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notesSlides/notesSlide1.xml" ContentType="application/vnd.openxmlformats-officedocument.presentationml.notesSlide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8:43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1 496 5016,'0'0'7609,"12"-2"-7354,-5 1-210,2 0 39,1-1 0,-1 0 0,0 0 0,0-1 0,0 0 0,0 0 0,0-1 0,12-8 0,-4-2 322,22-21 0,-15 11-81,-8 7-79,-1-2 1,-1 0-1,0-1 0,-2 0 1,0-1-1,13-33 0,-21 42-12,-1 0 0,0 1 0,-1-1 0,0 0-1,-1-1 1,0 1 0,-2-20 0,1 15 122,-8 30-6,1 8-293,0 0 0,-10 20 0,8-24-43,2 1-1,0 0 1,-5 25 0,8-17-2,1 1 1,1 28-1,2-51-10,0 1 1,1-1-1,-1 0 0,1 0 1,0 0-1,0 0 0,1 0 0,-1 0 1,1 0-1,0-1 0,0 1 1,3 4-1,-3-6 4,-1 0 0,1 0 0,0 0 0,-1 0 0,1-1 0,0 1 0,0-1 0,0 0 1,0 1-1,0-1 0,0 0 0,1 0 0,-1 0 0,0 0 0,0-1 0,1 1 0,-1-1 0,1 1 0,-1-1 0,0 0 0,1 0 0,3 0 0,10-3 29,-1 0 0,1-1 0,-1 0-1,1-2 1,-1 0 0,-1 0 0,1-1-1,16-12 1,-9 4 53,0-1 0,-1-1 0,-1-1 0,21-22-1,-36 34-44,0 0-1,0 0 0,0-1 1,-1 1-1,0-1 0,6-14 0,-9 12 70,-4 10 20,-7 14-53,7-5-78,0-1 0,0 0 0,1 1-1,0 0 1,1-1 0,0 1 0,1 10 0,0-17-6,0 1 0,1-1 0,-1 1 1,1-1-1,0 1 0,0-1 1,0 1-1,1-1 0,-1 0 0,1 1 1,-1-1-1,1 0 0,0 0 1,0 0-1,1-1 0,-1 1 0,1 0 1,-1-1-1,1 0 0,0 1 1,0-1-1,0 0 0,4 2 0,-1-1 0,-1-1-1,0 0 1,1 0-1,0 0 0,-1 0 1,1-1-1,0 0 1,0 0-1,0-1 1,8 1-1,-11-2 6,1 1 1,0-1-1,-1 0 1,1 0-1,-1 0 1,1-1-1,-1 1 1,0-1-1,1 1 1,-1-1-1,0 0 1,0-1-1,0 1 1,-1 0-1,1-1 1,0 0-1,-1 1 1,3-5-1,-2 2 17,1 0-1,-1 0 0,0-1 1,-1 1-1,0-1 1,1 1-1,-2-1 0,1 0 1,-1 0-1,0 0 0,0 0 1,0 0-1,-1 0 1,0 0-1,0 0 0,-1 0 1,0 0-1,0 0 0,0 0 1,0 0-1,-1 1 1,0-1-1,-1 0 0,1 1 1,-1-1-1,0 1 0,0 0 1,-1 0-1,1 0 1,-1 1-1,-7-8 0,6 9 13,0 0-1,0 1 1,-1-1-1,1 1 0,-1 0 1,1 0-1,-1 1 1,-9-2-1,1 0 14,-8 6 148,31-5-174,0-1 0,-1 0-1,0-1 1,0 0 0,0-1-1,12-8 1,11-6 1,200-83 43,-199 90-53,-24 8 31,0 2 1,0-1-1,1 1 1,-1 1-1,1-1 1,14 1-1,-22 1-24,0 0 1,0 0-1,0 1 1,-1-1-1,1 0 1,0 1-1,-1-1 1,1 1-1,0-1 1,-1 1-1,1-1 0,-1 1 1,1-1-1,0 1 1,-1 0-1,1-1 1,-1 1-1,0 0 1,1-1-1,-1 1 1,1 0-1,-1-1 0,0 1 1,0 0-1,0 0 1,1 0-1,-1-1 1,0 1-1,0 0 1,0 0-1,0 0 1,0-1-1,0 2 0,-2 27 183,-3 0-86,4-16-58,-1 0 0,-1-1 0,-7 23 0,1-3 118,8-27-116,0 0 1,0 1-1,-1-1 0,0 0 1,0 1-1,-4 7 0,6-13-48,0 0 0,0 0 1,0 0-1,1 1 0,-1-1 0,0 0 0,0 0 0,1 0 0,-1 0 0,0 0 0,1 0 1,-1 1-1,0-1 0,0 0 0,1 0 0,-1 0 0,0 0 0,1 0 0,-1 0 0,0 0 0,1 0 1,-1 0-1,0 0 0,0-1 0,1 1 0,-1 0 0,0 0 0,1 0 0,-1 0 0,0 0 0,0 0 1,1-1-1,-1 1 0,0 0 0,16-5 66,2-3-11,0-2 1,30-21 0,13-8 115,-57 37-152,-1-1 1,1 1-1,-1-1 0,0 0 0,0 0 0,6-7 0,2-3 62,-10 13-86,-1 0-1,0 0 1,1 0 0,-1 0 0,1 0-1,-1 0 1,1 0 0,-1 1 0,1-1 0,-1 0-1,0 0 1,1 0 0,-1 1 0,1-1-1,-1 0 1,0 1 0,1-1 0,-1 0-1,0 0 1,0 1 0,1-1 0,-1 1-1,0-1 1,0 0 0,1 1 0,-1-1-1,0 1 1,0-1 0,0 0 0,1 2 0,7 14 18,-4-1 2,0 0 0,1 21 0,-4-25-11,1 0 1,0 0-1,0 0 1,1 0 0,1-1-1,0 1 1,10 18-1,33 25 89,-45-52-89,0 0 0,0 0 0,1-1 0,-1 1 0,1 0 0,-1-1 0,1 1 0,-1-1 0,1 0 0,0 0 0,-1 0 0,1 0 0,5 0 0,0 1 23,-6-2-31,-1 0 0,1 0 1,-1 0-1,1 0 0,-1 0 0,0 0 0,1-1 0,-1 1 0,1-1 0,-1 1 1,0-1-1,0 1 0,1-1 0,-1 0 0,0 0 0,0 1 0,0-1 0,1 0 1,0-2-1,19-22-83,-6-15-450,-11 26-2364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15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9144,'0'0'6670,"11"-2"-6155,-7 1-463,6-1 80,0 0 0,0 0-1,1 1 1,-1 1 0,1 0 0,11 1-1,111 2 1541,-124-2-1527,1-1 1,0-1-1,-1 1 0,1-2 0,-1 1 0,0-1 0,0-1 0,1 1 0,9-6 0,5 3 210,-22 5-481,0 0 0,0 0 1,0 0-1,0-1 0,0 1 1,0-1-1,-1 1 0,1-1 1,0 1-1,0-1 0,0 0 1,-1 0-1,1 0 0,0 0 1,-1 0-1,1-1 0,-1 1 0,3-3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17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 10848,'0'0'11505,"3"11"-11227,35 193 816,-20-104-626,12 112 1057,-28-189-1147,0-3 365,-1-16-61,0-7 295,41-250-169,-39 228-677,2 1 0,0-1 0,17-46 1,-17 59-72,1 0 0,0 0 0,1 1 0,0 0 0,0 0 0,2 0 0,-1 1 0,1 1 0,13-12 0,-10 10 0,-1 1 64,0 1-1,0 0 1,1 0 0,0 1-1,1 1 1,-1 0 0,27-9-1,-36 15-88,-1 1 0,1 0 0,0 0 0,0 1-1,0-1 1,0 1 0,-1-1 0,1 1-1,0 0 1,-1 0 0,1 0 0,0 0 0,-1 0-1,1 1 1,-1-1 0,0 1 0,1 0 0,-1 0-1,0 0 1,0 0 0,2 3 0,4 3 53,-1 1 0,0 0 0,-1 0 0,6 12 0,2 10-74,-1 1 1,-2 1 0,-2 1-1,11 60 1,-4-17-15,5 61 0,-15-90 0,-1-7 0,-1-75 670,-2 19-5275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19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0 11152,'0'0'3737,"3"13"-3404,2 13-95,0 0 0,1 34 0,-6-47-114,0-1 0,0 0 0,-1 0 0,0 0 0,-1 1 0,-1-1 0,0-1 0,-8 21-1,5-20 21,-1-1 0,0 0 0,-1-1 0,0 1 0,-18 16 0,-57 44 893,64-55-679,9-8-116,1-1-1,-1 0 1,-19 9 0,26-14-177,0-1 0,0 0 0,0 0 0,0 0 0,0 0 0,0 0 1,0 0-1,-1-1 0,1 0 0,0 1 0,0-1 0,0 0 0,0-1 0,-1 1 1,1 0-1,0-1 0,0 0 0,-6-2 0,8 3-43,1 0-1,-1-1 1,0 1-1,1 0 1,-1-1-1,1 1 1,-1-1-1,0 1 1,1-1-1,-1 1 1,1-1-1,-1 1 1,1-1 0,0 1-1,-1-1 1,1 0-1,-1 1 1,1-1-1,0 0 1,0 1-1,-1-1 1,1 0-1,0 0 1,0 1-1,0-1 1,0 0 0,0 0-1,0 1 1,0-1-1,0 0 1,0 1-1,0-1 1,0 0-1,1 0 1,16-27 211,-10 18-196,20-27-2790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20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300 337 12056,'0'0'3946,"-10"1"-3620,-89 4 685,85-3-800,0 1 1,0 1-1,0 0 0,0 0 0,1 2 0,0-1 0,0 2 0,0 0 0,1 0 0,-17 14 0,27-19-162,0 0 1,-1 0-1,1 0 1,0 0-1,0 0 1,1 1-1,-1-1 1,0 0-1,1 1 1,0 0-1,-1-1 1,1 1-1,0 0 1,0 0-1,1 0 0,-1-1 1,0 1-1,1 0 1,0 0-1,0 0 1,0 0-1,0 0 1,0 0-1,1 0 1,-1 0-1,2 4 1,-1-4-12,0 1 0,0-1 0,1 0 0,-1 0 0,1 0 0,0 0 0,0 0 0,0 0 1,0-1-1,1 1 0,-1-1 0,1 1 0,-1-1 0,1 0 0,0 0 0,0 0 0,0 0 0,0-1 0,0 1 0,0-1 1,0 0-1,6 2 0,-2-2 7,-1 0 0,1-1-1,0 0 1,0 0 0,0 0 0,0-1 0,0 0 0,-1 0 0,1-1 0,0 0 0,-1 0 0,1-1 0,-1 0 0,0 0 0,0 0-1,11-8 1,0-2 74,1-1 0,-2-1 0,28-32-1,-37 38-70,0-1-1,-1 1 0,0-1 1,-1 0-1,0 0 1,0-1-1,-1 1 0,-1-1 1,3-15-1,-2 8 44,-1-1-1,-1 0 1,-1 0-1,-2-35 1,-1 42-30,0 0 0,0 1 0,-2-1 0,1 1 0,-1 0 0,-10-20 0,11 25-24,0 1 0,0 0 0,-1-1 0,1 1 0,-1 1 0,0-1 0,-1 1-1,1-1 1,-1 1 0,1 0 0,-1 1 0,-1-1 0,1 1 0,-11-5 0,6 6 34,-1-1 0,0 2 0,0 0 0,-1 0 0,1 1 0,0 0 0,0 1 0,-12 2 0,20-3-47,1 1 0,-1 0 0,1 0 0,0 0 0,0 0 0,-1 0 0,1 0 0,0 0 0,0 1 0,0-1 1,0 1-1,1 0 0,-3 1 0,3-1-23,0-1 1,0 0-1,1 0 1,-1 0-1,0 0 1,1 0-1,-1 1 1,1-1-1,-1 0 1,1 1-1,-1-1 1,1 0-1,0 1 1,0-1-1,0 0 1,0 1-1,0-1 1,0 1-1,0-1 1,0 0 0,0 1-1,1-1 1,-1 0-1,1 2 1,8 12-3298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21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16687,'0'0'3574,"12"-1"-3908,100-5 601,104-9 438,-129 8-271,-58 5-145,1-1-1,43-9 0,-57 8 24,0 0 1,1 1-1,28-1 0,-31 3-111,-12 0-177,0 1 0,0 0 0,0 0 0,0 0 0,0 0 1,0 0-1,0 0 0,0 0 0,0 0 0,3 2 0,5-4 427,-10 2-503,1 0-1,-1 0 0,0 0 0,0 0 0,0 0 0,0 0 0,0 0 0,0 0 0,0 0 0,0 0 1,0 0-1,0-1 0,0 1 0,0 0 0,1 0 0,-1 0 0,0 0 0,0 0 0,0 0 0,0 0 0,0 0 1,0 0-1,0 0 0,1 0 0,-1 0 0,0 0 0,0 0 0,0 0 0,0 0 0,0 0 0,0 0 0,0 0 1,0 0-1,1 0 0,-1 0 0,0 0 0,0 0 0,0 1 0,0-1 0,0 0 0,0 0 0,0 0 0,0 0 1,0 0-1,0 0 0,1 0 0,-1 0 0,0 0 0,0 0 0,0 0 0,0 1 0,0-1 0,0 0 0,0 0 1,0 0-1,0 0 0,0 0 0,0 0 0,0 1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22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345 332 13672,'0'0'3779,"-10"-8"-3621,-33-24 24,40 30-151,-1 0 0,1 1 0,0 0 0,-1 0 0,1 0 0,-1 0 0,1 0 0,-1 0 0,1 1 0,-1 0 0,1 0 0,-1 0-1,1 0 1,-1 0 0,1 1 0,-1 0 0,1 0 0,-5 1 0,-4 1 71,-1 0-2,0 1 0,1 0 0,-1 1 1,1 0-1,0 1 0,0 1 0,0 0 1,1 0-1,0 1 0,1 0 0,0 1 1,0 1-1,1-1 0,0 1 0,0 1 0,-11 19 1,18-26-55,0 0 0,0 0 0,1 1 0,0-1 0,0 0 0,0 1 0,0-1 0,1 1 0,-1-1 0,1 1 0,0-1 0,1 1 0,-1-1 0,3 9 0,-3-11-25,0 0 1,1 0-1,0 1 0,-1-1 0,1 0 1,0 0-1,0 0 0,0 0 0,1 0 1,-1 0-1,0 0 0,1-1 0,-1 1 1,1 0-1,0-1 0,-1 1 0,1-1 1,0 1-1,0-1 0,0 0 0,0 0 1,0 0-1,0 0 0,0 0 0,0 0 1,1-1-1,-1 1 0,0-1 0,5 1 1,1-2 17,0 0 1,0 0-1,0 0 0,-1-1 1,1 0-1,0-1 1,-1 0-1,0 0 0,1 0 1,-1-1-1,0 0 1,-1 0-1,1-1 1,-1 0-1,0 0 0,0-1 1,-1 1-1,1-1 1,7-13-1,-2 4 27,-1-1 0,-1 0 0,-1 0 0,-1-1 0,0 0 0,-1-1 0,6-25 0,-9 26 4,-1 0 1,0 0 0,-1 0-1,-1 0 1,-1 0 0,-1 0-1,0 0 1,-1 1 0,-1-1-1,0 1 1,-1 0 0,-1 0-1,0 0 1,-2 1 0,-11-20-1,17 33-34,0 0-1,0 0 1,0 0-1,-1 0 1,1 0-1,-1 0 1,1 0-1,-1 1 1,0-1 0,0 1-1,1 0 1,-1 0-1,-5-1 1,7 1-25,0 1 0,0 0 0,0-1 0,0 1 0,0 0 0,0 0 0,0 0 0,0 0 0,0 0 0,0 0 0,0 0 0,0 0 0,0 0 0,0 1 0,0-1 0,0 0 0,1 1 0,-1-1 0,0 1 0,0-1 0,0 1 0,0-1 0,1 1 0,-1-1 0,0 1 0,0 0 0,1-1 0,-1 1 0,0 0 0,1 0 0,-1-1 0,1 1 0,-1 0 0,1 0 0,0 0 0,-1 0 0,1 0 0,0 0 0,-1 0 0,1 0 0,0 0 0,0-1 0,0 1 0,0 0 0,0 0 0,0 1 0,1 0-2,-1-1 0,0 1 0,1-1 0,-1 1 0,1-1 0,0 1 0,0-1 0,-1 0 0,1 1 0,0-1 0,0 0 0,0 0 0,0 0 0,0 1 0,1-1 0,-1 0 0,0-1 0,0 1 0,1 0 0,-1 0 0,0-1 0,3 2 0,26 9-3388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23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1 15880,'0'0'4649,"-11"10"-4507,-1-1-90,1-2 24,1 1 0,0 1 0,0-1 0,1 2 0,0-1 0,-9 15 0,10-10 82,0 1 0,2 1 1,-1-1-1,2 1 0,0 0 0,-5 31 0,5-8 429,0 69 1,6-94-402,1 0 0,0 0 0,1-1 0,0 1 0,6 15 0,-4-14-33,-4-13-129,0 1 0,0-1 0,1 0 0,-1-1 0,0 1 0,1 0-1,-1 0 1,1-1 0,0 1 0,0 0 0,-1-1 0,1 0 0,0 1 0,0-1 0,0 0 0,1 0 0,-1 0 0,0 0 0,0-1 0,0 1 0,1-1 0,-1 1 0,0-1-1,4 0 1,5 1 57,0 0-1,-1-1 1,21-3-1,24-1 160,-34 2-144,0 0 1,21-5-1,-39 7-79,-1-1 1,0 0-1,0 0 0,0 0 0,0-1 0,0 1 0,0 0 0,0-1 1,0 1-1,0-1 0,-1 0 0,1 0 0,1-2 0,2-7-3446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23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0 139 16575,'0'0'4203,"10"-4"-3860,187-62 550,-165 59-656,35-4 1,-48 9-188,1-1 0,-1 0 1,0-2-1,0 0 1,36-16-1,-34 10-2906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26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0 154 8640,'0'0'13495,"17"1"-13175,41 1 94,77-7-1,-76-2-64,1 3 1,77 5-1,-30-2 63,-9 0 100,-76 3-343,-17-1-100,1-1 1,0 1-1,-1-1 0,1 0 1,7-2-1,13 5 412,-6 0 22,6 1 85,-15-1-409,-11-3-171,1 0 1,0 0 0,-1 1 0,1-1 0,0 0 0,-1 0 0,1 0-1,0 0 1,-1 0 0,1 0 0,0 0 0,-1 0 0,1 0 0,0 0-1,-1 0 1,1-1 0,0 1 0,0-1 0,7-1 474,0-3-93,-20-7-238,-78-47 136,76 50-228,-1 1 0,0 0 0,0 1-1,-26-7 1,-12-6 213,44 17-149,-1-2 177,26 4-97,-9 0-182,1 1 0,-1 0 0,1 1 0,-1 0 0,1 0 0,-1 0 0,1 1 0,-1 0 0,0 1 0,0 0 0,11 6 0,20 8 59,-29-14-65,-1 1 0,1 0 0,11 8-1,19 12 25,6 12 88,-44-36-124,0 1-3,-1-1 0,1 0-1,-1 0 1,1 0 0,-1 0-1,1 1 1,-1-1 0,1 0 0,-1 0-1,1 1 1,-1-1 0,1 0 0,-1 1-1,1-1 1,-1 1 0,0-1-1,1 0 1,-1 1 0,0-1 0,0 1-1,1-1 1,-1 1 0,0-1 0,0 1-1,1-1 1,-1 1 0,0-1 0,0 1-1,0-1 1,0 1 0,0 0-1,0-1 1,0 1 0,0-1 0,0 1-1,0 0 1,-19 14-1,12-10 0,0 0 0,0-1-1,-13 6 1,-11 7 5,9-2 23,-1-2-1,-42 19 1,58-30-26,0 1 1,0 0 0,1 1-1,-1-1 1,1 1 0,-1 1-1,1-1 1,1 1 0,-9 8-1,13-13-4,1 1 0,0-1-1,0 0 1,0 0-1,0 0 1,0 1 0,0-1-1,0 0 1,0 0 0,0 0-1,0 0 1,0 1-1,0-1 1,0 0 0,0 0-1,0 0 1,0 1-1,0-1 1,0 0 0,0 0-1,0 0 1,0 1 0,0-1-1,0 0 1,0 0-1,0 0 1,0 1 0,1-1-1,-1 0 1,0 0-1,0 0 1,0 0 0,0 0-1,0 1 1,0-1 0,1 0-1,-1 0 1,0 0-1,12 5-64,12-2-54,-1-5-3803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27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17183,'0'0'4819,"10"-1"-4572,163-9 807,-9-1 1109,-147 8-1442,-17 3-670,1 0 0,-1-1 0,1 1 0,0 0 0,-1 0-1,1 0 1,0-1 0,-1 1 0,1 0 0,0 0 0,-1 0-1,1 0 1,0 0 0,-1 0 0,1 1 0,0-1 0,-1 0-1,1 0 1,-1 0 0,1 1 0,1-1 0,-1 1-66,-1-1 1,1 0-1,0 0 1,0 0-1,0 0 1,0 0 0,0 0-1,0 0 1,0 0-1,0 0 1,-1-1-1,1 1 1,0 0-1,0 0 1,0-1-1,0 1 1,-1-1-1,1 1 1,1-1-1,2-1-3131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27.7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1 16384,'0'0'2779,"-10"7"-3091,-7 5 354,-4 3 246,1 0 0,0 1 0,1 1 0,-30 35 0,43-43-213,0 0 0,1 0 0,0 0 0,0 1-1,-5 14 1,9-19-36,0-1-1,0 1 0,1-1 0,-1 1 0,1 0 0,0-1 0,0 1 0,0 0 0,1-1 0,0 1 0,0-1 0,0 1 0,0-1 0,1 0 0,3 8 0,1 0 61,0 0-1,1-1 0,0 1 1,12 13-1,-15-21-46,0 0-1,0 0 1,1-1 0,-1 1-1,1-1 1,0 0 0,0 0-1,0-1 1,0 1-1,1-1 1,-1 0 0,0-1-1,7 2 1,0-1 302,1-1 0,24 0 0,-23-1 297,-14 0-627,0 0-1,1-1 1,-1 1 0,0 0-1,1 0 1,-1 0 0,1 0-1,-1 0 1,0-1-1,1 1 1,-1 0 0,0 0-1,0 0 1,1-1-1,-1 1 1,0 0 0,1-1-1,-1 1 1,0 0 0,0 0-1,0-1 1,1 1-1,-1-1 1,0 1 0,0 0-1,0-1 1,0 1-1,0-1 1,1-2-3057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28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97 141 15880,'0'0'4614,"0"-10"-4526,0-42 108,-1 50-149,1 1 1,-1-1-1,0 1 0,0 0 0,0-1 1,0 1-1,0 0 0,0 0 1,0 0-1,0-1 0,-1 1 0,1 1 1,0-1-1,-1 0 0,1 0 1,0 0-1,-1 1 0,1-1 0,-1 1 1,1-1-1,-1 1 0,0-1 0,1 1 1,-3 0-1,-1-2 49,-1 1 0,0 0 0,0 0 0,0 1-1,-9 0 1,13 0-52,1 1 0,0-1 0,-1 1 0,1-1 0,0 1 0,-1-1 0,1 1 1,0 0-1,0 0 0,0 0 0,-2 1 0,2-2-35,1 0 0,0 1 0,0-1 0,0 0 0,-1 0 0,1 0 0,0 1 0,0-1 0,0 0 0,0 0 0,0 1 0,0-1 0,-1 0 0,1 0 0,0 1 0,0-1 0,0 0 0,0 1 0,0-1 0,0 0 0,0 0 0,0 1 0,0-1 0,0 0 0,0 0 0,0 1 0,0-1 0,0 0 0,0 0 0,1 1 0,-1-1 0,0 0 0,0 0 0,0 1 0,0-1 0,0 0 0,1 0 0,-1 1 0,0-1 0,0 0 0,0 0 0,1 0 0,-1 0 0,0 1 0,0-1 0,0 0 0,1 0 0,-1 0 0,0 0 0,1 0 0,-1 0 1,0 0-1,0 0 0,1 1 0,-1-1 0,9 4 155,-8-3-151,-1-1 1,1 1-1,0-1 0,0 0 0,-1 1 1,1-1-1,0 1 0,0-1 0,0 0 1,0 0-1,0 0 0,0 1 0,-1-1 1,1 0-1,0 0 0,0 0 0,0 0 1,0-1-1,0 1 0,0 0 0,0 0 1,1-1-1,5-1 57,-1-1-1,1 0 1,0 0-1,-1-1 1,1 1 0,-1-1-1,0-1 1,0 1-1,-1-1 1,0 0 0,1-1-1,-2 1 1,1-1-1,4-6 1,-9 12-58,0 0 1,0-1-1,0 1 1,0 0-1,0 0 1,1 0-1,-1 0 1,0-1-1,0 1 1,0 0-1,0 0 1,0 0-1,0-1 1,0 1-1,0 0 1,1 0-1,-1 0 1,0-1-1,0 1 1,0 0-1,0 0 1,0 0-1,0-1 1,0 1-1,0 0 1,0 0-1,-1 0 1,1-1-1,0 1 1,0 0-1,0 0 1,0 0-1,0-1 1,0 1-1,0 0 1,0 0-1,0 0 1,-1 0-1,1-1 1,0 1-1,0 0 1,0 0-1,-1 0 1,-10 0 291,-14 10-10,22-8-217,0 0 1,1 1-1,-1-1 0,0 1 1,1-1-1,0 1 0,-4 5 1,6-7-159,-1-1-1,1 1 1,-1 0 0,1-1-1,0 1 1,0-1-1,-1 1 1,1 0 0,0-1-1,0 1 1,0 0 0,-1-1-1,1 1 1,0 0 0,0 0-1,0-1 1,0 1 0,0 0-1,1-1 1,-1 1 0,0 0-1,0-1 1,0 1 0,0 0-1,1-1 1,-1 1 0,0 0-1,1-1 1,-1 1 0,1-1-1,-1 1 1,0-1 0,1 1-1,-1-1 1,1 1 0,0-1-1,-1 1 1,1-1 0,-1 1-1,1-1 1,0 0 0,-1 0-1,1 1 1,0-1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18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1 183 16983,'0'0'5206,"12"-5"-5050,111-31 401,-95 29-231,-1-1 0,38-19-1,-62 26-255,1-1-1,-1-1 0,0 1 1,0 0-1,-1-1 0,1 1 1,0-1-1,-1 0 0,0 0 1,0 0-1,1 0 0,-2 0 1,1-1-1,2-5 0,-4 8-35,0-1 0,0 1 0,0 0 0,0-1 0,0 1 0,-1 0 0,1-1 0,0 1-1,-1 0 1,1 0 0,-1-1 0,0 1 0,1 0 0,-1 0 0,0 0 0,0 0 0,1 0 0,-1 0 0,0 0-1,0 0 1,0 0 0,0 0 0,0 0 0,-2-1 0,-2-1 44,1 0-1,-1 0 1,1 1 0,-11-5-1,10 6-39,-1-1 0,0 1-1,0 1 1,0-1 0,0 1-1,0 0 1,0 0 0,0 1-1,0-1 1,0 1 0,1 1-1,-1-1 1,0 1 0,0 0-1,1 1 1,0-1 0,-1 1-1,1 0 1,0 0 0,0 1-1,-7 6 1,9-7-8,0-1-1,0 1 1,0 1 0,0-1 0,1 0-1,-1 1 1,1-1 0,0 1-1,0-1 1,1 1 0,-1 0 0,1 0-1,0 0 1,0 0 0,0 0 0,0 0-1,1 0 1,-1 1 0,1-1-1,0 0 1,1 0 0,-1 0 0,1 0-1,-1 0 1,1 0 0,0 0 0,1 0-1,-1 0 1,1 0 0,0 0-1,4 6 1,-1-2 37,1-1-1,1 0 1,-1 0 0,1 0-1,0-1 1,0 0-1,1 0 1,0-1 0,0 0-1,16 7 1,-4-3 129,1-2 0,0 0 0,34 6 0,-42-11 18,0 0-1,0-1 0,1-1 1,-1-1-1,0 0 0,0 0 1,0-1-1,0-1 0,0 0 1,16-7-1,-5-4 109,-17 6-4336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29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10 15176,'0'0'4921,"-6"10"-4635,5-8-282,-37 68 550,33-60-437,1 1 0,0-1-1,0 1 1,1 0 0,0 0-1,-1 14 1,3-17 28,1 1 0,0 0 0,0 0 0,3 16 1,-2-22-92,0 0 0,0 0 0,0 0 1,1-1-1,-1 1 0,1 0 0,-1 0 1,1-1-1,0 1 0,0-1 0,0 1 1,1-1-1,-1 0 0,1 0 0,-1 0 1,5 2-1,-5-3-22,0 1 0,1-1 1,0 0-1,-1 0 0,1 0 0,-1 0 1,1 0-1,0-1 0,0 1 0,-1-1 1,1 0-1,0 1 0,0-2 0,0 1 1,-1 0-1,1 0 0,0-1 0,0 1 1,-1-1-1,1 0 0,0 0 0,-1 0 1,1 0-1,-1-1 0,1 1 0,-1-1 1,4-2-1,5-5 97,-1-1 0,0 0 1,0 0-1,11-16 0,-4 5 22,5-14 469,-23 37-565,0 1 1,0-1-1,0 1 0,0-1 0,1 1 1,-1-1-1,1 1 0,-1-1 1,1 1-1,0 0 0,0-1 1,0 1-1,1 4 0,-1-4-35,1 1-1,-1 0 0,1 0 0,0-1 1,0 1-1,0 0 0,1-1 1,-1 1-1,1-1 0,3 6 1,-1-5 6,0 0 1,0 0 0,0-1 0,0 0 0,0 1 0,1-2 0,0 1 0,-1 0 0,1-1 0,0 0 0,0 0-1,0-1 1,1 1 0,8 0 0,-5-1 0,0 0 1,0-1-1,0-1 0,0 0 0,0 0 0,-1 0 0,1-1 1,13-5-1,-12 4 2,1-1 1,-2-1 0,1 0-1,0 0 1,-1 0 0,0-1-1,0-1 1,-1 0 0,0 0-1,0 0 1,-1-1 0,1 0-1,-2-1 1,1 0-1,5-11 1,-10 15-3,0 1-1,0-1 1,-1 0-1,0 0 1,0 1-1,-1-1 0,1 0 1,-1 0-1,0 0 1,0 0-1,-1 0 1,1 0-1,-1 0 1,0 0-1,0 0 1,-1 1-1,0-1 1,0 0-1,0 1 1,0 0-1,0-1 1,-1 1-1,0 0 1,0 0-1,0 0 1,0 1-1,-1-1 0,0 1 1,1 0-1,-1 0 1,0 0-1,-1 0 1,1 1-1,0-1 1,-1 1-1,1 0 1,-1 1-1,0-1 1,0 1-1,1 0 1,-10-1-1,7 2 11,-1 0 0,1 0 0,0 1 0,-1 0 0,1 0 0,0 1 0,0-1 0,-13 6 0,-7 2 22,26-8-61,1-1-1,-1 0 1,1 0 0,-1 0-1,0 0 1,1 0-1,-1 0 1,1 0 0,-1 0-1,0 0 1,1 0-1,-1 0 1,1 0 0,-1 0-1,0 0 1,1 0-1,-1-1 1,1 1 0,-1 0-1,0-1 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32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326 1 2608,'0'0'5933,"-7"10"-5546,1 2-276,0-2 62,0 0 0,0 0-1,-1-1 1,0 1 0,-14 12 0,16-18 48,-1-1 1,0 0 0,1 0-1,-1 0 1,-9 2-1,-20 11 1918,35-16-2057,0-1 1,0 1-1,0 0 0,0-1 1,0 1-1,0-1 1,0 1-1,0 0 1,0-1-1,0 1 1,0 0-1,0-1 1,1 1-1,-1-1 0,0 1 1,0 0-1,0-1 1,1 1-1,-1 0 1,0 0-1,0-1 1,1 1-1,-1 0 1,0-1-1,1 1 1,9-6 289,-9 5-283,1-1 0,0 1-1,0 0 1,0 0 0,0 0-1,0 0 1,0 0 0,0 0-1,0 0 1,0 1 0,1-1-1,-1 1 1,0 0-1,0-1 1,0 1 0,1 0-1,-1 0 1,4 1 0,-6-1-75,0 1 0,1-1-1,-1 0 1,0 1 0,0-1 0,1 0 0,-1 1 0,0-1 0,0 0 0,0 1 0,0-1-1,0 0 1,1 1 0,-1-1 0,0 0 0,0 1 0,0-1 0,0 0 0,0 1 0,0-1-1,0 1 1,0-1 0,0 0 0,0 1 0,-1-1 0,1 0 0,0 1 0,0-1-1,0 1 1,0-1 0,-1 0 0,1 0 0,0 1 0,0-1 0,0 0 0,-1 1 0,-10 14 209,10-13-171,-2 2 8,0-1-1,-1 0 1,1 0-1,-1 0 1,1 0-1,-1 0 1,0-1-1,-5 3 1,8-4-21,-1 0 1,1-1 0,-1 1 0,1 0 0,-1-1 0,1 1-1,-1-1 1,0 0 0,1 0 0,-1 1 0,0-1-1,1 0 1,-1 0 0,1-1 0,-1 1 0,0 0 0,1 0-1,-1-1 1,1 1 0,-1-1 0,0 1 0,1-1 0,0 0-1,-1 0 1,1 1 0,-1-1 0,-1-2 0,3 2-12,-1 1 0,1-1 0,-1 0 0,1 0 0,-1 0 0,1 0 0,0 1 0,-1-1 0,1 0 0,0 0 0,0 0 0,0 0 0,-1 0 0,1 0 0,0 0 0,0 0 0,1 0 0,-1 0 0,0 0 0,0 0 0,0 0 0,0 0 0,1 0 0,-1 0 0,1 1 0,-1-1 0,0 0 0,1 0 0,0 0 1,-1 0-1,1 1 0,-1-1 0,1 0 0,0 1 0,-1-1 0,1 0 0,0 1 0,1-2 0,3-1 66,-1 0 1,0-1 0,1 1 0,0 1-1,8-5 1,-8 6-19,1-1 0,-1 1 0,1 0 0,-1 0 0,12-1 0,-10 3 304,-14 4-100,-24 16-17,21-14-202,-1 1 0,-17 8 1,26-15-45,0 0 0,0 0 1,0-1-1,0 1 0,0 0 1,0-1-1,0 1 0,0-1 1,0 0-1,0 0 0,0 1 1,0-1-1,0-1 0,-1 1 1,1 0-1,0 0 0,0-1 1,0 0-1,0 1 0,0-1 1,-2-1-1,-4-2 184,7 4-183,1 0-1,-1 0 0,1-1 0,-1 1 0,1 0 0,-1 0 1,0 0-1,1-1 0,-1 1 0,1 0 0,-1 0 0,1-1 1,-1 1-1,1-1 0,-1 1 0,1 0 0,0-1 0,-1 1 0,1-1 1,-1 1-1,1-1 0,0 1 0,0-1 0,-1 1 0,1-1 1,0 1-1,0-1 0,0 0 0,-1 1 0,1-1 0,0 1 1,0-1-1,0 0 0,0 1 0,0-1 0,0 1 0,0-1 1,0 1-1,0-1 0,1 0 0,-1 1 0,0-1 0,0 1 0,0-1 1,1 1-1,-1-1 0,0 1 0,1-1 0,-1 1 0,0-1 1,1 1-1,-1-1 0,1 1 0,0-1 0,3-3 43,0 0-1,0 0 0,0 1 0,1 0 1,-1 0-1,1 0 0,0 0 1,6-2-1,0 0 67,1 0-1,19-4 1,-20 9 118,-15 8-73,-15 8-17,14-13-83,-1 0 0,0 0 0,0-1 0,0 1 0,-1-1 0,1-1 0,-1 1 0,1-1 0,-1 0 0,1-1 0,-9 1 0,14-1 197,34-4 419,-29 4-650,0 1 1,0-1-1,0 1 1,0 1 0,0-1-1,0 0 1,0 1-1,-1 0 1,1 0-1,-1 0 1,6 4-1,35 32 38,-43-37-70,3 2 4,-1 1 1,1 0-1,-1 0 0,0 0 0,0 0 0,0 0 0,-1 1 0,0-1 0,1 1 0,-2 0 0,1 0 0,0 0 0,-1 0 0,0 0 0,0 0 0,-1 0 0,1 0 0,-1 0 0,0 0 0,0 0 0,-1 0 0,0 0 0,0 1 0,0-1 0,0-1 0,-1 1 0,0 0 0,0 0 0,-3 6 0,-14 21 47,-1 0-1,-1-2 1,-2 0-1,-43 44 0,26-36 65,38-36-99,-1 0 1,1 0 0,-1 0-1,1 0 1,-1-1-1,0 1 1,0-1 0,0 1-1,0-1 1,0 0 0,0-1-1,0 1 1,0 0 0,0-1-1,-4 1 1,7-2-15,-1 1 0,1 0 0,-1-1 0,1 1 0,-1-1 0,1 1 0,-1-1 0,1 1 0,0-1 0,-1 1 0,1-1 0,0 0 0,-1 1 0,1-1 0,0 1 0,0-1 0,-1 0 0,1 1 0,0-1 0,0 0 0,0 1 0,0-1 0,0 0 0,0 1 0,0-1 0,0 0 0,0 1 0,0-1 0,1-1 1,3-23 45,3 3-161,16-35-1,-11 31-2340,-10 22 1419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17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5520,'0'0'15935,"11"-8"-15731,2-2-134,-7 4-10,1 0 0,0 1 0,1 0 0,15-7 0,5 2 385,-26 9-415,-1 1 0,1 0 0,-1-1 0,1 1-1,-1 0 1,1 0 0,0 0 0,-1 0 0,1 0-1,-1 0 1,1 1 0,0-1 0,-1 0 0,1 1-1,1 0 1,9 5 204,-11-6-223,-1 0-1,1 0 1,0 0 0,0 0 0,-1 1-1,1-1 1,0 0 0,0 1-1,-1-1 1,1 0 0,0 1 0,-1-1-1,1 1 1,-1-1 0,1 1 0,0-1-1,-1 1 1,1 0 0,-1-1-1,0 1 1,1 0 0,-1-1 0,1 1-1,-1 0 1,0 0 0,0-1-1,1 1 1,-1 0 0,0 0 0,0-1-1,0 1 1,0 0 0,0 0 0,0 0-1,0-1 1,0 1 0,0 0-1,0 0 1,0-1 0,-1 3 0,0 2 35,0 1 1,-1 0 0,1-1-1,-1 1 1,0-1 0,-1 0-1,1 1 1,-1-1 0,0 0-1,-6 7 1,-22 44 416,24-47-395,-4 6 127,10-14-189,1-1 0,0 0 0,0 1 0,0-1 0,-1 1 0,1-1 0,0 0 0,0 1 0,0-1 0,0 1 0,0-1 0,-1 1 0,1-1 0,0 1 0,0-1 0,0 0 0,0 1 0,1-1 0,-1 1 0,0-1 0,0 1 0,0-1 0,0 1 0,0-1 0,0 0 0,1 1 0,-1-1 0,1 1 0,2 6 100,-1-5-2,8-1-39,6-2 33,1-1 1,29-6 0,-35 5-39,0 0-1,0 1 1,0 1 0,0-1-1,1 2 1,-1 0 0,0 0-1,18 3 1,-27-2-12,1-1 0,0 1-1,0-1 1,0 0 0,-1 0 0,1-1 0,0 1-1,5-2 1,11 0 502,-18 2-593,-1-1 0,1 1 1,-1 0-1,0 0 0,1-1 0,-1 1 1,1 0-1,-1-1 0,0 1 0,1 0 1,-1-1-1,0 1 0,1 0 0,-1-1 1,0 1-1,1-1 0,-1 1 1,0-1-1,0 1 0,0-1 0,0 1 1,1-1-1,-1 1 0,0-1 0,0 1 1,0-1-1,0 1 0,0-1 0,0 1 1,0-1-1,0 1 0,0-1 0,-1 1 1,1-1-1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20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0 4912,'0'0'12951,"-7"13"-12615,-6 12-34,1 0 0,-16 47 0,21-35 287,1-1 0,2 1 0,1 1 0,3 44 0,0-72-432,-1-9-114,1 1 0,0-1 1,0 0-1,0 1 0,1-1 0,-1 1 0,0-1 0,0 0 0,1 1 0,-1-1 0,1 1 0,-1-1 0,1 0 0,0 0 1,0 1-1,-1-1 0,1 0 0,0 0 0,0 0 0,0 0 0,0 0 0,0 0 0,0 0 0,1 0 0,-1 0 0,0-1 0,0 1 1,1 0-1,-1-1 0,0 1 0,1-1 0,-1 1 0,2-1 0,4 1 169,0-1-1,0 1 1,0-2-1,0 1 1,11-3-1,0 1-71,37-6 300,-20 5-1080,-24 1-2614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20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6824,'0'0'15759,"1"10"-15512,4 33-7,-5-41-200,0-1 0,0 1-1,1-1 1,-1 0 0,0 1 0,1-1 0,-1 1 0,1-1-1,-1 0 1,1 1 0,0-1 0,-1 0 0,1 0-1,0 1 1,0-1 0,0 0 0,0 0 0,0 0 0,0 0-1,0 0 1,0 0 0,1-1 0,-1 1 0,0 0 0,0 0-1,1-1 1,1 1 0,-2-1-12,0 0 0,-1 0 0,1 0 0,0 0 0,0 0-1,0-1 1,0 1 0,-1 0 0,1 0 0,0-1 0,0 1 0,0-1 0,-1 1 0,1 0 0,0-1 0,-1 0 0,1 1-1,0-1 1,-1 1 0,1-1 0,-1 0 0,1 1 0,-1-1 0,1 0 0,-1 0 0,0 1 0,1-1 0,-1 0-1,0 0 1,1 0 0,-1 1 0,0-1 0,0 0 0,0 0 0,0-1 0,0-1 42,0 1 0,-1-1 1,1 1-1,-1-1 0,0 1 0,0-1 0,-2-4 1,3 7-49,0-1 1,-1 0 0,1 1 0,0-1 0,0 0 0,-1 1 0,1-1 0,-1 0 0,1 1-1,0-1 1,-1 1 0,1-1 0,-1 0 0,1 1 0,-1-1 0,0 1 0,1 0-1,-1-1 1,1 1 0,-1-1 0,0 1 0,1 0 0,-1 0 0,0-1 0,0 1 0,1 0-1,-1 0 1,-1 0 0,2 0-14,-1 0 1,1 0-1,0 1 0,0-1 0,0 0 1,-1 1-1,1-1 0,0 0 0,0 0 0,0 1 1,0-1-1,-1 1 0,1-1 0,0 0 1,0 1-1,0-1 0,0 0 0,0 1 1,0-1-1,0 0 0,0 1 0,0-1 0,0 0 1,0 1-1,0-1 0,0 1 0,1-1 1,-1 0-1,0 1 0,0-1 0,1 1 0,4 9-2576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22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4816,'0'0'10408,"1"10"-9834,-2 144 1570,-1-55-1117,20 253 1477,5-180-659,-20-157-1645,-3-9 15,1 0-1,0 0 0,1 0 1,3 12-1,-5-13 154,-1-4-357,1-1 0,0 0 0,0 0 0,0 0 0,0 0 1,0 1-1,0-1 0,0 0 0,0 0 0,0 0 0,0 0 0,-1 1 1,1-1-1,0 0 0,0 0 0,0 0 0,0 1 0,0-1 1,0 0-1,0 0 0,1 0 0,-1 1 0,0-1 0,0 0 0,0 0 1,0 0-1,0 0 0,0 1 0,0-1 0,0 0 0,0 0 1,0 0-1,1 0 0,-1 1 0,0-1 0,0 0 0,0 0 0,1 0 1,3 4 819,-6-11-468,-6-17-221,1-8-16,2-1 1,1-1 0,0-36 0,4 58-89,1 0 0,0 1 0,0-1 0,1 0 1,1 1-1,0-1 0,1 1 0,0 0 1,0 0-1,1 0 0,1 1 0,10-16 0,-3 9 11,-5 6-4,0 0-1,0 1 1,14-12-1,-18 19-35,0 0 0,0 0 0,0 0 0,0 1 0,1 0 0,-1 0 0,1 0 0,-1 0 0,1 1-1,0 0 1,-1 0 0,10-1 0,-10 1-6,-1 1-1,1 0 1,-1 0-1,1 0 1,0 0 0,-1 1-1,1 0 1,-1-1-1,1 1 1,-1 1-1,1-1 1,-1 0 0,0 1-1,0-1 1,1 1-1,-1 0 1,0 0-1,-1 1 1,1-1 0,4 5-1,-4-4 2,-1 1 0,0 0 0,0 0 0,0 0 0,0-1-1,-1 2 1,0-1 0,1 0 0,-1 0 0,-1 0 0,1 1 0,-1-1 0,0 0 0,0 0-1,0 1 1,0-1 0,-2 7 0,2-6 1,-1-1 1,0 0-1,0 0 0,0 1 0,0-1 0,-1 0 1,1 0-1,-1 0 0,0 0 0,0-1 1,-1 1-1,1-1 0,-1 1 0,0-1 0,0 0 1,0 0-1,0 0 0,0 0 0,-1 0 1,0-1-1,1 1 0,-1-1 0,-7 3 0,-17 5 25,19-7 18,1 0 0,-1 0 0,-13 8 0,21-10-42,0 0 0,0 0-1,0 0 1,0-1 0,0 1 0,0 0 0,0 0 0,1 0 0,-1 0-1,0 1 1,1-1 0,-1 0 0,1 0 0,-1 0 0,1 0 0,0 0 0,-1 1-1,1-1 1,0 3 0,0-1 3,0 0-1,0 1 1,1-1-1,-1 0 1,1 0-1,0 1 1,2 3-1,1 4 7,1 0 0,1-1 0,8 12 0,-1-6 9,0-1 0,0 0 0,2-1 0,0-1 0,24 18 0,4 3 208,-42-33-207,1 0-1,0 0 1,-1 0-1,1 0 1,0 0-1,0 0 1,-1 0 0,1 0-1,0-1 1,0 1-1,0-1 1,0 1-1,0-1 1,0 0 0,2 0-1,-3 0-11,0 0 0,0 0 0,0-1 0,0 1 0,0 0 0,0-1 0,-1 1 0,1-1 0,0 1 0,0-1 0,0 1 0,-1-1-1,1 0 1,0 1 0,0-1 0,-1 0 0,1 0 0,-1 1 0,1-1 0,-1 0 0,1 0 0,-1 0 0,1 0 0,-1 0 0,0 0 0,1 0 0,-1 0 0,0 0 0,0 1 0,0-1 0,0 0 0,0 0-1,0-2 1,-1-96-1731,1 86-718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23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6016,'0'0'10742,"13"0"-10395,5 0-225,1 1 72,0-1 0,32-5 0,272-29 2166,-310 33-2074,-1 1 0,1 1 1,25 5-1,-23-1-1363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24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14568,'0'0'9977,"11"14"-9689,-2-4-233,18 22 182,24 37 0,-31-40-60,6 12 188,2-2-1,41 45 1,-17-25 168,-35-37 237,2-1 0,38 33 0,-50-48-399,-6-5-175,0 0 0,0 0 1,0 0-1,1 0 0,-1 0 0,0 0 0,0 0 1,1 0-1,-1-1 0,0 1 0,1 0 0,-1-1 0,3 1 1,-8-23-576,2 4-3865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24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495 0 19087,'0'0'5002,"-11"15"-4894,-203 247 374,-19-4 698,229-253-1094,-1-1 0,0 1 0,0-1 0,-9 5 0,12-7-32,1-1 82,15-15 243,-1-4-3655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25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1 13968,'0'0'4099,"3"10"-4293,0 3 229,-1 0 1,0 0-1,-1 0 1,-1 0 0,-1 24-1,-28 106 473,12-70-271,-10 92 783,-9 222 0,18-202-358,1-28 119,16-140-659,1 0-1,0 0 1,1-1 0,1 1-1,0-1 1,2 1 0,0-1-1,9 26 1,-8-31-50,0 0 0,0-1 0,1 0 0,1 0 0,-1-1 0,2 0 0,-1 0 0,1-1 1,0 1-1,1-2 0,0 1 0,0-1 0,14 7 0,9 4 146,2-2 0,0-1 0,1-2 0,0-1-1,1-1 1,68 9 0,-93-18-89,-7-2-38,0 0 1,0 0-1,-1 1 1,1-1-1,0 1 1,0 0-1,-1 0 1,5 3-1,-7-4-114,-1 0-1,0 0 0,0 0 1,0 0-1,0 0 1,1 0-1,-1 0 1,0 0-1,0 0 0,0 0 1,1 0-1,-1 0 1,0 0-1,0 0 0,0 0 1,0-1-1,1 1 1,-1 0-1,0 0 1,0 0-1,0 0 0,0 0 1,0 0-1,1 0 1,-1-1-1,0 1 0,0 0 1,0 0-1,0 0 1,0 0-1,0-1 1,0 1-1,0 0 0,0 0 1,0 0-1,1 0 1,-1-1-1,0 1 0,0 0 1,0 0-1,0 0 1,0 0-1,0-1 1,0 1-1,0 0 0,0 0 1,-1 0-1,1-1 1,0 1-1,0 0 0,0 0 1,0 0-1,0 0 1,0-1-1,0 1 1,0 0-1,0 0 0,0 0 1,-1 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19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 18895,'0'0'5723,"10"-4"-5523,9-4-36,1 1 0,-1 1 0,1 1 1,0 1-1,0 0 0,21 0 0,216-2 2867,-243 5-2430,0 0 0,0 0 1,25-7-1,-38 8-558,13-5 727,-13 5-753,-1 0 0,1 0 0,-1 0 0,1-1 0,-1 1 0,0 0 0,1 0 0,-1 0 0,1 0 0,-1-1 0,0 1 0,1 0-1,-1 0 1,0-1 0,1 1 0,-1 0 0,0-1 0,0 1 0,1 0 0,-1-1 0,0 1 0,0 0 0,0-1 0,1 1 0,-1-1 0,0 1 0,0 0 0,0-1 0,0 1 0,0-1 0,0 0 0,-6 4 936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26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16479,'0'0'4752,"12"17"-4720,-11-14-29,17 24 33,-1 1-1,-2 0 1,16 42 0,14 59 313,-4 2-1,43 267 1,-82-383-329,12 76 232,-5 1-1,-4 138 1,-8-184-93,-2 0 1,-20 83-1,19-108-65,-1 0 0,-1-1-1,-1 1 1,-1-1 0,0-1-1,-1 0 1,-2-1 0,-14 19-1,25-35-67,1-1 0,-1 1 0,0 0-1,0 0 1,1-1 0,-1 1 0,0-1-1,0 0 1,0 1 0,-1-1 0,1 0 0,0 0-1,0 0 1,-1-1 0,1 1 0,0 0-1,-1-1 1,1 0 0,-1 1 0,1-1-1,0 0 1,-4-1 0,3 1-252,0-1 0,0 0 0,0 0 0,-1-1 0,1 1 0,0 0 0,0-1 0,1 0 0,-1 0 0,0 0 1,1 0-1,-1 0 0,-3-5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31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0 8840,'0'0'9618,"-6"14"-9315,-88 212 1082,61-133-899,6-20-57,-20 90 0,35-107-168,-6 80 1,17-113-190,0 0 0,2 0 0,1 0 0,0 0 0,2-1 0,9 33 0,-4-28 24,2 0 1,0-1-1,1 0 0,2-1 1,1-1-1,24 32 1,-28-42 79,1 0 1,0-1 0,1 0-1,1-1 1,0-1 0,0 0-1,1-1 1,1 0-1,-1-2 1,2 1 0,19 6-1,-5-3 1338,-31-12-1504,0 0 1,0 0 0,1 0-1,-1 0 1,0 0 0,0 0-1,0 0 1,0 0 0,0 0 0,0 0-1,0 1 1,1-1 0,-1 0-1,0 0 1,0 0 0,0 0-1,0 0 1,0 0 0,0 0 0,1 0-1,-1 0 1,0 0 0,0 0-1,0 0 1,0 0 0,0 0-1,0 0 1,1 0 0,-1 0 0,0 0-1,0 0 1,0-1 0,0 1-1,0 0 1,0 0 0,1 0 0,-1 0-1,0 0 1,0 0 0,0 0-1,0 0 1,0 0 0,0-1-1,0 1 1,0 0 0,0 0 0,0 0-1,0 0 1,0 0 0,1 0-1,-1-10 704,-3-4-4173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33.1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0 13968,'0'0'7330,"-7"12"-6995,-54 85 689,56-89-894,0 0 1,1 1 0,0 0-1,0 0 1,1 0-1,1 1 1,-1-1 0,-1 16-1,1 7 402,1 38-1,2-67-489,1 3 51,-1 0 1,1-1 0,0 1 0,0 0 0,1-1 0,-1 1 0,1-1 0,1 1-1,-1-1 1,1 0 0,0 0 0,0 0 0,0-1 0,0 1 0,1-1 0,0 1-1,0-1 1,0 0 0,1-1 0,-1 1 0,7 3 0,-6-4-14,1 0 0,-1 0 0,1-1 1,-1 1-1,1-1 0,0 0 0,0-1 0,0 0 0,0 0 1,0 0-1,0-1 0,0 1 0,0-1 0,0-1 1,0 1-1,0-1 0,0 0 0,0-1 0,0 1 1,7-4-1,-10 3-54,0 1 0,-1-1 0,1 0-1,-1 0 1,1 0 0,-1 0 0,0-1 0,0 1 0,0-1 0,0 1 0,0-1 0,-1 0 0,2-3 0,12-31-3245,-15 35 2608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33.2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3 119 19087,'0'0'1800,"-2"-58"-824,2 22 0,0 22-240,0 8 8,0 2-496,2 4 8,8 4-232,2 4 0,6 10-120,2 4 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34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14776,'0'0'7030,"2"14"-6709,43 304 1667,-28-178-1046,1 19 586,-17-125-194,3-31-885,-8-3 623,0-20-429,1-3-518,1 0 0,1 0 1,1 0-1,1 0 0,1 0 0,9-37 0,-7 43-46,1 1 0,0-1 0,2 1 0,0 0 0,0 0 0,2 1 1,0 0-1,0 0 0,17-18 0,-18 25-2,0 0 0,0 0 0,1 1 0,13-8 0,-17 12-30,-1 0 0,1 0-1,0 1 1,1 0 0,-1 0 0,0 0 0,1 1-1,-1-1 1,0 1 0,9 0 0,-11 1-44,0-1-1,0 1 1,0 0 0,0 1 0,0-1 0,0 0 0,0 1 0,0-1 0,0 1-1,0 0 1,0 0 0,-1 0 0,1 1 0,0-1 0,-1 1 0,1-1 0,-1 1-1,1 0 1,-1 0 0,0 0 0,0 0 0,0 0 0,0 0 0,0 1 0,0-1-1,-1 1 1,1-1 0,-1 1 0,0 0 0,0 0 0,0-1 0,0 1 0,0 0-1,0 0 1,-1 0 0,1 0 0,-1 4 0,1 2-3,0 0 0,0 0 0,-1 1 0,-1-1 0,1 0 0,-1 0 0,-1 0 0,0 1 0,0-1 0,-1-1 0,0 1 0,-1 0 0,1-1 0,-2 1 0,1-1 0,-1-1 0,0 1 0,-1 0 0,0-1 0,-12 11 0,16-16 0,0 0 0,-1 0 0,1-1 0,-1 1 0,0-1 0,0 0 0,1 1 0,-1-1 0,0 0 0,0-1 0,0 1 0,-4 0 0,-39 0 0,26-2 0,19 3 0,7 3 0,8 3 0,30 17 0,-25-14 0,1 0 0,0-1 0,1-1 0,22 7 0,-27-8 0,-15-7 0,0 0 0,0 0 0,0 0 0,1-1 0,-1 1 0,0-1 0,0 1 0,1-1 0,-1 1 0,0-1 0,1 1 0,1-1 0,-2 0 0,-1-1 0,0 1 0,1-1 0,-1 1 0,0-1 0,0 1 0,1-1 0,-1 1 0,0-1 0,0 1 0,0-1 0,1 0 0,-1 1 0,0-1 0,0 1 0,0-1 0,0 1 0,0-1 0,0 0 0,0 1 0,-1-1 0,1 1 0,0-2 0,-3-19 0,-4-13-3935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35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20599,'0'0'5126,"12"6"-4914,-9-4-194,8 4 38,0-1-1,0 0 1,0 0 0,0-1 0,1-1-1,0 0 1,12 1 0,2-1 135,1-2 1,0-1 0,-1-1 0,1-2-1,27-5 1,-39 4 172,0 2 0,0 0-1,0 0 1,1 2 0,25 1 0,-40-1-332,0 1 0,0-1 0,-1 0 1,1 0-1,0 1 0,-1-1 0,1 0 1,0 1-1,-1-1 0,1 1 0,0-1 1,-1 1-1,1-1 0,-1 1 0,1-1 1,0 1-1,-1-1 0,0 1 0,1 0 1,-1-1-1,1 1 0,-1 0 0,0 0 1,1-1-1,-1 1 0,0 0 0,0 0 1,0-1-1,0 1 0,0 0 0,0 0 0,0-1 1,0 1-1,0 1 0,-4 25-2504,3-25 945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36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414 1 12960,'0'0'5743,"-15"16"-5355,-3 4-255,-10 10 204,-32 45 0,-25 61 849,11-15 1,7-9 96,60-102-1055,0 0 1,-1-1-1,0 0 0,-10 8 0,2-2 302,16-15-526,0-1 0,0 1 0,0 0 0,0 0 0,0 0 0,0 0 0,0 0 1,0 0-1,0 0 0,0 0 0,0 0 0,0 0 0,0 0 0,0 0 1,0 0-1,0 0 0,-1 0 0,1 0 0,0 0 0,0 0 0,0 0 0,0 0 1,0 0-1,0 0 0,0 0 0,0 0 0,0 0 0,0 0 0,0 0 1,0 0-1,0 0 0,0 0 0,-1 0 0,1 0 0,0 0 0,0 0 0,0 0 1,0 0-1,0 0 0,0 0 0,0 0 0,0 0 0,0 0 0,0 0 1,0 0-1,0 0 0,0 0 0,0 0 0,0 0 0,0 0 0,0 0 0,0 0 1,0 0-1,-1 0 0,1 1 0,0-1 0,3-9 377,5-9-3061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37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16783,'0'0'6616,"13"2"-6372,-5 0-198,-1-1 2,1 1 1,-1-1-1,1 2 1,-1-1-1,0 1 1,0 0-1,0 1 1,-1 0-1,13 8 1,19 17 265,-18-14-28,-1 0 1,0 1-1,28 32 1,26 53 1526,-66-93-1428,-1 0-1,1 0 0,8 7 1,-8-8 332,-11-1-504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39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 15176,'0'0'4487,"1"11"-4127,1 120 640,0-13-68,-2-60-346,-1-44-280,0 0 0,1 0 0,1-1 0,0 1 0,1 0 0,1-1 0,5 19 0,-1-3 320,-7-25-491,0 0 1,1 0 0,0 0-1,-1-1 1,2 1-1,-1 0 1,0-1 0,1 1-1,-1-1 1,1 1-1,4 4 1,0 1 1112,-1-4 282,-4-23-1112,0-45 47,0 10-29,-2 0 0,-10-64 0,4 80-266,2 13-44,2 0 0,-2-32 0,3 33-126,1 20 0,1-1 0,-1 1 0,1 0 0,0-1 0,0 1 0,0-1 0,1 1 0,-1-1 0,1 1 0,0-1 0,0 1 0,1-4 0,6-10 0,-7 13 0,1 0 0,0 1 0,-1-1 0,1 1 0,0-1 0,0 1 0,1 0 0,-1 0 0,1 0 0,0 0 0,-1 1 0,1-1 0,5-2 0,5-4 0,1 1 0,0 1 0,1 1 0,-1 0 0,1 1 0,1 0 0,-1 1 0,1 1 0,-1 0 0,1 1 0,0 1 0,0 1 0,18 1 0,-26 1 0,1 0 0,-1 0 0,0 1 0,0 0 0,0 0 0,-1 1 0,1 0 0,-1 1 0,0 0 0,0 0 0,11 11 0,-16-15-3,0 0 0,-1 1 0,0-1 1,1 1-1,-1 0 0,0 0 0,0-1 0,0 1 0,0 0 0,0 0 0,0 0 1,-1 0-1,1 0 0,-1 0 0,1 0 0,-1 0 0,0 0 0,0 0 0,0 3 1,0-2-12,-1 1 1,0 0 0,1 0 0,-2-1 0,1 1 0,0-1 0,-1 1 0,0-1 0,-3 6 0,-4 3-33,0 0 1,-1-1-1,0-1 1,-13 11-1,-6 2-27,-1-1-1,-1-2 1,-36 18-1,45-26 33,-7-1-13,26-10 44,-1 0-1,1 1 0,-1-1 0,1 1 1,0-1-1,-1 1 0,1 0 0,0 0 1,-3 3-1,6-4 9,0-1 0,-1 0 0,1 0 0,0 0 0,0 0 1,0 0-1,0 1 0,0-1 0,0 0 0,0 0 0,0 0 0,0 0 0,0 1 0,0-1 0,0 0 0,-1 0 1,1 0-1,0 0 0,0 1 0,0-1 0,1 0 0,-1 0 0,0 0 0,0 0 0,0 1 0,0-1 0,0 0 0,0 0 1,0 0-1,0 0 0,0 1 0,0-1 0,0 0 0,0 0 0,1 0 0,-1 0 0,0 0 0,0 1 0,0-1 1,0 0-1,11 6-47,22 5 10,-27-9 36,44 16-90,95 50 1,-105-48 45,-31-15 27,0 0 0,0 0 1,0 1-1,-1 0 0,0 0 0,0 1 1,-1 0-1,1 1 0,5 8 0,-12-14 13,1 0 0,-1 1-1,0-1 1,1 0 0,-1 1-1,-1-1 1,1 1 0,0 0-1,-1-1 1,1 1 0,-1 0-1,0-1 1,0 1-1,0 0 1,0 0 0,-1 4-1,0-2 3,-1-1-1,1 0 0,-1 0 0,0 1 1,0-1-1,0 0 0,-1 0 1,1-1-1,-5 5 0,-3 3-1,-1-1 1,0 0-1,-1 0 0,-23 14 0,19-15 20,-1-1 1,0-1-1,0-1 0,-1 0 0,-24 4 0,22-6 1,1 1 1,1 1-1,-1 1 1,-24 12-1,42-18-13,-8 2-6,9-3 1,0 0 0,0-1 0,-1 1 0,1 0 0,0 0 0,0-1 1,0 1-1,0 0 0,0 0 0,0-1 0,0 1 0,0 0 0,0 0 0,0-1 0,0 1 0,0 0 0,0-1 0,0 1 0,0 0 0,0 0 0,0-1 1,1 1-1,-1 0 0,0 0 0,0-1 0,0 1 0,0 0 0,0 0 0,1 0 0,-1-1 0,0 1 0,0 0 0,0 0 0,1 0 0,-1 0 1,0-1-1,0 1 0,1 0 0,10-12-108,41-30-2708,-48 40 1444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39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0 19295,'0'0'6043,"1"10"-5976,-1 12-29,0 0 0,-1 0 0,-1 0 1,-1-1-1,-1 1 0,-11 32 1,14-52-19,0 1 1,0 0-1,1 0 1,-1 0-1,1 0 1,-1 0-1,1 0 1,0 0-1,0 0 1,1 1-1,-1-1 1,1 0-1,-1 0 1,1 0-1,1 3 1,-2-6-15,1 0 0,-1 1 0,0-1 0,1 0 0,-1 0 1,0 0-1,1 1 0,-1-1 0,0 0 0,1 0 1,-1 0-1,0 0 0,1 0 0,-1 0 0,1 0 1,-1 0-1,0 0 0,1 0 0,-1 0 0,0 0 0,1 0 1,-1 0-1,0 0 0,1 0 0,-1 0 0,0-1 1,1 1-1,-1 0 0,0 0 0,1 0 0,-1-1 0,0 1 1,1 0-1,-1-1 0,10-6-2623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19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20095,'0'0'5442,"11"1"-5110,61 3 122,74-6 0,-81 2-68,13-2 402,-70 1-644,1 0-1,0-1 0,-1 1 0,1-2 0,-1 1 1,12-7-1,3-7-165,-16 10-3337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40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84 14776,'0'0'609,"-1"-12"-1,-3-39-26,-1 31 207,5 20-785,0-1 0,0 1 0,0 0 1,-1 0-1,1 0 0,0 0 0,0 0 0,0 0 1,0 0-1,0 0 0,-1 0 0,1 0 0,0 0 0,0 0 1,0 0-1,0 0 0,-1 0 0,1 0 0,0 0 1,0 0-1,0 0 0,0 0 0,0 1 0,-1-1 1,1 0-1,0 0 0,0 0 0,0 0 0,0 0 1,0 0-1,0 0 0,0 0 0,-1 1 0,1-1 1,0 0-1,0 0 0,0 0 0,0 0 0,0 0 1,0 0-1,0 1 0,0-1 0,0 0 0,0 0 1,0 0-1,0 0 0,0 1 0,0-1 0,0 0 1,0 0-1,-8 29-184,7-27 204,0 0-2,1 0 0,-1-1 0,1 1 0,-1 0 0,1-1 0,0 1 0,-1 0 0,1 0-1,0-1 1,0 1 0,0 0 0,0 0 0,1 0 0,-1-1 0,0 1 0,1 0 0,-1-1 0,2 3 0,0-1 53,1-1 1,-1 0 0,1 0-1,-1 0 1,1 0 0,0 0-1,0 0 1,0-1 0,4 2-1,7 3 112,0-1 0,1 0-1,0-1 1,0 0 0,30 2-1,-3 0 145,-3 0-69,1 0 424,42 12-1,-68-14-381,0-1 0,1 0-1,-1-1 1,20 0 0,1-5-2969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41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14568,'0'0'3895,"11"10"-3740,73 60 204,29 27 409,-71-63-365,-3 1 0,-1 3 1,39 50-1,-55-63-203,-2 2-1,-1 1 1,-2 0-1,0 1 1,-2 1-1,-1 0 1,11 37 0,-18-41-78,0 1 1,-2 0-1,0 0 1,-2 0 0,-2 0-1,0 1 1,-2-1-1,0 1 1,-7 29 0,2-27 19,-1 0 1,-1-1-1,-1-1 0,-2 1 1,-21 39-1,22-50-41,-2 0 0,0 0 0,-1-1 0,0-1 0,-2 0 1,0-1-1,0-1 0,-28 20 0,27-22-287,-27 17 964,41-27-982,0-1 1,0 0-1,-1 0 1,1 0-1,0 0 1,0 0-1,-1-1 1,1 1-1,-1-1 0,1 1 1,0-1-1,-1 0 1,1 0-1,-1 0 1,1 0-1,-3-1 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42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11760,'0'0'5817,"15"3"-5509,62 7 421,123 1 0,-153-12-351,-1-3-1,79-16 0,-122 19-352,2 0 84,0-1 1,0 1-1,0 0 1,1 1-1,-1-1 0,0 1 1,0 0-1,0 0 1,8 2-1,0-1 645,-10 0-25,-3 10 194,0-11-921,-1 4 120,-1-1-1,0 1 1,0-1 0,-1 1 0,1-1-1,-6 5 1,-1 4-3351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43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 16072,'0'0'7055,"14"-5"-6831,10-3-30,0 1-1,0 1 1,1 0 0,47-2-1,112 7 867,-174 1-896,-1-2 0,0 1 0,13-5 0,17-3 575,-27 6-776,-8 1-3094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44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14776,'0'0'10769,"15"3"-10471,-1 0-219,2 1 31,1 0 1,-1-2-1,1 0 1,22 0-1,100 1 1234,-110-2-613,40-4 1,-1 0 1895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49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1 11856,'0'0'5790,"-8"14"-5355,-4 6-274,0-1 66,2 0-1,-14 33 1,9-9 184,2 1 0,1 1 0,3 1 0,1-1 1,-1 65-1,7-93-286,-2 131 938,5-127-807,0 0 0,2 0 0,0-1 0,13 40 0,-13-53-159,0 0 0,1 0 0,-1 0 0,1-1 0,1 1 0,-1-1 0,1 0 0,7 6 0,6 5 366,24 17-1,5 5 268,-44-36-615,0 0 0,1-1 1,-1 1-1,1-1 1,-1 0-1,1 1 1,0-2-1,-1 1 1,1 0-1,0-1 1,0 0-1,1 0 1,3 1-1,-6-2-72,-1 0 0,1 0 0,-1 0 0,1-1 0,-1 1 0,1 0 0,0-1 0,-1 1 0,1-1 0,-1 0 0,0 0 0,1 1 0,-1-1 0,1 0 0,-1 0 0,0 0 0,0 0 0,0 0 0,0 0 0,0-1 0,0 1 0,0 0 0,0-1 0,0 1 0,0 0 0,-1-1 0,1 1 0,0-1 0,-1 1 0,1-1 0,-1 0 0,0 1-1,0-1 1,1 1 0,-1-4 0,3-31-374,-3 24-2972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49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18191,'0'0'7131,"13"3"-6886,-11-3-241,19 5 243,0 0 0,0-2-1,38 1 1,75-15 1237,-132 10-1418,0 1-1,0-1 1,0 1 0,0 0 0,0 0-1,0 0 1,0 0 0,0 0 0,0 0-1,0 0 1,-1 1 0,1-1 0,0 1-1,0-1 1,3 2 0,-5-2-56,0 0 0,0 0 0,0 0 0,0 0 0,0 0 0,0 0 0,0-1 0,0 1 1,0 0-1,0 0 0,0 0 0,0 0 0,0 0 0,0 0 0,0 0 0,0-1 0,0 1 0,0 0 0,0 0 0,0 0 1,0 0-1,0 0 0,0 0 0,0 0 0,0-1 0,0 1 0,0 0 0,0 0 0,1 0 0,-1 0 0,0 0 1,0 0-1,0 0 0,0 0 0,0 0 0,0 0 0,0 0 0,0 0 0,1-1 0,-1 1 0,0 0 0,0 0 0,0 0 1,0 0-1,0 0 0,0 0 0,0 0 0,1 0 0,-1 0 0,0 0 0,0 0 0,0 0 0,0 0 0,0 0 0,0 1 1,0-1-1,1 0 0,-1 0 0,1-8-3877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50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0 18895,'0'0'6915,"-6"12"-6740,0 1-141,-6 10 211,-14 43 1,24-60-161,0 0 1,1 0-1,-1 0 1,1 1-1,0-1 0,1 1 1,0-1-1,0 0 1,0 1-1,0-1 1,1 1-1,0-1 0,4 11 1,-3-14-39,-1-1 1,1 1 0,1 0-1,-1-1 1,0 0 0,0 1-1,1-1 1,-1 0-1,1 0 1,0 0 0,0-1-1,0 1 1,-1-1-1,1 0 1,1 1 0,-1-1-1,0 0 1,0-1 0,0 1-1,0-1 1,1 1-1,-1-1 1,0 0 0,1 0-1,-1 0 1,0-1-1,4 0 1,1-1-8,0 1 1,-1-2-1,1 1 1,0-1-1,-1 0 0,0-1 1,0 0-1,0 0 0,0 0 1,0-1-1,-1 0 1,0 0-1,0-1 0,0 1 1,7-12-1,-8 10-817,0 0 1,-1 0-1,0 0 1,5-15-1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50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19295,'0'0'6384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51.4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37 16384,'0'0'5913,"-10"10"-5700,0-1-157,-9 9 241,-32 38 1,42-43-103,0 1 1,1 0 0,0 1 0,1 0 0,1 0 0,0 1-1,-4 18 1,10-30-126,-1 0 0,1 0 0,0 0 0,0 0 0,1 0 1,-1 0-1,1 0 0,0 0 0,0 0 0,0 0 0,0 0 0,1-1 0,-1 1 0,1 0 0,0-1 0,0 0 0,0 1 0,1-1 0,-1 0 0,1 0 0,0 0 0,0 0 0,0-1 0,0 1 0,6 3 1,-7-5-40,0-1 1,0 1 0,1-1-1,-1 1 1,0-1 0,0 0 0,0 0-1,1 0 1,-1 0 0,0 0 0,0 0-1,0-1 1,1 1 0,-1-1-1,0 1 1,0-1 0,0 0 0,2-1-1,38-21 293,-23 9-144,-1-2-1,0 0 0,-1-1 1,-1-1-1,-1 0 1,0-1-1,-2-1 0,22-39 1,-18 107 944,-9-27-1001,-2-6-11,1 0 0,16 27 0,-21-38-87,1 0 1,-1-1-1,1 0 0,0 1 1,0-1-1,0-1 0,1 1 0,-1 0 1,1-1-1,-1 1 0,1-1 1,0 0-1,0 0 0,0-1 0,0 1 1,5 0-1,-5-1 8,0-1 0,0 0-1,0 0 1,0-1 0,0 1 0,0-1 0,-1 0-1,1 0 1,0 0 0,0 0 0,-1-1-1,1 1 1,0-1 0,-1 0 0,0 0 0,1-1-1,4-3 1,-2 1 17,0 0 0,-1-1 0,1 0 0,-1 0 0,0 0 1,-1-1-1,8-11 0,-7 5 10,-1-1 1,0 1-1,0-1 1,-1 1-1,-1-1 1,-1 0-1,0 0 1,0 0-1,-1 0 1,-4-25-1,3 35-60,0 1 0,0 0 0,0-1 0,0 1 0,0 0 0,-1 0 0,1 0 0,-1 0 0,0 0 0,0 0 0,0 0 0,-1 0 0,1 1 0,0-1 0,-1 1 0,0 0 0,0 0 0,1 0 0,-1 0 0,-6-3 0,7 5 0,0-1 0,0 0 0,0 1 0,0-1 0,0 1 0,0-1 0,0 1 0,0 0 0,0 0 0,0 0 0,0 0 0,0 0 0,0 0 0,0 1 0,0-1 0,0 1 0,0 0 0,0-1 0,0 1 0,0 0 0,0 0 0,0 0 0,1 0 0,-1 0 0,0 1 0,1-1 0,-1 0 0,1 1 0,0-1 0,-1 1 0,1 0 0,0-1 0,0 1 0,0 0 0,-2 3 0,-1 2 573,-2 4-831,9-6-4016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20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3 214 17983,'0'0'5159,"1"14"-4966,-1 256 841,-3-85 1294,12-192-1674,-4-2-571,0-1-1,0 0 1,-1 1-1,-1-2 1,1 1-1,1-12 1,1 0 11,20-77 245,-16 53-40,32-83 0,-21 79-52,-8 15 81,2 1 0,1 1 1,1 0-1,40-54 0,-56 85-271,1 0 0,0 0-1,0 0 1,0 0-1,0 0 1,0 0 0,0 0-1,0 1 1,0-1 0,1 1-1,-1 0 1,1 0-1,-1 0 1,1 0 0,-1 0-1,4 0 1,-4 1-16,0 0 1,0 0-1,0 0 1,0 1-1,0-1 1,0 1-1,0-1 1,0 1 0,0 0-1,-1 0 1,1 0-1,0 0 1,0 0-1,-1 0 1,1 1-1,-1-1 1,1 1-1,-1-1 1,1 1-1,-1-1 1,2 3-1,9 13-34,-1 0-1,0 0 0,-1 1 0,-1 0 0,-1 1 0,8 25 1,-2 8-12,9 60 1,-14-64 4,19 152 0,-22-139 0,-6-66-907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52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15176,'0'0'5197,"13"1"-4891,6 0-216,120 14 1166,-130-13-1142,1 1 1,-1 1 0,0 0 0,0 0 0,0 0-1,-1 1 1,1 1 0,10 8 0,3 5 270,32 33-1,-41-39-244,-1 2-1,-1-1 0,0 2 0,0-1 1,-2 2-1,0-1 0,-1 1 0,0 0 1,-2 1-1,6 22 0,-7-24-35,-1 0 0,-1 1 0,-1-1-1,0 0 1,-1 1 0,-1-1 0,0 1-1,-2-1 1,0 1 0,0-1 0,-6 18 0,0-6 64,-1 0 0,-1-1 1,-1 0-1,-2-1 0,0-1 1,-18 25-1,-14 18 261,-18 24 914,52-79-793,8-11-125,7-9-285,18-28-1288,-18 27-1549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53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1 17487,'0'0'4091,"-7"11"-3964,4-6-110,-6 12 70,-2 0-1,0 0 1,-19 20 0,11-15 133,1 0 0,1 1 1,-27 49-1,-28 82 478,69-148-675,-6 20 98,1 0 0,1 0 0,1 1 1,1 0-1,2 0 0,1 1 0,1-1 0,1 0 0,6 45 0,-5-64-76,1-1 1,0 1-1,0-1 0,1 0 0,0 0 1,0 0-1,0-1 0,1 1 1,0-1-1,1 1 0,-1-1 1,8 7-1,9 7 293,43 35 1,-38-34-33,-15-13-68,0-1 0,1 0 0,-1-1-1,14 6 1,-1-1 559,-20-9-584,4 0 677,0-14-371,23-58-384,-21 47-3721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54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17487,'0'0'6200,"13"-2"-5908,6-1-203,67-9 608,-78 11-504,0 1 0,0-1 0,0 2 0,0-1 1,0 1-1,0 1 0,-1-1 0,1 1 0,10 4 1,-18-5-173,1 0 0,0 0 0,-1-1 0,1 1 0,0 0 0,-1 0 0,1 0 0,-1 0 0,0 0 0,1-1 0,-1 1 0,0 0 0,1 0 0,-1 0 0,0 0 0,0 0 0,0 0 0,0 0 0,0 0 0,0 0 0,0 0 0,0 0 0,0 1 0,-1 2-2615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54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0 18295,'0'0'5887,"-3"12"-5720,-12 42-7,5-22 73,1 2-1,-6 41 1,15-71-169,0 0 0,0 0 0,0 1 0,1-1 0,-1 0 0,1 0 0,0 0 0,0 0 0,0 0 0,1 0 0,0 0 0,-1-1-1,1 1 1,1 0 0,-1-1 0,0 0 0,1 1 0,0-1 0,-1 0 0,1 0 0,1 0 0,-1-1 0,6 5 0,-6-6-20,0 0 0,0 0 1,0 0-1,0 0 0,1 0 1,-1-1-1,0 0 0,0 1 1,0-1-1,0 0 0,1 0 1,-1-1-1,0 1 0,0-1 0,0 0 1,5-1-1,5-3-5,0 0 1,17-10-1,-23 12-50,3-3-32,0 0 0,-1-1 0,0 0 0,0 0 0,-1-1-1,14-16 1,1-5-3523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55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16879,'0'0'5128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55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36 14368,'0'0'4543,"-11"15"-4099,-7 7-289,-10 13 330,-25 41 1,47-65-247,1 0 1,0 1-1,0 0 0,1 0 1,0 0-1,-1 16 1,4-27-210,1-1 0,0 1 0,0 0 1,0 0-1,0 0 0,-1 0 0,1 0 1,1 0-1,-1 0 0,0 0 1,0 0-1,0 0 0,0 0 0,1 0 1,-1 0-1,0 0 0,1 0 0,-1 0 1,1-1-1,-1 1 0,1 0 0,0 0 1,-1 0-1,1-1 0,0 1 0,-1 0 1,1-1-1,0 1 0,0-1 0,-1 1 1,1-1-1,0 1 0,0-1 0,0 1 1,0-1-1,0 0 0,0 1 0,0-1 1,0 0-1,0 0 0,0 0 1,0 0-1,0 0 0,0 0 0,1 0 1,4-1 70,-1 1 0,1-1 0,-1 0 0,0 0 0,1-1 0,9-3 1,1-4 223,-1-1 0,0-1 1,0 0-1,-1-1 0,25-26 1,-36 35-165,-3 3-140,0-1 1,1 1-1,-1 0 0,0 0 1,0 0-1,0 0 0,1 0 1,-1 0-1,0 0 0,0 0 1,0-1-1,1 1 0,-1 0 1,0 0-1,0 0 0,0 0 1,1 0-1,-1 0 1,0 0-1,0 0 0,1 1 1,-1-1-1,0 0 0,0 0 1,0 0-1,1 0 0,-1 0 1,0 0-1,0 0 0,0 0 1,0 0-1,1 1 0,-1-1 1,0 0-1,0 0 0,0 0 1,9 11 322,2 14-90,-9-20-213,0 0 0,0-1 1,1 1-1,0-1 0,-1 0 0,1 0 1,1 0-1,-1 0 0,1 0 0,-1-1 1,1 1-1,0-1 0,0 0 0,0 0 1,1-1-1,5 3 0,-6-3-7,0-1 1,0 0-1,0 0 0,0 0 0,1 0 0,-1-1 0,0 0 0,0 0 1,1 0-1,-1 0 0,0-1 0,0 1 0,1-1 0,-1 0 1,0-1-1,0 1 0,0-1 0,0 0 0,-1 1 0,5-4 0,-1 0 0,-1 0-1,0 0 1,0-1-1,0 1 0,-1-1 1,0 0-1,0-1 1,-1 1-1,1-1 1,-1 0-1,-1 0 0,1-1 1,-1 1-1,3-14 1,-3 11 11,-1 0 1,0 0-1,0-1 0,-1 1 1,-1-1-1,0 1 1,0-1-1,-1 1 1,0-1-1,-5-16 1,6 23-17,-1 1-1,0 0 1,-1 0 0,1 0 0,0 0 0,-1 0 0,0 0 0,0 1-1,1-1 1,-2 0 0,1 1 0,0 0 0,0-1 0,-1 1 0,1 0-1,-1 0 1,0 0 0,0 1 0,1-1 0,-1 1 0,0-1 0,0 1 0,-1 0-1,1 0 1,0 0 0,0 1 0,0-1 0,-1 1 0,1 0 0,0 0-1,0 0 1,-1 0 0,1 0 0,0 1 0,-1-1 0,1 1 0,0 0-1,0 0 1,0 0 0,-5 3 0,5-2-271,0 0 0,0 0 0,0 0 0,0 1-1,1-1 1,-1 0 0,1 1 0,0 0 0,-1 0 0,1-1 0,1 1 0,-1 0 0,0 1-1,1-1 1,-2 4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57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16280,'0'0'5634,"14"15"-5323,89 100 351,-75-83-313,-2 2-1,-1 1 0,-1 0 1,-2 2-1,-2 1 0,29 75 1,-42-91-147,-1 1 1,-1-1 0,0 1 0,-2 1 0,-1-1-1,-1 25 1,-2-31-63,0 0 0,-1 0 0,-1 0-1,-1 0 1,-1-1 0,0 0 0,-1 0 0,0 0-1,-10 16 1,-3-1 179,-1 0 0,-1-1 0,-1-2-1,-2 0 1,-1-2 0,-1 0 0,-1-2 0,-40 28-1,56-43-123,9-7-149,1-1 1,0 0-1,-1 1 1,1-1-1,-1 0 1,1 0-1,-1 0 1,0 0-1,1 0 1,-1-1-1,0 1 1,0 0-1,1-1 1,-1 1-1,-3-1 1,12-7 417,84-53-599,-56 37-3899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2:59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43 10848,'0'0'14523,"-10"-4"-14135,-31-14-6,41 18-355,-1 0 0,0-1 0,1 1 0,-1 0 0,0 0 0,1 0 0,-1-1 0,0 1 0,0 0 0,1 0 0,-1 0 0,0 0 0,0 0 0,1 0 0,-1 0 0,0 0 0,1 1 1,-1-1-1,0 0 0,0 0 0,1 1 0,-1-1 0,1 0 0,-1 1 0,0-1 0,1 1 0,-1-1 0,1 0 0,-1 1 0,1-1 0,-1 1 0,1 0 0,-1-1 0,1 1 0,-1-1 1,1 1-1,0 0 0,-1-1 0,1 1 0,0 0 0,0-1 0,-1 1 0,1 0 0,0 0 0,0-1 0,0 1 0,0 0 0,0 0 0,0 0 0,-1 5 108,-4 8 40,0 2-1,2-1 0,-1 0 1,2 1-1,-1 29 0,8 82 519,-2-78-353,13 87 480,-1-15-99,-9-56-135,2 36 339,-6-94-925,0-15 0,-8-117 0,-35-196 0,30 253 0,-22-84 0,32 147 0,0 0 0,-1 0 0,1 1 0,-1-1 0,0 0 0,-4-5 0,-9-23 0,15 33 0,0 0 0,0-1 0,0 1 0,0-1 0,0 1 0,0 0 0,0-1 0,0 1 0,0-1 0,0 1 0,0-1 0,0 1 0,0 0 0,0-1 0,1 1 0,-1-1 0,0 1 0,0 0 0,0-1 0,1 1 0,-1 0 0,0-1 0,0 1 0,1 0 0,-1-1 0,0 1 0,1 0 0,-1-1 0,0 1 0,1 0 0,-1 0 0,0 0 0,1-1 0,-1 1 0,0 0 0,1 0 0,-1 0 0,1 0 0,-1 0 0,1 0 0,0 0 0,24-2 0,-15 1 0,37-4 0,1 1 0,68 4 0,-91 1 0,60 8 0,-77-8 0,0 1 0,-1 0 0,1 0 0,-1 1 0,1 0 0,-1 0 0,0 1 0,9 6 0,-15-9 0,1 0 0,-1 0 0,0 0 0,0 0 0,0 0 0,0 0 0,0 0 0,0 0 0,0 1 0,0-1 0,-1 0 0,1 1 0,0-1 0,-1 1 0,1-1 0,-1 1 0,0-1 0,1 1 0,-1-1 0,0 1 0,0 2 0,0-1 0,-1 0 0,1 0 0,-1 0 0,0-1 0,0 1 0,0 0 0,-1 0 0,1-1 0,-1 1 0,-2 3 0,-4 5 0,-1-1 0,0-1 0,-19 16 0,28-25 0,-190 144 0,80-80 0,116-64 0,1 0 0,-1 0 0,0 0 0,11 3 0,18 1 0,-18-3 0,0 1 0,-1 0 0,1 1 0,-1 1 0,0 1 0,0 0 0,0 1 0,-1 0 0,0 2 0,0-1 0,-1 2 0,0 0 0,24 20 0,-34-25 0,6 5 0,0 1 0,-1 0 0,0 1 0,13 20 0,-20-28 0,0-1 0,-1 1 0,0 0 0,0 0 0,0-1 0,0 1 0,0 0 0,0 0 0,-1 0 0,0 0 0,1 0 0,-1 0 0,0 0 0,0 0 0,-1 0 0,1 0 0,-1 0 0,1-1 0,-1 1 0,0 0 0,0 0 0,0 0 0,0-1 0,-1 1 0,1 0 0,-1-1 0,1 0 0,-5 5 0,-1 0 0,0-1 0,-1 1 0,0-2 0,0 1 0,-1-1 0,1 0 0,-1-1 0,0 0 0,-14 4 0,3-1 0,0-2 0,-1-1 0,-28 3 0,16-6 0,-47-3 0,13-1 0,67 3 15,0 0 0,0 0 1,0 0-1,0 0 0,-1 0 0,1 0 0,0 0 0,0 0 1,0 0-1,0 0 0,0 0 0,0 0 0,-1 0 0,1 0 1,0 0-1,0 0 0,0 0 0,0 0 0,0 0 1,-1 0-1,1 0 0,0 0 0,0 0 0,0 0 0,0 0 1,0 0-1,0 0 0,-1 0 0,1 0 0,0 0 0,0 0 1,0 0-1,0 0 0,0 1 0,0-1 0,0 0 0,0 0 1,0 0-1,0 0 0,-1 0 0,1 0 0,0 0 1,0 1-1,0-1 0,0 0 0,0 0 0,0 0 0,0 0 1,0 0-1,0 1 0,0-1 0,0 0 0,0 0 0,0 0 1,0 0-1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00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 24519,'0'0'6129,"1"10"-5914,0 30 141,-2-1-1,-10 68 1,10-101-318,-6 58 449,6-58-457,1 0 1,0-1-1,0 1 0,1 0 1,0-1-1,0 1 1,0-1-1,1 1 1,1 4-1,-2-9-30,-1-1 0,1 0 0,-1 1 0,0-1 0,1 0 0,-1 0 0,1 1 0,-1-1 0,1 0 0,-1 0 0,0 0 0,1 0 0,-1 0 0,1 1 0,-1-1 0,1 0 0,-1 0 0,1 0 0,-1 0 0,1-1 0,-1 1 0,1 0 0,-1 0 0,1 0 0,-1 0 0,1 0 0,-1-1 0,1 1 0,-1 0 0,0 0 0,1-1 0,-1 1 0,1 0 0,-1 0 0,0-1 0,1 1 0,-1-1 0,18-14 0,1-9-3959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02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13 8432,'0'0'10255,"-9"6"-9829,-29 17-1,19-15 2612,28-11-383,124-16-1564,11-1-424,-118 18-549,61-4 793,168 10 1,-236-6-630,-18 2-211,0 0-1,0-1 0,0 1 0,0 0 0,0 0 1,0-1-1,0 1 0,0 0 0,0 0 1,0 0-1,0 0 0,0 1 0,0-1 0,0 0 1,0 0-1,1 1 0,-1-1 0,0 0 0,0 1 1,-1-1-1,3 1 0,-9-4 313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24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1 198 14968,'0'0'8193,"10"2"-7844,204 36 1724,-198-35-1804,1-1 0,-1 0-1,0-2 1,1 0 0,20-2 0,-29 1-63,0 0 1,-1-1 0,1 1-1,0-2 1,-1 1-1,0-1 1,1 0 0,-1-1-1,0 1 1,-1-1 0,1-1-1,11-9 1,-17 12-129,1 0 0,-1-1 0,0 1-1,0 0 1,0-1 0,0 1 0,0-1 0,0 1 0,-1-1 0,1 1 0,-1-1 0,0 0 0,0 1 0,0-1 0,0 0-1,0 1 1,-1-1 0,1 1 0,-1-4 0,-1-1 55,1 1 0,-1 0 1,0 0-1,-1 0 0,0 0 0,-5-10 0,2 8-110,0 1 0,0 0-1,0 0 1,-1 0 0,0 1 0,0 0-1,-1 0 1,0 1 0,0 0 0,0 1-1,0-1 1,-11-3 0,12 6-18,0 0 0,0 0 1,0 1-1,0 0 1,-1 0-1,1 1 0,0-1 1,0 2-1,-1-1 0,1 1 1,0 0-1,0 0 1,0 1-1,0 0 0,0 0 1,-8 5-1,-2 1-5,1 0 0,1 1 0,0 1 0,0 0 0,0 1 0,-19 20 0,28-24 0,0 0 0,1 0 0,0 0 0,0 1 0,1-1 0,0 1 0,0 0 0,1 0 0,0 1 0,0-1 0,1 1 0,0-1 0,1 1 0,0 0 0,-1 14 0,3-10 0,0-1 0,0 1 0,2-1 0,-1 0 0,1 1 0,1-1 0,0-1 0,1 1 0,0 0 0,1-1 0,0 0 0,1-1 0,0 1 0,0-1 0,14 13 0,-10-11 0,1-1 0,1-1 0,0 0 0,0-1 0,1 0 0,0-1 0,0-1 0,1 0 0,0 0 0,0-2 0,27 7 0,1-2 0,-21-5 0,-1 0 0,2-1 0,-1-1 0,39 0 0,-49-4 0,-1 1 0,0-2 0,1 0 0,13-4 0,-19 4 0,0-1 0,0 0 0,0 0 0,-1 0 0,1-1 0,-1 0 0,1 0 0,8-9 0,25-30 850,-19 18-5635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10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392 42 8744,'0'0'14810,"-10"-1"-14613,-10-3 167,-31-9-1,35 8-107,1 0 0,-1 1 0,-1 0 0,1 2 0,0 0 0,-26 0 0,28 5 25,13-3-253,0 1 0,-1-1-1,1 0 1,0 0 0,-1 0 0,1 1-1,0-1 1,-1-1 0,1 1-1,-1 0 1,1 0 0,0 0 0,-1-1-1,0 0 1,-2 1 32,0 0-1,1 0 0,-1 0 1,0 0-1,1 1 1,-1-1-1,1 1 0,-1 0 1,1 0-1,-1 0 1,1 1-1,0-1 0,-1 1 1,1 0-1,0 0 0,0 0 1,0 0-1,1 0 1,-1 1-1,0-1 0,-2 5 1,-14 15 214,15-18-225,0 0 1,0 1-1,0-1 1,1 1-1,0 0 1,0-1-1,0 2 1,0-1-1,1 0 1,0 0 0,0 1-1,0-1 1,1 1-1,0 0 1,0-1-1,0 8 1,1 5 160,2 0 1,7 35 0,-7-48-164,0 0 1,-1 0-1,2-1 1,-1 1-1,4 6 1,9 18 159,-12-22-113,0 1 0,1-1 0,0 0 1,8 11-1,-6-10-20,-4-5-31,0 0 1,1-1-1,-1 0 0,1 0 0,-1 0 1,1 0-1,3 2 0,13 12 182,-15-12-182,-1 0 0,1-1 1,0 0-1,0 0 0,0 0 1,0 0-1,1 0 1,-1-1-1,1 0 0,0 0 1,9 3-1,0-2 109,1 0 0,26 1 0,-18-3-20,-21 0-131,13 0 3,0 0 0,0 0 0,0-1 0,20-4 0,-32 4-4,0 0 0,-1 0 0,1 0 0,0 1 0,-1-1 0,1 0 0,4 2 0,-5-1 0,1 0 0,-1-1 0,0 1 0,0-1 0,1 0 0,-1 1 0,0-1 0,1 0 0,-1-1 0,4 0 0,6 2 821,-1-1-1604,-8-6-3264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21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0 8336,'0'0'8959,"-5"10"-8497,0 3-291,2-7-37,0 0 1,0 0-1,0 0 0,-1 0 1,-4 5-1,-2 10 2487,6-11-1623,3-7-547,0 0 0,0-1 1,0 1-1,0 0 1,1-1-1,-1 1 0,1 0 1,0 3 1975,21-10-951,59-7-200,-52 8-780,32-7 0,38-20 74,-65 18-516,-13 8-54,1 0 0,0 1 0,0 0 0,22 2 0,-21 0 0,28-4 0,-39 3 0,1 1 0,0 0 0,0 0 0,0 2 0,19 1 0,-8 0 0,-21-2 0,0 0 0,1 0 0,-1 0 0,0 0 0,0 0 0,0 0 0,0 1 0,0-1 0,0 1 0,0-1 0,0 1 0,0 0 0,0 0 0,0 0 0,0 0 0,0 0 0,-1 1 0,3 1 0,3 2 863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21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12160,'0'0'12106,"14"4"-11555,-2-1-411,-5 0-62,0-1 0,-1 0 1,1 0-1,0-1 0,0 0 1,1 0-1,-1-1 0,0 0 1,0 0-1,0-1 0,12-2 1,35-9 1105,65-6 1,-48 5-56,-53 9-582,-1 1 1,0 0-1,34 0 0,-1 0 113,-40 1-587,-1 1 1,0 1 0,0 0-1,1 0 1,-1 0-1,14 4 1,-13-3-74,-9-1 0,0 0 0,0 0 0,0 1 0,0-1 0,0 0 0,0 0 0,0 0 0,0 1 0,0-1 0,0 0 0,0 1 0,0-1 0,1 2 0,-2-2 17,0 0 0,0 0 1,0 0-1,1 0 0,-1 1 0,0-1 0,0 0 1,0 0-1,0 0 0,0 0 0,0 0 0,0 0 1,0 0-1,0 0 0,0 0 0,0 0 0,1 0 1,-1 1-1,0-1 0,0 0 0,0 0 0,0 0 1,0 0-1,0 0 0,0 0 0,1 0 0,-1 0 1,0 0-1,0 0 0,0 0 0,0 0 0,0 0 1,0 0-1,0 0 0,1 0 0,-1 0 0,0 0 1,0 0-1,0-1 0,0 1 0,0 0 1,0 0-1,0 0 0,0 0 0,1 0 0,-1 0 1,0 0-1,0 0 0,0 0 0,0 0 0,0 0 1,0-1-1,0 1 0,0 0 0,0 0 0,0 0 1,1-3-2359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23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0 9744,'0'0'12867,"-10"12"-12248,-2 1-401,0-1 182,1 0 0,1 1-1,-17 27 1,22-30-149,0 0 1,1 1-1,0-1 0,1 1 0,0 0 0,1 0 1,0 0-1,0 0 0,2 1 0,-1-1 0,2 12 0,1-6 144,0-1-1,1 0 1,1 0-1,0 0 0,1-1 1,1 1-1,8 15 0,-13-30-367,0 0 0,0 1-1,0-1 1,0 0-1,0 0 1,0 0 0,1 0-1,-1 0 1,0 0-1,1 0 1,-1 0 0,1 0-1,-1-1 1,1 1-1,-1 0 1,1-1 0,-1 0-1,1 1 1,0-1-1,-1 0 1,1 0 0,0 0-1,-1 0 1,1 0-1,0 0 1,-1 0-1,1 0 1,-1-1 0,1 1-1,0-1 1,-1 1-1,1-1 1,1-1 0,4-1 64,1 0 0,-2 0 0,1-1 0,0 0 1,-1-1-1,7-5 0,10-11-91,-2-2 0,0 0 0,-1-2 0,30-49 0,-41 52 0,1 1 0,3 58 0,-9-31 0,-1 0 0,1-1 0,0 0 0,1 0 0,-1 0 0,1 0 0,0-1 0,0 0 0,1 0 0,-1 0 0,1-1 0,0 1 0,0-1 0,0-1 0,0 1 0,0-1 0,0 0 0,1-1 0,9 2 0,-8-2 0,0 0 0,-1-1 0,1 0 0,0 0 0,0-1 0,0 0 0,0 0 0,-1-1 0,1 0 0,-1-1 0,1 1 0,-1-1 0,0-1 0,0 1 0,0-1 0,8-7 0,-5 4 0,0-2 0,0 1 0,-1-1 0,0-1 0,8-10 0,-15 17 0,0 0 0,0 0 0,-1 0 0,1 0 0,-1 0 0,0-1 0,0 1 0,0 0 0,0 0 0,0-1 0,-1 1 0,0-1 0,1 1 0,-1-1 0,-1 1 0,1 0 0,0-1 0,-1 1 0,0-1 0,1 1 0,-1 0 0,-1-1 0,1 1 0,-3-4 0,1 1 0,0 1 0,0 1 0,-1-1 0,0 0 0,0 1 0,0 0 0,-1 0 0,1 0 0,-1 0 0,0 1 0,0 0 0,0 0 0,-1 0 0,1 0 0,-1 1 0,1 0 0,-12-2 0,2-3 899,21 1-2533,0 2-1566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24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13464,'0'0'11401,"12"-7"-10685,40-19-42,-48 24-558,0 1-1,0-1 1,1 1-1,-1 1 1,0-1 0,0 1-1,0-1 1,1 1-1,-1 0 1,0 1-1,1-1 1,-1 1 0,0 0-1,7 2 1,-8-2-9,-1 0 1,1 0-1,-1 0 1,0 0-1,1 0 1,-1 1-1,0-1 1,0 1-1,0 0 0,0-1 1,0 1-1,0 0 1,0 0-1,0 1 1,-1-1-1,1 0 1,-1 0-1,0 1 1,0-1-1,1 4 1,-1 0-22,0 1 0,-1-1 0,1 0 0,-2 1 0,1-1 0,-1 1 0,0-1 1,0 0-1,-1 0 0,0 1 0,0-1 0,0 0 0,-1 0 0,0-1 0,-5 9 0,-6 8 293,-1-1-1,-25 27 1,-9 11-379,83-57 0,2-4 0,-26 0 0,0 2 0,0-1 0,0 1 0,18 3 0,-14-2 0,-13-1 0,0 0 0,0 0 0,0 0 0,0 0 0,-1 0 0,1 0 0,0 0 0,0 0 0,0 1 0,0-1 0,0 0 0,0 1 0,-1-1 0,1 1 0,0-1 0,1 2 0,11-2-58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25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67 16479,'0'0'5470,"1"10"-4778,26 381 3794,-26-333-3448,-1-30-167,5 36 0,-3-5 1716,4-206-2322,-10 83-265,-15-79 0,4 41 0,11 76 0,-2 0 0,0 1 0,-2 0 0,-20-45 0,17 57 0,1 1 0,9 8 0,0-3 0,12 4 0,-6 1 0,12-1 0,1 1 0,-1 0 0,1 1 0,31 3 0,74 15 0,-77-10 0,-36-5 0,-1 0 0,1 0 0,-1 1 0,1 0 0,-1 1 0,0 0 0,0 0 0,10 8 0,-17-10 0,1-1 0,-1 1 0,0 0 0,0 0 0,0 0 0,0 0 0,0 0 0,0 0 0,0 0 0,-1 1 0,1-1 0,-1 1 0,0-1 0,0 1 0,0-1 0,0 1 0,0 0 0,0-1 0,-1 1 0,1 0 0,-1 0 0,0 0 0,0 0 0,0-1 0,0 1 0,-1 0 0,1 0 0,-1 0 0,1-1 0,-1 1 0,0 0 0,0-1 0,-3 6 0,-2 2 0,0 0 0,-1-1 0,0 0 0,-1 0 0,0 0 0,-17 14 0,-61 40 0,86-63 0,-22 16 0,-2-2 0,0 0 0,0-2 0,-1-1 0,-35 11 0,51-19 0,1 0 0,0 0 0,0 1 0,1 0 0,-1 0 0,-7 6 0,63-14 0,-20 4 0,0 1 0,0 0 0,0 2 0,0 2 0,-1 0 0,1 2 0,47 19 0,-66-23 0,0 1 0,-1 1 0,0 0 0,0 0 0,0 0 0,-1 1 0,1 0 0,10 13 0,-15-17 0,-1 1 0,0 0 0,1 0 0,-1 0 0,0 1 0,-1-1 0,1 0 0,-1 1 0,1-1 0,-1 1 0,0-1 0,0 1 0,0-1 0,-1 1 0,1 0 0,-1 0 0,0-1 0,0 1 0,0 0 0,-1 0 0,1-1 0,-1 1 0,0-1 0,0 1 0,-3 5 0,-1 0 0,0-1 0,0 0 0,-1 0 0,0-1 0,-1 1 0,0-1 0,0-1 0,0 1 0,-1-1 0,-14 8 0,0-1 0,-1-1 0,-47 17 0,45-22 0,0-1 0,0-1 0,-50 2 0,14-1 0,57-5 164,0-1 0,0 0 0,0-1 0,1 1 0,-9-2 0,5-3-1148,7 4 805,1 1 0,-1-1 0,0 1 1,0 0-1,1-1 0,-1 1 0,1-1 0,-1 1 0,0-1 1,1 1-1,-1 0 0,1-1 0,-1 1 0,1 0 0,-1 0 1,1-1-1,-1 1 0,1 0 0,-1 0 0,1 0 0,0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26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10544,'0'0'22026,"2"10"-21845,14 75-173,-6 22-8,-10-93 0,-1-1 0,0 1 0,-1 0 0,0 0 0,-8 22 0,4-63 0,3-5-3935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27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9536,'0'0'12761,"13"-1"-12015,30-3-163,120-15 1853,229-26 4261,-364 47-6697,-28-2 0,0 0 0,1 0 0,-1 0 0,0 0 0,0 0 0,1 0 0,-1 0 0,0 0 0,1 1 0,-1-1 0,0 0 0,0 0 0,1 0 0,-1 0 0,0 1 0,0-1 0,1 0 0,-1 0 0,0 1 0,0-1 0,0 0 0,1 0 0,-1 1 0,0-1 0,0 0 0,0 0 0,0 1 0,0 0 0,0 0 0,-1 0 0,1-1 0,-1 1 0,1 0 0,-1-1 0,1 1 0,-1-1 0,1 1 0,-1-1 0,1 1 0,-1-1 0,0 1 0,1-1 0,-1 1 0,0-1 0,-1 1 0,-13 6-3941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31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8240,'0'0'22527,"15"8"-22168,-1 1-251,-8-4-61,0-1-1,1-1 0,-1 1 1,0-1-1,1 0 1,0-1-1,0 0 1,0 0-1,0 0 0,0-1 1,0 0-1,13 0 1,150-8 632,-62 1-437,-97 6-242,0 0 0,0 1 0,1 0 0,-1 1 0,0 1 0,12 4 0,-21-6 0,0 0 0,1 0 0,-1 0 0,0 1 0,0-1 0,0 1 0,0-1 0,0 1 0,-1 0 0,1 0 0,-1-1 0,1 1 0,-1 1 0,1-1 0,-1 0 0,2 4 0,5 8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33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0 140 10152,'0'0'13518,"10"-11"-12975,34-34-10,-38 39-350,0 1 0,1 0 0,-1 0 0,1 0 0,0 1 0,13-6 0,9-5 591,-21 11-538,0 0 1,0 0-1,0 1 1,0 0-1,1 0 1,-1 1-1,1 0 1,0 0 0,0 1-1,0 1 1,-1-1-1,1 1 1,15 2-1,-22-1-210,0-1-1,0 1 1,-1 0-1,1 0 1,0-1-1,0 1 1,-1 0-1,1 1 1,-1-1-1,1 0 0,-1 0 1,1 1-1,-1-1 1,0 1-1,0-1 1,1 1-1,-1-1 1,0 1-1,1 3 1,-1-2 63,0 1 1,0 0 0,0 0 0,0 0 0,-1 0 0,0 0 0,1-1 0,-1 1 0,-1 5 0,-1 2 87,1-1 0,-2-1-1,1 1 1,-2 0 0,1 0 0,-9 15 0,-2-3-177,-21 26 0,-10 14 0,39-52 0,-6 9 0,12-19 0,0 0 0,-1 1 0,1-1 0,0 1 0,0-1 0,0 1 0,-1-1 0,1 1 0,0-1 0,0 0 0,0 1 0,0-1 0,0 1 0,0-1 0,0 1 0,0-1 0,0 1 0,0-1 0,0 1 0,1-1 0,-1 1 0,0-1 0,0 1 0,0-1 0,1 0 0,-1 1 0,0-1 0,0 1 0,1-1 0,-1 0 0,0 1 0,1-1 0,1 1 0,1 0 0,-1-1 0,0 1 0,0-1 0,1 0 0,-1 0 0,0 0 0,4 0 0,7 0 0,43 6 0,-41-5 0,1 0 0,-1 1 0,1 1 0,19 6 0,-30-7 0,-1-1 0,1-1 0,-1 1 0,1 0 0,0-1 0,7-1 0,-1 1 0,-11 0 28,0 0 1,1 0-1,-1 0 0,0-1 1,1 1-1,-1 0 0,0 0 1,1-1-1,-1 1 0,0 0 1,0 0-1,1-1 0,-1 1 1,0 0-1,0-1 0,1 1 1,-1 0-1,0-1 0,0 1 1,0-1-1,0 1 0,0 0 1,0-1-1,0 1 0,1 0 1,-1-1-1,0 1 0,0-1 0,-1 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46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4 10040,'0'0'18791,"-11"-1"-18499,-35-1-17,44 2-229,-1 0 0,1 1 0,0-1-1,-1 1 1,1 0 0,0 0 0,0 0 0,0 0 0,0 0 0,0 0 0,0 1 0,0-1 0,0 1 0,0-1 0,1 1 0,-1 0-1,1-1 1,-1 1 0,1 0 0,-1 0 0,0 3 0,-7 6 394,6-7-383,-1 1-1,1-1 0,0 1 0,1 0 0,-1 0 1,1 0-1,0 0 0,0 0 0,0 0 0,1 1 1,0-1-1,0 0 0,0 1 0,1-1 0,0 1 0,0-1 1,0 1-1,0-1 0,1 1 0,0-1 0,0 0 1,1 1-1,0-1 0,0 0 0,0 0 0,0 0 1,1 0-1,-1 0 0,1-1 0,1 1 0,-1-1 1,0 0-1,9 7 0,-7-6-56,1-1 0,0-1 0,0 1 0,0-1 0,0 0 0,1 0 0,-1-1 0,1 1 0,0-2 0,0 1 0,-1-1 0,1 0 0,0 0 0,0-1 0,0 0 0,8 0 0,-5-2 0,1 0 0,0 0 0,-1-1 0,0 0 0,0-1 0,0 0 0,0 0 0,0-1 0,15-11 0,-16 10 0,0 0 0,0 0 0,16-16 0,-23 19 0,1 1 0,-1-1 0,0 0 0,0 0 0,0 0 0,-1 0 0,1-1 0,-1 1 0,1 0 0,-1-1 0,0 1 0,0-1 0,0-4 0,-1 6 0,1-2 0,0 0 0,-1-1 0,0 1 0,0 0 0,0 0 0,0 0 0,-1 0 0,0 0 0,1 0 0,-4-8 0,2 8 0,1 0 0,-1 0 0,0 1 0,-1-1 0,1 0 0,-1 1 0,1 0 0,-1-1 0,0 1 0,0 0 0,0 1 0,-1-1 0,1 0 0,-1 1 0,0 0 0,1 0 0,-1 0 0,0 0 0,0 1 0,0-1 0,0 1 0,0 0 0,-1 0 0,1 1 0,0-1 0,-7 1 0,7 0 0,0 0 0,0 0 0,0 1 0,0-1 0,0 1 0,0 0 0,0 0 0,0 0 0,1 1 0,-1-1 0,1 1 0,-1 0 0,1 0 0,-1 0 0,1 1 0,0-1 0,0 1 0,0 0 0,1 0 0,-4 3 0,4-3 0,0-1 0,-1 0 0,1 1 0,-1-1 0,1 0 0,-1-1 0,0 1 0,0 0 0,0-1 0,0 1 0,-3 0 0,6-2 18,-1 0 1,1 0-1,0 0 0,0 0 0,0 0 1,0 0-1,0 0 0,-1 0 0,1 0 1,0 0-1,0-1 0,0 1 0,0 0 1,0 0-1,0 0 0,-1 0 0,1 0 1,0 0-1,0 0 0,0-1 0,0 1 1,0 0-1,0 0 0,0 0 0,0 0 1,0 0-1,0-1 0,0 1 0,-1 0 1,1 0-1,0 0 0,0 0 0,0-1 1,0 1-1,0 0 0,0 0 0,0 0 1,1 0-1,-1 0 0,0-1 0,0 1 1,0 0-1,0 0 0,0 0 0,0 0 1,0 0-1,0-1 0,0 1 0,0 0 1,2-5-4009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36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10544,'0'0'17910,"1"17"-17621,32 227 840,-20-176-513,-3 1-1,2 100 0,-3-71 403,-7-89-995,-4 6-23,2-14 0,-1 0 0,1 0 0,0-1 0,0 1 0,-1 0 0,1 0 0,0 0 0,0 0 0,0 0 0,0 0 0,0 0 0,0 0 0,0 0 0,0 0 0,0 0 0,1 0 0,-1 0 0,0-1 0,1 1 0,-1 0 0,1 0 0,0 1 0,-6-15 0,0-1 0,1 0 0,-3-16 0,6 16 0,1 1 0,0-1 0,1 0 0,0 0 0,1 1 0,5-20 0,-4 24 0,0 0 0,0 0 0,0 0 0,1 0 0,1 1 0,0 0 0,0 0 0,0 0 0,1 0 0,7-7 0,-1 4 0,0 0 0,1 0 0,17-10 0,-25 18 0,0 1 0,-1-1 0,1 1 0,0 0 0,0 1 0,0-1 0,0 1 0,0 0 0,1 0 0,-1 1 0,0-1 0,0 1 0,1 1 0,6 0 0,-9 0 0,1-1 0,0 2 0,-1-1 0,1 0 0,-1 1 0,0 0 0,0-1 0,1 1 0,-1 1 0,0-1 0,-1 0 0,1 1 0,0-1 0,-1 1 0,1 0 0,-1 0 0,0 0 0,0 0 0,0 0 0,0 0 0,-1 1 0,3 4 0,-3-3 0,1 0 0,-1 0 0,0 0 0,0 0 0,0 0 0,-1 0 0,0 0 0,0 0 0,0 0 0,-1 0 0,1 0 0,-1 0 0,0 0 0,-1 0 0,1-1 0,-3 7 0,0-4 0,0 0 0,0 0 0,0 0 0,-1-1 0,0 0 0,0 0 0,-12 11 0,13-14 0,0 0 0,0 0 0,-1-1 0,1 0 0,-1 0 0,0 0 0,0 0 0,1 0 0,-1-1 0,0 0 0,0 0 0,0-1 0,-10 1 0,14-1 0,0-1 0,0 1 0,1 0 0,-1 0 0,0 0 0,0 0 0,0 0 0,0 0 0,1 0 0,-1 0 0,0 1 0,0-1 0,0 0 0,1 0 0,-1 1 0,0-1 0,0 0 0,1 1 0,-1-1 0,0 1 0,0 0 0,10 10 0,1-1 0,52 50 0,-52-51 0,1-1 0,-1-1 0,1 0 0,19 10 0,-29-17 34,-1 0 0,1 1 0,-1-1 0,1 1 0,-1-1 0,1 0-1,0 1 1,-1-1 0,1 0 0,-1 0 0,1 0 0,0 1 0,-1-1 0,1 0 0,-1 0 0,1 0 0,0 0 0,-1 0-1,1 0 1,0 0 0,-1 0 0,1 0 0,0 0 0,-1-1 0,1 1 0,-1 0 0,1 0 0,0-1 0,0-16-4953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37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11152,'0'0'10039,"10"0"-9452,7-2-328,80-4 2706,147 8-1,-214-1-2309,15 3 956,-18 3-4872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37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10752,'0'0'11615,"9"-2"-11075,-3 1-449,-3 0-37,0 0-1,1 0 1,-1 1 0,0-1-1,1 1 1,-1 0 0,1 0-1,-1 0 1,1 1 0,-1-1-1,1 1 1,-1-1 0,0 1 0,1 0-1,-1 1 1,0-1 0,0 0-1,3 3 1,24 16 620,-1 2 0,-1 1 0,48 51 0,-10-8 349,-31-33-44,38 48 0,-37-42 188,-35-39-1158,-1 0 1,0 1-1,0-1 1,0 0-1,0 1 1,0-1 0,1 1-1,-1-1 1,0 0-1,0 1 1,0-1-1,0 0 1,0 1-1,0-1 1,0 0-1,0 1 1,0-1-1,-1 1 1,1-1 0,0 0-1,0 1 1,0-1-1,0 0 1,0 1-1,-1-1 1,1 0-1,0 1 1,0-1-1,-1 0 1,1 0-1,0 1 1,0-1 0,-1 0-1,1 0 1,0 0-1,-1 1 1,1-1-1,0 0 1,-1 0-1,1 0 1,0 0-1,-1 1 1,-5-5-4399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38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1 11952,'0'0'7481,"-11"15"-6932,-39 56 707,-65 70 0,111-137-1174,-11 10 527,1 1 0,1 1 0,0 0 0,2 1 0,-17 29 0,25-41 81,1-1-86,8-4-209,15-10-230,-10 3-3539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39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1 9944,'0'0'7994,"-5"11"-7483,-13 34-43,-33 73 1893,40-93-1867,1 0-1,2 0 1,0 1-1,2 0 1,0 0-1,-1 32 1,4-27-99,2 0 1,1-1 0,2 1 0,6 41 0,2-22 559,30 88 0,-34-119-533,2-1 1,0 0 0,1 0-1,1-1 1,0 0 0,2-1-1,0 0 1,18 18 0,-29-32-396,1-1 0,0 1-1,0-1 1,0 0 0,0 0 0,0 0 0,0 0 0,0 0 0,0 0 0,0 0 0,0-1 0,0 1 0,1-1 0,2 1-1,9-5-4172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40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11856,'0'0'8303,"12"-3"-7656,45-10 709,89-8 0,-36 17 1165,-69-2-974,-8 0-1269,-13 6-3387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49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6928,'0'0'21723,"7"14"-21415,22 48-9,-24-50-180,-1-1 0,0 1 0,-1 0 1,4 21-1,-2-2 81,42 212 1424,-46-232-1552,2 9 130,-1 1-1,-1-1 1,-1 1 0,-5 36 0,5-52-202,0 11 0,0-15 0,0-1 0,0 0 0,0 1 0,0-1 0,0 1 0,0-1 0,0 0 0,0 1 0,0-1 0,-1 0 0,1 1 0,0-1 0,0 0 0,0 1 0,0-1 0,-1 0 0,1 1 0,0-1 0,0 0 0,-1 0 0,1 1 0,0-1 0,0 0 0,-1 0 0,1 1 0,0-1 0,-1 0 0,1 0 0,0 0 0,-1 1 0,0 0 0,-1 0 0,-1-11 0,-3-14 0,1-1 0,2 1 0,0-1 0,2 0 0,0 0 0,2 1 0,5-35 0,-4 49 0,1 0 0,0 0 0,0 0 0,1 0 0,0 1 0,1 0 0,0 0 0,0 0 0,1 0 0,0 1 0,1 0 0,0 0 0,0 1 0,10-8 0,-9 10 0,0 1 0,1 0 0,-1 0 0,1 1 0,0 0 0,0 0 0,0 1 0,1 1 0,14-2 0,-16 4 0,0 0 0,-1 0 0,1 0 0,0 1 0,-1 0 0,1 1 0,-1 0 0,11 5 0,-16-6 0,-1 0 0,1-1 0,-1 1 0,0 0 0,0 0 0,0 0 0,0 0 0,0 0 0,0 0 0,-1 0 0,1 1 0,-1-1 0,1 0 0,-1 0 0,0 0 0,0 1 0,0-1 0,0 0 0,0 0 0,-1 3 0,0 0 0,-1 1 0,1-1 0,-1 0 0,0 0 0,0-1 0,-1 1 0,1 0 0,-1-1 0,0 1 0,0-1 0,-6 5 0,-4 4 0,0-1 0,-16 11 0,10-8 0,16-13 0,-1 0 0,1 0 0,0 0 0,-1-1 0,1 1 0,-5 0 0,-13 7 0,23-9 0,-1-1 0,1 1 0,0 0 0,-1 0 0,1-1 0,0 1 0,-1 0 0,1 0 0,0 0 0,-1 1 0,1-1 0,0 0 0,-1 1 0,1-1 0,2 2 0,36 14 0,-16-6 0,-9-6 0,2 1 0,0 1 0,-1 0 0,0 1 0,29 17 0,-24-13 0,-17-10 0,-1 1 0,0-1 0,1 1 0,-1 0 0,0 0 0,5 4 0,-4-1 151,19 19 366,-22-23-901,-1 0 1,1 1-1,0-1 1,0 0-1,-1 0 1,1 1-1,-1-1 1,1 0-1,-1 1 0,0-1 1,1 2-1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51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9144,'0'0'19451,"11"-2"-18990,-5 2-391,-1-1-14,0 0-1,0 1 1,0-1-1,0 1 1,0 0 0,0 1-1,-1-1 1,1 1 0,0 0-1,0 0 1,0 1 0,-1-1-1,1 1 1,6 4-1,97 45 1241,-75-37-795,-1 2 0,36 22 0,65 44-501,-119-72 0,-1 0 0,23 20 0,-34-28 0,-7 1 962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52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443 0 10344,'0'0'10138,"-11"8"-9499,8-6-606,-24 18 584,1 0-1,-46 48 0,-36 51 1050,-16 20 475,101-114-1650,16-18-110,0 1 0,1-1 1,-7 11-1,1-5 1063,9-10-783,8-9-632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54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10848,'0'0'15053,"8"10"-14539,8 9-200,-2 0-1,0 1 1,-2 1 0,18 36-1,45 166 2735,-68-198-2707,-2-8 121,0 1 1,4 34-1,-3 37-462,-6-86 0,1-6 0,-2-11 0,-69-308 0,17 159 0,46 141 0,4 16 0,1-1 0,0 0 0,0 0 0,1 1 0,0-1 0,0 0 0,0-10 0,2 16 0,-1 0 0,1 0 0,0 0 0,-1 0 0,1 0 0,0 0 0,0 0 0,0 1 0,0-1 0,0 0 0,0 0 0,0 1 0,0-1 0,0 1 0,0-1 0,2 0 0,24-11 0,-22 10 0,7-3 0,-1 1 0,1 1 0,0-1 0,0 2 0,1 0 0,-1 0 0,0 1 0,1 0 0,-1 1 0,0 1 0,1 0 0,-1 1 0,0 0 0,1 1 0,-1 0 0,-1 1 0,1 0 0,0 1 0,-1 0 0,0 1 0,15 10 0,-24-14 0,0 0 0,0 0 0,0 1 0,-1-1 0,1 0 0,-1 1 0,1-1 0,-1 1 0,0 0 0,0-1 0,0 1 0,0 0 0,-1 0 0,1-1 0,-1 1 0,1 0 0,-1 0 0,0 0 0,0 0 0,0 0 0,-1 0 0,1-1 0,-1 1 0,0 0 0,1 0 0,-3 2 0,1 4 0,-2 0 0,1-1 0,-1 0 0,0 1 0,-1-2 0,-10 15 0,8-14 0,-1-1 0,0 0 0,0 0 0,-1-1 0,0 0 0,-12 6 0,8-5 0,0 1 0,-12 10 0,6-6 0,13-8 0,3-4 0,0 0 0,3 0 0,-1 0 0,1 0 0,0 1 0,-1-1 0,1 0 0,0 0 0,-1 0 0,1 0 0,0 0 0,-1 1 0,1-1 0,0 0 0,0 0 0,-1 0 0,1 1 0,0-1 0,0 0 0,-1 1 0,1-1 0,0 0 0,0 0 0,0 1 0,0-1 0,-1 0 0,1 1 0,0-1 0,0 1 0,0-1 0,0 1 0,0-1 0,1 0 0,-1 0 0,0 1 0,0-1 0,0 0 0,1 1 0,-1-1 0,0 0 0,0 0 0,1 0 0,-1 1 0,0-1 0,0 0 0,1 0 0,-1 0 0,0 1 0,1-1 0,-1 0 0,0 0 0,1 0 0,-1 0 0,0 0 0,0 0 0,1 0 0,-1 0 0,0 0 0,1 0 0,-1 0 0,0 0 0,1 0 0,-1 0 0,0 0 0,1 0 0,-1 0 0,0-1 0,1 1 0,-1 0 0,0 0 0,1 0 0,-1 0 0,1-1 0,9-1 0,0 1 0,0 0 0,1 0 0,-1 1 0,0 1 0,15 2 0,66 15 0,-75-14 0,-9-2 0,-1 0 0,1 0 0,-1 1 0,1 0 0,-1 1 0,0-1 0,0 1 0,-1 0 0,1 1 0,-1-1 0,0 1 0,0 0 0,0 1 0,5 7 0,-8-10 0,0 1 0,1-1 0,-1 1 0,0-1 0,-1 1 0,1 0 0,-1 0 0,0 0 0,0 0 0,0 0 0,0 0 0,-1 0 0,1 0 0,-1 0 0,0 1 0,0-1 0,-1 0 0,1 0 0,-1 0 0,0 0 0,0 0 0,-1 0 0,1 0 0,-1 0 0,-2 4 0,-1-1 0,0-1 0,0 1 0,-1-2 0,1 1 0,-1 0 0,0-1 0,-1 0 0,0-1 0,1 0 0,-1 0 0,-1 0 0,1-1 0,0 0 0,-1 0 0,0-1 0,1 1 0,-10 0 0,-1-1 0,0 0 0,0-1 0,0 0 0,-1-2 0,1 0 0,-29-6 0,2-5 0,34 12 984,10 0-1117,1 0 0,0 0 0,0 0 0,0 1 0,-1-1 0,1 0 0,0 0 0,0 0 0,0 1 0,0-1 0,0 0 1,-1 0-1,1 1 0,0-1 0,0 0 0,0 0 0,0 1 0,0-1 0,0 0 0,0 0 0,0 1 0,0-1 0,0 0 0,0 1 1,0-1-1,0 0 0,0 0 0,0 1 0,0-1 0,0 0 0,1 0 0,-1 1 0,0-1 0,0 0 0,0 0 0,1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48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65 8136,'0'0'9825,"-10"-2"-9327,-1 0-322,-33-11 695,31 6 4231,23 4 2053,-1 0-6159,30-13-996,1 0 0,-37 15 0,-1 0 0,1 1 0,-1 0 0,1-1 0,-1 1 0,1 0 0,0 0 0,-1 0 0,1 1 0,-1-1 0,1 1 0,-1-1 0,5 3 0,-4-2 0,0 0 0,0 0 0,0 1 0,0-1 0,-1 1 0,1 0 0,-1 0 0,1 0 0,-1 0 0,0 0 0,0 1 0,0-1 0,0 1 0,0-1 0,0 1 0,-1 0 0,1-1 0,-1 1 0,0 0 0,0 0 0,0 0 0,0 0 0,0 5 0,3 16 0,-2 0 0,0 0 0,-2 1 0,-3 36 0,1-28 0,3 60 0,0-78 0,1 0 0,1 0 0,1 0 0,6 19 0,-9-31 0,1 1 0,-1 0 0,1-1 0,0 1 0,-1-1 0,2 0 0,-1 0 0,0 1 0,1-1 0,-1-1 0,1 1 0,0 0 0,0-1 0,0 1 0,0-1 0,1 0 0,-1 0 0,0 0 0,1-1 0,0 1 0,-1-1 0,8 2 0,-1-3 0,0 0 0,0-1 0,0 0 0,0-1 0,0 0 0,0 0 0,-1-1 0,1 0 0,-1-1 0,0 0 0,17-10 0,32-26 0,-45 30 0,-12 8 0,1 0 0,-1 0 0,0 0 0,0 0 0,0-1 0,0 1 0,0 0 0,0 0 0,-1-1 0,1 1 0,-1 0 0,0-1 0,0 1 0,1-1 0,-2 1 0,1 0 0,0-1 0,0 1 0,-2-4 0,2-19 0,3 6-3935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54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10952,'0'0'12558,"11"9"-11943,-2-2-436,-5-4-115,0-1-1,-1 1 1,1 0 0,-1 0 0,0 0 0,0 1-1,0-1 1,0 1 0,0 0 0,-1-1 0,0 1-1,0 1 1,0-1 0,0 0 0,2 8 0,14 79 2966,-18-78-945,-5-27-516,1 1-1387,-12-33 102,-16-79 0,26 105-284,5 19 609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55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10752,'0'0'7153,"9"-2"-6720,1 1-303,-7 0-79,1 1 0,-1 0 0,0-1 0,1 1 1,-1-1-1,0 0 0,0 0 0,0 0 0,0-1 0,0 1 0,3-3 0,-2 3 566,-1 1 1,1-1 0,-1 1 0,1-1-1,0 1 1,-1 0 0,1 0-1,6 2 1,2-1 936,74 5 420,161 5 137,-124-3-590,-78-9-1022,-35 0-422,0 1-1,0 0 1,0 0 0,-1 1-1,13 2 1,-15-1 415,-7-2 0,-11-3-5413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3:57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10544,'0'0'17395,"13"9"-16727,149 88 2276,-140-84-2894,0 1 1,-2 1-1,0 1 0,0 0 1,-2 2-1,0 0 0,-1 1 1,0 0-1,-2 2 0,-1 0 1,0 0-1,-2 1 0,0 1 1,-1 0-1,-2 1 0,0 0 1,-2 0-1,-1 1 0,0 0 1,-2 0-1,-1 0 0,-1 0 1,-2 44-1,-3-28-50,-2-1 0,-18 76 0,15-90 0,-1 0 0,-1 0 0,-1-1 0,-1 0 0,-20 28 0,30-49 106,-1 0 0,0 0 1,-1 0-1,1-1 0,0 0 0,-1 1 1,-6 3-1,8-6-541,0 0 0,0 0 0,0 0 0,0 0 0,0 0 0,0-1 0,0 1 0,-1-1 0,1 1 0,-4-1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4:02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362 113 8936,'0'0'15449,"-8"-10"-15223,-26-32-10,34 41-195,-1 0-1,0 0 0,0-1 0,0 2 1,0-1-1,0 0 0,0 0 1,0 0-1,0 0 0,0 1 1,0-1-1,0 0 0,-1 1 0,1-1 1,0 1-1,0-1 0,-1 1 1,1 0-1,0 0 0,-3-1 1,-5-1 163,-57-29 1023,63 29-1083,0 0 0,-1 0 1,1 1-1,0 0 0,-1 0 1,1 0-1,-5-1 0,7 2-93,-1-1-1,1 1 1,0 0-1,-1 0 1,1 0-1,-1 0 1,1 0-1,0 1 1,-1-1-1,1 0 0,-1 1 1,1-1-1,0 1 1,0-1-1,-1 1 1,1-1-1,0 1 1,0 0-1,-2 1 0,-26 14 428,16-7-269,-6 7 148,14-10-287,3-4-27,0 0 0,0 1 0,0-1 1,0 1-1,1 0 0,-1-1 0,1 1 0,0 0 0,0 0 1,0 0-1,0 0 0,-1 5 0,1-3 3,0-1-1,-1 0 1,0 0-1,0 0 1,0 0-1,-5 7 1,5-8-6,0 0 0,-1 1 1,1-1-1,1 1 0,-1-1 0,1 1 1,-1 0-1,1 0 0,-1 5 0,1-1 7,-1 1-1,0 0 1,-1 0-1,0-1 0,-4 11 1,-9 25 90,14-36-73,1 1-1,0-1 0,0 1 0,1-1 1,0 1-1,0-1 0,1 1 0,0-1 0,1 0 1,0 1-1,3 9 0,-3-15-13,0 0-1,0 1 1,0-1-1,0 0 0,1 0 1,4 4-1,7 9 101,-12-12-82,1-1 0,0 0 0,0 0 0,0 0 0,1 0 0,-1-1 1,1 1-1,-1-1 0,1 0 0,6 2 0,41 13 303,-42-15-260,0-1-1,0-1 1,1 0-1,-1 0 1,13-2-1,-3 1 79,38-6-112,23 0-42,-64 4-15,-15 3 0,0 0 0,0-1 0,0 1 0,0 0 0,0 0 0,0-1 0,0 1 0,0 0 0,0 0 0,0 0 0,0 0 0,0 1 0,0-1 0,0 0 0,0 0 0,-1 0 0,1 1 0,0-1 0,0 1 0,0-1 0,1 1 0,1-1 989,-1-2-1841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5:1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7832,'0'0'4650,"-10"5"-4567,-33 15-8,41-19-61,0 0 0,1-1 1,-1 1-1,0 0 0,1 1 1,-1-1-1,0 0 1,1 0-1,0 1 0,-1-1 1,1 1-1,-2 2 0,-9 7 152,10-10-148,0 0 1,1 0-1,-1 1 1,1-1 0,-1 0-1,1 1 1,0 0-1,-1-1 1,1 1-1,0 0 1,0 0 0,0-1-1,-1 4 1,-11 16 249,10-16-227,0 0 1,0 0 0,1 0-1,0 0 1,0 1 0,0-1 0,1 0-1,0 1 1,0 0 0,0-1-1,1 9 1,-4 9 59,-10 98 362,-51 552 45,49-477-382,-1 142-17,1-8-26,0 15-18,5-85-20,-19 254 103,18 378 82,28-266-79,-17-374-79,-1-14-27,-2 295 43,-3-183 27,7-305-90,16 401 384,11 141 217,-25-436-537,-5 41 24,1 38 10,0 125 86,0-27-93,2-15-17,0-12-52,28 209 70,-20-348-97,16 141 0,5-124-19,63 343-1,-79-453 0,31 129 0,1-6 1,6 15-7,-29-130-62,12 86 0,-1 78-113,-23-162 127,13 245-145,-12-114 109,21 175 18,-28 111-33,-9-300 153,-20 367 72,16-170-41,10-294-49,2 114-15,4-98-23,-1-13 0,23 357 7,-5-129-4,-15-166-60,7 224-35,-4-136 25,-1-91 79,7 112 56,-6-114-14,8 194 188,-17-294-159,16 101 0,-11-123-239,17 94-2261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5:4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8432,'0'0'12471,"-1"13"-12240,0 2-158,-1 2 52,1 0 0,3 31 0,8 65 838,33 146-1,-35-218-392,3 77 0,-11-102-354,-1 0 1,-4 24-1,-1 23 1146,12-93-963,11-127 154,3-17 11,-17 160-524,0 0 0,1 0 0,1 0 1,0 0-1,1 1 0,9-14 0,-10 17-42,1 1-1,0 1 0,1-1 1,-1 1-1,2 0 0,-1 1 1,1-1-1,0 1 0,10-6 0,-15 12 2,-1 0 0,1 0-1,-1 0 1,1 0 0,-1 0-1,1 1 1,0-1 0,-1 1-1,1 0 1,0-1 0,0 1-1,-1 1 1,1-1-1,0 0 1,-1 1 0,1-1-1,-1 1 1,1 0 0,0 0-1,-1 0 1,1 0 0,-1 0-1,0 0 1,1 1-1,-1-1 1,0 1 0,0 0-1,0 0 1,0-1 0,2 5-1,1-1-3,-1 0 0,0 0 1,0 1-1,0-1 0,-1 1 0,0 0 0,0 0 0,0 0 0,-1 0 0,0 1 0,2 11 0,-4-14 4,0 0 0,0 0 0,0 0 0,-1 0 0,0 0 0,0 0 0,0 0 0,0 0-1,-1-1 1,1 1 0,-1 0 0,0-1 0,0 1 0,0-1 0,-1 0 0,-3 4 0,-1 2 16,-1-1 0,0 0-1,0-1 1,-16 11 0,15-13 16,-1 0-1,0-1 1,0 0-1,0 0 1,0-1 0,-15 3-1,-27 8 267,37-6-111,15-8-180,0 0 0,0 0 0,-1 1 1,1-1-1,0 0 0,0 0 0,0 0 0,0 1 0,0-1 0,0 0 0,-1 0 1,1 1-1,0-1 0,0 0 0,0 0 0,0 1 0,0-1 0,0 0 0,0 0 0,0 1 1,0-1-1,0 0 0,0 0 0,0 1 0,0-1 0,0 0 0,0 0 0,0 1 1,1-1-1,-1 0 0,2 2 17,0 0 0,0 0 0,0 0 0,0-1 0,0 1 0,0-1 0,0 0 0,4 2 0,1 1-37,58 28 145,-40-20 42,-1 0 1,0 1 0,32 24-1,-45-25-17,-8-9-73,0 0 0,1 1 0,-1-1 0,1 0-1,6 4 1,-9-7-79,-1 1 1,1-1-1,0 0 0,0 0 0,0 1 0,-1-1 0,1 0 0,0 0 0,0 0 1,0 0-1,-1 0 0,1 0 0,0 0 0,0 0 0,0 0 0,-1 0 0,1-1 0,0 1 1,0 0-1,0 0 0,-1-1 0,1 1 0,0-1 0,-1 1 0,1 0 0,0-1 0,-1 1 1,1-1-1,0 0 0,-1 1 0,1-1 0,-1 1 0,1-1 0,-1 0 0,0 0 0,1 1 1,0-2-1,12-23-764,-8 16-2831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5:4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13328,'0'0'5962,"12"11"-5629,98 91 641,-32-10 188,-25-27-456,-34-40-375,-15-19-185,0 0-1,1 0 1,0 0 0,0-1-1,6 5 1,-6-6 327,0-1-3423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5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12960,'0'0'2089,"-8"10"-1457,-11 14 8,-2 0 1,-39 36-1,-162 148 3064,182-168-2747,31-31-394,1 0 0,0 0 0,0 1 0,1 0 0,-8 15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5:5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9648,'0'0'10378,"10"-1"-10046,124-14 1266,226 5 0,-284 16-598,-72-5-939,0 0 0,0-1 0,-1 1 0,1 1 0,0-1 0,-1 0 1,1 1-1,-1 0 0,1 0 0,-1 0 0,5 4 0,7 8-3189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0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8840,'0'0'7709,"-11"0"-7339,-10 1-98,-1 0 0,1 1 0,0 2 0,1 0 0,-1 1 0,-27 10 0,25-5 72,12-5 6,1-1 1,-1 2-1,-16 10 0,24-13-275,0-1-1,0 1 1,0 0 0,0 0-1,1 0 1,-1 0-1,1 1 1,0-1 0,0 1-1,0-1 1,0 1 0,1 0-1,-1 0 1,0 6-1,-4 20 208,2 0 1,0 49-1,7 65 205,-1-96-346,21 370 841,-7-139-319,7 24 620,-16-258-355,-4-45-817,1 0 1,-1 0-1,0 0 1,1-1-1,-1 0 0,5-1 1,-7 2-111,155-42 833,-87 21-272,0 3-1,137-17 1,-198 35-439,0 0 0,0 0 1,14 3-1,-19-3-89,-1 0 0,1 1-1,-1 0 1,1-1 0,-1 1 0,0 0 0,1 0 0,-1 1-1,0-1 1,0 0 0,0 1 0,0-1 0,0 1 0,0 0 0,3 3-1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48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726 0 16783,'0'0'5835,"-9"11"-5378,9-11-456,-19 21 329,0-1 1,-22 19-1,-116 119 1868,56-51-855,-44 26 587,-26 28 1146,162-152-3056,1 0 1,0 1 0,0 0 0,1 1-1,0-1 1,-8 20 0,13-19-21,3-10 0,0-1 0,-1 0 0,1 1 0,0-1 0,-1 0 0,1 0 0,0 0 0,0 0 0,-1 1 0,1-1 0,0 0 0,0 0 0,0-1 0,-1 1 0,1 0 0,0 0 0,0 0 0,-1 0 0,1-1 0,1 0 0,6-2 117,0 0 0,0 0 0,0-1 0,0-1 0,-1 1 0,0-1-1,7-7 1,47-42-2127,-46 39-918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5:5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10848,'0'0'7899,"-6"13"-7597,-90 225 1312,75-176-1140,4 1 0,2 1-1,2 0 1,-4 85-1,11 46 713,6-185-1086,0-1 1,1 1 0,0 0-1,0 0 1,1 0 0,1 0-1,0-1 1,0 0 0,1 1-1,0-1 1,0 0 0,1-1-1,0 1 1,1-1 0,0 0-1,0 0 1,1-1 0,0 0-1,13 11 1,-18-16-72,2 1 98,1 0-1,-1 0 1,1 0 0,0-1-1,-1 1 1,1-1-1,7 2 1,-10-4-105,0 0 1,0 0-1,0 0 1,0 0-1,0 0 1,0 0-1,0-1 0,0 1 1,0-1-1,0 0 1,0 1-1,0-1 0,-1 0 1,1 0-1,0 0 1,0 0-1,-1 0 1,1-1-1,-1 1 0,1 0 1,-1-1-1,0 1 1,0-1-1,2-2 0,5-5-3543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5:5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9648,'0'0'8761,"5"12"-8251,8 34 95,-2 1 0,8 83 0,-9 36 659,-7-88-704,1 63 1299,-9-117-927,1-22-103,3-15-400,1-11-222,1-1-1,1 1 1,1-1-1,2 1 0,14-47 1,-14 58-162,0 1 1,1 0-1,0 0 0,1 0 1,0 0-1,1 1 0,1 1 1,-1-1-1,2 1 0,-1 1 1,1 0-1,17-12 0,-22 17-29,3-1 2,0-1 1,1 1 0,17-7 0,-25 11-20,1 0-1,-1 0 1,1 1-1,0-1 1,0 1-1,-1 0 0,1-1 1,0 1-1,-1 0 1,1 0-1,0 0 1,0 0-1,-1 1 0,1-1 1,0 0-1,0 1 1,-1-1-1,1 1 0,0-1 1,-1 1-1,1 0 1,-1 0-1,1 0 1,-1 0-1,1 0 0,-1 0 1,0 0-1,1 0 1,0 2-1,-1-1 1,0 0 0,0 0-1,-1 0 1,1 0 0,0 0-1,-1 0 1,0 1 0,0-1-1,1 0 1,-1 0 0,0 0-1,-1 0 1,1 0 0,-1 4-1,-8 30-3,4-24 8,-1 0 0,0 0 0,0 0 0,-1-1 0,-1 0 1,-9 10-1,-3 2 76,-35 31 0,54-53-77,-1 0 14,1 0-1,0 0 0,0-1 1,0 2-1,0-1 1,0 0-1,0 0 1,0 0-1,0 0 1,1 0-1,-1 1 0,0 1 1,1-2-9,0 0 1,0 0 0,1 0-1,-1 0 1,0 0-1,1 0 1,-1-1-1,1 1 1,-1 0-1,1 0 1,0 0 0,-1 0-1,1-1 1,0 1-1,0 0 1,0-1-1,-1 1 1,3 1-1,8 6 34,1 0 0,0-1-1,1 0 1,16 6 0,19 11 143,16 16 518,-59-36-358,-4-3-965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5:5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10848,'0'0'8810,"12"2"-8274,40 7-25,134 19 3437,-160-25-3246,7 0-3586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5:5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1 8336,'0'0'9302,"-14"14"-8805,-98 97 562,-84 82 1061,-4 33 101,180-198-1806,-10 10 769,30-38-880,2-1-317,0-1 1,1 1-1,-1-1 0,0 0 1,0 0-1,0 0 1,0 0-1,2-3 0,-1 2-54,7-9-3256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5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14064,'0'0'2869,"13"15"-2291,2 2-404,8 10 328,44 39 0,71 71 2082,-51-35 980,-77-94-3060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5:5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9744,'0'0'9547,"2"13"-9144,26 207 1032,-4-27-69,-9-86-19,-14-78-182,-1-29-763,-10-10 374,-5-42-465,2 0 0,2 0 0,-6-82 0,11 79-124,4 33-72,0 0 0,2 0-1,0-1 1,2 1 0,8-43-1,-9 61-96,1 0 0,-1 0 0,1-1-1,0 1 1,0 0 0,0 0-1,0 1 1,1-1 0,-1 0-1,1 1 1,0-1 0,0 1-1,0 0 1,1 0 0,-1 0-1,8-4 1,-5 4-5,0 0 1,1 0-1,-1 1 0,1 0 0,0 0 1,-1 0-1,1 1 0,0 0 0,0 0 1,10 1-1,-8 0-3,-1 1 1,1 0-1,-1 1 1,1-1-1,-1 2 1,1-1-1,-1 1 1,10 5-1,-13-6 0,0 1 1,0 0-1,-1 0 1,1 0-1,-1 1 1,0 0-1,0-1 1,0 1-1,0 1 0,-1-1 1,0 0-1,0 1 1,3 5-1,-4-6 2,-1 1 1,1 0-1,-1 0 0,0 0 0,0 0 0,-1 1 0,1-1 1,-1 0-1,0 0 0,-1 0 0,1 0 0,-1 0 1,0 0-1,0 0 0,-1 0 0,-2 6 0,0-1 13,0 1 0,-2-1 0,1 0 0,-1-1 0,-1 1 0,-8 9-1,-2 1 127,-1-1 1,-1 0-1,-1-2 0,0 0 0,-1-1 0,-38 21 0,59-37-144,-1 0 0,1 0 0,0 0 0,0 0 1,0 1-1,0-1 0,0 0 0,0 0 0,0 0 1,0 0-1,-1 0 0,1 0 0,0 1 0,0-1 0,0 0 1,0 0-1,0 0 0,0 0 0,0 0 0,0 1 1,0-1-1,0 0 0,0 0 0,0 0 0,0 0 0,0 0 1,0 1-1,0-1 0,0 0 0,0 0 0,0 0 0,0 0 1,0 0-1,0 1 0,0-1 0,0 0 0,1 0 1,-1 0-1,0 0 0,0 0 0,0 0 0,0 1 0,0-1 1,0 0-1,0 0 0,1 0 0,-1 0 0,0 0 1,0 0-1,0 0 0,0 0 0,0 0 0,0 0 0,1 0 1,-1 0-1,0 0 0,0 0 0,0 0 0,0 0 1,1 0-1,17 8 140,28 5-38,9-5-2,53 11 134,-93-16-198,-1 2 0,1 0-1,-1 0 1,0 1 0,16 11-1,-27-16-38,-1 1 1,1-1-1,0 1 0,-1 0 0,1 0 0,-1 0 0,0 0 0,1 0 0,-1 0 0,0 1 0,0-1 0,-1 1 0,1-1 1,0 1-1,-1 0 0,0 0 0,0-1 0,1 1 0,-2 0 0,1 0 0,0 0 0,-1 1 0,1-1 0,-1 0 0,0 0 1,0 0-1,0 0 0,0 0 0,-1 0 0,1 0 0,-1 0 0,0 0 0,0 0 0,0 0 0,0 0 0,0 0 0,-3 4 1,-2 1 18,0 1 1,0-1 0,-1 0-1,0 0 1,-1 0 0,0-1-1,0 0 1,0-1 0,-17 10-1,14-10 4,0-1 0,0 0-1,0-1 1,-1 0 0,1 0-1,-1-2 1,0 1-1,0-1 1,0-1 0,0 0-1,0-1 1,-13-1 0,16 0-9,0-1 0,0 1 0,-1-2 1,1 1-1,1-1 0,-1-1 1,0 1-1,1-1 0,0-1 0,0 0 1,0 0-1,0 0 0,1-1 0,0 0 1,-13-14-1,10-1 650,8 7-5792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5:5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10656,'0'0'10198,"13"-1"-9669,26-4-154,147-11 2554,-172 17-2455,1 0-1,17 5 1,11 1 824,-40-7-1181,-1 1 0,1 0 1,-1-1-1,0 1 1,1 0-1,-1 0 0,0 1 1,0-1-1,3 2 0,0 5-3637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5:5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9848,'0'0'5976,"13"10"-5559,-8-6-369,85 71 749,-63-50-459,0 1 1,-2 1-1,-1 2 0,-1 0 0,-2 1 1,0 2-1,-3 0 0,0 1 0,22 59 1,-32-66-87,-1-1 0,-1 1 0,-1 0 0,-1 0 0,-1 0 0,-2 1 0,0-1 0,-2 0 0,-7 47 0,0-36 56,-1 0 0,-2-1 0,-1 0 0,-2-1 0,-1-1 0,-24 38 0,25-48-92,-1 0 0,-1-2 0,-1 0 0,0-1 0,-37 33 0,10-6 3,26-27-3693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0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9536,'0'0'8913,"10"5"-8540,8 4-79,0-1-1,1-1 1,0-1-1,28 6 1,73 6 2091,-118-17-2340,0 0 0,-1-1-1,1 1 1,-1 0 0,1 0-1,-1 0 1,0 1 0,1-1-1,-1 0 1,0 0-1,0 1 1,0-1 0,0 1-1,0-1 1,0 1 0,0-1-1,0 1 1,-1-1 0,1 1-1,-1 0 1,1-1 0,-1 1-1,0 0 1,1 0 0,-1-1-1,0 4 1,1 9 87,-1-1 0,-2 20 0,1-21-15,-15 149 516,0 1-123,18-14-146,1-49-160,-3-48-90,-1 12 228,14 118 0,-12-171-300,46 333 1868,-39-257-1062,-8-85-813,0 0 0,0-1 1,0 1-1,0 0 0,0 0 0,0 0 0,0 0 0,0 0 1,-1 0-1,1-1 0,0 1 0,-1 0 0,1 0 0,-1 0 1,1-1-1,-1 1 0,1 0 0,-1-1 0,1 1 0,-1 0 1,0-1-1,1 1 0,-1-1 0,0 1 0,0-1 0,1 1 1,-1-1-1,0 0 0,0 1 0,0-1 0,0 0 0,1 1 1,-1-1-1,0 0 0,-1 0 0,-4 0 78,0 0 0,1 0-1,-1 0 1,-10-3 0,-1 1 42,5 1-55,-54 1 420,61 0-480,0 1-1,0 0 0,0 0 0,0 0 1,0 1-1,0-1 0,0 1 1,1 1-1,-1-1 0,-6 4 0,10-5-65,1 0-1,-1-1 0,0 1 0,0-1 1,0 1-1,1 0 0,-1 0 0,0 0 0,1-1 1,-1 1-1,0 0 0,1 0 0,-1 0 1,1 0-1,0 0 0,-1 0 0,1 0 1,0 0-1,0 0 0,-1 0 0,1 0 0,0 0 1,0 0-1,0 1 0,0-1 0,0 0 1,1 0-1,-1 0 0,0 1 0,9 7-4520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0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11928,'0'0'19347,"-10"12"-19071,-52 54 263,58-62-499,1 0 1,0 1-1,0-1 1,0 1-1,0 0 1,1 0-1,0 0 1,-3 8-1,-9 47 254,12-49-283,1-6-11,1 1 0,0-1 0,0 1 0,0-1 0,1 1 0,0-1 0,0 1 0,0-1 0,0 0 0,1 0 0,0 1 0,0-1 0,0 0 0,1 0 0,0-1 0,0 1 0,0-1 0,0 1 0,1-1 0,0 0 0,0 0 0,0-1 0,0 1 0,9 5 0,3 0 0,-10-4 0,1 0 0,0-1 0,1 0 0,-1 0 0,1-1 0,0 0 0,-1 0 0,1-1 0,1 0 0,-1 0 0,16 0 0,-18-1 0,-5-1 0,-1 0 0,1 0 0,-1 0 0,1 0 0,-1 0 0,1 0 0,0 0 0,-1 0 0,1 0 0,-1 0 0,1 0 0,-1 0 0,1 0 0,0 0 0,-1 0 0,1 0 0,-1-1 0,1 1 0,-1 0 0,1 0 0,-1-1 0,1 1 0,-1 0 0,0-1 0,1 1 0,-1-1 0,1 1 0,-1 0 0,0-1 0,1 1 0,-1-1 0,5-4-395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49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5 119 10848,'0'0'11430,"3"15"-10662,4 38 353,1 92 1,5 302 3509,-11-397-4005,0 0 156,2 45 649,-2-83-1431,-1 1 0,-1-17 0,0-43 0,3-54 0,-15-142 0,0 61 0,0 74 0,7 71 0,-1-50 0,5 67 0,0 16 0,1 0 0,0-1 0,-1 1 0,2 0 0,-1-1 0,0 1 0,1 0 0,0-1 0,0 1 0,0 0 0,0 0 0,1 0 0,-1 0 0,1 0 0,0 0 0,1 1 0,-1-1 0,0 0 0,5-3 0,3-3 0,0 0 0,1 1 0,-1 1 0,2 0 0,-1 0 0,15-6 0,-18 10 0,-1 1 0,1 1 0,0 0 0,-1 0 0,1 0 0,0 1 0,0 0 0,0 1 0,0-1 0,0 2 0,0-1 0,10 3 0,1 1 0,0 1 0,0 0 0,0 2 0,0 0 0,-1 1 0,-1 1 0,1 1 0,-1 1 0,-1 0 0,0 1 0,-1 0 0,0 1 0,20 24 0,-31-32 0,-1-1 0,0 1 0,0 0 0,0 0 0,0 0 0,-1 0 0,0 0 0,0 1 0,0-1 0,-1 1 0,0-1 0,0 1 0,0-1 0,-1 1 0,0 0 0,0 0 0,0-1 0,-1 1 0,0-1 0,0 1 0,0 0 0,-3 5 0,2-4 0,-1 0 0,0-1 0,0 1 0,0-1 0,-1 0 0,0 0 0,0 0 0,-1 0 0,1-1 0,-1 0 0,-1 0 0,1 0 0,-1-1 0,1 1 0,-1-1 0,-1-1 0,-7 5 0,-9 0 0,-1-1 0,-1-1 0,1-2 0,-50 4 0,41-5 0,-62 14 0,91-16 65,0 0 1,0 1-1,1 0 0,-1 0 1,1 0-1,-1 0 1,1 1-1,0 0 0,0-1 1,0 1-1,0 0 0,-4 6 1,-11 21-4851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0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11448,'0'0'21164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39 8240,'0'0'10735,"-11"6"-10315,-34 16-14,25-8 171,19-13-536,1-1 1,0 0-1,-1 1 0,1-1 0,0 0 1,-1 1-1,1-1 0,0 0 1,-1 0-1,1 1 0,-1-1 0,1 0 1,0 0-1,-1 0 0,1 0 0,-1 1 1,1-1-1,-1 0 0,1 0 1,-1 0-1,1 0 0,-1 0 0,7 2 890,-6-1-909,0-1 0,1 0 0,-1 0 0,0 1 0,0-1 0,1 0 0,-1 0 0,0 1-1,0-1 1,1 0 0,-1 0 0,0 0 0,1 0 0,-1 0 0,0 0 0,1 0 0,-1 0 0,1 0 0,-1 1 0,0-1-1,1-1 1,-1 1 0,0 0 0,1 0 0,-1 0 0,0 0 0,1 0 0,-1 0 0,0 0 0,1 0 0,-1 0-1,0-1 1,0 1 0,1 0 0,-1 0 0,0 0 0,1-1 0,-1 1 0,0 0 0,0 0 0,1-1 0,-1 1 0,0 0-1,0-1 1,0 1 0,0 0 0,1-1 0,-1 1 0,0-1 0,7-8 539,-5 8-500,-1 0-1,0 1 1,0-1-1,0 0 1,0 0 0,-1 0-1,1 0 1,0 0-1,0 0 1,0-1-1,-1 1 1,1 0 0,-1 0-1,1 0 1,-1-1-1,1 1 1,-1 0-1,0-1 1,0 1 0,0 0-1,1-1 1,-1 1-1,0 0 1,-1-1-1,1-1 1,-3 3 80,0-1 0,-1 1 0,1 0-1,0-1 1,-1 2 0,1-1 0,0 0 0,-4 1 0,3 0-35,-1 1 0,1-1 1,0 1-1,0-1 0,0 1 1,0 1-1,1-1 0,-1 0 1,1 1-1,-7 5 0,10-8-80,0 0-1,0 0 1,0 1 0,-1-1-1,1 0 1,0 0-1,0 0 1,-1 0-1,1 1 1,0-1 0,0 0-1,0 0 1,0 0-1,0 1 1,-1-1 0,1 0-1,0 0 1,0 0-1,0 1 1,0-1 0,0 0-1,0 0 1,0 1-1,0-1 1,0 0 0,0 0-1,0 1 1,0-1-1,0 0 1,0 0-1,0 1 1,0-1 0,0 1-1,9-1 494,16-8 53,-5-2-141,3-1 354,-1-1 0,24-17 0,-44 29-749,3-8 13,-7 11 334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0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7832,'0'0'12839,"12"-1"-12449,97-4 756,137 1 2446,-223 6-3168,-17-2-324,-1 1-1,0-1 1,1 0-1,-1 0 0,1-1 1,4 0-1,-7 0-59,-1 1 0,1 0 1,-1 0-1,1 0 0,0 0 0,-1 0 0,1 1 0,-1-1 0,3 2 0,15 1 538,-20-3-414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1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11656,'0'0'10722,"11"1"-10379,32 0 452,0-3 0,51-8 0,-61 9-44,-26 1-479,0 0 0,0 0 0,-1-1 0,15-3-1,-16 3-93,0 0-1,0 1 1,0-1-1,0 1 0,0 0 1,5 1-1,4-1-3370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1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0 8840,'0'0'10385,"-10"2"-10020,-19 2 330,-31 11-1,49-12-469,0 0-1,1 1 1,-1 1-1,1 0 1,0 0-1,1 1 1,-1 0-1,1 0 1,0 1-1,-12 13 1,-45 54 740,56-62-843,4-6-56,1 0-1,0 0 1,0 1-1,1-1 1,0 1-1,0 0 1,1 1-1,-5 13 1,2 0 43,-2 7 123,2 1-1,-6 48 1,11-68-163,1 0-1,0 0 1,1-1-1,0 1 1,0 0 0,1 0-1,0 0 1,0-1-1,1 1 1,0-1-1,1 0 1,0 0-1,6 9 1,-8-13-28,1-1 0,0 0 0,0 1 0,0-1 0,1-1 0,-1 1 0,1 0 0,-1-1 0,1 0 0,0 1 0,0-2 0,0 1 0,0 0 0,0-1 0,0 0 0,0 0 0,1 0 0,-1 0 0,6 0 0,8-1 143,-1 0 0,1-1 0,25-5 0,-13 2 50,57-14 893,-68 21-809,-4-1-57,-15-2-207,1 0-230,3 0 313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1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10448,'0'0'13599,"13"-2"-13224,36-4 390,66 1-1,-1 15 1183,-91-10-1320,-20 0-533,-1 0 0,1 0 0,-1 0 0,0 0 0,1 0 0,-1 0 1,1 1-1,-1-1 0,1 1 0,-1 0 0,0-1 0,4 3 0,0-2-498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1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8240,'0'0'12331,"-5"11"-11935,1-3-312,-40 76 1038,38-74-811,0 1 0,0 0 1,1 0-1,0 0 1,1 1-1,-5 23 1,9-33-253,0 1 1,0-1 0,0 1 0,0-1-1,0 0 1,1 1 0,-1-1 0,1 1 0,0-1-1,0 0 1,0 1 0,0-1 0,0 0-1,3 4 1,24 29 684,-19-25-456,-8-9-253,0 0 0,1 1 0,-1-1 0,1 0 0,-1 0 0,1 0 0,0 0 0,-1 0 1,1 0-1,0 0 0,0-1 0,-1 1 0,1-1 0,0 1 0,0-1 0,0 0 1,0 1-1,0-1 0,0 0 0,0 0 0,0-1 0,0 1 0,-1 0 0,1-1 1,0 1-1,3-2 0,16-8-3930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1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15176,'0'0'5039,"12"-62"-4791,-12 60 8,2-2-104,2 4 0,-2 4-144,4 4 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1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9440,'0'0'22095,"4"13"-21830,12 42 187,14 89-1,-18 25-393,-12-142-58,-1 0-1,-2 0 1,0-1-1,-10 35 1,12-58 0,0 0 0,1-1 0,-1 1 0,0-1 0,0 1 0,0-1 0,0 1 0,-1-1 0,1 0 0,-1 1 0,1-1 0,-1 0 0,0 0 0,0 0 0,0-1 0,0 1 0,0 0 0,0-1 0,-1 1 0,1-1 0,0 0 0,-1 0 0,1 0 0,-1 0 0,1 0 0,-1 0 0,0-1 0,1 1 0,-5 0 0,1-2 0,-1 0 0,1 1 0,0-2 0,0 1 0,0-1 0,0 0 0,0 0 0,0-1 0,0 1 0,1-1 0,-9-6 0,-52-44 0,39 30 0,11 17 0,33-1 878,-8 3-5819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1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10448,'0'0'21370,"-6"11"-21076,-17 31 8,23-42-298,-1 0 1,1 1-1,0-1 1,-1 0 0,1 1-1,0-1 1,0 0-1,0 1 1,-1-1 0,1 1-1,0-1 1,0 0-1,0 1 1,0-1-1,0 1 1,0-1 0,0 1-1,-1-1 1,1 0-1,1 1 1,-1-1 0,0 1-1,0-1 1,0 1-1,0-1 1,0 0 0,0 1-1,0-1 1,0 1-1,1-1 1,-1 0-1,0 1 1,0-1 0,1 0-1,-1 1 1,0-1-1,1 0 1,-1 1 0,0-1-1,0 0 1,1 0-1,-1 1 1,1-1-1,-1 0 1,0 0 0,1 0-1,-1 1 1,1-1-1,-1 0 1,0 0 0,1 0-1,-1 0 1,1 0-1,17-1 94,10-11-98,-27 12 0,0-1 0,0 1 0,0-1 0,0 0 0,0 0 0,0 0 0,0 0 0,0 0 0,0 0 0,0 0 0,0 0 0,0 0 0,-1 0 0,1 0 0,0 0 0,-1 0 0,1-1 0,-1 1 0,1 0 0,-1-1 0,0 1 0,1-2 453,-6 8-485,-6-3-4333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16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83 6928,'0'0'3344,"-2"-10"-2831,-8-44 466,3 39 136,0 12 2031,0 59-1473,2-18-1212,-7 302 2727,33-367-3081,-12 12-2879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53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392 31 8240,'0'0'11910,"-11"-3"-11461,-1-2-306,7 3-78,0 0 1,-1 0 0,1 1-1,-1 0 1,1-1-1,-1 2 1,1-1 0,-1 1-1,1 0 1,-9 1-1,-8-1 769,-39-3-1,3 0 534,-68-2 3287,124 4-4566,1 1 0,0 0 0,0-1-1,-1 1 1,1 0 0,0 0 0,0 0 0,-1 0-1,1 1 1,0-1 0,0 0 0,-1 0 0,1 1 0,0-1-1,0 1 1,0-1 0,-1 1 0,1-1 0,0 1-1,0 0 1,-1 1 0,1 0 52,0 0-1,0 0 1,0 0 0,1 0-1,-1 1 1,1-1 0,0 0-1,-1 1 1,1-1 0,0 0-1,1 4 1,22 346-140,-4-124 0,-9-75 0,6 168 0,-6-90 0,-10-186 0,-2-1 0,-8 46 0,6-73 0,-2 17 0,6-34 0,1 1 0,-1-1 0,1 1 0,-1-1 0,1 1 0,-1-1 0,1 1 0,-1-1 0,1 1 0,-1-1 0,1 0 0,-1 1 0,1-1 0,0 0 0,-1 1 0,1-1 0,0 0 0,-1 0 0,1 0 0,0 0 0,-1 1 0,1-1 0,0 0 0,-1 0 0,1 0 0,0 0 0,1-1 0,25 1 0,-22-1 0,56-4 0,-42 2 0,0 1 0,1 0 0,-1 2 0,0 1 0,30 4 0,-39-3 0,1 0 0,0-1 0,21 0 0,-31-1 0,0-1 0,0 1 0,-1 0 0,1-1 0,0 1 0,0-1 0,-1 1 0,1-1 0,0 0 0,-1 1 0,1-1 0,0 1 0,-1-1 0,1 0 0,-1 0 0,0 1 0,1-1 0,0-1 0,2-4 0,16-20 850,-10 12-5635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1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10752,'0'0'8223,"-3"12"-7748,-7 33 169,2 1 1,-3 56-1,10-65-276,7 265 2850,3-185 1873,-21-138-4215,8 8-756,2 0-1,-1 0 0,2 0 1,0 0-1,0 0 0,1 0 1,1 0-1,0-1 0,1 1 1,1 0-1,6-21 0,-4 24-96,0 1 0,1 0 0,0 0 0,0 1 0,1-1 0,0 2 0,0-1 0,1 1 0,0 0 0,0 0 0,1 1 0,0 0 0,0 1 0,0 0 0,1 0 0,18-6 0,-24 10-23,0 0 0,0 0 0,0 1 0,0-1 0,0 1 0,0 0 0,0 0 0,0 0 0,0 1 0,0-1 0,8 3 0,-11-2 0,1-1 0,-1 1 0,0-1 0,1 1 0,-1 0 0,0 0 0,0-1 0,0 1 0,0 0 0,1 0 0,-1 0 0,0 0 0,-1 0 0,1 0 0,0 1 0,0-1 0,0 0 0,-1 0 0,1 1 0,0-1 0,-1 0 0,1 1 0,-1-1 0,0 0 0,0 1 0,1-1 0,-1 1 0,0-1 0,0 1 0,0-1 0,0 0 0,0 1 0,-1-1 0,1 1 0,0-1 0,-1 2 0,-4 9 0,0 0 0,-1-1 0,0 0 0,-1 0 0,0 0 0,-1-1 0,0 0 0,-1-1 0,-17 16 0,23-23 0,-1 1 0,0 0 0,0-1 0,0 0 0,0 1 0,-1-2 0,1 1 0,0 0 0,-1-1 0,1 0 0,-1 0 0,0 0 0,1-1 0,-1 0 0,-7 0 0,16 2 0,-1-1 0,0 1 0,0-1 0,0 1 0,0 0 0,0 0 0,-1 0 0,5 5 0,5 3 0,126 90 0,-128-92 0,-7-4 0,1-1 0,0 0 0,0-1 0,0 1 0,0 0 0,5 1 0,-3-5-922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2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8744,'0'0'11534,"0"9"-11047,9 271 1794,-1-46-736,-2-30-121,-4-161-1003,-1-25-44,0 1 1,-3 29 0,2-26 190,0-19-393,1 0 0,-1 0 0,0 0 0,0-1 0,0 1 0,-1 0 0,1 0 0,-2 5 0,1-8 264,1 0-373,-1 0 0,0-1 0,0 1 1,1 0-1,-1-1 0,0 1 0,1-1 0,-1 0 0,0 1 0,1-1 0,-1 1 0,1-1 1,-1 0-1,1 1 0,0-1 0,-1 0 0,1 1 0,-1-1 0,1-2 0,-9-21 341,5 15-245,1-1-142,0 0 0,1 1 0,0-1 1,1 0-1,0 0 0,1 0 0,-1 0 1,2 0-1,0 0 0,0 0 0,1 0 0,0 0 1,0 1-1,1-1 0,0 0 0,1 1 1,0 0-1,1 0 0,9-14 0,-5 9 6,1 1 0,0 0 1,1 0-1,0 1 0,1 0 0,1 1 0,0 0 0,0 1 0,1 1 0,0 0 0,16-7 0,2 0-26,-19 9 0,0 0 0,26-9 0,-35 15 0,-1 0 0,1 0 0,-1 0 0,1 1 0,0-1 0,-1 1 0,1 0 0,0 0 0,-1 1 0,1-1 0,0 1 0,-1-1 0,1 1 0,-1 0 0,1 1 0,4 1 0,-7-2 0,0 0 0,0-1 0,0 1 0,0 0 0,0-1 0,0 1 0,-1 0 0,1 0 0,0 0 0,0 0 0,-1 0 0,1 0 0,-1 0 0,1 0 0,-1 0 0,0 0 0,1 0 0,-1 0 0,0 0 0,0 0 0,1 2 0,-1 0 0,0 1 0,0-1 0,-1 1 0,1-1 0,-1 1 0,0-1 0,-1 4 0,-2 5 0,-1 0 0,-11 19 0,9-20 0,0-1 0,0 1 0,-1-1 0,-1-1 0,0 1 0,0-1 0,-1-1 0,0 0 0,0 0 0,-19 9 0,23-13 0,-1 0 0,0 0 0,0-1 0,-1 0 0,1 0 0,0-1 0,-1 0 0,1-1 0,-1 1 0,0-2 0,0 1 0,-13-1 0,28 4 0,1 0 0,-1 0 0,10 8 0,-16-11 0,24 19 0,-1 0 0,27 32 0,7 7 0,2 4 0,-59-62 58,0-1 0,0 1 0,0-1 0,0 0 0,0 1 0,1-1-1,-1 0 1,0 0 0,0 0 0,0 0 0,0 0 0,0 0 0,0 0 0,2 0 0,4-2-4950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10752,'0'0'16896,"1"10"-16550,22 192 1450,-18-152-1489,-1-20 120,-2 0-1,-1 36 0,-9-38 256,7-28-625,-1 0 0,1 1 1,-1-1-1,1 0 0,0 0 1,-1 0-1,1 0 0,-1 0 1,1 0-1,-1 0 0,-1-1 1,-4-2-57,0 1 1,1-1 0,-1 0-1,1-1 1,0 0 0,0 0-1,0 0 1,1-1 0,-7-6-1,5 4-1,-1 1-1,1 0 0,-1 1 1,-16-10-1,7 5 1,15 8 0,0 0 0,0 1 0,0 0 0,-1-1 0,1 1 0,0 0 0,0 0 0,-1 0 0,1 1 0,-5-2 0,40-8 843,-12 3-5773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2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78 15680,'0'0'14222,"5"-11"-13829,20-36-32,-25 46-324,0 0-1,1 0 0,-1-1 0,1 1 0,0 0 0,-1 0 0,1 0 1,0 0-1,-1 1 0,1-1 0,0 0 0,0 0 0,0 0 0,0 0 1,0 1-1,0-1 0,0 1 0,0-1 0,0 1 0,0-1 0,0 1 1,0-1-1,1 1 0,-1 0 0,0 0 0,0-1 0,0 1 0,3 0 1,-4 1-13,1-1 0,0 0 1,-1 1-1,1-1 1,-1 0-1,1 1 0,-1-1 1,0 1-1,1-1 1,-1 0-1,1 1 0,-1-1 1,0 1-1,1 0 1,-1-1-1,0 1 0,0-1 1,1 1-1,-1-1 1,0 1-1,0 0 0,0-1 1,0 1-1,0 0 1,0-1-1,0 1 1,0-1-1,0 1 0,0 0 1,0-1-1,0 1 1,0 0-1,0-1 0,-1 1 1,1-1-1,0 1 1,0-1-1,-1 2 0,-1 1-14,1 0 0,-1 1 0,0-1 1,-1 0-1,1 0 0,0 0 0,-5 3 0,6-5-9,0 0-1,0 0 1,0-1 0,0 1 0,0-1 0,0 1-1,0-1 1,0 1 0,0-1 0,0 0 0,-1 1 0,1-1-1,0 0 1,0 0 0,0 0 0,-1 0 0,1 0 0,0 0-1,0 0 1,0 0 0,-1-1 0,1 1 0,0 0 0,0-1-1,0 1 1,-2-1 0,-11-6 870,4 6-5861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2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8640,'0'0'8758,"-11"5"-8259,-70 35 1557,74-37-1875,0 1 1,1 0-1,-1 0 0,1 0 1,0 1-1,1 0 1,-1 0-1,1 1 1,0 0-1,0 0 0,1 0 1,0 0-1,-7 13 1,-5 16 300,2 1 0,1 0 0,2 0 0,2 1 0,-6 40 0,6-22 21,2 1 1,3-1 0,3 1-1,8 94 1,-5-129-323,2-1-1,0 0 1,1 0-1,1 0 1,1-1-1,1 0 1,1 0 0,0 0-1,1-1 1,1-1-1,18 23 1,-22-32 35,1-1 0,0-1 1,0 1-1,9 5 0,1 1 387,-17-13-571,0 1 0,-1-1 0,1 0 0,0 1 0,-1-1 0,1 0 0,0 0 0,0 0 0,-1 1 0,1-1 0,0 0 0,0 0 0,-1 0 0,1 0 0,0 0 0,0-1 0,-1 1 0,1 0 0,0 0 0,0 0 0,-1-1 0,1 1 0,0 0 0,-1-1 0,1 1 0,1-1 0,7-7-4780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2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8840,'0'0'12359,"1"11"-11912,10 160 1301,-5-25-148,6 2 1164,-9-137-2454,-3-10-253,0 0 0,1 0 0,-1 0 0,0 0 0,0 0 0,0 0 0,0 0 1,0 0-1,0 1 0,0-1 0,0 0 0,0 0 0,0 0 0,-1 2 0,-3 7 502,-10 19 1128,13-28-1677,1-1 0,0 1 1,0-1-1,0 0 0,0 1 1,-1-1-1,1 0 0,0 1 1,0-1-1,-1 1 1,1-1-1,0 0 0,-1 0 1,1 1-1,0-1 0,-1 0 1,1 1-1,-1-1 0,1 0 1,0 0-1,-1 0 0,1 0 1,-1 1-1,1-1 0,0 0 1,-1 0-1,1 0 0,-1 0 1,-3-11 529,6-20 209,2 12-749,2 0 0,1 0 0,0 0 0,2 1 0,0 0 0,0 1 0,2 0 0,0 0 0,1 1 0,1 1 0,27-26 0,-31 34 0,0 0 0,1 1 0,0 0 0,0 1 0,20-8 0,-30 13 0,2-1 0,-1 1 0,1-1 0,-1 0 0,1 1 0,-1-1 0,1 1 0,-1-1 0,1 1 0,-1 0 0,1 0 0,-1 0 0,1 0 0,0 0 0,-1 0 0,1 0 0,-1 0 0,1 0 0,-1 1 0,1-1 0,-1 1 0,1-1 0,-1 1 0,1 0 0,-1-1 0,0 1 0,1 0 0,-1 0 0,0 0 0,0 0 0,1 0 0,-1 0 0,0 1 0,0-1 0,0 0 0,-1 0 0,1 1 0,0-1 0,0 2 0,0 0 0,0 0 0,0 0 0,0 0 0,-1 0 0,0 0 0,1 0 0,-1 0 0,0 0 0,-1 0 0,1 0 0,0 0 0,-1 0 0,0 0 0,1 0 0,-1 0 0,-1 0 0,1 0 0,0-1 0,-3 5 0,1-3 0,0 1 0,0-1 0,-1 1 0,0-1 0,1 0 0,-2-1 0,1 1 0,0-1 0,-1 0 0,1 0 0,-7 3 0,4-3 0,0-1 0,0 0 0,0 0 0,0-1 0,-1 0 0,1 0 0,-14-1 0,0 4 0,21-3 0,0 0 0,0 0 0,1 0 0,-1 0 0,0 0 0,0 0 0,0 0 0,1 0 0,-1-1 0,0 1 0,1 0 0,-1 0 0,1 0 0,-1-1 0,1 1 0,0 1 0,0-1 0,8 14 0,0 0 0,1-1 0,1-1 0,0 1 0,1-2 0,0 0 0,1 0 0,22 15 0,-32-25 360,4 2 135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3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10248,'0'0'15323,"4"-10"-15159,12-32 3,-12 31 316,12 9 1131,-16 2-1598,0-1 0,0 1 0,0 0 0,0 0 0,0 0 0,0-1 0,0 1 0,0 0 0,0 0 0,0 0 0,1 0 0,-1-1 0,0 1 0,0 0 0,0 0 0,0 0 0,0 0 0,0-1 0,0 1 0,0 0 0,1 0 0,-1 0 0,0 0 0,0 0 0,0 0 0,0-1 0,0 1 0,1 0 0,-1 0 0,0 0 0,0 0 0,0 0 0,0 0 0,1 0 0,-1 0 0,0 0 0,0 0 0,0 0 0,1 0 0,-1 0 0,0 0 0,0 0 0,0 0 0,0 0 0,1 0 0,-1 0 0,0 0 0,0 0 0,14 7 1616,11 12 712,1 6-2344,-2 1 0,25 33 0,-16-18 0,-32-40 0,11 13 0,-1 0 0,0 0 0,11 23 0,-18-31 672,2 3-1122,-4 0-3768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3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14872,'0'0'3961,"-10"13"-3283,-25 33 267,-65 63 0,-84 61 2615,172-152-2394,12-17-1265,-1-1 0,1 0 0,0 1 0,-1-1 0,1 0-1,0 1 1,0-1 0,-1 1 0,1-1 0,0 1 0,0-1-1,0 1 1,0-1 0,0 1 0,0-1 0,0 1 0,0-1-1,0 0 1,0 1 0,0-1 0,0 1 0,0-1 0,0 1-1,0-1 1,0 1 0,1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3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8936,'0'0'9073,"16"0"-8563,199 1 2058,-210-1-2390,0 0 0,0 1-1,0 0 1,0 0-1,0 0 1,-1 0-1,1 1 1,0 0 0,-1 0-1,1 0 1,-1 1-1,0 0 1,8 5 0,10 18-2273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3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11048,'0'0'4774,"-3"12"-4093,-10 39 105,4 0 0,1 1-1,3 0 1,2 1-1,4 64 1,0-105-481,4 29 666,-5-39-830,0 0 1,1 0-1,-1 0 0,1 0 1,0 0-1,-1 0 1,1 0-1,0 0 0,0-1 1,1 1-1,-1 0 1,0 0-1,0-1 1,3 3-1,-3-4-94,-1 0 0,1-1 1,-1 1-1,1 0 0,-1-1 1,0 1-1,1 0 0,-1-1 0,1 1 1,-1-1-1,0 1 0,1 0 1,-1-1-1,0 1 0,0-1 0,1 1 1,-1-1-1,0 1 0,0-1 1,0 1-1,0-1 0,1 0 0,-1 1 1,0-1-1,4-16 271,-1-8-43,-2-1 1,-1 1-1,-1 0 0,-6-34 1,-1-43 435,2 44-212,4 47-314,0 0 0,1 0 0,0 0 0,2-19 0,-1 29-165,1 0 1,-1-1 0,1 1 0,-1 0-1,1-1 1,0 1 0,0 0-1,0 0 1,0 0 0,0-1-1,0 1 1,0 0 0,0 0-1,0 1 1,0-1 0,1 0 0,-1 0-1,0 1 1,0-1 0,1 0-1,-1 1 1,3-1 0,31-6 216,-16 6-155,-1 1 1,0 1-1,0 1 0,31 7 1,-44-8-53,0 0-1,0 0 1,0 1 0,0 0 0,-1 0 0,1 0 0,0 0 0,-1 1 0,0 0 0,0 0 0,0 0-1,0 0 1,0 1 0,-1-1 0,1 1 0,-1 0 0,0 0 0,0 0 0,0 1 0,-1-1-1,4 10 1,-5-10-4,-1-1 0,1 1 0,-1 0 0,0 0 0,0-1 0,-1 1 0,1 0-1,-1-1 1,0 1 0,0 0 0,0-1 0,-1 1 0,1-1 0,-1 0 0,1 1-1,-1-1 1,0 0 0,-1 0 0,-2 4 0,-5 5 78,-1-1 0,0 0 0,-16 12 0,-72 51 313,98-74-417,1 1 0,0-1 0,0 0 0,-1 1 0,1-1 0,0 0 0,0 1 0,-1-1 0,1 1 0,0-1 0,0 0 0,0 1 0,0-1 0,0 1 0,0-1 0,0 1 0,0-1 0,0 1 0,0-1 0,0 0 0,0 1 0,0-1 0,0 1 0,0-1 0,0 1 0,0-1 0,0 0 0,1 1 0,-1-1 0,0 1 0,0-1 0,1 0 0,-1 1 0,0-1 0,0 0 0,1 1 0,-1-1 0,0 0 0,1 1 0,-1-1 0,0 0 0,1 0 0,-1 0 0,1 1 0,-1-1 0,0 0 0,1 0 0,-1 0 0,1 0 0,23 11 0,153 54 0,-170-63 0,-1 0 0,1 1 0,-1 0 0,0 1 0,0 0 0,0-1 0,-1 2 0,1-1 0,-1 1 0,6 5 0,-10-8 0,-1-1 0,1 1 0,0-1 0,0 1 0,0-1 0,-1 1 0,1-1 0,-1 1 0,1 0 0,-1-1 0,0 1 0,0 0 0,0-1 0,0 1 0,0 0 0,0-1 0,0 1 0,0 0 0,0-1 0,-1 1 0,1 0 0,-1-1 0,0 1 0,1-1 0,-1 1 0,0-1 0,0 1 0,0-1 0,0 0 0,0 1 0,-2 1 0,-3 4 0,0 0 0,0-1 0,-1 1 0,-10 6 0,4-4 0,0-1 0,0-1 0,-1 0 0,0 0 0,-1-1 0,1-1 0,-1-1 0,-25 5 0,18-6 0,1-1 0,0-1 0,-1 0 0,1-2 0,-38-6 0,56 7 88,0-1 0,1 0-1,-1 1 1,1-1 0,-1 0 0,1 0-1,-1-1 1,1 1 0,-3-2 0,-7-11-5029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55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71 222 9648,'0'0'22959,"10"7"-22811,-4-2-146,34 19 1,-37-22-3,1-1 0,0 1 0,0-1 0,0 0 0,0 0-1,0 0 1,0-1 0,0 1 0,0-1 0,0 0 0,8-1 0,8-2 0,-1-2 0,0 0 0,21-8 0,-34 10 0,1 0 0,-1 0 0,0 0 0,-1-1 0,1 1 0,0-2 0,-1 1 0,0 0 0,0-1 0,-1 0 0,1 0 0,6-11 0,-8 11 0,2-3 0,0-1 0,-1 0 0,4-10 0,-6 15 0,-2 1 0,1-1 0,0 0 0,-1 0 0,1 0 0,-1 0 0,0 0 0,-1 0 0,1 0 0,-1 1 0,-1-6 0,1 5 0,-1 0 0,1-1 0,-1 1 0,-1 0 0,1 0 0,0 0 0,-1 1 0,0-1 0,0 1 0,0-1 0,0 1 0,-1 0 0,1 0 0,-1 0 0,0 1 0,-6-4 0,7 4 0,-1 0 0,0 0 0,0 1 0,0 0 0,1-1 0,-1 1 0,0 1 0,0-1 0,-1 0 0,1 1 0,0 0 0,0 0 0,0 0 0,0 1 0,0-1 0,0 1 0,0 0 0,-8 2 0,-44 20 0,34-15 0,0 1 0,-27 16 0,42-21 0,1 0 0,0 1 0,0 0 0,0 0 0,0 1 0,1 0 0,-1-1 0,2 2 0,-1-1 0,1 1 0,-5 7 0,2 1 0,4-11 0,0 1 0,1-1 0,0 1 0,0-1 0,0 1 0,0 0 0,1 0 0,0 0 0,0 0 0,0 0 0,1 0 0,0 0 0,0 7 0,2 9 0,1 0 0,0 1 0,2-1 0,1 0 0,0-1 0,2 0 0,11 23 0,-14-36 0,0 0 0,1 0 0,0-1 0,0 0 0,1 0 0,13 9 0,-15-11 0,1 0 0,0 0 0,1 0 0,-1-1 0,0 0 0,1-1 0,0 1 0,0-1 0,0 0 0,0-1 0,0 0 0,0 0 0,0 0 0,12-1 0,6-2 0,0-1 0,39-10 0,2-10 0,-15 6 0,-39 12 0,0 1 0,0 0 0,26-4 0,41 2 114,-76 6 471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12056,'0'0'7485,"15"0"-6768,195 12 2628,-149-4-1027,-40-7-1387,-15-2-3921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3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11552,'0'0'6105,"11"13"-5392,-1-1-579,27 31 597,-3 1-1,38 62 0,-52-64-412,-1 0-1,-3 0 1,-2 2-1,-1 0 1,-2 0-1,-3 1 0,-1 0 1,-2 1-1,-3-1 1,-1 1-1,-8 74 1,-1-79 141,-2 0-1,-1-1 1,-2 0 0,-1-1 0,-3 0 0,-1-1 0,-2-1 0,-1-1 0,-31 40 0,28-51 684,24-24-1124,-1-1-1,1 1 0,0-1 1,-1 0-1,1 1 1,-1-1-1,1 0 1,-1 1-1,1-1 1,-1 0-1,1 1 0,-1-1 1,1 0-1,-1 0 1,1 0-1,-1 0 1,1 0-1,-1 1 0,1-1 1,-1 0-1,1 0 1,-1 0-1,1 0 1,-1-1-1,1 1 1,-1 0-1,0 0 0,1 0 1,-1 0-1,1 0 1,-1-1-1,1 1 1,0 0-1,-1 0 1,1-1-1,-1 1 0,1 0 1,-1-1-1,1 1 1,0-1-1,-1 1 1,1 0-1,0-1 1,-1 1-1,1-1 0,0 1 1,0-1-1,-1 1 1,1-1-1,0 1 1,0-1-1,0 1 1,0-1-1,0 1 0,0-1 1,-1 0-1,-1-13-3948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3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8840,'0'0'18987,"-9"14"-18711,-27 45-5,34-54-228,0 1 0,0-1 1,1 0-1,0 1 0,0-1 1,1 1-1,-1-1 0,1 1 1,0-1-1,1 1 1,-1 0-1,3 6 0,-1 16 194,4 138 1260,-6-154-1113,1 0-1,0-1 1,5 24 0,-5-27 169,5-66-553,-4 51 0,-1 0 0,2 1 0,-1-1 0,1 0 0,0 1 0,0-1 0,0 1 0,1 0 0,0 0 0,0 1 0,1-1 0,0 1 0,0 0 0,0 0 0,0 0 0,1 1 0,0 0 0,9-6 0,1 1 0,1 1 0,0 0 0,0 2 0,0-1 0,35-6 0,-38 9 0,-12 3 0,0 0 0,0 0 0,1 0 0,-1 1 0,0-1 0,1 1 0,-1 0 0,1-1 0,-1 1 0,0 0 0,1 0 0,-1 1 0,5 0 0,-7-1 0,1 0 0,-1 0 0,0 0 0,0 0 0,0 1 0,1-1 0,-1 0 0,0 0 0,0 0 0,0 0 0,0 0 0,1 1 0,-1-1 0,0 0 0,0 0 0,0 0 0,0 1 0,0-1 0,0 0 0,0 0 0,0 0 0,0 1 0,0-1 0,1 0 0,-1 0 0,0 0 0,0 1 0,0-1 0,0 0 0,-1 0 0,1 1 0,0-1 0,0 0 0,0 0 0,0 0 0,0 1 0,0-1 0,0 0 0,0 0 0,-8 13 0,-13 9 0,15-16 0,-1 0 0,0-1 0,0 0 0,-1-1 0,1 0 0,-1 0 0,-11 4 0,-17 9 0,36-16 0,0 0 0,0 0 0,0-1 0,0 1 0,0 0 0,1 0 0,-1 0 0,0 0 0,1 0 0,-1 0 0,1-1 0,-1 1 0,1 0 0,-1 0 0,1-1 0,0 1 0,1 1 0,0 1 0,2 2 0,1 1 0,0-1 0,0 0 0,0 0 0,1 0 0,0-1 0,0 0 0,10 5 0,58 23 0,-49-22 0,-25-10 0,49 18 0,-45-17 0,0 0 0,0 0 0,0 0 0,0-1 0,0 1 0,0-1 0,0 0 0,0 0 0,0 0 0,6-2 0,-10 2 21,0 0 1,0 0-1,1 0 1,-1 0-1,0 0 1,0 0-1,0-1 1,1 1-1,-1 0 1,0 0-1,0 0 1,0 0-1,0 0 1,1-1-1,-1 1 1,0 0-1,0 0 1,0 0-1,0-1 1,0 1-1,0 0 1,1 0-1,-1 0 1,0-1-1,0 1 1,0 0-1,0 0 1,0-1-1,0 1 1,0 0-1,0 0 1,0-1-1,0 1 1,0 0-1,0 0 1,0 0-1,0-1 1,0 1-1,0 0 1,-1 0-1,1-1 1,0 1-1,0 0 1,-6-9-2502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4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8432,'0'0'12247,"14"-4"-11959,169-39 758,-141 39-665,0 2 0,0 2 1,1 1-1,77 14 0,-90-14 231,-27-2-519,1 1 0,0 0 1,0 0-1,0 0 1,-1 1-1,1-1 0,0 1 1,-1 0-1,6 2 1,1-1 798,-19-2-5076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4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12456,'0'0'5681,"13"-2"-5201,1-1-346,3-1 68,1 0 1,1 2-1,17-1 1,18 2 314,135-6 1292,-154 6-935,58 5 0,-85-3-533,1-2 0,0 1 0,-1-1 0,9-2 0,24-2-2632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4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20631,'0'0'824,"-12"8"-645,-87 51 404,35-12 207,56-40-666,0 2 0,0-1 0,1 1 0,0 0 0,1 0 0,0 1 0,0 0 0,-6 16 0,7-16-27,1 0-1,1 1 1,0-1-1,0 0 1,1 1-1,0 0 1,0 14 0,2-19-49,0 1 0,1 0 0,0-1 0,0 1 0,1 0 0,0-1 0,0 1 0,0-1 0,1 0 0,0 0 0,0 0 0,6 9 1,-3-8 0,0 0 1,0 0-1,1-1 1,-1 0-1,1 0 1,1 0-1,-1-1 1,1 0-1,0-1 1,0 1-1,0-2 1,1 1-1,-1-1 1,1 0-1,0-1 1,0 0-1,10 1 1,8-1 199,-1-1 1,0-1-1,1-1 1,43-7-1,-48 8 114,-19 0-298,0 1 1,0-1 0,0 0-1,0 0 1,-1 0 0,1 0-1,0-1 1,4 0-1,-2-1-452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4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9944,'0'0'10233,"13"-3"-9781,102-15 864,-93 16-996,-2-1 94,0 1 0,0 1 0,0 0 0,27 4 0,-16 0 253,-26-3-534,1 0 0,-1 1 0,1-1 0,-1 1 0,1 0 0,-1 1 0,8 2 0,1-1-1966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4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10544,'0'0'11615,"-8"10"-11124,4-5-425,-5 7 201,-1 0-1,2 0 1,0 1-1,-12 24 1,16-27-34,1 0 1,0 0 0,0 0 0,1 0-1,0 0 1,1 0 0,0 1-1,1-1 1,0 1 0,0-1 0,1 0-1,2 11 1,-3-20-205,1 0 0,-1 0-1,0 1 1,1-1 0,-1 0 0,1 0-1,-1 0 1,1 0 0,-1 0 0,1 0-1,0 0 1,0 0 0,-1 0 0,1 0-1,0 0 1,0 0 0,0 0-1,0-1 1,0 1 0,0 0 0,0-1-1,0 1 1,1-1 0,-1 1 0,0-1-1,0 1 1,0-1 0,0 0 0,1 0-1,-1 0 1,0 0 0,0 1 0,1-2-1,-1 1 1,0 0 0,0 0 0,1 0-1,-1 0 1,0-1 0,2 0-1,0 0-324,-1 0-1,1-1 0,0 1 1,0-1-1,-1 0 0,1 1 0,-1-1 1,0 0-1,1-1 0,-1 1 0,0 0 1,0-1-1,3-4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4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15376,'0'0'2799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4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10040,'0'0'12097,"2"13"-11487,13 133 1149,-12-76-851,1 40 714,-5-95-1195,0 0 0,-1 0-1,-1-1 1,0 1 0,-7 19-1,9-33-381,0 0-1,1 0 1,-1 0-1,0 0 1,0-1-1,0 1 1,0 0-1,0 0 0,0 0 1,0-1-1,0 1 1,0-1-1,0 1 1,-1-1-1,1 1 1,0-1-1,0 0 0,0 1 1,-1-1-1,1 0 1,0 0-1,0 0 1,-1 0-1,1 0 1,0 0-1,0 0 1,-1 0-1,1-1 0,0 1 1,-2-1-1,-41-13 622,41 13-594,-77-37 875,59 25-823,21 13-127,-1 0-1,1 0 1,0 0-1,0 0 1,-1-1-1,1 1 1,0 0 0,-1 0-1,1-1 1,0 1-1,0 0 1,-1 0-1,1-1 1,0 1-1,0 0 1,0-1-1,-1 1 1,1 0-1,0-1 1,0 1-1,0 0 1,0-1-1,0 1 1,0 0-1,0-1 1,0 1-1,0-1 1,0 1-1,0 0 1,0-1-1,0 1 1,0 0-1,0-1 1,0 1-1,0 0 1,0-1-1,0 1 1,1 0-1,-1-1 1,0 1-1,0 0 1,0-1 0,1 1-1,-1 0 1,0-1-1,0 1 1,1 0-1,-1 0 1,0 0-1,1-1 1,-1 1-1,0 0 1,1 0-1,-1 0 1,0 0-1,1-1 1,-1 1-1,1 0 1,8-5-743,-1-1 0,0 0-1,0-1 1,0 0 0,12-15 0,-16 18-1106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57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458 1 9240,'0'0'11215,"-12"5"-10527,-96 39 2182,65-24-483,33-14-1645,0-1 0,0-1 0,-19 7 0,23-10-407,0 1 0,0 1-1,0-1 1,1 1-1,-1 0 1,1 0-1,-1 1 1,1 0-1,-5 4 1,5-4-290,-20 15-45,13-11 0,1 1 0,0 0 0,0 0 0,-13 17 0,14-14 0,2 1 0,0-1 0,0 1 0,1 1 0,1-1 0,0 1 0,1 1 0,0-1 0,1 0 0,-2 20 0,4-23 0,1 1 0,1 0 0,0-1 0,1 1 0,0 0 0,1-1 0,0 1 0,1-1 0,0 0 0,0 0 0,2 0 0,-1 0 0,12 19 0,-6-14 0,1 0 0,0 0 0,1-1 0,27 24 0,-32-32 0,1-1 0,0-1 0,0 0 0,0 0 0,1 0 0,-1-1 0,1 0 0,0-1 0,0 0 0,1 0 0,16 2 0,-13-4 0,-6 1 0,1-1 0,0 0 0,0 0 0,0-1 0,0 0 0,-1-1 0,1 0 0,0 0 0,0 0 0,-1-1 0,9-3 0,35-19 0,68-45 0,-51 28 0,-17 9 0,82-72 0,-77 59 0,-51 40 0,0 1 0,0-1 0,0 0 0,-1 0 0,1-1 0,-2 1 0,1-1 0,0 0 0,-1 0 0,0 0 0,0-1 0,-1 1 0,0 0 0,0-1 0,1-9 0,-2 6 0,0 0 0,-1 0 0,0 0 0,-1 0 0,0 0 0,0 0 0,-1 0 0,-1 0 0,-6-17 0,4 17 0,1 1 0,-2 0 0,1 0 0,-1 1 0,-1-1 0,0 1 0,0 1 0,0-1 0,-1 1 0,0 0 0,0 1 0,-1 0 0,0 0 0,-16-7 0,11 7 0,0 0 0,0 0 0,0 2 0,-1 0 0,0 0 0,0 2 0,0-1 0,0 2 0,-25 0 0,2 4 0,0 0 0,-51 13 0,72-12 0,11-3 0,0 0 0,0 1 0,0 0 0,0 0 0,1 1 0,-1-1 0,0 1 0,-9 7 0,5-3 0,-1 0 0,-19 9 0,-9 6 0,34-20-3935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4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14872,'0'0'4063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4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11856,'0'0'4414,"2"13"-3739,6 55 675,-3 1 0,-2 0 0,-13 114 0,10-153-756,0-24-352,0 0 0,0 0 0,-1 0 0,1 0 0,-1 0 0,-3 8 0,3-1 380,1-11-509,0-1 0,0 0 1,0 0-1,0 1 0,0-1 0,0 0 0,0 0 0,0 1 1,-1-1-1,1 0 0,-1 0 0,1 0 0,-1 1 0,0 1 1,-1 1 1244,4-9-630,37-61 24,-30 47-655,1 1 1,1 0-1,1 1 0,0 0 1,1 1-1,0 0 0,2 1 1,0 1-1,0 0 0,31-20 1,-42 32-80,0 0-1,0 0 1,0 0 0,1 1 0,-1 0-1,0 0 1,1 0 0,-1 0 0,1 1-1,0-1 1,7 2 0,-11-1-16,-1 0-1,0 0 1,1 0-1,-1 0 1,1 0-1,-1 0 1,0 0-1,1 0 0,-1 0 1,0 0-1,1 0 1,-1 0-1,0 0 1,1 1-1,-1-1 1,0 0-1,0 0 1,1 0-1,-1 0 1,0 1-1,1-1 1,-1 0-1,0 0 1,0 1-1,0-1 1,1 0-1,-1 1 1,0-1-1,0 0 1,0 1-1,0-1 1,1 0-1,-1 1 1,0 0-1,-4 14 62,-13 13 83,9-20-8,-1-1-1,0 0 0,0-1 1,-10 6-1,17-11-101,1-1-29,1 0 1,-1 1-1,1-1 0,-1 0 1,1 0-1,-1 1 0,1-1 1,-1 1-1,1-1 0,-1 1 0,1-1 1,-1 0-1,1 1 0,0-1 1,-1 1-1,1 0 0,0-1 1,0 1-1,-1-1 0,1 1 1,0-1-1,0 1 0,0 0 1,0-1-1,0 1 0,0-1 1,-1 1-1,2 0 0,-1-1 0,0 1 1,0 0-1,0-1 0,0 1 1,0-1-1,0 1 0,1 0 1,-1-1-1,0 1 0,1 0 1,18 20 349,-10-14-307,-1 2-50,9 8 0,1 0 0,34 25 0,-52-42 113,10 5 485,-5 2-5297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5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 8744,'0'0'15291,"-10"-2"-14981,4 1-241,-22-3 92,26 5-148,1-1-1,0 0 0,0 0 0,0 0 0,0 1 0,0-1 1,0 0-1,0 1 0,1-1 0,-1 1 0,0-1 1,0 1-1,0-1 0,0 1 0,0 0 0,1-1 0,-1 1 1,0 0-1,1 0 0,-1-1 0,0 1 0,1 0 0,-1 0 1,1 0-1,-1 0 0,1 0 0,0 0 0,-1 1 1,-3 21 220,1-1 0,1 1 1,1 37-1,0-5 79,3 50 309,1-29-137,3 178 4811,-6-253-5131,4-13-143,18-85-21,-18 72 0,0 1 0,2 1 0,1-1 0,13-30 0,-11 34 0,-6 12 0,0 1 0,0 0 0,1 0 0,0 0 0,0 0 0,1 1 0,0-1 0,0 1 0,8-7 0,-6 7 0,-1 1 0,1 0 0,0 0 0,0 0 0,0 1 0,1 0 0,0 1 0,0 0 0,0 0 0,0 0 0,0 1 0,0 0 0,0 1 0,1 0 0,-1 0 0,10 1 0,-15 1 0,0-1 0,0 1 0,-1 0 0,1 0 0,0 0 0,-1 1 0,1-1 0,-1 1 0,0-1 0,1 1 0,-1 0 0,0 0 0,0 0 0,0 0 0,0 0 0,3 4 0,-3-3 0,0 0 0,-1 0 0,1 0 0,0 0 0,-1 0 0,0 0 0,1 0 0,-1 0 0,0 0 0,-1 1 0,1-1 0,-1 0 0,1 6 0,-3-1 0,1 0 0,-1 0 0,-1-1 0,1 1 0,-1-1 0,-1 0 0,0 0 0,1 0 0,-2 0 0,1-1 0,-1 0 0,-10 11 0,11-13 0,-1 1 0,0-1 0,0 0 0,0 0 0,0 0 0,-1-1 0,0 0 0,0 0 0,1 0 0,-1-1 0,-1 0 0,1 0 0,0 0 0,-1-1 0,-11 1 0,17-1 0,-1-1 0,1 0 0,-1 0 0,1 0 0,-1 1 0,1-1 0,-1 1 0,1 0 0,-1-1 0,1 1 0,-2 1 0,3-2 0,19 28 0,-14-21 0,0 1 0,0-1 0,1-1 0,10 11 0,17 20 0,-30-32 0,1-1 0,-1 0 0,1 0 0,0 0 0,0 0 0,0-1 0,7 5 0,3-13 9,-3 0-55,14-4-1333,-17 5-2675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5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9144,'0'0'15542,"2"12"-15065,36 199 2154,-37-207-2568,3 10 287,-1 1 0,0 0 0,-1-1 0,-1 1 0,0 0 0,-1 0-1,-3 25 1,3-39-331,-1 0 0,1 0 0,-1 0-1,1 0 1,0 0 0,-1 0 0,0 0 0,1 0-1,-1 0 1,0 0 0,1 0 0,-1-1-1,0 1 1,0 0 0,0 0 0,0-1-1,1 1 1,-1-1 0,0 1 0,0-1 0,-2 1-1,1 0 62,-1 0-1,0-1 0,0 1 0,0-1 1,0 0-1,0 1 0,0-2 0,-3 1 1,-2-1 115,-1-1 0,1 1 0,0-2 1,-15-5-1,-1-3-195,12 5 0,0 0 0,1 2 0,-2-1 0,-16-3 0,-1-2 0,42-4-1807,-4 4-2784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14464,'0'0'2418,"3"-11"-1665,0-1-534,0 0 293,0-1 1,0 1 0,1-1 0,1 1-1,10-20 1,-13 31-442,-1-1-1,1 1 1,0 0-1,-1 0 1,1 0-1,0 0 1,-1 0-1,1 0 1,0 1 0,0-1-1,0 1 1,0-1-1,0 1 1,0 0-1,0-1 1,0 1-1,0 0 1,0 0-1,0 0 1,0 1 0,-1-1-1,1 0 1,0 1-1,3 0 1,10 1-2740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5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9344,'0'0'7217,"-11"1"-6788,-25 4 388,-58 15 1,58-9 43,-60 25 0,83-30-637,1 0-1,0 1 1,1 1 0,0 0 0,0 1-1,0 0 1,1 0 0,-11 14 0,14-14-68,0 1 0,0 1 0,1-1 0,0 1 0,1 0 0,0 0 0,1 1 0,0 0 0,1-1 0,0 1 0,1 0 0,0 1 0,1-1 0,0 0 0,1 0 0,2 17 0,-1-19-80,1-1 0,0 1-1,0-1 1,1 0 0,0 1 0,1-2 0,0 1 0,1 0 0,-1-1-1,1 1 1,1-1 0,0-1 0,0 1 0,1-1 0,-1 0 0,1-1 0,1 1-1,-1-1 1,1-1 0,0 1 0,10 3 0,5 3 56,0-2-1,25 8 1,-38-16-80,-1 1-1,1-1 1,0-1 0,0 1-1,0-2 1,-1 1 0,1-2-1,13-1 1,2-1 413,40 1 0,-64 2-458,0 0 0,-1 0-1,1 0 1,0 0 0,0 0-1,-1 0 1,1 0 0,0-1-1,-1 1 1,1 0 0,0 0-1,-1 0 1,1-1 0,-1 1-1,1 0 1,0-1 0,-1 1-1,1-1 1,-1 1 0,1 0-1,-1-1 1,1 1 0,-1-1-1,1 1 1,-1-1 0,0 0-1,1 1 1,-1-1 0,0 1-1,1-1 1,-1 0 0,0 1-1,0-2 1,1-8-4832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5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11256,'0'0'5545,"13"-2"-5140,70-11 625,106-2 0,-31 15 1647,-140 4-2563,-13-2-2493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5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10848,'0'0'6597,"0"12"-6136,-18 347 2948,18-334-2583,4 33 0,-3-54-740,4 30 2302,-4-48-2020,0-2-313,2 1 0,0 0 0,1 0 1,0 0-1,1 1 0,1-1 1,0 1-1,1 0 0,0 1 1,2 0-1,-1 0 0,1 1 0,1 0 1,0 0-1,1 1 0,0 0 1,1 1-1,17-11 0,-27 19-45,1 1-1,-1 0 1,1-1 0,0 1-1,-1 0 1,1 1 0,0-1-1,0 0 1,0 1-1,0 0 1,0-1 0,3 2-1,-6-1-4,1 0-1,0 0 0,-1 0 0,1 0 1,0 0-1,-1 1 0,1-1 1,0 0-1,-1 1 0,1-1 1,-1 0-1,1 1 0,0-1 0,-1 1 1,1-1-1,-1 1 0,1-1 1,-1 1-1,1-1 0,-1 2 0,1-1 1,-1 0 0,1 0 0,-1 0 0,0 1 0,0-1 0,0 0 0,0 0 0,0 1 0,0-1 0,0 0 0,0 0 0,0 1 0,0-1 0,-1 0 0,0 2 0,-2 4 22,-1 0 1,0 0 0,-1-1-1,1 0 1,-1 0-1,-1 0 1,1 0-1,-1-1 1,0 0-1,0 0 1,-9 5 0,-9 10 85,15-12-61,-14 10 213,22-17-193,39 10 336,-19-6-324,26 14 128,-37-14-135,0-1 0,1-1 0,0 1 0,-1-1-1,1-1 1,0 0 0,16 2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5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9536,'0'0'7407,"3"-11"-6975,9-20-10,2 0 0,23-40 0,-20 39 219,26-66 0,-7 12 242,-30 73-661,0 0-1,5-21 1,-10 30-131,0 1 0,0-1-1,0 0 1,-1 0 0,1 0 0,-1 0-1,0 0 1,-1 0 0,1 0 0,0 0 0,-1 1-1,0-1 1,-2-7 0,1 8 83,-4-5 624,-1 20-127,3 0-567,2-1 0,0 1 0,0-1 1,1 1-1,0 18 0,1-19-36,1 20 238,1-1 0,2 1 0,8 36-1,1 5 519,-12-68-749,0 0 1,0 0-1,0 0 1,0 0-1,0-1 1,1 1-1,-1 0 1,1-1-1,0 0 1,0 1-1,1-1 1,-1 0-1,4 4 1,-5-6-45,1 0 0,-1 0 1,1 0-1,-1 0 0,1 0 0,0 0 1,-1 0-1,1-1 0,0 1 0,0-1 0,-1 1 1,1-1-1,0 1 0,0-1 0,0 0 1,-1 0-1,1 0 0,0 0 0,0 0 1,0-1-1,-1 1 0,1-1 0,0 1 1,0-1-1,-1 1 0,1-1 0,0 0 1,-1 0-1,3-1 0,3-2-41,0-1-1,0 0 0,0-1 1,11-12-1,4-11-4736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6:5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13968,'0'0'6479,"0"13"-5871,-9 114 1162,2-62-156,5-44 2951,3-23-4512,0 1 0,0 0 0,0-1-1,1 1 1,-1 0 0,0 0 0,0 0 0,1 0-1,-1 0 1,0 0 0,1 0 0,-1 0-1,3 0 1,6-5 139,30-33 491,-30 28-358,1 0 1,12-9-1,-17 15-243,-5 4-33,0 0 1,0 0 0,0 1 0,0-1-1,0 0 1,0 1 0,0-1 0,0 0-1,0 1 1,1-1 0,-1 1-1,2-1 1,-3 2-33,1-1 0,-1 1 0,1 0-1,-1-1 1,1 1 0,-1-1 0,1 1 0,-1 0-1,0 0 1,1-1 0,-1 1 0,0 0 0,1 0-1,-1-1 1,0 1 0,0 0 0,0 0 0,0-1-1,0 1 1,0 0 0,0 0 0,0 0 0,0-1-1,0 1 1,-1 1 0,1 4-17,0 0 0,1-1 0,-1 1 0,1 0 0,0 0 0,3 7 0,-4-13 0,0 0 0,1 1 0,-1-1 0,0 0 0,1 1 0,-1-1 0,0 0 0,0 0 0,1 0 0,-1 1 0,1-1 0,-1 0 0,0 0 0,1 0 0,-1 1 0,0-1 0,1 0 0,-1 0 0,1 0 0,-1 0 0,1 0 0,-1 0 0,0 0 0,1 0 0,-1 0 0,1 0 0,-1 0 0,0 0 0,1-1 0,-1 1 0,1 0 0,0 0 0,16-8 0,-12 6 0,11-6 0,0-1 0,21-17 0,-25 17 0,1 0 0,0 1 0,1 0 0,22-8 0,-21 10 0,-12 4 0,1 0 0,0 0 0,0 1 0,0 0 0,0 0 0,7-1 0,-10 2 0,0 0 0,1 0 0,-1 1 0,0-1 0,0 0 0,0 0 0,0 1 0,-1-1 0,1 0 0,0 1 0,0-1 0,0 1 0,0 0 0,0-1 0,0 1 0,-1 0 0,1-1 0,0 1 0,0 0 0,-1 0 0,1-1 0,-1 1 0,1 0 0,-1 0 0,1 0 0,-1 0 0,1 0 0,-1 0 0,0 0 0,0 0 0,1 0 0,-1 1 0,5 19 0,-2 0 0,0 1 0,0 37 0,-3-59-18,0 0 1,0 0-1,0 1 1,0-1-1,0 0 1,0 0-1,0 1 0,0-1 1,0 0-1,0 0 1,0 1-1,1-1 1,-1 0-1,0 0 0,0 1 1,0-1-1,0 0 1,0 0-1,0 1 1,1-1-1,-1 0 0,0 0 1,0 0-1,0 0 1,1 1-1,-1-1 1,0 0-1,0 0 0,0 0 1,1 0-1,-1 0 1,0 1-1,0-1 1,1 0-1,-1 0 0,0 0 1,0 0-1,1 0 1,-1 0-1,0 0 1,0 0-1,1 0 1,-1 0-1,0 0 0,0 0 1,1 0-1,-1 0 1,0 0-1,1-1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58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10544,'0'0'18448,"6"14"-17817,-1-3-491,0-2-11,-1 1-1,0-1 1,-1 1-1,0-1 0,-1 1 1,0 0-1,0 0 1,0 20-1,17 601 1529,-10-450-1474,12 51-183,-15-196 0,2 1 0,18 54 0,-26-89 0,6 9 0,2-27 0,-7 14 0,7-17-3935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0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8640,'0'0'13430,"3"14"-13061,27 149 961,-12-81-767,10 58 355,-22-97-536,-1-1-1,-2 1 1,-5 83 0,-7-31 352,8-91-678,0 0 26,1-1-1,-1 1 0,0-1 1,0 0-1,0 0 0,0 1 1,-1-1-1,-1 4 0,3-7-67,0 0-1,0 0 1,0-1 0,-1 1-1,1 0 1,0 0-1,0 0 1,0 0-1,0 0 1,0-1 0,0 1-1,0 0 1,0 0-1,0 0 1,0 0 0,0 0-1,0 0 1,0-1-1,0 1 1,-1 0 0,1 0-1,0 0 1,0 0-1,0 0 1,0 0 0,0 0-1,0 0 1,0 0-1,-1 0 1,1 0 0,0 0-1,0 0 1,0-1-1,0 1 1,0 0-1,-1 0 1,1 0 0,0 0-1,0 0 1,0 0-1,0 0 1,0 1 0,-1-1-1,1 0 1,0 0-1,0 0 1,0 0 0,0 0-1,0 0 1,0 0-1,-1 0 1,1 0 0,0 0-1,0 0 1,0 0-1,0 0 1,0 1 0,0-1-1,0 0 1,0 0-1,0 0 1,-1 0 0,1 0-1,0 0 1,0 1-1,0-1 1,-2-21 304,4-28-135,0 22-102,2 1 1,0 0-1,2-1 0,1 2 0,1-1 1,1 1-1,1 0 0,2 1 0,0 0 0,1 1 1,2 0-1,0 1 0,24-25 0,-32 40-59,0 0 0,0 1 0,1 1 0,0-1 0,0 1 0,1 0 0,-1 1-1,1 0 1,0 1 0,0-1 0,17-2 0,-25 6-20,2-1-8,0 0 0,0 0 1,0 1-1,0-1 1,0 1-1,0 0 1,0 0-1,1 0 0,3 1 1,-6 0 0,0-1 0,0 1 0,0 0 0,0 0 0,0 0 0,0 0-1,0 0 1,0 0 0,-1 0 0,1 0 0,0 0 0,-1 0 0,1 0 0,-1 0 0,1 1 0,-1-1 0,0 0 0,1 0 0,-1 1 0,0-1 0,0 0 0,0 0 0,0 1 0,0-1 0,0 0-1,-1 3 1,1 6-14,0 0-1,-1 0 0,0 0 1,-1 0-1,0 0 1,-6 18-1,6-23 13,-1 0-1,1 0 1,-1-1-1,0 1 1,-1-1 0,1 1-1,-1-1 1,1 0 0,-1 0-1,0 0 1,-1-1-1,1 0 1,-1 1 0,-7 3-1,3-2-24,-1-1 0,0 1-1,0-1 1,0-1-1,0 0 1,0-1 0,-1 0-1,0 0 1,-18 0-1,29-2-28,0 3 30,1 0-1,-1 0 1,1 1 0,0-1 0,0 0-1,0 0 1,0-1 0,1 1-1,-1 0 1,1 0 0,0-1 0,2 4-1,30 32 22,-13-16-12,83 103 222,-101-122-162,-1 0-1,0 0 0,0-1 0,-1 1 0,1 0 0,0 0 0,-1 1 0,0-1 0,0 0 0,2 6 0,-3-8-2,0-1 0,1 1-1,-1 0 1,0 0-1,1 0 1,-1-1-1,1 1 1,-1 0 0,1 0-1,0-1 1,-1 1-1,1-1 1,0 1-1,-1 0 1,1-1 0,0 0-1,1 1 1,-2 0 14,1-1 0,-1 0 0,1 1 0,-1-1 0,1 0 0,-1 1 0,1-1 0,-1 0-1,1 1 1,-1-1 0,1 1 0,-1-1 0,0 1 0,1-1 0,-1 1 0,0-1 0,1 1 0,-1 0 0,0-1 0,0 2 0,2-12-845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0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9536,'0'0'8201,"11"-6"-7863,46-29 373,-2-3-1,50-46 0,-93 74-434,-2-1 0,16-20 0,-23 27-162,0 0 0,0 0 0,-1-1 0,1 1 0,-1-1 0,0 0 0,0 1 0,0-1 0,-1 0 0,0 0 0,1-7 0,-2 10-76,0 1-1,0 0 1,0 0-1,0-1 1,0 1-1,0 0 1,0 0-1,0 0 1,-1-1-1,1 1 1,-1 0-1,1 0 1,-1 0 0,1 0-1,-1 0 1,1 0-1,-1 0 1,0 0-1,0 0 1,1 0-1,-1 0 1,0 0-1,0 0 1,0 1 0,0-1-1,0 0 1,0 1-1,0-1 1,-1 0-1,1 1 1,0 0-1,0-1 1,0 1-1,0 0 1,-1-1-1,1 1 1,0 0 0,0 0-1,-1 0 1,1 0-1,0 0 1,0 0-1,0 1 1,-1-1-1,1 0 1,0 1-1,0-1 1,0 0 0,0 1-1,-2 0 1,-3 2 12,1 0 1,0 1 0,-1-1 0,1 1 0,0 0 0,1 0 0,-1 0-1,1 1 1,0-1 0,0 1 0,0 0 0,1 1 0,-1-1 0,1 1 0,1-1-1,-1 1 1,1 0 0,0 0 0,0 0 0,1 0 0,0 0 0,0 0-1,0 1 1,1-1 0,-1 0 0,2 10 0,2-4 107,-1 0-1,1 0 1,1 0 0,8 17 0,-11-25-86,1 0 1,0-1-1,1 1 1,-1 0-1,1-1 1,0 1-1,-1-1 1,2 0-1,-1 0 1,0 0-1,0 0 1,1 0-1,0-1 1,-1 0-1,1 1 1,5 1-1,-6-3 14,-1 0 0,1 0 0,-1 1 0,1-1 0,-1 1 0,1 0 0,-1 0 0,0 0 0,3 3 0,-2-2 98,-1-1-56,0-1 0,-1 0 0,1 0 0,0 0-1,0-1 1,-1 1 0,1 0 0,0-1 0,4 1 0,-6-7-763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0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29 156 9536,'0'0'9921,"2"11"-9465,18 170 1050,-4-17 74,-4-30 652,-18-211 1447,0-2-3216,-17-85 0,11 101-211,5 27 41,-11-37 0,17 69-262,-1 0-1,1 0 1,0 0 0,1 0 0,-1-1-1,1 1 1,-1 0 0,1 0 0,1-1 0,-1 1-1,0 0 1,1 0 0,0 0 0,0-1-1,0 1 1,1 0 0,-1 0 0,1 1 0,0-1-1,0 0 1,0 0 0,1 1 0,-1 0 0,1-1-1,0 1 1,0 0 0,0 0 0,0 0-1,1 1 1,-1-1 0,1 1 0,-1 0 0,9-4-1,-1 1-2,0 1-1,1 0 0,0 0 1,0 1-1,0 1 0,0 0 1,1 0-1,-1 1 0,0 1 1,22 2-1,-24-1-12,0 0 0,0 1 0,0 0 1,0 1-1,0 0 0,-1 1 0,1 0 0,-1 0 1,0 1-1,-1 0 0,1 1 0,-1 0 0,11 10 1,-17-14-8,0 0 0,0 0 0,-1 0 0,1 0 1,-1 0-1,1 0 0,-1 1 0,0-1 0,0 0 0,0 1 1,0-1-1,0 1 0,-1 0 0,1-1 0,-1 1 1,0-1-1,1 1 0,-1 4 0,-1-3 4,0 1 1,0-1-1,0 1 0,-1-1 1,1 0-1,-1 1 0,0-1 0,0 0 1,-5 7-1,-4 2 20,0 1 1,-1-2-1,0 1 0,-19 13 1,-7 6-4,-116 91 27,153-123-56,0 1 0,1-1 0,0 1 0,-1-1 0,1 1 0,-1-1 0,1 1 0,0 0 0,-1-1 0,1 1 0,0 0 0,-1-1 0,1 1 0,0 0 0,0-1 0,0 1 0,0 0 0,0-1 0,0 1 0,0 0 0,0-1 0,0 1 0,0 0 0,0-1 0,0 1 0,0 0 0,0-1 0,1 1 0,-1 0 0,0-1 0,0 1 0,1 0 0,-1-1 0,1 1 0,-1-1 0,0 1 0,1-1 0,-1 1 0,1-1 0,-1 1 0,1-1 0,0 1 0,0-1 0,28 21 0,42 9 0,-45-20 0,26 14 0,11 7 0,19 11 0,-78-39 0,1 0 0,-1 0 0,0 1 0,0-1 0,-1 1 0,6 7 0,-8-10 0,0 1 0,0-1 0,0 1 0,0 0 0,0-1 0,0 1 0,0 0 0,-1 0 0,1 0 0,0 0 0,-1-1 0,0 1 0,1 0 0,-1 0 0,0 0 0,0 0 0,0 0 0,-1 0 0,1 0 0,-1 2 0,-4 10 0,4-9 0,0-1 0,-1 0 0,1 1 0,-1-1 0,0 0 0,-1 0 0,1 0 0,-1-1 0,1 1 0,-1 0 0,0-1 0,-1 0 0,-5 6 0,-6 0 0,0-1 0,0-1 0,0 0 0,-1-1 0,-23 6 0,-5 3 0,34-13 0,1 1 0,-1-2 0,1 1 0,-1-1 0,-11 0 0,12-1 0,-1 0 0,1 1 0,0 1 0,-14 3 0,18-5-285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0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12056,'0'0'7425,"2"12"-6971,0 1-330,0 4 118,0 1 1,0 34-1,-3 5 398,2-35-13,-4 33 1,2-48-438,0-1 141,0-1-1,0 1 1,1 0-1,0 0 1,0 0-1,1 9 1,0-15-295,-1 0 0,1 0 0,-1-1 0,1 1 0,-1 0 0,1-1 0,-1 1 0,0-1 0,1 1 0,-1 0 0,0-1 0,1 1 0,-1-1 0,0 1 0,0-1 0,0 1 0,1-1 0,-1 1 0,0-1 0,0 1 0,0-1 0,0 1 0,0-1 0,0 1 0,0-2 0,3-4 133,12-29 181,2 0 0,1 1 0,2 0 0,27-32 0,-43 61-263,0 1 0,1 0 0,0 0 0,9-6 0,4-4 214,-17 14-286,-1 0-1,1-1 0,-1 1 0,1 0 0,-1-1 0,0 1 0,1 0 1,-1 0-1,1-1 0,-1 1 0,1 0 0,-1 0 0,1 0 0,0 0 0,-1 0 1,1 0-1,-1 0 0,1 0 0,-1 0 0,1 0 0,-1 0 0,1 0 1,-1 0-1,1 0 0,-1 0 0,1 1 0,-1-1 0,2 0 0,10 15 328,-10-10-263,1 0 1,-1 1 0,0-1-1,1 9 1,-1-3 54,-2-1 0,0 1 0,-1 14-1,0-15 35,0 0-1,1 0 0,2 13 0,-2-23-154,0 0 1,1 1-1,-1-1 0,0 0 1,0 0-1,0 1 1,1-1-1,-1 0 1,0 0-1,0 0 1,1 1-1,-1-1 0,0 0 1,0 0-1,1 0 1,-1 0-1,0 0 1,1 0-1,-1 0 0,0 0 1,0 0-1,1 1 1,-1-1-1,0 0 1,1 0-1,-1-1 0,0 1 1,1 0-1,-1 0 1,0 0-1,1 0 1,-1 0-1,0 0 1,0 0-1,1 0 0,-1 0 1,0-1-1,0 1 1,1 0-1,-1 0 1,0 0-1,1-1 0,13-8 174,40-37 34,90-69 423,-143 114-644,-1 1 0,0 0 0,1-1 0,-1 1 0,1 0 0,-1 0 0,0-1 0,1 1 0,-1 0 0,1 0 0,-1 0 0,0 0 0,1 0 0,-1 0 0,1-1 0,-1 1 0,1 0 0,-1 0 0,1 0 0,-1 0 0,0 1 0,1-1 0,-1 0 0,1 0 0,-1 0 0,1 0 0,-1 0 0,0 0 0,1 1 0,-1-1 0,1 0 0,-1 0 0,1 1 0,5 15 0,-6 24 0,-14 53 0,8-56 0,-4 67 0,10-103 469,-1 3-507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1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9440,'0'0'17165,"10"3"-16889,15 3-64,0 0 1,0-2-1,1-2 1,36 1-1,-20-6 156,0 2 1,0 2-1,0 2 0,58 11 0,-90-11-212,0-1 0,1-1 0,-1 1 0,1-2 0,0 1 0,-1-2 0,13-1 0,-21 2-104,0-1 0,0 1 0,0 0 0,-1 0-1,1-1 1,0 1 0,0 1 0,0-1 0,3 0-1,5 7-5291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1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10752,'0'0'10423,"10"7"-9960,-2-1-355,-3-2-41,0-1 0,0 0 0,0 0 0,0 0 0,1-1 0,-1 1 0,1-1 0,0 0 0,-1-1 0,1 0 0,0 0 0,11 1 0,243 17 2978,-219-20-2457,0-3-1,0-2 1,71-18 0,-59 11-506,-23 5-250,-20 4-3196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1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 9240,'0'0'11486,"-11"5"-11218,-15 7 415,-46 16 1,59-23-382,-1 0 0,1 1 1,0 0-1,-24 16 0,-44 39 438,80-60-729,-9 8 70,0 0 0,1 1 1,0 0-1,0 1 0,1 0 0,0 0 0,1 0 0,-8 20 0,5-9 37,2 0 0,1 1 0,-9 46 0,15-55-53,1-1 0,0 1 1,1-1-1,0 1 0,1-1 1,0 0-1,2 0 0,-1 0 1,1 0-1,12 24 0,-12-30-28,0 0 0,0-1 0,0 1 0,1-1 0,0 0 0,0 0 0,1-1 0,0 0 0,-1 0 0,2 0 0,-1 0 0,1-1 0,-1 0 0,15 6 0,2-2 134,-1 0 0,1-2 1,37 7-1,-34-8 5,-11-2 163,0-1 0,25 2-1,-39-4-267,11-21-653,-12 12-3199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1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11152,'0'0'10778,"13"5"-10445,3 3-144,2-2-1,-1 0 1,1-1-1,21 3 1,54-2 1340,-78-3-1140,5 0-3579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1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10040,'0'0'11330,"-1"13"-10882,-4 53 753,6 104-1,26 68 1176,-22-190-1653,-4-36 8,0-9-72,-1-5 260,-1-22-679,2 1 0,1-1 0,1 1 0,6-25 0,-7 40-197,0 0 0,1 0 1,0 1-1,1-1 0,0 1 1,0-1-1,0 1 0,1 0 1,0 1-1,0-1 0,1 1 0,0 0 1,0 0-1,13-9 0,-12 10-30,0 1 0,1-1 0,-1 1 0,1 0 0,0 1 0,0 0 0,0 0 0,0 1 0,1 0 0,-1 0 0,0 1 0,1 0 0,9 0 0,-17 1-20,1 0 1,0 0-1,-1 0 1,1 0-1,-1 0 0,1 0 1,0 0-1,-1 1 1,1-1-1,0 0 1,-1 1-1,1 0 1,-1-1-1,1 1 0,-1 0 1,0 0-1,1 0 1,-1 0-1,0 0 1,1 0-1,-1 0 1,2 2-1,-3-1-1,0 0 0,1-1-1,-1 1 1,0-1 0,0 1 0,0 0 0,0-1-1,0 1 1,-1-1 0,1 1 0,0 0-1,-1-1 1,1 1 0,-1-1 0,1 1 0,-1-1-1,0 0 1,0 1 0,0-1 0,1 0 0,-1 1-1,-1-1 1,1 0 0,-1 1 0,-5 5 11,-1 0 0,0-1 1,0 0-1,0 0 0,-1-1 0,1 0 1,-1 0-1,0-1 0,-1 0 1,1-1-1,-1 0 0,-18 3 0,28-6-1,0 0 0,-1 0 0,1 0 0,0 0 0,-1 0 0,1 0 0,0 0 0,-1 0 0,1 0 0,0 0 0,-1 0 0,1 1-1,0-1 1,0 0 0,-1 0 0,1 0 0,0 1 0,-1-1 0,1 0 0,0 0 0,0 1 0,-1-1 0,1 0 0,0 0 0,0 1-1,0-1 1,0 0 0,-1 1 0,1-1 0,0 0 0,0 1 0,0-1 0,0 1 0,6 12 0,24 18-58,-20-23 59,29 29-17,-18-18 155,-1 1 0,20 26 0,-40-47-135,0 1 0,0 0-1,0 0 1,0 0 0,0 0-1,0 0 1,0 0 0,0 0-1,0 0 1,0-1 0,0 1-1,1 0 1,-1 0 0,0 0-1,0 0 1,0 0 0,0 0 0,0 0-1,0 0 1,0 0 0,0 0-1,0-1 1,1 1 0,-1 0-1,0 0 1,0 0 0,0 0-1,0 0 1,0 0 0,0 0-1,0 0 1,1 0 0,-1 0-1,0 0 1,0 0 0,0 0-1,0 0 1,0 0 0,0 0-1,0 0 1,1 0 0,-1 0-1,0 0 1,0 0 0,0 1-1,0-1 1,0 0 0,-3-19-767,2 9-3207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2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17487,'0'0'3936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00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916 1 8336,'0'0'16850,"-8"10"-16366,-126 151 1280,-197 201 521,145-140-1171,20 12 731,136-185-1745,19-30-109,-18 25-1,27-42 10,-7 13 0,9-15 0,0 0 0,0 0 0,0 1 0,-1-1 0,1 0 0,0 0 0,0 1 0,0-1 0,0 0 0,0 0 0,0 0 0,-1 1 0,1-1 0,0 0 0,0 0 0,0 0 0,0 1 0,-1-1 0,1 0 0,0 0 0,0 0 0,-1 0 0,1 0 0,0 0 0,0 0 0,0 0 0,-1 1 0,1-1 0,0 0 0,0 0 0,-1 0 0,1 0 0,0 0 0,0 0 0,-1 0 0,1 0 0,0 0 0,0-1 0,-1 1 0,1 0 0,0 0 0,0 0 0,-1 0 0,20-21 0,-10 13 0,9-13-3999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2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8136,'0'0'19010,"1"11"-18690,16 143 1200,-11-96 1150,-6-81-2558,6-116 879,-6 134-1284,0-1 0,-1 1 0,1-1 0,-1 1 1,-2-11-1,-2-13-5892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2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14464,'0'0'17279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2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10848,'0'0'15961,"3"12"-15484,30 183 1211,-28-157-1431,8 57 888,1 162 1,-14-255-1134,0 3 99,0 0 0,0 0-1,-1 0 1,1 0 0,-1 0 0,0-1-1,0 1 1,-1 0 0,1-1 0,-4 6-1,5-9-109,-1-1-1,0 0 0,0 1 1,0-1-1,1 0 1,-1 0-1,0 0 0,0 1 1,0-1-1,0 0 0,0 0 1,1 0-1,-1 0 1,0 0-1,0-1 0,0 1 1,0 0-1,0 0 0,1 0 1,-1-1-1,-1 0 1,-20-9-3,20 9 2,-11-7 0,1 0 0,0-1 0,0-1 0,-17-18 0,15 14 0,0 1 0,-20-14 0,-11-3 0,36 24 639,9 6-654,-1-1 0,1 1 0,-1 0 0,1 0 0,0 0 0,-1 0 0,1 0 0,0-1 0,-1 1 0,1 0-1,0 0 1,0-1 0,-1 1 0,1 0 0,0 0 0,0-1 0,-1 1 0,1 0 0,0-1 0,0 1 0,0 0 0,0-1 0,-1 1 0,1-1 0,4-10-4268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2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61 18791,'0'0'7295,"-4"-10"-6355,-12-30-24,12 30 2774,8 13-2901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3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0 10248,'0'0'8055,"-10"3"-7769,-122 21 1515,121-22-1538,-1 1 0,1 0 0,1 1-1,-1 1 1,0-1 0,-10 8 0,14-8-137,1 0 0,-1 0 0,1 0 0,0 1 0,1 0 0,-1 0 0,1 1 0,0 0 1,0 0-1,-5 8 0,-8 7 222,15-18-286,-1 1 0,1-1 0,0 0 0,1 1 0,-1 0 0,-2 4 0,-9 23 616,-20 60 0,30-80-577,1 0 0,1 0 0,0 0 0,1 1 0,0-1 0,1 1 1,0-1-1,1 1 0,3 15 0,16 60 527,-18-81-571,0 1 0,0-1 0,0-1 1,1 1-1,0 0 0,0-1 0,0 1 0,1-1 1,0 0-1,0 0 0,0 0 0,1-1 0,-1 1 1,1-1-1,0 0 0,1-1 0,7 6 0,-4-5 36,-1 1 0,1-1-1,-1-1 1,1 0 0,0 0-1,0-1 1,1 0 0,-1 0-1,0-1 1,1 0-1,9-1 1,105-8 1828,-106 5-1210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3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11656,'0'0'5123,"13"-4"-4823,2-3-188,-9 5-58,1-1 1,-1 1-1,0 0 1,0 1 0,1 0-1,-1 0 1,1 0 0,-1 0-1,13 2 1,50 3 631,-40-1-243,-1-2 0,0-1 0,0 0 0,45-9 0,-27 1 239,-13 2 619,38-12 0,-60 12-159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3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9240,'0'0'10613,"3"13"-10155,-2-5-371,3 5 154,-1 1-1,-1 0 1,-1 0 0,0 27 0,-3 13 1064,9 102-1,-5-142-1116,-5 12 228,2-23-281,1 0-1,-1 1 1,1-1 0,0 1-1,0-1 1,0 0 0,0 1-1,0-1 1,2 5 0,9 26 2601,-12-41-2480,0-1-1,0 0 1,1 1 0,0-1 0,0 0 0,1 0 0,0 1-1,3-11 1,19-75-58,-21 85-77,0 3-85,0 0-1,1 1 1,-1-1 0,1 0-1,0 1 1,0-1 0,0 1-1,1 0 1,0 0 0,5-5-1,3-1 20,0 1-1,17-10 1,-24 16-55,1 1 0,-1 0 0,1 0 0,-1 1 0,1-1 0,0 1-1,0 1 1,-1-1 0,1 1 0,0 0 0,0 0 0,9 2 0,-12-2-8,0 0 0,0 1 1,-1-1-1,1 1 0,0 0 1,-1-1-1,1 1 0,-1 0 0,1 0 1,-1 1-1,0-1 0,1 1 0,-1-1 1,0 1-1,0 0 0,0-1 1,0 1-1,0 0 0,0 0 0,-1 1 1,1-1-1,-1 0 0,1 0 0,-1 1 1,0-1-1,0 1 0,0-1 0,1 5 1,-2-5-1,0 0 1,0 0 0,-1 1-1,1-1 1,0 0 0,-1 0 0,0 1-1,1-1 1,-1 0 0,0 0-1,0 0 1,0 0 0,0 0-1,-1 0 1,1 0 0,-1-1 0,1 1-1,-1 0 1,1-1 0,-3 2-1,-4 4 0,0-2-1,0 1 0,-10 4 0,15-8 4,-10 5 6,1-1-1,-2 0 0,1 0 1,0-2-1,-1 1 0,0-2 1,-21 3-1,31-5 13,-10 1 42,14-2-51,0 0 0,-1 0 0,1 0 0,0 0 1,0 1-1,0-1 0,-1 0 0,1 0 0,0 0 0,0 0 1,-1 0-1,1 1 0,0-1 0,0 0 0,0 0 1,0 0-1,0 1 0,-1-1 0,1 0 0,0 0 1,0 1-1,0-1 0,0 0 0,0 0 0,0 1 1,0-1-1,0 0 0,0 0 0,0 1 0,0-1 1,0 0-1,0 0 0,0 1 0,0-1 0,0 0 0,0 0 1,0 1-1,0-1 0,0 0 0,0 0 0,0 1 1,1-1-1,-1 0 0,15 4 141,23 9-9,0 1 0,56 32 0,-77-30 99,-6-5-175,-13-35 541,1 13-5563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3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9744,'0'0'6819,"12"-6"-6309,15-9 11,0-1 1,-2-1 0,46-40-1,-51 36-88,-2 0-1,0-1 1,-1-1-1,19-36 0,-27 43-213,-1-1-1,0 0 1,-2-1 0,0 1-1,-1-1 1,0 0-1,3-32 1,-8 36-19,0-1 0,-1 1 0,0 0 0,-1 0 0,-7-26 0,9 39-177,0-1 1,0 1-1,0 0 1,-1 0-1,1 0 1,0 0-1,-1 0 1,1 0-1,-1 0 1,0 0-1,1 1 1,-1-1-1,0 0 1,1 0-1,-1 0 1,0 0-1,0 1 1,0-1-1,1 0 1,-1 1-1,0-1 1,0 1-1,0-1 1,0 1-1,0 0 1,0-1-1,0 1 1,0 0-1,0-1 1,-1 1-1,1 0 1,0 0-1,0 0 1,0 0-1,0 0 0,0 0 1,0 1-1,0-1 1,0 0-1,0 0 1,-2 1-1,1 1 14,-1-1-1,1 0 1,-1 1-1,1 0 1,0-1-1,-1 1 0,1 0 1,0 0-1,0 0 1,0 1-1,1-1 1,-1 0-1,0 1 0,1-1 1,-2 5-1,-3 8 52,1 0-1,1 1 0,0-1 1,1 1-1,1 0 1,1 0-1,0 0 0,1 0 1,0 0-1,5 28 1,4 2 261,-7-31-145,1 1 1,0-1-1,1 0 1,0 0-1,1 0 1,1-1-1,13 23 1,-4-9 1846,-12-23-5607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15376,'0'0'5314,"10"9"-4910,30 27-1,-38-35-356,0 1 1,0 0 0,-1 0-1,1 0 1,-1 0 0,1 1-1,-1-1 1,0 0 0,1 1-1,-1-1 1,-1 1-1,1-1 1,0 1 0,-1-1-1,1 1 1,-1-1 0,1 1-1,-1 0 1,-1 3 0,2 8 231,1 8 816,0 33 1,-2-44-425,6-5 1772,-5-9-2361,0 1 1,0-1-1,0 0 1,1 1-1,-1-1 1,1 1-1,0-1 1,-1 1 0,1 0-1,0 0 1,0 0-1,4-3 1,7-8 158,6-8 208,1 1-1,1 1 1,31-23-1,-48 39-335,-1 1-55,-1 1 0,1-1 0,-1 1-1,1 0 1,0-1 0,-1 1 0,1 1 0,0-1 0,0 0 0,0 1-1,0-1 1,0 1 0,4 0 0,-5 0-26,0 0-1,0 0 1,0 1-1,0-1 1,0 0-1,0 1 1,-1-1-1,1 1 1,0 0-1,0 0 1,-1 0 0,1 0-1,0 0 1,-1 0-1,1 0 1,-1 0-1,0 1 1,1-1-1,-1 0 1,0 1-1,2 2 1,25 54-32,-28-57 0,0 0 0,1 0 0,-1 1 0,1-1 0,-1 0 0,1 0 0,-1 0 0,1 0 0,0 0 0,0 0 0,-1 0 0,1 0 0,0 0 0,0 0 0,0-1 0,0 1 0,1 1 0,0-2 0,-1-1 0,0 1 0,0 0 0,0-1 0,0 1 0,0-1 0,0 1 0,0-1 0,0 1 0,0-1 0,0 0 0,0 1 0,0-1 0,0 0 0,0 0 0,0 0 0,-1 0 0,1 0 0,0-1 0,17-16 0,0 0 0,24-17 0,-38 32 0,0 0 0,1 0 0,-1 1 0,1-1 0,-1 1 0,1 0 0,0 0 0,0 1 0,0-1 0,0 1 0,0 0 0,0 0 0,0 1 0,7 0 0,-9 0 0,0 0 0,0 1 0,0-1 0,0 1 0,0 0 0,0 0 0,0 0 0,0 0 0,0 0 0,0 1 0,0-1 0,-1 1 0,1 0 0,-1 0 0,1 0 0,-1 0 0,0 0 0,0 1 0,0-1 0,0 1 0,0-1 0,0 1 0,-1 0 0,3 3 0,5 16 0,0-5 0,-2 1 0,12 37 0,-22-38 986,3-17-1057,0 0-1,0 0 1,0 0-1,0 1 1,0-1-1,0 0 1,0 0 0,0 0-1,0 1 1,0-1-1,0 0 1,0 0-1,0 0 1,0 1-1,0-1 1,0 0-1,-1 0 1,1 0-1,0 0 1,0 1-1,0-1 1,0 0-1,0 0 1,0 0 0,-1 0-1,1 0 1,0 0-1,0 1 1,0-1-1,0 0 1,0 0-1,-1 0 1,1 0-1,0 0 1,0 0-1,0 0 1,-1 0-1,1 0 1,0 0-1,0 0 1,0 0-1,-1 0 1,1 0 0,0 0-1,0 0 1,0 0-1,0 0 1,-1 0-1,1 0 1,0 0-1,0 0 1,0 0-1,-1 0 1,1 0-1,0 0 1,0-1-1,0 1 1,0 0-1,0 0 1,-1 0 0,1 0-1,0 0 1,0 0-1,0-1 1,0 1-1,0 0 1,0 0-1,-1-1 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3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10248,'0'0'10783,"7"14"-10221,3 6-340,-1 0-1,-1 1 1,-1-1 0,8 37 0,20 317 3313,-33-336-3147,4 82 3373,-11-147-2153,2 17-1405,1-1-1,-2-19 1,5 15-194,0 0 1,1 0-1,0 0 1,1 0-1,1 1 1,1-1-1,0 1 0,0 0 1,2 0-1,0 1 1,0-1-1,1 2 1,12-16-1,-13 19-7,1 1-1,-1 0 0,1 0 1,0 1-1,1 0 0,0 0 0,0 1 1,1 0-1,-1 0 0,1 1 1,0 1-1,1 0 0,-1 0 1,1 1-1,-1 0 0,1 1 0,0 0 1,18 0-1,-26 2-1,0 0 0,0 0 0,0 0 0,0 1 0,0-1 0,0 1 0,0-1 0,0 1 0,-1 0 0,1 1 0,0-1 0,-1 0 0,1 1 0,-1-1 0,1 1 0,-1 0 0,1 0 0,-1 0 0,2 2 0,-1 0 0,-1-1 0,0 1 0,0-1 0,-1 1 0,1 0 0,-1-1 0,0 1 0,0 0 0,0 0 0,0 0 0,0 0 0,-1 7 0,0-2 0,0 1 0,-1-1 0,-1 0 0,1 1 0,-1-1 0,-1 0 0,0 0 0,0 0 0,-1-1 0,0 1 0,-6 9 0,4-10 0,0-1 0,-1-1 0,1 1 0,-2-1 0,1 0 0,0-1 0,-1 0 0,0 0 0,0 0 0,-11 3 0,14-5 0,0-1 0,0 0 0,-1-1 0,1 1 0,0-1 0,0 0 0,-1 0 0,1-1 0,-1 1 0,1-1 0,0-1 0,-1 1 0,1-1 0,-1 0 0,1 0 0,0 0 0,0-1 0,-10-4 0,9 2 0,8 3 0,9 9 0,82 99 0,-77-87 0,27 25 0,-23-26 0,-19-19 0,-1 1 0,1-1 0,-1 1 0,1 0 0,-1-1 0,1 0 0,0 1 0,-1-1 0,1 1 0,0-1 0,0 0 0,-1 0 0,1 1 0,0-1 0,0 0 0,-1 0 0,1 0 0,0 0 0,1 0 0,-2 0 0,1 0 0,-1 0 0,0 0 0,1-1 0,-1 1 0,1 0 0,-1 0 0,0-1 0,1 1 0,-1 0 0,0-1 0,1 1 0,-1 0 0,0-1 0,0 1 0,1-1 0,-1 1 0,0 0 0,0-1 0,1 1 0,-1-1 0,0 1 0,0-1 0,0 1 0,0-1 0,0 1 0,0-1 0,0 1 0,0-1 0,0 1 0,0-1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01.5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0 11048,'0'0'17399,"-1"10"-16908,-8 176 1530,7-91-1180,10 155-172,0-52-379,-2-153-290,-1-38 0,-4-7 0,-1 0 0,0 0 0,0 0 0,1 0 0,-1 0 0,0 0 0,1 0 0,-1 0 0,0-1 0,0 1 0,1 0 0,-1 0 0,0 0 0,0 0 0,1 0 0,-1 0 0,0-1 0,0 1 0,0 0 0,1 0 0,-1 0 0,0-1 0,0 1 0,0 0 0,0 0 0,1 0 0,-1-1 0,0 1 0,0 0 0,0 0 0,0-1 0,0 1 0,0 0 0,0 0 0,0-1 0,0 1 0,0 0 0,0-1 0,7-15 0,-7 15 0,20-47 767,-12 26-5519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4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10152,'0'0'15730,"7"12"-15269,8 13 46,-2 1 0,-1 0 0,-1 1 0,9 34 0,-18-55-394,-1-2 128,0 0 1,0 0-1,-1 0 1,1 1-1,-1-1 1,0 5-1,-1-8-181,1 0-1,0 0 0,0 0 0,-1 0 1,1-1-1,0 1 0,-1 0 1,1 0-1,-1 0 0,1-1 0,-1 1 1,1 0-1,-1-1 0,1 1 1,-1 0-1,0-1 0,0 1 0,1-1 1,-1 1-1,0-1 0,0 1 1,1-1-1,-1 1 0,0-1 0,0 0 1,0 0-1,0 1 0,0-1 1,0 0-1,1 0 0,-1 0 0,0 0 1,0 0-1,-2 0 0,-58-5-55,42 2-5,-36 0 1,-64 5 0,119-2 18,0 0 0,0 0 0,0 0 0,0 0 0,-1 0 0,1 0 0,0 0 0,0 0-1,0 0 1,0 0 0,0 0 0,0 0 0,0 0 0,-1 0 0,1 0 0,0 0 0,0 0 0,0 0 0,0 0 0,0 0 0,0 0 0,0 0 0,0 0 0,-1 0 0,1 0-1,0 0 1,0 0 0,0 0 0,0 0 0,0-1 0,0 1 0,0 0 0,0 0 0,0 0 0,0 0 0,0 0 0,0 0 0,0 0 0,0 0 0,-1 0 0,1-1 0,0 1-1,0 0 1,0 0 0,0 0 0,0 0 0,0 0 0,0 0 0,0 0 0,0-1 0,0 1 0,0 0 0,1 0 0,-1 0 0,0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4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17687,'0'0'4376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4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9240,'0'0'9977,"12"5"-9329,-8-4-598,0 0-1,1 1 1,-1-1 0,0 1 0,-1 0 0,1 0-1,0 1 1,-1-1 0,1 1 0,-1 0 0,0 0-1,0 0 1,0 0 0,0 0 0,0 1 0,-1-1 0,1 1-1,-1 0 1,0 0 0,0 0 0,-1 0 0,1 0-1,-1 0 1,1 5 0,10 62 883,-3 0 1,0 74-1,-3-33 12,1 68 1178,-6-168-1936,-2 43 1082,4-40-110,0-5 1667,-4-12-2799,0 0 1,0 0-1,0-1 0,1 1 0,-1 0 1,1 0-1,-1-1 0,1 1 0,0 0 1,0-1-1,0-3 0,0 2-14,-1-32-13,2 1 0,0 0 0,3 0 0,1 0 0,1 0 0,3 1 0,14-42 0,-21 70 0,1 0 0,0 1 0,0 0 0,0-1 0,1 1 0,-1 0 0,1 0 0,0 1 0,1-1 0,-1 1 0,1 0 0,0 0 0,0 1 0,0-1 0,0 1 0,9-4 0,-11 6 0,0 0 0,1 0 0,-1 0 0,0 0 0,0 0 0,0 1 0,1-1 0,-1 1 0,0 0 0,1 0 0,-1 0 0,0 1 0,1-1 0,-1 1 0,0-1 0,0 1 0,0 0 0,0 0 0,0 1 0,0-1 0,0 1 0,0-1 0,0 1 0,0 0 0,-1 0 0,1 0 0,-1 1 0,1-1 0,-1 0 0,0 1 0,0 0 0,2 3 0,-1-1 0,1 1 0,-1-1 0,-1 1 0,1 0 0,-1 0 0,0 0 0,0 0 0,-1 0 0,0 0 0,0 0 0,0 0 0,-1 1 0,0-1 0,-1 8 0,0-9 0,0-1 0,0 1 0,0-1 0,-1 1 0,1-1 0,-1 0 0,0 0 0,-1 0 0,1 0 0,-1 0 0,0 0 0,0-1 0,0 1 0,0-1 0,0 0 0,-1 0 0,0 0 0,1 0 0,-1-1 0,-7 4 0,2-1 0,-1-1 0,-19 7 0,25-10 0,0 0 0,1-1 0,-1 1 0,0-1 0,0 1 0,0-1 0,1 0 0,-1 0 0,0-1 0,0 1 0,-7-3 0,8 1 0,1 1 0,-1-1 0,1 0 0,-1 0 0,1-1 0,-1 1 0,1 0 0,-2-3 0,9 8 0,-1 0 0,1 0 0,0 0 0,0 0 0,10 4 0,16 8 0,-10 0 0,0 0 0,29 30 0,13 12 0,-61-56 76,0 0 1,-1 0-1,1 0 1,-1 1-1,0-1 1,0 1-1,1-1 1,-1 1-1,0-1 1,0 1-1,0-1 1,0 3-1,-1-3-189,0-1 0,0 1 0,0-1 0,0 1 0,0-1 0,0 1 0,0-1 0,-1 0 0,1 1 0,0-1 1,0 1-1,-1-1 0,1 0 0,0 1 0,0-1 0,-1 1 0,1-1 0,0 0 0,-1 0 0,1 1 0,-1-1 0,1 0 0,0 1 0,-1-1 0,1 0 0,-1 0 0,1 0 0,-1 0 0,1 0 0,-1 1 0,1-1 1,-1 0-1,1 0 0,-1 0 0,1 0 0,0 0 0,-1 0 0,1 0 0,-1-1 0,1 1 0,-1 0 0,1 0 0,-1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4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11152,'0'0'7993,"14"-3"-7429,81-19 418,-79 17-690,0-1 1,0 0-1,-1-1 0,28-16 1,-20 7 79,0-1 1,-1-1 0,-1 0 0,-1-2 0,0 0 0,-2-2-1,17-23 1,-31 36-84,0 1 0,0-1 1,-1 0-1,0 0 0,-1-1 0,2-16 0,-4 25-263,1 1 0,-1-1 0,0 0 0,0 1 0,0-1 0,0 0 0,0 1 1,-1-1-1,1 0 0,0 1 0,0-1 0,0 1 0,-1-1 0,1 0 0,0 1 0,0-1 0,-1 1 0,1-1 0,-1 0 0,1 1 0,0-1 0,-1 1 0,1-1 0,-1 1 0,1 0 0,-1-1 0,1 1 0,-1-1 0,0 1 0,1 0 0,-1 0 1,1-1-1,-1 1 0,0 0 0,1 0 0,-1 0 0,0 0 0,1 0 0,-1-1 0,0 1 0,1 0 0,-1 1 0,0-1 0,1 0 0,-1 0 0,0 0 0,1 0 0,-2 1 0,-2-1 16,0 1 1,-1 1-1,1-1 0,0 1 0,-6 2 0,-8 6 66,1 1-1,-16 13 0,27-20-89,1 0 0,1 0 0,-1 1 0,1 0 0,-1 0 0,1 0 0,1 0-1,-1 1 1,1 0 0,-3 6 0,4-7 16,1-1-1,0 0 1,1 1-1,-1-1 1,1 1-1,0-1 1,0 1-1,0-1 1,1 0-1,-1 1 1,1-1-1,0 1 1,0-1-1,1 0 1,-1 0-1,1 0 1,0 0-1,0 0 1,0 0-1,1 0 1,-1-1-1,1 1 1,0-1-1,0 0 1,4 4-1,0-1 76,-1-1 0,1 1-1,1-1 1,-1 0 0,1-1 0,-1 0-1,1 0 1,1-1 0,-1 0 0,0 0-1,15 2 1,-18-4 54,0-1 0,0 0 1,0-1-1,0 1 0,0-1 0,0 0 1,0 0-1,7-3 0,11-9-454,-22 12 7,0 0 1,0 0-1,0 0 0,0 0 1,0 0-1,0 0 0,-1 0 1,1 0-1,0 0 0,-1 0 1,1-1-1,0 1 0,0-3 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4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15 179 11152,'0'0'9815,"11"17"-9212,-1-2-449,-4-7-64,0 0 1,0 1-1,-1 0 0,0 0 1,-1 0-1,0 0 1,0 1-1,-1 0 0,0 0 1,2 19-1,19 156 2428,-17-143-1688,-6-27-148,0 1 0,-2 20 0,0-4 2038,-2-25-801,2-6-1919,1 0 1,-1 0-1,1 0 1,0 0-1,-1 0 1,1 0-1,0 0 1,0 0-1,0 0 1,0 0-1,0 0 1,0 0-1,0 0 1,1 0-1,-1 0 1,0 0-1,0 0 1,1 0-1,-1 0 1,1 2-1,10 19-2,29 70 2,-31-79 0,-9-13 0,0 0 0,0 0 0,1 0 0,-1 0 0,0 0 0,0 0 0,0 0 0,0 0 0,1 0 0,-1 0 0,0 0 0,0 0 0,0 0 0,0 0 0,0 0 0,0-1 0,1 1 0,-1 0 0,0 0 0,0 0 0,0 0 0,0 0 0,0 0 0,0 0 0,0-1 0,0 1 0,0 0 0,0 0 0,1 0 0,-1 0 0,0 0 0,0-1 0,0 1 0,0 0 0,0 0 0,0 0 0,0 0 0,0 0 0,0-1 0,0 1 0,0 0 0,0 0 0,0 0 0,0 0 0,-1-1 0,-1-34 0,1 22 0,-28-171 0,3 18 0,12 75 0,8 57 0,1-1 0,0-36 0,5 37 0,6-53 0,-4 83 0,0 0 0,0 0 0,0 0 0,0 1 0,0-1 0,1 1 0,-1-1 0,1 1 0,4-3 0,3-6 0,-10 12 0,1-1 0,0 0 0,0 0 0,0 1 0,0-1 0,0 1 0,0-1 0,0 1 0,0-1 0,0 1 0,0-1 0,0 1 0,0 0 0,0 0 0,0-1 0,0 1 0,0 0 0,0 0 0,1 0 0,-1 0 0,0 1 0,0-1 0,0 0 0,0 0 0,0 1 0,0-1 0,0 0 0,0 1 0,0-1 0,2 2 0,30 21 0,-27-18 0,5 3 0,0 1 0,-1 1 0,0 0 0,0 1 0,-1 0 0,-1 0 0,0 1 0,0 0 0,-2 0 0,1 0 0,5 16 0,-11-24 0,-1 0 0,1 0 0,-1 0 0,0 0 0,0 0 0,0 0 0,0 0 0,-1 0 0,0-1 0,0 1 0,0 0 0,0 0 0,0 0 0,-1-1 0,1 1 0,-1-1 0,-3 4 0,-4 9 0,-2-2 0,-15 19 0,24-30 0,-2 1 0,0 1 0,0 0 0,-1-1 0,1 0 0,-1 0 0,0-1 0,0 1 0,0-1 0,0 0 0,0 0 0,-1-1 0,-10 4 0,-81 20 0,78-18 0,17-3 0,13 1 0,43 9 0,-2 3 0,0 3 0,97 53 0,-125-60 0,-11-7 0,0 1 0,0 1 0,-1 0 0,15 14 0,-24-20 0,0 0 0,0 1 0,0 0 0,-1 0 0,1 0 0,-1 0 0,0 0 0,0 0 0,-1 1 0,1-1 0,-1 1 0,0-1 0,0 1 0,0 0 0,-1-1 0,1 1 0,-1 0 0,-1 6 0,0-5 0,0 0 0,0-1 0,-1 1 0,0 0 0,0-1 0,0 0 0,-1 1 0,0-1 0,0 0 0,0 0 0,0 0 0,-1-1 0,0 1 0,0-1 0,0 0 0,-1 0 0,1 0 0,-1-1 0,0 1 0,0-1 0,0 0 0,-9 3 0,-3 1 0,1-1 0,-1-1 0,0 0 0,0-1 0,-1-1 0,-24 2 0,27-4 0,0 0 0,-1-1 0,1-1 0,-1 0 0,1-1 0,0-1 0,0 0 0,0-1 0,0-1 0,1 0 0,0-1 0,0-1 0,0 0 0,-13-9 0,11 6 0,14 9 0,0 0 0,-1 0 0,1-1 0,0 1 0,0-1 0,0 0 0,0 0 0,0 1 0,0-1 0,0-1 0,-2-2 0,-1 2 993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4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15472,'0'0'4665,"3"10"-3867,15 43 1384,21 106 0,-27-101 1613,-11-58-3716,-1 0 0,0 0 0,1 1 0,-1-1 0,1 0 0,-1 0 0,1 0 0,-1 0 0,1 1 1,-1-1-1,1 0 0,-1 0 0,0 0 0,1 0 0,-1 0 0,1 0 0,-1 0 0,1-1 0,-1 1 0,1 0 0,-1 0 1,1 0-1,-1 0 0,1-1 0,-1 1 0,1 0 0,-1 0 0,0-1 0,1 1 0,-1 0 0,0-1 0,1 1 0,-1 0 0,0-1 1,1 1-1,-1 0 0,0-1 0,0 1 0,1-1 0,-1 1 0,0-1 0,0 1 0,0-1 0,1 0 0,8-36-42,2-1-1,17-39 0,-17 48-38,-9 25 2,0 0 0,0 0 0,1 0 0,-1 0 0,1 1 0,0-1 0,0 1 0,0 0 0,1 0 0,-1 0 0,1 0 0,0 0 0,0 1 0,0-1 0,0 1 0,0 0 0,0 1 0,0-1 0,1 1 0,-1-1 0,7 0 0,-8 3 0,0 0 0,-1 1 0,1-1 0,0 0 0,-1 1 0,1 0 0,-1-1 0,0 1 0,1 0 0,-1 0 0,0 0 0,0 1 0,0-1 0,2 5 0,1 2 0,0 0 0,-1 0 0,-1 1 0,0-1 0,0 1 0,0 0 0,-1 0 0,-1 0 0,0 0 0,0 13 0,2-21 0,3-5 0,5-7 0,28-37 0,-22 25 0,23-23 0,-35 40 0,1 0 0,0 0 0,0 0 0,0 1 0,1-1 0,0 2 0,0-1 0,14-4 0,-20 7 0,0 1 0,1 0 0,-1 0 0,1 0 0,-1 1 0,0-1 0,1 0 0,-1 0 0,0 1 0,1-1 0,-1 1 0,0-1 0,0 1 0,1 0 0,-1-1 0,0 1 0,0 0 0,0 0 0,0 0 0,0 0 0,0 0 0,0 0 0,0 0 0,0 0 0,0 0 0,-1 0 0,1 1 0,0-1 0,0 2 0,3 4 0,-1 0 0,-1 0 0,1 0 0,1 8 0,19 129 0,-21-137 515,-1 5-665,-9-9-4150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8936,'0'0'14089,"13"-2"-13704,-2-1-273,-3 1-36,-1 0 1,1 0-1,-1 1 1,1 0-1,0 1 1,-1 0-1,1 0 0,11 2 1,41 6 871,-1-3 1,112-3-1,-142-3-409,0 2 0,51 7 0,-42-3 268,-35-4-652,0-1-1,-1 1 1,1 0-1,-1 0 1,0 1-1,1-1 1,-1 1-1,4 2 1,1 1-3895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4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13464,'0'0'8223,"16"-2"-7652,248-41 1925,-189 35-1708,-50 6-311,0-1 1,50-13-1,-51 9 129,36-6 0,-50 11-1075,-1 1 0,1 0-1,-1 1 1,1 0-1,0 1 1,18 3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5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8032,'0'0'13133,"-12"12"-12827,-39 37-7,44-43-220,1 1-1,0-1 1,0 1 0,1 1 0,0-1-1,1 1 1,-7 13 0,-2 5 120,-10 12 86,5-9-45,1 0-1,2 1 1,0 1-1,-14 48 1,15-19 6,3 0-1,3 1 1,2 0 0,3 0-1,3 1 1,3-1 0,9 62-1,-4-85 55,20 60-1,-14-51-80,0-8 146,1-1 1,26 47 0,-30-62-89,-6-14-29,-1 0 0,2-1 1,-1 0-1,1 0 0,0 0 0,0 0 0,1-1 0,13 10 0,-20-16-217,0-1 0,1 0 0,-1 1 0,0-1-1,1 0 1,-1 1 0,1-1 0,-1 0 0,1 0 0,-1 1-1,1-1 1,-1 0 0,1 0 0,-1 0 0,1 1-1,-1-1 1,1 0 0,-1 0 0,1 0 0,0 0-1,-1 0 1,1 0 0,-1 0 0,1 0 0,-1-1-1,1 1 1,-1 0 0,1 0 0,-1 0 0,1-1 0,-1 1-1,1 0 1,-1 0 0,1-1 0,-1 1 0,0 0-1,1-1 1,-1 1 0,1-1 0,-1 1 0,0 0-1,1-1 1,-1 1 0,0-1 0,0 1 0,1-1-1,-1 1 1,0-1 0,0 1 0,0-1 0,0 1 0,1-1-1,-1 1 1,0-1 0,0 1 0,0-1 0,0 0-1,-1 0 1,0-27-4723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5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241 519 7936,'0'0'5089,"4"-9"-4786,15-30 17,-15 26 3571,-10 0-1479,-24 6-512,26 6-1657,0-1 1,-1 1 0,1 0-1,-1 0 1,-7 0 0,8 1-89,0 0 1,0 0-1,0 0 0,0 1 1,0 0-1,0 0 1,0 0-1,0 0 1,0 0-1,0 1 0,-6 4 1,-13 2 725,19-7-771,1 0 0,0 0 0,0 0 0,0 1 0,0-1 0,0 1 1,0-1-1,-3 4 0,-7 6 293,6-5-147,0 0 0,0 0 0,-8 10 1,9-8-20,1 1 0,-1-1 1,1 1-1,1 0 0,0 0 1,-4 11-1,7-17-164,1 1 0,-1-1-1,1 1 1,0-1 0,-1 1-1,2-1 1,-1 1 0,0-1 0,1 1-1,-1-1 1,1 1 0,0-1-1,0 0 1,1 0 0,-1 1 0,1-1-1,-1 0 1,1 0 0,0 0-1,0 0 1,0-1 0,1 1 0,4 4-1,6 5 120,1 0 0,0-1 0,22 13-1,-24-17-94,-1 0-96,0 0 0,0-1 0,1-1 0,0 0 0,0 0 0,0-1 0,1-1-1,-1 0 1,1-1 0,0 0 0,14-1 0,-23-1-1,0 0 0,0 0 0,0-1 0,0 0 0,-1 0 0,1 0 0,0 0 0,0 0 0,5-4 0,-7 4 0,-1 0 0,1 0 0,0 0 0,-1 0 0,1 0 0,-1-1 0,1 1 0,-1-1 0,1 1 0,-1-1 0,0 0 0,0 0 0,0 1 0,0-1 0,0 0 0,0 0 0,-1 0 0,1 0 0,0-2 0,2-21 0,-2 1 0,0-1 0,-2 0 0,-6-40 0,4 54 0,1 1 0,-2 0 0,1 0 0,-1 0 0,-1 1 0,0-1 0,0 1 0,-1 0 0,0 1 0,0-1 0,-1 1 0,-9-8 0,12 13 0,0 0 0,0 1 0,0 0 0,-1 0 0,1 0 0,0 1 0,-1-1 0,1 1 0,-1 0 0,0 0 0,-5 0 0,6 1 0,1 0 0,-1-1 0,0 1 0,0-1 0,1 0 0,-1 0 0,0-1 0,1 1 0,-1-1 0,1 1 0,0-1 0,-1 0 0,1 0 0,0-1 0,0 1 0,-4-5 0,1-1 0,3 4 0,0 0 0,0 0 0,1 0 0,0 0 0,0 0 0,0-1 0,0 1 0,0-1 0,-1-8 0,0-1 0,1 1 0,0 0 0,1-1 0,0 1 0,1-1 0,1 0 0,0 1 0,1-1 0,0 1 0,1 0 0,1 0 0,0 0 0,9-19 0,-4 16 0,-2 1 0,1 1 0,0 1 0,15-19 0,-19 27 0,1 0 0,-1 0 0,1 1 0,0-1 0,0 1 0,5-3 0,-8 6 0,0 0 0,-1 0 0,1 1 0,0-1 0,0 1 0,0-1 0,0 1 0,-1-1 0,1 1 0,0 0 0,0 0 0,0 0 0,0 0 0,0 0 0,0 0 0,0 1 0,0-1 0,0 1 0,-1-1 0,1 1 0,0 0 0,0 0 0,-1-1 0,4 4 0,1-1 0,-1 0 0,1-1 0,0 0 0,9 3 0,16 7 0,-9-1 0,-15-9 0,-1 1 0,0 0 0,0 0 0,0 0 0,-1 1 0,1 0 0,6 6 0,-26 7 850,6-8-5635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02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448 1 10752,'0'0'8382,"-8"11"-7771,-6 8-256,-1 0 0,-1-1-1,-1-1 1,-24 20 0,-134 79 2461,69-48-1109,94-60-1398,8-6-83,-1 0 1,1 1-1,0-1 1,1 1-1,-1 0 0,0 0 1,1 0-1,0 1 1,0-1-1,-3 5 1,5-7-186,1 0 0,0-1 0,0 1 0,0 0 0,0 0 1,1 0-1,-1 0 0,0 0 0,0 0 0,0-1 0,1 1 0,-1 0 0,0 0 0,1 0 1,-1 0-1,1-1 0,-1 1 0,1 0 0,-1-1 0,1 1 0,0 0 0,-1-1 1,1 1-1,0-1 0,-1 1 0,1 0 0,0-1 0,0 0 0,-1 1 0,1-1 0,0 0 1,1 1-1,38 13 1970,-21-8-1462,49 20-549,-47-19 0,-1 0 0,0 2 0,28 15 0,1 11 0,65 58 0,-45-34 0,-55-47 0,-6-6 0,0 0 0,-1 0 0,0 1 0,0 0 0,-1 1 0,10 12 0,-4-4 0,-10-13 0,0-1 0,0 1 0,0 0 0,0 0 0,-1-1 0,1 1 0,-1 0 0,2 6 0,-3-9 0,0 0 0,0 0 0,1 0 0,-1-1 0,0 1 0,0 0 0,0 0 0,0 0 0,0 0 0,0-1 0,0 1 0,0 0 0,0 0 0,0 0 0,1 0 0,-1 0 0,0-1 0,0 1 0,0 0 0,0 0 0,0 0 0,1 0 0,-1 0 0,0 0 0,0 0 0,0 0 0,0 0 0,1-1 0,-1 1 0,0 0 0,0 0 0,0 0 0,0 0 0,1 0 0,-1 0 0,0 0 0,0 0 0,0 0 0,1 0 0,-1 1 0,0-1 0,0 0 0,0 0 0,0 0 0,1 0 0,-1 0 0,0 0 0,0 0 0,0 0 0,0 0 0,0 1 0,1-1 0,-1 0 0,0 0 0,0 0 0,0 0 0,0 0 0,0 1 0,0-1 0,0 0 0,0 0 0,1 0 0,-1 0 0,0 1 0,0-1 0,0 0 0,0 0 0,8-15 0,-1-2-3935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5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 10248,'0'0'12753,"-10"-2"-12291,-31-3-11,39 5-410,0 1 1,1-1-1,-1 1 0,0-1 1,1 1-1,-1 0 0,1 0 1,-1 0-1,1 0 0,0 0 1,-1 0-1,1 0 0,0 0 0,0 1 1,0-1-1,0 0 0,0 1 1,0-1-1,-1 2 0,-11 28 769,12-25-631,0 1 0,0 0 0,0-1-1,1 1 1,0 0 0,0 0 0,2 12 0,-1-15-70,0-1 1,0 1-1,0 0 1,1-1-1,0 1 1,-1 0-1,1-1 1,0 0-1,0 1 1,1-1-1,-1 0 1,1 0-1,0-1 1,5 6-1,-3-4 91,0 0 0,1-1 0,0 0 0,11 6 0,-14-9-125,-1 1 0,1 0 0,-1-1 0,1 1 0,0-1 0,-1 0 0,1 1 0,-1-1 0,1-1 0,0 1 0,-1 0 0,1-1 0,-1 1 0,1-1 0,3-1 0,0 0 181,3-5-42,-13-10-603,-6-5-3732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5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17079,'0'0'4920,"58"-18"-5000,-48 28 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7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11760,'0'0'4806,"9"-10"-4317,32-32-17,-39 40-396,1-1 0,0 1 0,0 0-1,0 0 1,0 1 0,0-1 0,0 1-1,1-1 1,4 0 0,12-8 453,6-7 31,-18 12-425,0 0 0,0-1 1,-1 1-1,0-2 0,0 1 0,8-10 1,-4 1 58,-1 0 0,-1 0 1,-1 0-1,12-29 0,-16 34-67,-1 0 0,0 0 0,-1 0 0,0-1-1,-1 1 1,0-1 0,0 1 0,-1-1 0,-2-15 0,1 18-42,0 2 28,1-1 0,-2 1 0,1 0-1,-5-12 1,6 17-86,0 0 0,-1 1 0,1-1 0,0 0 0,-1 0 0,1 1-1,-1-1 1,1 1 0,-1-1 0,0 0 0,1 1 0,-1-1 0,0 1 0,1-1 0,-1 1 0,0 0 0,0-1-1,-1 0 1,1 1 12,0 0 0,0 0 0,0 0 0,0 0 0,0 1-1,0-1 1,0 0 0,0 1 0,0-1 0,0 0 0,0 1-1,0-1 1,0 1 0,0-1 0,0 1 0,0 0 0,0-1-1,-1 3 1,-3 2 60,0 1 0,0 0 0,0 1-1,1-1 1,0 1 0,0 0 0,1 0 0,0 0-1,0 0 1,1 0 0,0 1 0,0-1 0,0 1-1,1 0 1,0 0 0,1-1 0,0 1-1,0 0 1,1 0 0,2 14 0,2-12 40,0 0-1,0 0 1,1-1 0,0 1 0,1-1 0,0-1-1,0 1 1,10 7 0,-11-9-35,-1-2 25,0 0 1,0-1-1,0 1 1,1-1-1,0 0 0,-1-1 1,1 1-1,1-1 0,7 3 1,-10-5-186,0 0 0,1 0-1,-1 0 1,0-1 0,0 1 0,0-1 0,0 0 0,7-1 0,19-9-3090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0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320 513 8840,'0'0'11274,"-6"-10"-10737,-19-33-13,25 42-481,-1 0 0,0-1-1,0 1 1,0 0-1,0 0 1,0 0 0,0 0-1,-1 0 1,1 0-1,0 0 1,-1 0 0,1 1-1,0-1 1,-1 0-1,1 1 1,-1-1 0,1 1-1,-1-1 1,1 1-1,-1 0 1,1 0 0,-1 0-1,1 0 1,-1 0-1,1 0 1,-1 0 0,1 0-1,-3 1 1,-6 0 213,-7-1 177,0 1 0,0 1-1,0 1 1,0 0 0,1 1-1,-1 1 1,-24 11 0,38-15-340,0 1 1,0-1 0,0 1-1,0 0 1,1 0-1,-1 0 1,1 0 0,-1 0-1,1 1 1,0-1 0,0 1-1,0-1 1,0 1 0,0 0-1,1 0 1,-1 0 0,1 0-1,0 0 1,0 0 0,0 0-1,0 0 1,1 0 0,-1 0-1,1 1 1,-1-1 0,1 0-1,1 1 1,-1-1 0,1 6-1,0-2-7,1 0 1,-1-1-1,1 1 0,0-1 0,1 1 0,0-1 0,0 0 1,0 0-1,1 0 0,0 0 0,0-1 0,0 0 0,8 8 0,-1-3 48,-6-5-52,0 0 0,0 0 0,1-1 0,0 0 0,0 0-1,0 0 1,0-1 0,10 5 0,28 7 293,-29-9-156,0-1-1,27 5 1,-38-9-204,-1 0 0,1-1 0,0 0 0,-1 0 0,1 0 0,-1 0 0,1 0 0,0-1 0,-1 0 0,1 0 0,-1 0 0,0 0 0,1 0 0,-1-1 0,0 1 0,0-1 0,1 0 0,-1 0 0,-1 0 0,1 0 0,0-1 0,0 1 0,-1-1 0,0 0 0,1 0 0,2-5 0,-2 2 7,0 0 0,0 0 0,-1 0 0,0-1 0,0 1 0,-1 0 0,0-1 0,0 1 0,0-1 0,-1 1 0,0-1 0,0 1 0,-2-13 0,-1 3-22,-1 0 0,-1 0 0,-1 0 0,0 1 0,0 0 0,-2 0 0,0 0 0,0 1 0,-17-20 0,7 9 0,-9-11 0,-1 0 0,-42-40 0,27 39 0,26 24 0,2 0 0,0-1 0,0-1 0,-19-26 0,32 38 0,0 1 0,1-1 0,-1 1 0,1-1 0,-1 1 0,1-1 0,0 0 0,0 0 0,1 0 0,-1 0 0,0 0 0,1 0 0,0 0 0,0 0 0,0 1 0,0-1 0,0 0 0,0 0 0,1 0 0,-1 0 0,1 0 0,0 0 0,0 0 0,2-3 0,-1 3 0,0 0 0,1-1 0,0 1 0,0 0 0,0 0 0,0 0 0,0 1 0,1-1 0,-1 1 0,1 0 0,0 0 0,0 0 0,-1 0 0,1 0 0,0 1 0,7-2 0,6 0 0,0 0 0,0 1 0,-1 1 0,1 0 0,0 2 0,20 2 0,99 22 0,-124-22 0,7 2 0,-1 1 0,1 1 0,22 11 0,-40-17 0,0-1 0,0 0 0,-1 1 0,1-1 0,0 1 0,-1-1 0,1 1 0,0-1 0,-1 1 0,1-1 0,-1 1 0,1 0 0,-1-1 0,1 1 0,-1 0 0,0 0 0,1-1 0,-1 1 0,0 0 0,1 0 0,-1-1 0,0 1 0,0 0 0,0 0 0,0 0 0,0-1 0,0 1 0,0 0 0,0 0 0,0 0 0,0-1 0,0 1 0,0 0 0,-1 0 0,1 0 0,0-1 0,0 1 0,-1 0 0,0 1 0,-2 3 0,-1 1 0,0-1 0,0 0 0,-6 6 0,0 1 0,-14 23 850,11-13-5635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0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10248,'0'0'16219,"-3"10"-15765,0 5-240,0-1 1,1 1 0,0 0 0,1 0 0,2 21 0,4 0 329,-2-24-300,-1-1-1,-1 1 0,0 0 1,-1-1-1,0 1 0,-3 18 1,2-14 293,1-15-413,0 1-1,0-1 1,0 1-1,0-1 1,0 1-1,-1-1 1,1 1-1,0-1 1,-1 1-1,1-1 1,-1 1-1,1-1 1,-2 2-1,1-3-121,0 1 1,1-1-1,-1 0 0,0 1 0,0-1 0,0 0 0,1 0 0,-1 0 0,0 0 0,0 0 0,0 0 0,1 0 1,-1 0-1,0 0 0,0 0 0,0-1 0,0 1 0,1 0 0,-2-1 0,-22-9-6,13 5 1,-72-26 3,83 31 0,-4-2 0,0 1 0,0 0 0,0 0 0,-1 0 0,1 1 0,-7-1 0,8 8 1014,3 0-3198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16879,'0'0'4856,"0"-58"-4568,0 56 8,4-2-72,-1 4 16,1 4-56,-2-2 16,2 2-168,2 4 16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0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12664,'0'0'5411,"10"1"-4773,33 5-8,-40-6-537,-1 1 0,1 0-1,-1 0 1,0 1 0,0-1 0,0 0-1,1 1 1,-1-1 0,-1 1-1,1 0 1,0-1 0,0 1-1,-1 0 1,1 0 0,-1 0 0,1 1-1,-1-1 1,0 0 0,0 0-1,0 1 1,0-1 0,0 4-1,4 4 290,-3-5-15,1 1 0,-1 0 0,0 0 0,0 0 0,-1 0 0,0 1 0,0-1 0,-1 0 0,1 11 0,5-5 4478,1-20-4425,1 1-265,3-17 85,-8 15-181,1 1 0,0 0 0,7-11 0,-7 13-36,-1 2 17,-1 0 1,1 0-1,0 0 1,0 1 0,0-1-1,1 1 1,-1 0 0,1 0-1,0 0 1,8-4-1,-11 6-30,0 0-1,0 1 0,0-1 0,0 1 0,1-1 0,-1 1 0,0-1 1,0 1-1,1 0 0,-1 0 0,0 0 0,1-1 0,-1 1 1,0 0-1,1 1 0,-1-1 0,0 0 0,0 0 0,1 0 0,-1 1 1,0-1-1,1 1 0,-1-1 0,0 1 0,0 0 0,0-1 1,0 1-1,0 0 0,0 0 0,0-1 0,0 1 0,0 0 0,0 0 1,0 0-1,0 0 0,1 2 0,1 4 67,0 0-1,0 0 1,0 1 0,-1-1-1,2 10 1,1 5-2,-4-22-74,-1 1 0,0-1 0,0 0 0,0 0 0,0 1 0,0-1 0,0 0 0,0 1 0,0-1 0,1 0 0,-1 0 0,0 1 0,0-1 0,0 0 0,1 0 0,-1 1 0,0-1 0,0 0 0,1 0 0,-1 0 0,0 1 0,0-1 0,1 0 0,-1 0 0,0 0 0,1 0 0,-1 0 0,0 0 0,1 0 0,-1 1 0,0-1 0,1 0 0,-1 0 0,0 0 0,1 0 0,-1 0 0,0-1 0,1 1 0,-1 0 0,1 0 0,11-8 0,-6 3 0,69-48 0,-49 33 0,36-21 0,-61 41 0,0-1 0,0 0 0,-1 1 0,1-1 0,0 1 0,0-1 0,0 1 0,0-1 0,0 1 0,0-1 0,0 1 0,0 0 0,0 0 0,0 0 0,0-1 0,0 1 0,0 0 0,0 0 0,0 0 0,0 0 0,0 1 0,0-1 0,0 0 0,0 0 0,0 1 0,0-1 0,0 0 0,0 1 0,-1-1 0,1 1 0,0-1 0,0 1 0,0 0 0,0-1 0,-1 1 0,1 0 0,0-1 0,-1 1 0,1 0 0,-1 0 0,2 1 0,1 3 0,1 0 0,-1 0 0,0 0 0,0 0 0,-1 0 0,0 1 0,1-1 0,-2 1 0,1-1 0,-1 1 0,0 0 0,0 0 0,0-1 0,-1 8 0,-3-8 826,0 1-1645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0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10344,'0'0'17798,"9"-3"-17300,17-4 505,0 1-1,52-6 0,-33 8-608,-22 2-155,1 1 1,36 2-1,-44 1-239,-3-1 0,0 1 0,0 0 0,14 4 0,-12-3 982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0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380 602 9240,'0'0'14158,"-8"-10"-13725,4 5-372,-27-32 383,28 34-345,-1 0 1,1 0-1,0 0 1,-1 0-1,0 1 1,1 0-1,-1 0 1,0 0-1,0 0 1,-1 0-1,-4 0 1,-1 1 107,-1 1 0,1 1 0,0-1 0,0 2 0,0 0 0,-1 0 0,1 0 0,1 2 0,-1-1 0,-16 9 0,-4 2 203,16-8-55,-26 15-1,36-18-271,-1 0 0,2 0 0,-1 0 0,0 0 0,1 1-1,-1-1 1,1 1 0,0 0 0,1 0 0,-4 6 0,-9 12 286,13-20-270,0 1 0,1-1-1,-1 0 1,0 1 0,1-1-1,-1 1 1,1 0 0,0 0 0,-1-1-1,2 1 1,-1 0 0,0 0 0,0 0-1,1 0 1,0 0 0,-1 0-1,1 0 1,0 0 0,1 0 0,0 3-1,0-1-77,1 0 0,-1 0 0,1 0 0,1 0-1,-1-1 1,1 1 0,0-1 0,0 0 0,0 0-1,0 0 1,1 0 0,0 0 0,0-1 0,0 0 0,0 0-1,0 0 1,0 0 0,1 0 0,0-1 0,-1 0-1,1 0 1,7 2 0,25 8-21,61 11 0,-85-21 0,1 0 0,0-2 0,0 1 0,0-2 0,0 0 0,0-1 0,0 0 0,0-1 0,-1 0 0,23-9 0,-31 8 0,0 0 0,0 0 0,-1-1 0,1 1 0,-1-1 0,0 0 0,0 0 0,0-1 0,-1 1 0,0-1 0,0 0 0,4-10 0,-5 6 0,0 0 0,-1 0 0,0 0 0,-1 0 0,0 0 0,-1 0 0,0 0 0,0 0 0,-1 0 0,-4-14 0,-4-6 0,-24-56 0,27 75 0,0-1 0,-1 1 0,0 0 0,0 0 0,-18-15 0,2-1 0,1 4 0,-41-33 0,46 42 0,1-1 0,0 0 0,1-1 0,0-1 0,-22-33 0,35 45 0,0 0 0,0-1 0,0 0 0,1 0 0,0 0 0,0 0 0,0 0 0,1 0 0,0 0 0,0 0 0,1-1 0,-1 1 0,2 0 0,-1-1 0,1 1 0,-1 0 0,2 0 0,-1-1 0,3-6 0,-3 9 0,1 1 0,-1 0 0,0 0 0,1-1 0,0 1 0,0 0 0,0 0 0,0 1 0,0-1 0,1 0 0,-1 1 0,1-1 0,-1 1 0,1 0 0,0 0 0,0 0 0,0 0 0,0 0 0,1 1 0,-1-1 0,0 1 0,1 0 0,-1 0 0,1 0 0,-1 1 0,1-1 0,-1 1 0,1 0 0,-1 0 0,1 0 0,4 1 0,-2 0 0,1-1 0,-1 2 0,0-1 0,1 1 0,-1-1 0,0 2 0,0-1 0,7 5 0,44 30 0,-44-27 0,2 0 0,24 12 0,-35-20 0,-1 0 0,1 0 0,0 1 0,-1-1 0,1 1 0,-1 0 0,5 5 0,-3-3 0,-30 5 850,9-6-5635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1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9040,'0'0'21087,"8"9"-20543,26 32 7,-33-40-511,0 0 1,0 0 0,0 1 0,0-1 0,-1 1-1,1-1 1,0 1 0,-1-1 0,1 1-1,-1-1 1,0 1 0,1-1 0,-1 1-1,0 0 1,0-1 0,0 1 0,0-1-1,0 1 1,0 0 0,-1-1 0,1 1-1,-1 2 1,-1 4 154,1 8-137,0 0-1,1 0 1,1 0 0,1 0 0,0-1 0,7 26 0,-6-31-58,1-1 0,0 0 0,1 0 0,0 0 0,8 10 0,-11-15 0,0-3 0,-1 1 0,1-1 0,0 0 0,-1 0 0,1 1 0,0-2 0,0 1 0,0 0 0,-1 0 0,1 0 0,0-1 0,0 1 0,0-1 0,0 0 0,0 1 0,0-1 0,0 0 0,0 0 0,0 0 0,0-1 0,4 1 0,-3-1 0,1 1 0,-1-1 0,1 0 0,-1 0 0,0 0 0,1 0 0,-1 0 0,0-1 0,1 1 0,-1-1 0,3-3 0,0-4 850,-5 3-5635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03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 8936,'0'0'10535,"1"-9"-10060,5-31 10,-6 40-415,1-1 0,-1 0 0,0 0-1,0 0 1,1 0 0,-1 1 0,0-1 0,1 0-1,-1 0 1,1 1 0,-1-1 0,1 0-1,-1 1 1,1-1 0,-1 1 0,1-1 0,0 0-1,-1 1 1,1-1 0,0 1 0,-1 0-1,1-1 1,0 1 0,0 0 0,0-1 0,4-2 642,-2 0-292,-2 3-145,0-1-1,0 0 1,0 1-1,0-1 1,0 0-1,0 1 1,-1-1-1,1 0 1,0 0 0,-1 0-1,1 0 1,-1 0-1,1 0 1,-1 0-1,1 0 1,-1 0-1,1 0 1,-1 0-1,0 0 1,0 0-1,0 0 1,0 0 0,0 0-1,0-1 1,0 0-1,0 0 349,0 2-76,8-8 526,-8 8-1073,0 0 0,1 0 0,-1 0 0,0 0 0,0 0 0,1 0 0,-1 0 0,0 0 0,0 0 0,0 0 0,1 0 0,-1 0 0,0 1 0,0-1 0,0 0 0,0 0 0,1 0 0,-1 0 0,0 1 0,0-1 0,0 0 0,0 0 0,0 0 0,0 0 0,1 1 0,-1-1 0,0 0 0,0 0 0,0 0 0,0 1 0,0-1 0,0 0 0,0 0 0,0 1 0,0-1 0,0 0 0,0 0 0,0 0 0,0 1 0,0-1 0,0 0 0,-3 14 0,1-8 0,-8 59 0,-4 115 0,11-133 0,-2 318 0,11-277 0,-10-75 0,-2-43 0,5-2 850,0 16-5635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1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10448,'0'0'10654,"1"11"-9945,3 31 47,-4-38-308,-1 1 0,1-1 0,-1 0-1,0 0 1,-2 8 0,3-8 1892,6-14-682,-5 9-1594,2-6 399,-1 1 0,1-1 0,-1 0 0,-1 0 0,1 0 0,0-9 0,-1 7-261,0 8-230,-1 1 0,0-1-1,0 1 1,0 0 0,1-1 0,-1 1-1,0-1 1,1 1 0,-1 0 0,0-1-1,1 1 1,-1 0 0,0 0 0,1-1-1,-1 1 1,0 0 0,1 0 0,-1-1 0,1 1-1,-1 0 1,1 0 0,-1 0 0,1 0-1,-1 0 1,0 0 0,1 0 0,-1 0-1,1 0 1,-1 0 0,1 0 0,-1 0-1,1 0 1,-1 0 0,1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15680,'0'0'1985,"2"13"-1668,5 33-17,25 140 2213,-28-182-2041,-4-4-464,0 0 0,0 0 0,-1 0 0,1 0 1,0 0-1,0 0 0,0 0 0,0 0 0,0 0 0,0 0 0,0 0 0,0 0 1,0 0-1,0 0 0,0 0 0,-1 0 0,1 0 0,0 0 0,0 0 0,0 0 1,0 0-1,0 0 0,0 0 0,0 1 0,0-1 0,0 0 0,0 0 0,0 0 1,0 0-1,0 0 0,0 0 0,0 0 0,0 0 0,0 0 0,0 0 0,0 0 1,0 1-1,0-1 0,0 0 0,0 0 0,0 0 0,0 0 0,0 0 0,0 0 1,0 0-1,0 0 0,0 0 0,0 0 0,0 0 0,0 1 0,0-1 0,0 0 1,0 0-1,0 0 0,0 0 0,-1 2 1402,1-8-775,16-12-111,4-32-112,8-19-28,-6 37-32,-21 31-330,0 0-1,-1-1 1,1 1-1,0 0 1,0 0-1,1 0 1,-1 1-1,0-1 1,0 0-1,0 0 1,1 1-1,-1-1 1,0 0-1,0 1 1,1-1-1,-1 1 1,1 0-1,-1 0 1,0-1-1,1 1 1,-1 0-1,1 0 1,-1 0-1,3 1 1,0 4 67,0 0 1,-1 0-1,0 1 1,0 0-1,4 8 1,-7-12-66,1-1 1,-1 1-1,1-1 1,0 1 0,-1-1-1,1 1 1,0-1-1,0 0 1,0 0-1,0 1 1,0-1-1,0 0 1,0 0-1,1 0 1,1 2-1,-2-3-11,0 0 0,0 1 0,1-1-1,-1 0 1,0 0 0,0 0-1,0 0 1,0 0 0,0 0-1,0 0 1,0 0 0,0 0 0,0 0-1,0 0 1,0-1 0,0 1-1,0-1 1,2 0 0,3-3 22,1-1 0,-1 0 1,1 0-1,-1 0 0,7-10 0,5-3 20,-14 14-30,1 0 0,0 1 0,-1-1 0,1 1 1,0 0-1,1 0 0,-1 0 0,7-2 0,-10 5-15,-1 0 0,1-1-1,0 1 1,-1 0 0,1 0 0,-1 0-1,1 0 1,0 1 0,-1-1 0,1 0-1,0 1 1,-1-1 0,1 1 0,-1-1 0,1 1-1,-1 0 1,1 0 0,-1-1 0,0 1-1,1 0 1,-1 0 0,0 1 0,0-1-1,0 0 1,0 0 0,0 0 0,0 1-1,0-1 1,0 1 0,0-1 0,0 1 0,-1-1-1,1 1 1,0 2 0,48 122 327,-41-114-248,-7-11-74,0 0-1,0 0 1,0 0 0,0 0 0,-1 0-1,1 0 1,0 0 0,-1 0-1,1 0 1,-1 1 0,1-1-1,-1 2 1,1-3-14,0 0 1,-1 0-1,1-1 0,-1 1 0,1 0 1,-1 0-1,1 0 0,-1 0 0,1-1 1,0 1-1,-1 0 0,0-1 0,1 1 0,-1 0 1,1-1-1,-1 1 0,1 0 0,-1-1 1,0 1-1,1-1 0,-1 1 0,0-1 1,1 1-1,-1-1 0,0 1 0,0-1 1,1 0-1,2-13-3606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9648,'0'0'8126,"14"-2"-7762,-3 1-285,6-2 183,0 0 0,0 1 1,0 2-1,0-1 1,21 4-1,-33-3-60,-1 1-1,1 0 1,-1 1-1,0-1 1,1 1-1,-1-1 0,0 1 1,0 1-1,0-1 1,-1 1-1,6 3 1,-9-6-169,0 0 1,0 1-1,0-1 0,0 0 1,0 0-1,0 1 1,0-1-1,0 0 1,0 1-1,0-1 1,0 0-1,0 0 1,0 1-1,0-1 0,0 0 1,-1 0-1,1 1 1,0-1-1,0 0 1,0 0-1,0 0 1,0 1-1,-1-1 0,1 0 1,0 0-1,0 0 1,0 1-1,-1-1 1,1 0-1,0 0 1,0 0-1,0 0 1,-1 0-1,1 1 0,0-1 1,0 0-1,-1 0 1,-8 3-2929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2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290 515 10952,'0'0'5070,"-12"-1"-4699,5 1-337,-7-2 190,0 1 0,0 0 1,0 1-1,0 1 1,0 0-1,0 1 1,-26 7-1,7 2 506,-21 8 870,51-17-1403,-1-1 1,1 1-1,0 0 1,-1 0-1,1 0 1,0 1-1,1-1 1,-1 1-1,0 0 1,1 0-1,-5 5 1,6-5-104,0-1 0,0 1 0,1-1 0,-1 1-1,1-1 1,-1 1 0,1-1 0,0 1 0,0-1 0,0 1 0,0 0 0,0-1-1,1 1 1,-1-1 0,1 1 0,-1-1 0,2 4 0,22 43 563,-17-36-428,-4-10-165,-1 1 1,1 0-1,0 0 1,0-1-1,1 0 1,-1 1-1,1-1 1,-1-1-1,1 1 1,0 0-1,0-1 0,0 0 1,0 0-1,1 0 1,-1 0-1,1-1 1,-1 0-1,1 0 1,-1 0-1,1 0 1,0-1-1,-1 0 1,1 0-1,8-1 1,-7 1-12,1-1 1,0 0 0,-1 0 0,1 0 0,-1-1-1,1 0 1,-1-1 0,0 0 0,0 1 0,0-2 0,0 1-1,0-1 1,-1 0 0,0 0 0,1 0 0,6-9-1,14-27 509,-22 32-433,0 0 1,1 0 0,1 1-1,-1-1 1,1 2 0,0-1-1,8-7 1,91-80 965,-103 93-1059,0-1 0,-1 1-1,1-1 1,-1 1 0,1-1 0,-1 0 0,0 1 0,0-1 0,0 0 0,0 0 0,0 0 0,0 0 0,0 0 0,-1 0-1,1 0 1,-1 0 0,1 0 0,-1 0 0,0-1 0,0 1 0,0 0 0,0 0 0,0 0 0,-1 0 0,1 0-1,0 0 1,-1 0 0,0 0 0,1 0 0,-2-3 0,0 0-9,-1-1 1,1 1-1,-1 0 0,0 0 1,0 0-1,-1 0 0,1 1 1,-1-1-1,0 1 0,-9-7 1,-3-1 182,-32-19 0,32 22-106,-30-22-1,42 28-103,-1-1 0,0 1 0,0 1 0,0-1 0,-8-2 0,8 3 0,0 0 0,1 0 0,-1 0 0,1-1 0,0 1 0,0-1 0,0 0 0,-6-5 0,-24-38 0,32 44 0,-1-1 0,1 0 0,0 1 0,0-1 0,1 0 0,-1-1 0,1 1 0,-1 0 0,1 0 0,0-1 0,0 1 0,0 0 0,1-1 0,-1 1 0,1-1 0,0 1 0,0-1 0,0 1 0,0-1 0,1 1 0,-1-1 0,1 1 0,0 0 0,0-1 0,0 1 0,0 0 0,1-1 0,-1 1 0,1 0 0,0 0 0,0 1 0,0-1 0,0 0 0,1 0 0,3-3 0,3-2 0,-1 1 0,1-1 0,1 1 0,-1 1 0,1 0 0,0 0 0,0 1 0,1 1 0,0-1 0,13-2 0,-8 3 0,-1 1 0,1 1 0,0 1 0,0 0 0,0 1 0,29 4 0,-33-2 0,-1 1 0,0 0 0,13 7 0,4 0 0,-12-1 984,-10-3-1968,-12-3-2951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2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7832,'0'0'21458,"-4"12"-21270,3-9-172,-1 3 12,-1 0 0,2 1 0,-1-1 0,1 0 0,0 1 0,0-1 0,1 0 0,-1 1 0,1-1 0,1 1 0,-1-1 0,3 9 0,20 107 729,-9-44 74,-14-77-794,1 0 0,-1 1-1,1-1 1,-1 1 0,0-1 0,0 1 0,1-1 0,-1 1 0,0-1 0,0 1 0,-1-1 0,1 0 0,0 1 0,0-1 0,-1 1 0,1-1-1,-1 1 1,0 1 0,-1-2-4,1-1-1,0 0 0,0 0 0,-1 1 0,1-1 1,0 0-1,-1 0 0,1 0 0,0 0 0,-1 0 0,1 0 1,0-1-1,-1 1 0,1 0 0,0-1 0,0 1 1,-1-1-1,0 0 0,-7-2-32,-48-13 0,53 15 0,-1 1 0,0-1 0,0 1 0,1 0 0,-1 0 0,0 1 0,0-1 0,1 1 0,-1 0 0,-5 2 0,9-2 53,-1-1 1,1 1-1,0 0 0,0 0 0,-1 0 1,1 0-1,0 0 0,0 0 0,0 1 1,0-1-1,1 0 0,-1 0 0,0 1 1,0-1-1,0 3 0,-3 12-4850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2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22415,'0'0'5664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2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16479,'0'0'4448,"11"0"-4370,4 0-27,0-1 0,-1-1 1,0 0-1,1-1 0,-1 0 0,0-1 1,0-1-1,-1-1 0,0 1 0,14-10 1,8-10 161,-20 13-44,28-16 1,-34 23-118,0-1 0,-1-1 1,0 1-1,0-2 1,0 1-1,-1-1 0,0 0 1,-1 0-1,0-1 0,0 1 1,-1-2-1,0 1 1,5-14-1,-9 17-6,0 0 1,0 0-1,-1 0 0,0 0 0,0 0 1,-1 0-1,1 0 0,-1 0 1,-1 0-1,-2-10 0,3 14-31,1 1 0,-1-1 0,0 0 0,0 1 0,0 0 1,0-1-1,0 1 0,0-1 0,0 1 0,0 0 0,0 0 0,-1 0 0,1 0 0,0 0 0,-1 0 0,1 0 0,-1 0 0,1 0 0,-1 1 0,1-1 0,-1 0 0,0 1 0,1 0 0,-1-1 0,0 1 0,-2 0 0,0-1 12,0 1 0,-1 1 0,1-1 0,0 0 0,0 1-1,0 0 1,0 0 0,0 0 0,1 0 0,-5 3 0,1-1 8,1 0 0,0 0 0,0 1 0,0 0 0,1 0 0,-1 0 1,1 1-1,0 0 0,0 0 0,0 0 0,1 0 0,0 1 0,0 0 0,0 0 1,1 0-1,0 0 0,0 1 0,1-1 0,-1 1 0,1 0 0,1 0 0,-2 8 1,2 1 53,0 1 1,1-1 0,1 0 0,0 0-1,1 0 1,1 1 0,1-2 0,0 1 0,1 0-1,1-1 1,11 23 0,-14-32-34,1 0 1,0-1-1,0 0 1,0 1-1,1-2 1,0 1-1,0 0 1,0-1-1,0 0 1,1 0-1,-1-1 0,1 1 1,0-1-1,8 3 1,-11-5-38,0 0 0,0 0 0,0-1 1,0 1-1,0 0 0,0-1 0,0 0 0,0 0 0,0 0 1,0 0-1,0 0 0,0-1 0,0 1 0,0-1 0,0 0 1,0 0-1,0 0 0,0 0 0,-1 0 0,1-1 0,0 1 1,-1-1-1,1 0 0,-1 0 0,0 0 0,1 0 0,-1 0 0,0 0 1,0-1-1,0 1 0,-1-1 0,1 1 0,2-5 1,0-3-24,0 0 1,-1 0-1,5-17 1,-3-4-3391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2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17079,'0'0'4742,"10"6"-4617,30 19-35,-1 2-1,-1 2 1,-2 1 0,-1 2 0,-1 1-1,49 64 1,54 111 276,-112-162-228,-2 0 0,31 88 0,-29-45 141,-3 1-1,16 142 1,-34-180-150,-2 0 0,-2 1 1,-9 66-1,-36 154 274,28-181-250,10-59-94,0 1 0,-2-2 0,-2 1 0,-1-1 0,-1-1 0,-2 0 0,-1-1-1,-1 0 1,-1-1 0,-26 29 0,32-44-309,5-4 436,0-1-1,-2 0 1,-8 8 0,15-15-369,-1-1 1,1 1-1,0 0 0,-1-1 1,1 0-1,-1 1 0,1-1 0,-1 0 1,1 0-1,-1 0 0,0-1 1,0 1-1,1-1 0,-1 0 0,0 1 1,0-1-1,0 0 0,-2-1 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3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10656,'0'0'8422,"1"11"-8187,-1 24 69,-1 0 0,-7 42 0,3-29 51,2 0 0,4 67 0,1-77-175,0 1 154,12 52 0,-8-55 112,3 68 1,-4-22 344,-7-65-626,1-13-109,1 0 1,-1 0-1,1 1 1,0-1-1,0 0 1,0 0-1,0 0 0,1 0 1,1 6-1,-2-8 11,0 0-1,0 0 1,0-1-1,0 1 1,-1 0 0,1 0-1,-1-1 1,1 1-1,-1 0 1,1-1-1,-2 2 1,1-2 165,1 1 316,-2-38-213,1-16-122,2-2-7,-2 42-146,1 0 1,1 0 0,0 1 0,0-1 0,5-18-1,-2 20-8,0 1-1,0 0 0,1 0 1,0 1-1,0-1 0,1 1 1,0 0-1,1 0 0,0 1 1,10-9-1,-6 7 4,0 0 0,0 1 0,1 1 0,0 0 0,1 1 0,25-10 0,-35 15-46,1 0 1,0 0-1,-1 0 1,1 1-1,0 0 0,-1-1 1,8 2-1,-10-1-5,0 0-1,-1 0 1,1 0 0,0 0-1,0 0 1,0 1-1,0-1 1,0 0 0,-1 1-1,1-1 1,0 0-1,0 1 1,-1-1 0,1 1-1,0-1 1,-1 1-1,1 0 1,0-1 0,-1 1-1,1 0 1,-1-1-1,1 1 1,-1 0 0,1 0-1,-1-1 1,1 1-1,-1 0 1,0 0-1,0 0 1,1-1 0,-1 1-1,0 0 1,0 0-1,0 0 1,0 0 0,0 0-1,0 1 1,0 3 6,-1 0-1,1 0 1,-1 0 0,0 0-1,-1 0 1,1-1 0,-1 1 0,0 0-1,0 0 1,0-1 0,-1 0-1,0 1 1,1-1 0,-1 0 0,-1 0-1,1 0 1,-1-1 0,1 1 0,-1-1-1,0 0 1,-1 0 0,1 0-1,-8 3 1,-10 8 50,14-9-15,-1 0 0,1 0 0,-1-1-1,-13 5 1,22-8-39,0-1-1,0 1 0,0-1 1,0 1-1,0-1 0,0 1 1,0-1-1,0 1 1,0-1-1,1 1 0,-1-1 1,0 1-1,0-1 1,1 1-1,-1-1 0,0 0 1,0 1-1,1-1 0,-1 1 1,0-1-1,1 0 1,-1 1-1,1-1 0,-1 0 1,1 0-1,0 1 1,15 15 15,-15-15-13,33 33 100,47 60 0,-55-65 472,-26-29-592,0 0 1,0 1-1,1-1 1,-1 0-1,0 1 1,0-1-1,1 0 1,-1 0-1,1 1 1,-1-1-1,0 0 1,1 0-1,-1 0 1,0 0 0,1 0-1,-1 0 1,1 1-1,-1-1 1,0 0-1,1 0 1,-1 0-1,1 0 1,-1 0-1,0 0 1,1-1-1,0 1-175,-1-1-1,0 0 1,0 0-1,1 1 1,-1-1-1,0 0 1,0 0-1,0 0 1,0 1-1,0-1 1,0 0-1,0 0 1,0 0-1,0 1 1,0-1-1,0 0 1,0 0-1,-1-1 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3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17487,'0'0'6218,"0"11"-6005,-1-1-191,0 24 393,3 39 0,2-27 247,-2 80 0,-3-120-507,1 0 1,-1 0-1,0 0 1,0 1-1,-5 10 1,5-15-121,1-1 0,-1 0 0,1 1 1,-1-1-1,0 0 0,0 0 0,0 0 1,0 1-1,0-1 0,0 0 0,0 0 1,0 0-1,0 0 0,0-1 0,-1 1 1,1 0-1,0-1 0,-1 1 0,1 0 0,0-1 1,-1 1-1,1-1 0,-1 0 0,1 0 1,-1 1-1,1-1 0,-1 0 0,1 0 1,-1 0-1,-2-1 0,-70-15 880,61 11-667,-4 1 98,17 4-196,-1-4-52,-2-2-251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04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 13672,'0'0'8823,"10"-1"-8060,-8 1-740,173-6 3487,-121 6-1714,69-10 0,16-1 396,130 1-1967,-89 2-266,-104 2 41,-76 5 0,0 1 0,0 0 0,0 0 0,1-1 0,-1 1 0,0 0 0,0 0 0,0-1 0,0 1 0,0 0 0,0-1 0,0 1 0,0 0 0,0-1 0,0 1 0,0 0 0,0-1 0,0 1 0,0 0 0,0 0 0,0-1 0,0 1 0,0 0 0,0-1 0,0 1 0,0 0 0,-1 0 0,1-1 0,0 1 0,0 0 0,0 0 0,0-1 0,-1 1 0,-6-15 0,6 14 0,-15-25 850,6 13-5635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3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19295,'0'0'9304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3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8936,'0'0'9839,"11"14"-9631,-4-5-167,-1-1-10,1-1 1,-2 1-1,1 1 1,-1-1-1,0 1 1,-1 0-1,0 0 1,0 0-1,-1 1 1,3 13-1,23 200 810,-28-211-790,7 43 260,-4-40-161,-2 1 1,0 0-1,-1-1 1,0 1-1,-1 0 1,-1 0-1,-4 24 1,-3 13 946,3-29-382,-16 42 0,13-41-346,1 8 501,7-31-456,0-6-82,0-15-163,-3-80 146,1 45-21,5-69-1,-3 115-225,0 0-1,1 1 0,1-1 1,-1 0-1,1 1 0,0-1 1,1 1-1,0 0 0,0 0 1,1 0-1,6-9 0,-10 14-44,1 1 0,0-1-1,0 1 1,1 0-1,-1-1 1,0 1-1,0 0 1,1 0-1,-1 0 1,1 0 0,-1 0-1,1 0 1,-1 0-1,1 0 1,-1 1-1,1-1 1,0 1-1,-1-1 1,1 1 0,0 0-1,0-1 1,-1 1-1,4 0 1,-3 1-10,0 0 0,0 0 1,0 0-1,0 0 0,0 0 0,0 0 1,0 0-1,0 1 0,0-1 0,-1 1 1,1-1-1,-1 1 0,1 0 0,-1-1 1,0 1-1,1 0 0,-1 0 1,1 4-1,1-2 6,-1 1 1,0 1 0,0-1-1,0 0 1,-1 0 0,0 1-1,0-1 1,0 0 0,-1 1-1,1-1 1,-1 1 0,-1-1-1,1 1 1,-1-1 0,0 1-1,0-1 1,-1 0 0,1 0-1,-1 1 1,0-1 0,-1 0-1,1 0 1,-1-1 0,0 1-1,0-1 1,0 1 0,-1-1-1,0 0 1,0 0 0,0-1-1,-9 7 1,2-8 131,11-2-143,-1 0 0,1 0 0,0 0 0,0 0-1,-1 0 1,1 0 0,0-1 0,-1 1 0,1 0-1,0 0 1,-1 1 0,1-1 0,0 0 0,-1 0-1,1 0 1,0 0 0,-1 0 0,1 0 0,0 0-1,-1 0 1,1 1 0,0-1 0,0 0-1,-1 0 1,1 0 0,0 1 0,0-1 0,-1 0-1,1 0 1,0 1 0,0-1 0,0 0 0,-1 0-1,1 1 1,0-1 0,0 0 0,0 1 0,0-1-1,0 0 1,0 1 0,0-1 0,0 1 66,5 5 77,5 8-95,1 0 0,1-1 0,0 0 0,0-1 0,1-1 0,1 0 0,0 0 0,23 12 0,-9-3 60,-24-17-53,0 0-1,0 0 0,0 0 1,1-1-1,7 5 1,-1-8 317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3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18295,'0'0'4415,"12"-5"-4678,-1 0 258,3-2-2,1 0 0,-1 0 0,24-19 0,-27 19 18,0-1 0,0-1 0,-1 0 0,-1 0 0,0-1-1,0 0 1,-1-1 0,0 0 0,0 0 0,6-16 0,-8 15 19,-1 1-3,-1 0 0,6-21 1,-10 30-15,1 1 1,-1-1 0,0 0-1,1 0 1,-1 0-1,0 0 1,0 0 0,0 0-1,0 0 1,-1 0-1,1 1 1,0-1 0,-1 0-1,0 0 1,1 0-1,-1 1 1,0-1 0,0 0-1,0 0 1,0 1 0,0-1-1,0 1 1,0-1-1,-2-1 1,2 3-6,0-1 1,-1 1-1,1-1 1,0 1-1,0 0 0,0 0 1,0 0-1,0 0 1,0 0-1,0 0 0,0 0 1,0 0-1,-1 0 1,1 0-1,0 0 0,0 1 1,0-1-1,0 0 1,0 1-1,0-1 0,-1 2 1,-22 12 83,17-9-66,0 1 0,1 0-1,0 0 1,0 0-1,0 1 1,1 0 0,0 0-1,0 0 1,1 1-1,-6 13 1,7-16-7,2 0 1,-1 1-1,0-1 0,1 0 0,0 1 1,0-1-1,1 1 0,0 0 0,0-1 1,0 1-1,0-1 0,1 1 1,0-1-1,0 0 0,1 1 0,-1-1 1,1 0-1,3 6 0,-4-9-9,2 5 39,0-1-1,0 0 1,1 0 0,0 0-1,0 0 1,0-1 0,1 0-1,0 1 1,0-2 0,9 8 0,0 1-43,1-1 881,-15-12-996,1 0-1,0 1 1,-1-1 0,1 0-1,0 0 1,-1 0 0,1 0-1,0 0 1,0 0-1,-1 0 1,1-1 0,0 1-1,-1 0 1,1 0-1,0-1 1,-1 1 0,1 0-1,0 0 1,-1-1-1,1 1 1,-1-1 0,1 1-1,-1-1 1,1 1-1,-1-1 1,1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3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86 11760,'0'0'7014,"8"13"-6589,3 4-280,-1 0-1,-1 1 0,-1 0 0,-1 0 1,6 21-1,-1 22 770,5 79 0,-7-47 259,-4-28 696,-6-64-1766,0 0-1,0 0 0,0 0 1,0 0-1,0 0 0,0 0 1,0 0-1,1 0 1,-1 0-1,0 0 0,1 0 1,-1 0-1,1 0 0,-1 0 1,1-1-1,-1 1 1,1 0-1,-1 0 0,1-1 1,0 1-1,0 0 0,1 0 1,-1-4-34,0 0 1,0 0-1,0 0 0,0 0 1,0 0-1,-1 0 0,0-1 1,1 1-1,-1 0 0,0 0 1,0-1-1,-1 1 1,1 0-1,-2-5 0,0-12 77,-10-198 1266,4 59-378,8 153-962,0 1 1,1-1-1,0 1 1,0-1-1,0 1 1,1-1-1,-1 1 1,1 0-1,0 0 1,1 0-1,-1 0 1,1 0 0,0 0-1,1 0 1,-1 1-1,1 0 1,6-7-1,-3 5-19,0-1 0,0 2-1,1-1 1,0 1 0,0 0 0,0 0 0,0 1-1,1 1 1,15-6 0,-17 8-53,0 0 0,-1 0 1,1 1-1,0-1 0,0 1 0,0 1 0,0 0 1,0 0-1,0 0 0,0 1 0,-1 0 0,1 0 0,-1 0 1,1 1-1,-1 0 0,0 1 0,0-1 0,0 1 1,-1 0-1,7 6 0,-9-7 0,0 0 0,0 0 0,-1 0 0,1 0 0,-1 1 0,0-1 0,0 1 0,0 0 0,0 0 0,0-1 0,-1 1 0,0 0 0,0 0 0,0 1 0,0-1 0,-1 0 0,0 0 0,1 0 0,-1 0 0,-1 1 0,1-1 0,-1 0 0,1 0 0,-3 4 0,1 0 0,-1-1 0,0 1 0,0-1 0,-1 0 0,0 0 0,0 0 0,-1 0 0,1-1 0,-1 0 0,-1 0 0,-9 8 0,-5 1 0,0-1 0,-1 0 0,0-2 0,-1-1 0,-32 13 0,22-10 0,24-10 0,0 0 0,-1 0 0,0-1 0,-10 3 0,15-4 0,11-1 0,3 2 0,77 29 0,-68-21 0,1 0 0,-1 1 0,30 26 0,-43-33 0,0 1 0,0 0 0,0 0 0,-1 0 0,0 1 0,0 0 0,-1 0 0,0 0 0,0 0 0,0 1 0,-1-1 0,-1 1 0,4 13 0,-6-16 0,0 0 0,0 0 0,0 0 0,-1 0 0,0 0 0,0 0 0,0 0 0,-1-1 0,1 1 0,-1-1 0,-1 1 0,1-1 0,0 0 0,-1 1 0,0-1 0,0 0 0,0-1 0,0 1 0,-8 6 0,3-5 0,0 0 0,-1-1 0,1 0 0,-1 0 0,0-1 0,0 0 0,0 0 0,0-1 0,0 0 0,-1-1 0,-10 1 0,4-1 0,0-2 0,-1 1 0,1-2 0,0 0 0,-27-8 0,32 8 0,-1 0 0,-1 0 0,-22 1 0,10 0 0,23 1 109,0 0 1,0 0-1,-1 0 0,1 0 0,0 1 1,0-1-1,-1 1 0,-3 1 1,6-2-247,-1 0 0,1 1 1,-1-1-1,1 0 1,-1 0-1,1 1 0,-1-1 1,1 0-1,0 1 0,-1-1 1,1 1-1,-1-1 1,1 0-1,0 1 0,0-1 1,-1 1-1,1-1 1,0 1-1,0-1 0,-1 1 1,1-1-1,0 1 0,0 0 1,0-1-1,0 1 1,0-1-1,0 1 0,0-1 1,0 1-1,0-1 1,0 1-1,0 0 0,0-1 1,0 1-1,0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3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23415,'0'0'5752,"10"-1"-5556,34 1-143,-43 0-52,1 1-1,-1-1 0,0 0 0,0 1 0,1-1 0,-1 0 1,0 1-1,0 0 0,0-1 0,0 1 0,0 0 1,0-1-1,0 1 0,0 0 0,0 0 0,0 0 0,0 0 1,0 0-1,0 0 0,-1 0 0,1 0 0,0 0 0,-1 0 1,1 1-1,-1-1 0,1 0 0,-1 0 0,1 2 0,0 3-11,0 0 0,-1 0 0,1 0 0,-2 9-1,1-10-1,-1 12 14,-1-2-1,-1 1 0,-1 0 1,0 0-1,-1-1 0,-11 24 0,4-8 126,0-15 232,13-16-59,4-4-189,-3 2-93,-1 0 0,1-1-1,-1 1 1,0 0 0,0 0 0,0-1 0,0 1 0,-1-1-1,1 1 1,0 0 0,-1-1 0,0 0 0,0-2-1,3-11 37,2 4-14,1 1 0,0-1-1,0 1 1,1 1 0,1-1 0,0 1-1,0 1 1,1-1 0,0 1 0,0 1 0,1 0-1,19-12 1,-16 10-11,-9 7-3,0 0 1,0 0-1,1 1 1,-1-1-1,1 1 1,-1 0-1,6-2 1,-9 4-14,1 0 0,-1 0 0,0 0 1,1 0-1,-1 0 0,0 0 0,0 1 1,1-1-1,-1 0 0,0 1 0,0-1 1,1 0-1,-1 1 0,0 0 0,0-1 1,0 1-1,0 0 0,0-1 0,0 1 1,0 0-1,0 0 0,0 0 0,0 0 1,0 0-1,-1 0 0,1 0 0,0 0 1,-1 0-1,1 1 0,-1-1 0,1 0 1,-1 0-1,1 2 0,3 8 85,-1-1 1,-1 1-1,0 1 1,0-1-1,-1 0 1,0 0-1,-1 0 1,0 1-1,-1-1 0,-3 14 1,4-24-98,0-1 0,0 0 0,0 0 0,0 1 0,0-1 0,0 0 0,0 0 0,0 0 0,0 0 0,0 1 0,0-1 0,0 0 0,0 0 0,0 0 0,0 0 0,0 0 0,1 1 0,-1-1 0,0 0 0,0 0 0,0 0 0,0 0 0,0 0 0,0 1 0,0-1 0,0 0 0,0 0 0,1 0 0,-1 0 0,0 0 0,0 0 0,0 0 0,0 0 0,0 0 0,1 0 0,-1 1 0,0-1 0,0 0 0,0 0 0,0 0 0,1 0 0,-1 0 0,0 0 0,0 0 0,0 0 0,0 0 0,0 0 0,1 0 0,-1 0 0,0 0 0,0-1 0,0 1 0,0 0 0,1 0 0,-1 0 0,0 0 0,0 0 0,0 0 0,0 0 0,0 0 0,0 0 0,1 0 0,-1-1 0,0 1 0,0 0 0,17-13 0,19-24 0,-29 28 0,20-22 0,-26 30 0,0 0 0,0 1 0,-1-1 0,1 0 0,0 1 0,0-1 0,0 0 0,0 1 0,0-1 0,0 1 0,0 0 0,0-1 0,0 1 0,0 0 0,0-1 0,0 1 0,0 0 0,0 0 0,0 0 0,0 0 0,1 0 0,-1 0 0,0 0 0,0 1 0,0-1 0,0 0 0,0 0 0,0 1 0,0-1 0,1 2 0,0-1 0,-1 1 0,1-1 0,-1 1 0,0 0 0,1-1 0,-1 1 0,0 0 0,0 0 0,0 0 0,-1 0 0,1 0 0,0 0 0,-1 0 0,1 0 0,-1 4 0,1 35 0,-1-35 0,0-2 0,0 10 0,-1-1 0,0 0 0,-1 1 0,-1-1 0,-6 20 0,9-30 135,-1-2 689,-1-7-5718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4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9648,'0'0'11743,"11"6"-11455,2 0-165,0 0-1,1 0 0,-1-1 0,1-1 1,0 0-1,24 2 0,146-3 1137,2 1 316,-116 1-527,-60-7-793,-9 2-232,-1 0 0,1 0 0,-1 0 0,1 0 0,0-1 0,-1 1 0,1 0 0,-1 0 0,1 0 0,0 0 0,-1 1 1,1-1-1,0 0 0,-1 0 0,1 0 0,-1 0 0,1 1 0,-1-1 0,1 0 0,0 0 0,-1 1 0,1 0 0,9-4 756,-8 1-273,-8 4-442,-30 16-95,19-9-3616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4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18391,'0'0'5971,"9"-3"-5914,29-9 19,-37 12-63,0-1-1,0 1 0,0-1 1,0 1-1,0 0 0,0 0 1,0-1-1,1 1 0,-1 0 1,0 0-1,0 0 1,0 0-1,0 0 0,0 0 1,0 1-1,0-1 0,0 0 1,0 0-1,0 1 0,0-1 1,0 1-1,2 0 0,6 3 107,99 17 534,1-5 1,141 3-1,-211-19-206,66-8 0,-45-1-3438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4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8936,'0'0'9465,"2"13"-9148,37 207 896,-9-86-660,-11-52-151,-3 0-1,5 87 1,-19-140-253,6 194 1295,-7-216-1034,-1 2 303,-4-14-267,2 0-375,1 1-1,0-1 0,0 0 0,0 0 1,0-9-1,-1-5 40,-21-139 756,21 135-640,1 0 0,1-1-1,1 1 1,6-42 0,-4 56-158,0 0 0,1 0 0,0 0 0,0 0-1,0 1 1,1-1 0,1 1 0,0 0 0,0 1 0,0-1 0,1 1 0,0 1 0,10-9 0,-8 8-26,0 1 0,0 0 0,0 0 1,1 1-1,0 0 0,0 1 0,0 0 0,1 0 1,-1 1-1,1 1 0,13-2 0,-20 3-25,1 1 0,-1 0 0,1 1 0,-1-1 0,1 1 0,-1 0 0,0 0 0,1 0 0,-1 0-1,0 1 1,0 0 0,0 0 0,0 0 0,0 0 0,0 1 0,-1-1 0,1 1 0,-1 0 0,0 0 0,0 1 0,0-1 0,0 0 0,0 1 0,-1 0-1,1 0 1,-1-1 0,0 1 0,0 1 0,-1-1 0,1 0 0,0 5 0,0-3-1,-1 0-1,0 0 1,0 0 0,0 0-1,-1 0 1,0 0-1,0 0 1,0 0 0,-1 1-1,0-1 1,0 0 0,-1 0-1,0 0 1,0-1-1,0 1 1,0 0 0,-1-1-1,0 1 1,0-1 0,-1 0-1,0 0 1,-4 5-1,0-3 7,1-1-1,-1 0 0,-1 0 0,1 0 1,-1-1-1,0-1 0,0 1 0,-1-1 1,-13 3-1,16-5 2,0 0 1,0-1 0,0 0-1,0-1 1,0 1 0,0-1-1,0-1 1,0 1-1,0-1 1,0-1 0,0 1-1,1-1 1,-1 0-1,-10-5 1,3 2 505,26 16-151,10 9-300,18 23 29,-16-19-30,-1 2 0,-1 0 0,33 52 0,-52-69-31,-2-8-34,-1 0-1,0 0 1,0 0 0,0 0-1,1 0 1,-1 0 0,0 0-1,1-1 1,-1 1 0,1 0-1,-1 0 1,1 0 0,-1-1-1,1 1 1,0 0-1,-1-1 1,1 1 0,0 0-1,0-1 1,-1 1 0,1-1-1,0 1 1,0-1 0,1 1-1,-1-16 294,-1 8-4404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4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19295,'0'0'7955,"0"11"-7693,5 82 528,15 128 1124,7-59-808,-23-135-869,-2-18-37,-1 1-1,0-1 1,0 1 0,-1 0 0,-1 13 0,1-22-200,-1-1 0,1 1 0,0 0 0,-1 0 0,1-1 0,0 1 0,-1 0 0,1-1 0,-1 1 0,1 0 0,-1-1 0,0 1 0,1-1 0,-1 1 0,0-1 0,1 1 0,-1-1 0,0 1 0,1-1 1,-1 0-1,0 1 0,0-1 0,1 0 0,-1 0 0,0 1 0,0-1 0,0 0 0,0 0 0,1 0 0,-1 0 0,0 0 0,0 0 0,0 0 0,1-1 0,-1 1 0,0 0 0,0 0 0,-1-1 0,-32-12 0,-81-41 0,60 26 0,51 26 522,0 0-294,-2 10-4914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5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9344,'0'0'9474,"5"10"-9211,-4-7-245,4 6 51,0 1 0,0 0 1,-1 0-1,-1 0 0,0 0 0,3 20 0,-3 5 194,-2 37 0,-1 14 139,5 28 113,9 90 612,-8-107-383,-4-35 90,1 9 1303,-2-26-1796,7 20 880,-8-63-1163,0-1 1,1 1-1,-1-1 1,0 1-1,1-1 1,-1 0-1,1 1 1,-1-1-1,1 0 1,0 1 0,0-1-1,1 2 1,-1-2 70,0 1 0,0-1 0,-1 0 0,1 1 0,0 0 1,0-1-1,-1 1 0,1-1 0,-1 1 0,1 0 0,-1-1 1,0 4-1,0-4-104,0-1 0,0 1-1,0-1 1,0 1 0,0-1 0,1 1 0,-1-1 0,0 1 0,0-1 0,0 1 0,0 0-1,1-1 1,-1 0 0,0 1 0,1-1 0,-1 1 0,0-1 0,1 1 0,-1-1 0,0 0-1,2 1 1,-2-1-19,1 0 0,-1 0 1,0 0-1,1 0 0,-1 0 0,0 0 0,1-1 0,-1 1 0,1 0 0,-1 0 0,0 0 0,1-1 1,-1 1-1,0 0 0,0-1 0,1 1 0,-1 0 0,0-1 0,0 1 0,1 0 0,-1-1 0,0 1 1,0 0-1,0-1 0,0 1 0,1-1 0,-1 1 0,0 0 0,0-1 0,0 1 0,0-1 0,0 1 0,0 0 1,0-1-1,0 1 0,0-1 0,0 1 0,-1-1 0,3-32 95,-1 0 0,-7-58 0,2 33 5,-14-139 677,18 195-774,0 1 0,0-1-1,1 1 1,-1-1 0,0 1 0,0 0 0,1-1 0,-1 1-1,0 0 1,1-1 0,0 1 0,-1 0 0,1 0-1,0-1 1,-1 1 0,1 0 0,0 0 0,0 0-1,2-2 1,0 1 30,0 0 0,0-1-1,0 1 1,1 0 0,-1 1 0,1-1-1,4-1 1,5 0 68,0-1-1,0 2 1,17-2-1,-14 3-106,0 1 0,-1 0 0,1 1 0,0 1 0,0 0 0,-1 1 0,1 1 0,-1 1 0,0 0 0,21 10 0,-34-14 0,0 1 0,0-1 0,0 1 0,0-1 0,0 1 0,0 0 0,0 0 0,0 0 0,-1 0 0,1 0 0,-1 0 0,1 0 0,-1 1 0,0-1 0,0 0 0,0 1 0,0-1 0,-1 1 0,1-1 0,-1 1 0,1 0 0,-1-1 0,0 5 0,0-3 0,-1 1 0,1-1 0,-1 0 0,0 0 0,-1 0 0,1 0 0,0 0 0,-1 0 0,0 0 0,0 0 0,0 0 0,-1-1 0,-4 6 0,-2 0 0,1 0 0,-1-1 0,-1-1 0,0 1 0,0-2 0,0 1 0,-15 6 0,19-10 0,1-1 0,-1 0 0,1 0 0,-1 0 0,0-1 0,0 0 0,0 0 0,0 0 0,0-1 0,0 0 0,0 0 0,0 0 0,0-1 0,1 0 0,-1 0 0,-11-4 0,13 3 0,-6-4 0,10 6 0,0 0 0,0 0 0,0 0 0,0 0 0,0 0 0,0 1 0,0-1 0,0 0 0,0 0 0,0 0 0,0 0 0,0 0 0,0 0 0,0 0 0,0 0 0,0 0 0,0 1 0,0-1 0,0 0 0,0 0 0,0 0 0,0 0 0,0 0 0,0 0 0,0 0 0,0 0 0,0 0 0,0 0 0,-1 1 0,1-1 0,0 0 0,0 0 0,0 0 0,0 0 0,0 0 0,0 0 0,0 0 0,0 0 0,0 0 0,0 0 0,-1 0 0,1 0 0,0 0 0,0 0 0,0 0 0,0 0 0,0 0 0,0 0 0,0 0 0,0 0 0,0 0 0,-1 0 0,1 0 0,0 0 0,0 0 0,0 0 0,0 0 0,0 0 0,0 0 0,0 0 0,0 0 0,0 0 0,0 0 0,-1 0 0,1 0 0,0-1 0,34 12 0,-18-4 0,0 1 0,-1 1 0,1 0 0,-2 1 0,0 1 0,0 0 0,-1 1 0,0 0 0,17 23 0,49 60 0,-79-95 33,0 1 0,0-1-1,1 1 1,-1-1 0,0 1 0,1-1 0,-1 1-1,1-1 1,-1 1 0,1-1 0,-1 0-1,1 1 1,-1-1 0,1 0 0,-1 1 0,1-1-1,-1 0 1,1 0 0,-1 1 0,1-1 0,0 0-1,-1 0 1,1 0 0,-1 0 0,1 0-1,0 0 1,-1 0 0,1 0 0,0 0 0,0-3-1017,-8 1-2951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05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0 219 10952,'0'0'13815,"11"0"-13177,25 1-139,59 0 1276,-83-1-1375,-1-1 0,1-1 0,0 1 0,0-2 0,20-7 0,-23 7-156,0-1-1,0-1 1,-1 0 0,0 0-1,0 0 1,-1-1-1,1 0 1,-1-1 0,0 0-1,8-11 1,-13 15-244,-1 0 0,0 0 0,1-1 0,-1 1 0,-1 0 0,1-1 0,0 1 0,-1-1 0,0 1 0,0-1 0,0 0 0,0 1 0,0-1 0,-1 1 0,-1-4 0,1 2 0,0-1 0,0 1 0,-1 0 0,0 0 0,0 0 0,0 0 0,-1 1 0,1-1 0,-5-5 0,5 8 0,0 0 0,-1 0 0,1 0 0,0 1 0,-1-1 0,1 1 0,-1 0 0,1 0 0,-1-1 0,0 2 0,0-1 0,1 0 0,-1 0 0,0 1 0,0 0 0,0-1 0,1 1 0,-1 0 0,0 1 0,0-1 0,0 0 0,0 1 0,1-1 0,-1 1 0,0 0 0,0 0 0,1 0 0,-5 3 0,-7 3 0,0 1 0,1 1 0,-23 18 0,29-22 0,-9 8 0,1 1 0,0 0 0,1 1 0,0 0 0,-12 20 0,21-28 0,0 1 0,1-1 0,0 1 0,0 0 0,0 1 0,1-1 0,1 1 0,-1-1 0,1 1 0,1 0 0,0 0 0,0 0 0,0 0 0,2 9 0,-1-13 0,1 0 0,0-1 0,0 1 0,0 0 0,0-1 0,1 1 0,0-1 0,0 0 0,0 1 0,1-1 0,-1 0 0,1 0 0,0 0 0,5 5 0,-2-5 0,-1 0 0,1 0 0,0 0 0,0 0 0,1-1 0,-1 0 0,1-1 0,-1 1 0,10 1 0,6 1 0,-1 0 0,1-1 0,0-2 0,30 1 0,-38-3 0,-1-1 0,1-1 0,0 0 0,-1-1 0,0 0 0,1-1 0,-1-1 0,16-8 0,-24 11 71,-1-1 0,1-1-1,-1 1 1,0 0 0,0-1 0,0 0 0,-1 0 0,1 0-1,-1-1 1,0 1 0,4-9 0,9-28-4856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5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20807,'0'0'5438,"10"-3"-5330,30-7-27,-24 4 49,-11 6 71,-4 0-184,-3 9 384,0-1 0,-1 0 1,0 0-1,-5 10 0,-2 3-83,1 1 0,1 1-1,0 0 1,2 0-1,-5 36 1,11-52-173,1 1 1,-1-1 0,1 0 0,1 0-1,-1 1 1,1-1 0,1 0-1,-1 0 1,1-1 0,0 1 0,0-1-1,1 1 1,7 9 0,-9-15-145,-1 0 0,1 0 0,-1 0 0,1 0 0,-1 0 0,1 0-1,-1-1 1,1 1 0,0 0 0,-1-1 0,1 0 0,0 1 0,0-1 0,-1 0 0,1 0 0,0 0 0,0 0 0,-1 0 0,1 0 0,0 0 0,0-1 0,-1 1 0,1-1 0,0 1 0,2-2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8:5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25 23015,'0'0'5744,"-66"-19"-4720,60 15-528,0 2-8,0 4-272,0 2 0,4-2-136,2 3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0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96 10344,'0'0'8335,"-11"-8"-7915,-1-2-279,8 6-56,-1 0-1,0 0 1,-1 0 0,1 1-1,-1 0 1,1 0-1,-7-3 1,9 5 128,1 0 0,-1 0 0,1 1 0,-1-1 1,1 1-1,-1-1 0,-5 1 441,4 13 612,-6 42-650,3 0 0,2 1 1,3 0-1,1 0 0,4 0 1,2 0-1,18 85 0,-1-63 208,-14-55-321,8 45-1,-12-43 32,-1-9 178,0 0 1,-1 19-1,4-148-712,-14-3 0,-24-124 0,26 192 0,0-58 0,4 71 0,2 22 0,0 0 0,1 0 0,0 1 0,1-1 0,0 0 0,7-18 0,-6 21 0,-3 7 0,0 0 0,1 0 0,0 0 0,0 0 0,0 0 0,0 0 0,0 1 0,1-1 0,-1 0 0,1 1 0,0-1 0,0 1 0,0-1 0,0 1 0,0 0 0,0 0 0,0 0 0,1 0 0,-1 0 0,1 1 0,-1-1 0,1 1 0,4-2 0,2 0 0,-1 1 0,1-1 0,0 2 0,0 0 0,0 0 0,0 0 0,0 1 0,0 0 0,0 1 0,0 0 0,0 0 0,-1 1 0,1 1 0,14 4 0,-8-1 0,0 0 0,-1 1 0,1 1 0,-1 0 0,-1 1 0,0 0 0,18 17 0,-23-18 0,-1 0 0,0 1 0,0 0 0,-1 0 0,0 1 0,-1-1 0,0 1 0,6 17 0,-9-22 0,-1 1 0,1-1 0,-1 1 0,0-1 0,0 1 0,0 0 0,-1-1 0,0 1 0,0 0 0,-1-1 0,1 1 0,-1 0 0,0-1 0,-1 1 0,1-1 0,-1 0 0,0 1 0,-6 9 0,-5 3 0,-1 0 0,0-1 0,-1 0 0,-22 18 0,24-25 0,1 0 0,-1-1 0,0 0 0,-1-2 0,0 1 0,-28 9 0,11-6 0,14-5 0,0 0 0,-1-1 0,0 0 0,0-2 0,-28 2 0,21 3 0,24-8 0,0 0 0,0 1 0,0-1 0,0 1 0,0-1 0,0 1 0,0-1 0,0 1 0,0 0 0,0 0 0,0-1 0,0 1 0,1 0 0,-1 0 0,0 0 0,1 0 0,-1 0 0,0 1 0,2-1 0,-1 1 0,1-1 0,0 0 0,0 0 0,0 0 0,0 0 0,1 0 0,-1 0 0,0 0 0,0 0 0,1 0 0,-1-1 0,0 1 0,1 0 0,-1-1 0,0 1 0,1-1 0,-1 0 0,1 1 0,2-1 0,3 2 0,22 9 0,0-1 0,1-2 0,31 5 0,-39-11 0,-1 2 0,0 1 0,0 0 0,-1 1 0,0 2 0,0 0 0,0 1 0,22 14 0,-38-20 0,0 0 0,0 0 0,-1 0 0,0 0 0,1 0 0,-1 1 0,0-1 0,-1 1 0,1 0 0,-1 0 0,0 0 0,0 0 0,0 0 0,0 1 0,-1-1 0,1 0 0,-1 1 0,0-1 0,-1 1 0,1 0 0,-1-1 0,0 1 0,0-1 0,0 1 0,-1 0 0,1-1 0,-1 1 0,0-1 0,-1 1 0,-2 6 0,-1 1 0,0-1 0,-1 0 0,0 0 0,0 0 0,-1-1 0,-1 1 0,0-2 0,0 1 0,-1-1 0,-11 9 0,7-9 0,-1 0 0,0-1 0,0 0 0,-1-1 0,-19 6 0,-80 21 0,105-32 0,-1 0 0,0-1 0,0 0 0,0-1 0,0 0 0,0 0 0,0-1 0,1 0 0,-1-1 0,-10-3 0,19 5 20,1 0 0,0 0 0,-1 0 0,1 0 0,0 0 0,0 0 0,-1 0 0,1 0 0,0 0 0,0 0 0,-1 0 0,1 0 0,0 0 0,-1 0 0,1-1 0,0 1 0,0 0 0,0 0 0,-1 0 0,1 0 0,0-1 0,0 1 0,0 0 0,-1 0 0,1-1 0,0 1 0,0 0 0,0 0 0,0-1 0,0 1 0,-1 0 0,1 0 0,0-1 0,0 1 0,0 0 0,0 0 0,0-1 0,0 1 0,0 0 0,0-1 0,0 1 0,0 0 0,0 0 0,0-1 0,0 1 0,1 0 0,-1 0 0,0-1 0,10-9-4094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0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9944,'0'0'19166,"3"14"-18473,43 235 2263,-43-227-2956,0 0 0,-1 0 0,-2 0 0,0 0 0,-6 44 0,5-64 0,1 1 0,0 0 0,-1-1 0,1 1 0,-1-1 0,0 1 0,0-1 0,0 1 0,0-1 0,-2 3 0,2-4 0,0 0 0,0-1 0,0 1 0,0 0 0,0-1 0,0 1 0,0-1 0,0 1 0,-1-1 0,1 1 0,0-1 0,0 0 0,-1 0 0,1 0 0,0 1 0,-1-1 0,1-1 0,0 1 0,0 0 0,-1 0 0,-1-1 0,-7 0 0,0-1 0,1-1 0,-1 0 0,0 0 0,1-1 0,0 0 0,0 0 0,0-1 0,0-1 0,1 1 0,0-1 0,0-1 0,-13-13 0,-1 2 0,17 14 0,0 0 0,0 0 0,1 0 0,-1-1 0,-4-5 0,9 10 14,1 0 0,-1 0 0,0 0 1,0 0-1,0 0 0,0 0 0,1 0 0,-1 0 0,0 0 1,0 0-1,0 0 0,1 0 0,-1 0 0,0 0 0,0-1 0,0 1 1,0 0-1,1 0 0,-1 0 0,0 0 0,0 0 0,0 0 0,0 0 1,0-1-1,1 1 0,-1 0 0,0 0 0,0 0 0,0 0 1,0 0-1,0-1 0,0 1 0,0 0 0,0 0 0,0 0 0,0 0 1,0-1-1,0 1 0,0 0 0,1 0 0,-1 0 0,0-1 1,-1 1-1,1 0 0,0 0 0,0 0 0,0 0 0,0-1 0,0 1 1,0 0-1,0 0 0,0 0 0,0 0 0,0-1 0,0 1 1,0 0-1,0 0 0,-1 0 0,1 0 0,0 0 0,0-1 0,0 1 1,0 0-1,0 0 0,-1 0 0,1 0 0,0 0 0,0 0 0,-1 0 1,10 2-4969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0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34 136 17183,'0'0'1450,"-1"-12"-910,-4-86 672,5 95-1147,1 2-17,-1-1 1,0 1-1,0 0 0,0 0 0,0-1 0,0 1 0,-1 0 0,1 0 1,0 0-1,-1 0 0,1-1 0,0 1 0,-1 0 0,1 0 0,-1 0 0,0 0 1,-1-1 448,-19 11 9983,24-10-10182,-6-5-4103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0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19 117 10952,'0'0'10322,"-3"-9"-9843,-11-30-25,13 33 422,2 6-296,-1 0-568,0 0 1,0 0-1,0 0 1,0 0-1,0 0 1,0 0-1,0 0 0,0-1 1,0 1-1,0 0 1,0 0-1,0 0 1,0 0-1,0 0 1,0 0-1,0 0 0,0 0 1,0 0-1,0 0 1,0 0-1,0 0 1,1 0-1,-1 0 1,0-1-1,0 1 0,0 0 1,0 0-1,0 0 1,0 0-1,0 0 1,0 0-1,0 0 1,0 0-1,0 0 0,0 0 1,0 0-1,0 0 1,0 0-1,0 0 1,1 0-1,-1 0 0,0 0 1,0 0-1,0 0 1,0 0-1,0 0 1,0 0-1,0 0 1,0 0-1,0 0 0,0 0 1,0 0-1,0 0 1,0 0-1,1 0 1,-1 0-1,0 0 1,0 0-1,0 0 0,0 0 1,0 0-1,0 0 1,0 0-1,0 1 1,0-1-1,0 0 1,0-1 452,4-5 971,28-5-660,0 2 0,58-10 0,-79 16-636,40-3 506,0 2-1,0 2 1,0 2 0,0 2 0,61 11-1,-102-11-642,1 0 1,-1 0-1,1 1 0,-1 0 0,12 6 0,-21-8 25,0-1-1,-1 0 1,1 1-1,0-1 1,0 1 0,-1-1-1,1 1 1,0 0 0,-1-1-1,1 1 1,-1 0-1,1-1 1,0 1 0,-1 0-1,0 0 1,1-1 0,-1 1-1,1 0 1,-1 0-1,0 0 1,0-1 0,0 1-1,1 0 1,-1 0 0,0 0-1,0 0 1,0 0-1,0 0 1,0 0 0,0-1-1,-1 1 1,1 0 0,0 0-1,-1 1 1,-13 23-3264,12-22 1566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1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9944,'0'0'11687,"12"16"-11240,-10-13-425,7 9 74,0 1-1,-1 0 0,0 0 0,-1 1 1,0 0-1,-1 0 0,-1 1 1,6 24-1,58 422 2972,-46-260-217,-21-191-2458,-1-9-347,-1-1-1,0 1 0,1-1 0,-1 1 0,0 0 0,0-1 0,0 1 1,0-1-1,0 1 0,1-1 0,-1 1 0,0 0 0,0-1 0,0 1 0,0-1 1,-1 1-1,1 0 0,0-1 0,0 1 0,0-1 0,0 1 0,-1-1 0,1 1 1,0-1-1,0 1 0,-1-1 0,1 1 0,0-1 0,-1 1 0,1-1 0,-1 1 1,1-1-1,0 0 0,-1 1 0,1-1 0,-1 0 0,1 1 0,-2-1 0,-7-25 1331,-5-5-1302,3-1 0,0 0-1,-10-52 1,18 64-60,1 1 0,0-2 0,1 1 1,1 0-1,1 0 0,1 0 0,7-32 0,-7 44-13,0 0 0,1 1 0,0-1 0,0 0 0,1 1 0,0 0 0,0 0 0,0 0 0,1 0 0,0 1 0,0-1 0,0 1 0,1 1 0,11-9 0,-12 10 0,-1 0 0,1 1 0,-1 0 0,1-1 0,0 2 0,0-1 0,0 0 0,0 1 0,0 0 0,0 0 0,0 1 0,1-1 0,-1 1 0,0 0 0,0 1 0,0-1 0,0 1 0,1 0 0,-1 0 0,0 1 0,6 2 0,-7-2 0,0 0 0,0 0 0,0 0 0,-1 1 0,1-1 0,-1 1 0,1 0 0,-1 0 0,0 0 0,0 0 0,-1 0 0,1 1 0,-1 0 0,0-1 0,1 1 0,-2 0 0,1 0 0,0 0 0,-1 0 0,0 0 0,0 0 0,0 1 0,0-1 0,-1 0 0,1 1 0,-1-1 0,0 0 0,-2 8 0,2-5 0,-1 0 0,0-1 0,0 1 0,-1-1 0,1 0 0,-1 1 0,-1-1 0,0 0 0,1 0 0,-2 0 0,1-1 0,-1 1 0,-8 9 0,4-7 0,-1 0 0,1-1 0,-2 0 0,1 0 0,-1-1 0,0-1 0,-13 6 0,9-4 0,0-1 0,0-1 0,0 0 0,-1-1 0,1-1 0,-1 0 0,-24 1 0,32-2 0,11 3 0,15 6 0,17 5 0,18 8 0,-1 2 0,-1 2 0,48 36 0,-98-63 53,3 5 806,-9-1-3973,2-2 1353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1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12760,'0'0'17222,"11"12"-16596,34 41 4,-41-47-494,0 0 0,0 0 1,0 0-1,-1 1 0,0-1 1,0 1-1,-1 0 0,3 14 1,4 10 113,0-10-210,-3-7-39,0 0 0,-1 0 0,5 26 0,-10-38-1,1-1 0,-1 0 0,0 0 0,0 0 0,0 0 0,0 0 0,0 0 0,0 0 0,-1 0 0,1 1 0,0-1 0,0 0 0,-1 0 0,1 0 0,-1 1 0,0-1 0,1-1 0,-1 1 0,1-1 0,0 0 0,-1 1 0,1-1 0,-1 0 0,1 0 0,-1 1 0,1-1 0,-1 0 0,0 0 0,1 0 0,-1 1 0,1-1 0,-1 0 0,1 0 0,-1 0 0,1 0 0,-1 0 0,0 0 0,0 0 0,-4-2 0,0 1 0,-1-1 0,1 0 0,0 0 0,-6-4 0,-5-2 0,-1 2 0,4 2 0,1-1 0,-19-10 0,7 8 0,8 3 0,16 4 10,0 0 1,0 0-1,0 0 1,-1 0-1,1 0 1,0 0-1,0 0 1,0 0-1,-1 0 0,1 0 1,0 0-1,0-1 1,0 1-1,0 0 1,-1 0-1,1 0 1,0 0-1,0 0 0,0 0 1,0-1-1,0 1 1,-1 0-1,1 0 1,0 0-1,0 0 1,0-1-1,0 1 0,0 0 1,0 0-1,0 0 1,0-1-1,0 1 1,0 0-1,0 0 1,0 0-1,0-1 0,0 1 1,0 0-1,6-7 541,15-4-3054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1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93 18695,'0'0'2584,"-24"-60"-1656,24 50-8,0 8-160,0-2-8,2 2-80,2-2 0,-2 2-48,2-2-8,2 0-120,2 8 0,4 0-320,-6-2 16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1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10544,'0'0'10581,"6"12"-10065,2 5-323,-2-1-1,0 1 1,5 29 0,8 70 564,36 207 1513,-44-265-1831,18 110 1072,-26-76 1708,-4-92-3208,1 0-1,0 0 0,0 0 1,0 0-1,0 0 0,0 0 1,0 0-1,0 0 0,0 0 1,0 0-1,0-1 0,0 1 1,-1 0-1,1 0 0,0 0 1,0 0-1,0 0 0,0 0 1,0 0-1,0 0 0,0 0 1,0 0-1,0 0 0,-1 0 1,1 0-1,0 0 0,0 0 1,0 0-1,0 0 0,0 0 1,0 0-1,0 0 0,0 1 1,0-1-1,-1 0 0,1 0 1,0 0-1,0 0 0,0 0 1,0 0-1,0 0 0,0 0 0,0 0 1,0 0-1,0 0 0,0 0 1,0 0-1,0 1 0,0-1 1,0 0-1,0 0 0,0 0 1,-1 0-1,1 0 0,0 0 1,0 0-1,0 0 0,0 0 1,0 1-1,0-1 0,1 0 1,-1 0-1,0 0 0,0 0 0,0 0 0,0 0 0,0 1 0,0-1 0,0 0 0,0 0 0,-1 0 0,1 0 0,0 0 0,0 0 0,0 0 0,0 0 0,0 0 0,0 1 0,0-1 0,0 0 0,0 0 0,0 0 0,0 0 0,0 0 0,0 0 0,0 0 0,0 0 0,0 0 0,0 0 0,-1 0 0,1 0 0,0 0 0,0 0 0,0 0 0,0 1 0,0-1 0,0 0 0,0 0 0,0 0 0,0 0 0,-1 0 0,1 0 0,0 0 0,0 0 0,0 0 0,0 0 0,0 0 0,0 0 0,0 0 0,0-1 1,-1 1-1,1 0 0,0 0 0,0 0 0,0 0 0,0 0 0,0 0 0,0 0 0,0 0 0,0 0 0,0 0 0,0 0 0,-1 0 0,1 0 4,0 0 1,-1 0-1,1 0 0,0 1 1,-1-1-1,1 0 1,0 0-1,-1 0 1,1 0-1,-1 0 1,1 0-1,0 0 0,-1 0 1,1 0-1,0 0 1,-1 0-1,1 0 1,-1 0-1,1 0 1,0 0-1,-1 0 1,1 0-1,-1-1 0,1 1 1,0 0-1,-1 0 1,1 0-1,0-1 1,-1 1-1,1 0 1,0 0-1,0-1 0,-1 1 1,1-1-1,-15-9 370,11 6-384,0 0 0,1 0 0,-1 0 0,1 0 0,0-1 0,1 0 0,-1 1 0,1-1 0,0 0 0,0 0 0,0 0 0,1-1 0,0 1 0,0 0 0,0-1 0,1 1 0,-1 0 0,1-1 0,1 1 0,-1-1 0,2-6 0,2-6 0,0 1 0,1 0 0,0 0 0,2 0 0,10-19 0,-9 22 0,1 0 0,0 1 0,1 0 0,0 0 0,1 1 0,0 0 0,1 1 0,0 1 0,1 0 0,26-16 0,-34 23 0,0 1 0,0 0 0,0 0 0,0 0 0,0 1 0,1 0 0,-1 0 0,1 0 0,-1 1 0,0-1 0,1 1 0,-1 1 0,1-1 0,-1 1 0,1 0 0,5 2 0,-8-3 0,1 1 0,0 1 0,-1-1 0,1 0 0,-1 1 0,1 0 0,-1 0 0,0 0 0,0 0 0,0 0 0,0 1 0,0-1 0,0 1 0,-1 0 0,0 0 0,1 0 0,-1 0 0,0 0 0,0 1 0,0-1 0,-1 0 0,1 1 0,1 6 0,-3-6 0,1 0 0,-1 1 0,0-1 0,0 0 0,0 1 0,-1-1 0,1 0 0,-1 0 0,0 1 0,0-1 0,-1 0 0,1 0 0,-1 0 0,0 0 0,0 0 0,0-1 0,-1 1 0,1-1 0,-1 1 0,-5 4 0,3-3 0,-1 1 0,-1-1 0,1 0 0,-1-1 0,0 1 0,0-1 0,0-1 0,-1 1 0,-14 4 0,-1-4 0,1 0 0,-1-1 0,0-2 0,-29 0 0,37-2 0,15 1 0,-1 0 0,1 0 0,0 0 0,0 0 0,0 0 0,-1 0 0,1 0 0,0 0 0,0 1 0,-1-1 0,1 0 0,0 0 0,0 0 0,0 0 0,-1 0 0,1 0 0,0 0 0,0 0 0,0 1 0,-1-1 0,1 0 0,0 0 0,0 0 0,0 0 0,0 1 0,0-1 0,-1 0 0,1 0 0,0 0 0,0 1 0,0-1 0,0 0 0,0 0 0,0 0 0,0 1 0,0-1 0,0 0 0,0 0 0,0 1 0,0-1 0,0 0 0,0 0 0,0 1 0,0-1 0,0 0 0,0 0 0,0 0 0,0 1 0,0-1 0,0 0 0,0 0 0,1 1 0,6 11 0,-6-10 0,18 32 0,-9-15 0,0-1 0,1 0 0,1-1 0,1 0 0,0-1 0,18 16 0,-23-25 0,1 0 0,0 0 0,0 0 0,14 6 0,-20-11 0,1-1 0,-1 1 0,1-1 0,0 0 0,-1 0 0,1-1 0,0 1 0,0-1 0,0 1 0,-1-1 0,1-1 0,0 1 0,0 0 0,0-1 0,-1 0 0,5-1 0,-6 2 0,0-1 0,-1 1 0,1-1 0,-1 0 0,1 0 0,-1 1 0,1-1 0,-1 0 0,1 0 0,-1 0 0,0 0 0,0-1 0,1 1 0,-1 0 0,0 0 0,0-1 0,0 1 0,-1-1 0,1 1 0,0-1 0,0 1 0,-1-1 0,1 1 0,-1-1 0,1-2 0,3-1-392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16.5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78 12160,'0'0'1448,"4"-10"-1208,1-3-167,-3 8-47,-1-1 0,1 1 0,1 0-1,-1 0 1,1 0 0,0 0 0,4-6 0,-7 11-12,0 0 1,1-1 0,-1 1 0,0 0 0,0-1 0,0 1 0,0 0 0,0-1 0,1 1 0,-1 0 0,0-1-1,0 1 1,0 0 0,1-1 0,-1 1 0,0 0 0,1 0 0,-1-1 0,0 1 0,0 0 0,1 0 0,-1 0-1,0 0 1,1-1 0,-1 1 0,1 0 0,-1 0 0,0 0 0,1 0 0,-1 0 0,0 0 0,1 0 0,-1 0-1,1 0 1,-1 0 0,-1 15 376,-11 25 108,-26 39 261,26-57-418,1 1 0,1 0-1,-12 40 1,16-37 34,0-3 131,1 0 1,1 0 0,-2 40-1,6-48-255,1 17 616,1-30-436,1-8-242,0-10-181,0-4-2766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07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10656,'0'0'12010,"1"10"-11381,3 32 5,-4-40-581,1 0 0,0-1 0,0 1 1,-1-1-1,1 1 0,0-1 1,0 1-1,1-1 0,-1 0 0,0 0 1,0 1-1,1-1 0,-1 0 1,0 0-1,1 0 0,-1 0 1,1-1-1,2 2 0,28 8 755,-29-9-724,29 3 604,0-1 0,1-2 0,-1-1 0,64-8 0,-40 3 23,-46 4-614,6 0 238,-1 0 0,0 0 0,0-2-1,0 0 1,0 0 0,0-2-1,24-9 1,-34 11-335,0 1 0,0 0 0,0 0 0,1 1 0,-1-1 0,1 1 0,-1 0 0,11 0 0,-15 2 0,-1-1 0,0 0 0,1 0 0,-1 0 0,1 0 0,-1 1 0,0-1 0,1 0 0,-1 0 0,0 1 0,0-1 0,1 0 0,-1 0 0,0 1 0,1-1 0,-1 0 0,0 1 0,0-1 0,0 1 0,0-1 0,1 0 0,-1 1 0,0-1 0,0 0 0,0 1 0,0-1 0,0 1 0,0-1 0,0 0 0,0 1 0,0 0 0,0 19 0,0-12 0,-3 176 0,-1-49 0,19 193 0,16 41 0,-6-42 0,-21-296 0,1-1 0,1 0 0,13 36 0,-1-17 0,-9-16 0,-7-23 0,0-1 0,1 0 0,5 13 0,-6-17 0,0-1 0,-1 1 0,0 0 0,0 0 0,0 9 0,3 12 0,0-13 0,-2-8 0,0 0 0,-1 0 0,1 0 0,-1 1 0,0 8 0,-2-13 0,1 0 0,-1 0 0,0 0 0,0 0 0,0-1 0,1 1 0,-1 0 0,0 0 0,0-1 0,0 1 0,0 0 0,0-1 0,0 1 0,-1-1 0,1 1 0,0-1 0,0 1 0,0-1 0,0 0 0,-2 0 0,0 1 0,-29 7 0,-1-2 0,-56 4 0,72-9 0,-16 2 0,0-1 0,-1-2 0,1-2 0,0-1 0,-33-7 0,61 8 142,-1 1-1,1-1 1,0 0 0,1-1-1,-10-4 1,-4-9-4927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1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13768,'0'0'14640,"0"13"-14012,1 2-502,8 238 3179,-5-171-3013,-4-81-292,0 0 0,0 0 0,0-1 0,0 1 0,0 0 0,0 0 0,-1 0 0,1 0 0,0-1 0,-1 1 0,1 0 0,0 0 0,-1-1 0,1 1 0,-1 0 0,1 0 0,-1-1 0,1 1 0,-1-1 0,0 1 0,1 0 0,-1-1 0,0 1 0,0-1 0,1 0 0,-1 1 0,0-1 0,0 0 0,1 1 0,-1-1 0,0 0 0,0 0 0,0 0 0,0 1 0,0-1 0,1 0 0,-1 0 0,0 0 0,0 0 0,0-1 0,0 1 0,1 0 0,-1 0 0,-1-1 0,-4 0 0,0-1 0,1 1 0,0-1 0,-1 0 0,-6-4 0,1-2 0,1 1 0,-1-2 0,1 1 0,0-2 0,-9-10 0,-2-3 0,-30-12 0,47 30 0,8 4 0,7-1 0,0-2-3965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1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19399,'0'0'13011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2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199 151 8336,'0'0'3914,"-10"-5"-4012,-33-19 79,41 23 25,0 0 0,0-1 0,1 1 0,-1 0 0,0-1 0,1 1 0,-1-1 0,1 1 0,-1-1 0,1 0 0,0 1 0,0-1 0,0 0 0,0 0 0,0 0 0,0 0 0,0 0 0,0 0 0,1 0 0,-1-2 0,-4-10 87,-2 1 45,5 9-40,0 1 1,0 0-1,1-1 1,-1 1-1,-1-8 1,3 9 42,-1 1 1,1-1-1,0 1 1,0 0-1,-1-1 1,1 1-1,-1 0 0,1-1 1,-1 1-1,0 0 1,1 0-1,-1-1 1,0 1-1,0 0 0,0 0 1,0 0-1,0 0 1,0 0-1,0 0 1,0 0-1,0 1 0,0-1 1,-1 0-1,1 0 1,-2 0-1,6 10 1006,14 117 837,-2-11-923,20 149 2553,-24-156-1603,-10-56-706,-2-41-871,1 0 0,0 1 0,3 16 0,-2-22-134,-1 0-1,0 0 1,-1 0-1,1 0 0,-1 0 1,0 0-1,-1 0 1,-3 10-1,5-15-283,-1 1-1,1-1 1,-1 1-1,0-1 1,0 1-1,1-1 1,-1 0-1,0 0 1,0 1-1,0-1 1,0 0-1,-1 0 1,1 0-1,0 0 1,0 0-1,-1 0 1,1 0-1,0-1 1,-3 2-1,3-2-11,0 0 1,0 0-1,0 0 1,0 0-1,0 0 1,0-1-1,0 1 1,0 0-1,0-1 1,0 1-1,0 0 0,0-1 1,0 1-1,1-1 1,-1 0-1,0 1 1,0-1-1,0 0 1,1 1-1,-1-1 0,0 0 1,1 0-1,-1 0 1,1 1-1,-1-1 1,1 0-1,-1 0 1,1 0-1,0 0 1,-1-1-1,-15-42-4,1 0 0,-11-59 0,9 32 0,11 38 0,0 0 0,0-38 0,-1-9 0,6 65 0,0-1 0,1 1 0,0 0 0,1-1 0,1 1 0,1 0 0,8-29 0,-8 39 0,0 0 0,0 0 0,0 0 0,1 0 0,0 0 0,0 0 0,0 1 0,1 0 0,-1 0 0,1 0 0,0 1 0,9-6 0,8-3 0,40-14 0,-52 22 0,1-1 0,0 2 0,0 0 0,0 0 0,1 1 0,-1 0 0,1 1 0,0 0 0,18 2 0,-26-1 0,1 0 0,-1 1 0,1 0 0,-1 0 0,1 0 0,-1 0 0,1 1 0,-1 0 0,0 0 0,0 0 0,0 0 0,0 1 0,0-1 0,-1 1 0,1 0 0,-1 0 0,0 1 0,0-1 0,0 1 0,0-1 0,0 1 0,-1 0 0,0 0 0,3 6 0,-3-4 0,0 1 0,-1-1 0,0 1 0,0 0 0,0-1 0,-1 1 0,0 0 0,0-1 0,-1 1 0,0 0 0,0-1 0,0 1 0,-1-1 0,0 1 0,-1-1 0,1 0 0,-1 0 0,-4 8 0,0-4 0,0 1 0,0-1 0,-1 0 0,0-1 0,0 0 0,-1 0 0,0-1 0,-1 0 0,-10 6 0,-4 3 0,18-12 0,0 0 0,0-1 0,-1 1 0,1-2 0,-1 1 0,-12 4 0,5-1 0,-2 0 0,16-7 0,0 0 0,0 0 0,0 1 0,0-1 0,-1 0 0,1 0 0,0 0 0,0 0 0,0 0 0,0 0 0,0 1 0,0-1 0,0 0 0,0 0 0,0 0 0,-1 0 0,1 0 0,0 1 0,0-1 0,0 0 0,0 0 0,0 0 0,0 0 0,0 1 0,0-1 0,0 0 0,0 0 0,0 0 0,0 0 0,0 1 0,0-1 0,1 0 0,-1 0 0,0 0 0,0 0 0,0 1 0,0-1 0,0 0 0,0 0 0,0 0 0,0 0 0,0 0 0,1 0 0,-1 1 0,0-1 0,0 0 0,0 0 0,0 0 0,0 0 0,1 0 0,-1 0 0,0 0 0,0 0 0,0 0 0,1 0 0,9 11 0,-9-10 0,112 121 0,-99-105 0,0 2 0,-1 0 0,-1 0 0,-1 1 0,11 26 0,-20-42 0,-1 0 0,0-1 0,1 1 0,-1 0 0,-1 0 0,1 0 0,-1 0 0,1 0 0,-1 0 0,-1 0 0,1 0 0,0 0 0,-1 0 0,0 0 0,0 0 0,0-1 0,0 1 0,0 0 0,-1 0 0,0-1 0,0 1 0,0-1 0,0 0 0,0 1 0,-1-1 0,0 0 0,1-1 0,-1 1 0,0 0 0,0-1 0,-1 1 0,1-1 0,0 0 0,-1 0 0,1 0 0,-1-1 0,0 1 0,0-1 0,1 0 0,-1 0 0,0 0 0,0-1 0,-6 1 0,2-1 0,0 0 0,0 0 0,0-1 0,-1 0 0,1-1 0,0 1 0,1-2 0,-1 1 0,0-1 0,1 0 0,-1-1 0,1 1 0,-10-8 0,-4-3 0,-1 1 0,0 1 0,-34-13 0,27 19 0,31 7 0,0-1 0,0 0 0,0 1 0,1 0 0,-1 0 0,0 0 0,0 0 0,0 0 0,0 0 0,3 3 0,-3-3 0,14 9-3949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2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10448,'0'0'13705,"-10"7"-12752,-32 28 15,39-31-711,-1 0 0,1 0 0,0 0 1,0 1-1,1 0 0,-1-1 0,1 1 0,0 0 0,1 0 1,-1 0-1,1 0 0,0 1 0,0-1 0,0 9 0,1-12-156,0 3-24,-1-1 0,2 1 0,-1 0 0,0-1-1,1 1 1,0-1 0,0 1 0,0-1-1,1 1 1,0-1 0,-1 0 0,1 0 0,1 0-1,-1 0 1,1 0 0,-1 0 0,1-1-1,0 1 1,1-1 0,4 5 0,-3-4 2,0 0 1,1 0-1,-1-1 1,1 1 0,0-1-1,0 0 1,1-1-1,-1 0 1,0 0 0,1 0-1,-1 0 1,1-1-1,8 0 1,3 0-80,-1-2 0,0 0 0,20-3 0,-29 2 0,-1 0 0,1 0 0,-1 0 0,0-1 0,1 0 0,-1-1 0,0 1 0,-1-1 0,8-6 0,-11 8 86,-1 0 0,0 0-1,0 0 1,-1 0 0,1 0 0,0-1 0,-1 1-1,1-1 1,1-4 0,2-9-4916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2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20399,'0'0'5584,"69"-63"-5296,-51 55 8,-2 2-208,-4 2 16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2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8032,'0'0'16483,"11"3"-15967,26 4 46,1-2-1,-1-1 0,1-2 1,41-4-1,-6-8 538,-42 6-191,52-3-1,-74 7-769,14 0 485,-1 0 0,26 5 0,-11 5-623,-15-3 0,-28-5 863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2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12960,'0'0'10823,"13"-4"-10239,27-9-187,119-36 2183,-122 42-1841,40-3-1,-15 2 43,-44 6-355,0 1 0,29 2 1,-12 0 308,-15-5-185,-19 4-510,0-1-1,1 1 1,-1-1-1,1 1 1,-1 0-1,1 0 1,-1 0-1,1-1 1,-1 1-1,1 0 1,-1 1-1,1-1 1,-1 0 0,3 1-1,3 1 706,2 0-1363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9440,'0'0'5288,"6"-11"-4700,28-48 638,-31 49-3,1-2-130,-4 12-1028,0 0-1,0 0 1,1 0-1,-1 0 0,0 0 1,0-1-1,0 1 1,1 0-1,-1 0 1,0 0-1,0 0 0,1 0 1,-1 0-1,0 0 1,0 0-1,0 0 0,1 0 1,-1 0-1,0 0 1,0 0-1,0 0 0,1 0 1,-1 1-1,0-1 1,0 0-1,0 0 1,1 0-1,-1 0 0,0 0 1,0 0-1,0 0 1,1 1-1,-1-1 0,0 0 1,0 0-1,0 0 1,0 0-1,0 1 0,0-1 1,1 0-1,-1 0 1,0 0-1,0 1 0,0-1 1,0 0-1,0 0 1,0 0-1,0 1 1,0-1-1,0 1 0,10 18 402,-2 0 0,0 1 0,-1 0 0,-1 1 0,4 21 0,1 2 76,18 118 1204,-14-61-699,-13-85-777,-1 0 1,0 1-1,-2-1 1,-2 21-1,1-13 174,3-9 18,-1-12-348,0-1 1,0 1 0,0-1-1,0 1 1,0-1-1,0 1 1,-1-1 0,1 1-1,-1-1 1,-1 5-1,2-7-100,0 0 0,0 0 0,0 0 0,0 0 0,0 1-1,-1-1 1,1 0 0,0 0 0,0 0 0,0 1 0,0-1-1,0 0 1,0 0 0,0 0 0,0 0 0,-1 0 0,1 1-1,0-1 1,0 0 0,0 0 0,0 0 0,-1 0 0,1 0 0,0 0-1,0 0 1,0 0 0,0 0 0,-1 1 0,1-1 0,0 0-1,0 0 1,0 0 0,-1 0 0,1 0 0,0 0 0,0 0-1,0 0 1,-1 0 0,1 0 0,0-1 0,0 1 0,0 0-1,-1 0 1,1 0 0,0 0 0,0 0 0,0 0 0,0 0-1,0 0 1,-1 0 0,1-1 0,0 1 0,0 0 0,0 0 0,0 0-1,0 0 1,0-1 0,-1 1 0,1 0 0,0 0 0,0 0-1,0 0 1,0-1 0,-4-3 67,1 0-81,0 1 0,1-1 0,-1 0 0,1-1 0,-1 1 0,1 0 0,0-1 0,1 1 0,-1-1 0,1 1 0,0-1 0,-1-7 0,1 1 0,1 1 0,-1-1 0,2 0 0,1-14 0,0 11 0,1 0 0,1 0 0,0 1 0,1 0 0,0 0 0,1 0 0,0 0 0,1 1 0,14-19 0,-16 24 0,1 0 0,0 1 0,1 0 0,-1 0 0,1 0 0,0 1 0,1-1 0,-1 2 0,1-1 0,0 1 0,0 1 0,0-1 0,1 1 0,-1 1 0,1-1 0,10 0 0,-16 2 0,9-1 0,1 1 0,-1 0 0,0 1 0,1 0 0,20 3 0,-30-2 0,1 0 0,-1 0 0,0 0 0,1 0 0,-1 1 0,0 0 0,0-1 0,0 1 0,0 0 0,0 1 0,0-1 0,-1 0 0,1 1 0,-1 0 0,0-1 0,1 1 0,-1 0 0,0 0 0,-1 0 0,1 1 0,-1-1 0,1 0 0,-1 1 0,1 4 0,-1-3 0,0-1 0,0 1 0,-1 0 0,1 0 0,-1 0 0,0-1 0,-1 1 0,1 0 0,-1 0 0,0 0 0,0-1 0,-1 1 0,1-1 0,-1 1 0,0-1 0,0 1 0,-4 4 0,2-2 0,-1-1 0,0 1 0,0-1 0,0 0 0,-1-1 0,0 1 0,0-1 0,-1 0 0,-9 5 0,3-2 0,-1-1 0,0-1 0,0 0 0,-1-1 0,1 0 0,-1-2 0,0 1 0,-30 1 0,33-4 0,10-1 0,6 0 0,7 2 0,-1 0 0,0 0 0,0 1 0,0 0 0,0 0 0,0 1 0,-1 1 0,14 8 0,21 8 0,-29-14 0,0 1 0,0 1 0,-1 0 0,17 14 0,-25-18 197,-5-3-154,1-1 0,-1 1 1,1-1-1,0 0 1,-1 1-1,1-1 0,0 0 1,0 0-1,3 1 1,-4-2-298,0 0 0,0 0 0,-1 0 0,1 0 0,0 0 1,0 0-1,0 0 0,0-1 0,0 1 0,0 0 0,-1 0 1,1-1-1,0 1 0,0 0 0,0-1 0,-1 1 0,2-1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2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10248,'0'0'13429,"16"2"-12905,-9-1-443,18 2 230,-1-2 0,38-1 0,9-6 445,-24 1-76,1 2-1,0 2 0,86 9 0,-113-5-361,-15-3-93,0 1 0,0 0-1,0 0 1,0 0 0,0 1 0,-1 0-1,1 0 1,0 0 0,-1 1-1,1-1 1,-1 2 0,0-1 0,5 4-1,2 10 107,-7-6-4722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2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12160,'0'0'11763,"-10"11"-11071,-30 35 7,38-44-578,0 0 0,0 1 0,1-1 0,-1 1 0,1 0-1,-1-1 1,1 1 0,0 0 0,0 0 0,0 0 0,0 0 0,1 0 0,-1 0 0,1 0 0,0 0 0,0 0 0,0 0 0,0 0 0,1 5-1,0-2 244,-1-5-298,0 1-1,0-1 0,0 0 1,1 0-1,-1 0 0,0 0 0,1 0 1,-1 0-1,0 0 0,1 0 1,0-1-1,-1 1 0,1 0 1,-1 0-1,1 0 0,0 0 0,0-1 1,-1 1-1,1 0 0,0-1 1,0 1-1,0 0 0,1 0 0,1 0 64,-1-1-1,1 1 1,-1 0-1,1-1 0,0 1 1,-1-1-1,1 0 1,0 0-1,3 0 0,1-1 91,0 0-1,0-1 0,0 1 0,0-1 0,0-1 0,9-4 0,-11 5-199,0-2 0,0 1 0,0-1 0,-1 1 0,1-1 0,-1 0 0,0-1 0,-1 1 0,1-1 0,-1 0 0,1 0 0,-1 0 0,-1 0 0,4-8 0,-6 12-19,0 1 0,0 0 0,0 0 0,0-1 0,1 1 0,-1 0 0,0 0 0,0-1 0,0 1 0,0 0 0,0 0 0,0-1 0,0 1 0,0 0 0,0-1 0,-1 1 0,1 0 0,0 0 0,0-1 0,0 1 0,0 0 0,0 0 0,0-1 0,0 1 0,-1 0 0,1 0 0,0 0 0,0-1 0,0 1 0,0 0 0,-1 0 0,1 0 0,0 0 0,0-1 0,-1 1 0,1 0 0,0 0 0,0 0 0,-1 0 0,1 0 0,0 0 0,0 0 0,-1 0 0,1 0 0,0 0 0,0 0 0,-1 0 0,1 0 0,0 0 0,0 0 0,-1 0 0,1 0 0,0 0 0,0 0 0,-1 0 0,1 0 0,0 0 0,-1 1 0,-14 4 0,3 1 0,0 0 0,0 1 0,1 1 0,-15 13 0,25-21 21,1 0 1,-1 1-1,1-1 0,-1 0 0,1 1 1,0-1-1,-1 1 0,1-1 0,0 1 1,0-1-1,-1 0 0,1 1 0,0-1 1,0 1-1,0 0 0,-1-1 0,1 1 1,0-1-1,0 1 0,0-1 0,0 1 1,0-1-1,0 1 0,0-1 0,0 1 1,0-1-1,0 1 0,1 0 0,-1-1 1,0 1-1,0-1 0,0 1 0,1-1 1,-1 0-1,0 1 0,0-1 0,1 1 1,-1-1-1,1 1 0,10 4-4807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37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328 373 11760,'0'0'8913,"-6"10"-8395,-7 11-218,0-1-1,-2-1 0,-1 0 0,0-1 1,-1 0-1,-20 15 0,13-16 496,-1-1-1,0 0 1,-44 18 0,68-33-734,-1-1 0,1 1 0,0 0 0,-1-1 1,1 1-1,-1-1 0,1 1 0,0-1 0,-1 0 1,1 0-1,-1 0 0,1 0 0,-1 0 0,1 0 1,-1 0-1,1 0 0,-1 0 0,1-1 0,-1 1 1,1-1-1,0 1 0,-1-1 0,1 1 0,0-1 1,-1 0-1,1 0 0,-2-1 0,2 0 9,-1-1 0,1 1 0,0 0 0,0-1 0,0 1 0,0-1 0,0 1 0,1-1 0,-1 1 0,1-1 0,0 0 0,0 1 0,0-6 0,1-8 120,1 0 0,0 0 0,9-27 0,-6 28-89,0 1 0,1 0 1,0 0-1,1 1 0,1 0 0,0 0 1,16-18-1,-20 26-39,1 0 1,-1 0-1,1 1 1,0 0-1,0 0 1,0 0-1,1 0 1,-1 1-1,1 0 1,0 0-1,0 1 1,0 0-1,0 0 1,0 0-1,0 1 1,1-1-1,-1 1 1,1 1-1,-1 0 1,9 0-1,-12 1-41,0-1 0,-1 1 0,1 0 0,0 0 0,-1 0 0,1 1 0,-1-1 0,0 0 1,1 1-1,-1 0 0,0 0 0,0-1 0,0 1 0,0 0 0,0 1 0,0-1 0,-1 0 0,1 1 0,2 3 0,1 5 53,0 1 1,0-1-1,3 14 1,-1 0-75,-2 0 0,-1 0 0,-1 1 0,-1 0 0,-1-1 0,-1 1 0,-2 0 0,0-1 0,-10 40 0,1-18 0,-3 0 0,-1-1 0,-3 0 0,-25 46 0,-26 34 0,60-115 0,7-14 0,10-27 0,106-251 0,-83 207 0,3 2 0,3 2 0,73-104 0,-98 157 0,1 0 0,0 1 0,1 0 0,1 2 0,18-15 0,-33 28 0,1 0 0,-1 1 0,1-1 0,-1 1 0,1-1 0,-1 1 0,1-1 0,0 1 0,-1-1 0,1 1 0,0 0 0,-1-1 0,1 1 0,0 0 0,0-1 0,-1 1 0,1 0 0,0 0 0,0 0 0,-1 0 0,1 0 0,0 0 0,0 0 0,0 0 0,-1 0 0,1 0 0,0 1 0,0-1 0,-1 0 0,1 0 0,0 1 0,0-1 0,-1 0 0,1 1 0,0-1 0,-1 1 0,1-1 0,-1 1 0,1-1 0,-1 1 0,1-1 0,-1 1 0,1 0 0,-1-1 0,1 1 0,-1 0 0,0-1 0,1 1 0,-1 0 0,0-1 0,1 1 0,-1 1 0,2 5 0,-1 0 0,1 1 0,-1-1 0,0 11 0,-1-14 0,1 34 0,-2 0 0,-1 0 0,-13 64 0,-39 114 0,8-34 0,45-173 0,3-7 0,12-15 0,-12 11 0,26-30 0,-1-1 0,-1-2 0,29-51 0,52-122 0,-54 100 0,-33 73 0,2 0 0,50-60 0,-59 78 0,-13 18 0,0-1 0,0 0 0,0 0 0,0 0 0,0 0 0,0 0 0,0 1 0,0-1 0,0 0 0,0 0 0,0 0 0,0 0 0,0 0 0,0 1 0,0-1 0,0 0 0,0 0 0,0 0 0,0 0 0,0 0 0,0 1 0,0-1 0,0 0 0,0 0 0,0 0 0,0 0 0,0 0 0,0 0 0,1 1 0,-1-1 0,0 0 0,0 0 0,0 0 0,0 0 0,0 0 0,0 0 0,0 0 0,1 0 0,-1 0 0,0 0 0,0 0 0,0 1 0,0-1 0,1 0 0,-1 0 0,0 0 0,0 0 0,0 0 0,0 0 0,0 0 0,1 0 0,-1 0 0,0 0 0,0-1 0,0 1 0,0 0 0,0 0 0,1 0 0,-1 0 0,0 0 0,0 0 0,0 0 0,0 0 0,0 0 0,0 0 0,1 0 0,-1-1 0,0 1 0,0 17 0,-51 291 0,3-38 0,46-261 0,1-3 0,1 0 0,-1 0 0,1 0 0,0 1 0,0-1 0,0 0 0,1 0 0,2 6 0,-3-11 0,1 0 0,-1 0 0,1 0 0,0 0 0,0 0 0,-1 0 0,1-1 0,0 1 0,0 0 0,0-1 0,0 1 0,0 0 0,0-1 0,0 1 0,0-1 0,0 0 0,0 1 0,0-1 0,0 0 0,1 0 0,-1 1 0,0-1 0,0 0 0,0 0 0,0 0 0,0 0 0,1-1 0,1 1 0,32-9 0,-5-3 0,-1-2 0,0-1 0,-1-2 0,43-33 0,34-19 0,-90 59 0,-9 7 0,0-1 0,0 0 0,1 1 0,8-3 0,-15 6 0,0 0 0,1 0 0,-1 0 0,0 0 0,0 0 0,1 0 0,-1 0 0,0 0 0,0 0 0,1 0 0,-1 0 0,0 0 0,1 0 0,-1 0 0,0 0 0,0 0 0,1 0 0,-1 0 0,0 0 0,1 0 0,-1 0 0,0 1 0,0-1 0,0 0 0,1 0 0,-1 0 0,0 0 0,0 1 0,1-1 0,-1 0 0,0 0 0,0 1 0,0-1 0,1 0 0,0 13 0,-7 15 0,5-28 0,-8 30 0,2-1 0,0 2 0,2-1 0,1 0 0,2 1 0,1 31 0,1-61 0,0 1 0,0-1 0,0 1 0,1-1 0,-1 0 0,0 1 0,1-1 0,-1 0 0,1 0 0,-1 1 0,1-1 0,-1 0 0,1 0 0,0 0 0,0 1 0,0-1 0,0 0 0,-1 0 0,1 0 0,1-1 0,-1 1 0,0 0 0,0 0 0,0 0 0,0-1 0,0 1 0,1-1 0,-1 1 0,0-1 0,1 1 0,-1-1 0,0 0 0,1 0 0,-1 1 0,0-1 0,1 0 0,-1 0 0,0 0 0,1-1 0,-1 1 0,1 0 0,-1 0 0,0-1 0,3 0 0,1 0 0,0-1 0,0 0 0,0 0 0,0 0 0,-1-1 0,1 1 0,-1-1 0,1 0 0,-1-1 0,6-4 0,-5 0 0,1 1 0,-1-1 0,0 0 0,0 0 0,-1-1 0,-1 1 0,1-1 0,-1 0 0,-1 0 0,3-10 0,-3 4 0,0 1 0,-1-1 0,-1 1 0,0-1 0,-3-24 0,1 32 0,1 1 0,-1 0 0,0-1 0,0 1 0,-1 0 0,0 0 0,0 1 0,-4-7 0,5 9 0,1 1 0,-1-1 0,0 1 0,0 0 0,0 0 0,0 0 0,0 0 0,0 0 0,-1 1 0,1-1 0,0 1 0,-1-1 0,0 1 0,1 0 0,-1 0 0,0 0 0,1 0 0,-1 1 0,-5-2 0,8 2 0,-1 0 0,1 1 0,-1-1 0,1 0 0,0 0 0,-1 0 0,1 0 0,-1 0 0,1 1 0,0-1 0,-1 0 0,1 0 0,0 0 0,-1 1 0,1-1 0,0 0 0,-1 1 0,1-1 0,0 0 0,-1 1 0,1-1 0,0 0 0,0 1 0,0-1 0,-1 1 0,1-1 0,0 0 0,0 1 0,0-1 0,0 1 0,0-1 0,0 0 0,0 1 0,0-1 0,0 1 0,0-1 0,0 1 0,0-1 0,0 0 0,0 1 0,0-1 0,1 1 0,5 18 0,0-11 0,-1-1 0,1 0 0,1 0 0,-1-1 0,1 1 0,0-1 0,1-1 0,-1 1 0,1-1 0,0-1 0,1 0 0,-1 0 0,14 4 0,-10-4 0,1-1 0,0-1 0,0-1 0,0 1 0,0-2 0,0 0 0,0-1 0,25-4 0,-16 0 0,1-1 0,0-1 0,-1-1 0,-1 0 0,1-2 0,-1-1 0,-1-1 0,0 0 0,-1-2 0,26-22 0,-19 10 0,-1-1 0,-2-1 0,0-1 0,-2-1 0,20-39 0,-4-3 0,34-96 0,-56 127 0,-2 0 0,-1 0 0,7-56 0,-19 94 0,0-1 0,0 1 0,0 0 0,0 0 0,0 0 0,-1 0 0,-1-6 0,2 9 0,0-1 0,-1 1 0,1-1 0,0 1 0,0 0 0,0-1 0,-1 1 0,1-1 0,0 1 0,-1-1 0,1 1 0,0 0 0,-1-1 0,1 1 0,0 0 0,-1-1 0,1 1 0,0 0 0,-1 0 0,1-1 0,-1 1 0,1 0 0,-1 0 0,1 0 0,-1 0 0,1 0 0,-1-1 0,1 1 0,-1 0 0,1 0 0,0 0 0,-1 0 0,1 0 0,-1 0 0,1 1 0,-1-1 0,1 0 0,-1 0 0,1 0 0,-1 0 0,1 1 0,-1-1 0,1 0 0,0 0 0,-1 1 0,1-1 0,-1 0 0,1 0 0,0 1 0,-1-1 0,1 1 0,0-1 0,0 0 0,-1 1 0,-6 7 0,1-1 0,-1 1 0,1 0 0,1 0 0,-9 18 0,-19 52 0,21-49 0,-22 57 0,4 1 0,-19 91 0,39-127 0,2-1 0,2 1 0,2 0 0,2 0 0,7 62 0,-5-106 0,1 0 0,0 0 0,1 0 0,-1 0 0,1-1 0,1 1 0,-1 0 0,1-1 0,0 0 0,7 10 0,-8-14 0,0 1 0,1-1 0,-1 1 0,1-1 0,-1 0 0,1 0 0,0 0 0,0-1 0,0 1 0,0-1 0,0 1 0,0-1 0,0 0 0,0 0 0,1-1 0,-1 1 0,0 0 0,0-1 0,1 0 0,-1 0 0,1 0 0,-1 0 0,0-1 0,4 0 0,4-1 0,0-1 0,-1-1 0,1 1 0,-1-2 0,0 1 0,17-11 0,55-44 0,-63 45 0,124-99 0,-143 113 0,1-1 0,-1 1 0,1-1 0,-1 1 0,1-1 0,0 1 0,-1-1 0,1 1 0,0-1 0,0 1 0,-1 0 0,1 0 0,0-1 0,0 1 0,-1 0 0,1 0 0,0 0 0,0 0 0,0 0 0,0 0 0,-1 0 0,1 0 0,0 0 0,0 0 0,-1 0 0,1 1 0,0-1 0,0 0 0,-1 1 0,1-1 0,0 0 0,0 1 0,-1-1 0,1 1 0,0-1 0,-1 1 0,1-1 0,-1 1 0,1 0 0,-1-1 0,1 1 0,-1-1 0,1 1 0,-1 0 0,0 0 0,1 1 0,2 5 0,-1 0 0,0 0 0,-1 0 0,2 12 0,0 0 0,-2-12 0,1 0 0,-1-1 0,2 1 0,-1-1 0,1 1 0,0-1 0,1 0 0,6 11 0,-8-15 0,0 0 0,0-1 0,1 1 0,-1 0 0,0-1 0,1 1 0,-1-1 0,1 0 0,-1 0 0,1 0 0,-1 0 0,1 0 0,0 0 0,0-1 0,-1 1 0,1-1 0,0 0 0,0 0 0,-1 0 0,1 0 0,0 0 0,0-1 0,0 1 0,-1-1 0,4-1 0,10-3 0,0 0 0,0-1 0,-1-1 0,0-1 0,0 0 0,19-15 0,-4 0 0,47-47 0,-58 55 0,-13 13 0,-10 11 0,-10 11 0,2 0 0,-18 40 0,25-48 0,0 0 0,2 0 0,-1 0 0,1 1 0,1-1 0,0 1 0,0 13 0,2-24 0,0 0 0,0 0 0,1 0 0,-1-1 0,0 1 0,1 0 0,-1 0 0,1-1 0,0 1 0,0 0 0,-1-1 0,1 1 0,0 0 0,0-1 0,0 1 0,1-1 0,-1 0 0,0 1 0,1-1 0,-1 0 0,0 0 0,1 0 0,-1 0 0,1 0 0,0 0 0,-1 0 0,1 0 0,0-1 0,0 1 0,-1-1 0,1 1 0,0-1 0,0 0 0,0 0 0,-1 1 0,1-1 0,4-1 0,1 1 0,-1 0 0,1-1 0,0 0 0,-1 0 0,1-1 0,-1 0 0,1 0 0,-1 0 0,8-5 0,-6 1 0,0 0 0,0-1 0,0 0 0,-1 0 0,0-1 0,-1 0 0,0-1 0,0 1 0,0-1 0,-1 0 0,0 0 0,-1-1 0,0 1 0,-1-1 0,0 0 0,0 0 0,-1 0 0,-1-1 0,1 1 0,-1-21 0,-2 26 0,0 0 0,0 0 0,0 1 0,-1-1 0,1 0 0,-1 0 0,0 1 0,0-1 0,-1 1 0,0 0 0,1 0 0,-1 0 0,-1 0 0,1 0 0,0 1 0,-1-1 0,0 1 0,0 0 0,0 0 0,0 0 0,0 1 0,-1 0 0,-8-4 0,7 4 0,6-1 0,16-1 0,33-1 0,-41 4 0,46-6 0,-27 3 0,-1 2 0,49 0 0,-71 2 0,1 0 0,-1 1 0,0 0 0,1 0 0,-1 0 0,0 0 0,0 1 0,0-1 0,0 1 0,0 0 0,0 0 0,0 1 0,-1-1 0,1 1 0,-1 0 0,0 0 0,5 5 0,-4-2 0,0 0 0,-1 0 0,0 1 0,0-1 0,0 1 0,-1 0 0,0-1 0,-1 1 0,1 0 0,0 8 0,-1 25 0,-2-31 0,1 1 0,1-1 0,2 15 0,-3-24 0,0 1 0,0-1 0,0 0 0,0 0 0,1 0 0,-1 0 0,0 1 0,0-1 0,0 0 0,0 0 0,1 0 0,-1 0 0,0 0 0,0 1 0,0-1 0,1 0 0,-1 0 0,0 0 0,0 0 0,0 0 0,1 0 0,-1 0 0,0 0 0,0 0 0,1 0 0,-1 0 0,0 0 0,0 0 0,1 0 0,-1 0 0,0 0 0,0 0 0,0 0 0,1 0 0,-1 0 0,0 0 0,0-1 0,1 1 0,-1 0 0,0 0 0,0 0 0,10-6 0,1-5 0,0 1 0,-1-2 0,13-17 0,-13 15 0,1 1 0,17-17 0,-27 29 0,0 0 0,0-1 0,1 1 0,-1 0 0,0 0 0,1 0 0,-1 0 0,1 0 0,-1 0 0,1 0 0,0 0 0,-1 0 0,1 1 0,0-1 0,0 1 0,-1-1 0,1 1 0,0 0 0,0 0 0,0 0 0,-1 0 0,1 0 0,0 0 0,0 0 0,0 1 0,0-1 0,-1 1 0,1-1 0,0 1 0,-1-1 0,1 1 0,0 0 0,-1 0 0,1 0 0,-1 0 0,3 2 0,102 68 0,-42-30 0,-60-39 0,-1 0 0,1 0 0,-1 0 0,1-1 0,0 1 0,0-1 0,0 0 0,5 1 0,-8-2 0,0 0 0,0 0 0,-1 0 0,1 0 0,0 0 0,0 0 0,-1 0 0,1 0 0,0 0 0,0-1 0,-1 1 0,1 0 0,0 0 0,-1-1 0,1 1 0,0-1 0,-1 1 0,1 0 0,-1-1 0,2 0 0,-1 0 0,-1 0 0,1-1 0,-1 1 0,0 0 0,1 0 0,-1 0 0,0 0 0,0 0 0,0-1 0,1 1 0,-1 0 0,0 0 0,-1 0 0,1-1 0,0 1 0,0 0 0,-1-2 0,-6-19-3935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3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44 10448,'0'0'12353,"1"16"-11609,1 40 344,-9 77 1,4-87-156,1-1 0,2 1-1,2-1 1,3 1 0,9 44 0,-14-89-907,1 4 131,0 0 0,0 0 0,0 0 0,1 0 0,0 0 1,0 0-1,0 0 0,4 6 0,-4-10-157,-2-9 0,-49-177 0,-10-29 0,54 202 0,1 0 0,0-1 0,1 1 0,0-1 0,1 1 0,1-1 0,-1-20 0,3 29 0,0 0 0,0-1 0,0 1 0,0 0 0,1-1 0,0 1 0,0 0 0,0 0 0,0 0 0,1 0 0,-1 1 0,1-1 0,0 1 0,0 0 0,1-1 0,-1 1 0,0 1 0,1-1 0,0 0 0,0 1 0,0 0 0,0 0 0,7-3 0,-4 3 0,0 1 0,0-1 0,0 1 0,0 0 0,0 1 0,0 0 0,0 0 0,0 0 0,0 1 0,0 0 0,0 1 0,0-1 0,0 1 0,8 4 0,-4-2 0,0 1 0,-1 0 0,0 1 0,0 0 0,0 1 0,-1 0 0,0 0 0,0 1 0,-1 0 0,13 17 0,-20-23 0,1 1 0,-1-1 0,0 1 0,0 0 0,0-1 0,0 1 0,-1 0 0,1 0 0,-1 0 0,1-1 0,-1 1 0,0 0 0,0 0 0,-1 0 0,1 0 0,0-1 0,-1 1 0,0 0 0,1 0 0,-1-1 0,0 1 0,-1 0 0,1-1 0,0 1 0,-1-1 0,-3 5 0,-3 3 0,-1-1 0,0 1 0,-1-2 0,-16 13 0,8-6 0,-2 2 0,12-10 0,0 0 0,0 0 0,-1-1 0,1 0 0,-2 0 0,-13 6 0,22-12 0,0 0 0,1 0 0,-1 1 0,0-1 0,0 0 0,1 1 0,-1-1 0,0 1 0,0-1 0,1 1 0,-1-1 0,0 1 0,1 0 0,-1-1 0,1 1 0,-2 1 0,2-2 0,0 1 0,0-1 0,0 1 0,0-1 0,0 1 0,0-1 0,0 0 0,0 1 0,0-1 0,0 1 0,0-1 0,1 1 0,-1-1 0,0 0 0,0 1 0,0-1 0,0 1 0,1-1 0,-1 0 0,0 1 0,0-1 0,1 0 0,-1 1 0,2 1 0,0 0 0,1-1 0,-1 1 0,0-1 0,0 0 0,1 1 0,-1-1 0,0 0 0,6 1 0,29 9 0,0 1 0,-2 2 0,1 2 0,53 32 0,-81-43 0,0 0 0,0 1 0,-1 0 0,0 1 0,0-1 0,-1 1 0,0 1 0,6 7 0,-10-12 0,-1 0 0,1 0 0,-1 0 0,1 0 0,-1 0 0,0 0 0,0 1 0,0-1 0,0 0 0,-1 0 0,1 1 0,-1-1 0,0 0 0,0 1 0,0-1 0,-1 0 0,1 1 0,-1-1 0,0 0 0,0 0 0,0 1 0,0-1 0,0 0 0,-1 0 0,1 0 0,-3 3 0,-3 2 0,0 0 0,0-1 0,0 0 0,-1 0 0,0 0 0,0-1 0,-1-1 0,0 0 0,0 0 0,-18 7 0,-5 0 0,-64 14 0,76-24 0,-1 0 0,1-1 0,-1-1 0,1-1 0,-1-1 0,-31-7 0,23 4 0,15 1 0,8 1 0,8 0 0,1 2-42,1-1 0,-1 0-1,0 0 1,1 0 0,-1 0 0,0 0 0,0-1-1,0 0 1,3-3 0,-2 2-3471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3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 8432,'0'0'9241,"-11"4"-8817,-74 23 1358,78-21-879,7-6-863,-1 1-1,1-1 1,0 0-1,0 1 1,-1-1-1,1 1 0,-1-1 1,1 0-1,0 0 1,-1 1-1,1-1 1,-1 0-1,1 1 0,-1-1 1,1 0-1,0 0 1,-1 0-1,1 0 1,-1 0-1,1 1 0,-1-1 1,1 0-1,-2 0 1,2 0 40,1 0 0,-1 0 1,0 0-1,0 0 0,0 0 1,0 0-1,0 0 1,1 0-1,-1 0 0,0 0 1,0 0-1,0 0 0,0 0 1,0 0-1,0 0 1,1 0-1,-1 0 0,0 0 1,0 0-1,0 1 0,0-1 1,0 0-1,0 0 0,0 0 1,1 0-1,-1 0 1,0 0-1,0 0 0,0 1 1,0-1-1,0 0 0,0 0 1,0 0-1,0 0 0,0 0 1,0 1-1,0-1 1,0 0-1,0 0 0,0 0 1,0 0-1,0 0 0,0 1 1,0-1-1,0 0 0,0 0 1,0 0-1,0 0 1,0 0-1,0 0 0,0 1 1,0-1-1,-1 0 0,1 0 1,0 0-1,0 0 0,0 0 1,1 0-63,242-27 3340,42-5-365,-278 31-2993,-1 2 0,1-1 0,0 1 0,0 0 0,-1 0 0,1 0 0,-1 1 0,1 0 0,-1 1 0,8 3 0,-14-6 0,0 1 0,1-1 0,-1 1 0,0-1 0,0 0 0,1 1 0,-1-1 0,0 1 0,0-1 0,0 1 0,1-1 0,-1 1 0,0-1 0,0 1 0,0-1 0,0 1 0,0-1 0,0 1 0,0-1 0,0 1 0,0-1 0,0 1 0,0-1 0,-1 1 0,1-1 0,0 1 0,0-1 0,0 0 0,-1 1 0,1-1 0,0 1 0,0-1 0,-1 1 0,1-1 0,0 0 0,-1 1 0,1-1 0,0 0 0,-2 1 0,-16 15 0,16-15 0,-12 9-3935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3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9648,'0'0'12215,"-8"11"-11685,8-11-530,-23 31 495,0 1 0,2 2 0,-24 52 0,32-48-54,2 0 0,1 1 0,-6 52 0,9-21 219,1 70-1,8-101-339,1 0 0,1 0 0,2 0-1,13 42 1,-1-24 571,49 109 1,-59-151-735,0 0 0,1 0 1,1-1-1,1-1 0,15 16 0,65 55 792,-76-70-920,62 41-29,-72-52 170,0 1 0,1-1 0,-1 0 1,11 4-1,5 1-4960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3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8640,'0'0'12025,"10"13"-11444,135 163 1771,-117-145-1804,-2 2 0,0 0-1,36 67 1,-28-35 305,33 93-1,-54-123-617,-3 1 1,-1 1-1,-1 0 0,-2 0 1,-2 0-1,-1 1 0,-3 0 1,0-1-1,-3 1 1,-1-1-1,-1 1 0,-17 56 1,10-63 187,-1-1 0,-2 0-1,-1-1 1,-30 41 0,40-62-415,-1-1-1,1 0 1,-2-1 0,1 1-1,-1-1 1,0-1-1,0 1 1,0-1-1,-1-1 1,1 0-1,-16 5 1,6-6 852,8-4-5701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4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9144,'0'0'12830,"1"-9"-12366,3-31-7,-7 27 5184,9 32-5337,33 76 473,-24-63-431,-2 0 1,16 61-1,-6-4 159,-13-55-108,-2 0 0,-1 0 1,2 42-1,-2 13-388,-5-77-9,-2-12 0,0 1 0,1 0 0,-1 0 0,0-1 0,0 1 0,0 0 0,0 0 0,1 0 0,-1-1 0,0 1 0,0 0 0,-1 0 0,1 0 0,0-1 0,0 1 0,0 0 0,0 0 0,-1-1 0,1 1 0,0 0 0,-1-1 0,1 1 0,-1 1 0,-1 3 0,1 1 0,-1 0 0,1 0 0,1 0 0,-1 0 0,1 0 0,1 7 0,-1-9 0,-3 35 0,3-48 0,-1-1 0,-1 0 0,0 1 0,-4-16 0,-4-14 0,3 4 0,2 0 0,1-1 0,2-65 0,3 92 0,0-1 0,1 1 0,0 0 0,0-1 0,1 1 0,0 1 0,7-13 0,-8 16 0,1 1 0,0-1 0,0 1 0,0-1 0,1 1 0,0 0 0,0 0 0,0 0 0,0 1 0,0-1 0,1 1 0,-1 0 0,10-3 0,-7 2 0,1 1 0,1 1 0,-1 0 0,0 0 0,1 0 0,-1 1 0,15 0 0,-18 1 0,0 1 0,1-1 0,-1 1 0,0 0 0,0 1 0,0-1 0,0 1 0,0 0 0,0 0 0,0 0 0,-1 1 0,1 0 0,7 5 0,-8-4 0,1 0 0,-1 0 0,0 0 0,0 1 0,0-1 0,0 1 0,-1 0 0,3 6 0,-5-8 0,0-1 0,0 1 0,0 0 0,-1 0 0,1 0 0,-1 0 0,0 0 0,0 0 0,0 0 0,0 0 0,0 0 0,-1 0 0,0-1 0,1 1 0,-1 0 0,0 0 0,0 0 0,-3 4 0,1-2 0,0 0 0,0-1 0,0 1 0,-1 0 0,0-1 0,0 0 0,0 0 0,0 0 0,-1-1 0,0 1 0,1-1 0,-7 3 0,-9 4 0,-38 13 0,38-16 0,-23 4 0,66 6 0,103 78 0,-114-83 0,0 0 0,-1 1 0,0 0 0,-1 0 0,0 1 0,-1 1 0,10 23 0,-17-35 0,0 1 0,0 0 0,-1 0 0,1 0 0,-1 0 0,0 0 0,1 5 0,-1-4 0,-5-10 0,4 4 55,-1 0 1,1 0-1,-1 0 0,1 0 0,-1 0 1,1 0-1,0 0 0,-1 0 0,1 0 1,0 0-1,0-1 0,0 1 1,0 0-1,0 0 0,0-1 0,4-10-5034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4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12360,'0'0'7281,"2"11"-6536,1 0-497,-2-7-161,0 0 0,0 0 0,0 0 0,0 0 0,-1 0 0,0 0 0,0 0 0,0 0-1,0 0 1,0 0 0,-1 0 0,0 0 0,0 0 0,-2 7 0,-2 1 396,2 0 1,-1 0-1,2 1 0,-1-1 1,0 17-1,3-24-244,0 0 0,0 0 0,0 0 0,0 0 0,1-1 0,0 1 0,0 0 0,0 0 0,0 0 0,1-1 0,0 1 0,0 0 0,0-1 0,1 0 0,-1 1-1,6 5 1,-4-7-71,-1 0-1,1-1 1,0 0-1,0 0 0,-1 0 1,1 0-1,1-1 0,-1 1 1,0-1-1,0 0 0,0 0 1,1-1-1,-1 1 0,0-1 1,1 0-1,-1 0 0,0 0 1,8-2-1,-1 0-77,1 0 0,-1-1-1,0 0 1,0-1 0,0 0 0,10-7-1,-15 7-143,0 0-1,0-1 1,-1 1-1,1-1 0,-1-1 1,-1 1-1,1-1 1,-1 0-1,5-8 0,6-12-2725,-11 20 1017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4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18295,'0'0'4712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4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11952,'0'0'17526,"11"1"-17425,-1 0-74,1 1 6,0-1 0,0 0 1,1 0-1,-1-2 0,16-1 1,11-5 50,-14 2-6,0 1 1,36 0 0,113 2 421,-159 5-411,-13-3-79,0 0 1,0 0-1,0 1 0,0-1 0,0 0 0,0 0 1,0 0-1,0 0 0,0 0 0,0 0 0,0 0 0,0 0 1,0 0-1,0-1 0,0 1 0,1-1 0,2 2 23,5 1 895,-16-1-430,0 0-614,0 0 1,0 1-1,0 0 0,0 0 1,1 1-1,-1 0 1,-9 5-1,5-2-3231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4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14672,'0'0'8193,"10"6"-7816,0-2-270,-7-2-76,0-1 1,0 1 0,1 0-1,-1 0 1,0 0 0,0 0-1,-1 0 1,1 1 0,0-1-1,-1 1 1,1 0-1,-1-1 1,0 1 0,0 0-1,0 0 1,0 1 0,-1-1-1,2 5 1,13 43 733,14 83 1,-3 58 674,-25-175-1280,6 100 1190,-7-98-1159,2 51 885,-8-48-448,5-22-567,0 0-1,0 1 1,0-1-1,0 0 0,0 1 1,0-1-1,0 1 1,0-1-1,0 0 0,0 1 1,0-1-1,0 0 1,0 1-1,-1-1 0,1 0 1,0 1-1,0-1 1,0 0-1,-1 1 1,1-1-1,0 0 0,0 0 1,-1 1-1,1-1 1,0 0-1,0 0 0,-1 1 1,1-1-1,0 0 1,-1 0-1,1 0 1,0 0-1,-2 1 0,-2-14-6,0 0 1,0 1-1,1-1 0,0-1 0,2 1 0,-2-20 0,6-38-54,-1 32 0,0 23 0,0 0 0,1 0 0,1 1 0,9-27 0,-4 16 0,-8 20 0,1 0 0,1 1 0,-1-1 0,1 1 0,0-1 0,0 1 0,1 0 0,-1 0 0,1 1 0,0-1 0,1 1 0,-1 0 0,8-6 0,-9 8 0,1 0 0,-1 0 0,1 1 0,-1-1 0,1 1 0,-1 0 0,1 0 0,0 0 0,0 0 0,-1 1 0,1-1 0,0 1 0,0 0 0,0 0 0,-1 1 0,1-1 0,0 1 0,0 0 0,-1 0 0,1 0 0,0 0 0,3 2 0,0 1 0,-1-1 0,0 1 0,0 0 0,0 1 0,-1 0 0,1-1 0,-1 2 0,0-1 0,0 1 0,-1-1 0,0 1 0,6 11 0,-8-13 0,0 0 0,0 0 0,0 0 0,-1 0 0,0 0 0,1 0 0,-2 1 0,1-1 0,0 0 0,-1 1 0,0-1 0,0 1 0,0-1 0,-1 0 0,1 1 0,-1-1 0,0 0 0,0 0 0,-1 1 0,1-1 0,-1 0 0,-3 6 0,2-6 0,0 0 0,-1-1 0,1 1 0,-1-1 0,0 0 0,0 0 0,0 0 0,0 0 0,0-1 0,-1 0 0,-7 3 0,6-2 0,-1-1 0,0 0 0,-1 0 0,1 0 0,0-1 0,0-1 0,-10 1 0,-44-5 0,236 119 0,-160-103 0,-1 1 0,20 22 0,-6-6 0,-25-20 0,-5-21-572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5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93 21607,'0'0'4051,"4"-12"-3883,2-3-134,-3 8-25,0-1 1,-1 0-1,0 1 0,2-13 0,-4 20-4,1-1-1,-1 1 1,0-1 0,0 1 0,0 0 0,0-1-1,0 1 1,1-1 0,-1 1 0,0-1 0,0 1-1,0-1 1,0 1 0,-1-1 0,1 1 0,0 0-1,0-1 1,0 1 0,0-1 0,0 1 0,0-1-1,-1 1 1,1-1 0,0 1 0,0 0 0,-1-1-1,1 1 1,0 0 0,-1-1 0,1 1 0,0 0-1,-1-1 1,1 1 0,0 0 0,-1 0 0,1-1-1,-1 1 1,1 0 0,0 0 0,-1 0-1,1 0 1,-1-1 0,1 1 0,-1 0 0,1 0-1,-1 0 1,1 0 0,-1 0 0,1 0 0,-1 0-1,1 0 1,0 0 0,-1 1 0,1-1 0,-1 0-1,1 0 1,-1 0 0,1 0 0,0 1 0,-1-1-1,0 1 1,-31 17 844,30-17-779,1 0-12,0-1 0,0 1 0,0-1 0,0 1-1,0 0 1,0 0 0,0-1 0,0 1 0,0 0 0,0 0 0,0 0 0,1 0 0,-1 0 0,0 0 0,0 1 0,1-1 42,1 1 1,-1-1-1,1 0 1,-1 0-1,1 0 1,-1 0-1,1 0 1,0 0-1,0 0 1,-1 0-1,1 0 1,0-1-1,0 1 1,1 1-1,-1-1-70,-1-1 0,1 0 0,0 1 0,-1-1 1,1 0-1,-1 1 0,1-1 0,-1 0 0,1 1 0,0-1 0,-1 0 0,1 0 0,0 0 0,-1 0 0,1 0 0,0 0 0,-1 0 0,1 0 0,0 0 0,-1 0 0,1 0 0,0 0 0,-1 0 0,1 0 0,-1-1 0,1 1 0,0 0 0,-1-1 0,1 1 0,0-1 0,18-14 613,-12 8-90,-7 7-542,0 0 0,0 0 1,0 0-1,0-1 0,0 1 0,1 0 0,-1 0 1,0 0-1,0 0 0,0 0 0,0 0 0,0 0 0,0 0 1,0-1-1,0 1 0,0 0 0,0 0 0,0 0 1,0 0-1,0 0 0,0 0 0,0 0 0,0-1 1,0 1-1,0 0 0,-1 0 0,1 0 0,0 0 1,0 0-1,0 0 0,0 0 0,0 0 0,0-1 0,0 1 1,0 0-1,0 0 0,0 0 0,0 0 0,-1 0 1,1 0-1,0 0 0,0 0 0,0 0 0,0 0 1,0 0-1,0 0 0,0 0 0,0 0 0,-1 0 0,1 0 1,0 0-1,0 0 0,0 0 0,0 0 0,0 0 1,0 0-1,0 0 0,-1 0 0,1 0 0,0 0 1,0 0-1,0 0 0,0 0 0,0 0 0,0 0 1,0 0-1,0 0 0,-1 0 0,-15 1 741,0 4-1504,16-5 651,0 0 0,0 1 0,-1-1 0,1 0 0,0 1 0,0-1 0,-1 0 0,1 0 0,0 1 0,0-1 0,0 0 0,0 1 0,0-1 0,-1 0 0,1 1 0,0-1 0,0 1-1,0-1 1,0 0 0,0 1 0,0-1 0,0 0 0,0 1 0,0-1 0,0 0 0,0 1 0,1-1 0,-1 0 0,0 1 0,0-1 0,0 0 0,0 1 0,0-1 0,1 0 0,-1 1 0,1-1-1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37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19495,'0'0'3912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5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19703,'0'0'4120,"1"15"-3916,22 224 323,-1 11 670,-20-223-915,-1-8 54,2 16 573,-3-20-267,-2-10-102,0-8-10,-1-11-364,1 0 1,0 0-1,1-1 1,1 1-1,0 0 1,1 0-1,5-29 1,-4 31-74,0 0 0,1 0-1,1 0 1,7-18 0,-8 25-46,-1 0-1,1 0 1,0 0-1,0 1 1,1-1-1,0 1 1,0 0-1,0 0 1,0 0-1,0 0 1,1 1 0,7-5-1,5-2 92,2 1 0,-1 1 0,26-8 0,-38 14-97,0 0-1,0 1 1,0 0-1,0 0 1,0 1-1,1 0 1,-1 0-1,0 0 1,0 1-1,0 0 1,0 0-1,0 0 1,0 1-1,0 0 1,9 4-1,-13-5-36,0 0 0,0 1 0,0-1 0,0 1 0,0-1 0,-1 1 0,1-1 0,-1 1 0,1 0 0,-1 0 0,1 0 0,-1 0 0,0 0 0,0 0 0,0 0 0,0 0 0,-1 1 0,1-1 0,0 0 0,-1 0 0,0 1 0,1-1 0,-1 0 0,0 1 0,0-1 0,0 0 0,-1 1 0,1-1 0,-1 3 0,-1 2 1,0-1 0,0 1-1,0-1 1,-1 0 0,0 0 0,0 0 0,-1 0-1,0 0 1,-5 5 0,6-6-5,-1 0 0,0-1 0,-1 1 0,1-1 0,-1 0 0,0 0 0,0-1 0,0 1 0,0-1 0,-1-1 0,0 1 0,1-1 0,-1 1 0,0-1 0,0-1 0,0 0 0,-11 2 0,10-3 0,-1 1 0,1-2 0,-14-1 0,-6 0 0,27 2 0,0 0 0,-1 0 0,1 0 0,0 0 0,0 0 0,0 0 0,0 0 0,-1 0 0,1 0 0,0 0 0,0 0 0,0 0 0,0 1 0,0-1 0,-1 0 0,1 0 0,0 0 0,0 0 0,0 0 0,0 0 0,0 0 0,0 0 0,0 1 0,-1-1 0,1 0 0,0 0 0,0 0 0,0 0 0,0 0 0,0 1 0,0-1 0,0 0 0,0 0 0,0 0 0,0 0 0,0 0 0,0 1 0,0-1 0,0 0 0,0 0 0,0 0 0,0 0 0,0 1 0,0-1 0,0 0 0,0 0 0,0 0 0,0 0 0,0 0 0,0 1 0,0-1 0,1 0 0,-1 0 0,0 0 0,0 0 0,0 0 0,0 0 0,0 0 0,0 1 0,0-1 0,1 0 0,44 16 0,-1 2 0,79 46 0,-115-62 801,-9-8-1395,-1 0-3548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5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22719,'0'0'6555,"10"0"-6422,265 15 853,-266-14-923,-1-1 98,1 0 0,-1 0-1,1-1 1,-1 0-1,0 0 1,0-1 0,1 0-1,13-6 1,-20 7-200,-2 0-617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5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19399,'0'0'5154,"16"-3"-4873,-2 0-231,21-4 74,43-2-1,-23 5-41,141-4 90,-135 12-533,-44-3-2569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5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13464,'0'0'2998,"-5"10"-2939,-52 95 181,-17 34 261,58-106-335,2 2 1,-12 43-1,10-16 129,2 1 0,-6 87 1,18-104-99,1 0 0,2 0 0,2 0-1,10 46 1,-6-61-42,2 0-1,1-1 0,2-1 0,0 0 1,3-1-1,0 0 0,1-1 0,2-1 1,1 0-1,0-1 0,2-2 0,24 22 1,-36-37-37,0 0 0,0-1 0,0 0 0,1-1 0,0 0 0,1 0 0,-1-1 0,1-1 0,0 0 0,0 0 0,0-1 0,1 0 0,-1-1 0,17 1 0,-27-3-90,0-1 0,1 1 0,-1-1 0,0 1-1,0-1 1,0 1 0,1-1 0,-1 0 0,0 1 0,0-1 0,0 0-1,0 0 1,0 0 0,0 0 0,-1 0 0,1 0 0,1-1-1,10-17-1744,-11 18 424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5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15680,'0'0'4319,"15"14"-4148,-7-7-153,11 11 10,0 1 1,-1 0-1,-1 1 1,16 26-1,-9-5 54,-3 0 1,-1 2-1,-2 0 0,-3 1 0,-1 0 1,-2 1-1,7 53 0,-6 2 264,-4 0-1,-6 128 1,-6-164-35,-2-1 1,-4 0 0,-2 0 0,-3-1-1,-34 94 1,43-143-220,-2 6 100,-14 27 1,18-41-149,1-1 1,-1 0 0,0 1 0,0-1 0,0 0 0,-1 0 0,0-1-1,1 1 1,-1-1 0,0 0 0,-6 3 0,3-2 20,0 0 0,-1 0 1,0-1-1,0 0 0,-14 3 0,20-6-61,0 1-1,0-1 1,0 0 0,-1 0-1,1-1 1,0 1-1,0 0 1,0-1 0,0 1-1,0-1 1,0 1-1,0-1 1,0 0 0,0 0-1,0 0 1,0 0-1,0 0 1,0-1 0,1 1-1,-1 0 1,1-1-1,-1 0 1,1 1 0,-1-1-1,1 0 1,0 1-1,-2-4 1,-5-13-3188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5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88 341 14272,'0'0'4111,"0"10"-3831,12 134 533,2 29 358,-13-150-878,5 28 0,-1-16 252,-5-33-472,1 18 786,-3-17-446,-3-12-138,-1-7-175,0 0 0,2 0 0,-5-34 0,-3-11 31,1 19-47,-4-12 155,-13-95-1,18 66-40,-6-102 409,15 164-475,1 16-61,-1-1-1,1 1 1,0 0-1,0 0 1,1 0-1,0 0 1,2-9-1,0 11 9,0-1-1,1 1 1,0-1-1,-1 1 1,1 0-1,0 0 1,8-3-1,-3 2-39,0 0 0,1 1 0,-1 1 0,1-1 0,0 1 0,-1 1 0,1 0 0,0 0 0,20 2 0,0 2 51,56 12 1,-69-11-52,0 0 0,-1 1 0,1 1 0,26 15 0,-37-18-24,-1 0 1,1 0-1,-1 1 1,0 0 0,0 0-1,-1 1 1,1-1-1,-1 1 1,0 0-1,0 0 1,-1 0 0,0 0-1,0 1 1,0-1-1,4 12 1,-6-14-9,-1 0 0,0-1 0,0 1 0,0 0 0,0 0 0,0-1 0,0 1 0,-1 0 0,0-1 0,1 1 0,-1-1 0,0 1 0,0 0 0,0-1 0,0 0 1,-1 1-1,1-1 0,-4 4 0,-3 4 18,-1 0 1,-15 14-1,23-24-23,-19 17 25,0-2 1,-1 0-1,0-2 0,-2 0 1,-37 15-1,-126 36 258,173-61-224,11-3-44,1 0-1,-1 0 1,1 0 0,-1 0-1,1 1 1,0-1-1,-1 0 1,1 1 0,-1-1-1,1 1 1,0 0-1,-1-1 1,1 1 0,0 0-1,0 0 1,-1 0-1,0 1 1,22 5 263,112 19-79,-93-20-154,0 2 0,59 19-1,32 31 65,-61-25-3,-68-32-101,1-1 0,0 1 0,0 0 0,-1 0 0,1 0 0,-1 0 0,1 0 0,-1 0 0,1 0 0,-1 0 0,0 0 0,1 1 0,-1-1 0,0 1 0,0-1 0,0 1 0,0-1 0,0 1 0,-1 0 0,1-1 0,0 1 0,-1 0 0,1 2 0,-1-2 1,0 1 1,0-1-1,-1 0 0,1 1 1,-1-1-1,0 1 1,1-1-1,-1 0 0,0 1 1,-1-1-1,1 0 0,0 0 1,0 0-1,-4 4 1,-3 3 12,-1 0 1,0-1 0,0 0 0,-1 0 0,-15 8 0,1-3 18,0-1 0,-1-1 0,0-1 0,-32 8-1,-107 17 201,157-34-228,-36 0 70,37-1-64,0-1 1,0 1-1,-1 1 1,1-1 0,0 1-1,-6 1 1,6 2-225,11-2 314,7 0-4311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5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15376,'0'0'1095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5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8032,'0'0'9245,"-10"11"-8824,-32 36 3,38-42-314,0 1 0,0 0 0,1 0 0,0 1 0,0-1 0,1 1 0,0-1 0,0 1 0,0 0 0,1 0 1,0 0-1,0 0 0,1 0 0,0 0 0,0 0 0,2 11 0,0-8 57,1 0-1,0-1 1,0 1 0,1-1 0,0 0 0,1 1-1,9 13 1,-4-7 43,-8-12-157,1 0 1,0 0 0,0 0 0,1-1 0,-1 1 0,1-1-1,-1 0 1,1 0 0,0 0 0,1-1 0,-1 0-1,0 1 1,1-1 0,-1-1 0,1 1 0,-1-1-1,1 1 1,0-1 0,5 0 0,2 0 46,0 0 1,0-1-1,1 0 1,-1-1 0,0 0-1,17-5 1,-24 5-65,0-1 1,0 1-1,-1-1 1,1-1-1,-1 1 1,1-1-1,-1 1 1,0-1-1,0 0 1,0-1-1,0 1 1,4-6-1,-2 1-815,0-1 1,0 1-1,9-18 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9:5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16184,'0'0'5143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07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1709 4816,'0'0'6688,"14"-7"-6407,79-44 311,73-27 536,-29 16-557,1-7-145,291-152 638,176-88-23,71-14-234,-633 302-763,644-319 849,-622 303-749,116-63 333,-132 76 53,89-30-1,-123 46 50,-15 8-652,0 0 0,0-1 0,0 1-1,0 0 1,0 0 0,-1-1 0,1 1 0,0 0 0,0 0-1,0-1 1,0 1 0,-1 0 0,1 0 0,0 0-1,0-1 1,0 1 0,-1 0 0,1 0 0,0 0 0,0 0-1,-1 0 1,1 0 0,0-1 0,-1 1 0,1 0-1,0 0 1,0 0 0,-1 0 0,1 0 0,0 0 0,-1 0-1,1 0 1,0 0 0,-1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37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1 132 16072,'0'0'1887,"9"2"-1127,17 3-272,0-1 0,1-1 0,37-1 0,491-25 3432,-403 4-2250,-140 17-1466,27-4 253,0-2 1,0-2-1,-1-2 1,0-1-1,45-23 1,-46 17-3983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10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4816,'0'0'8734,"4"15"-8283,2 6-233,-1 1 0,-1 0 0,2 37 0,-5-7 223,0 92 707,2 9-103,0-40-106,1-27 1006,-1-82-1433,-4-8-84,1 2-400,-1 0 0,1 0 0,-1 0 0,1 0 0,0 0-1,0 0 1,0 0 0,0 0 0,1 0 0,-1 0 0,0 0-1,1 0 1,0-2 0,1-7 50,4-53 212,5-38 106,-9 88-346,1 0 0,1 0 0,0 1 0,0 0 0,8-14 0,-7 18-16,1 1 0,-1 1 1,1-1-1,1 1 1,0 0-1,0 0 0,0 1 1,0 0-1,1 0 1,0 1-1,1 0 0,-1 1 1,1-1-1,0 2 1,0-1-1,0 1 0,0 0 1,0 1-1,13-1 1,-20 3-26,1-1 0,-1 1 0,1 0 0,-1 1 1,1-1-1,0 0 0,-1 1 0,0 0 0,1-1 1,-1 1-1,1 0 0,-1 0 0,0 0 0,1 1 1,-1-1-1,0 1 0,0-1 0,0 1 0,0-1 1,0 1-1,-1 0 0,1 0 0,-1 0 0,1 0 1,-1 0-1,1 1 0,1 3 0,-2-3 0,1 1 0,-1-1 1,0 1-1,0 0 0,0-1 0,0 1 0,-1 0 1,0-1-1,0 1 0,0 0 0,0 0 0,0-1 1,0 1-1,-1 0 0,0 0 0,0-1 0,0 1 0,-3 5 1,-2 3 7,0-1-1,-1 0 1,0 0 0,-1-1 0,0 0 0,-1 0 0,0-1 0,0 0 0,-1-1 0,0 0 0,-1 0 0,0-1 0,0 0-1,0-1 1,-14 5 0,-68 17 159,87-28-66,19 1-68,30 7 55,46 17-1,-72-19-17,0 1 0,0 1-1,-1 0 1,0 1 0,23 17 0,-39-25-77,6 3 94,0 0 1,-1 1 0,0 0-1,0 0 1,0 0 0,6 9-1,-1-4 32,-4-13 379,-1-20-1454,-4 15-1697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12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93 5720,'0'0'20681,"11"-8"-20608,34-23-20,-43 31-45,-1-1 0,0 0 1,0 0-1,0 0 0,0 0 0,0 0 0,0 0 0,0 0 0,0 0 1,0 0-1,0 0 0,0-1 0,-1 1 0,1 0 0,0-1 0,-1 1 0,1 0 1,-1-1-1,0 1 0,1-1 0,-1 1 0,0-1 0,0 1 0,0-1 1,0 1-1,0 0 0,0-1 0,0 1 0,-1-1 0,1 1 0,-1-1 0,1 1 1,-1 0-1,1-1 0,-2-1 0,-1-4 107,1 7-91,0 0-1,0 0 0,0 1 1,0-1-1,0 0 0,0 1 1,0-1-1,0 1 0,0 0 1,0 0-1,-2 1 0,1 0-4,0 0 0,0 0-1,0 0 1,0 1 0,1-1-1,-1 1 1,1 0 0,-1 0-1,1 0 1,0 0 0,0 0 0,0 0-1,1 1 1,-2 3 0,0-1 26,1 1 1,0-1 0,0 1 0,0 0 0,1 0 0,-1 11-1,2-17-34,0 1-1,0-1 0,0 0 0,0 1 0,0-1 0,0 0 0,0 0 0,1 1 0,-1-1 0,0 0 0,1 0 0,-1 0 0,1 0 0,-1 1 0,1-1 0,-1 0 0,1 0 0,0 0 0,-1 0 0,1 0 0,0 0 0,0 0 0,0-1 0,0 1 0,0 0 0,0 0 0,0-1 0,0 1 0,0 0 0,1-1 0,-1 1 0,0-1 0,0 0 0,0 1 0,1-1 0,-1 0 0,0 0 0,0 0 0,1 0 0,-1 0 1,0 0-1,0 0 0,1 0 0,-1 0 0,0 0 0,0-1 0,0 1 0,1-1 0,0 0 0,2 0 19,-1 0 0,1-1 0,-1 1 0,0-1 0,0 0 0,0 1 0,0-2 0,0 1 0,0 0 0,-1 0 0,1-1 0,-1 0 0,1 1 0,-1-1 0,0 0 0,3-6 0,-4 7-10,-1 0-1,0 1 0,1-1 1,-1 0-1,0 0 1,0 0-1,0 0 1,0 1-1,0-1 0,-1 0 1,1 0-1,0 0 1,-1 1-1,1-1 0,-1 0 1,0 1-1,0-1 1,-1-2-1,-4-10-300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14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99 6016,'0'0'6610,"3"10"-6207,5 23 94,-3 0-1,4 46 1,-5 81 964,-1-44-403,4-1 1439,-5-107-1526,1-7-327,4-14-55,5-28-242,0-27 188,-2-1-1,0-76 1,-3 46 177,-5 55-394,-2 24-67,2 0-1,0 0 1,1 0-1,6-21 1,-8 39-193,1-1 1,-1 1 0,1 0-1,0 0 1,-1 0 0,1 0-1,0 0 1,0 0 0,0 0-1,0 1 1,5-3 0,26-13 361,-24 14-367,-1 1 0,1 0 0,0 1 1,-1 0-1,1 0 0,0 1 1,0 0-1,0 1 0,-1-1 1,1 2-1,0-1 0,10 4 1,-13-3-24,0 0 0,0 0-1,0 1 1,0 0 0,0 0 0,-1 0 0,1 1 0,-1-1 0,0 1 0,0 0 0,0 1 0,-1-1 0,0 1 0,1 0 0,-2 0 0,1 1 0,4 8-1,-6-10-13,-1 0 0,0 0 0,0 1-1,0-1 1,0 0 0,-1 1 0,0-1-1,0 0 1,0 1 0,0-1 0,-1 0-1,0 1 1,0-1 0,0 0 0,0 0 0,0 1-1,-1-1 1,0 0 0,-4 6 0,-3 5 22,-2 0 0,1-1 0,-19 18 0,26-28-26,-15 14 79,0-1 0,0-1 0,-2-1 0,-28 18 0,47-33-75,0 0-1,0 0 1,0 1 0,1-1-1,-1 1 1,0-1 0,0 1-1,0-1 1,1 1 0,-1-1-1,0 1 1,1 0 0,-1-1-1,1 1 1,-1 0-1,1-1 1,-1 1 0,1 0-1,-1 0 1,1 0 0,0-1-1,-1 1 1,1 0 0,0 0-1,-1 1 1,2 0 13,1-1 0,-1 0 0,0 0 0,0 0 0,0 0 0,0 0 0,1 0 0,-1-1 0,0 1 1,1 0-1,-1 0 0,2 0 0,7 3-75,22 12 93,-10-5-34,25 15-1,-41-22-14,0 0 0,-1 1-1,1 0 1,-1 0 0,0 0 0,0 0-1,0 1 1,6 9 0,-9-11 0,0-1-1,-1 1 1,1 0 0,-1-1 0,1 1-1,-1 0 1,0 0 0,-1 0 0,1 0 0,-1 0-1,0 0 1,1 0 0,-2 0 0,1 0 0,-2 8-1,1-7 6,-1 1 0,0-1 0,-1 0 0,1 0-1,-1 0 1,0 0 0,0 0 0,-1 0 0,1-1-1,-5 5 1,-1 0 28,0-1-1,-1 0 1,0-1-1,0 0 0,-1 0 1,0-1-1,0-1 1,0 0-1,-17 5 1,10-6 77,0-1-1,0-1 1,0-1 0,0 0 0,0-2 0,0 0 0,-24-4-1,39 5-93,0-1 0,0 1 0,0-1 0,0 0 0,0 0 0,1 0 0,-1 0 0,0 0 0,1-1 0,-1 1 0,1-1 0,0 0 0,-1 0 0,1 0 0,0 0 0,0 0 0,0 0 0,0 0 0,0-1 0,1 1 0,-1-1 0,-1-3 0,1 2-64,1-1 1,0 1 0,0 0 0,0-1 0,1 1 0,-1 0 0,1-1-1,0 1 1,0-1 0,1 1 0,-1-1 0,1 1 0,0 0 0,3-7-1,9-23-4175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14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 12056,'0'0'3677,"14"2"-3028,35 3 37,0-3 1,82-8-1,-10-12 332,22-2 576,-141 20-1567,35-1 478,-36 1-475,1 0 0,-1 0 0,1 0 0,-1 0-1,1 0 1,-1 0 0,0 1 0,1-1 0,-1 1 0,1-1 0,-1 1 0,1-1 0,-1 1 0,0 0 0,0 0 0,1-1 0,-1 1 0,2 2 0,-3-2-24,0-1 0,0 0 1,0 1-1,0-1 0,0 0 0,0 1 0,0-1 1,0 0-1,-1 1 0,1-1 0,0 0 1,0 1-1,0-1 0,0 0 0,-1 0 0,1 1 1,0-1-1,0 0 0,0 0 0,-1 1 0,1-1 1,0 0-1,-1 0 0,1 0 0,0 1 1,0-1-1,-1 0 0,1 0 0,0 0 0,-1 0 1,0 0-1,-14 6 2,14-5 0,-26 7-2790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15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7136,'0'0'3928,"11"0"-2970,142 9 1814,-116-7-2052,-13-1-213,0-1 0,0-1 0,38-8 0,65-20-363,-81 18-1649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16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 6128,'0'0'14958,"13"0"-14485,149-10 821,-68 3-637,-52 5-358,-22 2-87,0-1 0,-1-1 0,1-1 0,0 0 0,31-11 0,-51 14-181,1-1 0,0 1 1,0-1-1,0 1 1,0-1-1,0 1 1,0 0-1,0 0 1,0-1-1,0 1 0,0 0 1,0 0-1,0 0 1,0 0-1,0 0 1,1 0-1,-1 1 1,0-1-1,0 0 1,0 0-1,1 1 0,2 1 174,-1-2 583,-9 8-1019,-12 12-3060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16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0 100 10344,'0'0'7191,"10"-3"-6668,50-13 668,102-11-1,-82 14-467,35-5 42,-3 2-294,-73 10-3215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18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5320,'0'0'11241,"1"17"-10624,8 108 614,-9-124-1220,1 24 983,1 1 0,2 0 1,1-1-1,12 42 0,-13-50 906,3-19-2784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19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 11152,'0'0'4257,"15"4"-3920,2 2-236,0-2 0,0 0 1,0-1-1,1-1 0,0-1 0,24 0 0,195-40 1336,-170 25-478,0 3 1,107-5-1,-157 16-643,-12-1-193,0 1-1,-1 0 0,1 0 0,0 0 0,0 0 1,0 1-1,-1 0 0,1 0 0,0 0 0,-1 0 1,1 1-1,4 2 0,-9-4-105,0 1 0,1-1 0,-1 1 1,0-1-1,0 1 0,1-1 0,-1 1 0,0-1 0,0 1 1,0-1-1,0 1 0,0-1 0,0 1 0,0-1 0,0 1 0,0-1 1,0 1-1,0-1 0,0 1 0,0-1 0,0 1 0,-1-1 1,1 1-1,0-1 0,-1 1 0,-6 13 106,-5 2-136,-1 0-1,-1-1 0,-20 18 0,4-8-3057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19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1 8336,'0'0'9874,"-13"7"-9206,1-1-493,6-3-92,0 0-1,0 0 1,0 0-1,0 1 1,0 0-1,1 0 0,0 1 1,0 0-1,0-1 1,0 2-1,1-1 0,-5 7 1,6-6 83,0 0 0,0 1 0,0-1 1,1 0-1,-3 14 0,4-17-79,1 0 1,0 0-1,0 0 0,0 0 1,0 0-1,0 0 0,0 0 1,1 0-1,0 0 0,-1 0 1,1 0-1,0 0 0,0 0 1,1 0-1,1 3 0,-1-3-4,1 1-1,-1-1 0,1 1 1,0-1-1,-1 0 0,2 0 1,-1-1-1,0 1 0,0 0 1,1-1-1,0 0 1,-1 0-1,1 0 0,0 0 1,0-1-1,6 2 0,-1 0-4,0-1-1,0 0 0,0-1 0,0 0 1,0 0-1,0-1 0,0 0 1,0-1-1,0 0 0,12-2 0,-15 1-105,0 0 0,0 0 0,-1 0-1,1-1 1,0 1 0,-1-1-1,0-1 1,1 1 0,-1-1 0,0 0-1,-1 0 1,1 0 0,-1-1-1,0 1 1,0-1 0,4-6 0,4-13-3248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12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84 165 9144,'0'0'13585,"-8"10"-13064,-4 2-343,7-7-97,1-1 1,-1 2-1,1-1 0,0 0 1,0 1-1,0 0 1,1 0-1,0 0 1,-4 12-1,2-4 226,1-1 1,0 0-1,2 1 1,-3 22-1,5-33-219,-1 0-1,1 1 0,0-1 0,0 0 1,1 0-1,-1 1 0,1-1 0,-1 0 1,1 0-1,0 0 0,0 0 1,1 0-1,-1 0 0,1 0 0,-1 0 1,1-1-1,0 1 0,0 0 1,0-1-1,0 0 0,1 1 0,-1-1 1,0 0-1,1 0 0,4 2 0,-4-3-17,0 0-1,1 0 0,-1 0 0,0-1 1,0 1-1,1-1 0,-1 0 0,0 0 0,1 0 1,-1 0-1,0-1 0,0 1 0,1-1 0,-1 0 1,0 0-1,6-3 0,0 0 69,0-1 0,0 0-1,0 0 1,9-7 0,0-5 119,-1 0 0,0-1 0,-2 0 0,0-2 0,16-27 0,0 2 405,-21 30-485,-10 14-155,0 0 0,1 0 0,-1 0 0,1 0 0,-1 0 0,1 0 0,0 0 0,-1 0 0,1 0 1,0 1-1,0-1 0,-1 0 0,3 0 0,-3 1-16,1 0 1,0 0-1,0 1 1,-1-1-1,1 0 1,0 1-1,0-1 1,-1 0-1,1 1 1,0-1-1,-1 1 0,1-1 1,-1 1-1,1 0 1,-1-1-1,1 1 1,-1 0-1,1-1 1,-1 1-1,1 0 1,-1-1-1,0 1 1,1 1-1,11 19-6,-5-9 0,0-1 0,0 1 0,1-1 0,0-1 0,16 16 0,-21-24 0,0 0 0,0 0 0,0 0 0,0 0 0,0 0 0,1 0 0,-1-1 0,0 0 0,1 1 0,0-1 0,-1-1 0,1 1 0,-1 0 0,1-1 0,0 0 0,0 0 0,-1 0 0,1 0 0,0-1 0,-1 1 0,1-1 0,-1 0 0,1 0 0,0 0 0,4-3 0,1-1 0,-1 1 0,1-1 0,-1-1 0,0 0 0,-1 0 0,1 0 0,-1-1 0,0 0 0,-1-1 0,7-9 0,-2 2 0,-2-1 0,1-1 0,-2 0 0,9-23 0,-15 25 0,1-1 0,-3 16 0,1 0 0,-1 0 0,0-1 0,1 1 0,-1 0 0,1 0 0,-1 0 0,1 0 0,-1 0 0,1-1 0,-1 1 0,0 0 0,1 0 0,-1 0 0,1 0 0,-1 0 0,1 1 0,-1-1 0,1 0 0,-1 0 0,1 0 0,-1 0 0,0 0 0,1 1 0,-1-1 0,1 0 0,-1 0 0,0 1 0,1-1 0,-1 0 0,1 0 0,-1 1 0,0-1 0,1 1 0,24 14 0,1-2 0,0-1 0,1 0 0,44 11 0,-61-20 0,-1-1 0,0-1 0,1 0 0,-1 0 0,0 0 0,1-1 0,-1-1 0,1 0 0,-1 0 0,12-3 0,-17 3 0,0 0 0,0 0 0,0-1 0,-1 1 0,1-1 0,0 0 0,-1 0 0,0-1 0,1 1 0,-1 0 0,0-1 0,0 0 0,0 0 0,-1 0 0,1 0 0,-1 0 0,1-1 0,-1 1 0,0-1 0,0 1 0,-1-1 0,1 0 0,-1 0 0,0 0 0,1-7 0,-1 4 0,-1 1 0,0-1 0,0 1 0,-1-1 0,-1-7 0,2 11 0,-1 0 0,1 1 0,-1-1 0,0 0 0,0 0 0,0 1 0,0-1 0,-1 1 0,1-1 0,-1 1 0,1 0 0,-1 0 0,0-1 0,-3-2 0,4 5 0,-1-1 0,1 1 0,-1-1 0,0 1 0,1-1 0,-1 1 0,1 0 0,-1 0 0,1 0 0,-1 0 0,0 0 0,1 0 0,-1 1 0,1-1 0,-1 0 0,1 1 0,-1-1 0,1 1 0,-1-1 0,1 1 0,0 0 0,-1 0 0,1 0 0,0 0 0,-1 0 0,1 0 0,0 0 0,-2 2 0,-3 3 0,-1 1 0,1 0 0,-8 11 0,6-7 0,0 1 0,1 0 0,0 1 0,1 0 0,0 0 0,1 0 0,1 0 0,0 1 0,1 0 0,0 0 0,1 0 0,0 0 0,2 0 0,0 18 0,0-28 0,1 0 0,0 0 0,-1 0 0,1-1 0,1 1 0,-1 0 0,1-1 0,-1 1 0,1-1 0,0 1 0,0-1 0,0 0 0,1 0 0,3 4 0,-1-3 0,0 0 0,0 0 0,0 0 0,0-1 0,0 0 0,1 0 0,0-1 0,8 4 0,-2-3 0,1 1 0,1-2 0,-1 0 0,0 0 0,1-1 0,-1-1 0,24-2 0,-20-1 425,31-8 0,-12-4-5210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19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14272,'0'0'4215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20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8536,'0'0'4632,"9"15"-3970,137 247 2205,-58-94-664,-67-126-966,-21-41-1156,1 0 0,-1 0 1,1 1-1,0-1 0,0 0 1,-1 0-1,1 0 0,0 0 1,0 0-1,0 0 0,0 0 1,0-1-1,0 1 0,0 0 1,0 0-1,1-1 0,-1 1 1,0-1-1,0 1 0,1-1 1,-1 1-1,0-1 0,1 0 1,-1 0-1,0 0 0,1 0 1,-1 0-1,2 0 0,5-3 312,-7 3-379,0 0-1,0-1 1,0 1-1,0 0 1,0-1-1,0 1 1,0-1-1,-1 1 1,1-1-1,0 1 1,0-1 0,0 1-1,-1-1 1,1 0-1,0 0 1,122-146 592,-30 35-330,36-43 138,-125 149-342,1-1 0,-1 1 0,0-1 1,3-8-1,-7 15-67,0 0 1,0-1-1,0 1 0,0-1 1,0 1-1,0-1 1,0 1-1,0-1 0,0 1 1,-1 0-1,1-1 0,0 1 1,0-1-1,0 1 0,0 0 1,-1-1-1,1 1 1,0 0-1,-1-1 0,1 1 1,0 0-1,-1-1 0,1 1 1,0 0-1,-1-1 1,1 1-1,0 0 0,-1 0 1,1 0-1,-1-1 0,1 1 1,0 0-1,-2 0 1,-15-5 55,-5 4-41,-1 0-1,0 1 1,1 2 0,-1 0-1,-25 6 1,21-4 7,-133 24 159,-103 14 651,259-42-783,3 1-11,-1-1 1,0 0-1,1 0 1,-1 1-1,0-1 1,1 0-1,-1-1 1,0 1-1,0 0 1,1 0-1,-1-1 1,0 1-1,1-1 1,-3-1 0,36-6 157,109-36-1320,-111 33-1762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21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 6520,'0'0'9286,"17"-8"-8515,-16 8-766,20-10 288,1 1 0,1 1 0,-1 1 0,45-8 0,-56 14-192,63-8 1115,94-1 1,-24 12 1089,-143-2-2241,0 0 0,0 0 0,-1 0 1,1 0-1,0 0 0,0 0 0,0 1 0,-1-1 0,1 0 0,0 1 0,0-1 0,-1 0 0,1 1 0,0-1 0,-1 1 0,1-1 0,1 2 0,0 4-2800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22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 8936,'0'0'10167,"-3"10"-9467,-8 32-46,11-41-579,0 0 0,-1 0 0,1 0 1,0 0-1,0 1 0,0-1 0,0 0 1,0 0-1,0 1 0,0-1 1,0 0-1,0 0 0,0 0 0,1 1 1,-1-1-1,0 0 0,1 0 0,0 2 1,0-3-30,-1 1 1,1-1 0,0 1 0,-1-1 0,1 0 0,0 1 0,-1-1 0,1 0 0,0 1 0,-1-1-1,1 0 1,0 0 0,0 0 0,-1 0 0,1 0 0,0 0 0,0 1 0,-1-2 0,1 1 0,0 0-1,0 0 1,5-1 144,0-1-1,-1 0 1,0 0 0,1 0-1,5-4 1,-8 5-103,1-1 5,-1 1-1,1-1 1,-1 0 0,0 0 0,1-1 0,-1 1-1,0-1 1,-1 1 0,1-1 0,0 0-1,-1 0 1,1 0 0,-1 0 0,0 0-1,0-1 1,0 1 0,-1-1 0,2-3 0,-3 7-76,0 0 1,0-1 0,0 1-1,0 0 1,0 0 0,0-1-1,0 1 1,1 0 0,-1 0 0,0 0-1,0-1 1,0 1 0,-1 0-1,1 0 1,0 0 0,0-1-1,0 1 1,0 0 0,0 0 0,0-1-1,0 1 1,0 0 0,0 0-1,0 0 1,0 0 0,-1-1 0,1 1-1,0 0 1,0 0 0,0 0-1,0 0 1,-1-1 0,1 1-1,0 0 1,0 0 0,0 0 0,-1 0-1,1 0 1,0 0 0,0 0-1,0 0 1,-1 0 0,1 0-1,0 0 1,0 0 0,0 0 0,-1 0-1,1 0 1,0 0 0,0 0-1,-1 0 1,1 0 0,0 0-1,0 0 1,0 0 0,-1 0 0,1 0-1,0 0 1,0 0 0,-1 1-1,-14 4 587,14-5-560,-4 2 48,1 0 0,-1 0-1,1 0 1,-1 0-1,1 1 1,0 0-1,0 0 1,-6 5-1,10-7-86,0-1 0,0 0 0,0 1 0,0-1-1,0 0 1,0 0 0,0 1 0,0-1-1,0 0 1,0 1 0,0-1 0,0 0 0,0 0-1,0 1 1,0-1 0,0 0 0,1 0-1,-1 1 1,0-1 0,0 0 0,0 0-1,0 1 1,1-1 0,-1 0 0,0 0 0,0 0-1,0 1 1,1-1 0,-1 0 0,0 0-1,0 0 1,1 0 0,-1 0 0,0 1 0,0-1-1,1 0 1,-1 0 0,15 2-155,1-7-3521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23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112 149 11656,'0'0'5943,"5"16"-5359,-2-8-496,4 12 128,-1 1 0,-1-1 0,-1 1 0,2 26 0,0 32 646,2 46 899,-8-122-1587,0 0 0,0 1 0,0-1 0,1 0 0,-1 1 0,1-1 0,0 0 0,0 1 0,0-1 0,0 0 0,0 0 0,1 0 0,-1 0 1,5 5-1,-6-9-123,0 0 0,1 1 0,-1-1 0,0 0 1,0 0-1,0 0 0,0 0 0,1 0 0,-1 0 1,-1 1-1,1-1 0,0 0 0,0 0 0,0 0 1,0 0-1,-1 0 0,1 1 0,0-1 0,-1-1 1,-13-49 215,2-1 0,-5-55 0,-16-68 78,29 162-295,-1-1-1,-9-16 0,-4-12 119,17 41-153,1-1 1,-1 1-1,1-1 0,-1 1 0,1-1 0,0 0 1,0 1-1,-1-1 0,1 0 0,0 1 0,0-1 1,1 0-1,-1 1 0,0-1 0,1 1 0,-1-1 0,1 1 1,-1-1-1,1 1 0,-1-1 0,1 1 0,0-1 1,1-1-1,0 1 3,0 1 0,0-1-1,1 1 1,-1-1 0,0 1 0,0 0 0,1 0 0,-1 0 0,1 0 0,-1 0 0,1 0-1,-1 1 1,4-1 0,4 0 18,-1 1-1,0 0 1,1 0-1,-1 1 1,1 0 0,17 5-1,-9 0 65,0 1 1,0 1-1,32 19 0,-48-26-88,0 1-1,0-1 1,-1 0-1,1 1 1,0-1-1,-1 1 1,1 0-1,-1-1 1,0 1-1,0 0 1,1 0-1,-1 0 1,0 0-1,0 0 0,-1 0 1,1 0-1,0 0 1,-1 1-1,1 1 1,-1 0 4,0-1-1,0 1 1,-1 0 0,1-1 0,-1 1 0,0-1 0,0 1-1,0-1 1,0 0 0,-4 6 0,-3 5 42,0-1 0,-1 0 1,-1-1-1,-14 14 0,24-26-57,-16 16 183,-1 0 0,-1 0 0,-38 24 0,56-40-175,0 1-1,0-1 0,0 0 0,-1 0 0,1 0 1,0 0-1,0 0 0,0 0 0,0 0 0,-1 0 0,1 1 1,0-1-1,0 0 0,0 0 0,0 0 0,0 0 0,0 0 1,0 1-1,-1-1 0,1 0 0,0 0 0,0 0 1,0 0-1,0 1 0,0-1 0,0 0 0,0 0 0,0 0 1,0 0-1,0 1 0,0-1 0,0 0 0,0 0 1,0 0-1,0 1 0,0-1 0,0 0 0,8 6 163,16 2-62,-18-6-92,41 14 37,0 2-1,-2 2 0,59 35 1,-102-54-50,0 0 0,0 1 0,0-1 0,0 0 1,0 1-1,0-1 0,-1 1 0,1 0 0,0-1 0,-1 1 1,0 0-1,1 0 0,-1 0 0,0 0 0,0 0 1,0 0-1,0 1 0,1 3 0,-2-3 0,0-1-1,-1 1 1,1-1-1,0 1 1,-1-1 0,1 1-1,-1-1 1,0 1-1,0-1 1,0 0 0,0 1-1,0-1 1,-1 0-1,1 0 1,-1 0 0,1 0-1,-3 2 1,-4 4 13,0 0 1,0-1 0,-1 0-1,0-1 1,-1 0 0,1 0-1,-1-1 1,0 0-1,0 0 1,-15 3 0,1-1 58,0-1-1,0-1 1,-42 2 0,47-6-37,-1 0 0,-25-4 1,39 2-66,0 1 1,0-1-1,0-1 1,0 1-1,0-1 1,1 0-1,-1-1 1,1 1-1,-1-1 1,1 0 0,-9-7-1,12 9-3,1-1 0,0 1 1,0-1-1,1 1 0,-1-1 0,0 1 0,0-1 0,1 1 0,-1-1 1,1 0-1,-1 1 0,1-1 0,0 0 0,0 1 0,0-1 1,0 0-1,0 0 0,0 1 0,1-4 0,9-34-330,-7 30 259,12-34-3958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23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65 10248,'0'0'4176,"13"-4"-3399,54-13 335,1 2-1,0 3 1,122-5-1,-79 21 434,-65 0-3628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24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 12456,'0'0'4709,"14"-4"-3891,98-17 626,-90 18-1061,0 1 1,0 1-1,-1 1 0,25 3 0,15 10 465,-44-8-268,1-1 0,0-1 0,27 2 0,-67 5-930,-1-4-2865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24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14168,'0'0'896,"14"1"-574,162 9 1982,-58-6-246,-66-2-893,-47-2-1007,-1 0 1,0 0 0,0-1-1,0 0 1,1 0-1,5-2 1,17-2 816,-25 4-905,1 1-1,-1 0 1,0-1-1,1 0 1,-1 0 0,0 1-1,0-1 1,0 0 0,1-1-1,-1 1 1,2-2-1,9-7-3305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24.6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1 14568,'0'0'910,"-12"14"-458,8-9-428,-87 114 1042,80-104-835,2 0-1,0 0 1,1 1-1,1 0 1,0 0 0,1 1-1,-6 27 1,12-39-145,0 0 1,0 0-1,0 1 0,0-1 1,1 0-1,0 0 1,0 0-1,1 1 1,-1-1-1,1 0 0,0-1 1,0 1-1,1 0 1,-1-1-1,1 1 0,0-1 1,0 0-1,1 0 1,-1 0-1,1 0 1,0 0-1,0-1 0,9 6 1,-1-1 71,0-1 0,1 0 0,-1-1 0,2 0 0,-1-1 0,1 0 0,26 4 0,-2-3 269,57 2 1,-76-7-261,0-2 0,1 0 0,-1-1 0,37-9 0,-46 8-84,-1-1 1,0 0 0,1 0 0,-1-1 0,-1-1 0,1 1 0,-1-1 0,0-1 0,0 0-1,-1 0 1,0 0 0,0-1 0,0 0 0,8-15 0,-11 17-37,-1 1 0,0-1 0,0-1 1,-1 1-1,0 0 0,0-1 0,0 1 0,-1-1 1,0 1-1,0-1 0,0 0 0,-1 1 0,0-1 0,0 0 1,-1 0-1,0 1 0,0-1 0,-1 1 0,0-1 0,0 1 1,0 0-1,-1-1 0,-3-5 0,-3-1 8,0 1-1,0 0 1,-1 1-1,0 0 0,-1 1 1,0 0-1,0 1 1,-1 0-1,-1 1 1,0 0-1,0 1 1,0 0-1,-1 1 0,0 0 1,0 2-1,0-1 1,0 2-1,-1 0 1,0 1-1,0 0 1,1 1-1,-1 1 0,0 0 1,0 1-1,0 0 1,0 2-1,1-1 1,-1 2-1,-27 10 0,23-6-32,0 1-1,-25 17 1,36-21-558,1 1 1,-1 0-1,1 0 1,0 0-1,1 1 1,-1 0-1,-4 8 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3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4816,'0'0'11400,"-1"10"-11113,-2 32 1,3-41-249,0 0-1,0 0 0,0 0 0,0 0 0,0 0 0,0 0 0,0 0 0,0 0 0,0 0 0,1 0 0,-1 0 0,0 0 0,1 0 1,-1 0-1,0 0 0,1 0 0,-1-1 0,1 1 0,0 0 0,-1 0 0,1 0 0,0-1 0,-1 1 0,1 0 0,0-1 0,0 1 1,0-1-1,0 1 0,-1-1 0,1 1 0,0-1 0,0 1 0,0-1 0,0 0 0,0 0 0,0 1 0,0-1 0,0 0 0,0 0 1,2 0-1,-3 0-37,57 5 313,0-3-1,1-2 1,66-9-1,78-1 429,-180 12-604,0 1 0,23 5-1,-24-3 138,0-2 0,34 2-1,-41 0 34,-7-3-15,-7-5-114,-3-8-3392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15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144 147 10152,'0'0'14245,"-10"2"-13816,4-1-438,-2 0 232,0 1-1,0-1 0,1 2 0,-1-1 0,1 1 0,-1 0 1,1 0-1,0 1 0,-12 8 0,15-7-112,0 0-1,0 1 1,0 0 0,0-1-1,1 1 1,0 0 0,0 1-1,1-1 1,0 1 0,0-1-1,0 1 1,1-1 0,0 1-1,0 0 1,1 0-1,0 7 1,0-12-87,0-1-1,0 1 1,1-1-1,-1 1 1,0-1-1,1 1 1,-1-1 0,1 1-1,-1-1 1,1 0-1,0 1 1,0-1-1,0 0 1,-1 0 0,1 1-1,0-1 1,0 0-1,1 0 1,-1 0-1,0 0 1,0 0-1,0-1 1,1 1 0,-1 0-1,0-1 1,1 1-1,-1 0 1,1-1-1,-1 0 1,1 1 0,-1-1-1,1 0 1,-1 0-1,1 0 1,-1 1-1,1-2 1,-1 1-1,1 0 1,-1 0 0,0 0-1,1-1 1,-1 1-1,2-1 1,5-1 76,-1-1 0,1 1 1,-1-1-1,0-1 0,0 1 1,12-9-1,-4 0 157,0 0 1,0-1-1,-1-1 0,-1 0 1,-1-1-1,0 0 0,12-21 1,-21 24-140,9 70-117,-10-50 0,-1-1 0,1 1 0,1-1 0,-1 0 0,1 0 0,1 0 0,-1 0 0,8 10 0,-9-14 0,0-1 0,0 0 0,0 0 0,1 0 0,-1 0 0,0 0 0,1 0 0,0-1 0,-1 1 0,1-1 0,0 0 0,0 1 0,0-2 0,0 1 0,0 0 0,0 0 0,0-1 0,0 0 0,0 1 0,0-1 0,0 0 0,0-1 0,0 1 0,4-1 0,1-1 0,0 0 0,1-1 0,-1 0 0,0-1 0,-1 1 0,1-1 0,0-1 0,-1 1 0,0-2 0,0 1 0,-1-1 0,0 1 0,0-2 0,9-10 0,-4 2 0,-1 0 0,0-1 0,-1 0 0,0-1 0,10-32 0,-15 37 0,-1-1 0,0 1 0,-1-1 0,0 0 0,-1-24 0,-2 33 946,0 3-1608,1-5-3617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3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8536,'0'0'3016,"14"-4"-2604,32-9-45,1 2 0,0 2 0,49-3 0,-31 12 66,68-3 368,-81-2-475,162-19 861,-179 18-1040,-1-2-1,0-2 1,0 0 0,36-19 0,70-49-2028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4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5624,'0'0'12063,"12"3"-11635,7 2-266,-1-2-1,1 0 0,0-1 0,24 0 0,1-4 101,81-3 955,194 18 0,-304-12-1044,-12-1-101,0 0-1,-1 0 0,1 0 0,0 0 1,-1 1-1,1-1 0,-1 1 1,1 0-1,3 1 0,2-4 466,-1-1-3574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4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5016,'0'0'14063,"-10"2"-13615,8-1-426,0-1 0,0 0-1,0 0 1,0 1 0,0-1 0,0 0-1,0 1 1,0 0 0,0-1 0,0 1-1,0 0 1,0 0 0,1 0 0,-1 0-1,0 1 1,0-1 0,1 0 0,-1 1-1,1-1 1,-1 1 0,1-1 0,0 1-1,0 0 1,0 0 0,0-1 0,0 1-1,0 0 1,0 0 0,0 0 0,1 0-1,-1 0 1,1 0 0,-1 0 0,1 0-1,0 0 1,0 1 0,0-1 0,0 3-1,38 504 2907,-20-306-1333,-18-188-865,0-15-720,0 0 0,0 0 0,0 0-1,0 0 1,0 0 0,0 0 0,0 0 0,0 0 0,0 0-1,0 0 1,0 0 0,0 0 0,0 0 0,0 1 0,-1-1 0,1 0-1,0 0 1,0 0 0,0 0 0,0 0 0,0 0 0,0 0-1,0 0 1,0 0 0,0 0 0,0 0 0,0 0 0,-1 0-1,1 0 1,0 0 0,0 0 0,0 0 0,0 0 0,0 0-1,0-1 1,0 1 0,0 0 0,0 0 0,0 0 0,0 0-1,0 0 1,-1 0 0,1 0 0,0 0 0,0 0 0,0 0-1,0 0 1,0 0 0,0 0 0,0 0 0,0 0 0,0-1 0,0 1-1,0 0 1,0 0 0,0 0 0,0 0 0,0 0 0,0 0-1,0 0 1,0 0 0,0 0 0,0 0 0,0 0 0,0-1-1,0 1 1,-9-26 432,5 2-349,-3-13 87,-3-60-1,10 84-144,0 0 0,1 0 0,0 0-1,1 0 1,1 1 0,0-1-1,1 1 1,7-20 0,-1 14-19,1 0-1,0 1 1,1 0 0,1 1 0,0 1-1,1 0 1,1 0 0,0 2 0,1 0-1,1 0 1,0 2 0,0 0 0,1 1-1,0 1 1,21-8 0,-34 15-23,1 0 1,-1 0-1,1 1 1,0 0-1,0 0 1,-1 0-1,1 1 1,0-1-1,0 1 1,0 1-1,11 1 1,-15-1 4,0-1 0,1 1-1,-1 0 1,0 0 0,0 0 0,0 1-1,0-1 1,0 0 0,0 1 0,0-1 0,0 1-1,0 0 1,-1-1 0,1 1 0,-1 0-1,1 0 1,-1 0 0,0 0 0,0 1 0,0-1-1,0 0 1,0 0 0,0 1 0,-1-1-1,1 0 1,-1 1 0,1-1 0,-1 0 0,0 1-1,0 4 1,-1 2 1,0 0-1,0 0 1,-1 0 0,0-1-1,-1 1 1,0-1-1,0 1 1,0-1 0,-1 0-1,-1 0 1,-8 12-1,1-3 3,-1-1-1,-1 0 0,-28 24 0,28-29 2,0-1 0,-1 0-1,0-1 1,0 0 0,-19 7-1,25-12 5,0-1 1,0 1-1,-1-2 0,0 1 0,1-2 1,-1 1-1,0-1 0,0 0 0,0-1 1,-13-2-1,21 2-9,-14-4 25,16 4-24,0 0 0,-1 0 0,1 0 0,0 0 0,-1-1 0,1 1 0,0 0 0,-1 0 0,1-1 0,0 1 0,0 0 0,-1 0 0,1-1 0,0 1 0,0 0 0,-1-1 0,1 1 0,0 0 0,0-1 0,0 1 0,0 0 1,-1-1-1,1 1 0,0 0 0,0-1 0,0 1 0,0 0 0,0-1 0,0 1 0,0-1 0,0 1 0,0 0 0,0-1 0,0 1 0,1-1 0,-1 1 0,0-1 0,1 1 0,-1 0 0,0 0 0,1-1 0,-1 1 0,0 0 0,1 0 0,-1 0 0,1-1 0,-1 1 0,1 0 0,-1 0 0,0 0 0,1 0 0,-1 0 0,1 0 0,-1 0 0,1 0 0,-1 0 0,1 0 0,-1 0 1,0 0-1,1 0 0,0 1 0,2-1-7,35 4 19,0 1-1,0 2 1,-1 2 0,0 2 0,70 29-1,-93-34 38,1 1 0,-1 1-1,-1 0 1,1 1-1,-1 1 1,-1 0-1,0 0 1,0 1-1,10 14 1,-18-20 33,0 0-124,-1-13-130,-1-4 82,9-40-474,-6 26-2826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4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10448,'0'0'5454,"10"-5"-4789,-3 2-559,0-1 19,0 1-1,1-1 1,-1 2-1,1-1 1,0 1 0,-1 0-1,1 1 1,0 0-1,0 0 1,0 0 0,0 1-1,10 1 1,-10 1 12,1 0 0,-1 1 0,0 0 0,0 0 0,-1 0 0,1 1 0,8 5 0,-14-7-87,1 1 0,-1-1 0,1 0 0,-1 1 0,0-1 0,0 1 0,0-1 0,0 1-1,0 0 1,-1 0 0,1 0 0,-1 0 0,0 0 0,0 0 0,0 0 0,0 1-1,-1-1 1,1 0 0,-1 0 0,0 1 0,0-1 0,0 4 0,-2 4 22,0 1 0,0-1 1,-1 0-1,-1-1 0,1 1 1,-2 0-1,0-1 1,0 0-1,-1 0 0,-7 9 1,1-3 143,0 0 0,-1 0 0,-1-1 1,-30 24-1,44-39-188,-1 0-1,0 1 1,1-1 0,-1 0-1,1 1 1,-1-1 0,1 1 0,-1-1-1,1 1 1,-1-1 0,1 1-1,0-1 1,-1 1 0,1 0-1,0-1 1,-1 1 0,1-1 0,0 1-1,0 0 1,0-1 0,-1 1-1,1 1 1,0-2-12,1 0 1,-1 1-1,0-1 0,1 1 0,-1-1 1,0 1-1,1-1 0,-1 0 0,1 1 1,-1-1-1,0 0 0,1 1 0,-1-1 1,1 0-1,-1 0 0,1 0 1,-1 1-1,1-1 0,-1 0 0,1 0 1,0 0-1,35 3 254,-34-3-262,30 0 120,0 1 62,0-1 0,0-2 1,0-1-1,36-9 0,-56 10-53,0 0 0,0 1 1,17 0-1,10-1-3866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4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121 218 11256,'0'0'4584,"0"12"-4010,6 100 491,23 312 2789,-29-390-3095,0-30-641,0 1 1,-1-1-1,2 1 1,-1-1-1,0 1 1,1-1-1,0 0 1,0 1-1,2 5 1,0 8 1105,-4-14-353,-1-16-544,-65-442 747,61 420-898,2 1 1,1-1-1,1 0 1,7-65-1,-4 91-132,1 0-1,0 0 1,1 0 0,0 0-1,0 0 1,1 1 0,0-1-1,0 1 1,1 0-1,-1 0 1,2 1 0,-1-1-1,1 1 1,0 0-1,0 1 1,1-1 0,7-4-1,-6 5-18,0 0-1,0 0 0,0 0 1,1 1-1,0 1 0,-1 0 1,1 0-1,1 0 0,-1 1 1,0 1-1,0-1 0,1 2 1,-1-1-1,1 1 0,10 2 1,4 2 27,0 1 0,-1 1 0,33 14 0,-45-16-22,-1 1 1,0 0 0,0 1-1,0 0 1,0 0 0,-1 1-1,0 1 1,-1-1 0,11 13-1,-15-16-6,-1 1 0,0-1 0,0 1-1,-1 0 1,1 0 0,-1 0 0,0 0-1,0 0 1,-1 0 0,1 1 0,-1-1-1,-1 1 1,1-1 0,-1 0 0,0 9 0,-1-6 1,0 0 1,-1 0 0,0 0 0,0 0 0,-1 0 0,0 0 0,-1-1 0,0 0 0,-6 10 0,-4 2 29,-1 0 0,0-1-1,-2-1 1,0-1 0,-1 0-1,-22 15 1,-55 32 116,80-54-116,0-1 0,-1-1 0,0 0 1,-25 7-1,31-9 85,15 0 9,18 1-86,-2-1-68,-1 0 1,0 1-1,0 1 1,-1 1-1,0 1 0,0 0 1,23 17-1,-32-20-6,-1 2-1,1-1 0,-1 1 0,-1 0 0,1 1 1,-2 0-1,1 0 0,-1 1 0,0 0 0,-1 0 1,-1 0-1,1 1 0,-1 0 0,4 17 0,-7-23 10,-1 0-1,-1-1 1,1 1-1,-1 0 0,1 0 1,-2 0-1,1-1 1,0 1-1,-1 0 0,0 0 1,0-1-1,0 1 1,-1 0-1,1-1 0,-1 1 1,-4 6-1,2-5 8,0-1-1,-1 1 1,0-1 0,0 1-1,0-2 1,0 1 0,-1 0-1,0-1 1,0 0 0,-8 4-1,1-2 12,-1 0 0,0 0 1,0-2-1,-1 0 0,1 0 0,-1-1 0,0-1 0,1 0 0,-1-1 0,-18-2 0,-119-23 217,89 12-147,35 4 29,5 1-1206,9 5-3382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4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8336,'0'0'10969,"-6"15"-10265,-43 104 789,47-115-1361,0 1 0,1-1-1,0 1 1,-1-1 0,1 1 0,1 0-1,-1 0 1,1 0 0,0-1 0,0 1-1,0 0 1,1 0 0,-1 0 0,1 0-1,0-1 1,1 1 0,-1 0 0,1-1-1,0 0 1,0 1 0,0-1 0,1 0-1,-1 0 1,1 0 0,0 0 0,1 0-1,-1-1 1,0 1 0,1-1 0,0 0-1,0 0 1,0-1 0,0 1 0,0-1-1,0 0 1,1 0 0,5 2 0,-5-2-67,1-1 1,-1 0-1,0 0 1,1 0 0,-1 0-1,1-1 1,-1 0-1,0 0 1,1-1 0,-1 0-1,1 1 1,-1-2 0,0 1-1,1-1 1,-1 1-1,0-2 1,6-2 0,6-5-89,1-1 1,-2-1 0,21-18-1,-23 17-128,0 0 0,-1-1 0,-1-1-1,20-30 1,-8 4-3524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0:4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14776,'0'0'1616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0 8336,'0'0'8959,"-5"10"-8497,0 3-291,2-7-37,0 0 1,0 0-1,0 0 0,-1 0 1,-4 5-1,-2 10 2487,6-11-1623,3-7-547,0 0 0,0-1 1,0 1-1,0 0 1,1-1-1,-1 1 0,1 0 1,0 3 1975,21-10-951,59-7-200,-52 8-780,32-7 0,38-20 74,-65 18-516,-13 8-54,1 0 0,0 1 0,0 0 0,22 2 0,-21 0 0,28-4 0,-39 3 0,1 1 0,0 0 0,0 0 0,0 2 0,19 1 0,-8 0 0,-21-2 0,0 0 0,1 0 0,-1 0 0,0 0 0,0 0 0,0 0 0,0 1 0,0-1 0,0 1 0,0-1 0,0 1 0,0 0 0,0 0 0,0 0 0,0 0 0,0 0 0,-1 1 0,3 1 0,3 2 863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12160,'0'0'12106,"14"4"-11555,-2-1-411,-5 0-62,0-1 0,-1 0 1,1 0-1,0-1 0,0 0 1,1 0-1,-1-1 0,0 0 1,0 0-1,0-1 0,12-2 1,35-9 1105,65-6 1,-48 5-56,-53 9-582,-1 1 1,0 0-1,34 0 0,-1 0 113,-40 1-587,-1 1 1,0 1 0,0 0-1,1 0 1,-1 0-1,14 4 1,-13-3-74,-9-1 0,0 0 0,0 0 0,0 1 0,0-1 0,0 0 0,0 0 0,0 0 0,0 1 0,0-1 0,0 0 0,0 1 0,0-1 0,1 2 0,-2-2 17,0 0 0,0 0 1,0 0-1,1 0 0,-1 1 0,0-1 0,0 0 1,0 0-1,0 0 0,0 0 0,0 0 0,0 0 1,0 0-1,0 0 0,0 0 0,0 0 0,1 0 1,-1 1-1,0-1 0,0 0 0,0 0 0,0 0 1,0 0-1,0 0 0,0 0 0,1 0 0,-1 0 1,0 0-1,0 0 0,0 0 0,0 0 0,0 0 1,0 0-1,0 0 0,1 0 0,-1 0 0,0 0 1,0 0-1,0-1 0,0 1 0,0 0 1,0 0-1,0 0 0,0 0 0,1 0 0,-1 0 1,0 0-1,0 0 0,0 0 0,0 0 0,0 0 1,0-1-1,0 1 0,0 0 0,0 0 0,0 0 1,1-3-2359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0 9744,'0'0'12867,"-10"12"-12248,-2 1-401,0-1 182,1 0 0,1 1-1,-17 27 1,22-30-149,0 0 1,1 1-1,0-1 0,1 1 0,0 0 0,1 0 1,0 0-1,0 0 0,2 1 0,-1-1 0,2 12 0,1-6 144,0-1-1,1 0 1,1 0-1,0 0 0,1-1 1,1 1-1,8 15 0,-13-30-367,0 0 0,0 1-1,0-1 1,0 0-1,0 0 1,0 0 0,1 0-1,-1 0 1,0 0-1,1 0 1,-1 0 0,1 0-1,-1-1 1,1 1-1,-1 0 1,1-1 0,-1 0-1,1 1 1,0-1-1,-1 0 1,1 0 0,0 0-1,-1 0 1,1 0-1,0 0 1,-1 0-1,1 0 1,-1-1 0,1 1-1,0-1 1,-1 1-1,1-1 1,1-1 0,4-1 64,1 0 0,-2 0 0,1-1 0,0 0 1,-1-1-1,7-5 0,10-11-91,-2-2 0,0 0 0,-1-2 0,30-49 0,-41 52 0,1 1 0,3 58 0,-9-31 0,-1 0 0,1-1 0,0 0 0,1 0 0,-1 0 0,1 0 0,0-1 0,0 0 0,1 0 0,-1 0 0,1-1 0,0 1 0,0-1 0,0-1 0,0 1 0,0-1 0,0 0 0,1-1 0,9 2 0,-8-2 0,0 0 0,-1-1 0,1 0 0,0 0 0,0-1 0,0 0 0,0 0 0,-1-1 0,1 0 0,-1-1 0,1 1 0,-1-1 0,0-1 0,0 1 0,0-1 0,8-7 0,-5 4 0,0-2 0,0 1 0,-1-1 0,0-1 0,8-10 0,-15 17 0,0 0 0,0 0 0,-1 0 0,1 0 0,-1 0 0,0-1 0,0 1 0,0 0 0,0 0 0,0-1 0,-1 1 0,0-1 0,1 1 0,-1-1 0,-1 1 0,1 0 0,0-1 0,-1 1 0,0-1 0,1 1 0,-1 0 0,-1-1 0,1 1 0,-3-4 0,1 1 0,0 1 0,0 1 0,-1-1 0,0 0 0,0 1 0,0 0 0,-1 0 0,1 0 0,-1 0 0,0 1 0,0 0 0,0 0 0,-1 0 0,1 0 0,-1 1 0,1 0 0,-12-2 0,2-3 899,21 1-2533,0 2-1566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18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1 833 10040,'0'0'13862,"11"0"-13298,-6 0-497,0 0-3,-1 0 1,1 0-1,-1 0 1,1 0-1,0-1 1,-1 0-1,1 0 1,-1 0-1,1 0 1,-1-1-1,0 0 1,0 0-1,0 0 1,0 0-1,0-1 1,0 1-1,5-6 1,13-14 624,-1-2 1,22-31-1,-34 42-257,0-1 1,-1 0 0,-1-1-1,0 0 1,-1 0-1,4-19 1,-5 19 40,-4 23 185,-4 25 180,-1-1-838,1 1 0,1 0 0,5 59 0,-2-89 0,-1 0 0,1 1 0,-1-1 0,1 0 0,0 0 0,0 0 0,0 0 0,0 0 0,1-1 0,0 1 0,-1 0 0,1 0 0,0-1 0,0 1 0,0-1 0,0 0 0,1 0 0,-1 1 0,1-1 0,-1-1 0,1 1 0,0 0 0,-1-1 0,1 1 0,0-1 0,0 0 0,0 0 0,0 0 0,0 0 0,1-1 0,-1 1 0,0-1 0,0 0 0,5 0 0,1-1 0,0 0 0,-1 0 0,1-1 0,-1 0 0,0 0 0,1-1 0,-1 0 0,0 0 0,0-1 0,-1 0 0,13-9 0,-3-1 0,-1 0 0,-1-1 0,0-1 0,0 0 0,20-32 0,49-100 0,-41 67 0,-25 49 0,-1-1 0,-2 0 0,14-46 0,-24 62 0,-1 0 0,-1-1 0,0 1 0,-1-1 0,-1 1 0,-1-1 0,0 0 0,-6-32 0,6 49 0,0 0 0,0 0 0,0 0 0,0 0 0,0 0 0,-1 1 0,1-1 0,0 0 0,-1 0 0,1 0 0,0 0 0,-1 1 0,1-1 0,-1 0 0,1 1 0,-1-1 0,0 0 0,1 1 0,-1-1 0,0 0 0,1 1 0,-2-1 0,1 1 0,0-1 0,0 1 0,0 1 0,0-1 0,1 0 0,-1 0 0,0 0 0,0 0 0,0 0 0,1 1 0,-1-1 0,0 0 0,0 1 0,0-1 0,1 1 0,-1-1 0,0 1 0,1-1 0,-2 1 0,-4 5 0,0 1 0,0-1 0,-8 13 0,13-17 0,-13 19 0,2 0 0,0 1 0,2 0 0,0 1 0,1 0 0,-8 39 0,-19 149 0,33-180 0,1-1 0,2 37 0,1-53 0,1 1 0,0 0 0,1-1 0,0 1 0,1-1 0,10 22 0,-13-35 0,-1 1 0,1-1 0,0 1 0,0-1 0,0 1 0,1-1 0,-1 0 0,0 1 0,0-1 0,1 0 0,-1 0 0,1 0 0,-1 0 0,1 0 0,-1 0 0,1 0 0,0-1 0,-1 1 0,1-1 0,0 1 0,0-1 0,-1 0 0,1 1 0,0-1 0,0 0 0,0 0 0,-1 0 0,1 0 0,0-1 0,3 0 0,3-1 0,1 0 0,0-1 0,-1 0 0,15-8 0,-9 3 0,1-1 0,-1-1 0,-1 0 0,0-1 0,0 0 0,-1-1 0,17-21 0,65-104 0,-75 108 0,-8 11 0,102-167 0,-90 142 0,-3-1 0,24-66 0,-42 101 0,4-7 0,-1 0 0,-1 0 0,0 0 0,-2-1 0,2-17 0,-7 34 0,-3 8 0,-7 12 0,-18 40 0,1 0 0,-39 122 0,60-154 0,1 1 0,1 0 0,2 0 0,1 0 0,1 1 0,1-1 0,2 1 0,6 56 0,0-53 0,1-1 0,16 45 0,-18-65 0,0 0 0,0 0 0,2 0 0,-1-1 0,2 0 0,-1 0 0,1-1 0,1 0 0,11 10 0,-12-14-3944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13464,'0'0'11401,"12"-7"-10685,40-19-42,-48 24-558,0 1-1,0-1 1,1 1-1,-1 1 1,0-1 0,0 1-1,0-1 1,1 1-1,-1 0 1,0 1-1,1-1 1,-1 1 0,0 0-1,7 2 1,-8-2-9,-1 0 1,1 0-1,-1 0 1,0 0-1,1 0 1,-1 1-1,0-1 1,0 1-1,0 0 0,0-1 1,0 1-1,0 0 1,0 0-1,0 1 1,-1-1-1,1 0 1,-1 0-1,0 1 1,0-1-1,1 4 1,-1 0-22,0 1 0,-1-1 0,1 0 0,-2 1 0,1-1 0,-1 1 0,0-1 1,0 0-1,-1 0 0,0 1 0,0-1 0,0 0 0,-1 0 0,0-1 0,-5 9 0,-6 8 293,-1-1-1,-25 27 1,-9 11-379,83-57 0,2-4 0,-26 0 0,0 2 0,0-1 0,0 1 0,18 3 0,-14-2 0,-13-1 0,0 0 0,0 0 0,0 0 0,0 0 0,-1 0 0,1 0 0,0 0 0,0 0 0,0 1 0,0-1 0,0 0 0,0 1 0,-1-1 0,1 1 0,0-1 0,1 2 0,11-2-58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67 16479,'0'0'5470,"1"10"-4778,26 381 3794,-26-333-3448,-1-30-167,5 36 0,-3-5 1716,4-206-2322,-10 83-265,-15-79 0,4 41 0,11 76 0,-2 0 0,0 1 0,-2 0 0,-20-45 0,17 57 0,1 1 0,9 8 0,0-3 0,12 4 0,-6 1 0,12-1 0,1 1 0,-1 0 0,1 1 0,31 3 0,74 15 0,-77-10 0,-36-5 0,-1 0 0,1 0 0,-1 1 0,1 0 0,-1 1 0,0 0 0,0 0 0,10 8 0,-17-10 0,1-1 0,-1 1 0,0 0 0,0 0 0,0 0 0,0 0 0,0 0 0,0 0 0,0 0 0,-1 1 0,1-1 0,-1 1 0,0-1 0,0 1 0,0-1 0,0 1 0,0 0 0,0-1 0,-1 1 0,1 0 0,-1 0 0,0 0 0,0 0 0,0-1 0,0 1 0,-1 0 0,1 0 0,-1 0 0,1-1 0,-1 1 0,0 0 0,0-1 0,-3 6 0,-2 2 0,0 0 0,-1-1 0,0 0 0,-1 0 0,0 0 0,-17 14 0,-61 40 0,86-63 0,-22 16 0,-2-2 0,0 0 0,0-2 0,-1-1 0,-35 11 0,51-19 0,1 0 0,0 0 0,0 1 0,1 0 0,-1 0 0,-7 6 0,63-14 0,-20 4 0,0 1 0,0 0 0,0 2 0,0 2 0,-1 0 0,1 2 0,47 19 0,-66-23 0,0 1 0,-1 1 0,0 0 0,0 0 0,0 0 0,-1 1 0,1 0 0,10 13 0,-15-17 0,-1 1 0,0 0 0,1 0 0,-1 0 0,0 1 0,-1-1 0,1 0 0,-1 1 0,1-1 0,-1 1 0,0-1 0,0 1 0,0-1 0,-1 1 0,1 0 0,-1 0 0,0-1 0,0 1 0,0 0 0,-1 0 0,1-1 0,-1 1 0,0-1 0,0 1 0,-3 5 0,-1 0 0,0-1 0,0 0 0,-1 0 0,0-1 0,-1 1 0,0-1 0,0-1 0,0 1 0,-1-1 0,-14 8 0,0-1 0,-1-1 0,-47 17 0,45-22 0,0-1 0,0-1 0,-50 2 0,14-1 0,57-5 164,0-1 0,0 0 0,0-1 0,1 1 0,-9-2 0,5-3-1148,7 4 805,1 1 0,-1-1 0,0 1 1,0 0-1,1-1 0,-1 1 0,1-1 0,-1 1 0,0-1 1,1 1-1,-1 0 0,1-1 0,-1 1 0,1 0 0,-1 0 1,1-1-1,-1 1 0,1 0 0,-1 0 0,1 0 0,0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10544,'0'0'22026,"2"10"-21845,14 75-173,-6 22-8,-10-93 0,-1-1 0,0 1 0,-1 0 0,0 0 0,-8 22 0,4-63 0,3-5-3935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9536,'0'0'12761,"13"-1"-12015,30-3-163,120-15 1853,229-26 4261,-364 47-6697,-28-2 0,0 0 0,1 0 0,-1 0 0,0 0 0,0 0 0,1 0 0,-1 0 0,0 0 0,1 1 0,-1-1 0,0 0 0,0 0 0,1 0 0,-1 0 0,0 1 0,0-1 0,1 0 0,-1 0 0,0 1 0,0-1 0,0 0 0,1 0 0,-1 1 0,0-1 0,0 0 0,0 0 0,0 1 0,0 0 0,0 0 0,-1 0 0,1-1 0,-1 1 0,1 0 0,-1-1 0,1 1 0,-1-1 0,1 1 0,-1-1 0,1 1 0,-1-1 0,0 1 0,1-1 0,-1 1 0,0-1 0,-1 1 0,-13 6-3941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8240,'0'0'22527,"15"8"-22168,-1 1-251,-8-4-61,0-1-1,1-1 0,-1 1 1,0-1-1,1 0 1,0-1-1,0 0 1,0 0-1,0 0 0,0-1 1,0 0-1,13 0 1,150-8 632,-62 1-437,-97 6-242,0 0 0,0 1 0,1 0 0,-1 1 0,0 1 0,12 4 0,-21-6 0,0 0 0,1 0 0,-1 0 0,0 1 0,0-1 0,0 1 0,0-1 0,0 1 0,-1 0 0,1 0 0,-1-1 0,1 1 0,-1 1 0,1-1 0,-1 0 0,2 4 0,5 8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0 140 10152,'0'0'13518,"10"-11"-12975,34-34-10,-38 39-350,0 1 0,1 0 0,-1 0 0,1 0 0,0 1 0,13-6 0,9-5 591,-21 11-538,0 0 1,0 0-1,0 1 1,0 0-1,1 0 1,-1 1-1,1 0 1,0 0 0,0 1-1,0 1 1,-1-1-1,1 1 1,15 2-1,-22-1-210,0-1-1,0 1 1,-1 0-1,1 0 1,0-1-1,0 1 1,-1 0-1,1 1 1,-1-1-1,1 0 0,-1 0 1,1 1-1,-1-1 1,0 1-1,0-1 1,1 1-1,-1-1 1,0 1-1,1 3 1,-1-2 63,0 1 1,0 0 0,0 0 0,0 0 0,-1 0 0,0 0 0,1-1 0,-1 1 0,-1 5 0,-1 2 87,1-1 0,-2-1-1,1 1 1,-2 0 0,1 0 0,-9 15 0,-2-3-177,-21 26 0,-10 14 0,39-52 0,-6 9 0,12-19 0,0 0 0,-1 1 0,1-1 0,0 1 0,0-1 0,0 1 0,-1-1 0,1 1 0,0-1 0,0 0 0,0 1 0,0-1 0,0 1 0,0-1 0,0 1 0,0-1 0,0 1 0,0-1 0,0 1 0,1-1 0,-1 1 0,0-1 0,0 1 0,0-1 0,1 0 0,-1 1 0,0-1 0,0 1 0,1-1 0,-1 0 0,0 1 0,1-1 0,1 1 0,1 0 0,-1-1 0,0 1 0,0-1 0,1 0 0,-1 0 0,0 0 0,4 0 0,7 0 0,43 6 0,-41-5 0,1 0 0,-1 1 0,1 1 0,19 6 0,-30-7 0,-1-1 0,1-1 0,-1 1 0,1 0 0,0-1 0,7-1 0,-1 1 0,-11 0 28,0 0 1,1 0-1,-1 0 0,0-1 1,1 1-1,-1 0 0,0 0 1,1-1-1,-1 1 0,0 0 1,0 0-1,1-1 0,-1 1 1,0 0-1,0-1 0,1 1 1,-1 0-1,0-1 0,0 1 1,0-1-1,0 1 0,0 0 1,0-1-1,0 1 0,1 0 1,-1-1-1,0 1 0,0-1 0,-1 0 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10544,'0'0'17910,"1"17"-17621,32 227 840,-20-176-513,-3 1-1,2 100 0,-3-71 403,-7-89-995,-4 6-23,2-14 0,-1 0 0,1 0 0,0-1 0,0 1 0,-1 0 0,1 0 0,0 0 0,0 0 0,0 0 0,0 0 0,0 0 0,0 0 0,0 0 0,0 0 0,0 0 0,1 0 0,-1 0 0,0-1 0,1 1 0,-1 0 0,1 0 0,0 1 0,-6-15 0,0-1 0,1 0 0,-3-16 0,6 16 0,1 1 0,0-1 0,1 0 0,0 0 0,1 1 0,5-20 0,-4 24 0,0 0 0,0 0 0,0 0 0,1 0 0,1 1 0,0 0 0,0 0 0,0 0 0,1 0 0,7-7 0,-1 4 0,0 0 0,1 0 0,17-10 0,-25 18 0,0 1 0,-1-1 0,1 1 0,0 0 0,0 1 0,0-1 0,0 1 0,0 0 0,1 0 0,-1 1 0,0-1 0,0 1 0,1 1 0,6 0 0,-9 0 0,1-1 0,0 2 0,-1-1 0,1 0 0,-1 1 0,0 0 0,0-1 0,1 1 0,-1 1 0,0-1 0,-1 0 0,1 1 0,0-1 0,-1 1 0,1 0 0,-1 0 0,0 0 0,0 0 0,0 0 0,0 0 0,-1 1 0,3 4 0,-3-3 0,1 0 0,-1 0 0,0 0 0,0 0 0,0 0 0,-1 0 0,0 0 0,0 0 0,0 0 0,-1 0 0,1 0 0,-1 0 0,0 0 0,-1 0 0,1-1 0,-3 7 0,0-4 0,0 0 0,0 0 0,0 0 0,-1-1 0,0 0 0,0 0 0,-12 11 0,13-14 0,0 0 0,0 0 0,-1-1 0,1 0 0,-1 0 0,0 0 0,0 0 0,1 0 0,-1-1 0,0 0 0,0 0 0,0-1 0,-10 1 0,14-1 0,0-1 0,0 1 0,1 0 0,-1 0 0,0 0 0,0 0 0,0 0 0,0 0 0,1 0 0,-1 0 0,0 1 0,0-1 0,0 0 0,1 0 0,-1 1 0,0-1 0,0 0 0,1 1 0,-1-1 0,0 1 0,0 0 0,10 10 0,1-1 0,52 50 0,-52-51 0,1-1 0,-1-1 0,1 0 0,19 10 0,-29-17 34,-1 0 0,1 1 0,-1-1 0,1 1 0,-1-1 0,1 0-1,0 1 1,-1-1 0,1 0 0,-1 0 0,1 0 0,0 1 0,-1-1 0,1 0 0,-1 0 0,1 0 0,0 0 0,-1 0-1,1 0 1,0 0 0,-1 0 0,1 0 0,0 0 0,-1-1 0,1 1 0,-1 0 0,1 0 0,0-1 0,0-16-4953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11152,'0'0'10039,"10"0"-9452,7-2-328,80-4 2706,147 8-1,-214-1-2309,15 3 956,-18 3-4872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10752,'0'0'11615,"9"-2"-11075,-3 1-449,-3 0-37,0 0-1,1 0 1,-1 1 0,0-1-1,1 1 1,-1 0 0,1 0-1,-1 0 1,1 1 0,-1-1-1,1 1 1,-1-1 0,0 1 0,1 0-1,-1 1 1,0-1 0,0 0-1,3 3 1,24 16 620,-1 2 0,-1 1 0,48 51 0,-10-8 349,-31-33-44,38 48 0,-37-42 188,-35-39-1158,-1 0 1,0 1-1,0-1 1,0 0-1,0 1 1,0-1 0,1 1-1,-1-1 1,0 0-1,0 1 1,0-1-1,0 0 1,0 1-1,0-1 1,0 0-1,0 1 1,0-1-1,-1 1 1,1-1 0,0 0-1,0 1 1,0-1-1,0 0 1,0 1-1,-1-1 1,1 0-1,0 1 1,0-1-1,-1 0 1,1 0-1,0 1 1,0-1 0,-1 0-1,1 0 1,0 0-1,-1 1 1,1-1-1,0 0 1,-1 0-1,1 0 1,0 0-1,-1 1 1,-5-5-4399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1 11952,'0'0'7481,"-11"15"-6932,-39 56 707,-65 70 0,111-137-1174,-11 10 527,1 1 0,1 1 0,0 0 0,2 1 0,-17 29 0,25-41 81,1-1-86,8-4-209,15-10-230,-10 3-3539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18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18791,'0'0'4152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1 9944,'0'0'7994,"-5"11"-7483,-13 34-43,-33 73 1893,40-93-1867,1 0-1,2 0 1,0 1-1,2 0 1,0 0-1,-1 32 1,4-27-99,2 0 1,1-1 0,2 1 0,6 41 0,2-22 559,30 88 0,-34-119-533,2-1 1,0 0 0,1 0-1,1-1 1,0 0 0,2-1-1,0 0 1,18 18 0,-29-32-396,1-1 0,0 1-1,0-1 1,0 0 0,0 0 0,0 0 0,0 0 0,0 0 0,0 0 0,0 0 0,0-1 0,0 1 0,1-1 0,2 1-1,9-5-4172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11856,'0'0'8303,"12"-3"-7656,45-10 709,89-8 0,-36 17 1165,-69-2-974,-8 0-1269,-13 6-3387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6928,'0'0'21723,"7"14"-21415,22 48-9,-24-50-180,-1-1 0,0 1 0,-1 0 1,4 21-1,-2-2 81,42 212 1424,-46-232-1552,2 9 130,-1 1-1,-1-1 1,-1 1 0,-5 36 0,5-52-202,0 11 0,0-15 0,0-1 0,0 0 0,0 1 0,0-1 0,0 1 0,0-1 0,0 0 0,0 1 0,0-1 0,-1 0 0,1 1 0,0-1 0,0 0 0,0 1 0,0-1 0,-1 0 0,1 1 0,0-1 0,0 0 0,-1 0 0,1 1 0,0-1 0,0 0 0,-1 0 0,1 1 0,0-1 0,-1 0 0,1 0 0,0 0 0,-1 1 0,0 0 0,-1 0 0,-1-11 0,-3-14 0,1-1 0,2 1 0,0-1 0,2 0 0,0 0 0,2 1 0,5-35 0,-4 49 0,1 0 0,0 0 0,0 0 0,1 0 0,0 1 0,1 0 0,0 0 0,0 0 0,1 0 0,0 1 0,1 0 0,0 0 0,0 1 0,10-8 0,-9 10 0,0 1 0,1 0 0,-1 0 0,1 1 0,0 0 0,0 0 0,0 1 0,1 1 0,14-2 0,-16 4 0,0 0 0,-1 0 0,1 0 0,0 1 0,-1 0 0,1 1 0,-1 0 0,11 5 0,-16-6 0,-1 0 0,1-1 0,-1 1 0,0 0 0,0 0 0,0 0 0,0 0 0,0 0 0,0 0 0,-1 0 0,1 1 0,-1-1 0,1 0 0,-1 0 0,0 0 0,0 1 0,0-1 0,0 0 0,0 0 0,-1 3 0,0 0 0,-1 1 0,1-1 0,-1 0 0,0 0 0,0-1 0,-1 1 0,1 0 0,-1-1 0,0 1 0,0-1 0,-6 5 0,-4 4 0,0-1 0,-16 11 0,10-8 0,16-13 0,-1 0 0,1 0 0,0 0 0,-1-1 0,1 1 0,-5 0 0,-13 7 0,23-9 0,-1-1 0,1 1 0,0 0 0,-1 0 0,1-1 0,0 1 0,-1 0 0,1 0 0,0 0 0,-1 1 0,1-1 0,0 0 0,-1 1 0,1-1 0,2 2 0,36 14 0,-16-6 0,-9-6 0,2 1 0,0 1 0,-1 0 0,0 1 0,29 17 0,-24-13 0,-17-10 0,-1 1 0,0-1 0,1 1 0,-1 0 0,0 0 0,5 4 0,-4-1 151,19 19 366,-22-23-901,-1 0 1,1 1-1,0-1 1,0 0-1,-1 0 1,1 1-1,-1-1 1,1 0-1,-1 1 0,0-1 1,1 2-1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9144,'0'0'19451,"11"-2"-18990,-5 2-391,-1-1-14,0 0-1,0 1 1,0-1-1,0 1 1,0 0 0,0 1-1,-1-1 1,1 1 0,0 0-1,0 0 1,0 1 0,-1-1-1,1 1 1,6 4-1,97 45 1241,-75-37-795,-1 2 0,36 22 0,65 44-501,-119-72 0,-1 0 0,23 20 0,-34-28 0,-7 1 962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443 0 10344,'0'0'10138,"-11"8"-9499,8-6-606,-24 18 584,1 0-1,-46 48 0,-36 51 1050,-16 20 475,101-114-1650,16-18-110,0 1 0,1-1 1,-7 11-1,1-5 1063,9-10-783,8-9-632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10848,'0'0'15053,"8"10"-14539,8 9-200,-2 0-1,0 1 1,-2 1 0,18 36-1,45 166 2735,-68-198-2707,-2-8 121,0 1 1,4 34-1,-3 37-462,-6-86 0,1-6 0,-2-11 0,-69-308 0,17 159 0,46 141 0,4 16 0,1-1 0,0 0 0,0 0 0,1 1 0,0-1 0,0 0 0,0-10 0,2 16 0,-1 0 0,1 0 0,0 0 0,-1 0 0,1 0 0,0 0 0,0 0 0,0 1 0,0-1 0,0 0 0,0 0 0,0 1 0,0-1 0,0 1 0,0-1 0,2 0 0,24-11 0,-22 10 0,7-3 0,-1 1 0,1 1 0,0-1 0,0 2 0,1 0 0,-1 0 0,0 1 0,1 0 0,-1 1 0,0 1 0,1 0 0,-1 1 0,0 0 0,1 1 0,-1 0 0,-1 1 0,1 0 0,0 1 0,-1 0 0,0 1 0,15 10 0,-24-14 0,0 0 0,0 0 0,0 1 0,-1-1 0,1 0 0,-1 1 0,1-1 0,-1 1 0,0 0 0,0-1 0,0 1 0,0 0 0,-1 0 0,1-1 0,-1 1 0,1 0 0,-1 0 0,0 0 0,0 0 0,0 0 0,-1 0 0,1-1 0,-1 1 0,0 0 0,1 0 0,-3 2 0,1 4 0,-2 0 0,1-1 0,-1 0 0,0 1 0,-1-2 0,-10 15 0,8-14 0,-1-1 0,0 0 0,0 0 0,-1-1 0,0 0 0,-12 6 0,8-5 0,0 1 0,-12 10 0,6-6 0,13-8 0,3-4 0,0 0 0,3 0 0,-1 0 0,1 0 0,0 1 0,-1-1 0,1 0 0,0 0 0,-1 0 0,1 0 0,0 0 0,-1 1 0,1-1 0,0 0 0,0 0 0,-1 0 0,1 1 0,0-1 0,0 0 0,-1 1 0,1-1 0,0 0 0,0 0 0,0 1 0,0-1 0,-1 0 0,1 1 0,0-1 0,0 1 0,0-1 0,0 1 0,0-1 0,1 0 0,-1 0 0,0 1 0,0-1 0,0 0 0,1 1 0,-1-1 0,0 0 0,0 0 0,1 0 0,-1 1 0,0-1 0,0 0 0,1 0 0,-1 0 0,0 1 0,1-1 0,-1 0 0,0 0 0,1 0 0,-1 0 0,0 0 0,0 0 0,1 0 0,-1 0 0,0 0 0,1 0 0,-1 0 0,0 0 0,1 0 0,-1 0 0,0 0 0,1 0 0,-1 0 0,0-1 0,1 1 0,-1 0 0,0 0 0,1 0 0,-1 0 0,1-1 0,9-1 0,0 1 0,0 0 0,1 0 0,-1 1 0,0 1 0,15 2 0,66 15 0,-75-14 0,-9-2 0,-1 0 0,1 0 0,-1 1 0,1 0 0,-1 1 0,0-1 0,0 1 0,-1 0 0,1 1 0,-1-1 0,0 1 0,0 0 0,0 1 0,5 7 0,-8-10 0,0 1 0,1-1 0,-1 1 0,0-1 0,-1 1 0,1 0 0,-1 0 0,0 0 0,0 0 0,0 0 0,0 0 0,-1 0 0,1 0 0,-1 0 0,0 1 0,0-1 0,-1 0 0,1 0 0,-1 0 0,0 0 0,0 0 0,-1 0 0,1 0 0,-1 0 0,-2 4 0,-1-1 0,0-1 0,0 1 0,-1-2 0,1 1 0,-1 0 0,0-1 0,-1 0 0,0-1 0,1 0 0,-1 0 0,-1 0 0,1-1 0,0 0 0,-1 0 0,0-1 0,1 1 0,-10 0 0,-1-1 0,0 0 0,0-1 0,0 0 0,-1-2 0,1 0 0,-29-6 0,2-5 0,34 12 984,10 0-1117,1 0 0,0 0 0,0 0 0,0 1 0,-1-1 0,1 0 0,0 0 0,0 0 0,0 1 0,0-1 0,0 0 1,-1 0-1,1 1 0,0-1 0,0 0 0,0 0 0,0 1 0,0-1 0,0 0 0,0 0 0,0 1 0,0-1 0,0 0 0,0 1 1,0-1-1,0 0 0,0 0 0,0 1 0,0-1 0,0 0 0,1 0 0,-1 1 0,0-1 0,0 0 0,0 0 0,1 1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10952,'0'0'12558,"11"9"-11943,-2-2-436,-5-4-115,0-1-1,-1 1 1,1 0 0,-1 0 0,0 0 0,0 1-1,0-1 1,0 1 0,0 0 0,-1-1 0,0 1-1,0 1 1,0-1 0,0 0 0,2 8 0,14 79 2966,-18-78-945,-5-27-516,1 1-1387,-12-33 102,-16-79 0,26 105-284,5 19 609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10752,'0'0'7153,"9"-2"-6720,1 1-303,-7 0-79,1 1 0,-1 0 0,0-1 0,1 1 1,-1-1-1,0 0 0,0 0 0,0 0 0,0-1 0,0 1 0,3-3 0,-2 3 566,-1 1 1,1-1 0,-1 1 0,1-1-1,0 1 1,-1 0 0,1 0-1,6 2 1,2-1 936,74 5 420,161 5 137,-124-3-590,-78-9-1022,-35 0-422,0 1-1,0 0 1,0 0 0,-1 1-1,13 2 1,-15-1 415,-7-2 0,-11-3-5413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10544,'0'0'17395,"13"9"-16727,149 88 2276,-140-84-2894,0 1 1,-2 1-1,0 1 0,0 0 1,-2 2-1,0 0 0,-1 1 1,0 0-1,-2 2 0,-1 0 1,0 0-1,-2 1 0,0 1 1,-1 0-1,-2 1 0,0 0 1,-2 0-1,-1 1 0,0 0 1,-2 0-1,-1 0 0,-1 0 1,-2 44-1,-3-28-50,-2-1 0,-18 76 0,15-90 0,-1 0 0,-1 0 0,-1-1 0,-1 0 0,-20 28 0,30-49 106,-1 0 0,0 0 1,-1 0-1,1-1 0,0 0 0,-1 1 1,-6 3-1,8-6-541,0 0 0,0 0 0,0 0 0,0 0 0,0 0 0,0-1 0,0 1 0,-1-1 0,1 1 0,-4-1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362 113 8936,'0'0'15449,"-8"-10"-15223,-26-32-10,34 41-195,-1 0-1,0 0 0,0-1 0,0 2 1,0-1-1,0 0 0,0 0 1,0 0-1,0 0 0,0 1 1,0-1-1,0 0 0,-1 1 0,1-1 1,0 1-1,0-1 0,-1 1 1,1 0-1,0 0 0,-3-1 1,-5-1 163,-57-29 1023,63 29-1083,0 0 0,-1 0 1,1 1-1,0 0 0,-1 0 1,1 0-1,-5-1 0,7 2-93,-1-1-1,1 1 1,0 0-1,-1 0 1,1 0-1,-1 0 1,1 0-1,0 1 1,-1-1-1,1 0 0,-1 1 1,1-1-1,0 1 1,0-1-1,-1 1 1,1-1-1,0 1 1,0 0-1,-2 1 0,-26 14 428,16-7-269,-6 7 148,14-10-287,3-4-27,0 0 0,0 1 0,0-1 1,0 1-1,1 0 0,-1-1 0,1 1 0,0 0 0,0 0 1,0 0-1,0 0 0,-1 5 0,1-3 3,0-1-1,-1 0 1,0 0-1,0 0 1,0 0-1,-5 7 1,5-8-6,0 0 0,-1 1 1,1-1-1,1 1 0,-1-1 0,1 1 1,-1 0-1,1 0 0,-1 5 0,1-1 7,-1 1-1,0 0 1,-1 0-1,0-1 0,-4 11 1,-9 25 90,14-36-73,1 1-1,0-1 0,0 1 0,1-1 1,0 1-1,0-1 0,1 1 0,0-1 0,1 0 1,0 1-1,3 9 0,-3-15-13,0 0-1,0 1 1,0-1-1,0 0 0,1 0 1,4 4-1,7 9 101,-12-12-82,1-1 0,0 0 0,0 0 0,0 0 0,1 0 0,-1-1 1,1 1-1,-1-1 0,1 0 0,6 2 0,41 13 303,-42-15-260,0-1-1,0-1 1,1 0-1,-1 0 1,13-2-1,-3 1 79,38-6-112,23 0-42,-64 4-15,-15 3 0,0 0 0,0-1 0,0 1 0,0 0 0,0 0 0,0-1 0,0 1 0,0 0 0,0 0 0,0 0 0,0 0 0,0 1 0,0-1 0,0 0 0,0 0 0,-1 0 0,1 1 0,0-1 0,0 1 0,0-1 0,1 1 0,1-1 989,-1-2-1841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20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88 177 25015,'0'0'-72,"-6"13"-9,-5 8 145,-7 14 327,-17 50 0,31-75-142,1 0 0,0 0 0,1 0 0,0 0 0,1 1 0,0-1 0,0 1 0,1-1 0,0 1 0,1-1 0,2 11 0,-2-20-191,-1 0-1,0 0 0,0 0 0,1 0 1,-1 0-1,1 0 0,-1 0 1,1 0-1,-1 0 0,1-1 0,0 1 1,-1 0-1,1 0 0,0-1 0,-1 1 1,1 0-1,0-1 0,0 1 0,0-1 1,0 1-1,0-1 0,0 0 0,0 1 1,1 0-1,1-1 34,-1 0-1,1 0 1,-1 0 0,1 0-1,-1 0 1,1-1 0,-1 1-1,0-1 1,1 1 0,2-2 0,2-1 70,1 0 0,-1-1 0,0 0 0,0 0 0,9-8 0,-5 2-97,-1 0 1,0 0-1,-1-1 0,0-1 0,10-17 0,29-66 198,-34 65-242,7-13-20,-15 75 0,-5-19 0,1 13 0,7 33 0,-8-51 0,1-1 0,0 0 0,1 0 0,0-1 0,0 1 0,0 0 0,0-1 0,1 0 0,8 10 0,-10-14 0,0-1 0,0 1 0,1-1 0,-1 0 0,1 0 0,-1 0 0,1 0 0,-1 0 0,1 0 0,-1 0 0,1-1 0,0 0 0,-1 1 0,1-1 0,0 0 0,-1 0 0,1 0 0,0-1 0,3 0 0,7-1 0,-1-1 0,21-8 0,-21 7 0,-1-1 0,0-1 0,0 0 0,-1-1 0,1 0 0,-1 0 0,-1-1 0,1-1 0,-2 1 0,1-1 0,-1-1 0,13-20 0,1-6 0,-2-2 0,22-59 0,4-7 0,-40 94 0,-2 9 0,3 24 0,-7-22 0,3 13 0,31 174 0,-31-164 0,-2 1 0,0 0 0,-1-1 0,-2 1 0,-7 41 0,9-64 0,-1 0 0,1 0 0,-1 0 0,1 0 0,-1 0 0,0 0 0,0 0 0,0 0 0,0 0 0,0-1 0,0 1 0,0 0 0,0-1 0,-3 3 0,3-3 0,0-1 0,-1 0 0,1 1 0,0-1 0,0 0 0,-1 0 0,1 0 0,0 0 0,-1 0 0,1 0 0,0 0 0,-1 0 0,1-1 0,0 1 0,0 0 0,-1-1 0,1 1 0,0-1 0,0 1 0,0-1 0,0 0 0,0 0 0,-1 0 0,-11-7 0,2-1 0,-1 0 0,1-1 0,1 0 0,-17-20 0,25 28 0,-5-8 0,4 8 0,3 3 0,1 1 0,1 0 0,-1-1 0,1 1 0,0-1 0,-1 1 0,1-1 0,0 0 0,0 0 0,4 2 0,0 0 0,9 5 0,-1-1 0,2 0 0,-1-2 0,1 1 0,0-2 0,0 0 0,0-1 0,0-1 0,1 0 0,-1-1 0,0-1 0,1-1 0,-1 0 0,20-4 0,-24 1 0,0 0 0,0-1 0,0 0 0,-1-1 0,0-1 0,0 1 0,19-17 0,-23 17 0,0 0 0,0-1 0,0 0 0,-1-1 0,0 1 0,-1-1 0,1 0 0,-2 0 0,1-1 0,-1 1 0,4-13 0,-3 4 0,-1 1 0,0-1 0,-2 0 0,0-1 0,-1 1 0,0 0 0,-3-24 0,2 38 0,-1 1 0,1 0 0,0 0 0,-1 0 0,0-1 0,1 1 0,-1 0 0,0 0 0,0 0 0,0 0 0,-1 0 0,1 0 0,0 0 0,-1 0 0,1 1 0,-1-1 0,-1-1 0,2 3 0,0-1 0,1 1 0,-1 0 0,0-1 0,1 1 0,-1 0 0,0 0 0,0 0 0,1 0 0,-1 0 0,0 0 0,0 0 0,0 0 0,1 0 0,-1 0 0,0 0 0,1 0 0,-1 1 0,0-1 0,0 0 0,-1 2 0,0-1 0,0 0 0,0 0 0,0 1 0,1-1 0,-1 1 0,0-1 0,1 1 0,-3 3 0,-7 10 0,1 1 0,0 0 0,1 1 0,0 0 0,1 1 0,2-1 0,-1 2 0,2-1 0,-3 20 0,6-30 0,1 0 0,1-1 0,-1 1 0,1 0 0,0-1 0,1 1 0,0 0 0,0-1 0,1 1 0,0-1 0,0 1 0,1-1 0,0 0 0,0 0 0,0 0 0,1 0 0,0-1 0,0 1 0,1-1 0,0 0 0,0-1 0,1 1 0,-1-1 0,1 0 0,8 5 0,-1-2 0,0-2 0,0 0 0,1-1 0,-1 0 0,1-1 0,0 0 0,1-1 0,-1-1 0,1 0 0,-1-1 0,1 0 0,-1-2 0,1 0 0,-1 0 0,1-1 0,-1-1 0,0 0 0,0-1 0,0-1 0,0 0 0,-1-1 0,18-10 0,-7 0-3935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29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14272,'0'0'4215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5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4416,'0'0'10518,"9"11"-10227,1 5-184,28 33 338,-34-45-303,1-1-1,0 0 1,0-1 0,0 1 0,0-1-1,0 0 1,1 0 0,-1 0 0,1-1 0,-1 0-1,12 1 1,30 4 325,-37-4-366,-1-1-1,1 0 1,0 0-1,10-1 0,5-1 131,0 2 0,28 3 0,24 1 342,-43-6-330,-22 0-115,0 0 0,-1 1 0,1 1 0,0 0-1,15 3 1,-14-5 97,-12 1-215,-1 0 0,1 0 0,-1-1 0,1 1 0,-1 0 0,1 0 0,-1 0 0,1 0 0,-1 0 0,1 0 0,-1 0 0,1 0 0,0 0 0,-1 0 0,1 0 0,-1 0 0,1 0 0,-1 0 0,1 1 0,-1-1 0,1 0 0,-1 0 0,1 1 0,-1-1 0,1 0 0,-1 1 0,0-1 0,1 0 0,-1 1 0,1 0 0,15-1-692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5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14 6224,'0'0'5193,"-10"-1"-4804,-14-2-155,-14-2 1914,-69 0-1,97 7-1978,0 0-1,1 1 0,0 0 0,-1 1 1,1 0-1,1 0 0,-1 1 0,1 0 1,-1 0-1,1 1 0,1 0 0,-1 0 1,1 1-1,0 0 0,-6 9 0,9-9-115,0 1-1,0-1 1,1 1-1,0 0 0,1 0 1,-1 0-1,1 1 1,1-1-1,0 0 0,0 1 1,1-1-1,0 1 0,0-1 1,1 1-1,0-1 1,0 1-1,1-1 0,0 0 1,1 0-1,-1 0 1,2 0-1,-1 0 0,1-1 1,0 1-1,1-1 0,0 0 1,0-1-1,0 1 1,1-1-1,9 9 0,-6-8 7,1-1 0,-1 0-1,1 0 1,1-1 0,-1-1-1,1 1 1,0-1 0,18 3-1,0-1 132,0-2-1,34 2 0,-43-6-7,-1 0-1,25-3 0,-37 2-102,1 0-1,-1-1 0,0 0 1,0 0-1,0 0 1,0-1-1,0 0 0,-1 0 1,8-5-1,2-8-3034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5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6928,'0'0'9497,"10"-7"-9067,-1 1-341,1-2 166,1 1 1,0 0-1,0 1 0,0 0 0,1 1 0,18-7 0,-26 11-169,1 0-1,-1 1 0,0-1 1,1 1-1,-1 0 1,0 0-1,1 0 0,-1 0 1,0 1-1,5 1 1,-7-2-51,0 1 0,0 0 0,-1 0 0,1 0 0,0 0 0,0 0 0,-1 1 0,1-1 0,0 0 0,-1 1 1,1-1-1,-1 1 0,0 0 0,0-1 0,1 1 0,-1 0 0,0 0 0,-1 0 0,1-1 0,0 1 0,0 0 0,-1 0 0,1 3 0,0 4 56,0 1-1,0-1 1,-1 1-1,-1-1 0,0 1 1,0-1-1,0 0 1,-2 1-1,1-1 0,-1 0 1,0 0-1,-1-1 1,0 1-1,0-1 0,-1 1 1,0-1-1,0-1 1,-1 1-1,-12 12 0,17-19-18,1-1-64,0 0-1,0 0 1,0 0-1,0 1 0,0-1 1,0 0-1,0 0 1,0 0-1,0 0 1,0 1-1,0-1 0,0 0 1,0 0-1,0 0 1,0 0-1,0 1 0,0-1 1,0 0-1,0 0 1,1 0-1,-1 0 1,0 0-1,0 1 0,0-1 1,0 0-1,0 0 1,0 0-1,1 0 1,-1 0-1,0 0 0,0 0 1,0 1-1,0-1 1,0 0-1,1 0 0,-1 0 1,0 0-1,0 0 1,0 0-1,0 0 1,1 0-1,-1 0 0,0 0 1,0 0-1,0 0 1,1 0-1,-1 0 1,0 0-1,0 0 0,0 0 1,17 2 166,-9-1-72,8 4 58,0-1-1,0-1 1,0 0-1,0-2 1,1 1-1,-1-2 1,1 0 0,24-4-1,-18 0-598,-1-1 0,1-1 0,-1-1 0,0 0-1,28-16 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1:5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6328,'0'0'7580,"-10"7"-7262,-7 5-96,1 0-1,1 1 0,0 1 1,0 1-1,-12 17 0,8-7 57,2 1 0,0 1 0,2 0 0,1 1 0,1 0 0,2 1 0,-14 52 0,16-37-29,2 0 0,1 0-1,3 1 1,1 0 0,3-1 0,11 87-1,-3-89 74,1 0-1,27 71 1,49 74 763,-61-138-438,2-1 0,39 54 0,-66-102-635,1 1 1,-1-1-1,0 1 0,0-1 1,1 1-1,-1-1 1,1 1-1,-1-1 0,0 1 1,1-1-1,-1 0 1,1 1-1,-1-1 0,1 0 1,-1 1-1,1-1 0,-1 0 1,1 0-1,0 1 1,-1-1-1,1 0 0,-1 0 1,1 0-1,0 0 1,-1 0-1,1 0 0,-1 0 1,1 0-1,0 0 0,-1 0 1,1 0-1,-1 0 1,1 0-1,-1 0 0,1-1 1,0 1-1,-1 0 0,1 0 1,-1-1-1,1 1 1,-1 0-1,1-1 0,-1 1 1,1-1-1,-1 1 1,0 0-1,1-1 0,-1 1 1,1-1-1,-1 1 0,0-1 1,0 1-1,1-1 1,-1 0-1,0 1 0,1-2 1,2-5-15,1-1 1,-1 0-1,2-12 1,-1 8-4,23-53-706,-21 49-1834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0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3408,'0'0'11234,"0"10"-10842,4 32 14,-3-41-380,0 0 1,0 1-1,-1-1 1,1 0 0,0 0-1,0 0 1,0 0-1,0 0 1,0 0-1,1 0 1,-1 0 0,0 0-1,0 0 1,1 0-1,-1-1 1,0 1 0,1-1-1,-1 1 1,0-1-1,1 1 1,-1-1 0,1 0-1,-1 0 1,1 0-1,1 0 1,5 2 107,42 6 845,1-2-1,0-2 1,73-4 0,-63 0 259,-11 10 303,-49-10-1514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4216,'0'0'15945,"-2"14"-15744,-12 104 251,11-88-267,2 1 1,3 45-1,50 178 1126,-23-131-558,-28-116-695,2 1 44,-1 0 0,-1 0 0,0 1 0,0-1 0,0 1 0,-1-1 0,0 1-1,-1-1 1,-2 14 0,0-6 206,4-12-111,0-8-128,-1 2-62,0-1 0,0 1 0,0 0 0,-1 0 1,1 0-1,0 0 0,-1 0 0,-1-4 0,-2-6 17,3-1-13,0 0 1,1 0-1,0 0 1,1 1 0,0-1-1,1 0 1,1 0 0,6-18-1,-3 11 21,2 1 0,0 1 1,1-1-1,20-28 0,-17 28 20,2 1-1,0 1 1,1 0-1,1 0 1,0 2 0,33-25-1,-45 38-30,0 0-1,1-1 1,-1 1 0,0 1-1,0-1 1,1 1-1,-1-1 1,1 1-1,0 1 1,7-2-1,-10 3-13,-1-1 0,1 0 0,0 0 0,0 1 0,0-1 0,0 1 0,0 0-1,-1-1 1,1 1 0,0 0 0,-1 0 0,1 0 0,-1 0 0,1 0 0,-1 1-1,1-1 1,-1 0 0,0 1 0,1-1 0,-1 1 0,0-1 0,0 1 0,0-1-1,0 1 1,-1 0 0,1 0 0,1 3 0,1 2 16,-1 1 1,0-1 0,0 1-1,0 0 1,-1 0-1,0 0 1,-1 0-1,0-1 1,0 1-1,-1 0 1,1 0 0,-2 0-1,1 0 1,-1 0-1,-1-1 1,1 1-1,-1-1 1,0 0-1,-1 0 1,0 0 0,0 0-1,0 0 1,-8 8-1,2-4 35,0 0-1,0 0 1,-1-1 0,0-1-1,0 0 1,-1 0-1,-1-1 1,1-1 0,-21 9-1,30-15-24,0 0-1,0 0 0,0 0 1,0 0-1,0-1 1,0 1-1,-1-1 1,-3 0-1,6 0-31,1-1 0,0 1 0,-1 0 0,1 0 1,0-1-1,-1 1 0,1 0 0,0-1 0,-1 1 0,1 0 0,0-1 0,0 1 0,0 0 0,-1-1 0,1 1 0,0 0 0,0-1 0,0 1 1,0-1-1,0 1 0,0-1 0,0 1 0,0 0 0,-1-1 0,2 1 0,-1-1 0,0 1 0,0 0 0,0-1 0,0 1 0,0-1 1,0 1-1,0 0 0,0-1 0,1 1 0,-1-1 0,0 1 0,0 0 0,0-1 0,1 1 0,-1 0 0,0-1 0,1 1 0,-1 0 0,0 0 1,1-1-1,-1 1 0,0 0 0,1 0 0,-1 0 0,0-1 0,1 1 0,-1 0 0,1 0 0,-1 0 0,0 0 0,1 0 0,-1 0 1,1 0-1,-1 0 0,1 0 0,-1 0 0,0 0 0,1 0 0,-1 0 0,1 0 0,53 19 232,67 32 1,-27-3 287,-93-47-501,0 0-1,1-1 0,-1 1 1,1 0-1,-1-1 1,1 1-1,-1-1 0,1 0 1,-1 1-1,1-1 1,-1 0-1,1 0 0,-1 0 1,1 0-1,-1 0 1,1 0-1,0-1 0,-1 1 1,1 0-1,-1-1 1,1 0-1,-1 1 0,2-2 1,0 0-575,0 0 0,0-1 0,0 1 0,0-1 1,0 0-1,0 0 0,2-4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0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5824,'0'0'13415,"9"-10"-13052,-1 1-267,-3 3 2,1-1-1,0 1 0,0 0 1,0 0-1,1 0 0,0 1 0,0 0 1,15-7-1,-17 10-10,0 1 1,0 0-1,0 0 1,0 0-1,0 0 1,0 1-1,0 0 0,0 0 1,0 0-1,0 1 1,9 1-1,-12-1-48,0 0-1,0-1 0,0 1 1,0 0-1,0 0 1,0 0-1,0 1 0,0-1 1,0 0-1,-1 1 1,1-1-1,0 1 0,-1-1 1,1 1-1,-1 0 0,0 0 1,0 0-1,1 0 1,-1 0-1,0 0 0,-1 0 1,1 0-1,0 0 1,-1 0-1,1 0 0,-1 1 1,1-1-1,-1 3 1,1 6 53,-1 0 1,0 1-1,-1-1 1,0 1-1,0-1 0,-1 0 1,-1 0-1,0 0 1,0 0-1,-1 0 1,-1-1-1,0 0 1,-12 19-1,16-27-76,-6 9 154,-1 1 0,2 0 0,-6 13 0,5-13 153,6-7 17,15-5-110,-14 0-229,45-3 266,-32 2-191,-1 0-1,1 1 1,18 1 0,7 5 33,14 2 412,-19-6-3844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0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64 6424,'0'0'11543,"-4"13"-11159,-5 19-17,3 0-1,-5 45 0,4 204 1789,7-228-1713,7 63 1030,-3-83-479,-4-33-965,0 0 1,0 0-1,0 0 0,0 0 0,0 0 0,0 0 1,0 0-1,0 0 0,0 0 0,0 0 0,1 0 1,-1 0-1,0 0 0,0 0 0,0 0 1,0 0-1,0 0 0,0 0 0,0 0 0,0 1 1,0-1-1,0 0 0,0 0 0,0 0 0,0 0 1,0 0-1,-2-23 323,-32-285 779,22 156-417,11 121-485,0 21-158,1 1-1,0-1 0,1 1 0,0-1 0,1 1 0,0 0 0,1-1 0,-1 1 0,2 0 0,4-9 0,-6 13-46,1 0 0,0 1 0,0-1 0,0 1 0,1 0 0,-1 0-1,1 0 1,0 1 0,0-1 0,0 1 0,1 0 0,-1 0 0,1 0 0,0 1-1,0-1 1,0 1 0,0 0 0,0 1 0,6-2 0,10-1 8,0 2 1,1 0 0,-1 1 0,42 5-1,-52-3-23,0 1 0,0 0 0,0 0 0,-1 2 0,1-1 0,-1 1 0,0 1-1,0 0 1,0 0 0,0 1 0,11 9 0,-19-13-4,0 0 0,0 0-1,-1 0 1,1 1 0,-1-1 0,1 0-1,-1 1 1,0-1 0,0 1 0,0-1-1,0 1 1,0-1 0,-1 1 0,1 0-1,-1-1 1,0 1 0,0 0 0,0-1-1,0 1 1,0 0 0,0-1 0,-1 1-1,1 0 1,-1-1 0,0 1 0,0-1-1,0 1 1,-2 4 0,-3 4 13,0 0 0,0-1 0,-1 0 1,-15 17-1,-3-1 34,-1-2 0,0-1 0,-38 25 0,29-23 70,-49 47 0,73-60 124,20-17 16,15-8-216,-8 7-38,0 1 1,1 0-1,0 2 0,-1 0 0,1 0 1,0 2-1,0 0 0,1 1 1,22 3-1,-19-1-5,0 2 1,0 0-1,0 2 0,-1 0 1,1 1-1,-1 1 1,24 14-1,-38-19 11,0 1 0,0 0 0,0 0 0,-1 1-1,0 0 1,1 0 0,-2 0 0,7 8 0,-10-11-8,0 0 0,1 0 1,-1 0-1,0 0 0,0 0 1,0 0-1,-1 0 0,1 0 1,0 1-1,-1-1 0,0 0 0,1 1 1,-1-1-1,0 0 0,0 0 1,0 1-1,-1-1 0,1 0 0,0 1 1,-1-1-1,1 0 0,-1 0 1,0 1-1,0-1 0,0 0 1,0 0-1,0 0 0,-1 0 0,-1 2 1,-4 4 14,-1 0 0,0 0 0,-1-1 1,0 0-1,0-1 0,0 0 1,-17 8-1,-76 28 127,89-38-126,-55 18 142,39-14-235,-34 15 0,52-17-796,23-9-1251,-3 1-1150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0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10848,'0'0'5833,"-1"14"-4960,-4 98 1598,5-4-665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22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1264 11856,'0'0'9657,"13"-13"-8961,82-93 501,-71 75-695,-1-1 0,-2 0 0,24-47 0,41-112 1358,-67 145-1414,3-9 533,-3-1 0,18-87-1,-35 135-683,-1 0-1,0-1 0,0 1 1,-1 0-1,0 0 0,-2-14 0,2 22-293,0-1 0,0 1 0,0 0-1,0 0 1,0 0 0,0 0 0,0 0 0,0-1-1,0 1 1,0 0 0,0 0 0,-1 0-1,1 0 1,0 0 0,0 0 0,0 0-1,0 0 1,0-1 0,0 1 0,0 0 0,-1 0-1,1 0 1,0 0 0,0 0 0,0 0-1,0 0 1,0 0 0,0 0 0,-1 0 0,1 0-1,0 0 1,0 0 0,0 0 0,0 0-1,0 0 1,-1 0 0,1 0 0,0 0-1,0 0 1,0 0 0,0 0 0,0 0 0,0 0-1,-1 0 1,1 0 0,0 0 0,0 1-1,0-1 1,0 0 0,0 0 0,0 0 0,0 0-1,-1 0 1,1 0 0,0 0 0,0 1-1,0-1 1,0 0 0,0 0 0,0 0 0,0 0-1,0 0 1,0 0 0,0 1 0,0-1-1,0 0 1,0 0 0,0 0 0,-7 12-12,-13 41 11,-20 79 0,35-112 0,1 0 0,1 1 0,1-1 0,1 1 0,1-1 0,1 1 0,0-1 0,2 0 0,0 1 0,1-1 0,10 30 0,-12-45 0,0 1 0,1 0 0,0-1 0,-1 1 0,2-1 0,-1 0 0,1 0 0,-1 0 0,1 0 0,1-1 0,-1 0 0,7 5 0,-9-7 0,0-1 0,1 0 0,-1 0 0,0 0 0,1 0 0,-1 0 0,0 0 0,1-1 0,-1 1 0,1-1 0,0 0 0,-1 0 0,1 0 0,-1 0 0,1 0 0,-1 0 0,1-1 0,-1 1 0,1-1 0,-1 0 0,0 0 0,1 0 0,-1 0 0,0 0 0,1 0 0,-1-1 0,0 1 0,0-1 0,0 1 0,0-1 0,-1 0 0,3-2 0,27-31 0,-1-1 0,45-73 0,-23 33 0,-10 15 0,-2-2 0,49-107 0,-73 134 0,-3 0 0,0-1 0,-2 0 0,-2-1 0,-2 0 0,5-67 0,-11 94 0,-1 6 0,1 0 0,-1-1 0,0 1 0,0 0 0,-1 0 0,0-1 0,-1-5 0,1 10 0,1 1 0,0 0 0,0 0 0,0 0 0,-1 0 0,1 0 0,0 0 0,0 0 0,-1 0 0,1 0 0,0 0 0,0 0 0,-1 0 0,1 0 0,0 0 0,0 0 0,-1 0 0,1 0 0,0 0 0,0 0 0,0 0 0,-1 0 0,1 0 0,0 0 0,0 0 0,-1 0 0,1 1 0,0-1 0,0 0 0,0 0 0,-1 0 0,1 0 0,0 0 0,0 1 0,0-1 0,0 0 0,0 0 0,-1 1 0,1-1 0,0 0 0,0 0 0,0 0 0,0 1 0,0-1 0,0 0 0,0 1 0,-10 13 0,10-13 0,-28 49 0,3 0 0,1 2 0,3 1 0,-19 72 0,38-115 0,-70 346 0,50-221 0,20-116 0,5-28 0,6-30 0,-7 28 0,0 1 0,1 0 0,1 0 0,0 0 0,0 0 0,9-14 0,-12 21 0,1 1 0,-1 0 0,1 0 0,-1 0 0,1 0 0,0 0 0,0 1 0,0-1 0,0 0 0,0 1 0,0-1 0,0 1 0,0 0 0,1 0 0,-1 0 0,0 0 0,1 0 0,-1 0 0,1 1 0,-1-1 0,1 1 0,-1 0 0,1 0 0,0 0 0,-1 0 0,1 0 0,-1 0 0,1 1 0,-1-1 0,1 1 0,-1 0 0,1-1 0,3 3 0,4 3 0,1 0 0,-2 1 0,1 0 0,-1 1 0,0 0 0,0 0 0,-1 1 0,0 0 0,7 12 0,-7-11 0,-1-1 0,1 1 0,0-1 0,1-1 0,0 0 0,0 0 0,1-1 0,0 0 0,15 8 0,-22-14 0,0 1 0,0-1 0,1-1 0,-1 1 0,0 0 0,0-1 0,1 1 0,-1-1 0,1 0 0,-1 0 0,0 0 0,1-1 0,-1 1 0,0-1 0,0 0 0,1 0 0,-1 0 0,0 0 0,0-1 0,0 1 0,0-1 0,0 0 0,0 1 0,-1-1 0,1-1 0,3-3 0,5-5 0,0-2 0,-1 1 0,-1-1 0,11-20 0,-7 12 0,-7 11 0,0 1 0,-1-1 0,0 0 0,-1 0 0,5-17 0,-8 21 0,0 0 0,0 1 0,0-1 0,-1 0 0,0 0 0,0 1 0,0-1 0,-1 0 0,0 1 0,0-1 0,0 0 0,-3-7 0,4 13 0,-1-1 0,1 1 0,0-1 0,0 0 0,0 1 0,0-1 0,-1 1 0,1-1 0,0 1 0,0-1 0,-1 1 0,1 0 0,0-1 0,-1 1 0,1-1 0,-1 1 0,1 0 0,-1-1 0,1 1 0,0 0 0,-1-1 0,1 1 0,-1 0 0,1 0 0,-1-1 0,0 1 0,1 0 0,-1 0 0,1 0 0,-1 0 0,0 0 0,-1 0 0,1 1 0,0-1 0,0 1 0,0 0 0,0-1 0,0 1 0,0 0 0,0 0 0,0 0 0,0 0 0,1 0 0,-1 0 0,-1 1 0,-19 40 0,13-21 0,1 1 0,1 0 0,1 1 0,0 0 0,2 0 0,1 0 0,2 43 0,0-54 0,1 0 0,1 0 0,0 0 0,1 0 0,0 0 0,1 0 0,0-1 0,1 0 0,0 1 0,0-2 0,2 1 0,-1-1 0,1 0 0,1 0 0,0-1 0,15 15 0,-18-20 0,-1-1 0,1 0 0,0 0 0,0 0 0,0-1 0,0 0 0,0 0 0,1 0 0,-1 0 0,0-1 0,8 1 0,-11-2 0,-1 0 0,1 0 0,0 0 0,-1 0 0,1 0 0,0 0 0,-1 0 0,1-1 0,0 1 0,-1-1 0,1 1 0,-1-1 0,1 0 0,-1 1 0,1-1 0,-1 0 0,1 0 0,-1 0 0,0 0 0,0-1 0,1 1 0,-1 0 0,0 0 0,0-1 0,0 1 0,0 0 0,-1-1 0,1 1 0,0-1 0,-1 0 0,1 1 0,0-1 0,-1 1 0,0-1 0,1 0 0,-1 1 0,0-1 0,0 0 0,0 1 0,0-4 0,-2-22-3935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0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6328,'0'0'16903,"17"9"-16532,-12-6-333,5 3 20,0-1 1,1 0-1,-1-1 1,1 0-1,0 0 1,0-1-1,0 0 1,0-1-1,0-1 1,13 1-1,91 0 1162,154 22-1,-263-23-1080,0 0 0,-1 1 0,1 0 0,0 0 0,-1 0 0,1 0 0,-1 1 0,0 0 0,0 0 0,8 7 0,-9-3 377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1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8032,'0'0'7245,"13"14"-6746,50 52 533,66 93 1,-106-124-681,-1 1 1,-2 1-1,-2 0 1,-1 1-1,-2 1 1,-1 1-1,-3 0 1,-1 1-1,-2 0 1,-1 0-1,-3 1 1,-1 0-1,-2-1 1,-2 1-1,-12 77 1,-8-22 799,-65 181 0,47-162-336,28-86-464,-2-1 0,-18 33 0,7-17 121,21-42-360,2-10-57,1-9-3223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1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6928,'0'0'15693,"11"-2"-15471,180-22 622,-149 23-665,94 1 540,-13 7 483,-120-6-1118,1 0 0,-1-1-1,0 1 1,0 0 0,0 1 0,0-1-1,0 1 1,0-1 0,0 1 0,3 2-1,-4-2-14,3 1 272,-1 0-466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1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9536,'0'0'8266,"14"-5"-7802,27-8-12,0 3-1,45-6 1,22 4 1390,123 1 1,-222 11-1660,-3 0 130,-1 0-1,1 0 0,-1 0 0,0 1 1,1 0-1,9 3 0,-14-4-321,0 0-1,0 0 0,-1 0 0,1 0 1,0 1-1,0-1 0,0-1 1,0 1-1,-1 0 0,1 0 1,0 0-1,0 0 0,0-1 0,0 1 1,-1 0-1,1-1 0,0 1 1,0 0-1,-1-1 0,1 1 1,0-1-1,-1 1 0,1-1 0,0 0 1,3-2-2882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1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10248,'0'0'4265,"-10"6"-3673,2-1-499,-11 7 255,1 0 0,-1 1-1,2 1 1,-21 21 0,27-20-120,-1 1 0,2 0 0,0 0 0,1 1-1,1 0 1,-6 19 0,9-24-47,1 1 0,1 0 0,0-1 0,0 1 0,1 0 0,1 1 0,1-1 0,0 0 0,2 22 0,-1-30-103,0 1 0,1-1 0,-1 0 0,1 0 0,1 0 0,-1 0 0,0 0 0,1 0 1,0 0-1,0-1 0,1 1 0,-1-1 0,1 0 0,0 0 0,0 0 0,0-1 0,1 1 0,-1-1 0,1 0 0,0-1 0,0 1 0,0-1 0,6 3 0,-3-3 5,-1 0-1,1-1 1,-1 1-1,1-2 0,0 1 1,0-1-1,-1 0 1,1 0-1,0-1 0,-1 0 1,1-1-1,-1 0 1,1 0-1,-1 0 1,13-7-1,-5 2 31,-1-2 0,-1 0 0,1-1 0,-1 0-1,-1-1 1,0 0 0,0-1 0,9-13 0,7-14 299,33-58 1,-39 60-150,-22 37-253,9-15 156,-5 11 38,-2 9 305,-4 11-404,1 1 0,1-1 1,0 1-1,1-1 0,6 32 0,-5-43-85,-1 0 0,1 0 0,0 0 1,0 1-1,1-2 0,-1 1 0,1 0 0,0 0 1,0-1-1,1 0 0,-1 0 0,1 0 0,0 0 0,0 0 1,0-1-1,1 1 0,-1-1 0,1 0 0,0-1 0,0 1 1,10 3-1,-5-3 21,0 0 0,1 0 1,0-1-1,0-1 0,-1 0 0,1 0 1,0-1-1,0 0 0,0-1 1,0 0-1,11-3 0,-14 2 9,1-1-1,-1 0 0,0-1 1,0 1-1,-1-2 1,1 1-1,-1-1 1,0 0-1,0 0 1,-1-1-1,1 0 1,-1 0-1,0 0 1,6-10-1,-2 0 97,0-1 0,-2 1 0,0-1 0,9-26 0,9-21 533,-25 61-613,0 0 0,0-1-1,0 1 1,0-1 0,0 1-1,0-1 1,-1 1-1,0-1 1,0 1 0,0-7-1,0 8-35,-1 1 0,1-1 0,0 0 0,-1 1 1,1-1-1,-1 1 0,1-1 0,-1 1 0,0-1 0,0 1 0,0-1 0,0 1 0,0 0 0,0 0 0,0-1 0,0 1 0,0 0 0,0 0 0,-1 0 0,1 0 0,0 0 1,-1 0-1,1 1 0,-3-2 0,-12-2 0,11 3-157,1 0 0,-1 0-1,1-1 1,-1 0 0,-7-3 0,11 4 49,0 0 0,0 1 0,0-1 0,0 0 0,1 0 1,-1 0-1,0 0 0,0 0 0,0 0 0,1 0 0,-1 0 0,1 0 0,-1 0 0,1 0 1,-1-1-1,1 1 0,0 0 0,-1 0 0,1-1 0,0 1 0,0 0 0,0 0 0,0-1 0,0 1 1,0 0-1,1-3 0,3-14-4089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1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7736,'0'0'8544,"14"1"-7961,45 4-21,-55-5-504,-1 1 0,1-1 1,-1 1-1,0 0 0,1 0 0,-1 1 1,0-1-1,0 1 0,0-1 0,0 1 1,0 0-1,0 0 0,0 1 0,-1-1 0,1 0 1,-1 1-1,1 0 0,-1-1 0,0 1 1,0 0-1,0 0 0,-1 0 0,1 0 1,-1 1-1,0-1 0,0 0 0,0 1 1,0-1-1,0 1 0,0 5 0,0 2 62,-1 1-1,-1-1 1,1 1-1,-2-1 1,0 1-1,0-1 1,-5 14-1,-2 0 164,-1-1-1,-14 23 1,-1 4 628,24-50-874,1 0 1,-1 0 0,1-1-1,-1 1 1,1 0 0,0 0-1,-1 0 1,1 0-1,0 0 1,0 0 0,-1 0-1,1-1 1,0 1 0,0 0-1,0 0 1,0 0 0,0 0-1,0 0 1,0 0 0,1 0-1,-1 0 1,0 0-1,0 0 1,1 0 0,-1-1-1,0 1 1,1 0 0,-1 0-1,1 0 1,0-1 0,-1 1-1,1 0 1,-1 0 0,1-1-1,0 1 1,-1-1-1,1 1 1,0-1 0,0 1-1,0-1 1,0 1 0,-1-1-1,1 1 1,0-1 0,2 0-1,4 2 111,0-1 0,0-1 0,1 1 0,-1-1 0,8-1 0,0 0-33,138-5 1317,-152 6-1420,0 0 0,0 0-1,-1 0 1,1 0 0,0 1-1,-1-1 1,1 0 0,-1 0 0,1 1-1,0-1 1,-1 0 0,1 1-1,-1-1 1,1 0 0,-1 1-1,1-1 1,-1 1 0,1-1 0,-1 1-1,1-1 1,-1 1 0,0 0-1,1-1 1,-1 1 0,0-1-1,1 1 1,-1 0 0,0-1 0,0 2-1,3 16-3585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1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8936,'0'0'4785,"1"13"-3752,15 162 1862,-3-40-1279,23 234 2552,-36-284-688,-34-271-2626,14 65-525,9 64-154,-23-147 428,32 190-538,1 1-1,0-1 1,1 0 0,1 0 0,0 1 0,3-16-1,-2 23-33,0 1 0,0-1-1,0 0 1,1 0-1,0 1 1,0 0-1,0-1 1,1 1-1,-1 0 1,1 1 0,0-1-1,1 1 1,-1 0-1,1 0 1,8-6-1,-6 6-7,1-1 1,0 1-1,-1 1 0,1 0 0,0 0 0,1 0 0,-1 1 0,0 0 0,1 1 0,8-1 0,-1 1 17,-1 2 1,0 0-1,0 0 0,27 7 0,-39-7-34,0-1 0,0 1 0,0 0 0,0 0 1,0 0-1,0 0 0,0 1 0,-1-1 0,1 1 0,-1 0 0,1 0 0,-1 0 0,1 0 0,-1 0 1,0 0-1,0 1 0,0-1 0,0 1 0,-1-1 0,1 1 0,-1 0 0,1-1 0,-1 1 0,0 0 1,0 0-1,0 0 0,-1 0 0,1 0 0,-1 0 0,1 6 0,-2-1 3,1 0-1,-1 0 1,0-1-1,-1 1 1,0 0-1,0 0 1,-1-1-1,0 1 1,0-1-1,-7 12 1,-2-1 32,-1 0 1,0-1-1,-2 0 1,0-1 0,0 0-1,-2-1 1,0-1-1,0-1 1,-2 0-1,-25 13 1,16-16 171,26-10-136,4-1-12,16-2-15,31-6 0,107-13 25,-134 20-81,0 2 0,0 0 0,-1 1 0,1 1 1,25 7-1,-44-9 4,0 1 0,1 0 0,-1 0 1,0 0-1,0 0 0,0 1 0,0-1 0,0 1 1,0 0-1,-1 0 0,1 0 0,0 0 0,-1 0 1,0 0-1,1 1 0,1 2 0,-2-1 4,0 0-1,0 1 0,-1-1 0,1 0 0,-1 1 1,0-1-1,0 1 0,-1-1 0,1 1 0,-1-1 1,0 5-1,-1 4 4,0 0 1,0 0-1,-1 0 1,0 0-1,-1 0 1,-1-1 0,0 0-1,-1 1 1,0-2-1,-1 1 1,-8 12-1,1-5 11,-1-1-1,0 0 1,-2-1 0,0-1-1,-26 21 1,21-20 2,14-10 24,0-1 0,0 0 1,-1-1-1,0 1 0,0-1 1,0-1-1,-1 1 0,1-1 1,-17 4-1,17-5-328,-12 2 347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1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14272,'0'0'4226,"2"14"-3575,2 13-9,-2 1-1,-2 49 1,-1-58-287,0 1 160,-1-1 1,0 0-1,-2 0 0,0 0 0,-1 0 0,-8 19 0,10-29-246,1-1 15,-2-6-3369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1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8840,'0'0'5318,"10"3"-4364,12 2-569,1-1 0,0 0 1,0-2-1,0-1 0,0 0 1,26-4-1,149-26 1569,1 0-20,-162 26-1606,32-1-2375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2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104 106 5824,'0'0'15121,"-10"9"-14761,1-2-272,1 1 0,1 0 0,0 0 0,0 0 0,0 1 0,1 0 0,0 0 0,1 1 0,0-1 0,-5 15 0,7-12 25,-1-1 0,1 1 0,1 0 0,0 0 1,1 0-1,0 1 0,1-1 0,0 0 0,3 18 1,-1-23-55,-1-1 1,1 0 0,0 0 0,0 0 0,1 0 0,0 0 0,0 0 0,0-1-1,1 1 1,-1-1 0,1 0 0,1 0 0,-1-1 0,1 1 0,0-1-1,0 0 1,0 0 0,0 0 0,11 5 0,-9-6 5,1 1 0,-1-1 1,1-1-1,-1 0 0,1 0 1,0 0-1,0-1 0,0 0 0,0 0 1,0-1-1,0 0 0,0-1 0,15-2 1,-13 0 8,0 0 0,0 0 0,0-1 0,-1-1-1,1 0 1,-1 0 0,0-1 0,0 0 0,15-14 0,-7 3 200,28-35 0,5-7 571,-45 52-304,-3 17-259,1-4-255,0 0-1,0-1 1,1 1-1,0-1 1,0 0-1,0 0 1,1 0-1,-1 0 1,1-1-1,1 0 1,-1 0-1,0 0 1,1 0-1,0-1 1,0 0-1,0 0 1,0-1-1,0 0 1,0 0-1,1 0 1,-1-1-1,1 0 1,-1 0-1,12 0 1,-7-3-3,0-1 0,0 1 0,-1-2 0,1 1-1,-1-2 1,17-8 0,-6 1 23,-1-1-1,19-16 0,-32 23-9,0-1 0,-1 1-1,0-1 1,0-1 0,-1 1 0,0-1-1,0 0 1,-1 0 0,0 0-1,0 0 1,-1-1 0,0 0-1,0 0 1,1-10 0,-3 14-6,0 0 1,-1 0 0,1 0 0,-1 0 0,0 0 0,-1 1-1,1-1 1,-1 0 0,0 0 0,0 0 0,0 0 0,-1 1-1,1-1 1,-1 1 0,-1-1 0,1 1 0,0 0-1,-1 0 1,0 0 0,0 0 0,0 0 0,-1 1 0,1-1-1,-1 1 1,1 0 0,-1 0 0,-8-4 0,5 4 3,0 0 1,-1 1 0,1 1 0,-1-1 0,1 1-1,-16 0 1,6-1-9,6 0-237,15-5-223,4-3 148,5-11-3800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17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34 334 8536,'0'0'4525,"-7"10"-4116,-18 31-1,25-41-386,0 0 0,0 0-1,0 0 1,-1 1-1,1-1 1,0 0 0,0 0-1,0 1 1,0-1 0,0 0-1,0 0 1,0 0 0,-1 1-1,1-1 1,0 0-1,0 0 1,0 1 0,0-1-1,0 0 1,0 0 0,0 1-1,0-1 1,0 0 0,0 1-1,0-1 1,1 0-1,-1 0 1,0 0 0,0 1-1,0-1 1,0 0 0,0 0-1,0 1 1,1-1-1,8 0 442,8-7 57,3-4-46,0-2 0,20-16 0,-25 17-80,2 0 0,0 1 1,26-12-1,-40 21-318,0 1 0,0 0 0,1 0 0,-1 0 0,0 1 0,0-1 0,1 1 0,-1-1 0,0 1 0,1 0 1,-1 1-1,0-1 0,1 0 0,4 2 0,-1 1 59,1 0 0,-1 1 1,0 0-1,10 6 0,11 7 24,-4-5-21,-1-1 0,2 0 0,50 13 1,-67-22-97,0 0 1,0-1 0,0 0-1,0 0 1,1-1 0,-1 0-1,0-1 1,0 0 0,1 0 0,-1 0-1,0-1 1,0-1 0,-1 1-1,1-1 1,0 0 0,-1-1-1,8-5 1,2-3 82,-1 0-1,0-2 1,-1 0 0,0 0-1,-2-1 1,0-1 0,0-1-1,9-17 1,-13 20-3,-2-1 0,0 0-1,0 0 1,-2-1 0,0 0 0,0 0-1,-2 0 1,0-1 0,-1 1 0,1-22-1,-3 38-126,0 0 0,0 0 1,0 0-1,0-1 0,0 1 0,0 0 0,0 0 0,0 0 0,0 0 0,0 0 0,0-1 0,-1 1 0,1 0 1,0 0-1,0 0 0,0 0 0,0 0 0,0 0 0,0-1 0,0 1 0,0 0 0,0 0 0,0 0 1,0 0-1,-1 0 0,1 0 0,0 0 0,0 0 0,0 0 0,0-1 0,0 1 0,0 0 0,-1 0 0,1 0 1,0 0-1,0 0 0,0 0 0,0 0 0,0 0 0,-1 0 0,1 0 0,0 0 0,0 0 0,0 0 0,0 0 1,0 0-1,-1 0 0,1 0 0,0 0 0,0 0 0,0 0 0,0 1 0,0-1 0,0 0 0,-1 0 1,1 0-1,0 0 0,0 0 0,0 0 0,0 0 0,0 0 0,0 0 0,0 1 0,0-1 0,-1 0 0,1 0 1,0 0-1,0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23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1 253 18391,'0'0'2744,"141"-16"-2152,-81 6 16,7-5-344,17-3 16,15 0-32,-2-4 16,0-6 16,-5 4 8,5-5-88,-12 3 16,-7 0-208,-15 6 16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2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9744,'0'0'10279,"11"0"-9716,-4 0-469,-2 0-29,0-1 1,0 1 0,0 1-1,0-1 1,0 1 0,0 0-1,0 0 1,0 0 0,0 1-1,-1-1 1,1 1 0,0 0-1,-1 1 1,8 5 0,-4-2 87,-1 1-1,0 0 1,0 0 0,-1 0 0,0 1 0,0 0-1,5 10 1,-8-12-58,-1-1 1,1 1-1,-1 0 0,-1 0 0,1 0 0,-1 0 1,0 0-1,0 0 0,-1 0 0,1 0 0,-1 0 0,-2 11 1,-2 4 120,-1 0 0,-1 0 0,-1-1 0,-1 0 1,-15 29-1,-2-2 645,27-46-788,0 0 1,0 0-1,0 0 0,0 0 0,0 0 0,0 0 0,0 0 1,5 0-1,7 0 50,-1-1 1,1-1 0,26-4-1,-7 1 51,28-5 380,-6 2-423,-19 5-3800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2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10544,'0'0'7263,"15"-1"-6565,35-4-150,13-1 1031,80 3-1,-116 6-848,28 7 1,-34-5 248,0-2-1,39 3 1,-48-7 282,-7 0-1839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2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10152,'0'0'5457,"14"5"-4698,-5-1-615,5 1 97,-1 0-1,1 0 1,0-2-1,0 0 1,25 3-1,7-4 1073,-1-2 0,1-2-1,79-13 1,-106 8-388,-18 6-1051,0 1 0,-1 0-1,1-1 1,0 1 0,0-1-1,0 1 1,-1-1 0,1 1 0,0-1-1,-1 1 1,1-1 0,0 0 0,-1 1-1,1-1 1,-1 0 0,1 0-1,-1 1 1,0-1 0,1 0 0,0-1-1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2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470 149 6328,'0'0'6649,"-13"-12"-6097,4 5-427,-104-86 2071,108 88-2000,0 1-1,-1 1 1,0-1-1,0 1 1,0 0-1,-1 0 1,1 1-1,0-1 1,-1 2-1,0-1 1,1 1-1,-1 0 1,0 0-1,0 0 1,0 1-1,0 1 1,1-1-1,-1 1 1,0 0-1,0 0 1,1 1-1,-1 0 1,1 0-1,-1 1 1,1-1-1,0 1 1,0 1-1,0-1 1,0 1-1,1 0 0,-9 8 1,-1 1 74,1 0 1,0 1-1,1 1 0,1 0 0,0 0 1,-15 27-1,23-32-165,1-1 1,0 1-1,1-1 0,0 1 1,0 0-1,1 0 0,0 0 1,1 0-1,0 0 0,1 0 1,0 0-1,0 0 0,1 0 0,1-1 1,-1 1-1,8 15 0,-4-10-23,1-1 0,0 0 0,1 0 0,0-1 0,2 0 0,-1 0 0,1-1-1,1 0 1,21 17 0,-20-20-1,1-1-1,0-1 1,0 0 0,0-1-1,1 0 1,24 6 0,3-1 139,46 4 0,-51-9 27,0-2 0,0-2-1,39-2 1,-72 0-219,1 0 0,-1-1 0,1 0 0,-1 0 0,1 0-1,-1 0 1,0 0 0,0 0 0,1-1 0,-1 0 0,0 0 0,0 0 0,-1 0 0,1 0-1,0 0 1,3-4 0,7-15-3832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2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23 7232,'0'0'5182,"-10"2"-4674,-2 1-316,8-1-4,-1-1 0,0 0 0,-1 0 1,1 0-1,0-1 0,-7 1 1,32-12 1825,4 5-1346,0 0-1,0 2 1,0 0-1,32 1 0,-55 3-622,0 0-1,0 0 0,1 0 0,-1 0 1,0 1-1,0-1 0,0 0 0,0 1 1,0-1-1,0 1 0,0-1 0,0 1 1,0 0-1,0-1 0,0 1 0,0 0 1,0 0-1,-1 0 0,1 0 0,0-1 1,-1 1-1,1 0 0,0 0 0,-1 0 1,1 0-1,-1 1 0,1-1 0,-1 0 1,0 0-1,0 0 0,1 0 0,-1 0 1,0 0-1,0 1 0,0-1 0,0 0 1,0 0-1,-1 2 0,1 6 91,-1 1 0,0-1-1,-5 16 1,4-17-6,-5 17 118,-3 0 1,0 0 0,-1-1 0,-1 0-1,-23 33 1,0 1 356,34-57-576,0 0-1,1 0 1,-1 1-1,0-1 0,0 0 1,1 1-1,-1-1 1,1 0-1,-1 1 1,1-1-1,0 1 0,0-1 1,-1 1-1,1-1 1,0 1-1,0-1 1,0 1-1,1-1 0,-1 1 1,0-1-1,0 0 1,1 1-1,-1-1 1,1 1-1,-1-1 0,1 0 1,0 1-1,0-1 1,-1 0-1,1 0 1,0 0-1,0 1 0,0-1 1,0 0-1,0 0 1,1 0-1,-1-1 1,0 1-1,0 0 1,1 0-1,-1-1 0,0 1 1,1 0-1,1-1 1,6 4 64,1-2 0,0 1 1,-1-1-1,21 1 1,-28-3-83,63 0 348,-48-1-196,1 1 1,-1 1-1,18 2 1,-31-2-107,-1 0 0,1-1 1,-1 0-1,1 0 0,-1 0 0,1 0 1,-1 0-1,1-1 0,-1 1 0,1-1 0,-1 0 1,7-3-1,6-9-3590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2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10344,'0'0'4584,"3"13"-4055,15 74 1090,9 111 0,-4 117 1664,-7-119-1166,6-22 422,-16-132-1428,0 18 290,-6 35-127,0-95-923,-10-28 253,-2 14-294,11 13-269,0 0 1,-1 0 0,1 0-1,0 0 1,0 0-1,1 0 1,-1-1 0,0 1-1,0 0 1,0-1 0,1 1-1,-1 0 1,1-1 0,-1 1-1,1-1 1,-1 1-1,1-1 1,0 1 0,0-1-1,0-2 1,1-8-29,0 0-1,1 0 1,0 1-1,1-1 1,0 0-1,1 1 1,0 0-1,7-14 1,54-84 68,-44 77-75,-8 11-6,1 2 0,0 0 0,28-28 0,-31 37 0,0 1 0,0 0 0,1 1 0,0 0 0,1 0 0,0 1 0,17-6 0,-23 11 0,1 1 0,-1-1 0,1 1 0,0 0 0,0 1 0,10 0 0,-5 1 0,-11-1 0,-1 0 0,1 0 0,0 0 0,0 0 0,0 1 0,0-1 0,-1 1 0,1-1 0,0 1 0,-1 0 0,1-1 0,0 1 0,-1 0 0,1 0 0,-1 0 0,1 1 0,-1-1 0,0 0 0,1 0 0,-1 1 0,0-1 0,0 1 0,0-1 0,0 1 0,0-1 0,0 1 0,-1 0 0,1-1 0,-1 1 0,1 0 0,-1 0 0,1-1 0,-1 1 0,0 0 0,0 0 0,0 0 0,0 0 0,0-1 0,0 3 0,-1 3 0,1 0 0,-1 0 0,0 0 0,-1-1 0,0 1 0,0 0 0,0-1 0,-1 1 0,-4 6 0,3-6 0,-1 0 0,0 0 0,0 0 0,-1-1 0,0 1 0,0-1 0,0-1 0,-1 1 0,0-1 0,0 0 0,0-1 0,0 0 0,-11 4 0,-4 3 0,12-7 0,0 1 0,0-1 0,0-1 0,-16 4 0,25-7 0,1 0 0,0 0 0,0 0 0,0 0 0,-1 0 0,1 0 0,0 0 0,0 0 0,-1 0 0,1 0 0,0 0 0,0 0 0,-1 0 0,1 0 0,0 0 0,0 0 0,0 0 0,-1 0 0,1 0 0,0 0 0,0 0 0,-1 0 0,1 0 0,0 1 0,0-1 0,0 0 0,0 0 0,-1 0 0,1 0 0,0 1 0,0-1 0,0 0 0,0 0 0,0 0 0,0 1 0,-1-1 0,1 0 0,0 0 0,0 0 0,0 1 0,0-1 0,0 0 0,0 0 0,0 1 0,0-1 0,0 0 0,0 0 0,0 1 0,0-1 0,0 0 0,0 0 0,0 0 0,0 1 0,0-1 0,0 0 0,1 0 0,-1 0 0,0 1 0,0-1 0,0 0 0,0 0 0,0 0 0,1 1 0,-1-1 0,0 0 0,0 0 0,0 0 0,1 1 0,16 10 0,-13-8 0,41 27 0,41 30 0,-75-51 0,-1 0 0,0 0 0,-1 1 0,0 1 0,11 16 0,-1 5 0,-11-18 0,1 0 0,0 0 0,19 21 0,-28-35 0,1 0 0,-1 0 0,0 0 0,0 1 0,1-1 0,-1 0 0,0 0 0,0 0 0,1 0 0,-1 0 0,0 0 0,1 0 0,-1 0 0,0 0 0,0 0 0,1 0 0,-1 0 0,0 0 0,0-1 0,1 1 0,-1 0 0,0 0 0,0 0 0,1 0 0,-1 0 0,0 0 0,0-1 0,1 1 0,-1 0 0,0 0 0,0 0 0,0-1 0,0 1 0,1 0 0,-1 0 0,0-1 0,0 1 0,0 0 0,0 0 0,0-1 0,0 1 0,0 0 0,1 0 0,-1-1 0,0 1 0,0 0 0,0 0 0,0-1 0,0 1 0,0 0 0,-1-1 0,6-19 0,-4 18 0,9-64 861,-5 30-5709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2:2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11 117 7528,'0'0'11409,"-1"-10"-10819,0 3-455,0 5-95,0 0 0,1-1 0,-1 1 0,1-1 0,0 1 0,0 0 1,0-1-1,0 1 0,0-1 0,0 1 0,1-1 0,-1 1 0,1 0 0,-1-1 0,1 1 0,0 0 0,0 0 0,0-1 0,0 1 0,1 0 0,-1 0 0,1 0 0,-1 0 0,3-2 0,7-3 318,0 0 1,0 1-1,16-7 0,-24 12-269,-1 0-1,1 0 1,-1 0 0,1 0 0,0 0 0,-1 1-1,1-1 1,0 1 0,0 0 0,-1 0 0,1 0 0,0 0-1,0 0 1,0 1 0,-1-1 0,1 1 0,0 0 0,-1 0-1,1 0 1,-1 0 0,4 2 0,-3-1-23,-1 1 0,-1-1 0,1 0 0,0 1 0,0 0-1,-1-1 1,0 1 0,1 0 0,-1-1 0,0 1 0,0 0 0,-1 0 0,1 0 0,-1 0 0,1 0 0,-1 0 0,0 0 0,0 0 0,-1 5-1,0 6 117,-1 1 0,-6 22 0,-1-5 47,-1 0 1,-2-1-1,-1 0 0,-1-1 1,-1 0-1,-31 42 0,40-64-132,3-4-9,0 0 0,0 0 0,0 1 1,0-1-1,1 1 0,-1-1 0,1 1 0,0 0 0,1 0 1,-2 7-1,3-12-69,0 1 1,0 0-1,0-1 0,1 1 1,-1-1-1,0 1 1,0-1-1,1 1 1,-1-1-1,0 0 0,1 1 1,-1-1-1,1 1 1,-1-1-1,1 0 0,-1 1 1,0-1-1,1 0 1,-1 1-1,1-1 1,-1 0-1,1 0 0,-1 0 1,1 1-1,0-1 1,-1 0-1,1 0 0,-1 0 1,1 0-1,20 2 189,-19-2-168,188 0 1362,-77-2-438,-107 1-1374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16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1141 6016,'0'0'6890,"11"-14"-6395,112-164 2251,-118 171-2501,-2 5 869,-4 9-586,-5 19-315,3-14-43,-189 851 2567,182-820-2549,-8 40 500,16-65-405,2-12-49,0-7 268,4-26-194,15-50 1,-4 18-120,9-51 107,34-130 328,-11 81-218,-15 44 48,72-168 0,-93 258-402,-3 5 18,1 1 1,1 0 0,0 1-1,1 0 1,21-25 0,-31 42-62,1-1 0,-1 1 1,1-1-1,-1 1 1,1-1-1,0 1 0,0 0 1,-1 0-1,1 0 0,0 0 1,0 0-1,0 0 1,0 0-1,0 1 0,0-1 1,1 1-1,-1-1 1,0 1-1,0 0 0,0 0 1,0 0-1,1 0 1,-1 0-1,0 1 0,0-1 1,0 1-1,0-1 1,0 1-1,0 0 0,0 0 1,0 0-1,0 0 1,0 0-1,0 0 0,2 3 1,2 0 6,-1 1 0,0 0-1,-1 0 1,1 1 0,-1-1 0,0 1 0,0 0 0,-1 0 0,5 11 0,-1 2 8,-1 0 1,0 1 0,-2 0-1,0 0 1,-2 0-1,0 1 1,-1-1-1,-1 0 1,-4 34-1,2-38-2,0-1 0,-2 1 0,0-1 0,0 0 0,-2 0-1,0 0 1,0-1 0,-2 0 0,0 0 0,0 0 0,-1-1-1,-20 22 1,25-31-8,1-1-1,-1 0 1,0 0-1,0 0 1,0-1 0,0 1-1,0-1 1,-1 0-1,1 0 1,-1-1-1,1 1 1,-1-1 0,0 0-1,1 0 1,-1 0-1,0-1 1,0 0-1,1 0 1,-1 0 0,0 0-1,0-1 1,0 0-1,1 0 1,-1 0-1,1 0 1,-1-1 0,1 0-1,-1 0 1,1 0-1,0 0 1,0-1-1,0 0 1,0 0 0,0 0-1,1 0 1,-1 0-1,1-1 1,-3-4-1,-27-38 123,31 43-118,0 0-1,0 0 0,1-1 0,-1 1 1,1-1-1,0 1 0,0-1 0,0 1 0,0-1 1,1 0-1,0 0 0,0-6 0,0 9-17,0 0 0,1 0 0,-1 0-1,1 0 1,-1 1 0,1-1-1,-1 0 1,1 0 0,0 1 0,-1-1-1,1 0 1,0 1 0,-1-1-1,1 0 1,0 1 0,0-1 0,0 1-1,0 0 1,0-1 0,-1 1 0,1 0-1,0-1 1,0 1 0,0 0-1,0 0 1,0 0 0,0 0 0,0 0-1,1 0 1,35 2-22,-28-1 11,31 3-21,-2 0 3,0-1 1,0-2 0,44-4 0,-72 1 21,0-1-1,0 0 1,0-1 0,-1 1-1,1-2 1,-1 0 0,0 0 0,0 0-1,-1-1 1,0-1 0,0 1 0,0-1-1,-1 0 1,11-14 0,3-5 1,-2-1 0,-1-1 0,19-38-1,-9 8 31,-4 0 0,24-80-1,19-128 102,-57 222-114,9-47 14,11-47 30,4 24 26,-31 101-61,-4 15 4,-4 22-13,-105 565-129,58-354 183,49-219-54,-58 240 343,59-249-214,6-19-55,19-53 37,-10 36-61,21-36 1,-27 54-31,0 0 0,1 1 1,-1 0-1,2 1 1,0-1-1,13-9 0,-21 18-28,0 0 0,0 0 0,0 1 0,0-1 0,0 0 0,0 1 0,0-1-1,1 1 1,-1-1 0,0 1 0,0 0 0,1-1 0,-1 1 0,0 0 0,1 0-1,-1 0 1,0 0 0,1 0 0,-1 0 0,0 1 0,0-1 0,1 0 0,-1 1-1,0-1 1,0 1 0,0-1 0,1 1 0,-1-1 0,0 1 0,0 0-1,0 0 1,0-1 0,0 1 0,0 0 0,0 0 0,0 0 0,0 2 0,5 4 12,-1 0 0,-1 1 0,0 0 0,6 12-1,-4-7-6,15 37 28,-16-36-30,0-1 0,1 0 1,1 0-1,0-1 1,0 0-1,11 13 0,-15-22-3,1 0-1,-1-1 0,1 1 1,-1-1-1,1 0 1,0 0-1,0 0 0,0-1 1,0 1-1,0-1 0,1 0 1,-1 0-1,0 0 0,0-1 1,1 1-1,-1-1 1,0 0-1,1 0 0,-1-1 1,7-1-1,3 0 8,-1-2-1,-1 1 1,1-2-1,0 1 1,16-10-1,1-6 25,0 0 0,-2-2-1,-1-1 1,0-1 0,27-34 0,-12 8 41,-39 45-57,0 1 0,0-1 0,-1 0-1,1 1 1,-1-1 0,0-1 0,0 1 0,-1 0-1,2-8 1,-3 12-15,0 1-1,0-1 1,0 1-1,0 0 1,0-1-1,0 1 1,0-1-1,0 1 1,0-1-1,0 1 1,0 0-1,0-1 1,0 1 0,-1-1-1,1 1 1,0-1-1,0 1 1,0 0-1,-1-1 1,1 1-1,0 0 1,0-1-1,-1 1 1,1 0-1,0-1 1,-1 1 0,1 0-1,0 0 1,-1-1-1,0 1 1,-15 1 53,-20 15 5,34-15-58,-12 7 9,0 1-1,1 0 1,0 1 0,1 0 0,-22 24 0,14-10-2,2 0 1,-21 34-1,34-50-7,1 0-1,0 0 0,1 1 1,0-1-1,0 1 0,1 0 1,-3 15-1,5-21 1,-1 0 0,1-1 0,0 1 0,0 0 0,0-1 0,0 1 0,0-1 0,1 1 0,-1 0 0,1-1 0,0 1 0,0-1 0,0 0 0,0 1 0,0-1 0,0 0 0,1 1-1,-1-1 1,1 0 0,-1 0 0,1 0 0,0 0 0,0 0 0,0-1 0,0 1 0,0-1 0,0 1 0,1-1 0,-1 0 0,5 2 0,-3-2 9,0 0-1,1-1 1,-1 1-1,0-1 1,0 0-1,1-1 1,-1 1-1,0-1 1,0 1-1,1-1 1,-1-1-1,0 1 1,0-1-1,0 1 1,0-1-1,-1 0 1,1 0-1,0-1 1,-1 1-1,4-4 1,5-4 39,0 0 0,-1-1 0,0 0 0,11-16 0,-8 7 60,-1-2-1,14-32 0,15-24 261,-30 63-287,-12 15-82,0 0 0,0 0 0,0-1 0,0 1 0,0 0 0,0 0 0,1 0 1,-1 0-1,0 0 0,0 0 0,0-1 0,0 1 0,1 0 0,-1 0 0,0 0 0,0 0 0,0 0 0,1 0 0,-1 0 1,0 0-1,0 0 0,0 0 0,1 0 0,-1 0 0,0 0 0,0 0 0,0 0 0,1 0 0,-1 0 0,0 0 0,0 0 1,0 0-1,0 0 0,1 0 0,-1 1 0,0-1 0,1 2 8,0 0-1,0 1 1,-1-1 0,1 1-1,-1-1 1,1 0 0,-1 1-1,0 3 1,1 9-16,0 5 0,2 0-1,0 0 0,1 0 1,1-1-1,0 0 0,2 1 1,0-2-1,1 1 0,1-1 1,1-1-1,12 17 0,-20-31 9,0 0 0,0 0 0,0-1-1,0 1 1,1-1 0,0 0 0,-1 0 0,1 0-1,0 0 1,0 0 0,0 0 0,0-1-1,0 1 1,0-1 0,0 0 0,0 0 0,1 0-1,-1-1 1,0 1 0,1-1 0,3 1 0,-2-2 3,-1 0 1,0 0 0,1 0 0,-1-1 0,0 0 0,1 1 0,-1-1 0,0-1-1,0 1 1,-1-1 0,1 1 0,0-1 0,-1 0 0,0 0 0,4-5 0,12-16 51,-1 0 1,-2-1-1,0-1 1,15-36-1,-14 30-7,113-259 46,-122 280-96,-5 20 0,-1 20 0,-20 161 0,14-158 0,-3-1 0,0 0 0,-23 59 0,27-85 0,1 0 0,-1 1 0,0-1 0,0 0 0,-1-1 0,1 1 0,-1-1 0,0 1 0,-1-1 0,-7 6 0,11-9 0,-1 0 0,1 0 0,-1 0 0,0 0 0,0 0 0,0-1 0,0 1 0,1-1 0,-1 1 0,0-1 0,0 0 0,0 1 0,0-1 0,0 0 0,0 0 0,0 0 0,0-1 0,0 1 0,0 0 0,0-1 0,0 1 0,0-1 0,0 0 0,1 0 0,-1 0 0,0 0 0,1 0 0,-1 0 0,0 0 0,1 0 0,-1-1 0,1 1 0,-3-3 0,-2-3 0,1 0 0,-1 0 0,1-1 0,1 0 0,-1 1 0,1-2 0,-4-11 0,8 18 0,-2-8 0,14 7 0,9 3 0,0 1 0,0 1 0,38 8 0,6 1 0,-36-7 0,0-2 0,1 0 0,-1-3 0,0 0 0,31-6 0,-49 6 0,-1-2 0,0 1 0,-1-1 0,1-1 0,0 0 0,-1 0 0,0-1 0,0 0 0,0 0 0,-1-1 0,1 0 0,-2-1 0,1 0 0,-1 0 0,0-1 0,0 0 0,11-17 0,-8 8 0,0-1 0,-2-1 0,8-21 0,-14 33 0,1-1 0,-2 1 0,1-1 0,-1 0 0,0 0 0,0 0 0,-1 1 0,0-1 0,-1 0 0,-2-15 0,2 21 0,1 0 0,0 0 0,-1 1 0,1-1 0,-1 0 0,0 0 0,1 1 0,-1-1 0,0 1 0,0-1 0,0 1 0,0-1 0,0 1 0,0-1 0,-1 1 0,1 0 0,0 0 0,-1 0 0,1-1 0,-1 1 0,1 1 0,-1-1 0,1 0 0,-1 0 0,0 1 0,0-1 0,1 0 0,-1 1 0,0 0 0,0-1 0,1 1 0,-1 0 0,0 0 0,0 0 0,0 0 0,1 1 0,-1-1 0,0 0 0,-2 1 0,-2 1 0,1 0 0,0 0 0,1 1 0,-1 0 0,0-1 0,1 1 0,-1 1 0,1-1 0,0 1 0,0-1 0,1 1 0,-4 5 0,3-4 0,1 0 0,0 1 0,1 0 0,-1-1 0,1 1 0,0 0 0,0 0 0,1 0 0,0 0 0,0 1 0,0-1 0,1 0 0,0 0 0,0 0 0,1 1 0,0-1 0,0 0 0,0 0 0,1 0 0,4 11 0,1 1 0,0-1 0,2-1 0,0 0 0,1 0 0,22 27 0,-23-34 0,-1-1 0,2 0 0,-1 0 0,1-1 0,0 0 0,1-1 0,-1 0 0,1-1 0,0 0 0,1 0 0,-1-1 0,1-1 0,0 0 0,0-1 0,0 0 0,0-1 0,0 0 0,0 0 0,1-2 0,-1 0 0,0 0 0,0-1 0,0 0 0,23-8 0,-29 7 63,0-1 1,0 1-1,-1-1 0,1 0 1,-1 0-1,0-1 0,0 1 1,0-1-1,-1 0 0,1 0 1,-1-1-1,0 0 1,-1 1-1,0-1 0,5-10 1,-2 1-1078,-1 0 0,-1 0 1,0 0-1,4-29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04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6128,'0'0'8074,"9"11"-7763,-2-3-252,-1 1 1,0-1-1,0 1 1,-1 0-1,0 0 1,0 0-1,-1 1 1,-1 0 0,0-1-1,4 19 1,5 91 608,-9-72-222,2-1-1,2 1 0,15 52 0,-15-80 217,16 31 1,-20-44-534,0-2-58,1 0-1,0 0 0,0 0 0,0-1 0,0 1 0,0-1 0,1 0 0,0 0 0,0 0 0,-1-1 0,2 0 0,-1 0 0,0 0 1,0-1-1,9 2 0,12-1 8,-1-1 0,0-1 0,1-1 0,43-8 0,-14 1 1,933-94 650,-626 67-500,146-12 161,7 26 177,-172 19 247,-333 3-673,-13 3-8,-18 3-56,-104 12-303,83-15-2657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05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334 131 4512,'0'0'10041,"-14"10"-9614,6-4-360,-7 4 69,0 1 0,1 0 0,0 1 0,-24 28 1,-107 148 1421,80-106-450,60-74-774,6-7 160,13-21-94,75-187 413,3-7 459,-87 203-1023,1 1 0,0-1-1,11-12 1,-14 17-38,-3 6-199,0-1 0,0 1-1,0 0 1,0 0-1,0-1 1,0 1-1,0 0 1,0-1 0,0 1-1,0 0 1,0-1-1,0 1 1,0 0 0,1 0-1,-1-1 1,0 1-1,0 0 1,0 0-1,0-1 1,1 1 0,-1 0-1,0 0 1,0 0-1,1 0 1,-1-1-1,0 1 1,0 0 0,1 0-1,-1 0 1,0 0-1,1 0 1,-1 0 0,0-1-1,0 1 1,1 0-1,-1 0 1,0 0-1,1 0 1,-1 0 0,0 0-1,1 0 1,-1 0-1,0 1 1,0-1-1,1 0 1,-1 0 0,0 0-1,1 0 1,-1 0-1,0 0 1,0 1 0,1-1-1,-1 0 1,0 0-1,0 0 1,0 0-1,1 1 1,-1-1 0,0 0-1,0 0 1,1 1-1,7 7 51,-1 0 0,0 0-1,0 1 1,0 0-1,-1 0 1,8 18 0,8 10 60,100 163 558,-121-199-666,-1 0 1,1 0-1,0 0 1,-1 1 0,1-1-1,-1 0 1,1 1-1,-1-1 1,1 0 0,-1 1-1,0-1 1,0 1 0,0-1-1,0 0 1,0 1-1,0-1 1,0 1 0,-1 1-1,1-2-2,-1 0 1,0 0-1,1 0 0,-1-1 1,0 1-1,1 0 0,-1 0 0,0 0 1,0-1-1,0 1 0,0-1 1,1 1-1,-1 0 0,0-1 0,0 0 1,0 1-1,0-1 0,-2 1 0,-6 0 50,1 1 0,-1-2 0,0 1 0,-16-2 0,9 0-12,-164-10 525,165 16-655,11-2-3145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25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1193 12552,'0'0'8918,"5"-10"-8253,18-43 189,-2-1-1,21-87 0,-11 11 198,49-264 1611,-77 375-2534,15-152 976,-16 130-574,-2 0 1,-5-47-1,5 73-244,0 13-193,0-1 0,0 1 1,1-1-1,-2 0 0,1 1 1,0-1-1,-1 1 0,1-1 0,-1 1 1,0-1-1,1 1 0,-3-4 1,3 6-93,-1 0-1,1 0 1,0 1 0,-1-1 0,1 0 0,0 0 0,0 0 0,-1 0-1,1 0 1,0 0 0,-1 1 0,1-1 0,0 0 0,0 0 0,-1 1 0,1-1-1,0 0 1,0 0 0,0 1 0,-1-1 0,1 0 0,0 0 0,0 1-1,0-1 1,0 0 0,0 1 0,-1-1 0,1 0 0,0 1 0,0-1-1,0 0 1,0 1 0,0 0 0,0-1-1,-12 41 0,1 0 0,-10 77 0,15-73 0,-14 84 0,-65 381 0,-35-10 0,71-367 0,49-132 0,-1 1 0,0-1 0,1 0 0,-1 1 0,0-1 0,0 0 0,0 1 0,0-1 0,0 0 0,0 0 0,-1 1 0,1-2 0,1 0 0,0 0 0,0 1 0,0-1 0,0 0 0,0 0 0,0 0 0,0 0 0,-1 0 0,1 0 0,0 0 0,0 0 0,0 0 0,0 0 0,0 0 0,0 0 0,-1 0 0,1 0 0,0 0 0,0 0 0,0 0 0,0 0 0,0 0 0,0 0 0,-1-1 0,1 1 0,0 0 0,0 0 0,0 0 0,0 0 0,0 0 0,0 0 0,0 0 0,0 0 0,0 0 0,-1 0 0,1-1 0,0 1 0,0 0 0,0 0 0,0 0 0,0 0 0,0 0 0,0 0 0,0 0 0,0-1 0,0 1 0,0 0 0,0 0 0,0 0 0,0 0 0,0 0 0,0 0 0,0-1 0,0 1 0,0 0 0,0 0 0,0 0 0,1-7 0,3-6 0,0 1 0,1-1 0,0 1 0,1 0 0,14-19 0,-6 6 0,38-59 0,68-83 0,73-69 0,-178 218 0,20-20 0,50-41 0,-5 5 0,-61 55 0,0 0 0,28-41 0,-45 59 0,-2 6 0,-2 17 0,-7 32 0,-5 16 0,-14 75 0,25-116 0,0 0 0,2 1 0,3 30 0,-2-59 0,0-1 0,0 1 0,0-1 0,0 1 0,0-1 0,0 1 0,0 0 0,0-1 0,0 1 0,1-1 0,-1 1 0,0-1 0,1 1 0,-1-1 0,0 1 0,1-1 0,-1 0 0,0 1 0,1-1 0,-1 1 0,1-1 0,-1 0 0,1 1 0,-1-1 0,1 0 0,-1 1 0,1-1 0,-1 0 0,1 0 0,-1 0 0,1 1 0,-1-1 0,1 0 0,-1 0 0,1 0 0,0 0 0,-1 0 0,1 0 0,-1 0 0,1 0 0,-1 0 0,1-1 0,0 1 0,-1 0 0,1 0 0,-1 0 0,1-1 0,-1 1 0,1 0 0,-1 0 0,1-1 0,29-19 0,-20 11 0,-1-1 0,-1 1 0,1-2 0,-1 1 0,8-17 0,31-64 0,0-2 0,-4 26 0,-43 67 0,0 0 0,0 0 0,0 0 0,0 0 0,0 0 0,0 0 0,0-1 0,1 1 0,-1 0 0,0 0 0,0 0 0,0 0 0,0 0 0,0 0 0,0-1 0,0 1 0,0 0 0,0 0 0,0 0 0,0 0 0,0 0 0,0 0 0,1 0 0,-1 0 0,0-1 0,0 1 0,0 0 0,0 0 0,0 0 0,0 0 0,1 0 0,-1 0 0,0 0 0,0 0 0,0 0 0,0 0 0,0 0 0,0 0 0,1 0 0,-1 0 0,0 0 0,0 0 0,0 0 0,0 0 0,0 0 0,0 0 0,1 0 0,-1 0 0,0 0 0,0 0 0,0 0 0,0 0 0,0 1 0,0-1 0,1 0 0,-1 0 0,2 12 0,-1 23 0,-1-30 0,0 27 0,1 0 0,1 1 0,2-1 0,1 0 0,2-1 0,21 61 0,-28-91 0,0 1 0,1-1 0,0 1 0,-1-1 0,1 1 0,0-1 0,0 0 0,0 1 0,-1-1 0,2 0 0,-1 0 0,0 0 0,0 1 0,0-1 0,0 0 0,1-1 0,-1 1 0,0 0 0,4 1 0,-3-2 0,1 1 0,0-1 0,0 0 0,0 0 0,0-1 0,0 1 0,-1-1 0,1 1 0,0-1 0,4-2 0,5-1 0,-1-1 0,1 0 0,-1-1 0,1 0 0,-2-1 0,1 0 0,-1-1 0,17-17 0,2-5 0,33-48 0,-8 10 0,-20 27 0,-2-1 0,28-50 0,-43 59 0,-1 0 0,-1-1 0,-3-1 0,15-62 0,16-148 0,-42 236 0,1-5 0,-1 0 0,1-25 0,-2 38 0,0 1 0,0 0 0,0 0 0,0-1 0,0 1 0,0 0 0,0-1 0,0 1 0,0 0 0,0 0 0,0-1 0,0 1 0,0 0 0,0-1 0,0 1 0,0 0 0,0 0 0,0-1 0,0 1 0,-1 0 0,1-1 0,0 1 0,0 0 0,0 0 0,0-1 0,-1 1 0,1 0 0,0 0 0,0 0 0,0-1 0,-1 1 0,1 0 0,0 0 0,0 0 0,-1 0 0,1 0 0,0-1 0,-1 1 0,1 0 0,0 0 0,0 0 0,-1 0 0,1 0 0,0 0 0,-1 0 0,1 0 0,0 0 0,-1 0 0,1 0 0,0 0 0,0 0 0,-1 0 0,1 0 0,0 1 0,-1-1 0,1 0 0,0 0 0,0 0 0,-1 0 0,1 0 0,0 1 0,-1-1 0,-14 17 0,-6 16 0,1 1 0,1 2 0,2 0 0,2 0 0,-21 74 0,24-58 0,2 0 0,2 1 0,-2 102 0,9-139 0,2 0 0,-1 0 0,2 0 0,0 0 0,1 0 0,0-1 0,2 1 0,10 26 0,-14-39 0,0-1 0,0 0 0,0 0 0,1 1 0,-1-1 0,0 0 0,1 0 0,0 0 0,-1-1 0,1 1 0,0 0 0,0-1 0,0 1 0,0-1 0,0 0 0,1 1 0,-1-1 0,0 0 0,1 0 0,-1 0 0,0-1 0,1 1 0,-1-1 0,1 1 0,-1-1 0,1 0 0,-1 0 0,1 0 0,-1 0 0,1 0 0,-1-1 0,1 1 0,-1-1 0,1 1 0,-1-1 0,5-2 0,3-2 0,-1-1 0,1 0 0,-1 0 0,0-1 0,0 0 0,14-16 0,11-14 0,-2-1 0,-1-3 0,50-85 0,-42 52 0,46-125 0,-18-38 0,-62 210 0,-7 21 0,-7 17 0,0 7 0,1 0 0,0 1 0,2 0 0,-5 20 0,-14 82 0,21-100 0,-4 26 0,2 1 0,2-1 0,5 96 0,1-121 0,0 0 0,2 0 0,1 0 0,0-1 0,2 0 0,0 0 0,1 0 0,2-1 0,0 0 0,22 33 0,-26-45 164,1-1 0,0 0 0,0 0 0,0 0 0,9 6 0,-12-10-574,0-1 0,0 1 0,0-1 0,0 0 0,0 0 1,0-1-1,1 1 0,-1-1 0,1 0 0,-1 0 0,10 1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07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439 63 6016,'0'0'14730,"-8"-10"-14475,-25-30-5,32 39-236,1 0-1,-1 0 1,0 0-1,0 0 1,0 1-1,0-1 1,0 0-1,0 0 0,0 1 1,0-1-1,0 0 1,-1 1-1,1-1 1,0 1-1,0 0 1,0-1-1,-1 1 0,1 0 1,0 0-1,-1-1 1,1 1-1,0 0 1,0 1-1,-1-1 1,1 0-1,0 0 1,-1 0-1,-1 1 0,-4 1 60,-7 1 22,1 0 0,-1 1 0,1 0 1,0 1-1,0 0 0,0 2 0,-17 10 0,0 3 95,-47 42 0,62-49-132,1 1-1,1 0 0,0 1 1,1 1-1,1 0 0,0 0 1,-14 32-1,22-43-29,2 1 0,-1-1 0,0 1-1,1-1 1,0 1 0,1 0 0,-1 0 0,1-1 0,0 1 0,0 0 0,1 0-1,0-1 1,0 1 0,0 0 0,1-1 0,0 1 0,0-1 0,5 11 0,-3-10-3,0 0 1,0 0 0,0 0 0,1-1-1,0 1 1,0-1 0,1 0 0,-1-1-1,1 1 1,0-1 0,0 0 0,0-1-1,1 1 1,11 3 0,15 3 50,0-1 0,0-2 0,0-1 0,45 1 1,137-7 473,-95-2-78,-25-2 176,-95 4-638,1 0 0,0 0 0,-1 0 1,1 0-1,0 0 0,-1 0 1,1 0-1,-1 0 0,1 1 1,-1-1-1,1 0 0,0 0 1,-1 0-1,1 1 0,-1-1 0,1 0 1,-1 1-1,1-1 0,-1 0 1,1 1-1,-1-1 0,0 1 1,1 0-1,1 5-3781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08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7632,'0'0'11735,"17"-6"-11373,-6 2-295,26-9 240,55-12 0,85 2 719,-33 6 129,-94 15-62,-36 2-48,-15-1-1080,1 0 1,0-1 0,0 1 0,-1 0 0,1 0 0,-1 0 0,1 0 0,-1 0-1,1 0 1,-1 0 0,1 0 0,-1 1 0,0-1 0,-1-1 0,1 1-155,0 0 1,0 1-1,0-1 1,0 0-1,-1 1 1,1-1-1,0 1 1,-1-1-1,1 1 1,0 0-1,-1 0 1,1-1-1,0 1 1,-1 0-1,1 0 1,-3 1-1,1-1-1601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08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7832,'0'0'4230,"10"-3"-3602,37-9 377,0 3 0,56-5 0,-18 13 219,-56 2-580,-1-1 0,1-1 0,-1-2 0,37-8 0,-55 8-299,-4 1-2909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10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4912,'0'0'11154,"-10"11"-10678,-14 17 161,-32 28 1,44-43-390,0 0-1,2 1 1,0 0 0,0 1 0,1 0 0,1 0 0,-12 32-1,18-41-189,0 1 0,0 0 0,0 0 0,1 0 0,0 0 0,0 0 0,1 0-1,0 1 1,0-1 0,1 0 0,0 0 0,0 0 0,1 0 0,-1 0 0,1 0-1,1-1 1,0 1 0,3 6 0,-3-7-10,0-1 0,1 0 0,0 0-1,-1 0 1,2 0 0,-1-1 0,0 1 0,1-1 0,0 0-1,0 0 1,0-1 0,1 0 0,-1 0 0,1 0 0,-1 0-1,1-1 1,0 0 0,0 0 0,0-1 0,0 1 0,7-1-1,-1 0 23,-1-1-1,0-1 1,1 0-1,-1 0 1,1-1-1,-1-1 0,0 0 1,0 0-1,-1-1 1,1-1-1,-1 1 1,1-2-1,-2 1 1,16-12-1,-9 4 95,-1 0 0,0-1 0,-1-1 0,0 0 1,-1-1-1,-1 0 0,14-25 0,-19 31-14,-6 9-83,0 0 0,1-1 0,-1 1 0,0-1 0,0 0 0,0 1 1,0-1-1,-1 0 0,1 1 0,0-3 0,-19 33 509,16-21-550,-1-1 0,1 0 1,0 1-1,0 0 0,1-1 1,0 1-1,1 0 0,-1 0 0,1-1 1,1 1-1,1 9 0,-1-12-18,0-1-1,1 1 1,0 0 0,0-1-1,0 1 1,0-1-1,1 0 1,-1 1 0,1-1-1,0-1 1,0 1 0,1 0-1,-1-1 1,1 1-1,0-1 1,0 0 0,0 0-1,7 3 1,-4-2 3,0-1 1,1 0-1,-1 0 1,1-1-1,0 0 1,-1 0 0,1 0-1,0-1 1,0-1-1,0 1 1,0-1-1,0-1 1,8 0-1,-5-2 14,1 1 0,-1-2 0,0 1-1,0-2 1,-1 1 0,1-1 0,-1-1-1,11-8 1,-1 0 44,-1-2 1,-1 0-1,0-1 0,-2-1 1,0-1-1,-1 0 0,23-39 1,-32 49-21,-1 0 1,-1 0 0,0-1 0,0 1 0,-1-1 0,0 0 0,-1 0 0,0 0 0,-1-1 0,0 1 0,0 0 0,-1-13 0,-1 19-19,1 1 1,-1 0-1,0 0 0,1 0 1,-2 0-1,1 0 1,0 1-1,0-1 0,-1 0 1,1 0-1,-1 1 1,0-1-1,0 1 0,0 0 1,0-1-1,-1 1 1,1 0-1,-5-3 0,3 3 5,-1 0-1,1 0 1,-1 0-1,1 1 1,-1-1-1,1 1 1,-1 0-1,0 1 1,0-1-1,1 1 1,-8 0-1,2 1-9,1 0-1,-1 0 1,0 1-1,0 1 1,1 0-1,0 0 1,-1 0-1,1 1 0,0 1 1,1 0-1,-12 8 1,11-5-202,1 0 1,0 1-1,1-1 1,0 2-1,1-1 0,0 1 1,-10 20-1,-1 11-4191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1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1 155 8640,'0'0'10639,"16"-4"-10144,437-99 1871,-331 84-1156,234-8-1,-348 27-1143,3-1 57,1 1 1,0 0 0,-1 1 0,1 0 0,-1 1 0,1 0 0,-1 1-1,0 0 1,12 5 0,-21-6-59,1-1 0,-1 0 0,1 0-1,-1 0 1,1 0 0,0 0 0,-1-1-1,1 1 1,-1-1 0,1 0 0,3 0 0,-4 2 135,-8 3-250,-10 5-276,-14 2-370,17-7-2556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11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9944,'0'0'4632,"2"9"-3912,11 63 588,5 119 1,-9-65-253,1-46-393,-4-42-73,-2 2 0,-2-1 0,-3 64 1,-2-44 1494,-6-101-1145,8 18-834,1-1 0,1 1 0,1 0 1,1 0-1,1 0 0,1 0 0,1 1 0,2 0 0,0 0 0,1 0 1,1 1-1,18-28 0,-5 12 24,33-39 0,-48 67-101,1-1 0,1 1 1,0 1-1,0 0 0,1 0 1,0 1-1,0 0 0,14-6 1,-21 12-22,1 0 0,-1 0 0,1 1 0,-1 0 0,1 0 0,-1 0 0,1 0 0,-1 1 0,1-1 0,0 1 0,-1 0 0,1 1 0,0-1 0,-1 1 0,1 0 0,-1 0 0,9 3 0,-10-2-2,0 0-1,0 0 0,0 0 1,0 0-1,0 0 0,0 1 1,0-1-1,-1 1 1,1 0-1,-1 0 0,0 0 1,0 0-1,0 0 0,0 0 1,-1 1-1,1-1 1,-1 1-1,0-1 0,0 1 1,0-1-1,0 1 0,0 6 1,-1-1-2,-1-1 0,1 1 0,-2-1 0,1 1 0,-1-1 0,0 1 1,-1-1-1,0 0 0,0 0 0,-1 0 0,0-1 0,0 1 0,-1-1 0,-7 10 0,2-4 2,0-2 0,-1 1 0,0-1 0,0-1-1,-1 0 1,-1-1 0,-15 9 0,13-9 22,-1-2-1,-32 12 1,42-17-5,0-1 0,0 1 0,0-1 0,0 0-1,0 0 1,-1-1 0,1 0 0,0 0 0,-1 0 0,1-1-1,-9-2 1,44-3 298,2 6-285,0 1 0,0 2-1,0 1 1,-1 2 0,1 0-1,50 20 1,-71-23-13,0 1 0,0 1-1,0 0 1,-1 0 0,0 1 0,0 0 0,-1 0 0,1 1 0,8 9 0,-2 1 66,-1 1 0,0 0 0,13 25 0,-9-6 133,-17-36-231,0 0 0,-1 1 0,1-1 0,-1 0 0,1 0 0,-1 1-1,0-1 1,0 0 0,1 1 0,-1-1 0,0 0 0,0 1 0,0-1 0,0 0 0,-1 1 0,1-1 0,0 0 0,0 1 0,-1-1 0,1 0 0,-1 0-1,1 1 1,-1-1 0,0 0 0,1 0 0,-1 0 0,-1 2 0,-2-6-330,-3-12-3479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13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6728,'0'0'10023,"16"4"-9399,-7-2-522,16 5 254,0-2 1,51 4-1,283-2 3465,-305-1-883,-54-6-2923,0-1 1,0 1-1,0 0 1,0-1 0,0 1-1,0 0 1,0-1-1,0 1 1,0 0 0,0-1-1,0 1 1,0 0 0,-1-1-1,1 1 1,0-1-1,0 1 1,0 0 0,0 0-1,0-1 1,-1 1-1,1 0 1,0-1 0,0 1-1,-1 0 1,1 0 0,0-1-1,0 1 1,-1 0-1,1 0 1,0 0 0,-1-1-1,0 1 1,-12-12-979,5 7-2504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13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10752,'0'0'1464,"12"-3"-1200,208-54 717,-158 44-308,112-8 1,-149 19-447,7 0 483,51 3 0,-74 0-416,0 0 0,0 1 0,0 0-1,-1 0 1,1 1 0,-1 0 0,0 0 0,1 1 0,-2 0 0,13 8-1,-13-6 98,-6-3-2728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20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1212 5720,'0'0'4477,"-11"6"-4057,-31 17 29,26-17 179,13-7 184,14-11 489,-10 10-1206,50-57 1304,-36 40-940,1 0 1,21-20-1,-23 26-50,15-14 410,-27 26-659,0-1-1,0 1 1,0 0-1,0 0 1,0 0 0,0 0-1,0 0 1,0 0 0,1 0-1,-1 0 1,0 1-1,3-1 1,-5 1-139,1 0-1,-1 0 1,0 0 0,0 0-1,0 0 1,0 0 0,1 1-1,-1-1 1,0 0 0,0 0-1,0 0 1,0 0-1,0 0 1,0 0 0,1 1-1,-1-1 1,0 0 0,0 0-1,0 0 1,0 0 0,0 0-1,0 1 1,0-1 0,0 0-1,0 0 1,0 0 0,0 0-1,0 1 1,0-1-1,0 0 1,0 0 0,0 0-1,0 1 1,0-1 0,0 0-1,0 0 1,0 0 0,0 0-1,0 1 1,0-1 0,0 0-1,0 0 1,-1 3 118,-3 26 482,-13 51 1,1-12-199,9-11 72,2 1 0,2 62 1,3-116-442,0 1 1,1-1-1,-1 0 1,1 0-1,0 0 1,0 0-1,0 0 1,0 0-1,1 0 1,0-1-1,0 1 1,0 0-1,0-1 1,4 6-1,-4-8-25,-1 1-1,1-1 1,0 0 0,-1 1-1,1-1 1,0 0-1,0 0 1,0 0-1,-1 0 1,1-1-1,0 1 1,0-1-1,0 1 1,0-1-1,0 1 1,0-1 0,1 0-1,-1 0 1,0 0-1,0 0 1,0-1-1,0 1 1,0 0-1,0-1 1,0 1-1,0-1 1,0 0 0,0 0-1,-1 0 1,4-2-1,4-2 35,0-2 0,0 1 0,0-1 0,-1 0 0,0-1 0,-1 0-1,0 0 1,10-16 0,43-80 368,-53 89-364,10-16 61,1-2 98,-2-1 0,15-42-1,-19 49-38,-10 22-70,1 0-1,-1 0 1,0 0-1,-1 0 1,1-1 0,1-9-1,-3 14-110,0 1-1,0 0 1,0 0 0,0 0-1,0-1 1,0 1 0,0 0-1,0 0 1,0 0 0,1-1-1,-1 1 1,0 0 0,0 0-1,0 0 1,0 0 0,0-1-1,1 1 1,-1 0-1,0 0 1,0 0 0,0 0-1,1 0 1,-1 0 0,0 0-1,0-1 1,0 1 0,1 0-1,-1 0 1,0 0 0,0 0-1,0 0 1,1 0 0,-1 0-1,0 0 1,0 0 0,1 0-1,-1 0 1,0 0-1,0 0 1,0 0 0,1 0-1,-1 1 1,0-1 0,0 0-1,0 0 1,1 0 0,-1 0-1,12 6 79,-10-4-78,21 15 33,0 0 0,0-2 0,49 24 0,-65-36-34,0 0-1,1-1 1,-1 0-1,1 0 1,-1 0-1,1-1 1,0 0-1,-1-1 1,1 0-1,0 0 0,0 0 1,-1-1-1,1 0 1,0-1-1,-1 0 1,1 0-1,-1 0 1,0-1-1,11-6 1,-8 4 3,-1-2 1,0 1-1,0-1 1,-1-1-1,0 1 0,0-1 1,-1-1-1,0 1 1,0-1-1,-1-1 1,10-18-1,-13 21 9,0-1-1,0 0 1,0 1 0,-1-1 0,0 0-1,-1 0 1,0-1 0,0 1-1,0 0 1,-1 0 0,-1-1 0,1 1-1,-1 0 1,-1 0 0,1 0-1,-6-13 1,6 19-8,0-1-1,0 0 0,0 1 1,-1-1-1,1 1 1,-1-1-1,1 1 1,-1 0-1,0 0 0,0 0 1,0 0-1,-1 0 1,1 0-1,0 0 1,-1 1-1,1-1 1,-1 1-1,1 0 0,-1 0 1,0 0-1,0 0 1,1 0-1,-1 0 1,0 1-1,0 0 1,0-1-1,0 1 0,1 0 1,-1 0-1,-4 1 1,1 0 2,0 0 0,0 0 0,0 1 0,1 0 0,-1 0 0,0 1 0,1-1 0,-1 1 0,1 0 0,0 1 0,0-1 0,0 1 0,-5 5 0,4-2-1,1-1-1,0 1 0,0 0 1,1 0-1,0 0 1,0 1-1,0-1 0,1 1 1,1 0-1,-1 0 1,1 0-1,0 0 1,1 1-1,0-1 0,0 1 1,1-1-1,0 0 1,1 1-1,1 12 0,1-8-9,0-1 0,0 0 0,1 0 0,1 0 0,0 0 0,0 0 0,1-1 0,0 0 0,1 0 0,1-1 0,0 0 0,10 10 0,-4-6 9,0-1-1,2-1 1,-1 0 0,2-1-1,-1-1 1,2 0 0,-1-1-1,25 8 1,-32-13 0,1-1 1,-1 0-1,1-1 1,0 0-1,0-1 1,0 0-1,0-1 1,-1 0-1,1 0 1,0-1-1,0-1 0,0 0 1,-1 0-1,1-1 1,-1-1-1,15-6 1,-2-3 10,0-1-1,0-1 1,-2-1 0,39-37 0,69-89 101,-102 107-90,-1-1 0,-2 0 1,-2-2-1,-1-1 1,23-64-1,53-214 159,-51 105-27,-41 183-123,-2-1-1,-1 1 1,-2-1-1,0 1 1,-7-37-1,7 61-31,-1 1 0,0 0 1,0 0-1,-1 0 0,1 0 0,-1 0 0,-4-7 0,5 10-6,1 0 0,-1 1-1,0-1 1,0 0 0,1 0 0,-1 0 0,0 0 0,0 1 0,0-1 0,0 1 0,0-1-1,0 0 1,0 1 0,0 0 0,0-1 0,0 1 0,-1 0 0,1-1 0,0 1 0,0 0-1,0 0 1,0 0 0,-1 0 0,1 0 0,0 0 0,0 0 0,0 0 0,0 1-1,0-1 1,-1 0 0,1 1 0,-1 0 0,-4 3-2,0 0 0,0 0 0,0 0 0,0 1 0,1 0 0,0 0 0,0 1 0,-5 6 0,10-11 0,-13 14-15,2 2 0,0 0 0,1 0 0,-10 25 0,-24 75-62,19-34 12,3 1 1,4 2-1,4 0 1,3 0-1,4 1 0,4 0 1,4 0-1,14 107 1,-11-167 38,1 1-1,15 45 1,-16-61 41,1 0 0,0-1-1,1 1 1,0-1 0,1 0-1,0-1 1,1 0-1,11 12 1,-17-19-4,1 0 1,0-1-1,0 1 1,0-1-1,0 0 1,0 0-1,1 0 0,-1 0 1,1-1-1,-1 1 1,1-1-1,0 0 1,-1 0-1,1 0 0,0 0 1,0-1-1,0 0 1,4 0-1,-2 0 10,0-1 0,-1-1 0,1 1-1,0-1 1,-1 0 0,1 0 0,-1-1 0,0 1-1,0-1 1,9-7 0,3-4 57,-1-2-1,0 1 1,-1-2 0,0 0-1,11-20 1,-21 30-51,46-70 311,-47 69-280,1-1-1,-1 0 1,-1 0-1,1 0 1,-2 0-1,1 0 1,1-14-1,-4 21-56,1 1-1,-1-1 0,0 1 1,0-1-1,0 1 1,0-1-1,0 0 0,-1 1 1,1-1-1,0 1 0,-1 0 1,1-1-1,-1 1 1,1-1-1,-1 1 0,0 0 1,-1-3-1,1 3 0,0 1 0,1-1 0,-1 1 0,0 0 0,0-1 0,1 1 1,-1 0-1,0-1 0,0 1 0,0 0 0,0 0 0,1 0 0,-1 0 0,0 0 0,0 0 0,0 0 0,0 0 0,0 0 0,0 0 0,1 0 1,-1 1-1,-1-1 0,-3 2-1,0 1 1,1-1 0,-1 1 0,1-1 0,0 1 0,-1 0-1,1 1 1,-6 6 0,5-4 0,0 1 0,0-1 0,1 1 0,0 0 0,1 0 0,-1 0 0,1 1 0,1-1 0,-1 1 0,1-1 0,0 1 0,1 0 0,0 0 0,0 0 0,1 0 0,1 8 0,-1-5 0,2-1 0,-1 0 0,1 0 0,1 0 0,0 0 0,0 0 0,1-1 0,0 1 0,1-1 0,0 0 0,1-1 0,6 10 0,-11-16 0,1 0 0,-1 0 0,1-1 0,0 1 0,0 0 0,-1 0 0,1-1 0,0 1 0,1-1 0,-1 0 0,0 0 0,0 0 0,0 0 0,1 0 0,-1 0 0,1 0 0,-1-1 0,0 1 0,1-1 0,-1 0 0,1 1 0,-1-1 0,1-1 0,-1 1 0,1 0 0,2-1 0,-1-1 0,1 1 0,-1-1 0,0 0 0,-1 0 0,1-1 0,0 1 0,0-1 0,-1 0 0,0 0 0,0 0 0,0 0 0,0-1 0,4-6 0,5-6 0,-2-2 0,0 1 0,-1-1 0,6-20 0,-12 30 0,0 0 0,-1 0 0,0 0 0,0-1 0,-1 1 0,0-1 0,0 0 0,-1 1 0,-1-1 0,1 1 0,-1-1 0,-2-9 0,1 15 0,1-1 0,-1 1 0,1-1 0,-1 1 0,0 0 0,0-1 0,-1 1 0,1 0 0,-1 1 0,1-1 0,-1 0 0,0 1 0,0-1 0,0 1 0,0 0 0,-1 0 0,1 0 0,-1 0 0,1 1 0,-7-2 0,-1-1 0,-1 2 0,1 0 0,-1 0 0,0 1 0,-16 0 0,7 1 0,14-1 0,0 1 0,1-1 0,-1 2 0,0-1 0,0 1 0,0 0 0,0 0 0,-11 5 0,28-8 0,0 1 0,0 0 0,0 0 0,14 2 0,15-1 0,435-27 0,-423 26 0,-1 3 0,67 11 0,-83-12 0,-31-1 0,-23 0 0,-18 3 0,-1 2 0,1 1 0,0 2 0,-63 22 0,96-28 0,0 0 0,1 1 0,-1-1 0,1 1 0,0 0 0,0 0 0,0 0 0,0 1 0,0 0 0,0-1 0,1 1 0,0 1 0,0-1 0,0 0 0,0 1 0,1-1 0,0 1 0,0 0 0,0 0 0,0 0 0,1 0 0,0 0 0,0 0 0,0 0 0,1 0 0,0 0 0,-1 0 0,2 1 0,-1-1 0,1 0 0,0 0 0,0 0 0,0 0 0,1 0 0,-1 0 0,1 0 0,0 0 0,1-1 0,-1 1 0,1-1 0,0 0 0,0 1 0,6 5 0,-1-4 0,-1 1 0,1-1 0,0 0 0,0-1 0,0 0 0,1 0 0,0-1 0,0 0 0,0 0 0,0-1 0,1-1 0,-1 1 0,1-2 0,0 1 0,-1-1 0,11 0 0,-3-1 0,-1-1 0,1 0 0,0-1 0,-1 0 0,0-2 0,0 0 0,0 0 0,27-13 0,0-4 0,-1-2 0,-1-2 0,70-55 0,-101 75 0,-7 8 0,-6 18 0,-4 7 0,2-10 0,-5 34 0,10-46 0,-1 0 0,1-1 0,1 1 0,-1 0 0,1 0 0,0-1 0,0 1 0,0 0 0,1-1 0,3 8 0,-4-11 0,0 0 0,0 0 0,0 0 0,0 0 0,1 0 0,-1 0 0,1-1 0,-1 1 0,1 0 0,0-1 0,-1 1 0,1-1 0,0 1 0,0-1 0,0 0 0,0 0 0,0 0 0,0 0 0,3 1 0,-1-2 0,-1 1 0,1-1 0,-1 0 0,1 0 0,-1 0 0,0 0 0,1-1 0,-1 0 0,1 1 0,-1-1 0,6-2 0,2-2 0,-1-1 0,0 0 0,0 0 0,0-1 0,0 0 0,12-13 0,17-20 0,-2-1 0,-2-2 0,-1-2 0,43-77 0,-39 48 0,-2-1 0,35-111 0,-38 88 0,16-46 0,43-206 0,-91 347 0,0 1 0,-1-1 0,1 1 0,-1-1 0,0 1 0,0-1 0,1 1 0,-2-1 0,1 1 0,0-1 0,0 1 0,-2-5 0,-16 39 0,-26 79 0,6 2 0,-26 130 0,15 120 0,45-318 0,1-14 0,1 0 0,2 0 0,0 0 0,3 0 0,8 47 0,-11-76 0,1 0 0,-1 0 0,1-1 0,0 1 0,-1 0 0,1 0 0,0 0 0,0 0 0,0-1 0,0 1 0,0-1 0,1 1 0,-1-1 0,0 1 0,1-1 0,-1 1 0,1-1 0,-1 0 0,1 0 0,3 2 0,-3-3 0,1 1 0,-1-1 0,0 1 0,1-1 0,-1 0 0,1 0 0,-1 0 0,1 0 0,-1 0 0,1-1 0,-1 1 0,1-1 0,-1 0 0,3-1 0,4-2 0,0 0 0,0-1 0,0 0 0,-1-1 0,0 0 0,0 0 0,7-8 0,53-59 0,-67 73 0,-1-1 0,0 1 0,1 0 0,-1-1 0,0 1 0,1 0 0,-1 0 0,0-1 0,1 1 0,-1 0 0,0 0 0,1 0 0,-1-1 0,1 1 0,-1 0 0,1 0 0,-1 0 0,0 0 0,1 0 0,-1 0 0,1 0 0,-1 0 0,1 0 0,-1 0 0,1 0 0,-1 0 0,0 0 0,1 0 0,-1 0 0,1 1 0,-1-1 0,1 0 0,6 16 0,-4 22 0,-3-37 0,0 23 0,0-1 0,2 30 0,-1-46 0,1 0 0,-1 0 0,1 0 0,0 0 0,0 0 0,1-1 0,0 1 0,6 9 0,-8-14 0,0-1 0,0 0 0,0 0 0,0 1 0,0-1 0,1 0 0,-1 0 0,0 0 0,1 0 0,-1 0 0,0 0 0,1-1 0,-1 1 0,1 0 0,0-1 0,-1 1 0,1-1 0,-1 1 0,1-1 0,0 0 0,-1 0 0,1 0 0,0 0 0,-1 0 0,1 0 0,0 0 0,-1-1 0,1 1 0,0 0 0,-1-1 0,1 0 0,-1 1 0,1-1 0,1-1 0,7-3 0,-1-1 0,1-1 0,-1 1 0,9-10 0,-7 6 0,39-34 0,59-69 0,-86 92 0,-12 18 0,-11 4 0,0-1 0,1 0 0,-1 1 0,0-1 0,0 1 0,1-1 0,-1 1 0,0-1 0,0 1 0,0-1 0,1 1 0,-1-1 0,0 1 0,0 0 0,0-1 0,0 1 0,0-1 0,0 1 0,0-1 0,0 1 0,-1-1 0,1 1 0,0-1 0,-1 2 0,-12 44 0,-44 105 0,-6-3 0,-159 266 0,201-379 0,-40 47 0,61-81 0,-1 0 0,1 0 0,-1 0 0,0 0 0,0 0 0,0 0 0,1-1 0,-1 1 0,0 0 0,0 0 0,0-1 0,0 1 0,0 0 0,-1-1 0,1 1 0,0-1 0,0 0 0,0 1 0,0-1 0,-1 0 0,1 0 0,0 0 0,0 0 0,0 0 0,-1 0 0,1 0 0,-2 0 0,2-1 0,0 0 0,0 0 0,0 1 0,0-1 0,0 0 0,0 0 0,1 0 0,-1 0 0,0 0 0,1 0 0,-1 0 0,0 0 0,1-1 0,0 1 0,-1 0 0,1 0 0,0 0 0,-1-1 0,1 1 0,0 0 0,0 0 0,0-1 0,0 1 0,0 0 0,1-3 0,1-14 0,1 0 0,1 0 0,1 0 0,0 0 0,1 1 0,1 0 0,1 0 0,18-29 0,-14 28 0,0 1 0,1 0 0,1 1 0,1 0 0,0 1 0,1 1 0,27-18 0,-10 9 0,2 1 0,0 3 0,56-24 0,5 5 0,-50 19 0,78-21 0,-88 31 0,-36 8 0,0 1 0,0-1 0,0 1 0,0-1 0,0 1 0,0-1 0,0 1 0,0 0 0,-1-1 0,1 1 0,0-1 0,0 1 0,0-1 0,-1 1 0,1 0 0,0-1 0,0 1 0,-1 0 0,1-1 0,0 1 0,-1 0 0,1-1 0,0 1 0,-1 0 0,1 0 0,-1-1 0,1 1 0,-1 0 0,-22-15 873,11 7-5790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20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16479,'0'0'1122,"16"2"-513,74 10 65,104 11 183,-18-20-349,-105-3 197,0 3 0,0 3 0,103 22 0,-173-28-688,0 0 1,-1 0 0,1 0 0,-1 0 0,1 0 0,-1 0 0,1 1-1,-1-1 1,1 0 0,-1 0 0,1 0 0,-1 1 0,1-1 0,-1 0-1,1 1 1,-1-1 0,1 0 0,-1 1 0,0-1 0,1 1 0,-1-1-1,0 1 1,1 0 0,-8 7-3146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26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0 11048,'0'0'7898,"-5"18"-6866,-77 295 2636,65-253-3000,-39 155 1584,29-70 29,20-128-1169,6-14-69,4-12-553,24-76-598,20-107 1,-45 181 14,17-80-1989,-15 75-941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21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14168,'0'0'2311,"94"-32"-2111,-17 10 0,10 4-96,-5 2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22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265 831 12976,'0'0'1673,"-13"5"-1088,-5 2-419,-11 4 538,-45 23 1,67-30-506,-1 0 0,1 1 1,0-1-1,1 1 1,-1 1-1,1 0 0,0-1 1,0 2-1,1-1 1,-1 1-1,1 0 0,-4 8 1,8-13-141,0 1 0,0 0-1,0 0 1,0 0 0,1-1 0,-1 1 0,1 0 0,0 0 0,-1 0 0,1 0 0,1 0-1,-1 0 1,0 0 0,1 0 0,0 0 0,-1 0 0,1 0 0,0 0 0,0-1-1,1 1 1,-1 0 0,1-1 0,-1 1 0,1-1 0,0 1 0,0-1 0,0 0 0,0 0-1,0 0 1,1 0 0,-1 0 0,0 0 0,1-1 0,4 3 0,0 0 48,0-1 0,1 1-1,-1-1 1,1-1 0,-1 0 0,1 0 0,0 0 0,0-1 0,0 0 0,0 0 0,15-2 0,-17 0-26,0-1 0,0 1 1,0-1-1,0-1 0,0 1 1,-1-1-1,1 0 1,-1-1-1,0 1 0,0-1 1,0 0-1,-1 0 0,1 0 1,-1-1-1,0 0 0,0 0 1,-1 0-1,1 0 1,-1 0-1,3-9 0,-4 10-30,0 0 0,0 0 0,-1 0 0,0 0 0,1 0 0,-1 0 0,-1 0 0,1-1 0,-1 1 0,0 0 0,0-1 0,0 1 0,0 0-1,-1 0 1,0-1 0,1 1 0,-2 0 0,1 0 0,0 0 0,-1 0 0,0 0 0,0 0 0,0 1 0,0-1 0,-1 0 0,1 1 0,-1 0 0,0 0 0,0-1 0,-6-3 0,4 4-20,0 0 0,0 1 0,0 0 0,-1-1 0,1 2 0,-1-1 0,0 1 0,1 0 0,-1 0 0,0 0 0,0 1 0,1 0 0,-1 0 0,0 0 0,0 1 0,1 0 0,-1 0 0,-9 3 0,-9 4 97,0 1 1,-42 21-1,62-28-112,1-1-1,0 1 1,-1 0-1,1 0 1,0 0-1,0 0 1,1 1-1,-4 2 1,5-4-14,1 0 1,-1 0 0,1 0 0,-1 0 0,1 0-1,0 0 1,0 0 0,-1 0 0,1 0 0,0 0 0,0 0-1,0 1 1,0-1 0,0 0 0,0 0 0,1 0-1,-1 0 1,0 0 0,0 0 0,1 0 0,-1 0-1,1 0 1,-1 0 0,1 0 0,-1-1 0,1 1-1,-1 0 1,1 0 0,0 0 0,-1 0 0,3 0-1,2 5 1,1-2 0,-1 1 0,1 0-1,0-1 1,1 0 0,-1-1-1,1 0 1,0 0 0,-1 0-1,1 0 1,0-1 0,1-1-1,8 2 1,1 0 3,-1-2 0,1 1 0,-1-2 0,30-3 0,-35 1 4,0-1 0,-1 0 0,0 0 0,1-1 0,-1 0 0,-1-1 0,1 0 0,-1-1-1,0 0 1,16-13 0,-2-2 31,-1-1 0,29-36 0,3-16 117,-4-3 0,57-114 0,-93 164-112,116-268 528,-66 141 51,-61 147-544,-2 6-26,0-1 0,0 1 0,0 0 0,0-1 0,0 1 0,-1-1 0,1 1 0,-1-1 0,1 1 0,-1-1 0,1 0 0,-1 1 0,0-1 0,0 1 0,0-1 0,0-2 0,-1 5-22,0 1 1,1-1-1,-1 0 0,0 0 0,1 1 1,-1-1-1,1 0 0,0 1 0,-1-1 0,1 0 1,0 1-1,0-1 0,0 3 0,-1-1 1,-27 169 451,-32 283-51,47-356-351,-3 15 14,-4 0-1,-38 115 1,36-162-64,-3-1 1,-2-2-1,-4-1 1,-54 85 0,70-125-18,-31 35 1,42-52-10,-1-1 0,0-1-1,-1 1 1,1-1 0,-1 1-1,1-2 1,-1 1-1,0-1 1,-1 0 0,1 0-1,-13 4 1,17-7-3,0 1-1,0-1 1,0 0-1,0 1 1,0-1-1,0 0 1,0 0-1,0-1 1,0 1-1,0 0 1,0-1-1,0 1 1,0-1 0,0 1-1,0-1 1,0 0-1,0 0 1,0 0-1,1 0 1,-1 0-1,0-1 1,1 1-1,-1 0 1,1-1-1,-1 1 1,1-1 0,0 0-1,-1 1 1,1-1-1,0 0 1,0 0-1,0 1 1,1-1-1,-1 0 1,0-3-1,-2-3 5,1-1-1,1 0 0,-1 1 1,2-1-1,-1 0 0,2-15 1,0 10-6,1 1 0,1 0 1,0 0-1,0-1 0,2 2 1,-1-1-1,2 1 0,0-1 1,0 1-1,1 1 1,1-1-1,-1 1 0,2 1 1,0 0-1,0 0 0,1 0 1,0 1-1,16-11 0,0 2 3,1 2 0,0 1-1,1 1 1,1 1 0,0 1-1,58-14 1,-13 5-24,-26 8-58,0 1 0,53-6 1,-97 17-269,23 1 572,-13 5-5378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25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1350 5520,'0'0'6700,"10"3"-6264,-5-2-389,-1 0 0,1 0 0,-1 0 0,1-1 1,0 1-1,-1-1 0,1 0 0,-1 0 0,1-1 1,0 0-1,-1 1 0,1-2 0,-1 1 0,1 0 1,-1-1-1,0 0 0,0 0 0,0 0 0,8-5 1,26-26 364,-1 0 0,-2-3 0,48-60 0,-38 42-62,163-204 968,-158 189-780,75-143 1,-95 153-54,37-107 0,-61 146-349,-1 0-1,0 0 1,-1 0-1,-1-1 1,-1 1-1,-1-1 1,-1 0-1,-1 1 1,-5-34-1,4 48-59,1 0-1,0 0 1,-1 0 0,0 0 0,-1 1-1,1-1 1,-1 1 0,0 0 0,0 0-1,-6-7 1,7 10-46,0 1 0,0-1-1,1 1 1,-1 0 0,0-1 0,0 1 0,0 0 0,-1 0-1,1 0 1,0 1 0,0-1 0,-1 0 0,1 1 0,0 0-1,0-1 1,-1 1 0,1 0 0,0 0 0,-1 0 0,1 1-1,0-1 1,-1 0 0,1 1 0,0 0 0,0-1 0,-1 1-1,1 0 1,0 0 0,-2 2 0,-8 4 35,0 0 0,0 1 0,1 1 0,0 0-1,0 0 1,1 1 0,1 1 0,0 0 0,-15 23 0,5-4 50,1 2 0,-23 57 1,23-41-3,3-1 0,1 2 0,2 0-1,-7 72 1,16-81-23,1 0 0,2-1 0,2 1 0,2 0-1,1 0 1,12 42 0,-14-72-48,0 0 1,0-1-1,1 1 0,1-1 1,-1 0-1,1 0 0,1 0 0,0-1 1,0 0-1,13 13 0,-15-17-7,1 0 0,-1-1 0,1 1 0,0-1 0,0 0 0,0 0-1,0-1 1,0 0 0,0 0 0,1 0 0,-1 0 0,1-1-1,0 0 1,-1 0 0,1 0 0,0-1 0,0 0 0,-1 0 0,1 0-1,8-2 1,2-3 63,0 0 1,0-1-1,0-1 0,-1 0 0,0-1 1,0 0-1,-1-1 0,0-1 0,-1-1 0,0 0 1,-1 0-1,0-1 0,-1-1 0,14-18 1,14-10 639,-39 41-574,-7 40 298,2-15-403,2-8-9,2-1-1,0 1 1,0 0-1,2 0 0,3 24 1,-3-35-35,0-1 1,1 1-1,0 0 1,0 0 0,0-1-1,0 1 1,1-1 0,0 1-1,1-1 1,-1 0 0,1 0-1,0-1 1,0 1 0,0-1-1,0 0 1,1 0 0,0 0-1,9 5 1,-7-6-6,0 0 0,0 0 0,1 0 0,-1-1 0,1 0 0,0 0 0,0-1 0,0 0 1,-1 0-1,1-1 0,0 0 0,0 0 0,12-3 0,7-3 27,-1 0-1,42-17 1,-48 15-18,20-8 38,-1-1-1,54-34 0,68-57 141,-154 103-192,6-4 58,24-23 0,-35 31-51,0-1 0,0 0 0,0-1 0,0 1 0,0 0 0,-1 0 0,1-1 0,-1 1 0,1-1 0,-1 0 0,0 1 0,0-1 0,0 0 1,-1 1-1,1-1 0,-1 0 0,1 0 0,-1-3 0,0 4-6,0 1 1,0 0 0,-1 0 0,1 0-1,0 0 1,-1 0 0,1-1-1,-1 1 1,1 0 0,-1 0 0,1 0-1,-1 0 1,0 0 0,0 1-1,1-1 1,-1 0 0,0 0 0,0 0-1,0 1 1,0-1 0,0 0-1,-1 0 1,-1 0 3,1 0 0,-1 1 0,1-1 0,-1 1 0,1-1 0,-1 1 0,0 0 0,1 0 0,-6 0-1,-3 2 16,1 0 0,-1 1 0,-19 8 0,6-1-10,0 2 0,1 2 0,1 0 0,0 1 0,1 0 0,0 2 0,2 1 0,0 1-1,-32 40 1,47-54-13,0 1 0,1-1-1,0 1 1,0 0 0,0 0-1,1 1 1,0-1 0,-2 10-1,3-13 0,1 0 0,-1 0-1,1 1 1,0-1-1,0 0 1,1 1-1,-1-1 1,1 0-1,-1 1 1,1-1-1,0 0 1,0 0 0,0 0-1,1 0 1,-1 0-1,1 0 1,0 0-1,3 4 1,0-2-1,0 0 0,0-1-1,0 0 1,0 0 0,0 0 0,1 0 0,0-1 0,0 0 0,0 0 0,0-1 0,0 0 0,0 0-1,1 0 1,-1-1 0,1 0 0,-1 0 0,1 0 0,-1-1 0,1 0 0,0-1 0,-1 1-1,1-1 1,-1 0 0,1-1 0,7-2 0,1-1 5,0-1 0,-1 0-1,0-1 1,0 0 0,-1-1-1,0-1 1,0 0 0,-1-1 0,0 0-1,11-13 1,-7 6 41,-1-1 0,-1 0 0,-1-2 0,-1 1 0,0-2 0,-2 1 0,0-2 0,-1 1 0,-1-1 0,-2 0 0,0-1 0,-1 0-1,-1 0 1,1-32 0,-5 54-33,0 1 0,1-1 1,-1 0-1,0 0 0,0 1 0,0-1 0,-1 0 0,1 0 0,0 1 0,0-1 0,0 0 0,0 0 0,-1 1 0,1-1 0,0 0 0,-1 1 0,1-1 0,-1 0 0,0-1 0,1 2-4,-1 0-1,1 0 0,-1 0 0,1 0 1,-1 0-1,1 0 0,-1 1 0,1-1 1,0 0-1,-1 0 0,1 0 0,-1 0 0,1 0 1,0 1-1,-1-1 0,1 0 0,-1 0 1,1 1-1,0-1 0,-1 0 0,1 0 1,0 1-1,0-1 0,-1 1 0,-19 27 163,-5 16-88,2 1 0,-23 65 0,-22 100-31,32-94-73,27-83 28,-3-1 0,0-1 0,-2 0 1,-2-1-1,0 0 0,-32 41 0,47-69-3,-1 0 0,0 0 0,0 0 0,0-1 0,0 1 0,0 0 0,0-1 0,0 1 0,0-1 0,-1 0 0,1 0 0,0 0 0,-1 0 0,1 0-1,-1 0 1,1-1 0,-1 1 0,-4 0 0,5-2 2,0 1 0,0 0-1,0-1 1,0 1 0,0-1 0,0 0-1,0 0 1,0 0 0,0 0 0,0 0-1,0 0 1,1 0 0,-1 0-1,0-1 1,1 1 0,-1-1 0,1 1-1,-1-1 1,1 0 0,0 0 0,0 1-1,-2-4 1,0-1 6,1 1 0,0-1-1,0 0 1,0 0 0,1 0 0,-1 0-1,1 0 1,1 0 0,-1 0 0,1 0-1,0 0 1,1 0 0,0 0 0,-1-1-1,2 1 1,-1 0 0,1 1 0,0-1 0,0 0-1,0 0 1,1 1 0,6-10 0,2-2-5,1 1 1,0 0 0,2 0 0,-1 2 0,30-25-1,-26 26-23,2 0-1,-1 1 0,32-15 1,66-22-41,10-6-38,-77 30 61,-1-3 1,74-57 0,-95 63 29,-1-1 1,-2-1 0,0-2-1,-2 0 1,29-42 0,-9-1 73,-3-1 0,-3-2 0,-3-1 1,-4-2-1,30-115 0,-58 187-70,4-21 0,-5 24 0,1-1 0,-1 0 0,0 1 0,0-1 0,0 1 0,0-1 0,0 1 0,0-1 0,0 0 0,0 1 0,0-1 0,0 1 0,0-1 0,0 1 0,0-1 0,0 0 0,-1 1 0,1-1 0,0 1 0,0-1 0,-1 1 0,1-1 0,0 1 0,-1-1 0,1 1 0,0 0 0,-1-1 0,0 0 0,-6 8 0,-8 19 0,1 1 0,2 0 0,-16 49 0,-17 93 0,28-95 0,6-34 0,-3 11 0,2 0 0,2 1 0,-4 88 0,13-139 0,1 0 0,0 0 0,0 0 0,0 1 0,0-1 0,0 0 0,1 0 0,-1 0 0,0 0 0,0 0 0,1 0 0,-1 0 0,1 0 0,-1 0 0,1 0 0,-1 0 0,1 0 0,-1 0 0,1 0 0,0 0 0,0 0 0,-1 0 0,2 0 0,-1-1 0,0 1 0,1-1 0,-1 0 0,0 0 0,0 0 0,0 1 0,0-1 0,1 0 0,-1-1 0,0 1 0,0 0 0,0 0 0,0 0 0,0-1 0,1 1 0,-1-1 0,2 0 0,6-4 0,-1 0 0,0-1 0,15-13 0,-21 18 0,30-29 0,-22 20 0,1 0 0,1 0 0,-1 1 0,1 0 0,20-11 0,-30 20 0,0-1 0,0 0 0,0 1 0,0-1 0,0 1 0,0-1 0,0 1 0,0 0 0,0 0 0,0 0 0,0 0 0,0 0 0,0 0 0,0 1 0,0-1 0,0 1 0,0-1 0,0 1 0,0 0 0,0 0 0,0 0 0,-1 0 0,1 0 0,0 0 0,-1 0 0,1 1 0,-1-1 0,3 3 0,2 4 0,0 0 0,-1 0 0,0 0 0,7 16 0,-3-7 0,-2-4 0,3 5 0,0 0 0,17 21 0,-24-35 0,0 0 0,0 0 0,1 0 0,-1-1 0,1 0 0,0 0 0,0 0 0,0 0 0,1 0 0,-1-1 0,0 0 0,1 0 0,0 0 0,-1 0 0,7 0 0,-8-2 0,0 0 0,1 0 0,-1 0 0,1 0 0,-1-1 0,1 1 0,-1-1 0,0 0 0,1 0 0,-1-1 0,0 1 0,0 0 0,0-1 0,0 0 0,0 0 0,0 0 0,3-2 0,3-4 0,-1-1 0,1 0 0,12-18 0,2-6 0,-2-1 0,-1-1 0,15-40 0,39-116 0,-71 183 0,21-58 0,-3-1 0,-3 0 0,-3-2 0,10-116 0,-26 175 0,-5 23 0,-6 29 0,3 0 0,2 0 0,1 1 0,3-1 0,4 80 0,32 173 0,-18-184 0,18 40 0,-25-116 0,-7-35-1,-1 0-1,0 0 1,0 0-1,0 0 1,0 0-1,0 0 1,0 0-1,0 0 1,0 0-1,0 1 1,0-1-1,0 0 1,0 0-1,0 0 1,0 0-1,0 0 1,0 0-1,0 0 1,0 0 0,0 1-1,0-1 1,0 0-1,0 0 1,0 0-1,0 0 1,0 0-1,0 0 1,0 0-1,0 0 1,0 1-1,0-1 1,0 0-1,0 0 1,0 0-1,0 0 1,0 0 0,0 0-1,0 0 1,-1 0-1,1 0 1,0 0-1,0 0 1,0 1-1,0-1 1,0 0-1,0 0 1,0 0-1,0 0 1,-1 0-1,1 0 1,0 0-1,0 0 1,0 0-1,0 0 1,0 0 0,0 0-1,0 0 1,0 0-1,-1 0 1,1 0-1,0 0 1,-9-6-260,-11-13-691,-2-10-3832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25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15376,'0'0'1639,"80"-11"-1039,-7 5-80,13 0 8,3 0-136,2 6 8,-11 4-64,-5-2-8,-17-2-64,-13 4 8,-11-2-112,-10-2 8,-10 0-120,-8 0 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25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14168,'0'0'2687,"137"-54"-2591,-55 24 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3:2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279 299 8744,'0'0'7735,"-10"1"-7159,3 0-480,0 0-1,-1 0 0,1 1 1,0 0-1,0 0 0,1 1 1,-1 0-1,0 0 0,1 0 1,0 1-1,-8 6 0,-9 8 357,2 1 0,0 1 0,-26 32 0,39-41-232,0 0 0,0 1 0,1 0 0,1 0 0,0 1 0,0-1 0,1 1 0,1 0 0,-4 18 0,8-28-129,-1 0-1,1 0 0,0 0 1,-1 1-1,1-1 1,1 0-1,-1 0 0,0 0 1,1 1-1,0-1 1,1 5-1,-1-6-37,0-1 1,0 1-1,0-1 1,0 1-1,1-1 1,-1 1-1,0-1 1,1 0-1,-1 0 1,1 1-1,-1-1 1,1 0-1,0 0 1,-1-1-1,1 1 1,0 0-1,0-1 1,-1 1-1,1-1 1,4 1-1,2 0 38,0-1 1,1 1-1,-1-2 0,1 1 0,-1-2 0,0 1 1,1-1-1,-1 0 0,15-6 0,1-2 145,44-26-1,-32 13-35,-1-3 0,32-29-1,-34 26 217,68-45 0,-101 74-407,1 0 0,-1-1 1,0 1-1,0 0 1,1 0-1,-1-1 0,0 1 1,0 0-1,1 0 1,-1 0-1,0-1 0,1 1 1,-1 0-1,0 0 1,1 0-1,-1 0 0,0 0 1,1 0-1,-1 0 1,0 0-1,1 0 0,-1 0 1,1 0-1,-1 0 1,0 0-1,1 0 0,-1 0 1,0 0-1,1 0 1,-1 0-1,0 0 0,1 0 1,-1 1-1,0-1 1,1 0-1,-1 0 1,0 0-1,0 1 0,1-1 1,-1 0-1,0 0 1,0 1-1,1-1 0,-1 0 1,0 1-1,0-1 1,0 0-1,0 1 0,1-1 1,-1 0-1,0 1 1,0-1-1,0 24 123,-1-12-93,1 9 10,1 0 0,1 0 0,1 0 1,1 0-1,1 0 0,1 0 0,9 21 0,-11-32-32,0-1 0,0-1 0,1 1-1,0-1 1,1 1 0,0-2-1,0 1 1,1-1 0,0 0 0,0 0-1,0 0 1,1-1 0,0-1 0,1 1-1,-1-1 1,1 0 0,17 6-1,-19-9-5,-1 0-1,1-1 1,0 0-1,0 0 0,-1 0 1,1-1-1,0 1 1,0-2-1,0 1 0,0-1 1,0 0-1,-1-1 1,12-3-1,-10 2 9,0-1 0,0 0 0,0-1 0,-1 0 0,1 0 0,-1 0 1,0-1-1,-1 0 0,9-11 0,-3 2 22,-1 0 0,-1 0 0,-1-1 0,0-1 1,-1 1-1,-1-1 0,-1-1 0,0 1 0,5-29 0,-9 30 0,0 0-1,-1 0 0,0 0 1,-2 0-1,0-1 0,0 1 0,-7-24 1,6 30 7,-1-1 0,-1 0 0,0 1 1,0 0-1,-1 0 0,0 0 0,-1 1 1,0 0-1,-1 0 0,0 0 0,-16-15 1,17 20 34,-1-1 1,0 1-1,-1 0 1,-11-4-1,8 3 292,20 10-362,0 0 0,0-1-1,1-1 1,0 1 0,12 2 0,4 1-5,58 17-6,0-4-1,2-3 1,0-5-1,0-3 1,115-3-1,-172-7 16,-1-2-1,0 0 0,1-2 0,31-10 1,-52 12 67,-14 4-26,-19 5 10,-15 7 29,1 1-1,-52 26 1,69-28-53,1 0 1,0 2-1,1 0 0,1 2 1,-26 25-1,33-29-12,2 0-1,-1 0 1,1 1-1,1 1 0,-8 14 1,15-25-20,1-1 0,0 1-1,-1 0 1,1 0 0,0 0 0,0 0 0,1 0-1,-1 0 1,0 1 0,1-1 0,0 0 0,0 0 0,0 0-1,0 0 1,1 1 0,-1-1 0,1 0 0,-1 0 0,1 0-1,0 0 1,1 0 0,-1 0 0,0 0 0,1-1 0,-1 1-1,1 0 1,0-1 0,0 1 0,0-1 0,0 0 0,1 1-1,-1-1 1,4 2 0,0 1-5,1-1 0,0 0 0,1 0 0,-1 0-1,0-1 1,1 0 0,0-1 0,0 0 0,0 0 0,0 0 0,0-1 0,0 0 0,0-1-1,0 0 1,0 0 0,1-1 0,9-1 0,-9 0-2,0-1-1,0 0 1,0 0-1,0-1 1,-1 0-1,1 0 1,-1-1-1,0 0 1,0-1-1,-1 1 1,0-2-1,0 1 1,0-1-1,10-13 1,1-6-5,-1 0 0,-2-1 0,14-31 0,28-90 0,-53 133 0,-9 19 0,-9 24 0,8-9 0,0 0 0,2 1 0,0-1 0,1 1 0,-1 32 0,4-37 0,1 0 0,0 0 0,1 0 0,0 0 0,1 0 0,1 0 0,1 0 0,6 13 0,-10-24 0,1 0 0,0 0 0,0 0 0,1 0 0,-1-1 0,1 1 0,0-1 0,0 1 0,0-1 0,0 0 0,0-1 0,1 1 0,0 0 0,-1-1 0,1 0 0,0 0 0,0 0 0,7 2 0,-6-3 0,0 0 0,1-1 0,-1 1 0,0-1 0,0 0 0,1-1 0,-1 1 0,0-1 0,0 0 0,1-1 0,-1 1 0,0-1 0,0 0 0,-1 0 0,7-4 0,4-2 0,-1-2 0,-1 0 0,1 0 0,-2-1 0,1-1 0,-2 0 0,13-17 0,5-10 0,28-50 0,-15 7 0,-28 53 0,23-38 0,-37 66 0,0 1 0,0 0 0,0-1 0,1 1 0,-1 0 0,0-1 0,0 1 0,0 0 0,1-1 0,-1 1 0,0 0 0,0 0 0,1-1 0,-1 1 0,0 0 0,0 0 0,1-1 0,-1 1 0,0 0 0,1 0 0,-1 0 0,0 0 0,1 0 0,-1-1 0,0 1 0,1 0 0,-1 0 0,1 0 0,-1 0 0,0 0 0,1 0 0,0 0 0,4 12 0,-2 34 0,-3-31 0,3 9 0,0 0 0,2 0 0,1-1 0,0 1 0,2-1 0,12 27 0,-19-48 0,1 1 0,-1-1 0,0 1 0,0-1 0,1 0 0,0 1 0,-1-1 0,1 0 0,0 0 0,0 0 0,0-1 0,0 1 0,0 0 0,0-1 0,1 1 0,-1-1 0,1 0 0,2 1 0,-2-1 0,-1-1 0,1 1 0,0-1 0,-1 0 0,1 0 0,0-1 0,-1 1 0,1 0 0,0-1 0,-1 0 0,1 1 0,-1-1 0,1 0 0,-1 0 0,4-2 0,3-3 0,0 0 0,-1-1 0,1 0 0,-1-1 0,-1 1 0,1-1 0,8-14 0,97-155 0,-49 72 0,-63 104 0,-1 1 0,0-1 0,1 0 0,-1 1 0,0-1 0,1 1 0,-1-1 0,1 1 0,-1-1 0,1 1 0,-1-1 0,1 1 0,-1 0 0,1-1 0,0 1 0,-1 0 0,1-1 0,-1 1 0,1 0 0,0 0 0,-1-1 0,1 1 0,0 0 0,-1 0 0,1 0 0,0 0 0,0 0 0,-1 0 0,1 0 0,0 0 0,-1 0 0,1 1 0,0-1 0,-1 0 0,2 1 0,20 17 0,-10-7 0,1 0 0,0-1 0,1 0 0,0-1 0,0-1 0,1 0 0,0-1 0,0 0 0,1-1 0,0-1 0,0 0 0,0-2 0,1 1 0,24 0 0,-28-3 0,-1-1 0,1-1 0,0 0 0,-1-1 0,21-5 0,-27 5 0,0 0 0,0-1 0,0 0 0,-1 0 0,1 0 0,-1 0 0,0-1 0,0 0 0,0 0 0,-1 0 0,1-1 0,-1 0 0,5-6 0,-2 0 0,0 0 0,-1 0 0,0-1 0,-1 0 0,6-19 0,-9 27 0,-1 1 0,0-1 0,0 0 0,-1 0 0,1 0 0,-1 0 0,0 0 0,0 0 0,0 1 0,0-1 0,-1 0 0,1 0 0,-1 0 0,0 0 0,0 1 0,-1-1 0,1 0 0,-1 1 0,0-1 0,1 1 0,-2 0 0,-2-5 0,3 7 0,1 0 0,0 0 0,0 1 0,-1-1 0,1 0 0,-1 1 0,1-1 0,-1 1 0,1 0 0,-1-1 0,1 1 0,-1 0 0,1 0 0,-1 0 0,1 0 0,-1 0 0,1 0 0,-1 1 0,1-1 0,-1 0 0,1 1 0,0-1 0,-1 1 0,1-1 0,-1 1 0,-1 1 0,-3 1 0,1 0 0,0 0 0,0 1 0,0 0 0,-6 6 0,5-2 0,-1 0 0,1 1 0,1 0 0,-1 1 0,1-1 0,1 1 0,0 0 0,0 0 0,1 0 0,0 0 0,1 1 0,0-1 0,1 1 0,0-1 0,1 1 0,0 0 0,0-1 0,4 20 0,-2-22 0,-1 0 0,1 0 0,0 0 0,0-1 0,1 1 0,0-1 0,1 0 0,0 1 0,0-1 0,0-1 0,1 1 0,0-1 0,0 0 0,0 0 0,1 0 0,0-1 0,0 1 0,1-2 0,-1 1 0,1-1 0,0 0 0,0 0 0,1-1 0,-1 0 0,11 3 0,-10-5 0,1 0 0,-1 0 0,1-1 0,-1-1 0,1 1 0,-1-1 0,0-1 0,1 1 0,-1-1 0,0-1 0,0 0 0,0 0 0,-1 0 0,1-1 0,-1 0 0,0-1 0,12-8 0,5-7 0,-1 0 0,0-1 0,28-35 0,-4-5 0,-2-2 0,50-96 0,-86 146 0,-9 13 0,0 0 0,0 0 0,0 0 0,0 0 0,0-1 0,0 1 0,1 0 0,-1 0 0,0 0 0,0 0 0,0 0 0,0 0 0,0 0 0,0 0 0,0 0 0,0 0 0,0 0 0,0 0 0,0-1 0,1 1 0,-1 0 0,0 0 0,0 0 0,0 0 0,0 0 0,0 0 0,0 0 0,0 0 0,0 0 0,1 0 0,-1 0 0,0 0 0,0 0 0,0 0 0,0 0 0,0 0 0,0 0 0,0 0 0,0 0 0,0 1 0,1-1 0,-1 0 0,0 0 0,0 0 0,0 0 0,0 0 0,0 0 0,0 0 0,0 0 0,0 0 0,0 0 0,0 0 0,0 0 0,0 28 0,-10 81 0,7-51 0,-4 0 0,-15 67 0,20-120 0,-3 16 0,-1 0 0,-10 22 0,13-38 0,1 0 0,-1 1 0,0-1 0,0-1 0,-1 1 0,1 0 0,-1-1 0,0 0 0,0 0 0,-1 0 0,1 0 0,-10 6 0,12-10 0,1 1 0,-1-1 0,1 1 0,-1-1 0,0 0 0,1 0 0,-1 1 0,1-1 0,-1 0 0,0-1 0,1 1 0,-1 0 0,1 0 0,-1-1 0,1 1 0,-1-1 0,1 1 0,-1-1 0,1 0 0,-1 1 0,1-1 0,0 0 0,-1 0 0,1 0 0,0 0 0,0 0 0,0 0 0,-1 0 0,1-1 0,-1-1 0,-5-6 0,1 0 0,-1-1 0,-5-12 0,8 15 0,-3-6 0,1 1 0,0-1 0,0 1 0,2-2 0,-1 1 0,2 0 0,0-1 0,-2-16 0,5 28 0,0 1 0,0 0 0,0 0 0,0 0 0,1 0 0,-1 0 0,0 0 0,0 0 0,1 0 0,-1 0 0,1 0 0,-1 1 0,1-1 0,-1 0 0,1 0 0,-1 0 0,1 0 0,0 1 0,0-1 0,-1 0 0,1 0 0,0 1 0,0-1 0,0 1 0,0-1 0,0 1 0,-1-1 0,1 1 0,0-1 0,0 1 0,0 0 0,0 0 0,0 0 0,0-1 0,1 1 0,-1 0 0,1 0 0,6 1 0,0-1 0,0 1 0,0 0 0,9 3 0,-11-3 0,48 14 0,59 23 0,60 18 0,-160-53 0,36 10 0,0-2 0,90 7 0,-110-19 984,-28 1-1292,1 0 1,-1-1-1,0 1 1,0-1 0,0 1-1,0-1 1,1 1 0,-1-1-1,0 0 1,0 1-1,0-1 1,0 0 0,0 0-1,-1 0 1,3-1-1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6:5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447 927 4912,'0'0'5218,"-9"5"-4931,-33 16-26,40-21-243,0 1 1,1-1-1,-1 1 0,0-1 0,1 0 0,-1 0 0,0 0 0,1 0 0,-1 0 1,0 0-1,0-1 0,1 1 0,-1 0 0,1-1 0,-1 1 0,0-1 0,1 0 1,-1 1-1,1-1 0,-1 0 0,1 0 0,0 0 0,-1 0 0,0-2 0,-6-2 84,-8-6 35,1 0 0,0-2 0,1 1 0,0-2 0,1 0 0,1 0 0,0-2 0,1 1 0,1-1 0,0-1 0,-13-30 0,1-9 379,3-2-1,-17-80 1,23 69 171,2 0 0,3-1 1,2-98-1,10 111-26,-3 53-584,-1 0 1,1 1-1,0-1 0,0 0 1,0 1-1,0-1 1,1 1-1,-1-1 1,1 1-1,0 0 1,0 0-1,5-6 1,-7 9-67,1 0 0,-1 0 0,0-1 0,1 1 0,-1 0 0,1 0 0,-1 0 0,1 0 0,-1 0 0,1-1 0,-1 1 0,1 0 0,-1 0 0,1 0 0,-1 0 0,1 1 0,-1-1 0,1 0 0,-1 0 0,1 0 0,-1 0 0,1 0 0,-1 1 0,0-1 0,1 0 0,-1 0 0,1 1 0,-1-1 0,1 1 0,13 12 103,-11-10-94,5 7 4,1 1 0,-1 0 1,-1 1-1,0 0 0,-1 0 1,0 0-1,-1 1 0,0 0 1,3 17-1,2 15 6,6 63 1,-8-31 11,-3 0 1,-4 1 0,-3-1-1,-4 1 1,-18 90 0,1-55 189,-64 185 1,84-291-167,0 1 0,0-1 0,-1 0 0,0-1 0,-9 12 0,13-17-50,-1 0 1,1-1 0,-1 1 0,0 0-1,1 0 1,-1-1 0,0 1 0,0 0 0,1-1-1,-1 1 1,0 0 0,0-1 0,0 1 0,0-1-1,0 1 1,0-1 0,0 0 0,0 0-1,0 1 1,0-1 0,0 0 0,0 0 0,0 0-1,0 0 1,0 0 0,0 0 0,0 0 0,0 0-1,0 0 1,0-1 0,0 1 0,0 0 0,0-1-1,0 1 1,0-1 0,0 1 0,1-1-1,-1 1 1,0-1 0,0 0 0,0 1 0,1-1-1,-1 0 1,0 1 0,1-1 0,-1 0 0,1 0-1,-1 0 1,1 0 0,-1 0 0,1 0 0,-1-1-1,-2-6 55,0 1 0,0 0-1,1-1 1,0 0-1,0 1 1,1-1-1,0 0 1,0-13 0,1 4 64,1 0 0,6-33 1,-1 27-37,2 1 1,1 0-1,0 1 1,2 0 0,0 0-1,20-25 1,-23 33-48,1 0-1,0 1 1,1 0-1,1 1 1,-1 0 0,2 1-1,0 0 1,0 1 0,1 0-1,25-14 1,-7 8 13,-25 11-45,0 0 0,0 1 0,1 0 0,-1 0 0,1 1 0,0 0 0,0 0 0,0 0 0,9 0 0,-2-1 20,0 1 49,-13 3-87,-1-1 0,1 1-1,-1-1 1,1 1 0,-1 0 0,1-1 0,-1 1 0,1 0 0,-1-1 0,1 1 0,-1 0-1,0-1 1,1 1 0,-1 0 0,0 0 0,0-1 0,0 1 0,0 0 0,1 0 0,-1-1-1,0 1 1,0 1 0,-1 20 8,0-1 0,-1 0 0,-1 0 0,-11 39 0,1-20-4,10-31-6,0 0 0,0 0 0,1 0 0,0 0 0,-2 17 0,23-45 43,-4-3 15,1 2 1,1 0-1,23-21 1,64-50 237,-99 87-278,7-5 73,0 1 1,1 0-1,20-9 1,-32 16-87,-1 1 0,0 0 1,1 0 0,-1 0 0,0-1 0,1 1 0,-1 0 0,0 0 0,1 0 0,-1 0 0,0-1 0,1 1-1,-1 0 1,1 0 0,-1 0 0,0 0 0,1 0 0,-1 0 0,1 0 0,-1 0 0,0 0 0,1 0 0,-1 1-1,0-1 1,1 0 0,0 0 0,2 15 82,-2 0-41,-2 0 0,-3 27 0,1-27-9,2 0 1,0 23 0,1-32-12,1 0-1,0-1 1,0 1 0,0 0-1,1-1 1,0 0 0,0 1-1,0-1 1,1 0 0,4 7 0,-5-9-15,0-1 0,0 0 0,0 0 1,1 0-1,-1 0 0,1 0 0,0-1 1,-1 1-1,1-1 0,0 0 0,0 1 1,0-1-1,-1 0 0,1-1 1,0 1-1,1-1 0,-1 1 0,0-1 1,0 0-1,0 0 0,4-1 0,3 1-6,-1-1-1,0-1 0,0 0 0,0 0 1,16-7-1,18-13-212,-29 12-3214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6:5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0 811 5520,'0'0'4064,"10"-2"-3588,2-1-278,-1 0 1,1-1-1,-1 0 1,0 0-1,0-1 1,-1-1-1,20-13 1,10-14 1433,41-45 1,-73 70-1170,-9 27 1337,-7 15-1618,-22 92 550,-15 139 0,18-112-41,20-100 2,16-102 124,4-49 0,5-31-506,-17 128-306,44-195 549,-36 167-410,1 0 1,2 1 0,1 0 0,25-41 0,-36 65-113,1 0 1,0 0-1,0 0 1,0 1-1,0-1 0,1 1 1,6-6-1,-9 9-26,0-1 0,0 1 0,0-1 0,0 1 0,1-1 0,-1 1 0,0 0-1,0-1 1,1 1 0,-1 0 0,0 0 0,0 0 0,1 0 0,-1 0 0,0 0 0,1 1 0,-1-1-1,0 0 1,0 1 0,0-1 0,1 0 0,-1 1 0,0 0 0,0-1 0,0 1 0,0 0 0,0-1-1,0 1 1,0 0 0,0 0 0,0 0 0,0 0 0,0 1 0,6 6 7,-2-1-1,1 1 1,-1 1 0,0-1-1,-1 1 1,0-1-1,0 1 1,-1 0 0,0 1-1,-1-1 1,2 11 0,-3-13-9,0 0 0,0 0 0,-1 0-1,0 0 1,0 0 0,-1 0 0,0 0 0,0 0 0,0 0 0,-1-1 0,0 1 0,0 0 0,-1-1 0,0 1 0,0-1 0,-6 8 0,7-12 1,0 0 1,0 1-1,0-1 1,0 0-1,-1 0 1,1 0-1,-1-1 1,1 1-1,-1 0 1,0-1-1,0 0 1,1 0-1,-1 0 1,0 0 0,0 0-1,0 0 1,0-1-1,0 1 1,-1-1-1,1 0 1,0 0-1,0 0 1,-4-1-1,-4-1 65,1-1 0,0 0-1,0 0 1,0-1 0,-13-7-1,14 5 194,24 12-237,16 5-60,-14-7 28,-1-1 0,1-1 0,1 0 0,-1-1 0,0-1 0,0 0 1,0-2-1,0 0 0,29-7 0,-33 5 10,0-1 1,0 0 0,0-1-1,-1 0 1,0-1-1,0 0 1,-1-1-1,0 0 1,0-1-1,-1-1 1,0 1-1,15-20 1,-8 5 16,-1 0 0,-2 0 1,0-2-1,15-40 0,-12 19 47,18-88 1,-28 89-3,-2 0 0,-2 0 0,-5-88 0,1 121-31,0 1 0,-1 0 0,-1 0 0,-7-22 0,9 30-21,-1 1-1,0 0 1,1-1 0,-1 1-1,0 0 1,-1 0 0,1 0-1,-5-4 1,5 5-6,1 1-1,-1 0 1,0 0 0,1 0 0,-1 1-1,1-1 1,-1 0 0,0 0 0,0 1-1,0-1 1,1 1 0,-1 0-1,0 0 1,0-1 0,0 1 0,0 0-1,1 1 1,-4-1 0,3 1-7,0 0 0,0 0 1,0 0-1,0 0 0,0 0 0,0 0 1,0 1-1,1-1 0,-1 1 0,0-1 1,1 1-1,-1 0 0,1 0 0,0-1 0,-1 1 1,0 3-1,-3 2-2,-5 8-11,1 1 0,1 0-1,0 1 1,1 0 0,-5 19 0,-21 94-55,31-123 60,-9 55-52,1 1-1,4 0 1,3 1-1,2-1 0,8 70 1,-5-118 46,0 1 1,1-1-1,1 0 1,0 0-1,1-1 1,1 1-1,8 14 1,-12-26 11,1 0 0,-1 0 0,1 0 0,-1-1 1,1 1-1,0-1 0,0 0 0,0 0 0,0 0 0,0 0 0,0 0 0,1-1 1,-1 0-1,1 1 0,-1-1 0,1-1 0,-1 1 0,1 0 0,0-1 0,-1 0 1,1 1-1,0-2 0,4 1 0,7-1 18,0-1 0,0 0 0,0-1 0,17-6 0,32-15 107,106-55 1,-82 36 21,-52 21-32,-18 11 60,-37 27-40,14-12-121,-23 17 44,2 2 1,0 0-1,-39 47 1,46-46-36,-18 25 40,34-45-50,1 1 0,-1-1-1,1 1 1,0 0 0,0 0-1,1 0 1,-1 0 0,-1 10-1,3-14-8,0 0-1,0 1 1,0-1-1,0 0 1,0 1-1,0-1 1,0 0-1,0 1 1,0-1-1,1 0 1,-1 0-1,0 1 1,1-1-1,-1 0 1,1 0-1,0 1 1,-1-1-1,1 0 1,0 0-1,0 0 1,0 0-1,-1 0 1,3 1-1,-2-1 2,1-1 0,0 1-1,-1 0 1,1-1 0,0 1 0,-1-1-1,1 0 1,0 0 0,0 0 0,-1 0 0,1 0-1,0 0 1,-1 0 0,1 0 0,2-1-1,3-1 11,-1 0-1,1 0 0,-1-1 1,0 0-1,0 0 0,0 0 1,0-1-1,5-4 0,19-21 98,-2-2 0,35-46 0,-51 62-34,-1 3 122,-10 24 34,0 6-226,0-6 12,0 0-1,1-1 0,1 1 1,0-1-1,0 1 0,9 17 1,-11-27-18,1 1 1,-1-1-1,0 1 0,1-1 1,-1 0-1,1 1 1,0-1-1,0 0 1,0 0-1,0 0 1,0 0-1,0-1 0,0 1 1,1-1-1,-1 1 1,1-1-1,-1 0 1,1 0-1,-1 0 1,1 0-1,0 0 1,-1 0-1,1-1 0,0 0 1,0 1-1,0-1 1,-1 0-1,1 0 1,0 0-1,0-1 1,-1 1-1,1-1 0,5-1 1,-1-1 5,1-1 0,-1 0 1,0 0-1,0 0 0,0-1 0,0 0 0,-1 0 1,9-9-1,44-57 70,-32 39-2,48-68 281,-54 71-185,-20 28-162,0 0 1,0-1 0,0 1-1,0 0 1,0 0 0,0 0 0,0 0-1,0 0 1,0 0 0,0 1-1,1-1 1,1-1 0,-2 2-7,0 0 0,-1 0 1,1 0-1,0 0 1,-1 0-1,1 0 0,0 0 1,-1 0-1,1 0 1,0 0-1,-1 0 1,1 0-1,-1 0 0,1 1 1,0-1-1,-1 0 1,1 1-1,-1-1 0,1 0 1,0 1-1,2 2 1,-1 0-1,1 0 1,-1 0-1,0 0 1,0 0 0,0 1-1,-1-1 1,2 4-1,2 6-1,-1 0 0,0 0 0,-1 0 0,0 0 0,-2 0 0,2 15 0,-5 79 8,2-103-10,0 1 6,0-1 0,-1 1 0,0-1 1,0 1-1,0-1 0,-3 9 0,4-12-5,0-1 1,-1 1-1,1-1 1,0 1-1,-1-1 0,1 1 1,-1-1-1,1 1 1,-1-1-1,1 1 1,-1-1-1,1 0 0,-1 1 1,1-1-1,-1 0 1,1 1-1,-1-1 1,0 0-1,1 0 0,-1 1 1,0-1-1,0 0 1,-1 0-1,1-1 0,0 1 0,0 0 0,0 0 1,0-1-1,0 1 0,-1-1 0,1 1 0,0-1 0,0 1 1,0-1-1,0 0 0,0 1 0,-1-3 0,-27-27 38,25 24-19,-1 0 0,0 0 0,-1 1 0,-11-9 0,9 8-7,-13-8 26,20 14-39,1 0 1,0 0-1,0 0 1,0 0-1,-1 0 0,1 0 1,0 0-1,0 0 1,-1 0-1,1 0 1,0 0-1,0 0 0,0 0 1,-1 0-1,1 0 1,0 0-1,0 0 1,-1 1-1,1-1 1,0 0-1,0 0 0,0 0 1,-1 0-1,1 0 1,0 0-1,0 1 1,0-1-1,0 0 1,-1 0-1,1 0 0,0 0 1,0 1-1,0 14 6,1-10-14,1 0 1,-1 0-1,1 0 0,0-1 0,0 1 0,1 0 1,0-1-1,0 0 0,0 1 0,0-1 1,0 0-1,1-1 0,0 1 0,0-1 1,8 6-1,-9-6 2,0-1 0,1 0 1,-1-1-1,1 1 0,-1 0 1,1-1-1,0 0 0,0 0 1,-1 0-1,1 0 0,0-1 1,0 0-1,0 1 0,0-1 1,0-1-1,0 1 0,0 0 1,0-1-1,-1 0 0,1 0 1,0 0-1,3-2 0,12-8 2,-2-1-1,1-1 0,-2 0 0,0-1 1,21-24-1,6-4 0,-8 5 5,-29 29 0,1 0 0,0 0 0,1 0 0,0 1 0,0 0 0,0 1 0,16-9 0,-23 15 0,0-1 0,0 1 0,0-1 0,0 1 0,1 0 0,-1 0 0,0-1 0,0 1 0,0 0 0,0 0 0,0 0 0,1 0 0,-1 0 0,0 1 0,0-1 0,0 0 0,0 1 0,0-1 0,0 0 0,0 1 0,0-1 0,0 1 0,2 1 0,0 0 0,-1 0 0,0 0 0,0 0 0,0 1 0,0-1 0,-1 1 0,1 0 0,-1-1 0,2 4 0,1 5 0,0 0 0,0 1 0,3 19 0,0 38 0,-6-44 0,1-1 0,8 32 0,-10-56 0,0 1 0,0-1 0,0 0 0,0 1 0,0-1 0,0 1 0,1-1 0,-1 0 0,0 1 0,0-1 0,0 0 0,0 1 0,0-1 0,1 0 0,-1 0 0,0 1 0,0-1 0,0 0 0,1 1 0,-1-1 0,0 0 0,0 0 0,1 0 0,-1 1 0,0-1 0,1 0 0,-1 0 0,0 0 0,1 0 0,-1 1 0,0-1 0,1 0 0,-1 0 0,0 0 0,1 0 0,-1 0 0,0 0 0,1 0 0,-1 0 0,0 0 0,1 0 0,-1 0 0,1 0 0,-1 0 0,0 0 0,1-1 0,-1 1 0,0 0 0,0 0 0,1 0 0,-1 0 0,0-1 0,1 1 0,-1 0 0,0 0 0,1-1 0,17-20 0,-13 15 0,21-29 20,0 1 63,57-59 1,-77 87-70,14-11 25,-20 17-38,1 0-1,0-1 1,-1 1 0,1 0-1,0 0 1,-1 0-1,1 0 1,0 0 0,-1 0-1,1 0 1,0 0-1,-1 0 1,1 0 0,0 0-1,-1 0 1,1 0 0,0 1-1,-1-1 1,1 0-1,0 1 1,-1-1 0,1 0-1,-1 1 1,1-1-1,-1 0 1,1 1 0,-1-1-1,1 1 1,-1-1-1,1 1 1,-1 0 0,1-1-1,-1 1 1,0-1 0,0 1-1,1 0 1,3 7-5,-1 1 0,0-1-1,0 1 1,-1 0 0,0 0 0,-1-1 0,0 1 0,0 17 0,0-12 1,0 0 0,1 0-1,4 16 1,-6-30 4,0 1-1,0-1 1,0 0-1,0 0 0,0 0 1,0 1-1,0-1 1,1 0-1,-1 0 0,0 1 1,0-1-1,0 0 1,0 0-1,0 0 0,0 0 1,0 1-1,1-1 1,-1 0-1,0 0 0,0 0 1,0 0-1,0 0 1,1 1-1,-1-1 1,0 0-1,0 0 0,0 0 1,1 0-1,-1 0 1,0 0-1,0 0 0,1 0 1,-1 0-1,0 0 1,0 0-1,0 0 0,1 0 1,-1 0-1,9-7 8,8-22 0,-11 20-2,73-107 130,-47 71-63,-11 23-29,-21 21-43,1 1-1,-1 0 1,0-1 0,1 1 0,-1 0 0,0-1-1,1 1 1,-1 0 0,1-1 0,-1 1 0,0 0-1,1 0 1,-1 0 0,1-1 0,-1 1 0,1 0-1,-1 0 1,1 0 0,-1 0 0,1 0 0,-1 0-1,1 0 1,-1 0 0,1 0 0,-1 0 0,1 0-1,-1 0 1,1 0 0,-1 0 0,1 1 0,-1-1-1,0 0 1,1 0 0,-1 0 0,1 1-1,-1-1 1,1 0 0,-1 1 0,0-1 0,1 0-1,-1 1 1,0-1 0,1 0 0,-1 1 0,0-1-1,0 1 1,1-1 0,-1 1 0,0-1 0,0 1-1,0-1 1,0 1 0,1-1 0,-1 0 0,0 1-1,0-1 1,0 1 0,0 0 0,2 15 2,-1 0 0,0 17 0,-2-18-3,2 0 0,4 30 0,-3-37 1,-1 0 0,2-1 0,-1 1 0,1 0 1,0-1-1,1 1 0,0-1 0,6 9 0,-7-13 2,-1 0 0,1 0 0,0-1 0,0 1 0,0-1 0,0 0 0,1 0 0,-1 0 0,0 0 0,1-1 0,-1 1 0,1-1 0,0 0 0,-1 0 0,1 0 0,0-1 0,0 1 0,0-1 0,0 0 0,5 0 0,-2-1 1,1 0 0,0-1 0,0 0 0,0 0 0,-1-1 0,1 0 0,-1 0 0,0 0 0,8-6-1,61-44 16,-61 41-15,16-11 8,-1 1 17,-1 0 0,48-51 1,-76 72-25,0 1 0,-1-1 1,0 1-1,1 0 0,-1-1 1,1 1-1,-1-1 0,0 1 1,1-1-1,-1 1 0,0-1 0,1 0 1,-1 1-1,0-1 0,0 1 1,0-1-1,1 0 0,-1 1 1,0-1-1,0 1 0,0-1 0,0 0 1,-11-1 76,-21 13-6,22-5-62,0 0 0,0 0 0,0 2 0,1-1 0,0 1 1,0 0-1,1 1 0,0 0 0,0 0 0,1 1 0,-8 15 0,11-19-6,0 1-1,1-1 1,0 1-1,0 0 1,1 0-1,-1 0 0,2 1 1,-1-1-1,1 0 1,0 1-1,1-1 1,-1 1-1,1-1 1,1 1-1,0-1 1,0 1-1,0-1 0,1 0 1,3 9-1,-4-14-3,-1 0-1,1 0 0,0 0 1,0 0-1,0 0 0,0 0 1,0-1-1,1 1 0,-1 0 0,1-1 1,-1 1-1,1-1 0,-1 1 1,1-1-1,0 0 0,0 0 1,-1 0-1,1 0 0,0 0 0,0 0 1,0 0-1,0 0 0,0-1 1,1 1-1,-1-1 0,0 0 1,0 0-1,0 0 0,0 0 0,0 0 1,1 0-1,-1 0 0,0 0 1,0-1-1,0 1 0,0-1 1,4-1-1,0-1 6,-1 0 1,1 0-1,0-1 1,-1 0 0,0 0-1,0 0 1,0 0-1,0-1 1,-1 0-1,1 0 1,3-6-1,54-96 212,-43 73-20,-16 22-34,-8 28-37,3-4-110,1 1 1,1-1-1,0 1 0,1-1 0,0 1 1,0-1-1,2 1 0,6 20 0,-7-26-7,0 0 0,1 0 0,0 0 0,1 0 0,-1-1 0,1 1-1,1-1 1,-1 0 0,1 0 0,0 0 0,0-1 0,1 0-1,0 0 1,0 0 0,12 7 0,-13-10 4,1 0 0,0 0 1,0 0-1,0 0 0,0-1 0,0 0 1,0-1-1,0 1 0,0-1 0,0 0 0,0-1 1,0 1-1,0-1 0,0 0 0,0-1 1,0 0-1,10-4 0,-11 4-616,0 0 1,0-1-1,-1 0 0,1 0 0,-1 0 1,6-6-1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6:5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206 798 5120,'0'0'8984,"-11"8"-8695,1-2-226,-3 2 151,0 1 1,0 0 0,0 2-1,-13 13 1,15-10-26,0 0-1,2 1 1,0 0-1,0 1 1,1 0 0,1 0-1,-5 21 1,3-7 65,2 1 1,1 0-1,-2 36 0,7-58-154,1-1 0,1 1 0,0-1 0,0 1 0,0-1 0,5 12 0,-6-17-54,1 0-1,0 0 1,0 0 0,0 0-1,1 0 1,-1-1-1,1 1 1,-1-1 0,1 1-1,0-1 1,0 1-1,0-1 1,0 0 0,1 0-1,-1 0 1,0 0-1,1 0 1,-1-1 0,1 1-1,4 1 1,-4-2-15,0-1 0,-1 0 1,1 0-1,-1 0 0,1 0 0,-1-1 1,1 1-1,-1-1 0,1 1 1,-1-1-1,0 0 0,1 0 0,-1 0 1,0 0-1,1 0 0,2-3 1,2-1 22,-1 0 1,0 0 0,0-1-1,6-6 1,7-13 71,-1-1 0,-2 0 0,0-1 0,13-35 0,9-15 229,-21 44-139,12-20 348,-23 32 134,-6 19-358,1 8-196,-1-3-158,1 15 52,1 0 0,1-1 0,1 1 1,1-1-1,0 0 0,1 0 0,1 0 0,12 20 0,-19-36-33,1 1 0,-1-1-1,1 1 1,0-1 0,0 1 0,0-1-1,0 0 1,0 1 0,0-1 0,0 0 0,0 0-1,0 0 1,1 0 0,-1 0 0,0 0-1,1 0 1,-1 0 0,1 0 0,-1-1 0,1 1-1,2 0 1,-2-1 2,0 0-1,0 0 1,0-1-1,-1 1 1,1 0 0,0-1-1,0 0 1,0 1 0,0-1-1,-1 0 1,1 0-1,0 0 1,-1 0 0,1 0-1,-1 0 1,1-1-1,2-2 1,21-18 55,-16 14-32,1-1-1,-1 0 0,0 0 0,-1 0 0,0-1 1,0-1-1,-1 1 0,7-15 0,-12 20 7,1-1-1,-1 1 1,0-1-1,0 0 1,0 0-1,-1 0 1,0 0-1,0 0 0,0 0 1,-1 0-1,0 0 1,0 0-1,-1 0 1,0 0-1,0 0 1,0 0-1,-1 0 1,1 1-1,-6-12 1,2 9 82,2 1 61,17 6-115,-11 1-67,206-15 85,-186 11-64,1-1 1,-1 0 0,35-15-1,-41 10 22,-15 9-28,0-1 0,0 1 0,-1 0 0,1 0 0,0 0 0,0 0 0,0 0 0,0 0 0,0 1 0,4-2 0,-6 22 63,-26 135 13,25-153-86,1-1 1,-1 1-1,1-1 0,0 0 1,0 1-1,0-1 0,0 1 1,0-1-1,0 1 0,0-1 1,0 0-1,1 1 0,-1-1 1,0 1-1,1-1 0,-1 0 1,1 1-1,0-1 0,-1 0 1,1 0-1,0 1 0,0-1 1,1 1-1,-1-1-1,1 0 1,-1-1-1,1 1 0,-1-1 1,1 1-1,-1-1 0,1 1 1,0-1-1,-1 0 0,1 0 1,-1 0-1,1 0 0,0 0 1,-1 0-1,1 0 0,-1-1 1,3 0-1,4-1 5,0 0 0,0-1-1,-1-1 1,1 1 0,-1-1-1,10-7 1,2-4 14,-1 0 0,-1-2 0,0 0 0,-2 0 0,22-31-1,-8 3 30,32-66-1,-26 32 28,-3-2 1,-4-1-1,22-108 0,-38 119 102,-12 62-123,-3 8-3,-7 13-2,-13 32-48,2 0 0,2 2 0,3 0 0,-15 62 0,16-39-64,3 1 0,-4 99 0,14-140 22,1-12 6,0-1 1,1 1-1,2 22 0,-2-38 33,0 0-1,1 0 0,-1 0 1,0 1-1,0-1 0,1 0 1,-1 0-1,1 0 0,-1 0 1,1 0-1,-1 0 0,1 0 1,0 0-1,-1 0 1,1 0-1,0 0 0,0 0 1,0 0-1,0 0 0,0-1 1,0 1-1,0 0 0,0-1 1,0 1-1,0-1 0,0 1 1,0-1-1,0 1 0,1-1 1,-1 0-1,0 0 1,0 0-1,0 1 0,1-1 1,-1 0-1,0 0 0,0-1 1,2 1-1,2-1 3,-1 0 0,0-1-1,1 1 1,-1-1 0,0 0 0,0 0 0,0 0 0,0-1-1,5-3 1,12-12 12,-1-2-1,-1 0 1,0-1-1,-1-1 1,-2 0-1,25-45 1,67-160 182,-85 175-138,116-292 483,-115 284-155,-61 208-285,11-51-88,-14 104-4,-16 58-1,44-213 36,4-11 63,-21 52 0,83-149 286,-43 49-357,-5 5 26,0 0 0,1 1 0,0 0 0,13-11 0,-18 18-55,1 0 0,-1-1 0,0 1 0,1 0 0,-1 0 1,1 0-1,-1 0 0,0 1 0,0-1 0,1 1 0,-1-1 0,0 1 0,0 0 0,1 0 1,-1 0-1,3 2 0,6 1 7,6 3-24,-1 1 0,1 0 0,16 12 0,9 4-17,-15-6 8,-22-14-52,0-1-1,0 1 1,1-1-1,-1 0 1,1 0-1,0 0 1,-1-1-1,1 0 1,0 0-1,9 1 1,-12-5-824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6:5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12664,'0'0'873,"20"0"-562,249-12 1035,-34 2-262,-185 11-425,0 2 0,84 16 0,-127-17-572,19 5 502,-22-1-303,-15 3-144,-4-2-2511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27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0 212 15880,'0'0'4539,"15"-8"-3941,-2 1-454,21-12 393,45-17 0,30-11 663,-70 28-434,1 2-1,1 1 1,84-19 0,-95 31 966,58 1 0,-88 3-1720,0 0 0,0 0 0,0 0 0,1 0 0,-1 1 0,0-1 0,0 0 0,0 0 0,0 0 0,0 0 0,1 1 0,-1-1 0,0 0 0,0 0 0,0 0 0,0 1 0,0-1 0,0 0 0,0 0 0,0 1 0,0-1 0,0 0 0,0 0 0,0 0 0,0 1 0,0-1 0,0 0 0,0 0 0,0 1 0,0-1 0,0 0 0,0 0 0,0 0 0,0 1 0,-1-1 0,1 0 0,0 0 0,0 0 0,0 0 0,0 1-1,0-1 1,-1 0 0,1 0 0,0 0 0,0 0 0,0 0 0,0 1 0,-1-1 0,1 0 0,0 0 0,-1 0 0,-9 12-174,-5-1-3784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0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11952,'0'0'3000,"73"-83"-2808,-29 55-8,6 4-128,3-4 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0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84 160 8536,'0'0'5665,"-4"13"-4985,-4 15-248,1 1 0,-5 47 0,-6 197 1685,9-82 478,10-174-1882,-1-17-693,0 0-1,0 0 1,0 0 0,0 0 0,0 0 0,0 0-1,0 0 1,0 0 0,0-1 0,0 1 0,1 0 0,-1 0-1,0 0 1,0 0 0,0 0 0,0 0 0,0 0-1,0 0 1,0 0 0,0 0 0,0 0 0,0 0 0,0 0-1,0 0 1,0 0 0,0 0 0,0 0 0,0 0 0,0 0-1,1 0 1,-1 0 0,0 0 0,0 0 0,0 0-1,0 0 1,0 0 0,0 0 0,0 0 0,0 0 0,0 0-1,0 0 1,0 0 0,0 0 0,0 0 0,0 0-1,0 1 1,0-1 0,0 0 0,0 0 0,0 0 0,0 0-1,0 0 1,2-27 785,-25-364 1129,22 384-1890,-4-42 400,3-65 0,3 102-366,0-1-1,0 0 1,1 1 0,1-1 0,0 1-1,1-1 1,0 1 0,1 0-1,0 1 1,10-17 0,-13 24-60,1 1 0,-1-1-1,1 1 1,0 0 0,0 0 0,1 0 0,-1 0 0,1 0-1,-1 1 1,1 0 0,0-1 0,0 1 0,0 1 0,0-1-1,0 0 1,0 1 0,0 0 0,1 0 0,-1 0 0,0 1-1,1 0 1,-1-1 0,0 1 0,1 1 0,-1-1 0,7 2-1,-4 0-8,1 0 0,-1 1 0,0 0 0,1 0 0,-1 1-1,-1 0 1,1 0 0,-1 0 0,1 1 0,-1 0 0,-1 0-1,1 1 1,8 11 0,-8-10-6,-1-1 0,-1 2 0,0-1 0,0 0 0,0 1 0,-1 0 0,0 0 0,0 0 0,-1 0-1,0 0 1,0 1 0,-1-1 0,0 0 0,-1 1 0,0-1 0,0 1 0,-1-1 0,0 1 0,0-1 0,-1 0 0,0 0 0,0 1 0,-1-1 0,-5 10-1,-8 7 11,0-1 0,-2-1 0,0 0 0,-2-2 0,0 0 0,-1-1 0,-26 18 0,21-21 10,-5 4 116,34-19-128,0-1 0,0 0-1,0 1 1,0-1 0,0 0 0,0-1 0,1 1 0,-1 0 0,6-1-1,3 2-1,4 2-4,122 27 23,-112-23-24,1 1 0,-1 1 0,28 15 0,-48-22-13,0 1-1,0 0 0,0 0 1,0 0-1,-1 1 0,8 7 1,-12-10 7,0-1 1,0 0-1,0 0 0,0 1 1,-1-1-1,1 1 0,0-1 1,0 1-1,-1-1 1,1 1-1,-1-1 0,1 1 1,-1-1-1,0 1 1,0 0-1,0-1 0,0 1 1,0-1-1,0 1 0,0 0 1,0-1-1,-1 1 1,1-1-1,0 1 0,-1 0 1,0-1-1,1 1 1,-1-1-1,0 0 0,0 1 1,0-1-1,0 1 0,-1 1 1,-4 2 4,1 0 1,-1 0-1,0 0 0,0-1 1,0 0-1,-1 0 0,0 0 1,0-1-1,0 0 0,0 0 1,0-1-1,0 0 1,-1 0-1,-13 1 0,-10 0 64,0-2 0,-43-3-1,15-1 102,49 3-116,8 0-45,0-1 0,0 1-1,0 0 1,-1 0 0,1 0 0,0 0 0,0 0-1,-1 0 1,1 1 0,0-1 0,0 1 0,0 0-1,-3 1 1,5-2-24,0 1 0,0-1 0,0 1 0,1-1 1,-1 0-1,0 1 0,0-1 0,1 1 0,-1-1 0,0 0 0,1 1 0,-1-1 0,1 0 0,-1 1 0,0-1 0,1 0 0,-1 1 1,1-1-1,-1 0 0,0 0 0,1 0 0,-1 1 0,1-1 0,-1 0 0,1 0 0,-1 0 0,1 0 0,0 0 0,17 5-173,12-1-315,0-1 0,51-1 0,-29-5-3405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0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40 12760,'0'0'2416,"-3"14"-2159,0-3-167,1 1 0,0 0 0,1 0 0,1 1 0,-1-1 0,2 0 0,0 0 0,0 0 0,1 0 0,1 0 0,4 12 0,-4-18-7,-1-1 0,1 0 0,1 0 0,-1 0 0,1 0-1,0 0 1,0-1 0,0 0 0,1 0 0,-1 0 0,1 0 0,0-1 0,10 6 0,-11-7-14,0-1 0,0 1 0,0-1 1,0 1-1,0-1 0,1 0 0,-1-1 0,0 1 0,1-1 0,-1 0 0,0 0 1,1 0-1,-1-1 0,1 1 0,-1-1 0,0 0 0,0-1 0,1 1 1,6-4-1,-5 1 11,-1 1 0,0-1 1,0 0-1,0 0 0,-1-1 0,1 0 1,-1 0-1,0 0 0,-1 0 0,1 0 1,-1-1-1,0 1 0,0-1 0,-1 0 1,0 0-1,0 0 0,0 0 0,-1-1 1,0 1-1,0 0 0,0 0 0,-1-1 1,0-6-1,0 7 11,0 0-1,-1 0 1,1 0-1,-1 0 1,0 0 0,-1 0-1,0 0 1,0 1 0,0-1-1,0 0 1,-1 1-1,0 0 1,0-1 0,0 1-1,-1 0 1,0 1 0,0-1-1,0 1 1,0-1-1,-1 1 1,0 1 0,0-1-1,0 1 1,-7-4 0,3 4 15,-1 0 0,0 1 0,1 0 0,-1 1 0,0 0 0,0 0 0,0 1 0,0 1 0,0-1 0,-13 4 0,9-2-95,1-1 0,0 0 0,0-1 0,-25-2 0,25 0-3218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0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7024,'0'0'9518,"13"-2"-8990,39-4 375,0 3 0,76 4 0,-62 9-709,79 23 0,-122-27-1759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0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85 8432,'0'0'2742,"-10"3"-2244,-33 9-2,31-7 469,17-2-424,14-2-15,147-35 1145,-105 20-1133,167-23 2510,-168 25-1699,-25 3-29,-27 8-1125,3-1 1410,-11 3-1584,1-1 1,-1 0 0,0 0 0,0 0 0,0 1 0,0-1 0,0 0-1,1 0 1,-1 1 0,0-1 0,0 0 0,0 0 0,0 1-1,0-1 1,0 0 0,0 0 0,0 1 0,0-1 0,0 0 0,0 1-1,0-1 1,0 0 0,0 0 0,0 1 0,0-1 0,-1 0-1,1 0 1,0 1 0,0-1 0,0 0 0,0 0 0,0 0 0,-1 1-1,1-1 1,0 0 0,0 0 0,-3 3-71,1 0 1,0 0-1,0-1 1,-1 0 0,1 1-1,-1-1 1,0 0-1,0 0 1,-5 2-1,-7 7-231,-7 7-3043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0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12360,'0'0'1993,"17"-4"-1506,265-51 1119,-213 43-307,-1 3 0,73 0 0,-77 9-1155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0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166 137 13056,'0'0'2321,"-10"6"-1746,-5 4-371,0 0 0,1 1 0,0 1 0,-14 15 0,21-19-103,-1 0 0,1 1 0,1 0 0,-1 1 0,2-1 0,-1 1 0,1 0 0,1 1 0,-5 13 0,8-18-49,-1 0 1,1 1-1,0-1 0,1 1 0,0-1 0,0 1 1,0-1-1,0 1 0,1-1 0,0 0 0,1 1 1,0-1-1,-1 0 0,2 0 0,-1 0 0,1 0 0,0 0 1,0 0-1,1-1 0,0 0 0,-1 1 0,2-1 1,-1-1-1,1 1 0,-1-1 0,1 1 0,1-2 1,10 8-1,-5-5 36,0 0 1,1-1-1,0 0 1,0-1 0,0 0-1,1-1 1,-1 0-1,1-1 1,0 0-1,-1-1 1,1-1-1,0 0 1,25-3-1,-22 0 38,1-1 0,-1 0 0,0-2 0,0 1-1,0-2 1,-1 0 0,0-1 0,0 0 0,21-18 0,-26 18-41,-1 0 0,-1 0 0,1-1 0,-1-1 0,-1 1 1,0-1-1,0 0 0,-1-1 0,-1 1 0,1-1 1,-2-1-1,1 1 0,-2 0 0,4-16 0,-6 19-26,0-1 0,0 0 0,0 0-1,-1 1 1,-1-1 0,0 0 0,0 0 0,0 1-1,-1-1 1,-1 1 0,1-1 0,-7-12 0,3 10 17,1 1 1,-2 0 0,1 0-1,-1 1 1,-1 0 0,0 0 0,0 1-1,-19-15 1,17 16-12,0-1 0,-1 2 0,0-1 0,-1 1-1,1 1 1,-1 0 0,0 1 0,0 0 0,-1 1 0,1 0 0,-1 1 0,0 0 0,1 1 0,-1 1 0,0 0-1,0 1 1,1 0 0,-17 3 0,15 1-20,1-1-1,0 2 0,0 0 0,0 0 1,1 1-1,0 0 0,1 1 1,-1 1-1,1 0 0,1 0 1,0 1-1,0 1 0,1-1 1,0 2-1,1-1 0,-9 16 1,15-21-360,0 0 1,0 0 0,0 0 0,0 0-1,1 0 1,-1 9 0,2-12-946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1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6224,'0'0'6088,"2"15"-5527,-1 9-362,0 0 0,-2 1 0,0-1 0,-2 1 0,-1-1 0,0 0 0,-2 0 0,-13 35 0,5-35 107,0 0 0,-1-1 0,-25 29 0,25-33-120,10-13-98,0 0 0,0-1 0,0 1 0,-1-1 0,0 0 0,0-1-1,0 0 1,0 0 0,-1 0 0,1 0 0,-1-1 0,0 0 0,-10 2 0,16-5-67,-1 1 1,0-1-1,1 0 1,-1 0-1,0 0 0,0 0 1,1 0-1,-1 0 1,0 0-1,0-1 1,1 1-1,-1 0 1,0-1-1,1 0 0,-1 1 1,1-1-1,-1 0 1,0 0-1,1 0 1,0 0-1,-1 0 1,1 0-1,0 0 0,-1-1 1,1 1-1,0 0 1,0-1-1,0 1 1,0-1-1,0 1 1,1-1-1,-2-2 0,0-1-1,0 0-1,1 0 0,0 0 0,0 0 0,0-1 0,0 1 0,1 0 0,0-1 0,1-9 0,3-7-309,2-1-1,0 1 0,12-27 1,-13 38-821,0-4-10275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1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376 535 4912,'0'0'6974,"-13"2"-6388,-2 0-397,6-1-57,0 0 0,0 1 0,1 0 0,-1 1 0,0-1 0,-14 8 0,0 3 187,1 0 0,1 1 0,0 1 0,1 1 0,0 1-1,2 1 1,0 0 0,1 1 0,-15 23 0,24-30-54,0 1-1,1-1 0,0 2 1,1-1-1,1 1 1,0 0-1,1 0 1,-4 29-1,7-41-219,1 1 1,0 0-1,-1-1 0,1 1 0,1-1 1,-1 1-1,0 0 0,0-1 0,1 1 1,0-1-1,-1 1 0,1-1 1,0 1-1,0-1 0,1 0 0,-1 1 1,0-1-1,1 0 0,-1 0 0,1 0 1,0 0-1,0 0 0,-1 0 1,1-1-1,0 1 0,1 0 0,1 0 1,-1 0-1,0-1 0,1 0 1,-1-1-1,0 1 1,0 0-1,1-1 0,-1 0 1,0 0-1,1 0 1,-1 0-1,0-1 1,1 1-1,-1-1 0,0 0 1,0 1-1,0-2 1,1 1-1,-1 0 0,0-1 1,-1 1-1,5-4 1,3-2 22,0 0 0,-1-1 0,0 0 1,0 0-1,-1-1 0,0-1 0,-1 1 0,0-1 1,0 0-1,8-18 0,-7 10 101,-1 0 0,-1-1 1,0 0-1,-1 0 0,4-35 0,-9 53-167,1-12 647,1 17 56,2 14-578,1-5-79,0-1 0,1 0 1,0 0-1,1 0 1,0-1-1,1 0 1,0-1-1,15 16 1,-20-24-36,0 0 0,0 0 0,1 0 0,-1-1 0,0 1 0,1-1 0,-1 0 0,1 0 0,0 0 1,-1 0-1,1-1 0,0 1 0,-1-1 0,1 0 0,0 0 0,0-1 0,-1 1 0,1-1 0,3 0 0,11-3 44,-1-1 0,26-11 0,-42 16-55,38-17 86,-1-2 0,0-2 0,-2-1-1,0-2 1,38-33 0,-47 33 79,55-35 1,-72 55 114,-13 9-134,-15 13-64,-23 23-33,2 1 0,1 2-1,3 2 1,-37 61 0,69-102-46,0 0 1,0 0-1,1 0 1,0 1 0,0-1-1,0 1 1,1 0 0,0-1-1,0 1 1,0 7-1,1-11-2,0-1-1,0 0 0,0 1 0,1-1 1,-1 0-1,0 1 0,1-1 0,-1 0 1,1 0-1,-1 1 0,1-1 0,0 0 0,-1 0 1,1 0-1,0 0 0,0 0 0,0 0 1,0 0-1,2 1 0,-1-1 3,0 0-1,0 0 1,0 0-1,1 0 1,-1 0-1,0-1 1,1 0-1,-1 1 1,1-1-1,-1 0 1,0 0 0,1 0-1,-1 0 1,5-1-1,1-1 1,0 0 1,-1-1-1,1 0 0,-1 0 1,1-1-1,-1 1 0,0-2 0,-1 1 1,1-1-1,-1 0 0,0 0 0,0-1 1,0 1-1,-1-1 0,8-11 1,5-8 21,-2-1 1,22-47 0,-3-7 41,-3-3 1,34-144-1,-60 204-36,0-1 0,-2 0 0,-1 0 0,-1-1 0,-1 1 0,-1-1 0,-1 1 0,-7-37 0,8 59-24,0 0 0,0 1 0,0-1 0,-1 1-1,1-1 1,-1 1 0,1-1 0,-1 1 0,0-1-1,0 1 1,1 0 0,-1-1 0,0 1 0,0 0-1,0 0 1,-2-2 0,1 3-2,1 0 0,0 0 1,0 0-1,0 0 0,0 1 0,0-1 1,0 0-1,0 1 0,0-1 0,0 1 1,0-1-1,0 1 0,0-1 1,1 1-1,-1 0 0,0 0 0,0-1 1,0 1-1,1 0 0,-1 0 0,0 0 1,1-1-1,-1 1 0,1 0 0,-1 0 1,0 1-1,-13 20 7,1 0 0,1 1 0,1 0 0,1 0 1,1 1-1,-9 39 0,6-7-64,-8 107 1,18-137 12,1-1 1,2 1-1,0 0 1,2-1-1,1 1 1,1-1-1,1 0 1,1 0-1,2-1 1,19 43-1,-25-61 31,0 0 0,0-1 0,1 1 0,-1-1-1,1 1 1,1-1 0,-1 0 0,1-1-1,-1 1 1,1-1 0,1 0 0,-1 0 0,0 0-1,1-1 1,0 0 0,0 0 0,0 0-1,0-1 1,0 0 0,1 0 0,-1-1 0,1 1-1,-1-2 1,1 1 0,-1 0 0,1-1-1,-1-1 1,1 1 0,12-3 0,-1-2-1,-1 0 0,0-1 0,0-1 1,26-14-1,58-44 5,-73 45 31,0-2 0,-1-1 0,-2-1 0,0 0 0,-2-2 0,-1-1 0,31-48 0,-52 73-13,0-1 0,1 1 0,-1-1 0,0 1 0,0-1 0,0 0 0,-1 1 0,1-1 0,-1 0 0,0 1 0,1-1 0,-1 0 0,-1-4-1,1 6-6,0 1 0,0-1-1,0 0 1,-1 1 0,1-1-1,0 0 1,0 1 0,-1-1-1,1 1 1,-1-1 0,1 1 0,0-1-1,-1 0 1,1 1 0,-1 0-1,1-1 1,-1 1 0,1-1-1,-1 1 1,0 0 0,0-1-1,-1 0 0,1 1 0,-1 0 1,1 0-1,-1 0 0,1 0 0,0 0 0,-1 0 0,1 0 0,-1 0 0,1 1 0,-1-1 0,1 0 1,0 1-1,-2 0 0,-13 6 11,1 2 0,1-1 0,0 2 0,0 0 1,0 0-1,2 1 0,-22 24 0,26-26-15,1 1 0,0-1 1,1 1-1,0 1 0,0-1 0,1 1 0,1 0 1,0 0-1,0 0 0,1 1 0,-3 17 0,5-24-6,1 0-1,-1 0 0,1 0 1,0 0-1,0 1 0,0-1 1,1 0-1,0 0 0,0 0 1,0 0-1,1 0 1,0 0-1,-1 0 0,2-1 1,-1 1-1,1 0 0,-1-1 1,1 0-1,0 0 0,1 0 1,-1 0-1,1 0 0,0-1 1,-1 1-1,2-1 0,-1 0 1,0 0-1,7 3 0,-8-5 2,0 0-1,1 1 0,-1-1 0,0 0 0,1 0 0,0-1 0,-1 1 0,1-1 0,-1 0 0,1 0 0,0 0 0,-1 0 0,1-1 1,6-1-1,-4 0 0,-1 0 1,0 0 0,1-1 0,-1 0-1,0 0 1,0 0 0,-1 0 0,8-7-1,-2 0 5,0-1-1,-1 0 0,0 0 1,-1-1-1,-1 0 0,12-23 0,-9 9 15,-1 1-1,0-2 0,7-47 1,4-85 52,-20 158-69,6-76 105,-5 1 1,-12-126-1,10 189-67,0 0-1,-2 0 1,1 0-1,-2 0 1,0 0-1,-6-14 1,9 27-36,1-1 1,0 1-1,0 0 1,-1 0-1,1 0 1,0 0-1,0-1 1,-1 1-1,1 0 1,0 0-1,-1 0 0,1 0 1,0 0-1,0 0 1,-1 0-1,1 0 1,0 0-1,-1 0 1,1 0-1,0 0 1,-1 0-1,1 0 1,0 0-1,0 0 1,-1 0-1,1 0 1,0 1-1,0-1 1,-1 0-1,1 0 0,0 0 1,0 0-1,-1 0 1,1 1-1,0-1 1,0 0-1,-1 0 1,1 1-1,0-1 1,0 0-1,0 0 1,-1 1-1,-10 14 40,2 5-31,1 0 0,0 1 0,2 0 0,0 0 0,-3 26 0,-6 112-13,13-67-58,4 1 1,5-1 0,34 175-1,-39-256 36,0 0 0,0-1 0,1 1 0,1-1 0,0 1 0,0-1 0,1 0 0,1-1 0,-1 1 0,9 9 0,-14-19 13,1 1-1,0 0 1,0 0-1,0 0 1,-1-1-1,1 1 0,0 0 1,0-1-1,0 1 1,0-1-1,0 1 0,0-1 1,0 0-1,0 1 1,1-1-1,-1 0 1,0 0-1,0 0 0,0 0 1,0 1-1,0-2 1,0 1-1,1 0 0,-1 0 1,0 0-1,0 0 1,0-1-1,0 1 1,1-1-1,9-6-3538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1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392 721 5120,'0'0'10696,"-12"-6"-10132,6 3-511,-8-5 306,-1 1 0,1 0 0,-2 1-1,1 1 1,-22-5 0,27 9-152,1 0 0,-1 1 0,1 1 0,-1-1-1,1 1 1,-1 1 0,1 0 0,0 0 0,-1 1 0,1 0-1,1 0 1,-1 1 0,-9 6 0,9-5-119,0 1 0,0 0 0,1 1 0,0 0 0,0 0 0,1 1 0,0 0 0,0 1 0,1-1 1,0 1-1,1 0 0,-1 0 0,2 1 0,0 0 0,0 0 0,0 0 0,1 0 0,1 0 0,0 1 0,0-1 0,0 15 0,1-15-48,1-1 1,0 0-1,0 1 0,1-1 1,1 0-1,-1 0 0,1 1 1,1-1-1,0-1 0,0 1 1,0 0-1,1-1 0,1 0 1,0 1-1,0-2 0,0 1 1,1-1-1,0 0 0,0 0 1,1 0-1,0-1 0,0 0 1,0 0-1,15 7 0,-15-9-14,1-1 0,0 0-1,1 0 1,-1-1-1,0 0 1,1 0 0,-1-1-1,1 0 1,-1-1 0,1 0-1,-1 0 1,1-1 0,0 0-1,-1-1 1,0 1 0,1-2-1,-1 1 1,16-8 0,5-5 69,0-1 0,-1-1 0,41-33 1,-63 45-75,13-9 49,-1 0 0,-1-1 0,0-1 1,-1-1-1,-1 0 0,22-32 1,-27 26 306,-10 22-371,0 1 0,0 0 0,0 0 0,0 0 0,0 0 0,0 0 0,0 0 0,0 0-1,0 0 1,0-1 0,0 1 0,0 0 0,0 0 0,0 0 0,0 0 0,0 0 0,0 0 0,0 0 0,0 0 0,0 0 0,0-1-1,0 1 1,0 0 0,0 0 0,-1 0 0,1 0 0,0 0 0,0 0 0,0 0 0,0 0 0,0 0 0,0 0 0,0 0-1,0 0 1,0 0 0,0 0 0,-1 0 0,1 0 0,0-1 0,0 1 0,0 0 0,0 0 0,0 0 0,0 0 0,0 0-1,0 0 1,-1 0 0,1 0 0,0 1 0,0-1 0,0 0 0,0 0 0,0 0 0,0 0 0,0 0 0,0 0 0,-13 10 180,10-6-168,-1 0 0,1 1 0,0-1 0,0 1 0,1-1 0,-1 1 0,1 0 0,0 0 0,1 0 0,-1 1 0,1-1 0,0 0 0,0 1 0,1-1 0,-1 0 0,2 7 0,-1-6-7,0 1-1,1 0 1,0-1-1,0 0 1,1 1-1,-1-1 1,1 0-1,1 0 1,-1 0-1,1 0 1,0 0-1,7 8 1,-6-8 3,0-1 0,0 0 0,1 0 1,0-1-1,0 0 0,0 0 1,1 0-1,-1 0 0,8 3 1,-10-6-9,0 0 1,0 0-1,0 0 1,0-1 0,0 0-1,0 1 1,0-1-1,0 0 1,0 0 0,0 0-1,0-1 1,0 1-1,0-1 1,0 0-1,0 0 1,0 0 0,0 0-1,0 0 1,-1-1-1,1 1 1,0-1 0,2-2-1,-2 2 14,0-1 0,1 1 0,-1-1 0,0 0 0,0 0 0,-1 0 0,1 0 0,-1-1 0,0 1 0,0-1 0,0 0 0,0 0 0,0 1 0,-1-1 0,0 0 0,1 0 0,-1 0 0,-1 0 0,1-1 0,-1 1 0,0 0 0,0-5 0,0 2 10,-1 0-1,-1 0 1,1 0 0,-1 0-1,0 1 1,-1-1 0,1 0-1,-1 1 1,-1 0 0,1 0-1,-1 0 1,-5-7-1,6 10-11,1 1-1,-1-1 0,1 1 0,-1-1 0,0 1 1,0 0-1,0 0 0,0 0 0,0 1 0,0-1 0,-1 1 1,1-1-1,-1 1 0,1 0 0,-1 1 0,1-1 0,-1 1 1,-6-1-1,-2 2 50,-1 0 0,1 0 1,-24 7-1,13-3 12,107-27-86,-52 12 18,1 2-1,61-8 0,-61 13-7,-1 0 2,0 2-1,57 4 0,-73-1 0,-10-2 5,1 1 0,-1 0-1,0 0 1,11 4 0,-15-4-7,0 0 1,0 0 0,0 0 0,0 1 0,0-1 0,0 1 0,0-1-1,0 1 1,0 0 0,-1 0 0,1 0 0,-1 0 0,0 0 0,1 0-1,-1 0 1,1 3 0,0 0 13,0 1 0,0 0 0,-1 0 0,0 0 0,0 0 0,0 0 0,-1 0 0,0 0 0,0 0 0,-2 12 0,-1-6 42,1 0-1,-2-1 0,1 1 0,-9 15 1,10-22-5,0-1 0,-1 0 1,0 0-1,0 0 0,0 0 1,0-1-1,-7 6 0,10-9-48,-1 0 0,1 0-1,0 0 1,-1 0 0,1 0-1,0 1 1,0-2 0,-1 1-1,1 0 1,0 0 0,0 0-1,-1 0 1,1 0-1,0 0 1,0 0 0,-1 0-1,1 0 1,0 0 0,0 0-1,-1-1 1,1 1 0,0 0-1,0 0 1,0 0 0,-1-1-1,1 1 1,0 0-1,0 0 1,0 0 0,0-1-1,-1 1 1,1 0 0,0 0-1,0-1 1,0 1 0,0 0-1,0 0 1,0-1 0,0 1-1,0 0 1,0 0-1,0-1 1,0 1 0,0 0-1,0 0 1,0-1 0,0 1-1,0 0 1,0-1 0,3-14 65,1 3-43,0 0 0,1 1 0,0-1 0,1 1 0,1 0 0,-1 0 0,2 0 0,0 1 0,0 1 0,0-1 0,1 1-1,1 1 1,15-12 0,-20 16-15,0 1 0,1 0 0,-1 0 0,1 0 0,-1 1 0,11-3 0,-14 4-8,1 1 0,-1 0-1,0 0 1,1 0 0,-1 0 0,0 0-1,0 0 1,1 0 0,-1 1-1,0 0 1,1-1 0,-1 1-1,0 0 1,0 0 0,0 0 0,0 0-1,0 0 1,0 0 0,0 1-1,0-1 1,1 2 0,6 6 0,-1 0 1,0 0-1,0 1 0,-1 0 1,-1 0-1,1 1 1,-2-1-1,1 1 0,5 19 1,-9-23 9,1 0 1,0 1-1,1-1 1,0-1-1,0 1 1,7 9-1,-9-14-4,0 0 0,0-1 0,0 1 0,0-1 0,1 1 0,-1-1 0,0 0 0,1 0 0,-1 0 0,1 0 0,-1 0 0,1 0 0,-1-1 0,1 1 0,-1-1 0,1 0 0,0 0 0,-1 0 0,1 0-1,0 0 1,-1 0 0,5-2 0,13-3 22,0-1 0,0 0-1,0-2 1,-1 0 0,-1-2-1,19-11 1,101-76 168,-116 81-155,-18 13-38,6-3 29,-1-1 0,0 0-1,-1 0 1,0-1 0,0 0-1,0-1 1,-1 1 0,-1-1-1,7-11 1,-13 20-32,1-1 0,-1 1 0,0 0 0,0-1 1,1 1-1,-1-1 0,0 1 0,0 0 0,1-1 0,-1 1 0,0-1 0,0 1 0,0-1 0,0 1 0,0-1 1,0 1-1,0-1 0,0 1 0,0-1 0,0 1 0,0-1 0,0 1 0,0-1 0,-13 6 58,-2 7-56,0 0 0,0 1-1,2 0 1,-16 20 0,20-22-7,6-8 0,-13 15-11,2 0-1,-14 20 0,25-32-1,-1 0 1,1 1-1,0 0 1,1-1-1,-1 1 1,1 0-1,0 0 1,1 0-1,0 0 1,0 13-1,0-18 7,1 0 0,0 0 0,1 0 0,-1-1 0,0 1 0,0 0 0,1 0 0,0 0 0,-1 0 0,1 0 0,0-1 0,0 1 0,-1 0 0,1 0 0,1-1 0,-1 1-1,0-1 1,0 1 0,1-1 0,-1 0 0,0 1 0,1-1 0,0 0 0,-1 0 0,1 0 0,0 0 0,-1 0 0,1 0 0,0-1 0,0 1 0,0-1 0,-1 1 0,1-1 0,0 0 0,0 1 0,3-1 0,1 0-5,-1 0-1,1 0 1,-1-1 0,1 0-1,-1 0 1,1 0 0,-1-1-1,1 0 1,-1 0 0,0 0-1,8-5 1,-1-2-1,0-1 0,0 0 0,-1-1 0,0-1-1,-1 0 1,0 0 0,-1-1 0,0 0 0,-1-1 0,12-28 0,-5 7-23,-2-1 0,-2 0 0,10-55 0,-14 45 5,-2 1 0,-1-49 0,-10-89-85,5 167 91,0 1 1,0 0-1,-2 0 1,0 0-1,0 0 1,-2 1-1,-9-24 1,8 31-136,0 9 24,-1 17-33,5-15 154,-10 36-111,3 0 1,0 0 0,-4 67-1,11 127-266,3-204 343,2 0 1,1-1-1,1 1 0,2-1 0,0-1 0,18 41 0,-24-66 49,0-1 1,0 1 0,0-1 0,1 0-1,-1 1 1,1-1 0,-1 0 0,1 0-1,0 0 1,0 0 0,0 0-1,0-1 1,1 1 0,-1 0 0,0-1-1,1 0 1,-1 0 0,4 2 0,-3-2 7,1-1 0,0 1 0,0 0 0,0-1 0,0 0 0,0 0 0,-1 0 0,1-1 0,0 1 0,0-1 1,6-2-1,-2 1 13,0-2 0,0 1 0,0-1-1,0 0 1,0-1 0,-1 0 0,0 0 0,0 0 0,0-1 0,8-10 0,1-2 80,-1-2 0,-1 0 1,-1-1-1,-1 0 0,-1-1 0,0 0 0,10-35 0,-20 50 378,-4 13-315,-3 15-71,4 5-34,1 1 0,2 0 0,1-1 0,1 1-1,1-1 1,1 1 0,1-1 0,14 34 0,-19-58-55,-1 0 1,1-1 0,-1 1 0,1-1-1,0 0 1,-1 1 0,1-1-1,0 0 1,0 1 0,0-1 0,0 0-1,0 0 1,0 0 0,0 0-1,1 0 1,-1 0 0,0 0 0,1 0-1,-1 0 1,0 0 0,1-1-1,-1 1 1,1-1 0,-1 1 0,1-1-1,-1 0 1,1 1 0,0-1-1,-1 0 1,1 0 0,-1 0 0,1 0-1,0 0 1,-1 0 0,1-1 0,-1 1-1,1-1 1,-1 1 0,3-2-1,3 0 11,-1-1-1,0-1 0,0 1 0,0-1 1,0 0-1,-1 0 0,10-9 0,7-12 57,-1-1 0,-1-1-1,-1 0 1,16-33-1,-32 55-53,5-8 66,5-9 147,-9 16-136,-4 7-56,-4 11-38,0 0 0,1-1 0,1 2 0,0-1 0,1 0 0,-1 22 0,3-30 0,-1-1 0,0 1 0,1 0 0,0 0 0,-1-1 0,2 1 0,-1 0 0,0-1 0,1 1 0,-1-1 0,1 0 0,0 1 0,0-1 0,0 0 0,1 0 0,-1 0 0,1-1 0,0 1 0,0-1 0,4 4 0,-2-4 0,-1 1 0,1-1 0,0 0 0,-1-1 0,1 1 0,0-1 0,0 0 0,0 0 0,0-1 0,0 1 0,1-1 0,-1 0 0,0 0 0,9-2 0,19-5 0,0-1 0,-1-2 0,39-17 0,90-49 0,-93 42 0,-58 29 0,-2 2 0,-1 0 0,0-1 0,1 0 0,-1-1 0,-1 1 0,1-1 0,10-11 0,-57 42 0,39-25 0,-14 9 0,1 2 0,0 0 0,1 0 0,-13 17 0,23-26 0,1 1 0,-1-1 0,1 1 0,0 0 0,-1 0 0,2-1 0,-1 2 0,0-1 0,1 0 0,0 0 0,0 0 0,0 1 0,1-1 0,-1 1 0,1-1 0,0 0 0,0 1 0,0-1 0,1 0 0,0 1 0,0-1 0,0 0 0,2 6 0,-2-8 0,1 0 0,-1 0 0,1 0 0,0 0 0,0 0 0,0 0 0,0 0 0,0 0 0,0-1 0,0 1 0,1-1 0,-1 0 0,0 0 0,1 1 0,-1-1 0,1-1 0,0 1 0,-1 0 0,1-1 0,0 1 0,-1-1 0,1 0 0,4 0 0,3 0 0,1 0 0,0-1 0,-1 0 0,19-4 0,-15 1 0,0-1 0,0-1 0,0 0 0,-1-1 0,0 0 0,20-15 0,-9 3 0,-2 0 0,28-29 0,-21 14-13,-1-1 0,-1-1 0,29-55 0,49-126-46,-93 185 55,-2 0 0,-1 0 0,-1-1 0,-2 0 0,-1 0 0,-2-1-1,-1 0 1,-1 1 0,-7-55 0,-1 60 56,7 28-51,0 0 0,0-1 1,0 1-1,0 0 0,0 0 0,0 0 0,-1-1 0,1 1 1,0 0-1,0 0 0,0 0 0,0 0 0,-1-1 1,1 1-1,0 0 0,0 0 0,-1 0 0,1 0 0,0 0 1,0 0-1,-1 0 0,1 0 0,0 0 0,0 0 1,0-1-1,-1 1 0,1 0 0,0 0 0,0 1 1,-1-1-1,1 0 0,0 0 0,-1 0 0,-10 12 27,4 0-28,0 1 0,1 0 1,0 1-1,2-1 0,-6 23 0,-10 74-79,20-108 77,-9 61-91,4 1-1,4 110 1,3-112 41,4 45-73,-5-93 92,2 0 0,-1-1 0,2 1 0,0 0 0,7 15 0,-11-28 32,1 0-1,-1 0 0,1 0 0,-1 0 0,1 0 1,-1-1-1,1 1 0,0 0 0,-1 0 0,1-1 1,0 1-1,0 0 0,0-1 0,0 1 1,-1 0-1,1-1 0,0 1 0,0-1 0,0 0 1,0 1-1,0-1 0,0 0 0,0 0 0,2 1 1,-1-1 2,1-1 0,-1 1 0,0 0 0,1-1 0,-1 1 0,0-1 0,1 0 0,-1 0 0,0 0 0,3-2 0,4-2 3,-1 0 1,0-1 0,-1-1 0,9-8 0,23-26 36,33-49-1,-67 82-49,7-7 201,-6 15-58,-2 10-28,-1 2-35,-1 1 0,1 18 0,2 15-19,-2-34-50,0 1 1,0-1-1,7 12 0,-10-21-2,1-1 0,0 0-1,0 0 1,0 1 0,0-1 0,1 0 0,-1 0 0,1 0 0,-1 0 0,1 0 0,0-1 0,-1 1 0,1 0 0,0-1 0,0 1 0,0-1-1,0 0 1,0 0 0,1 0 0,-1 0 0,0 0 0,1 0 0,4 1 0,1-3 0,1 0 0,0 0 0,0-1 0,-1 0 0,1 0 0,-1-1 0,1 0 0,-1-1 0,0 1 0,10-8 0,8-6 0,37-32 0,-46 35 0,-1 1 0,-1 0 0,0-1 0,-1-1 0,-1 0 0,0-1 0,-1 0 0,10-19 0,-22 35 0,0 0 0,0 0 0,0 0 0,0 0 0,0 0 0,0 0 0,0 0 0,0 0 0,0 0 0,0 0 0,0 0 0,0 0 0,0 0 0,0 0 0,0 0 0,0 0 0,0 0 0,-1 0 0,1 0 0,0 0 0,0 0 0,0 0 0,0 0 0,0 0 0,0 0 0,0 0 0,0 0 0,0 0 0,0 0 0,0 0 0,-6 6 0,-8 14 0,6-6 0,0 1 0,1 0 0,0 1 0,2 0 0,0 0 0,0 0 0,2 0 0,0 1 0,0-1 0,2 1 0,0 27 0,1-42 0,0-1 0,0 0 0,0 1 0,0-1 0,1 1 0,-1-1 0,0 1 0,0-1 0,1 0 0,-1 1 0,1-1 0,0 0 0,-1 1 0,1-1 0,0 0 0,-1 0 0,1 0 0,0 1 0,0-1 0,0 0 0,0 0 0,0 0 0,0 0 0,1-1 0,-1 1 0,0 0 0,0 0 0,1-1 0,-1 1 0,0-1 0,1 1 0,-1-1 0,0 0 0,3 1 0,-1-1 0,-1-1 0,0 1 0,1 0 0,-1-1 0,1 0 0,-1 0 0,0 0 0,1 0 0,-1 0 0,0 0 0,0 0 0,0-1 0,0 1 0,0-1 0,0 1 0,0-1 0,-1 0 0,1 0 0,2-3 0,1-3 0,-1 1 0,0-1 0,0 0 0,0 0 0,-1 0 0,0 0 0,-1-1 0,0 1 0,0-1 0,-1 1 0,0-1 0,-1 0 0,0 1 0,0-1 0,-1 0 0,0 0 0,0 1 0,-1-1 0,0 1 0,0-1 0,-6-11 0,2 9 0,-1-3 0,0 0 0,-13-18 0,18 29 0,0 0 0,0 1 0,0-1 0,-1 1 0,1-1 0,-1 1 0,1 0 0,-1 0 0,0 0 0,0 0 0,0 1 0,0-1 0,0 1 0,0 0 0,0 0 0,0 0 0,-5-1 0,-7-2 0,14 4 0,1 0 0,0 0 0,0 0 0,0 0 0,0 0 0,0 0 0,0-1 0,0 1 0,0 0 0,0 0 0,0 0 0,0 0 0,0 0 0,0 0 0,0-1 0,0 1 0,0 0 0,0 0 0,0 0 0,0 0 0,0 0 0,0-1 0,0 1 0,0 0 0,0 0 0,0 0 0,1 0 0,-1 0 0,0 0 0,0 0 0,0 0 0,0-1 0,0 1 0,0 0 0,0 0 0,0 0 0,0 0 0,1 0 0,-1 0 0,0 0 0,0 0 0,0 0 0,0 0 0,0 0 0,0 0 0,1 0 0,-1 0 0,0 0 0,0 0 0,0 0 0,34-8 0,-3 5 0,0 1 0,0 1 0,0 2 0,0 1 0,52 11 0,-76-11 0,1 0 0,-1 0 0,0 1 0,0 0 0,0 1 0,0-1 0,-1 1 0,1 1 0,-1-1 0,11 11 0,-14-12 0,0 1 0,0 0 0,-1 0 0,0 0 0,1 0 0,-1 1 0,0-1 0,-1 0 0,1 1 0,-1-1 0,0 1 0,0 0 0,-1-1 0,1 1 0,-1 0 0,0-1 0,0 1 0,-1 7 0,-1 3 0,-1-1 0,-1 1 0,0-1 0,-8 19 0,64-90 0,-34 39 0,0 0 0,1 1 0,34-23 0,-52 39 0,1 0 0,-1 1 0,1-1 0,-1 0 0,1 1 0,-1-1 0,1 1 0,-1 0 0,1 0 0,0-1 0,-1 1 0,1 0 0,0 0 0,-1 1 0,1-1 0,0 0 0,-1 0 0,1 1 0,-1-1 0,1 1 0,-1 0 0,1-1 0,-1 1 0,1 0 0,-1 0 0,0 0 0,1 0 0,-1 0 0,0 0 0,0 0 0,0 0 0,2 3 0,4 4 0,0 1 0,-1 0 0,10 18 0,-10-16 0,20 35 0,27 66 0,-53-110-9,1-1 0,0 1 0,-1 0 1,1 0-1,-1-1 0,0 1 0,1 0 0,-1 0 0,0 0 0,0 0 1,0 2-1,-1-4-2,1 1 0,0-1 1,0 1-1,0-1 1,0 1-1,-1-1 0,1 1 1,0-1-1,0 0 0,-1 1 1,1-1-1,0 1 1,-1-1-1,1 0 0,0 1 1,-1-1-1,1 0 0,-1 1 1,1-1-1,-1 0 1,1 1-1,-1-1 0,1 0 1,-1 0-1,0 1 0,-1-2-29,0 1 0,0 0-1,0 0 1,0 0 0,0-1-1,0 1 1,0-1 0,0 0-1,1 1 1,-1-1 0,0 0-1,0 0 1,1 0 0,-1-1-1,0 1 1,1 0 0,-1 0-1,1-1 1,-2-2 0,-21-25-4505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27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16280,'0'0'1705,"13"1"-1055,35 0 548,70-5 0,-47-4-133,-30 5-20,1-1-1,0-3 0,66-20 1,-78 22 375,-17 4-4281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1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15176,'0'0'568,"22"60"-1416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1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10952,'0'0'1160,"73"6"-616,24-6 136,19 8 8,23 4-48,11 2 0,11-2 136,-14-6 15,-20-6-87,-10-2 0,-6-4-192,-33-6 0,-1-4-296,-7-12 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2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380 482 6224,'0'0'8486,"-13"-8"-8147,-40-28 5,48 33-273,1 0 0,-1 1 1,0 0-1,0 0 0,0 0 1,0 1-1,0 0 0,0 0 1,0 0-1,0 0 0,-1 1 1,1 0-1,-7 0 0,1 2 88,0 1-1,1-1 1,-1 1-1,-12 6 1,6-3 51,8-2-88,0-1 1,0 1-1,1 1 0,-1 0 1,1 0-1,0 0 0,0 1 1,0 1-1,1-1 0,0 1 0,1 0 1,-1 1-1,1-1 0,1 1 1,-1 1-1,1-1 0,1 1 1,0-1-1,0 1 0,0 1 1,1-1-1,1 0 0,0 1 0,0-1 1,-1 17-1,2-6 57,2 0 0,-1 0 0,2 0 0,1 0 0,0-1 0,7 21 0,-6-29-114,0-1 0,1 0 0,0 0 0,0-1 0,1 1 0,0-1 0,0 0 0,1-1 0,1 0 0,-1 0-1,1 0 1,15 10 0,-15-12-23,0-1 0,1 0 0,0 0 0,-1 0 0,2-2 0,-1 1 0,0-1-1,1 0 1,-1-1 0,1 0 0,0 0 0,0-1 0,0-1 0,-1 0 0,1 0 0,0-1-1,0 0 1,0 0 0,0-1 0,-1-1 0,1 1 0,-1-2 0,10-3 0,4-4 121,1-1 1,36-24-1,-48 28-84,0-1 0,-1-1 0,-1 0 1,1 0-1,-2-1 0,12-16 0,-6 6 172,20-42 1,-30 52-116,-1 0 0,0-1-1,0 1 1,-2-1 0,1 1-1,0-14 1,-3 20-71,1 3-26,-1 1 0,0-1 0,0 1 0,0-1 0,0 1 0,0-1 0,0 1 0,0-1-1,0 1 1,-1-1 0,1 1 0,-1-1 0,1 1 0,-1 0 0,-1-3 0,2 4-29,0 0 0,0 0-1,0-1 1,0 1 0,0 0 0,-1 0 0,1 0 0,0 0 0,0 0-1,0 0 1,0 0 0,0 0 0,-1-1 0,1 1 0,0 0 0,0 0-1,0 0 1,0 0 0,-1 0 0,1 0 0,0 0 0,0 0 0,0 0 0,0 0-1,-1 0 1,1 0 0,0 0 0,0 0 0,0 0 0,0 0 0,-1 0-1,1 1 1,0-1 0,0 0 0,0 0 0,0 0 0,0 0 0,-1 0-1,1 0 1,0 0 0,0 0 0,0 1 0,0-1 0,0 0 0,0 0-1,0 0 1,-1 0 0,1 1 0,-8 13 140,-4 18-64,3 0 32,-9 47 0,17-71-101,0 0-1,0 0 0,1 1 1,0-1-1,0 0 0,1 0 1,0 0-1,0 0 1,1 0-1,0 0 0,6 14 1,-7-20-9,0-1 0,0 1 0,0 0 0,1 0 0,-1 0 1,1-1-1,-1 1 0,1-1 0,-1 1 0,1-1 0,0 0 0,0 0 1,0 0-1,-1 0 0,1 0 0,0 0 0,4 1 0,-2-1 1,0-1 0,0 1-1,-1-1 1,1 0-1,0 0 1,0 0 0,0-1-1,-1 1 1,7-3 0,0 0 7,0-1-1,-1 0 1,1 0 0,-1-1 0,0 0 0,12-10 0,0-2 27,-1-2 0,-1 0-1,-1-1 1,-1-1 0,0-1 0,19-33 0,-22 16 20,-13 33-29,1 0-1,0 1 0,0-1 0,6-9 0,-8 98 362,1-59-350,0-13-30,-1-1 1,2 0-1,-1-1 0,1 1 0,1 0 1,5 14-1,-6-20-5,0 1 0,1 0-1,-1 0 1,1-1 0,0 0 0,0 1 0,1-1 0,-1 0 0,1-1-1,0 1 1,0-1 0,0 1 0,0-1 0,6 3 0,-7-5-3,0 0 0,0 0-1,0-1 1,0 1 0,-1-1 0,1 1 0,0-1 0,0 0 0,0 0 0,0 0 0,0-1-1,4 0 1,35-12 60,-31 8-50,0 0 0,0-2 0,-1 1 0,0-1 0,0-1 0,0 0 0,-1 0 0,0-1 0,-1 0 0,0-1 0,11-16 0,-6 5 31,-1 0 1,0-1 0,-2-1 0,15-44 0,-21 53 19,-1-1 0,4-27 0,-7 36-41,0 0-1,1 0 1,-2 0-1,1 0 1,-1 0-1,0 0 1,0 0-1,0 0 1,-5-10-1,2 5 87,6 7-46,15 12-33,23 24-80,-32-24 40,-1-1-1,0 1 1,-1 1 0,0-1-1,0 1 1,-1 0 0,7 15-1,-3-2-26,-1 0 0,7 31-1,9 16-23,-23-64 55,1-1 0,-1 1-1,1 0 1,0-1 0,0 1 0,4 6 0,-5-10 1,0 0 1,0 0 0,0 0 0,0 0 0,0 0 0,0 0 0,0-1 0,0 1 0,1 0 0,-1-1 0,0 1 0,0-1 0,1 1 0,-1-1 0,0 0 0,1 0 0,-1 1 0,0-1 0,1 0 0,-1 0 0,0 0 0,1 0 0,-1-1 0,1 1 0,-1 0 0,0 0 0,3-2 0,8-2 0,0-1 0,0 0 0,0 0 0,-1-2 0,0 1 0,0-1 0,17-16 0,63-68 0,-71 70 0,-13 13 8,0 0 0,0-1 0,-1 0 0,-1 0-1,1 0 1,-2-1 0,1 0 0,-1 0 0,4-15 0,-4 15 11,0-8 134,-1 16-55,2 5-35,4 9-12,19 34-5,-17-25-16,2-1-1,25 32 0,-12-20 26,-19-22-40,0 0 1,1-1 0,1 0 0,-1-1 0,14 10 0,-18-15-9,0-1 1,0 0-1,0-1 1,1 1 0,-1-1-1,1 0 1,-1 0-1,1 0 1,-1-1 0,1 1-1,0-1 1,-1 0-1,1-1 1,7 0 0,-2-1-8,0-1 1,0 1-1,0-1 1,0-1-1,10-5 1,-5 1 2,-1 0-1,-1-1 1,0 0 0,0-1-1,0-1 1,-1 0 0,-1 0-1,0-2 1,-1 1 0,0-1-1,-1-1 1,0 1 0,-1-1-1,6-16 1,-12 25 9,-1-1-1,1 0 1,-1 1-1,-1-1 1,1 0-1,-1 0 1,0 0-1,0 0 1,-2-9-1,2 14-4,0 0 0,0-1-1,0 1 1,-1 0 0,1 0-1,-1-1 1,1 1 0,-1 0 0,1 0-1,-1 0 1,0 0 0,1-1-1,-1 1 1,0 0 0,0 1-1,0-1 1,0 0 0,0 0-1,0 0 1,0 0 0,0 1-1,0-1 1,0 0 0,-1 1-1,1-1 1,0 1 0,0 0-1,-1-1 1,1 1 0,0 0-1,0 0 1,-1 0 0,1-1-1,0 2 1,-1-1 0,1 0 0,0 0-1,0 0 1,-1 0 0,1 1-1,0-1 1,0 1 0,-1-1-1,1 1 1,0-1 0,0 1-1,-1 1 1,-8 2 9,1 1 1,-1 1-1,1 0 1,1 0-1,-1 1 1,1 0-1,0 0 1,1 1-1,-10 12 0,12-13-16,0-1-1,1 1 1,0 0-1,1 0 1,-1 1-1,1-1 1,1 1-1,-1-1 1,1 1-1,1 0 1,-1 0-1,1 0 1,1 11-1,0-13-2,1-1 0,0 1 0,0-1 0,1 0 0,0 0 0,0 0 0,0 0 0,1 0 0,5 9 0,0-3-3,0 0 0,17 17 0,-21-25 6,0 1 0,1-2 0,-1 1-1,0 0 1,1-1 0,0 0 0,-1 0-1,1 0 1,0-1 0,0 0 0,0 0-1,0 0 1,0 0 0,0-1-1,0 0 1,1 0 0,-1 0 0,0 0-1,0-1 1,0 0 0,9-3 0,2-1-1,0 0 0,-1-1 1,1-1-1,-1 0 1,19-13-1,-13 7 1,91-65 17,-72 51 203,-40 27-216,0 0 0,0-1 0,0 1 0,0 0 0,0 0 0,1 0 0,-1 0 0,0 0 0,0 0 0,0 0 0,0-1-1,0 1 1,0 0 0,0 0 0,0 0 0,1 0 0,-1 0 0,0 0 0,0 0 0,0 0 0,0 0 0,0 0 0,0 0 0,1 0 0,-1 0-1,0 0 1,0 0 0,0 0 0,0 0 0,0 0 0,1 0 0,-1 0 0,0 0 0,0 0 0,0 0 0,0 0 0,0 0 0,0 0 0,1 0-1,-1 0 1,0 0 0,0 0 0,0 1 0,0-1 0,0 0 0,0 0 0,0 0 0,1 0 0,0 10 150,-2 13-33,0-11-115,-12 70 7,11-74-14,0 0 1,-1 1-1,0-1 1,0 0-1,-1 0 1,0-1-1,-6 10 1,10-17 0,0 0 0,0 0 0,0 1 0,0-1 0,0 0 0,0 0 0,-1 0 0,1 0 0,0 1 0,0-1 0,0 0 0,0 0 0,0 0 0,0 1 0,0-1 0,0 0 0,0 0 0,0 0 0,0 1 0,1-1 0,-1 0 0,0 0 0,0 0 0,0 0 0,0 1 0,0-1 0,0 0 0,0 0 0,0 0 0,0 0 0,1 1 0,-1-1 0,0 0 0,0 0 0,0 0 0,0 0 0,0 0 0,1 0 0,-1 0 0,0 0 0,0 1 0,0-1 0,1 0 0,-1 0 0,0 0 0,0 0 0,0 0 0,0 0 0,1 0 0,11-2 0,50-59 0,-46 43 0,2 0 0,-1 2 0,27-19 0,-43 34 0,0 1 0,0 0 0,0 0 0,-1-1 0,1 1 0,0 0 0,0 0 0,0 0 0,0 0 0,-1 0 0,1 0 0,0 0 0,0 0 0,0 0 0,0 0 0,-1 1 0,1-1 0,0 0 0,0 0 0,0 1 0,-1-1 0,1 1 0,0-1 0,-1 0 0,1 1 0,0 0 0,-1-1 0,1 1 0,0-1 0,-1 1 0,1 0 0,-1-1 0,1 1 0,-1 0 0,0-1 0,1 2 0,18 34 0,-15-26 0,-2-5 0,1-1 0,-1 1 0,1-1 0,0 0 0,0 0 0,1 0 0,-1 0 0,1-1 0,5 5 0,-7-7 0,0 0 0,1 0 0,-1 0 0,0-1 0,0 1 0,0-1 0,0 1 0,1-1 0,-1 0 0,0 0 0,0 0 0,1 0 0,-1 0 0,0 0 0,0-1 0,1 1 0,-1-1 0,0 1 0,0-1 0,0 0 0,0 0 0,0 0 0,3-2 0,17-11 0,-1-2 0,0 1 0,-1-2 0,-1-1 0,-1 0 0,19-25 0,3-14 0,-3-1 0,43-90 0,-74 137 0,22-44 0,-3-1 0,-2-2 0,18-69 0,-41 127 0,1-1 0,-1-1 0,1 1 0,-1-1 0,0 1 0,0-1 0,1 1 0,-1-1 0,0 0 0,0 1 0,0-1 0,-1 1 0,1-1 0,0 1 0,-2-3 0,3 4 0,-1 0 0,0 0 0,0 0 0,0 0 0,0 1 0,0-1 0,0 0 0,-1 0 0,1 0 0,0 0 0,0 1 0,0-1 0,0 0 0,0 0 0,0 0 0,0 0 0,0 0 0,0 0 0,0 1 0,0-1 0,0 0 0,-1 0 0,1 0 0,0 0 0,0 0 0,0 0 0,0 0 0,0 1 0,0-1 0,-1 0 0,1 0 0,0 0 0,0 0 0,0 0 0,0 0 0,0 0 0,-1 0 0,1 0 0,0 0 0,0 0 0,0 0 0,0 0 0,-1 0 0,1 0 0,0 0 0,0 0 0,0 0 0,0 0 0,0 0 0,-1 0 0,1 0 0,0-1 0,0 1 0,0 0 0,0 0 0,0 0 0,0 0 0,-1 0 0,1 0 0,0 0 0,0 0 0,0-1 0,0 1 0,0 0 0,0 0 0,-1 1 0,-14 29 0,1 1 0,2 0 0,1 1 0,1 0 0,2 0 0,1 1 0,2 0 0,1 1 0,2-1 0,2 43 0,0-53 0,10 137 0,-7-138 0,1 0 0,1 0 0,1 0 0,1-1 0,11 24 0,-15-38 0,6 15 0,-9-21 0,1 0 0,-1-1 0,0 1 0,0-1 0,1 1 0,-1-1 0,0 1 0,1-1 0,-1 1 0,0-1 0,1 1 0,-1-1 0,1 1 0,-1-1 0,1 0 0,-1 1 0,1-1 0,-1 0 0,1 1 0,-1-1 0,1 0 0,-1 0 0,1 1 0,-1-1 0,1 0 0,0 0 0,0 0 0,0-1 0,0 0 0,-1 1 0,1-1 0,0 0 0,-1 1 0,1-1 0,-1 0 0,1 0 0,-1 1 0,1-1 0,-1 0 0,0 0 0,1 0 0,-1 0 0,0 0 0,0 0 0,1-1 0,2-22 0,-2 16 0,1-7 221,-1 0 0,0 0 0,-3-21 0,-4-8-5196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2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17687,'0'0'1048,"123"12"-560,-37 6 16,17 4-64,-6-3 0,-4-7 56,-17-8 8,-11-4 24,-13-4 0,-4-6-112,-15-2-8,-15-1-80,-18-5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3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25 6520,'0'0'13053,"9"15"-12689,1 1-257,49 88 514,64 124 1132,-95-171-1399,-1-5 449,33 91 0,-27-53 266,-32-85-947,1 0 0,0 0 0,-1 0 0,2-1 0,-1 1 0,1-1 0,4 6 0,-7-7 200,1-3-224,1-11 58,28-81 180,3 0 0,55-104 0,-79 178-283,0 1 0,2-1 0,0 2-1,1 0 1,1 0 0,0 1 0,19-16 0,-10 11 15,0 0 0,-1-2 1,20-26-1,-9 16 68,-27 28-94,0 0 1,-1 0 0,1-1-1,-1 0 1,0 1 0,0-1 0,-1-1-1,6-10 1,-8 16-36,-1-1 1,0 0-1,0 1 0,0-1 0,0 0 1,0 1-1,0-1 0,0 0 0,0 1 1,0-1-1,0 0 0,-1 1 0,1-1 1,0 0-1,0 1 0,-1-1 0,1 1 1,0-1-1,-1 0 0,1 1 0,0-1 1,-1 1-1,1-1 0,-1 1 0,1-1 1,-1 1-1,1 0 0,-1-1 0,1 1 1,-1 0-1,0-1 0,1 1 0,-1 0 1,1 0-1,-1-1 0,0 1 0,1 0 1,-1 0-1,-1 0 0,-32-5 77,29 5-83,-77-8 50,35 2-34,-1 3 0,1 1 1,-91 9-1,-255 54-61,375-57 30,14-3-2,1 0 1,-1-1-1,1 1 0,-1-1 1,0 1-1,1-1 0,-1 0 0,1-1 1,-6 0-1,9 1 6,0 0 0,0 0 0,-1 0 0,1 0 0,0 0 0,0 0 0,0 0 0,-1 0 0,1 0 0,0 0-1,0 0 1,0 0 0,-1-1 0,1 1 0,0 0 0,0 0 0,0 0 0,0 0 0,-1 0 0,1 0 0,0-1 0,0 1 0,0 0 0,0 0 0,0 0 0,0 0 0,0-1 0,0 1-1,-1 0 1,1 0 0,0 0 0,0-1 0,0 1 0,0 0 0,0 0 0,0 0 0,0-1 0,0 1 0,0 0 0,0 0 0,0 0 0,0-1 0,0 1 0,0 0 0,1 0 0,-1 0-1,0-1 1,0 1 0,0 0 0,0 0 0,0 0 0,0 0 0,0-1 0,1 1 0,-1 0 0,0 0 0,0 0 0,0 0 0,0 0 0,0 0 0,1-1 0,-1 1 0,0 0 0,0 0-1,0 0 1,1 0 0,-1 0 0,17-10-1471,-13 7-1079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9344,'0'0'8463,"16"4"-7783,-5-2-575,256 72 3365,-239-65-2624,0-1 0,38 6 1,3 0 842,-41-9-638,-7-2-1207,-8 1-2852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3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 10344,'0'0'3585,"-14"14"-2692,-141 163 1150,-205 283 3765,353-452-5262,0 0 0,0 0 0,-15 13 0,19-21-40,5-6-283,6-9-316,-6 13 23,7-16-3290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13168,'0'0'3113,"14"14"-2555,14 15-291,106 110 1268,-32-37-4,-18-21 160,-41-23 67,-39-53-1453,2 1 189,1-7-3819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3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78 8432,'0'0'3865,"4"10"-3024,12 34 71,-2 0 0,-2 1 0,6 51 0,-9-25 803,1 108-1,-14 5 1721,6-177-2397,-4-16-69,0-1-807,-1-1 1,1 1-1,0-15 1,-2-11 24,-55-246 1037,44 216-871,8 39-88,-4-39-1,10 61-229,-1-24 364,1-55 1,1 80-375,1 0 0,0 0 0,-1 0 0,2 0 0,-1 0 1,0 0-1,1 0 0,0 0 0,0 0 0,0 0 0,0 1 0,1-1 0,-1 1 1,1 0-1,0-1 0,0 1 0,0 1 0,0-1 0,1 0 0,-1 1 1,1 0-1,-1-1 0,1 2 0,0-1 0,0 0 0,0 1 0,0-1 0,0 1 1,5-1-1,9-1 7,-1 1 1,1 0-1,-1 2 1,1 0 0,31 3-1,-21 1-11,-1 0 0,1 2 1,-1 1-1,0 1 0,0 2 0,-1 0 0,0 2 1,29 18-1,-53-29-21,0 0 1,0 0-1,-1 1 1,1-1-1,-1 0 1,1 1-1,-1-1 1,1 1-1,-1-1 1,0 1 0,0 0-1,0-1 1,0 1-1,0 0 1,0 0-1,0 0 1,0 0-1,-1 0 1,1 0-1,-1 2 1,0 0-1,0-1 1,0 0-1,0 1 1,-1-1-1,0 0 1,0 1-1,0-1 1,0 0 0,0 0-1,-1 1 1,-2 4-1,-4 4 5,0 0 1,-1 0-1,0-1 0,0 0 1,-1-1-1,-20 16 0,-74 45 92,20-16 49,62-36-38,22-19-108,0 1 0,-1-1-1,1 0 1,0 1 0,-1-1 0,1 1 0,0-1-1,0 0 1,0 1 0,-1-1 0,1 1 0,0-1-1,0 1 1,0-1 0,0 0 0,0 1-1,0-1 1,0 1 0,0-1 0,0 1 0,0-1-1,0 1 1,0-1 0,0 0 0,0 1-1,1-1 1,-1 1 0,0-1 0,0 1 0,0-1-1,1 0 1,-1 1 0,0-1 0,0 0-1,1 1 1,-1-1 0,0 0 0,1 1 0,-1-1-1,0 0 1,1 0 0,-1 1 0,1-1-1,-1 0 1,0 0 0,1 0 0,-1 1 0,1-1-1,-1 0 1,1 0 0,-1 0 0,1 0-1,-1 0 1,1 0 0,115 24-113,-87-19 91,0 0-1,-1 2 1,0 1 0,53 22 0,-63-21 4,-10-6 10,-1 1 1,0 0-1,0 0 0,0 0 1,0 1-1,9 9 0,-14-12 10,-1-1-1,0 1 1,0 0-1,0-1 1,-1 1-1,1 0 1,0 0-1,-1 0 0,1 0 1,-1 0-1,0 0 1,1 0-1,-1 0 1,0-1-1,0 1 1,0 0-1,-1 0 1,1 0-1,0 0 1,-1 0-1,0 2 1,-1 1 4,1 0 1,-1-1 0,0 1-1,0-1 1,-1 0-1,0 1 1,-3 3-1,-2 1 4,-1-1 1,0 0-1,0-1 0,-1 0 0,0 0 0,0-1 0,0 0 0,-19 6 0,12-5 19,0-1 0,-1 0 0,0-2 0,-35 5 0,20-9 88,0-1 0,-58-9 0,67 7-42,-1-2 35,16 1-522,9 4 372,0 0 0,0 0-1,0-1 1,0 1 0,0 0 0,0 0-1,0 0 1,0 0 0,0-1-1,0 1 1,0 0 0,0 0 0,0 0-1,0 0 1,0-1 0,0 1 0,0 0-1,0 0 1,0 0 0,0 0-1,0-1 1,0 1 0,0 0 0,0 0-1,0 0 1,0 0 0,1 0-1,-1-1 1,0 1 0,0 0 0,0 0-1,0 0 1,0 0 0,0 0-1,1 0 1,-1 0 0,0-1 0,0 1-1,0 0 1,0 0 0,1 0-1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3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12960,'0'0'2665,"7"12"-2045,-2-3-486,-1-2-26,0 0 0,0 1 0,-1-1 0,0 1 0,0 0 0,-1 0 0,0 0 0,0 0 0,-1 0 0,1 10 0,-1 19 1107,-1 0-1,-2 0 0,-8 50 1,9-78-605,0 2 185,0-10-316,1-5 67,-3-13-3608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29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1231 16072,'0'0'1366,"15"-10"-510,187-135 1480,-81 49-250,185-190 0,-271 246-1486,-1-1 1,-2-1-1,52-92 1,-69 107-350,-2-1 0,-1 0 0,-1-2 0,-1 1 0,-2-1 0,-1 0 0,-2-1 0,3-35 0,-8 57-140,1 0 0,-2 0-1,1 0 1,-2 0 0,1 0-1,-1 0 1,0 0 0,-1 0 0,-5-11-1,7 18-69,0-1-1,-1 1 1,1 0-1,-1-1 0,0 1 1,1 0-1,-1 0 1,0 0-1,0 0 0,-1 1 1,1-1-1,0 0 1,-1 1-1,1 0 0,0-1 1,-1 1-1,0 0 1,1 0-1,-1 1 0,0-1 1,1 0-1,-1 1 1,0 0-1,0 0 0,1 0 1,-1 0-1,0 0 1,0 0-1,1 1 0,-1-1 1,0 1-1,0 0 1,1-1-1,-4 3 0,-2 1 7,-1 0-1,2 0 0,-1 0 0,0 1 1,1 1-1,0-1 0,0 1 0,1 0 0,-12 15 1,-2 3 109,-24 42 0,22-29-156,2 1 0,2 0 0,1 1 0,2 1 0,2 1 0,-15 77 0,24-92 0,1-1 0,1 1 0,1 0 0,1-1 0,1 1 0,1-1 0,2 1 0,1-1 0,0 0 0,2 0 0,1 0 0,18 38 0,-22-55 0,0 0 0,1-1 0,0 1 0,1-1 0,-1 0 0,1 0 0,1 0 0,10 8 0,-14-13 0,0 0 0,0-1 0,0 1 0,0-1 0,0 1 0,0-1 0,0 0 0,0 0 0,1 0 0,-1-1 0,0 1 0,1-1 0,-1 0 0,1 0 0,-1 0 0,0 0 0,1 0 0,-1-1 0,0 0 0,1 1 0,-1-1 0,0-1 0,0 1 0,0 0 0,0-1 0,4-1 0,8-7 0,-1 0 0,1-1 0,22-23 0,36-47 0,-27 28 0,40-52 0,-55 64 0,-30 40 0,0 0 0,0 0 0,-1 0 0,1 0 0,0 0 0,0 0 0,0 0 0,0 0 0,0 1 0,1-1 0,-1 0 0,0 0 0,2 0 0,-3 1 0,0 1 0,1-1 0,-1 0 0,0 0 0,0 1 0,0-1 0,0 0 0,0 1 0,1-1 0,-1 0 0,0 0 0,0 1 0,0-1 0,0 0 0,0 1 0,0-1 0,0 0 0,0 1 0,0-1 0,0 0 0,0 1 0,0-1 0,0 0 0,-1 0 0,1 1 0,0-1 0,0 0 0,0 1 0,0-1 0,-1 0 0,1 2 0,-13 44 0,-12 58 0,23-94 0,1 0 0,0 0 0,0 0 0,1 0 0,1 0 0,0 0 0,0 0 0,4 12 0,-5-20 0,1 1 0,0 0 0,-1-1 0,1 1 0,1 0 0,-1-1 0,0 0 0,0 1 0,1-1 0,0 0 0,-1 0 0,1 1 0,0-1 0,0-1 0,0 1 0,0 0 0,0 0 0,1-1 0,-1 1 0,0-1 0,5 2 0,-3-2 0,0-1 0,0 0 0,0 0 0,0 0 0,0 0 0,0 0 0,0-1 0,0 0 0,-1 0 0,1 0 0,0 0 0,0-1 0,-1 1 0,6-4 0,24-13 0,-2-1 0,0-1 0,0-2 0,-2-1 0,49-51 0,-56 48 0,-18 19 0,1 1 0,0 0 0,0 1 0,1-1 0,8-6 0,-14 12 0,1 0 0,-1-1 0,0 1 0,0 0 0,0 0 0,0 0 0,0 0 0,0 0 0,0 0 0,0 0 0,1 0 0,-1-1 0,0 1 0,0 0 0,0 0 0,0 0 0,0 0 0,1 0 0,-1 0 0,0 0 0,0 0 0,0 0 0,0 0 0,0 0 0,1 0 0,-1 0 0,0 0 0,0 0 0,0 0 0,0 0 0,1 0 0,-1 0 0,0 0 0,0 0 0,0 0 0,0 0 0,0 0 0,1 0 0,-1 1 0,0-1 0,0 0 0,0 0 0,0 0 0,0 0 0,0 0 0,0 0 0,0 0 0,1 1 0,-1-1 0,0 0 0,0 0 0,0 0 0,0 0 0,0 0 0,0 0 0,0 1 0,0-1 0,0 0 0,0 0 0,0 0 0,0 0 0,0 1 0,0-1 0,0 0 0,0 0 0,0 0 0,0 1 0,-3 13 0,2-9 0,-4 32 0,0 56 0,5-77 0,1-1 0,0 1 0,2 0 0,0-1 0,0 0 0,7 18 0,-9-31 0,0 0 0,-1 0 0,1-1 0,0 1 0,0 0 0,0-1 0,1 1 0,-1 0 0,0-1 0,1 1 0,-1-1 0,1 0 0,-1 0 0,1 1 0,-1-1 0,1 0 0,0 0 0,0 0 0,3 1 0,-2-2 0,0 1 0,1-1 0,-1 1 0,0-1 0,1 0 0,-1 0 0,0-1 0,0 1 0,1-1 0,-1 1 0,3-2 0,4-2 0,0 0 0,-1 0 0,0-1 0,0 0 0,0 0 0,13-11 0,33-31 0,73-59 0,-99 84 0,5-2 0,41-40 0,-67 54 0,0 2 0,-8 17 0,-5 7 0,-4 18 0,-7 42 0,15-66 0,0-1 0,1 1 0,-1-1 0,2 1 0,-1 0 0,2-1 0,-1 1 0,1-1 0,4 14 0,-5-21 0,0 0 0,0 0 0,0 0 0,0-1 0,0 1 0,0 0 0,1 0 0,-1-1 0,1 1 0,-1 0 0,1-1 0,0 0 0,-1 1 0,1-1 0,0 0 0,0 0 0,0 0 0,0 0 0,0 0 0,0 0 0,0-1 0,0 1 0,0-1 0,0 1 0,1-1 0,-1 0 0,0 0 0,0 0 0,0 0 0,0 0 0,1 0 0,-1-1 0,0 1 0,2-1 0,8-3 0,0 0 0,0-1 0,-1 0 0,18-10 0,-26 13 0,46-26 0,-1-3 0,-1-1 0,-2-3 0,53-52 0,-89 76 0,-9 11 0,0 0 0,0-1 0,0 1 0,0 0 0,0 0 0,0 0 0,0 0 0,0 0 0,0 0 0,0 0 0,-1 0 0,1 0 0,0 0 0,0-1 0,0 1 0,0 0 0,0 0 0,0 0 0,0 0 0,0 0 0,0 0 0,0 0 0,0 0 0,0 0 0,0 0 0,0 0 0,0 0 0,-1 0 0,1 0 0,0 0 0,0 0 0,0 0 0,0 0 0,0-1 0,0 1 0,0 0 0,0 0 0,0 0 0,0 0 0,-1 0 0,1 0 0,0 1 0,0-1 0,0 0 0,0 0 0,0 0 0,0 0 0,0 0 0,0 0 0,0 0 0,0 0 0,-1 0 0,1 0 0,0 0 0,0 0 0,0 0 0,0 0 0,0 0 0,0 0 0,0 0 0,-24 17 0,10-3 0,1 1 0,1 0 0,1 0 0,0 1 0,1 1 0,1 0 0,1 0 0,0 1 0,1 0 0,1 0 0,0 1 0,2 0 0,0 0 0,-1 23 0,4-39 0,1 1 0,0-1 0,0 0 0,0 1 0,1-1 0,-1 0 0,1 0 0,0 1 0,0-1 0,0 0 0,0 0 0,0 0 0,0 0 0,1 0 0,0 0 0,0-1 0,-1 1 0,2 0 0,3 3 0,-4-4 0,0-1 0,0 0 0,0 0 0,0 0 0,0 0 0,0 0 0,1 0 0,-1-1 0,0 1 0,0-1 0,1 0 0,-1 1 0,1-1 0,-1 0 0,0 0 0,1-1 0,-1 1 0,0 0 0,1-1 0,-1 1 0,0-1 0,0 0 0,1 0 0,-1 0 0,0 0 0,0 0 0,4-3 0,8-6 0,1-1 0,-2-1 0,1 0 0,-2 0 0,1-1 0,-2-1 0,0 0 0,9-16 0,6-13 0,33-76 0,-42 78 0,-2-1 0,11-50 0,10-88 0,-23 112 0,-5 24 0,-2 0 0,-1 0 0,-2-59 0,-8 84 0,5 19 0,0-1 0,0 1 0,0 0 0,-1 0 0,1 0 0,0-1 0,0 1 0,-1 0 0,1 0 0,0 0 0,0 0 0,-1-1 0,1 1 0,0 0 0,-1 0 0,1 0 0,0 0 0,-1 0 0,1 0 0,0 0 0,-1 0 0,1 0 0,0 0 0,0 0 0,-1 0 0,1 0 0,0 0 0,-1 0 0,1 0 0,0 0 0,-1 1 0,-2 0 0,1 1 0,0 0 0,0 0 0,-1 0 0,1 0 0,0 0 0,1 1 0,-1-1 0,0 0 0,-1 4 0,-9 16 0,2-1 0,1 1 0,0 1 0,-7 29 0,5-3 0,-5 53 0,7 10 0,8 135 0,2-204 0,8 83 978,0 10-5891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3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10344,'0'0'6743,"14"7"-6028,31 15 95,0-3-1,1-1 1,77 18 0,-117-35-859,83 13 1314,-52-12-3645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3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6728,'0'0'13647,"20"4"-13141,-7-1-414,24 4 341,73 6-1,52-18 897,-33-1 239,-62 2 786,-65 6-2007,-7-3-922,4 1 326,0 0-1,1 0 1,-1 0 0,0 0 0,0 0 0,1 0 0,-1 0 0,0 0 0,1 1 0,-1-1 0,0 0 0,1 1 0,-1-1 0,0 0 0,1 1 0,-2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12664,'0'0'3785,"11"-1"-3273,56-2 598,67 7 0,-76-1 554,-1-2 0,114-13 0,-167 10-1659,0 1 1,-1 0-1,1-1 0,-1 0 1,1 1-1,-1-2 1,1 1-1,-1 0 1,0 0-1,0-1 1,0 0-1,3-4 1,-1 2-1827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3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1 894 6632,'0'0'6197,"10"0"-5794,15 1 46,37-5 0,-50 2-293,1 0 0,-1 0 1,0-1-1,1-1 0,-1 0 0,12-7 1,24-17 343,-2-1 0,-1-3 1,79-73-1,104-134 1497,-209 217-1791,79-92 887,-78 88-672,-2 0 0,25-45 1,-38 60-156,-1-1 1,0 0 0,0 0 0,2-20 0,-5 28-115,-1 4-131,0 0-1,0 1 1,0-1 0,0 0-1,0 0 1,-1 0-1,1 0 1,0 0 0,0 0-1,0 1 1,0-1-1,0 0 1,-1 0 0,1 0-1,0 0 1,0 0-1,0 0 1,0 0 0,-1 0-1,1 0 1,0 0-1,0 0 1,0 0-1,-1 0 1,1 0 0,0 0-1,0 0 1,0 0-1,0 0 1,-1 0 0,1 0-1,0 0 1,0 0-1,0 0 1,0-1 0,0 1-1,-1 0 1,1 0-1,0 0 1,0 0 0,0 0-1,0 0 1,0 0-1,0-1 1,-1 1-1,1 0 1,0 0 0,0 0-1,0 0 1,0-1-1,0 1 1,0 0 0,0 0-1,0 0 1,0 0-1,0-1 1,0 1 0,0 0-1,0 0 1,0 0-1,0 0 1,0-1 0,-59 132 664,-1 4-339,53-114-256,0 0 0,2 1-1,0-1 1,-3 39 0,7-53-45,1 1 0,0 0 1,1 0-1,0-1 1,0 1-1,3 9 1,-4-15-39,0-1 1,1 1-1,-1-1 0,1 0 1,-1 1-1,1-1 0,0 0 1,-1 0-1,1 0 0,0 1 1,0-1-1,0 0 0,0 0 1,0 0-1,0 0 1,0 0-1,0-1 0,1 1 1,-1 0-1,0 0 0,0-1 1,1 1-1,-1-1 0,0 1 1,1-1-1,-1 0 1,1 1-1,-1-1 0,0 0 1,1 0-1,-1 0 0,1 0 1,-1 0-1,1 0 0,-1-1 1,0 1-1,1 0 0,-1-1 1,1 1-1,1-2 1,7-2 11,-1 0 1,1-1 0,-1-1 0,0 0 0,-1 0-1,9-8 1,47-49 67,-37 36-47,9-11 52,-1-1 0,-3-2 1,-1-1-1,-2-1 0,-2-2 1,-2 0-1,36-94 0,-54 125 437,-7 29 80,0-6-719,-6 94 310,1-38-85,3 0 1,12 125 0,-1-89 171,-8-94-231,-1-5-31,1-1-1,-1 1 1,0 0-1,0-1 1,1 1 0,-1 0-1,0 0 1,-1-1 0,1 1-1,0 0 1,-1 2 0,0-3 8,21-4-905,-4-2-57,0-1 1,22-11-1,-28 12-1710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3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13768,'-6'12'968,"-1"3"-751,2 0 1,0 0-1,1 0 1,0 1-1,2-1 1,0 1 0,0 0-1,1 0 1,1 0-1,2 16 1,-1-30-147,-1 0-1,0 0 1,1 0 0,0 1 0,-1-1 0,1 0-1,0 0 1,0 0 0,0 0 0,1 0 0,-1-1-1,0 1 1,1 0 0,-1 0 0,1-1 0,-1 1-1,1-1 1,0 0 0,0 1 0,0-1 0,0 0-1,-1 0 1,2 0 0,-1 0 0,0 0 0,0-1-1,0 1 1,0 0 0,0-1 0,4 0 0,-2 1 21,-1-1 0,0 0 0,1-1 0,-1 1 0,1-1 0,-1 1 0,1-1 1,-1 0-1,0 0 0,0-1 0,0 1 0,1-1 0,-1 1 0,-1-1 0,1 0 1,0 0-1,0-1 0,-1 1 0,4-4 0,0-1 104,-1-1 0,1 1 0,7-18 0,-12 23-144,0 0 0,0 0 0,0-1-1,0 1 1,0-1 0,0 1 0,-1-1 0,1 1-1,-1-1 1,0 1 0,0-1 0,0 1-1,0-1 1,0 1 0,-1-1 0,1 1 0,-1-1-1,1 1 1,-3-5 0,-1 0 115,0 0 25,-1-1 0,0 1 0,0 0 0,-1 0 0,-11-11 0,16 17-162,-1 0 0,1 0 0,-1 0-1,0 0 1,1 0 0,-1 0 0,0 0 0,0 0 0,0 1 0,1-1 0,-1 1-1,0-1 1,0 1 0,0 0 0,0 0 0,0 0 0,0 0 0,0 0 0,0 0-1,0 1 1,1-1 0,-1 1 0,0-1 0,0 1 0,0-1 0,0 1-1,1 0 1,-1 0 0,0 0 0,1 0 0,-1 0 0,1 1 0,-3 1 0,-6 7 152,0 1 0,0 0 0,-11 19 0,21-29-178,-1 0 1,0-1-1,1 1 1,-1 0 0,1 0-1,-1 0 1,1 0-1,0 1 1,-1-1 0,1 0-1,0 0 1,0 0-1,0 0 1,0 0 0,0 0-1,0 0 1,0 0-1,0 1 1,0-1 0,0 0-1,0 0 1,1 0-1,0 2 1,5 5-3411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4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28 8744,'0'0'3768,"-10"2"-3020,1-1-650,-9 2 374,1-1 1,-1-1-1,1-1 0,-1 0 0,-20-3 1,-13-11 622,37 9-578,-1 1 1,0 0 0,0 2 0,-23-3-1,22 6-214,1 0-1,0 1 0,0 0 0,0 2 1,1-1-1,-1 2 0,1 0 0,0 1 1,0 0-1,0 1 0,1 0 0,0 1 1,1 1-1,0 0 0,0 1 0,1 0 1,0 1-1,1 0 0,0 0 0,0 1 1,2 1-1,-14 24 0,14-24-146,1 1 1,1 0-1,1 0 0,0 1 0,-6 28 1,10-33-104,0 0 1,0 0-1,1 0 1,0 1-1,1-1 1,0 0 0,1 0-1,0 0 1,1 0-1,3 10 1,0-5-7,0-1 0,1 1-1,1-1 1,0-1 0,1 1 0,0-2 0,1 1 0,0-1 0,1-1 0,0 0-1,1 0 1,17 11 0,-7-6 42,0-2 0,37 19 0,-45-27-52,0 0 0,1-1 1,-1-1-1,1 0 0,0-1 0,15 1 0,-24-4-27,32 4 141,-1-2-1,64-4 0,-87 1-100,7-1 271,-21 1-327,1 1-1,-1-1 1,1 1-1,-1-1 1,1 1 0,-1-1-1,1 1 1,-1-1-1,0 0 1,1 1 0,-1-1-1,0 0 1,1 1-1,-1-1 1,0 0 0,0 0-1,0 1 1,0-1-1,1 0 1,-1 1 0,0-1-1,0 0 1,0 0-1,-1 1 1,1-1 0,0 0-1,0 1 1,-1-2-1,0-12-433,-1-2-4005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4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12360,'0'0'3176,"12"0"-2520,138 0 1103,93-2 1305,-189 2-2177,-38 1-236,0-1 1,29-4 0,-27 5 348,-12 3-4156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4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12456,'0'0'1202,"-2"12"-772,-14 160 2196,16-169-2533,1-1 0,-1 1 0,0 0 0,1 0 0,-1 0 0,1 0 0,0 0 1,0 0-1,0 0 0,1-1 0,-1 1 0,1-1 0,-1 1 0,1-1 0,0 1 0,0-1 0,0 0 0,0 0 0,0 0 0,0 0 0,1 0 0,-1 0 0,1-1 0,-1 1 0,1-1 0,0 0 0,0 0 0,-1 0 0,1 0 1,0 0-1,0 0 0,4 0 0,0 0 65,0-1 1,0 1 0,0-1 0,0 0 0,0-1-1,0 1 1,0-1 0,0-1 0,0 1-1,0-1 1,0-1 0,12-5 0,-12 4-47,-1 0 1,1-1-1,-1 0 1,0 0-1,0 0 1,0-1-1,-1 0 1,0 0-1,0 0 1,0-1-1,-1 0 1,4-8 0,-6 11-41,0-1 0,0 0 0,-1 0 1,1 0-1,-1 0 0,0 0 1,-1 0-1,0-1 0,1 1 1,-2 0-1,1 0 0,0 0 1,-1 0-1,0 0 0,0 0 1,-1 0-1,1 0 0,-1 0 1,-5-8-1,5 10-26,0-1 0,0 1 0,-1-1 0,0 1 0,1 0 0,-1 0 0,0 1 0,-1-1-1,1 0 1,0 1 0,-1 0 0,0 0 0,1 0 0,-1 0 0,0 1 0,0-1 0,0 1 0,0 0 0,0 0 0,0 0 0,0 1 0,0 0 0,-1-1 0,1 1 0,0 1 0,0-1 0,0 1 0,-5 1-1,-5 0 48,1 2 0,0 0 0,0 0 0,1 1-1,-1 1 1,1 0 0,-16 11 0,25-15-79,0 0 0,0 0 1,0 0-1,0 0 1,0 0-1,1 1 0,-1 0 1,1-1-1,-1 1 1,1 0-1,0 0 0,0 0 1,0 1-1,-2 5 1,4-8-89,0-1 0,1 1 1,-1-1-1,0 1 0,0-1 1,0 0-1,1 1 0,-1-1 1,0 1-1,1-1 0,-1 0 1,0 1-1,1-1 0,-1 0 1,1 1-1,-1-1 0,0 0 1,1 1-1,-1-1 0,1 0 1,-1 0-1,1 0 0,-1 1 1,1-1-1,-1 0 0,1 0 1,-1 0-1,1 0 0,-1 0 1,1 0-1,-1 0 0,1 0 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4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6128,'0'0'13901,"2"16"-13348,27 231 1424,-18-175-1502,-5-33 95,4 73 0,-8-42 33,0-42-65,-1 1-1,-2-1 1,-6 46-1,4-55-302,2-16-155,1 1-1,0-1 0,-1 0 1,0 0-1,0 1 1,0-1-1,0 0 1,0 0-1,-1 0 0,0 0 1,-3 5-1,2-3 20,-1 0 0,1 0 0,1 1 1,-1-1-1,1 1 0,0 0 0,0-1 0,0 1 0,1 0 0,0 0 0,0 7 0,0-9-71,1 0 0,-1-1 0,0 1 0,0 0 0,0 0 0,-3 5 0,2-5-7,1 0-1,-1-1 1,1 1 0,0 0-1,0 0 1,0 7-1,1-9-7,1 3 48,5 1-47,-5-5-11,0-1 0,-1 1-1,1 0 1,0-1 0,0 1 0,0-1-1,0 1 1,0-1 0,1 0-1,-1 1 1,0-1 0,0 0-1,0 0 1,0 0 0,0 0-1,0 0 1,2 0 0,23-2 22,-19 1-13,266-17 473,-253 20-409,-18-2-57,1 1 0,-1-1 0,0 0 0,0 0 0,0 0 0,1 0 0,-1 0 0,0 0-1,0 0 1,1-1 0,-1 1 0,0-1 0,0 0 0,0 0 0,3-1 0,-5 0-163,1 0 0,-1 0 0,0-1 0,0 1 0,0 0 1,-1 0-1,1 0 0,0 0 0,-1 0 0,1-1 0,-1 1 1,0 0-1,0 0 0,-1-2 0,1 0-2409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4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12456,'0'0'4375,"14"-8"-3861,2-2-326,0 0 59,0 1 1,0 0 0,27-9-1,-30 14-2,-1 0-1,1 1 0,1 1 0,-1 0 0,0 0 0,0 1 0,1 1 1,-1 0-1,1 1 0,-1 1 0,0 0 0,0 1 0,0 0 1,0 1-1,0 0 0,19 10 0,-27-12-76,0 0-1,0 0 1,0 0-1,0-1 1,10 2-1,-10-2 24,0-1 0,-1 1 0,1 1 0,0-1 0,-1 1 0,1-1 0,4 4 0,-9-5-184,0 0 1,0 0-1,0 0 0,0 0 0,0 0 0,0 0 0,0 0 1,0 0-1,1-1 0,-1 1 0,0 0 0,0 0 0,0 0 1,0 0-1,0 0 0,0 0 0,0 0 0,0 0 1,0 0-1,0 0 0,0 0 0,0 0 0,0 0 0,0 0 1,0 0-1,0 0 0,0 0 0,0 0 0,1 0 0,-1 0 1,0 0-1,0 0 0,0 0 0,0 0 0,0 0 0,0 0 1,0 0-1,0 0 0,0 0 0,0 0 0,0 0 1,0 0-1,1 0 0,-1 0 0,0 0 0,0 0 0,0 0 1,0 0-1,0 0 0,0 0 0,0 0 0,0 0 0,0 0 1,0 0-1,0 0 0,0 0 0,-5-10 303,-14-19-1678,13 21-1068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29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93 18191,'0'0'3128,"-22"-65"-3056,28 37 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4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11256,'0'0'5017,"10"5"-4325,3 1-477,0 0 1,0-1-1,0-1 1,1 0-1,0-1 0,17 2 1,222 22 4102,-229-21-3557,-21-5-615,0 0 0,0 0 0,0 0 0,0 0 0,1-1-1,-1 1 1,0-1 0,0 0 0,1 0 0,3-1 0,-5 1-303,2-1 773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4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14168,'0'0'1610,"2"16"-710,1 145 2123,-1-88-828,1-17 1238,-2-54-2600,1-6-548,3-9-106,5-47-265,-6 30-3047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4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10656,'0'0'4690,"3"10"-3963,-1-6-655,-2 0-19,1-1 1,0 0-1,0 0 0,0 0 1,0 0-1,1 0 0,-1 0 1,1 0-1,0 0 0,0-1 1,0 1-1,0-1 0,0 1 1,0-1-1,1 0 0,-1 0 1,1 0-1,0 0 0,-1 0 1,1-1-1,0 1 0,0-1 1,0 0-1,6 2 0,34 7 820,1-3-1,74 5 1,-13-3 781,-74-6-736,38-2 1,11 1 992,-63 0-903,-1 0-4196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55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7232,'0'0'4732,"14"11"-4232,-3-2-378,1 2 26,1-1 0,0-1-1,0 0 1,1-1 0,20 8 0,2-2 316,0-2-1,59 12 1,79 3 350,-102-17-542,1060 96 1873,-911-94-1828,405 16 772,-1-52 179,-469 3-912,125-10 174,-116 28-357,-74 1-2956,-70 1-10822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55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1 178 8936,'0'0'2481,"13"3"-1864,39 7-69,104 4-1,74-8-43,94-11 71,55-9 37,-56-11 80,30-2 228,262-28 895,-461 38-1324,59-8 756,-163 17-2274,91-27-1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57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0 4008,'0'0'11728,"-4"12"-11178,-1 7-281,0 0-1,1 0 1,-3 34 0,-3 83 770,-3 101 627,11-160-1048,3 65 867,0-123-1145,-2 0 0,1 0 0,-5 21 0,7-32 232,0-6-303,-4-5-69,2 2-189,0 1 0,0-1-1,-1 0 1,1 0 0,0 1 0,0-1 0,0 0 0,0 1-1,0-1 1,1 0 0,-1 0 0,0 1 0,0-1 0,0 0-1,1 1 1,-1-1 0,0 0 0,3-9 14,13-127-299,-13 84-3079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57.9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12056,'0'0'1694,"18"3"-1296,316 41 916,-130-13 303,-172-25-1007,32 11 0,-35-8 267,42 6 0,-68-14-759,1-1 0,-1 1 0,1-1 0,-1 0 0,1 0 1,-1 0-1,1-1 0,5 0 0,-7 0-77,-1 0-1,1 0 1,0 0 0,0 0 0,-1-1-1,1 1 1,0 0 0,-1-1-1,1 1 1,-1-1 0,0 0-1,1 1 1,-1-1 0,0 0 0,1-3-1,35-68-68,-27 50-2545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59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1 862 8536,'0'0'2378,"15"-9"-1863,29-22 174,-2-2 1,58-56-1,42-76 1057,-49 54-692,-17 22 454,98-147 1,-135 171 594,-44 82-1293,0-5-690,-14 47 310,-16 88 0,30-120-331,2-1 1,0 1 0,2-1 0,1 1-1,2 0 1,4 30 0,-6-55-87,1 0 1,-1 0-1,1 0 1,-1 0 0,1 1-1,0-1 1,0 0-1,0 0 1,0-1 0,0 1-1,0 0 1,0 0-1,1 0 1,-1-1 0,0 1-1,1-1 1,0 1-1,-1-1 1,1 1 0,0-1-1,0 0 1,0 0-1,0 0 1,0 0 0,0 0-1,0-1 1,0 1-1,0-1 1,0 1 0,0-1-1,0 1 1,1-1-1,-1 0 1,0 0 0,0 0-1,3-1 1,5-1 30,1 0 1,-1 0-1,1-1 0,-1-1 1,18-8-1,-12 3 2,0 0-1,0-2 1,-1 1 0,-1-2-1,0 0 1,0 0 0,14-18-1,75-105 282,-102 134-324,22-33 133,-2-1 0,-1 0 0,-2-2 0,21-59 0,-27 77 26,-7 12-44,-4 5-43,-1 3 12,-4 6-66,1 0-1,1-1 0,-1 1 1,1 0-1,0 0 0,-1 11 1,-2 8-6,-6 14 10,-2 5 22,2 1 0,2 1 0,-5 91 0,14-106-4,6 40 0,-4-59-33,0-1 0,1 1 0,0-1-1,1 0 1,1 0 0,6 12 0,-10-23-4,0 1 0,0-1 1,0 1-1,0-1 0,0 0 1,0 0-1,0 1 0,1-1 0,-1 0 1,0 0-1,1 0 0,-1-1 1,0 1-1,1 0 0,2 0 1,2-7-1041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7:59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1 15272,'0'0'2673,"-3"12"-2123,-9 39-159,11-49-357,0 1-1,1-1 1,-1 1-1,1-1 0,-1 1 1,1-1-1,0 1 1,0-1-1,0 1 1,1-1-1,-1 1 1,0-1-1,1 1 1,0-1-1,0 1 1,-1-1-1,1 0 1,1 1-1,-1-1 1,0 0-1,0 0 1,1 0-1,0 0 1,-1 0-1,1 0 1,0 0-1,0 0 1,0-1-1,0 1 0,0-1 1,0 0-1,0 1 1,0-1-1,1 0 1,-1 0-1,1 0 1,-1-1-1,0 1 1,5 0-1,1 0 43,0 1 0,-1-2 0,1 1 0,0-1-1,-1 0 1,1-1 0,0 0 0,-1 0 0,1-1 0,-1 1 0,9-4-1,-8 1 96,0-1 0,0 0 0,12-9-1,-17 12-78,0-1-1,-1 1 0,1 0 1,-1-1-1,0 1 0,1-1 1,-1 0-1,0 0 1,-1 0-1,1 0 0,0 0 1,1-6-1,-3 8-54,0-1 0,0 1 0,0 0-1,0 0 1,0 0 0,0 0 0,-1 0 0,1 0 0,0-1 0,-1 1-1,1 0 1,-1 0 0,1 0 0,-1 0 0,1 0 0,-1 1-1,0-1 1,0 0 0,1 0 0,-1 0 0,0 0 0,0 1 0,0-1-1,0 0 1,0 1 0,-2-2 0,-31-11 383,34 12-415,-10-1 73,-1 0 1,0 0-1,1 1 0,-1 1 1,0-1-1,0 2 1,1-1-1,-1 2 0,0-1 1,1 1-1,-21 8 1,14-5 38,0 2 0,1 0 1,0 2-1,0-1 1,1 2-1,-21 16 1,28-17 33,14-8-142,19-9-120,-22 7 108,74-31-399,-38 14-2845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8:01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71 7832,'0'0'15543,"21"-6"-14992,-13 4-492,30-9 259,0 2 1,69-6 0,84 10 616,-32 3-141,-77 0-379,-36 2 211,87-11-1,-132 11-804,10-2 934,-11 2-821,0 0-1,0 0 1,0 0-1,0 0 1,0 0-1,1 0 1,-1 0-1,0 0 1,0 0-1,0 0 1,0-1-1,0 1 0,0 0 1,1 0-1,-1 0 1,0 0-1,0 0 1,0 0-1,0 0 1,0 0-1,0 0 1,0 0-1,0-1 0,0 1 1,1 0-1,-1 0 1,0 0-1,0 0 1,0 0-1,0 0 1,0-1-1,0 1 1,0 0-1,0 0 0,0 0 1,0 0-1,0 0 1,0 0-1,0-1 1,0 1-1,0 0 1,0 0-1,0 0 1,0 0-1,0 0 0,0-1 1,0 1-1,0 0 1,0 0-1,0 0 1,-1 0-1,1 0 1,0 0-1,0-1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31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570 124 10752,'0'0'11446,"-13"-9"-10619,-1-1-581,-68-50 1220,75 55-1196,0-1 1,0 2 0,0-1-1,-1 1 1,0 0 0,0 0-1,0 1 1,-16-4 0,17 6-112,1 0 1,-1 0-1,0 1 1,1 0-1,-1 0 1,0 1 0,1 0-1,-1 0 1,1 1-1,-1-1 1,1 1 0,-9 5-1,-10 6 279,2 1-1,0 2 1,1 0-1,0 1 1,-30 32-1,41-38-377,0 1 0,1 0 0,0 1 0,1 0 1,0 0-1,1 1 0,1 0 0,0 1 0,1 0 0,-7 26 0,11-34-52,1 0 0,0-1 1,0 1-1,0 0 1,1 0-1,0 1 0,1-1 1,-1 0-1,1-1 1,1 1-1,-1 0 0,1 0 1,0 0-1,1-1 0,0 1 1,0-1-1,0 0 1,1 0-1,0 0 0,0 0 1,0-1-1,1 0 0,0 1 1,0-2-1,0 1 1,9 6-1,-3-4-8,0-1 0,1 1 0,0-2 0,1 0 0,-1 0 0,1-1 0,0-1 0,24 4 0,-27-5 0,0-1 0,0-1 0,0 1 0,0-2 0,-1 1 0,1-2 0,0 1 0,0-1 0,-1 0 0,1-1 0,-1 0 0,17-9 0,-23 10 0,-1 0 0,1 0 0,-1 0 0,0 0 0,0 0 0,0-1 0,0 1 0,0-1 0,-1 1 0,1-1 0,-1 0 0,0 0 0,1 1 0,-1-1 0,-1 0 0,1 0 0,0 0 0,-1 0 0,1 0 0,-1 0 0,0 0 0,0-4 0,0 5 0,0 1 0,0-1 0,-1 0 0,1 0 0,0 1 0,-1-1 0,0 0 0,1 1 0,-1-1 0,0 1 0,0-1 0,1 1 0,-1-1 0,0 1 0,-1-1 0,1 1 0,0 0 0,0 0 0,0-1 0,-1 1 0,1 0 0,-1 0 0,1 0 0,-1 1 0,1-1 0,-1 0 0,0 0 0,1 1 0,-1-1 0,0 1 0,1 0 0,-1-1 0,0 1 0,0 0 0,1 0 0,-1 0 0,0 0 0,0 0 0,-1 1 0,-16 3 0,0 1 0,1 0 0,-1 1 0,1 1 0,1 1 0,-1 1 0,2 0 0,-1 2 0,1-1 0,-18 17 0,18-14 0,0 0 0,2 2 0,-1-1 0,2 2 0,-14 19 0,23-30 0,1 0 0,0 1 0,0-1 0,1 1 0,-1 0 0,1 0 0,1 0 0,-1 0 0,1 0 0,0 0 0,0 0 0,1 1 0,0-1 0,0 0 0,0 0 0,1 1 0,0-1 0,0 0 0,0 0 0,5 12 0,-2-9 0,0-1 0,1 1 0,0-1 0,0 0 0,1 0 0,0 0 0,0-1 0,1 1 0,0-2 0,0 1 0,1-1 0,0 0 0,0-1 0,0 0 0,14 7 0,-8-7 0,0 0 0,0 0 0,0-2 0,0 0 0,0 0 0,1-2 0,-1 1 0,1-2 0,-1 0 0,15-2 0,-15 0 0,0 0 0,-1-1 0,1-1 0,-1 0 0,18-9 0,60-35 0,2-2 0,91-41 0,-136 69 0,-1-2 0,0-3 0,58-44 0,-72 39 0,-32 30 0,0 1 0,1-1 0,-1 0 0,0 0 0,0 0 0,0 0 0,0 0 0,0-1 0,0 1 0,-1 0 0,1 0 0,-1-1 0,0 1 0,1 0 0,-1 0 0,-1-5 0,1 7 0,0-1 0,0 1 0,0 0 0,-1-1 0,1 1 0,0 0 0,0 0 0,-1-1 0,1 1 0,0 0 0,0 0 0,-1-1 0,1 1 0,0 0 0,-1 0 0,1 0 0,0 0 0,-1 0 0,1-1 0,0 1 0,-1 0 0,1 0 0,-1 0 0,1 0 0,0 0 0,-1 0 0,1 0 0,0 0 0,-1 0 0,1 0 0,0 0 0,-1 1 0,1-1 0,0 0 0,-1 0 0,-17 6 0,15-5 0,-14 7 0,0 0 0,1 1 0,0 0 0,0 2 0,-24 21 0,-66 72 0,93-90 0,1 0 0,1 1 0,0 0 0,1 1 0,1 0 0,0 1 0,2 0 0,-1 0 0,2 1 0,-7 29 0,13-45 0,-1-1 0,1 0 0,0 0 0,0 1 0,0-1 0,0 0 0,0 0 0,0 1 0,1-1 0,-1 0 0,0 0 0,1 0 0,-1 1 0,1-1 0,-1 0 0,1 0 0,-1 0 0,1 0 0,0 0 0,0 0 0,-1 0 0,1 0 0,0 0 0,0 0 0,0 0 0,0-1 0,0 1 0,0 0 0,0-1 0,0 1 0,0-1 0,1 1 0,-1-1 0,0 1 0,0-1 0,0 0 0,1 0 0,1 1 0,3-1 0,1 1 0,-1-1 0,1 0 0,-1 0 0,0-1 0,9-2 0,-5 1 0,0-2 0,0 1 0,-1-1 0,1-1 0,-1 0 0,0 0 0,0 0 0,13-12 0,63-63 0,-52 47 0,-7 5 0,-17 18 0,0 1 0,0 0 0,15-12 0,-24 29 0,-29 106 0,-5-2 0,-6-1 0,-4-1 0,-68 120 0,93-201 0,14-21 0,0-1 0,0 1 0,1 0 0,-6 16 0,9-16 0,5-7 0,10-10 0,24-28 0,-1-1 0,33-47 0,-57 69 0,49-62 0,131-150 0,-157 190 0,163-158 0,-160 162 0,-15 11 0,1 2 0,37-24 0,-62 45 0,1-1 0,0 0 0,0 1 0,0-1 0,0 1 0,0-1 0,0 1 0,0-1 0,0 1 0,0 0 0,0 0 0,0-1 0,1 1 0,-1 0 0,0 0 0,0 0 0,0 0 0,2 1 0,-3-1 0,1 0 0,-1 1 0,1-1 0,-1 1 0,1-1 0,-1 0 0,0 1 0,1-1 0,-1 1 0,0-1 0,1 1 0,-1-1 0,0 1 0,0 0 0,1-1 0,-1 1 0,0-1 0,0 1 0,0 0 0,0-1 0,0 1 0,0-1 0,0 2 0,0 4 0,-1 0 0,0 1 0,0-1 0,-4 10 0,-55 188 0,60-204 0,-1 1 0,1-1 0,0 0 0,0 1 0,-1-1 0,1 1 0,0-1 0,0 1 0,0-1 0,0 1 0,0-1 0,0 1 0,0-1 0,0 1 0,0-1 0,0 1 0,0-1 0,0 1 0,0-1 0,0 1 0,0-1 0,0 1 0,1-1 0,-1 1 0,0-1 0,0 0 0,0 1 0,1 0 0,12-6 0,15-19 0,-8 4 0,0 1 0,2 0 0,48-29 0,-67 46 0,1 0 0,-1 0 0,1 1 0,0 0 0,-1 0 0,1 0 0,0 0 0,0 1 0,0-1 0,0 1 0,0 0 0,0 0 0,0 1 0,0-1 0,-1 1 0,1 0 0,0 0 0,0 0 0,0 0 0,-1 0 0,1 1 0,-1 0 0,1 0 0,3 2 0,7 7 0,-1 0 0,0 0 0,-1 1 0,15 17 0,-2-2 0,-13-15 0,23 22 0,-33-32 0,0 0 0,0-1 0,0 0 0,0 1 0,0-1 0,1 0 0,-1 0 0,0 0 0,1 0 0,-1-1 0,1 1 0,-1-1 0,1 1 0,-1-1 0,4 0 0,-5 0 0,1-1 0,-1 1 0,0-1 0,1 0 0,-1 1 0,0-1 0,0 0 0,0 0 0,0 0 0,1 0 0,-1 0 0,0 0 0,-1 0 0,1 0 0,0 0 0,0 0 0,0-1 0,-1 1 0,1 0 0,-1-1 0,1 1 0,-1 0 0,1-3 0,8-40 0,-7 31 0,3-16-3935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8:22.4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428 8 3312,'0'0'10886,"-9"3"-10307,-30 7-3,38-9-403,0-1 0,0 1 0,0-1 0,0 0 0,0 0-1,-1 0 1,1 1 0,0-1 0,0 0 0,0-1 0,-1 1 0,1 0 0,0 0 0,0 0 0,0-1 0,0 1 0,0 0 0,-1-1 0,1 1 0,0-1-1,0 0 1,0 1 0,0-1 0,0 0 0,0 1 0,1-1 0,-1 0 0,0 0 0,-1-2 0,1 3-64,1-1-1,-1 0 1,0 0 0,0 0 0,0 0-1,0 0 1,0 1 0,0-1 0,0 0-1,0 1 1,0-1 0,0 1 0,-2-1-1,-14 7 1950,15-4-1980,0-1 1,0 0 0,0 1 0,1-1 0,-1 1-1,0 0 1,1-1 0,-1 1 0,1 0 0,0 0 0,0 0-1,0 0 1,0 0 0,0 0 0,0 1 0,-1 3-1,-9 40 630,11-44-698,-6 31 364,1 0-1,2 0 1,1 50-1,22 71 444,1 9 320,-14-103-339,-2-46-341,-5-13-432,0-1-1,1 1 1,-1-1-1,0 1 1,1-1-1,-1 1 1,0-1-1,0 1 1,0 0 0,1-1-1,-1 1 1,0-1-1,0 1 1,0-1-1,0 1 1,0 0-1,0-1 1,0 1-1,0-1 1,0 1-1,-1 0 1,1-1-1,0 2 1,-16 20 471,9-18-474,0 1 1,0-1 0,0-1 0,0 0 0,0 0 0,-1 0-1,0-1 1,1 0 0,-15 2 0,-17 5 109,18-3-46,0-1 1,0-1 0,-1-1-1,-25 0 1,45-3-103,1 0 1,-1 0-1,0 0 0,0-1 0,0 1 1,0 0-1,1-1 0,-1 1 1,0-1-1,0 1 0,1-1 1,-1 0-1,0 0 0,1 0 0,-1 0 1,1 0-1,-1 0 0,1 0 1,0-1-1,-1 1 0,1 0 1,0-1-1,0 1 0,0-1 0,0 1 1,-1-4-1,1 4-9,1-1 0,0 1-1,0-1 1,0 1 0,0-1 0,0 0 0,0 1 0,0-1-1,1 1 1,-1 0 0,0-1 0,1 1 0,-1-1 0,1 1-1,0-1 1,0 1 0,-1 0 0,1 0 0,0-1 0,0 1-1,0 0 1,0 0 0,0 0 0,0 0 0,1 0-1,-1 0 1,0 0 0,0 0 0,1 1 0,-1-1 0,0 0-1,1 1 1,1-1 0,17-6-4523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8:24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52 5824,'0'0'13251,"-1"11"-12868,-4 35 315,2 0 0,6 80 1,0-75-131,3 21 392,-5-67-935,3 15 584,-1-19-123,1-13 32,-1-15-329,-1-1 0,-1 1-1,-3-37 1,1 39-72,-9-169 1281,3 167-952,6 25-410,0-1 0,0 0 0,0 0 0,0 0 0,0 0 0,1 0 0,-1-3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8:29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0 5320,'0'0'12615,"-13"13"-12255,8-7-319,-7 6 50,0 1 0,1 0 1,0 1-1,2 0 1,-1 1-1,-9 21 0,4 3 160,1 1-1,3 0 1,0 1-1,-6 66 0,2 170 841,16-250-974,0 0 0,1 0-1,2 0 1,1-1 0,1 0 0,1 0 0,1 0-1,2-1 1,23 45 0,-26-59-67,1 0 0,0-1-1,1-1 1,0 1 0,1-1 0,0-1 0,1 1-1,-1-2 1,1 0 0,1 0 0,-1-1 0,1 0-1,18 5 1,-6-3 224,0-1 1,1-1-1,-1-1 0,2-1 1,-1-1-1,26-1 0,-55 2 85,-4 1-502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8:30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94 9144,'0'0'1265,"0"-11"-513,0-56 1765,-5 55 1003,4 9-1322,6 5-1019,-4-2-616,0 9 442,45 143 605,-11-42-914,0-7-160,-21-65-273,-1 1 0,8 41 0,-18-64-130,-2-13-99,0-1 0,0 1 1,-1 0-1,1-1 0,-1 1 1,1-1-1,-1 1 0,0 0 0,0-1 1,0 1-1,0 0 0,-1-1 1,1 1-1,-1 0 0,0-1 1,-1 5-1,1-6-8,0 0-1,0-1 1,1 1 0,-1 0 0,0-1-1,0 1 1,0-1 0,0 1 0,0-1-1,0 0 1,0 1 0,0-1 0,0 0 0,0 0-1,0 0 1,0 0 0,0 0 0,0 0-1,-1 0 1,-27-2 173,4 0-12,-32 2 259,43-1-290,0 0-1,-23 3 1,12-3 55,22 1-174,0 0 1,0-1-1,0 1 1,-1 0-1,1 0 1,0 1 0,-4 0-1,6-1-17,0 0 0,0 1-1,0-1 1,0 0 0,0 0 0,0 0-1,0 0 1,0 0 0,0-1-1,0 1 1,0 0 0,0 0 0,-2-1-1,0-4-180,10-2-495,0 3-3249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8:31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 7632,'0'0'7337,"-10"12"-6870,-28 43-15,36-52-400,0-1 0,0 1 0,1-1 1,0 1-1,-1 0 0,1 0 0,0-1 1,0 1-1,1 0 0,-1 0 1,0 0-1,1 0 0,0 0 0,0 0 1,0 0-1,0 0 0,0 0 0,1 0 1,-1 0-1,1 0 0,0 0 1,-1-1-1,2 1 0,-1 0 0,0 0 1,3 4-1,-1-4 36,0 1 0,0-1 1,1 0-1,-1 0 0,1 0 0,-1-1 0,1 1 1,0-1-1,0 0 0,1 0 0,-1 0 0,0 0 1,0-1-1,7 2 0,-4-2 47,0 0 0,1 0 0,-1 0 0,1-1-1,-1 0 1,1-1 0,-1 0 0,1 0 0,-1 0 0,0-1 0,0 0-1,0-1 1,0 1 0,13-8 0,-17 8-58,1 0 0,-1 0 0,0-1 0,1 0 0,-1 0 0,0 1 1,-1-2-1,1 1 0,-1 0 0,1-1 0,-1 1 0,0-1 0,0 1 0,0-1 0,-1 0 0,1 0 1,-1 0-1,0 0 0,0 0 0,-1 0 0,1 0 0,-1 0 0,0 0 0,0-1 0,0 1 0,0 0 0,-1 0 1,-1-5-1,1 7-26,1-1 1,-2 0-1,1 0 1,0 1 0,0-1-1,-1 1 1,0-1-1,1 1 1,-1 0-1,0-1 1,0 1 0,0 0-1,0 0 1,-1 1-1,1-1 1,-1 0 0,1 1-1,-1-1 1,1 1-1,-1 0 1,0 0-1,1 0 1,-1 0 0,0 0-1,-5 0 1,3 0-7,0 0-1,0 1 1,-1 0 0,1 0 0,0 0-1,-1 0 1,1 1 0,0 0 0,-1 0-1,1 0 1,0 1 0,0 0 0,-7 3 0,11-4-48,-25 16 95,25-16-101,0-1-1,0 1 0,0-1 0,0 1 0,1 0 0,-1-1 1,0 1-1,1 0 0,-1-1 0,0 1 0,1 0 0,-1 0 0,1 0 1,-1-1-1,1 1 0,0 0 0,-1 0 0,1 0 0,0 0 1,0 0-1,-1 0 0,1 0 0,0 0 0,0 0 0,0 0 0,0 1 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8:32.2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4512,'0'0'18663,"15"6"-18432,10 3-60,1-1-1,0-1 1,29 3 0,53-2 1549,-104-14-1034,-2 1-4210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8:33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45 6824,'0'0'12625,"11"-7"-12065,-4 1-437,-3 3-58,1-1 0,-1 1 1,1 0-1,-1 1 0,1-1 1,0 1-1,0 0 0,0 0 1,0 0-1,1 1 0,-1-1 0,0 1 1,1 1-1,5-1 0,216 12 3751,-187-11-2955,2 0 785,-31 3-1300,-11-3-355,1 0 1,-1 0 0,0 1 0,0-1-1,0 0 1,0 0 0,0 0 0,0 0 0,0 0-1,0 1 1,0-1 0,0 0 0,0 0 0,0 0-1,0 0 1,0 0 0,0 1 0,0-1 0,0 0-1,0 0 1,0 0 0,0 0 0,0 0 0,0 1-1,0-1 1,0 0 0,0 0 0,0 0 0,0 0-1,0 0 1,0 1 0,0-1 0,0 0 0,0 0-1,0 0 1,-1 0 0,1 0 0,0 0-1,0 0 1,0 1 0,0-1 0,0 0 0,0 0-1,-1 0 1,1 0 0,0 0 0,-16 13-3788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8:33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1 119 12456,'0'0'5415,"10"-9"-4867,33-29 16,-40 35-447,0 1 0,0 0-1,0 0 1,0 0-1,1 0 1,-1 0 0,1 1-1,0 0 1,-1 0-1,1 0 1,0 0 0,0 0-1,0 1 1,-1-1-1,6 1 1,5-1 200,229-35 3171,-184 31-2714,-26 3-107,3-3 656,-35 5-1191,10 0-716,-7 0-2945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8:34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32 11256,'0'0'2664,"-12"4"-2056,-2 2-413,1 0 0,0 0 0,1 1 0,0 0 1,0 1-1,0 1 0,1 0 0,0 0 0,-10 13 0,14-13-52,1 0 0,0 1-1,0 0 1,1 0 0,0 0-1,1 1 1,0-1-1,1 1 1,0 0 0,1 0-1,0 0 1,0 0 0,2 0-1,-1 1 1,1-1-1,1 0 1,0 0 0,1 1-1,0-1 1,0 0 0,1 0-1,1-1 1,0 1-1,0-1 1,1 0 0,0 0-1,1 0 1,0 0 0,1-1-1,-1 0 1,2-1-1,-1 0 1,1 0 0,1 0-1,14 10 1,-14-14-49,-1 0 0,1 0-1,0-1 1,0-1 0,0 1 0,0-1 0,1-1-1,-1 0 1,0 0 0,1-1 0,-1 0 0,1 0-1,-1-1 1,0-1 0,0 1 0,1-1-1,-1-1 1,0 0 0,-1 0 0,1-1 0,0 0-1,-1 0 1,0-1 0,0 0 0,11-10 0,-12 7-22,1-1 1,-1 0 0,0 0-1,-1-1 1,0 0 0,-1 0-1,0 0 1,0-1 0,-1 1-1,0-1 1,-1 0 0,-1 0-1,0-1 1,0 1 0,-1 0-1,0-17 1,-1 13 1,-1 0 0,-1 0 0,0 0 0,-1 1 1,0-1-1,-1 1 0,-1-1 0,-1 1 0,0 0 0,0 1 0,-1 0 0,-10-14 0,12 21-24,0-1 0,0 1 0,-1 0 0,0 0-1,0 1 1,0-1 0,-1 1 0,0 1 0,0-1 0,0 1-1,-1 0 1,1 1 0,-1 0 0,0 0 0,-10-2 0,9 4 2,-1-1 0,0 2 1,0-1-1,0 1 0,0 1 0,0 0 1,0 0-1,0 1 0,1 0 1,-1 1-1,1 0 0,-11 5 0,14-6-33,0 1-1,0 0 1,1 0-1,-1 0 1,1 1-1,-1 0 1,1 0-1,1 0 0,-1 1 1,0 0-1,1-1 1,0 2-1,0-1 1,1 0-1,-1 1 0,-2 7 1,5-12-36,1 1 0,0 0 0,0-1 0,0 1-1,0-1 1,0 1 0,0-1 0,0 1 0,0 0 0,0-1 0,1 1 0,-1-1 0,1 1 0,-1-1 0,1 1 0,0-1 0,-1 0 0,1 1 0,0-1 0,0 0-1,0 0 1,0 1 0,0-1 0,0 0 0,0 0 0,1 0 0,0 1 0,11 6-3460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8:34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11048,'0'0'2288,"10"4"-1803,50 20-44,-1 3 1,-2 3-1,54 36 0,-19-1 755,100 94 0,-172-139-930,-1 0-1,0 2 1,-2 0 0,-1 1-1,0 0 1,-2 1-1,-1 1 1,20 51 0,-26-54-100,-1 0-1,0 0 1,-2 1 0,0 0 0,-2 0 0,0 0 0,-2 0 0,0 0 0,-2 0 0,0 0-1,-7 25 1,2-21-3,-1 0-1,-1-1 0,-1-1 0,-2 1 0,0-2 0,-2 0 1,0 0-1,-2-1 0,-1-1 0,-34 36 0,10-14 132,6-7 134,-43 36 1,66-63-301,-1 0 0,-1-1 0,1 0 0,-2-1 1,1-1-1,-1 0 0,-24 7 0,33-13-100,1 1 1,-1-1-1,0 0 0,1-1 0,-1 0 1,-5 0-1,-5-3-3140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6:33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260 559 9240,'0'0'10662,"-16"11"-10147,2-2-390,-8 6 124,1 0-1,0 2 1,-23 23 0,30-24 92,0 0 0,2 2 0,0-1 0,1 1 0,0 1 0,2 0 0,0 0 0,2 1 0,0 0 0,-8 39 1,15-58-283,-1 0 1,1 0 0,0 0-1,0 0 1,0 0 0,1 0 0,-1 0-1,0 0 1,0 0 0,1 1 0,-1-1-1,0 0 1,1 0 0,-1-1-1,1 1 1,-1 0 0,1 0 0,-1 0-1,1 0 1,0 0 0,0 0-1,-1-1 1,1 1 0,0 0 0,0-1-1,0 1 1,0-1 0,0 1 0,0-1-1,0 1 1,0-1 0,0 1-1,0-1 1,0 0 0,0 0 0,0 0-1,0 1 1,0-1 0,0 0-1,0 0 1,2-1 0,1 2 59,1-1-1,-1-1 1,1 1-1,-1-1 1,1 0 0,-1 0-1,0 0 1,8-3-1,-4-1 25,0 0-1,-1 0 0,0-1 0,0 0 1,0 0-1,-1-1 0,10-11 0,34-57 840,-47 69-887,11-15 92,-2-1-1,-1 0 1,0-1 0,-2-1-1,0 0 1,-2 0 0,-1 0-1,6-45 1,-12 65-187,0 0 0,-1 0 0,1 0 0,-1 1 0,0-1 0,0 0 0,-2-7 0,2 10 0,1 0 0,0 0 0,-1 0 0,1 0 0,-1 0 0,1 0 0,-1 0 0,1 0 0,-1 1 0,0-1 0,1 0 0,-1 0 0,0 0 0,0 1 0,0-1 0,1 0 0,-1 1 0,0-1 0,0 1 0,0-1 0,0 1 0,0-1 0,0 1 0,0 0 0,0-1 0,-2 1 0,14-3 0,-1 0 0,1-1 0,0-1 0,-1 1 0,0-2 0,0 1 0,0-1 0,10-9 0,-15 11 0,12-9 0,-2 0 0,1-1 0,-2-1 0,0 0 0,-1-1 0,0-1 0,-1 0 0,13-25 0,7-21 0,25-73 0,-44 104 0,-11 28 0,-2 2 0,0 0 0,1 0 0,-1 0 0,1 0 0,0 1 0,0-1 0,0 0 0,0 0 0,0 1 0,0-1 0,0 0 0,2-1 0,-3 21 0,-2-10 0,-31 259 0,-113 446 0,123-635 0,-2-2 0,-5-1 0,-2 0 0,-53 86 0,80-152 0,2-3 0,0 0 0,-1 0 0,1 0 0,-2-1 0,1 1 0,0-1 0,-10 8 0,12-15 0,3-7 0,4-10 0,13-26 0,24-44 0,-32 71 0,1 0 0,1 1 0,1 0 0,0 1 0,17-16 0,8-6 0,-22 21 0,1 1 0,0 1 0,1 0 0,21-13 0,-6 9 219,62-38 470,-81 47-1900,-1 0 1,1 0-1,21-24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78 4312,'0'0'16641,"-5"-10"-16353,-16-31-23,20 39-231,0 1 1,-1-1-1,1 0 0,-1 1 1,1 0-1,-1-1 0,0 1 1,1 0-1,-1 0 0,0 0 1,0 0-1,0 0 0,0 0 0,0 1 1,0-1-1,0 1 0,0-1 1,0 1-1,0 0 0,-4-1 1,-4 0 169,3-1-108,0 1 0,-1 0 0,1 1-1,0-1 1,-1 2 0,1-1 0,0 1-1,-1 0 1,1 0 0,0 1-1,0 0 1,0 0 0,0 0 0,0 1-1,1 1 1,-1-1 0,1 1 0,0 0-1,0 0 1,-6 5 0,2 1 30,1 0 0,0 1-1,0-1 1,-12 21 0,19-26-94,-1 0 0,1 0 0,0 0 0,1 0 0,-1 0 0,1 1 0,0-1-1,0 0 1,1 1 0,-1-1 0,1 0 0,1 1 0,-1-1 0,1 1 0,1 4 0,2 11 106,-3-15-84,0 0-1,0 0 1,0 0-1,1 0 1,0-1-1,0 1 0,1 0 1,0-1-1,0 1 1,0-1-1,0 0 1,8 8-1,3 2 100,-10-11-103,-1 0 0,1 0 0,0 0 1,0 0-1,1-1 0,7 5 0,11 8 110,-20-13-131,1 0 0,0-1 0,0 1 1,0-1-1,0 0 0,0 0 0,0 0 1,7 2-1,92 24 412,-84-24-353,0-1 1,0 0-1,25-1 0,-33-2-17,-1-1 0,1 0 1,-1-1-1,1 0 0,-1-1 0,0 0 1,17-8-1,0 0 147,-18 8-102,0-1 0,0 0-1,0-1 1,14-9 0,-14 12 209,-5-1-262,-10-1-166,1 5-1980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1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7232,'0'0'14418,"4"-11"-14034,13-35-4,-16 43-283,0 1 0,0 0-1,0-1 1,0 1 0,0 0 0,1 0 0,-1 0 0,1 0-1,-1 0 1,1 0 0,0 0 0,-1 0 0,1 1 0,0-1-1,0 1 1,0 0 0,1-1 0,-1 1 0,0 0-1,5-2 1,14 21 829,-19-17-898,0 0 1,0 0 0,0 1 0,0-1 0,0 1-1,0 0 1,0-1 0,-1 1 0,1 0 0,-1 0 0,1 0-1,-1 0 1,0 0 0,0 0 0,0 0 0,0 0-1,0 1 1,0-1 0,-1 0 0,1 1 0,-1-1 0,0 0-1,1 1 1,-1-1 0,-1 5 0,2 3 21,-2 0 1,0 0-1,0 0 1,0 0-1,-5 11 1,0-3 43,-1 0 1,-13 22 0,-6 16 242,7-29-118,17-25-179,-1 1 1,1-1 0,0 1-1,0 0 1,1 0 0,-1 0-1,0 0 1,1 0 0,0 0-1,0 0 1,-2 5-1,3-7 26,13-2 163,33-5-25,-21 2-42,31-2 1,-48 6-92,1 0 1,-1 1 0,0 0 0,0 0 0,0 1 0,0 0 0,15 5 0,-9 3 455,-13-9-715,-1-1 0,0 1 0,0 0 0,0-1 0,1 1 0,-1 0 0,0-1 1,0 1-1,0 0 0,0-1 0,0 1 0,0 0 0,-1-1 0,1 1 1,0 0-1,0-1 0,0 1 0,-1 0 0,1-1 0,0 1 0,-1 0 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2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4720,'0'0'13167,"12"14"-12724,-2-4-343,9 10 145,-2 1 1,24 36-1,15 29 581,35 59 300,-71-103-765,-16-31-195,1 0 0,11 18 0,0-5 293,-1 1 0,-1 0-1,-1 1 1,15 42 0,8 33 1296,-36-100-1702,9 26 614,-4-19-277,-5-8-379,1 0 0,-1 0 0,0 0 0,0 0-1,0 0 1,0 0 0,0 0 0,1 0 0,-1 0-1,0 0 1,0 0 0,0 0 0,0 0 0,0 0-1,0 0 1,1 0 0,-1 0 0,0 0 0,0-1-1,0 1 1,0 0 0,0 0 0,0 0 0,0 0 0,1 0-1,-1 0 1,0 0 0,0 0 0,0-1 0,0 1-1,0 0 1,0 0 0,0 0 0,0 0 0,0 0-1,0 0 1,0-1 0,0 1 0,0 0 0,0 0-1,0 0 1,0 0 0,0 0 0,0 0 0,0-1-1,0 1 1,0 0 0,0 0 0,10-81 310,-1 3-133,10-19 134,40-120 0,25 6 202,-48 111-137,-36 99-383,1 0 0,-1 0 0,0 1 0,0-1 0,0 0 0,0 0 0,-1 0 1,1 0-1,0 0 0,0 0 0,0 0 0,-1 1 0,1-1 0,0 0 0,-1 0 0,1 0 0,-1 1 1,1-1-1,-1 0 0,0 1 0,1-1 0,-1 0 0,1 1 0,-2-2 0,-22-13 62,5 8-55,0 0 1,-1 2-1,0 0 1,0 2-1,0 0 1,-33 0 0,7 3 3,-87 12 1,10 15 68,120-27-81,1 1 0,-1 0 0,0-1 0,1 1 0,-1 0 1,1 0-1,-1 0 0,1 1 0,0-1 0,-1 1 0,1-1 0,-3 4 1,-4 1-3,4-4-117,8-5-370,52-23-2257,-49 23 606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2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10248,'0'0'7513,"15"6"-6812,8 4-373,1-1-1,-1-2 1,38 8 0,242 43 3164,-273-54-2584,35 0 1,-50-5-715,-1-1 0,0-1 1,26-8-1,-9 3-3454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2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10248,'0'0'5988,"12"9"-5422,44 36 249,-1 2 1,-3 2-1,54 66 0,-86-90-310,0 0-1,42 37 1,-56-56-346,1 0 0,-1 0 0,0 0 0,0 1-1,-1 0 1,1 0 0,-2 0 0,5 9 0,-6-10 126,0 0 0,0 0 0,0 0 0,1-1 0,0 1 0,6 5 0,-17-44 42,3 3-3733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2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0 12056,'0'0'2977,"-9"11"-2520,-65 72 818,-3-3-1,-132 104 1,121-104-141,52-45-423,25-27-406,-8 6 205,18-14-479,1 0 0,-1 1 1,1-1-1,-1 0 1,1 1-1,0-1 1,-1 1-1,1-1 0,0 1 1,-1-1-1,1 1 1,0-1-1,-1 1 1,1-1-1,0 1 1,0-1-1,0 1 0,0 0 1,0-1-1,-1 1 1,1-1-1,0 1 1,0-1-1,0 1 1,0 0-1,1-1 0,-1 2 1,1-2-16,-1 0 0,1 0 0,0 0 1,-1 0-1,1 0 0,0 0 0,-1 0 0,1 0 0,0 0 1,0 0-1,-1-1 0,1 1 0,0 0 0,-1 0 0,1-1 1,0 1-1,-1 0 0,1-1 0,-1 1 0,2-1 0,14-9-167,3-3-2852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2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62 10952,'0'0'3806,"3"16"-3107,5 20-3,5 71 0,-2 55 1007,2 111 2290,-9-231-2815,-4-38-268,-1-11 634,-28-180-737,10 78-477,10 53-39,-22-71 0,15 90-121,13 31-121,0 0 0,0 0 0,0 0-1,1 0 1,0 0 0,0-1 0,0-7-1,1 11-31,1-3 59,-1 0 0,1 0 0,0 0 0,0 0 0,2-7 0,-1 11-42,0-1 1,0 1-1,0-1 1,0 1-1,0-1 1,1 1-1,-1 0 0,1-1 1,0 1-1,-1 0 1,1 0-1,0 0 1,0 1-1,3-3 1,1-1 6,0 1 0,1-1 0,0 1 0,0 1 0,0-1 0,0 1 0,0 0 0,0 1 1,12-2-1,-7 2-3,1 1 0,0 0 0,0 1 0,25 3 0,-27-1-23,16 1 54,47 11 0,-68-12-58,0-1-1,0 1 1,0 0-1,-1 1 1,1 0-1,-1 0 1,1 0-1,-1 0 1,0 1-1,0 0 1,-1 0-1,1 0 1,7 9-1,-11-10-5,1 0 0,-1 0 0,0 0-1,0 0 1,0 0 0,0 0 0,0 0 0,-1 1-1,1-1 1,-1 0 0,0 0 0,0 1 0,0-1 0,-1 0-1,1 0 1,-1 0 0,1 1 0,-1-1 0,-2 5-1,-3 5 15,1-1 0,-2 0 0,-9 14 0,15-25-18,-16 23 49,-1-1-1,-1-1 0,-2-1 1,0-1-1,-1-1 0,-35 24 1,54-40-37,-1-1 0,0 0 0,0 0 0,0-1 0,-8 3 0,-11 5 162,22-9-110,32-2 183,-7-1-251,-1 1 0,2 1 0,-1 2 0,0 0 0,0 2 0,-1 0 0,1 2 0,-1 0 0,0 2 0,0 0 0,0 2-1,41 22 1,-57-27-14,0 0 0,-1 1 0,1 0 0,-1 1-1,0-1 1,0 1 0,-1 0 0,0 1 0,0-1-1,0 1 1,5 10 0,-9-13 7,1 0 0,-1 0-1,0 0 1,0 0 0,0 0 0,-1 0 0,1 0 0,-1 0-1,0 1 1,0-1 0,0 0 0,-1 0 0,0 0-1,1 0 1,-2 0 0,1 0 0,0 0 0,-1 0 0,1 0-1,-1 0 1,0-1 0,0 1 0,-6 6 0,1-2 5,0-1 0,-1 1 1,1-1-1,-2 0 0,1-1 0,-1 0 1,0 0-1,0-1 0,0 0 0,-1-1 1,-10 4-1,-15 3 73,-65 12-1,81-20-39,-131 14 332,74-11 8,64-7-444,24-4-342,108-38-1955,-101 36-455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2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15576,'0'0'1591,"-2"10"-1021,-22 79 1369,-46 109 0,62-159-859,2-7 388,8-35-1369,1-1-2879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10040,'0'0'5416,"97"12"-4720,-24-8 15,1-2-119,5 4 0,-5 0-48,9 0 0,2-8-128,-9-4-8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3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 4120,'0'0'18457,"10"2"-18213,30 8-8,-39-9-207,0-1 1,0 0 0,0 0-1,0 0 1,1 0 0,-1 0-1,0 0 1,0 0 0,0 0-1,0 0 1,0 0 0,1-1-1,-1 1 1,0-1 0,0 1-1,0-1 1,0 1 0,0-1-1,0 1 1,0-1 0,0 0-1,1 0 1,-2 0-16,0 1 1,0 0-1,0 0 0,1-1 0,-1 1 1,0 0-1,0 0 0,0-1 0,0 1 0,0 0 1,0 0-1,0-1 0,1 1 0,-1 0 1,0 0-1,0-1 0,0 1 0,0 0 1,0-1-1,0 1 0,0 0 0,0 0 1,-1-1-1,1 1 0,0 0 0,0 0 1,0-1-1,0 1 0,0 0 0,0 0 1,0-1-1,-1 1 0,1 0 0,0 0 0,0-1 1,0 1-1,-1 0 0,1 0 0,0 0 1,0 0-1,0-1 0,-1 1 0,1 0 1,0 0-1,0 0 0,-1 0 0,1 0 1,0 0-1,-1 0 0,1 0 0,0 0 1,0 0-1,-1 0 0,1 0 0,0 0 1,0 0-1,-1 0 0,1 0 0,0 0 0,-1 0 1,1 0-1,-15 1 158,1 1 1,-1 0-1,1 1 0,-1 1 1,1 0-1,-19 9 1,17-4 223,16-9-373,0 1-1,-1-1 1,1 0-1,0 0 1,0 0-1,-1 0 1,1 0 0,0 0-1,0 1 1,0-1-1,-1 0 1,1 0-1,0 0 1,0 1-1,0-1 1,-1 0-1,1 0 1,0 1-1,0-1 1,0 0-1,0 0 1,0 1-1,0-1 1,0 0-1,-1 0 1,1 1-1,0-1 1,0 0-1,0 1 1,0-1-1,0 0 1,0 0-1,0 1 1,0-1-1,1 0 1,-1 0-1,0 1 1,0-1-1,0 1 1,9 7 273,-8-8-283,-1 1 0,1 0 0,0-1 0,-1 1 1,1-1-1,0 1 0,-1-1 0,1 1 0,0-1 1,0 1-1,-1-1 0,1 0 0,0 1 0,0-1 1,0 0-1,0 0 0,-1 0 0,1 1 0,0-1 1,0 0-1,0 0 0,0 0 0,0-1 0,0 1 1,-1 0-1,1 0 0,1-1 0,1 1 24,1-1 0,-1 0 0,0 0-1,0-1 1,1 1 0,-1-1 0,0 0 0,-1 1-1,1-1 1,0-1 0,0 1 0,-1 0 0,1-1 0,-1 1-1,0-1 1,0 0 0,0 1 0,2-5 0,-2 4-429,-1 1 0,0-1 0,-1 1 0,1-1 0,0 1 0,-1-1 0,1 0 0,-1-4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31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351 277 9536,'0'0'9142,"-5"-10"-8895,-1-5-148,3 8 7,0 0 0,0 1-1,-1-1 1,1 1-1,-6-7 1,6 10-5,1 1 0,-1-1 1,1 1-1,-1 0 0,0 0 0,0 0 0,0 0 1,0 1-1,0-1 0,0 1 0,-1 0 0,1-1 1,0 2-1,-1-1 0,1 0 0,0 1 0,-1-1 1,1 1-1,-1 0 0,1 0 0,-1 0 0,1 1 0,-1-1 1,1 1-1,0 0 0,-1 0 0,1 0 0,-5 3 1,-10 7 244,8-7-181,1 2 0,1-1 0,-1 1 0,1 1 0,0-1 0,0 1 0,1 1 1,-7 8-1,-5 11 200,10-17-182,1 1 0,0 0 1,1 1-1,0 0 1,1 0-1,1 0 1,0 1-1,-5 18 1,-1 19 482,4-23-390,1 1 0,2 0 1,0 0-1,2 0 0,1 0 0,3 32 0,-1-50-200,1-1-1,0 0 1,0 0-1,0 0 1,1 0-1,1 0 1,6 12 0,-8-19-56,-1 1 0,1-1 0,0 0 0,0 1 0,0-1 0,0 0 0,0 0 0,1 0 0,-1-1 0,1 1 0,-1 0 0,1-1 0,0 0 0,-1 1 0,1-1 0,0 0 0,0-1 0,0 1 0,0 0 0,0-1 0,0 0 0,0 1 1,0-1-1,0 0 0,0-1 0,0 1 0,3-1 0,2-1 7,1 0 0,-1-1 0,0 0 0,-1 0 1,1-1-1,0 0 0,-1 0 0,9-7 0,-4 1 24,0 1 1,-1-1-1,18-22 0,-12 9 57,19-33-1,3-5 110,-25 40-31,14-30 1,-3 6 344,-21 39-368,-4 6 96,-3 20 87,3-8-346,4 110 0,-3-107 0,1 1 0,1 0 0,1-1 0,0 0 0,10 26 0,-10-35 0,0 1 0,0-1 0,1 0 0,0 0 0,0 0 0,0 0 0,1-1 0,-1 0 0,1 0 0,1-1 0,8 5 0,-11-6 0,1 0 0,0-1 0,0 1 0,0-1 0,0-1 0,0 1 0,0-1 0,1 0 0,-1 0 0,0 0 0,1-1 0,-1 1 0,1-1 0,-1-1 0,0 1 0,8-3 0,-4 0 0,-1-1 0,0 0 0,0 0 0,0-1 0,-1 0 0,1 0 0,-1-1 0,0 0 0,-1 0 0,0 0 0,0-1 0,0 0 0,-1-1 0,6-10 0,1-3 0,-1 0 0,-1-1 0,-1-1 0,7-24 0,-7 16 0,-1-1 0,-1 1 0,-2-1 0,-1-1 0,-2 1 0,-3-56 0,0 64 0,-2 1 0,-1 0 0,0 0 0,-2 0 0,-15-39 0,16 50 0,-20-38 0,23 46 0,0 1 0,0 0 0,0 0 0,0 0 0,-1 1 0,0-1 0,1 1 0,-1-1 0,0 1 0,0 0 0,-7-4 0,-6-6 0,15 11 0,0 0 0,0 0 0,0 0 0,0 0 0,0 0 0,0 0 0,-1 0 0,1 1 0,0-1 0,0 0 0,-1 1 0,1-1 0,0 1 0,-1-1 0,1 1 0,-2 0 0,28 28 0,-5-7-4083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3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6224,'0'0'9266,"2"-10"-8818,6-31 45,-8 30 631,-1 14 55,2 1-1024,-1-1 0,1 1 1,-1 0-1,0-1 0,-1 1 0,1-1 0,-1 1 0,-1 5 0,-1 13 282,15 226 2721,-7-194-2429,3 45 918,-15-46-354,5-45-1142,-1-8 201,-4-10-4562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3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15976,'0'0'2105,"14"0"-1472,48 0 28,0-2-1,76-14 0,87-37 1340,-203 47-1877,12-4 491,-15 3-3360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2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5016,'0'0'18178,"10"-7"-17835,7-4-192,0 1 0,1 1 0,0 1 0,1 0 0,37-9 0,-6 7 170,1 2 0,0 3 1,0 2-1,0 2 0,76 9 0,-39-8 1103,-80 1-1409,-2 0 596,0-1-4142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2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10448,'0'0'9234,"12"-5"-8670,25-10 205,75-19 1,243-21 1850,-272 45-2000,-73 9-538,2 0 61,0 0-1,0-1 1,-1 0 0,1-1-1,0-1 1,-1 1 0,0-2-1,18-9 1,-23 11-32,0 0 0,0 0-1,0 0 1,9-2 0,12-6 135,-16 6-3646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3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3504,'0'0'4422,"6"-10"-4228,45-67 723,-45 63-367,-5 12-458,-1 1 0,1-1 0,-1 1 0,1-1 0,-1 1 0,1 0 0,0-1 0,0 1 0,0 0-1,0-1 1,0 1 0,0 0 0,0 0 0,0 0 0,2-1 0,6-7 1233,0 2 1073,-8 8-2321,0-1 0,-1 0-1,1 0 1,0 1 0,-1-1 0,1 0 0,0 1-1,-1-1 1,1 0 0,-1 1 0,1-1 0,0 1 0,-1-1-1,1 1 1,-1-1 0,1 1 0,-1 0 0,0-1 0,1 1-1,0 0 1,8 14 327,0 0 0,-1 1 0,-1 0 0,0 0 0,-1 0 0,-1 1 0,0 0 0,-2 0 0,4 31 0,-4 7 573,-6 97-1,-2-84-28,-2-1 0,-22 85 0,26-137-728,1-1 0,0 17 0,-3 18 570,4-48-756,1 0 0,0 0 1,0 0-1,0 0 1,-1 0-1,1 0 1,0 0-1,0 0 1,1 0-1,-1 0 1,0 0-1,0 0 1,0 0-1,1-1 0,-1 1 1,0 0-1,1 0 1,-1 0-1,1 0 1,-1 0-1,1 0 1,-1 0-1,1-1 1,0 1-1,-1 0 0,1-1 1,0 1-1,0 0 1,-1-1-1,1 1 1,0-1-1,0 1 1,0-1-1,0 1 1,0-1-1,0 0 1,0 1-1,0-1 0,0 0 1,0 0-1,0 0 1,0 0-1,0 0 1,0 0-1,0 0 1,0 0-1,0 0 1,0 0-1,0-1 1,0 1-1,1-1 0,210-65 752,-190 59-701,0 1 0,1 1 1,-1 1-1,1 1 0,33 0 1,-15-1 70,-31 3-28,0 0 1,0 0-1,16 2 0,-14 4 308,-24-9-945,-26-14-1244,28 14-1761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3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43 207 13672,'-3'-1'129,"1"0"1,0 0 0,0 1 0,0-1 0,0 0-1,0-1 1,0 1 0,0 0 0,0 0 0,1-1 0,-1 0-1,0 1 1,1-1 0,-3-2 0,3 3-108,0 0 0,0 0 0,0-1-1,0 1 1,0 0 0,0-1 0,0 1 0,1 0 0,-1-1 0,1 1 0,-1-1 0,1 1 0,-1-1 0,1 1-1,-1-1 1,1 1 0,0-1 0,0 0 0,0 1 0,0-1 0,1-2 0,1 0 99,1-1 0,0 1 0,0 0 0,1 0 0,-1 0 0,1 1 0,0-1 0,0 1 0,0 0 0,0 0 0,0 0 0,1 1 0,5-3-1,8-3 194,1 1-1,20-5 0,-17 6-17,-22 6-291,56-17 1462,79-14 0,-113 33-1026,9 0 276,-31-2-670,1 0 1,0 0-1,0 0 1,0 0-1,0 0 1,0 0-1,-1 0 1,1 0-1,0-1 1,0 1-1,0 0 0,-1-1 1,1 1-1,0 0 1,0-1-1,-1 1 1,1-1-1,0 1 1,-1-1-1,1 0 1,-1 1-1,1-1 1,-1 0-1,1 1 1,-1-1-1,1-1 1,-1 2-151,0-1 0,0 0 0,0 0 0,0 1 0,-1-1 0,1 0 0,0 0 0,-1 1 0,1-1 0,0 0 0,-1 1 0,1-1 0,-1 0 1,1 1-1,-1-1 0,0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3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12864,'0'0'3272,"14"-11"-2841,-5 4-343,3-4 25,0 2-1,1 0 1,0 0 0,1 1-1,-1 1 1,18-6-1,19-4 398,2 3-1,0 2 0,1 2 1,-1 3-1,56-1 0,-56 3 129,-33 3-251,-1 1 0,27 0 0,-41 2-325,-1-1-1,1 1 1,0 0-1,0 0 1,-1 0-1,1 1 1,-1-1-1,1 1 1,-1 0-1,1 0 1,-1 0-1,0 0 1,0 1-1,0-1 1,0 1-1,2 3 1,2 3-429,0 0 1,-1 0 0,9 19-1,-9-16-1241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3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11656,'0'0'4831,"10"12"-4079,0-1-551,-6-7-115,1 1 0,-1 0 1,0 0-1,0 0 0,0 0 1,-1 1-1,0 0 0,0-1 0,0 1 1,-1 0-1,0 0 0,0 1 1,-1-1-1,2 12 0,-3 7 510,-1 0 1,-8 48-1,5-50 27,1 0 1,1 1-1,2 40 1,-1-30 205,1-28-383,-1 0 0,1 1 0,1-1 0,1 10 1,0-13 631,-2-11-791,-2-34-997,2 29-2004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3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7832,'0'0'8273,"18"3"-7413,-10-1-735,11 2 172,1-1 0,-1 0 0,0-2 0,37-1 0,264-34 2986,-134 20-1700,-122 10-910,-50 4-312,0 0 1,-1 1-1,22 3 0,-32-5 475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3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13264,'0'0'18464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17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0 211 7936,'0'0'6337,"10"-9"-5888,-2 1-327,-2 2-32,0 1 0,0 0 0,0 0 0,1 0 0,0 1-1,0 0 1,0 0 0,11-4 0,39-9 984,111-19 0,-96 23-622,442-62 2328,-493 73-2559,6-2 145,-19 4 31,-7 1 243,-9 5-726,0-1 1,-1-1 0,-11 6 0,3-4-2661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33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95 186 10344,'0'0'10310,"12"6"-9906,42 18 4,-51-22-338,0-1 0,1 0 0,-1 0 0,0 0 0,1-1-1,-1 1 1,1-1 0,-1 0 0,1 0 0,-1 0 0,1 0 0,-1-1 0,1 1 0,-1-1 0,1 0-1,-1 0 1,0 0 0,1-1 0,-1 1 0,0-1 0,5-3 0,-3 1 66,-1 0 0,0 0 0,0 0 1,0 0-1,-1-1 0,1 0 0,-1 1 0,0-1 1,0 0-1,3-10 0,-5 12-62,0-1 0,0 0 0,-1 0 0,1 0 1,-1 0-1,0 0 0,0 0 0,0 0 0,0 0 0,-1 0 0,0 0 1,0 0-1,0 0 0,0 1 0,0-1 0,-1 0 0,-3-5 0,2 3 14,0 1 0,-1-1 0,1 1-1,-1 0 1,-1 0 0,1 1 0,-1-1 0,1 1-1,-1 0 1,-8-4 0,9 5-34,0 1 0,0 0-1,0 0 1,-1 1 0,1-1 0,-1 1 0,1 0 0,-1 0 0,0 1 0,1-1-1,-1 1 1,0 0 0,1 0 0,-1 1 0,0-1 0,1 1 0,-1 0 0,0 0-1,1 1 1,-1-1 0,1 1 0,0 0 0,0 0 0,0 0 0,0 1 0,-7 5-1,4-3-14,0-1 0,1 1-1,-1 0 1,1 1 0,0 0-1,1 0 1,0 0 0,0 0-1,0 1 1,0 0 0,1 0-1,0 0 1,1 0 0,0 1-1,-4 11 1,5-12-9,0 0 0,0 1-1,1-1 1,0 1 0,0-1-1,0 1 1,1-1 0,1 1 0,-1 0-1,1-1 1,0 1 0,1-1-1,0 0 1,0 1 0,0-1 0,1 0-1,0 0 1,1 0 0,-1-1 0,1 1-1,1-1 1,-1 0 0,1 0-1,0 0 1,0-1 0,1 1 0,-1-1-1,1-1 1,1 1 0,7 4-1,6 0 92,-1 0 0,2-2-1,-1 0 1,1-2 0,-1 0-1,1-1 1,1-1-1,-1-1 1,0 0 0,1-2-1,-1-1 1,1-1-1,-1 0 1,32-9 0,-44 9-98,-1 1 0,1-1 0,0 2 0,0-1 0,0 1 0,0 1 0,0-1 0,0 2 0,0-1 0,0 1 1,0 0-1,10 5 0,30 16-4878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3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91 6224,'0'0'5660,"3"-10"-5103,8-33 22,-11 42-472,1 0 0,-1 0 0,0 0 0,0 0-1,0 0 1,0 0 0,0 0 0,0 0 0,0 0 0,0 0 0,-1 0 0,1 0 0,0 0 0,-1 0 0,1 0 0,0 0 0,-1 0 0,1 0 0,-1 0 0,1 0 0,-1 0 0,0 1 0,0-1 0,1 0 0,-1 0 0,0 1 0,0-1 0,0 0 0,-1 0 0,-1-1 131,0 1 1,0 0-1,-1 0 1,1 0-1,-1 0 1,-4 0-1,4 0-49,1 1-31,0-1-1,0 1 0,0 0 0,-1 0 0,1 0 0,0 1 0,0-1 0,0 1 0,0-1 0,0 1 0,1 0 1,-1 0-1,0 0 0,0 1 0,1-1 0,-1 1 0,0-1 0,1 1 0,0 0 0,-1 0 0,-2 4 1,4-5-62,0 0 1,0 0 0,0 0-1,1 0 1,-1 1 0,0-1-1,1 0 1,-1 1 0,1-1 0,0 0-1,-1 1 1,1-1 0,0 0-1,0 1 1,0-1 0,-1 1 0,2-1-1,-1 3 1,1-2-35,-1 0 0,1-1 0,0 1 0,0 0 0,0 0 0,0-1 0,0 1 0,0-1 0,0 1 0,1-1 0,-1 0 0,1 1 0,-1-1 0,1 0 0,-1 0 0,1 0 0,2 1 0,0 0 112,3 3 8,1-1 0,0 0-1,0-1 1,12 4-1,-19-7-156,0 0-1,0 1 1,0-1-1,0 0 1,0 0-1,0 1 1,1-1-1,-1 0 1,0 0-1,0 0 1,0 0-1,0 0 1,1-1-1,-1 1 1,0 0-1,0-1 1,0 1-1,0 0 1,0-1-1,0 1 1,0-1-1,0 0 1,0 1-1,0-1 1,0 0-1,0 0 1,0 1-1,0-1 1,-1 0-1,1 0 1,0 0-1,-1 0 1,1 0-1,0 0 1,-1 0-1,1 0 1,-1 0-1,0-1 1,1 1-1,-1 0 1,0 0-1,0-2 1,0 2-3,0 0 0,0 0 0,0 0 0,0 0 1,0 0-1,0 0 0,0 0 0,0 0 1,-1 0-1,1 0 0,-1 0 0,1 0 1,0 0-1,-1 0 0,0 0 0,1 0 0,-1 0 1,0 0-1,1 0 0,-1 1 0,0-1 1,0 0-1,1 1 0,-1-1 0,0 0 1,0 1-1,0-1 0,0 1 0,0 0 1,0-1-1,0 1 0,0 0 0,0-1 0,-2 1 1,0-1-3,0 1 0,0-1 1,0 1-1,0 0 1,-1 0-1,1 0 0,0 0 1,0 1-1,0-1 0,0 1 1,-3 1-1,-4 2 49,0 1-1,1 0 1,0 0-1,-10 7 0,16-9-42,0-1-1,0 1 0,0 0 0,1-1 0,-1 1 0,1 0 0,0 0 0,-1 1 0,2-1 1,-1 0-1,0 1 0,0-1 0,1 1 0,0 0 0,-1 4 0,2-7-10,-1 0 0,1 0 0,0 1 1,0-1-1,0 0 0,0 0 0,0 1 0,0-1 0,0 0 0,0 0 0,0 1 0,1-1 0,-1 0 1,0 0-1,1 0 0,-1 0 0,1 0 0,1 2 0,-2-2-5,1-1 0,0 1 0,-1-1 0,1 1 0,0-1-1,0 1 1,-1-1 0,1 0 0,0 1 0,0-1 0,0 0 0,0 0 0,-1 0 0,1 0 0,0 0-1,0 0 1,0 0 0,0 0 0,0 0 0,0 0 0,3-1 22,-1 0-1,1 0 1,-1 0 0,0 0-1,0 0 1,1-1 0,-1 0-1,0 0 1,0 0-1,-1 0 1,4-3 0,-2 2 14,-1-1 4,1 1 0,-1 0 0,0-1 1,0 0-1,0 0 0,3-5 0,-6 7-39,1 1 0,-1-1-1,1 1 1,-1-1 0,0 1-1,0-1 1,0 1 0,0-1-1,0 1 1,0-1 0,0 1-1,0-1 1,0 1 0,-1-1-1,1 1 1,-1-1-1,1 1 1,-1-1 0,1 1-1,-1 0 1,0-1 0,0 1-1,0 0 1,-1-2 0,-5-7-87,5 5-3655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4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67 3912,'0'0'8162,"-12"-6"-7610,-56-30 590,46 21 977,21 14-1574,-1 0-1,1 0 1,0 1 0,0-1 0,-1 0 0,1 0-1,0 1 1,-1-1 0,1 0 0,-1 1 0,1-1-1,-1 1 1,-1 0 0,2 2-396,0 0 0,0 0 0,0 1 0,1-1 0,-1 1 1,1-1-1,-1 1 0,1-1 0,0 1 0,0-1 0,0 4 0,0 25 123,3 1 0,0-1 0,2 0 0,1 0 0,19 56 0,21 92 628,-17-54-293,-12-71-324,-10-36-143,-2 0 1,0 0 0,-1 1-1,-1 0 1,2 31-1,-5-39-39,0 10 129,0 1-1,-5 27 0,4-44-178,-1 1-1,1 0 1,-1-1-1,0 1 1,0-1-1,0 1 1,-1-1-1,0 0 1,0 0-1,0 0 1,-1 0-1,0-1 1,-5 6-1,6-7-21,-1-1 0,1 0-1,-1 0 1,0 0 0,0-1 0,0 1-1,1-1 1,-1 0 0,0 0-1,-1-1 1,-7 2 0,-47-2 134,54-1-145,-22 0 95,1-2 0,-1 0 1,1-2-1,-32-10 0,-85-37 490,142 52-586,0 0 1,1 0-1,-1-1 0,0 1 0,0 0 1,0-1-1,0 1 0,1 0 0,-1-1 1,0 1-1,1-1 0,-1 1 0,0-1 1,0 1-1,1-1 0,-1 0 1,1 1-1,-1-1 0,1 0 0,-2-1 1,3 2-5,-1-1-1,1 1 1,-1-1 0,1 1 0,-1-1 0,1 1 0,-1 0 0,1-1 0,0 1 0,-1 0-1,1-1 1,-1 1 0,1 0 0,0 0 0,-1 0 0,1 0 0,0 0 0,-1-1 0,2 1 0,38-2-4794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4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44 5416,'0'0'10206,"-10"-8"-9331,-31-24 7,41 32-839,0 0 0,0 0 0,-1-1 0,1 1 0,0 0 0,0 0 0,0 0 0,0-1 0,-1 1 0,1 0-1,0 0 1,0 0 0,-1-1 0,1 1 0,0 0 0,0 0 0,-1 0 0,1 0 0,0 0 0,0 0 0,-1-1-1,1 1 1,0 0 0,-1 0 0,1 0 0,0 0 0,0 0 0,-1 0 0,1 0 0,0 0 0,-1 0-1,1 1 1,0-1 0,0 0 0,-1 0 0,1 0 0,0 0 0,0 0 0,-1 0 0,1 0 0,0 1 0,0-1-1,-1 0 1,1 0 0,0 0 0,0 1 0,0-1 0,-1 0 0,1 0 0,0 1 0,0-1 0,0 0 0,0 0-1,0 1 1,0-1 0,-1 0 0,1 0 0,0 1 0,0-1 0,0 0 0,0 0 0,0 1 0,0-1 0,0 0-1,0 1 1,0-1 0,0 0 0,0 0 0,1 1 0,2 18 1697,5 1-1058,-2 0 0,8 36 0,-2-3 94,13 72 1309,-14-71-703,-10-52-1087,0 6 230,-1-8-446,0 0-40,0 0 1,0 0-1,0 0 1,0 0-1,0 0 1,0 0-1,0 0 0,0 0 1,0 0-1,0 0 1,-1 0 236,1 0-237,-2-8-182,-1 0 0,1-1 0,1 1 0,0 0 0,0-1 1,0 0-1,2-10 0,-2 6-2672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5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32 4816,'0'0'6465,"-12"12"-5785,-40 38 16,48-46-509,0-1 0,-1 1 0,1 0 0,-11 4 0,3 0 987,11-7-980,0 0 0,0-1 0,0 1 0,0 0 1,0-1-1,0 1 0,0 0 0,1 0 0,-1 0 0,0-1 0,0 1 0,1 0 0,-1 0 0,0 2 0,1-2-90,0-1 0,0 0 0,1 1 1,-1-1-1,0 0 0,1 0 0,-1 1 0,0-1 0,0 0 0,1 0 0,-1 0 0,0 0 1,1 1-1,-1-1 0,0 0 0,1 0 0,-1 0 0,0 0 0,1 0 0,-1 0 0,1 0 1,-1 0-1,0 0 0,1 0 0,-1 0 0,0 0 0,1 0 0,0 0 0,38-8 1582,91-37-321,-88 29-756,2 1 0,86-17 0,-88 26-316,17-3 403,77-2 0,-79 13 62,0 2 1,56 13-1,-74-13-169,-27-3-295,0 0 1,19 5-1,-29-6-393,0 0 0,0-1 0,0 1 0,0 0 0,0-1 0,0 1 1,0-1-1,0 0 0,0 0 0,-1 1 0,1-1 0,0 0 0,-1 0 0,4-3 0,-2 2-2322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5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895 70 5624,'0'0'5682,"4"-11"-5247,9-31 22,-6 25 1149,-14 25-592,-10 10-540,0 0-1,-27 39 1,12-13-120,0-4-67,-172 234 1579,166-217-1536,-166 230 1475,127-197-1112,21-26 236,3 2-1,-57 92 0,103-144-530,0 1 0,-5 16 0,10-27-226,17-16 1364,3-7-5102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5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555 119 6728,'0'0'11743,"-3"-10"-11296,-13-29-6,15 34 65,-2 0 0,1 0-1,0 0 1,-1 0-1,-5-6 1,-2-5 719,8 15-1154,1-1 1,0 1 0,-1 0-1,1-1 1,0 1-1,-1 0 1,1 0-1,-1 0 1,0 0 0,1 1-1,-1-1 1,0 0-1,0 1 1,1-1-1,-1 1 1,0 0-1,-2-1 1,-1 0 39,0 1 1,0-1-1,-1 1 1,-9 1-1,1 3 38,-1 0 0,1 1 1,1 1-1,-1 0 0,1 1 0,0 0 0,0 1 0,-12 11 0,-31 17 198,37-25-206,1 0-1,0 2 0,1 0 1,-27 26-1,36-31-96,-5 4 67,1 1 1,0 0 0,1 1 0,1 0 0,0 1 0,-8 15-1,10-11 105,0 1 0,1-1 0,-6 31 0,12-42-164,0 0 0,0 0 1,1 0-1,0 0 0,0 0 0,1 0 1,0 0-1,0-1 0,1 1 0,0 0 1,0-1-1,4 9 0,-1-8-6,0 1 1,0-1-1,1-1 0,0 1 0,1-1 1,-1 0-1,1 0 0,0-1 0,1 0 1,0-1-1,0 1 0,0-1 1,0-1-1,1 0 0,0 0 0,14 4 1,-5-2 0,0-1 1,0-2 0,0 0-1,1 0 1,-1-2 0,1 0-1,32-4 1,137-24 376,-148 22-247,19-2 525,-58 8-698,0-1-1,0 0 1,0 0 0,-1 1 0,1-1 0,0 0 0,0 1-1,-1-1 1,1 1 0,0-1 0,-1 1 0,1-1 0,0 1-1,-1-1 1,1 1 0,0 1 0,-1 0 517,1 0-1994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5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7136,'0'0'18642,"14"-6"-18255,-7 2-328,2 0 4,0 0 0,0 0 1,0 1-1,0 0 0,1 1 1,-1 0-1,1 1 0,0-1 0,13 1 1,-20 1-48,286 8 1635,-131-16 1340,-158 8-2848,3 0-547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9:5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10040,'0'0'10662,"-10"9"-9974,-31 28-12,38-35-543,1 1 0,0-1 0,0 1 0,0 0 0,0-1 0,1 1 0,-1 0 0,1 0 0,0 0 0,-1 0 0,1 0 0,1 1 0,-1-1 0,0 0 0,1 0 0,0 1 0,-1-1 0,2 5 0,0 0 136,0 1 0,1 0 0,0-1 0,5 14-1,-6-19-202,1 2 5,0-1 0,0 1 0,0-1 0,1 1 0,-1-1 0,1 0 0,0 0-1,1 0 1,-1 0 0,1-1 0,-1 0 0,1 1 0,0-1 0,0 0 0,0-1 0,1 1 0,-1-1-1,1 0 1,-1 0 0,1 0 0,0-1 0,9 3 0,-1-3 57,0 1 0,1-1-1,-1-1 1,0-1 0,0 0 0,1 0 0,18-5-1,-28 5-80,0 0 0,-1 0 0,1-1-1,0 1 1,-1-1 0,1 1-1,-1-1 1,0 0 0,1 0 0,-1-1-1,0 1 1,0-1 0,-1 0 0,1 1-1,0-1 1,-1 0 0,0-1-1,4-5 1,-5 6-7,0 1 0,0-1-1,-1 1 1,1-1 0,-1 1 0,1-1 0,-1 0-1,0 1 1,0-1 0,0 0 0,0 1-1,-1-1 1,1 1 0,-1-1 0,0 0 0,1 1-1,-1-1 1,0 1 0,0 0 0,-1-1 0,1 1-1,0 0 1,-1 0 0,0-1 0,1 1-1,-1 0 1,0 1 0,-2-3 0,-4-3 36,-1 1 1,0-1 0,0 2-1,0-1 1,0 1 0,-1 1-1,0 0 1,0 0-1,0 1 1,-1 0 0,-10-2-1,-5 2 74,0 0-1,-1 1 1,-36 3-1,49 2-395,-5 0-213,10-6-4304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22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74 5320,'0'0'5812,"1"-10"-5199,3-34-46,-6 25 832,2 19-1337,-1 0 0,1 0 0,0 0-1,-1 0 1,1 0 0,0 0 0,0 0-1,0 0 1,-1 0 0,1 0 0,0 0-1,0 1 1,-1-1 0,1 0 0,0 0-1,0 0 1,0 0 0,-1 1 0,1-1-1,0 0 1,0 0 0,0 0 0,0 1-1,-1-1 1,1 0 0,0 0 0,0 1 0,0-1-1,0 0 1,0 0 0,0 1 0,0-1-1,0 0 1,0 1 0,-19 42 743,0-2-228,-14 49 1,-12 50 330,-37 150 1046,80-283-1887,-2 13 290,0 1 0,0 34 0,2-34-92,2-17-121,-1-1-1,1 0 1,0 1 0,0-1-1,0 0 1,1 1-1,-1-1 1,2 6-1,-1-8-110,0 0-1,0 1 1,0-1-1,0 0 1,0 0-1,0 0 1,0 0-1,0 0 0,1 0 1,-1 0-1,0 0 1,1 0-1,-1 0 1,1-1-1,-1 1 0,1 0 1,-1-1-1,1 0 1,-1 1-1,1-1 1,-1 0-1,4 0 1,34 3 174,1-2 0,-1-2 1,58-9-1,11-11 266,-14 1 217,-76 17-445,-14 2-160,-1 0 1,1 0-1,0 1 1,0-1-1,-1 1 0,1 0 1,0 0-1,0 1 1,0-1-1,3 2 1,-3-2 512,-6-1-261,-11-8-235,-24-16-699,20 6-3142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23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13264,'0'0'2118,"11"1"-1586,121 7 453,102 11 397,55 18 930,-273-34-2019,-1 0 0,0 2 0,-1 0 0,22 10 1,7 3 1613,-36-15-1380,-9-4 1001,-1-3-1705,7 1-3054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3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216 733 9944,'0'0'10286,"-12"6"-9837,1 1-325,3-3-33,0 1-1,0 0 1,0 1-1,1-1 1,0 2-1,0-1 1,-6 8-1,-4 6 248,1 0 0,2 1 0,0 1 0,-14 30-1,21-37-117,1 1-1,1-1 0,0 1 0,1 0 0,1 0 1,0 0-1,0 32 0,2-29 9,1-11-37,-1 0-1,1 0 1,1 0-1,-1 1 1,4 12-1,-4-19-153,1-1-1,-1 1 0,1-1 1,0 0-1,0 1 0,-1-1 0,1 0 1,0 1-1,0-1 0,0 0 1,0 0-1,0 0 0,0 0 1,1 0-1,-1 0 0,0 0 1,1 0-1,-1 0 0,0-1 1,1 1-1,-1 0 0,1-1 0,-1 1 1,1-1-1,-1 0 0,1 1 1,-1-1-1,1 0 0,0 0 1,-1 0-1,1 0 0,-1 0 1,1-1-1,-1 1 0,3-1 1,2 0 4,0-1 1,0 0-1,0 0 1,0-1 0,0 1-1,0-1 1,-1-1-1,0 1 1,1-1 0,-1 0-1,-1 0 1,1 0 0,5-7-1,5-8 86,0 0-1,14-25 1,-10 14 64,-1 4 137,18-36 1,-32 53-71,0 0 0,0 0 0,-1-1 1,0 1-1,-1-1 0,0 0 1,-1 0-1,1-13 0,-2 23-234,0 0 1,0 0-1,1 1 1,-1-1-1,0 0 0,0 0 1,0 0-1,0 0 0,0 0 1,0 0-1,0 0 1,1 0-1,-1 0 0,0 0 1,0 0-1,0 0 0,0 0 1,0 0-1,1 0 1,-1 0-1,0 0 0,0 0 1,0 0-1,0 0 1,0 0-1,0 0 0,1 0 1,-1 0-1,0 0 0,0 0 1,0 0-1,0-1 1,0 1-1,0 0 0,1 4-14,-1-1 0,0 1-1,1-1 1,0 0 0,-1 1-1,1-1 1,1 0 0,-1 1-1,0-1 1,1 0 0,2 4-1,1 2-2,0 4-7,1-1 0,0 0 0,1 0 0,1-1 0,-1 0 0,2 0 0,11 12 0,-16-19 0,0 0 0,1-1 0,-1 0 0,1 1 0,-1-1 0,1-1 0,0 1 0,0-1 0,0 0 0,1 0 0,-1 0 0,0-1 0,1 1 0,-1-1 0,1-1 0,-1 1 0,1-1 0,0 0 0,-1 0 0,1-1 0,5-1 0,-3 0 0,0 0 0,0-1 0,0 0 0,0-1 0,-1 1 0,0-1 0,0-1 0,11-7 0,-6 1 0,0 0 0,-1 0 0,16-21 0,-24 28 0,-1 0 0,1-1 0,-1 1 0,0-1 0,0 1 0,0-1 0,-1 0 0,0 0 0,0 0 0,0 0 0,-1 0 0,1-7 0,-1-7 0,-6-34 0,6 50 0,-1 1 0,0 0 0,1-1 0,-1 1 0,0-1 0,0 1 0,0 0 0,0 0 0,-4-4 0,31-4 0,93-7 0,-36 6 0,-82 11 0,0 0 0,0 0 0,0-1 0,1 1 0,-1 0 0,0 0 0,0 0 0,0 0 0,0 1 0,0-1 0,0 0 0,0 0 0,0 1 0,0-1 0,0 0 0,0 1 0,0-1 0,0 1 0,0 0 0,0-1 0,0 1 0,0 0 0,0-1 0,-1 1 0,2 1 0,-1 1 0,1-1 0,-2 0 0,1 0 0,0 0 0,0 1 0,-1-1 0,1 0 0,-1 1 0,0-1 0,0 1 0,0 2 0,-1 9 0,0-1 0,-1 0 0,-6 18 0,7-28 0,-3 15 0,-14 63 0,16-74 0,1 2 0,1-1 0,0 0 0,0 0 0,0 0 0,1 0 0,3 14 0,-3-20 0,-1-1 0,1 1 0,-1-1 0,1 1 0,0-1 0,0 1 0,0-1 0,0 1 0,0-1 0,0 0 0,0 1 0,0-1 0,0 0 0,1 0 0,-1 0 0,0 0 0,1 0 0,-1 0 0,1-1 0,-1 1 0,1 0 0,-1-1 0,1 1 0,-1-1 0,1 0 0,0 1 0,-1-1 0,1 0 0,2 0 0,3 0 0,1-1 0,0 0 0,-1 0 0,15-5 0,-18 5 0,13-5 0,0-1 0,0 0 0,-1-1 0,0-1 0,0-1 0,-1 0 0,-1-1 0,1-1 0,-2 0 0,18-19 0,-3-1 0,-2-1 0,-1-2 0,30-54 0,-29 40 0,-1-2 0,-3-1 0,-2-1 0,-2-1 0,-3 0 0,-2-1 0,7-61 0,-11 36 0,-12 62 0,3 18 0,0-1 0,0 1 0,0 0 0,0 0 0,-1 0 0,1-1 0,0 1 0,0 0 0,0 0 0,-1 0 0,1-1 0,0 1 0,0 0 0,-1 0 0,1 0 0,0 0 0,0 0 0,-1 0 0,1-1 0,0 1 0,-1 0 0,1 0 0,0 0 0,0 0 0,-1 0 0,1 0 0,0 0 0,-1 0 0,1 0 0,0 0 0,0 0 0,-1 1 0,1-1 0,0 0 0,0 0 0,-1 0 0,1 0 0,0 0 0,0 0 0,-1 1 0,1-1 0,0 0 0,0 0 0,0 0 0,-1 1 0,1-1 0,0 0 0,0 0 0,0 1 0,0-1 0,-1 0 0,1 0 0,0 1 0,0-1 0,0 0 0,0 0 0,0 1 0,0-1 0,-25 37 0,1 0 0,2 2 0,2 0 0,2 1 0,-19 60 0,11-3 0,-22 175 0,45-249 0,2 1 0,1-1 0,1 0 0,4 25 0,-4-37 0,2 1 0,-1-1 0,2 0 0,-1 0 0,1 0 0,1-1 0,0 0 0,0 1 0,1-2 0,9 13 0,-13-20 0,1 1 0,-1-1 0,0 0 0,1 1 0,0-1 0,-1 0 0,1-1 0,0 1 0,0 0 0,0-1 0,0 0 0,0 1 0,0-1 0,0-1 0,1 1 0,3 0 0,-2 0 0,-1-1 0,1-1 0,0 1 0,0-1 0,0 1 0,0-1 0,-1-1 0,1 1 0,0-1 0,4-2 0,3-2 0,-1-1 0,1 0 0,-1-1 0,-1 0 0,1-1 0,-1 0 0,9-11 0,117-147 0,-105 119 0,-2-1 0,40-91 0,-40 79 0,-7 17 0,67-156 0,-77 169 0,-1-2 0,-2 1 0,-2-2 0,6-45 0,-13 71 0,1 1 0,-2-1 0,1 1 0,-1-1 0,0 1 0,0 0 0,-1-1 0,0 1 0,0 0 0,0 0 0,-7-11 0,9 17 0,-1 0 0,0 1 0,0-1 0,0 0 0,0 0 0,0 1 0,0-1 0,0 0 0,0 1 0,0-1 0,0 1 0,0 0 0,0-1 0,0 1 0,0 0 0,0-1 0,-1 1 0,1 0 0,0 0 0,0 0 0,0 0 0,0 0 0,-1 0 0,1 1 0,0-1 0,0 0 0,0 1 0,0-1 0,0 0 0,0 1 0,0-1 0,0 1 0,0 0 0,0-1 0,0 1 0,0 0 0,-1 1 0,-6 4 0,0 0 0,0 1 0,-8 9 0,13-13 0,-18 20 0,1 1 0,1 1 0,1 0 0,2 1 0,-25 52 0,19-26 0,2 1 0,-16 73 0,29-99 0,-28 131 0,30-128 0,1 0 0,2 0 0,1 40 0,1-68 0,8 70 0,-7-65 0,1 1 0,0-1 0,1 0 0,0 1 0,0-1 0,0 0 0,5 6 0,2 6 0,-10-16 0,1-1 0,0 1 0,0-1 0,0 1 0,1-1 0,-1 0 0,1 1 0,-1-1 0,1 0 0,0 0 0,0 0 0,0 0 0,0 0 0,4 2 0,0-2 0,-3 0 0,-1-1 0,1 0 0,-1 0 0,1 0 0,0-1 0,-1 1 0,1-1 0,0 1 0,0-1 0,-1 0 0,1 0 0,0 0 0,0 0 0,-1-1 0,1 1 0,0-1 0,0 0 0,-1 1 0,1-1 0,-1 0 0,1-1 0,-1 1 0,4-2 0,-2 0 74,0 0-1,-1 0 1,1-1-1,-1 1 1,1-1-1,-1 0 1,0 0-1,0 0 1,-1 0 0,1-1-1,2-6 1,6-27-5044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24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407 676 13360,'0'0'2812,"-16"12"-2425,-20 17-198,-179 146 1033,191-152-853,-39 47 0,57-62-225,0 0 1,0 0-1,1 0 1,0 1-1,0 0 0,1 0 1,1 1-1,-1-1 1,1 1-1,-2 15 1,5-24-96,0 1 0,-1-1-1,1 0 1,0 0 0,1 1 0,-1-1 0,0 0 0,0 1 0,0-1 0,1 0 0,-1 1 0,1-1 0,-1 0 0,1 0 0,-1 0-1,1 0 1,0 1 0,0-1 0,-1 0 0,1 0 0,0 0 0,2 1 0,-1-1 14,0 0 0,0 0-1,0 0 1,0 0 0,0 0 0,0 0 0,1-1 0,-1 1 0,0-1-1,1 0 1,3 1 0,3-2 75,0 1-1,0-1 0,0-1 1,0 1-1,14-6 1,-6 0 5,0-1 1,0-1 0,-1 0-1,0-1 1,-1-1 0,0 0-1,0-1 1,19-22 0,10-16 421,40-57 1,-68 86-376,41-68 1220,-63 99-1235,2 1 1,-1 0-1,1 0 1,1 0 0,0 1-1,1-1 1,-1 18 0,0-12-44,0 3-53,1-1 0,1 1 1,1-1-1,1 1 0,1-1 1,0 0-1,1 1 0,1-1 1,8 21-1,-12-38-65,1 0 1,0 0-1,0 0 1,0 1-1,0-1 0,0 0 1,0 0-1,1-1 1,-1 1-1,1 0 0,-1 0 1,1-1-1,0 1 1,0-1-1,-1 1 0,1-1 1,0 0-1,0 0 0,0 0 1,1 0-1,-1 0 1,0 0-1,0 0 0,0-1 1,1 1-1,-1-1 1,3 0-1,-2 0-1,1 0 0,-1-1 0,1 1 0,0-1 0,-1 0 0,1-1 0,-1 1 0,0 0 0,1-1 0,-1 0 0,0 0 0,0 0 0,0 0 0,0 0 0,0 0 0,-1-1 0,4-3 0,12-16 23,-1-1 0,-1 0-1,-1-1 1,-1-1 0,-1 0-1,-1 0 1,13-45 0,-5 0 80,20-129 1,-25 82 24,-6-1-1,-6-118 0,-3 218-111,1 10-9,-1 0 1,0 0-1,0 0 0,-1 0 0,0 0 0,-1 0 0,1 1 1,-2-1-1,1 0 0,-6-11 0,8 20-15,-1-1 1,0 1-1,1-1 1,-1 1-1,1-1 1,0 1-1,-1-1 1,1 1-1,-1 0 0,1-1 1,0 1-1,0 0 1,-1-1-1,1 1 1,0 0-1,0-1 1,0 1-1,0 0 0,0-1 1,0 1-1,0 0 1,0 0-1,0 0 1,-1 4 6,-11 70 10,3-1 1,2 116-1,5-98-29,5 188 33,0-88 25,-5-152 182,2-40-170,-2-2-34,0-1 1,1 0-1,-1 0 1,1 0-1,-1 0 1,1 0-1,0 0 1,0 0-1,0 0 0,1-1 1,-1 1-1,1 0 1,0 0-1,0-1 1,0 1-1,0-5 1,1-4 25,1 1 0,0-1 0,5-14 0,-3 15-41,0 1 0,1 0-1,0 0 1,1 0 0,0 1 0,1-1-1,0 1 1,0 1 0,1 0-1,0 0 1,13-10 0,-13 12-6,0 0 1,0 0 0,0 1 0,1 0 0,0 1-1,0 0 1,1 0 0,-1 1 0,1 0 0,-1 1-1,1 0 1,19-2 0,-26 4-9,1 0 0,-1 0 0,0 1 0,0-1 0,0 1 0,1-1 0,-1 1 0,0 0 0,0 0 0,0 1 0,0-1 0,0 0 0,-1 1 0,1 0 0,0 0 0,-1 0 0,1 0 0,3 4 0,-4-4 0,-1 0 0,0 1 0,1-1 0,-1 1 0,0-1 0,0 1 0,0 0 0,-1-1 0,1 1 0,-1 0 0,1 0 0,-1-1 0,0 1 0,0 0 0,0 0 0,0-1 0,-1 1 0,1 0 0,-1 0 0,0-1 0,-2 6 0,1-2 0,0 0 0,-1-1 0,0 1 0,0-1 0,0 0 0,-1 1 0,0-2 0,0 1 0,0 0 0,-1-1 0,1 0 0,-1 0 0,0 0 0,0 0 0,-11 5 0,6-5 0,0 0 0,0-1 0,0 0 0,0 0 0,-1-1 0,1-1 0,-1 1 0,-16-2 0,27 0 0,0 0 0,-1 0 0,1 0 0,0 0 0,0 0 0,0 0 0,0 0 0,-1 0 0,1 0 0,0 0 0,0 0 0,0 0 0,-1 0 0,1 0 0,0 0 0,0 0 0,0 0 0,-1 0 0,1 0 0,0 0 0,0 0 0,0 0 0,-1 0 0,1 0 0,0 0 0,0 0 0,0 0 0,0 1 0,-1-1 0,1 0 0,0 0 0,0 0 0,0 0 0,0 0 0,0 1 0,-1-1 0,1 0 0,0 0 0,0 0 0,0 0 0,0 1 0,0-1 0,0 0 0,0 0 0,0 0 0,0 1 0,0-1 0,0 0 0,0 0 0,0 0 0,0 1 0,0-1 0,0 0 0,0 0 0,0 0 0,0 1 0,0-1 0,0 0 0,7 8 0,58 35 0,14 11 0,-64-42 0,79 69 0,-95-81 0,1 0 0,0 0 0,0 0 0,0 0 0,0 0 0,0 0 0,0 0 0,0 0 0,0 0 0,0 0 0,-1 0 0,1 0 0,0 0 0,0 0 0,0 0 0,0 0 0,0 0 0,0 0 0,0 0 0,0 0 0,0 0 0,0 0 0,0 0 0,-1 0 0,1 1 0,0-1 0,0 0 0,0 0 0,0 0 0,0 0 0,0 0 0,0 0 0,0 0 0,0 0 0,0 0 0,0 0 0,0 1 0,0-1 0,0 0 0,0 0 0,0 0 0,0 0 0,0 0 0,0 0 0,0 0 0,0 0 0,0 0 0,0 1 0,0-1 0,0 0 0,0 0 0,0 0 0,0 0 0,0 0 0,0 0 0,1 0 0,-1 0 0,0 0 0,0 0 0,0 0 0,0 1 0,0-1 0,0 0 0,0 0 0,0 0 0,-8-5 0,7 3 59,0-1 0,0 1-1,0-1 1,1 1 0,-1 0 0,0-1 0,1 0 0,0 1-1,0-1 1,0 1 0,0-1 0,0 1 0,0-1 0,1-3-1,6-16-5025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24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59 199 12864,'0'0'2213,"11"5"-1737,-3-1-362,0-1 0,0-1 1,1 1-1,-1-1 0,1-1 1,0 1-1,-1-2 0,1 1 0,0-1 1,0 0-1,-1-1 0,1 0 1,0-1-1,-1 1 0,1-2 1,-1 1-1,16-8 0,-18 7 23,0-1 1,0 0-1,0 0 1,-1-1-1,0 1 0,0-1 1,0 0-1,0-1 0,-1 1 1,7-12-1,-9 14-65,-1 0 0,0 0 0,1 0 0,-1 0 0,0 0 0,-1 0 0,1 0 0,0 0 0,-1 0 0,0 0 0,0 0 0,0 0 1,0 0-1,0-1 0,-1 1 0,1 0 0,-1 0 0,0 0 0,0 0 0,0 0 0,0 0 0,0 0 0,-1 1 0,1-1 0,-1 0 0,-3-3 0,1 1 3,0 1 0,0-1 0,-1 1 0,1 0 0,-1 0 0,-1 0 0,1 1 0,0-1 0,-1 1 0,1 1 0,-1-1 0,0 1 0,0 0 1,0 0-1,0 1 0,0 0 0,-1 0 0,1 0 0,0 1 0,0-1 0,-1 2 0,1-1 0,0 1 0,-1 0 0,1 0 0,0 1 0,0-1 0,0 1 0,0 1 0,1-1 0,-1 1 0,0 0 0,1 0 0,0 1 0,-7 5 0,4-2 10,1 0 1,-1 0-1,1 1 0,1 0 0,-1 1 0,1-1 1,1 1-1,0 1 0,0-1 0,1 0 0,-7 20 1,9-20-25,0-1 0,1 1 0,0-1 0,0 1 0,1-1 0,0 1 0,0-1 0,1 1 0,0-1 0,1 1 0,0-1 0,0 0 0,1 0 0,6 16 0,1-6 95,0-1 0,2 1 0,0-2 0,0 1 1,2-2-1,0 0 0,0 0 0,2-2 0,-1 0 1,2 0-1,0-2 0,34 18 0,-45-25-100,1-1-1,0-1 1,0 1-1,-1-1 1,1-1-1,1 1 1,-1-1-1,0 0 1,0-1-1,0 1 1,0-2-1,1 1 1,-1-1-1,0 0 1,0 0-1,0-1 1,0 0-1,0 0 1,0-1-1,-1 0 0,1 0 1,-1 0-1,0-1 1,0 0-1,0 0 1,0-1-1,-1 1 1,9-11-1,6-14-3673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25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176 401 7528,'0'0'4424,"10"-4"-3526,3-2-593,-6 4-107,0-1 0,-1 0 0,1 1 0,0 1-1,7-2 1,-14 3-159,1 0 0,-1 0 0,0-1 0,0 1 0,1 0 0,-1 0 0,0 0 0,0 0 0,1 0 0,-1 0 0,0 0 0,0 0 0,1 0 0,-1 0 0,0 0 0,0 0 0,1 0 0,-1 0 0,0 0 0,0 1 0,1-1 0,-1 0 0,0 0 0,0 0 0,1 0 0,-1 0 0,0 0 0,0 1 0,0-1 0,1 0 0,-1 0 0,0 0 0,0 1 0,0-1 0,0 0 0,1 0 0,-1 1 0,0-1 0,0 0 0,0 0 0,0 1 0,0-1 0,0 0 0,0 0 0,0 1 0,0-1 0,0 0 0,0 0 0,0 1 0,0-1 0,0 0 0,0 0 0,0 1 0,0-1 0,0 0 0,0 0 0,0 1 0,-1-1 0,1 0 0,0 0 0,0 1 0,0-1 0,0 0 0,0 0 0,-1 1 0,-11 19 624,8-16-433,-7 14 203,4-8-95,0 1 0,1 0 0,-5 11 0,10-19-225,0 0 1,0 0 0,0 0-1,1 0 1,-1 0 0,1 0-1,-1 0 1,1 0-1,0 0 1,0 1 0,0-1-1,1 0 1,-1 0 0,1 0-1,0 0 1,0 0 0,1 4-1,0-5-30,1 1 0,-1-1 0,0 0 0,0 0-1,1 0 1,-1 0 0,1-1 0,0 1 0,0 0-1,-1-1 1,1 0 0,0 0 0,0 0 0,0 0-1,4 0 1,48 9 731,-50-10-740,0 1-1,0-1 1,-1 0 0,1-1 0,0 1-1,0-1 1,0 0 0,0 0 0,-1 0-1,1-1 1,0 1 0,-1-1 0,1-1-1,-1 1 1,0 0 0,0-1 0,0 0-1,0 0 1,0 0 0,-1-1 0,1 1-1,-1-1 1,0 0 0,0 1 0,0-2-1,-1 1 1,1 0 0,-1 0 0,0-1-1,0 1 1,1-6 0,1-3-33,0-1 1,-1 1-1,-1-1 0,0 0 1,0 1-1,-2-1 0,0 0 1,0 0-1,-1 0 0,-1 0 1,0 1-1,-1-1 0,-1 0 1,0 1-1,-1 0 1,0 0-1,-1 1 0,-9-17 1,5 13 29,-1-1 1,-1 2 0,0-1-1,-1 1 1,0 1 0,-1 1-1,-1 0 1,0 0 0,-1 2-1,0 0 1,-1 1-1,-28-13 1,23 13 130,-39-10 0,55 19-142,-1-1-1,1 1 1,-1 0 0,0 0-1,1 1 1,-1 0 0,0 0-1,0 1 1,1 0-1,-12 2 1,17-2-52,0-1 0,0 0-1,0 1 1,1-1 0,-1 1 0,0-1-1,0 1 1,0 0 0,1-1 0,-1 1 0,0 0-1,1-1 1,-1 1 0,1 0 0,-1 0-1,1-1 1,-1 1 0,1 0 0,0 0-1,-1 0 1,1 0 0,0 0 0,0-1-1,-1 1 1,1 0 0,0 0 0,0 0 0,0 0-1,0 0 1,0 0 0,0 0 0,0 0-1,1 0 1,-1 0 0,0 0 0,0-1-1,1 2 1,1 4 4,1 0 0,-1-1 0,1 1 0,5 7 0,19 24-3648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26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1 159 10656,'0'0'4921,"13"-8"-4154,-7 5-675,9-6 90,0 1 0,0 1 1,1 0-1,0 1 0,0 1 0,18-3 0,298-25 1734,-262 29-1582,146 3 799,-40 3 142,-142-6-850,-1 0 1,0-2-1,33-11 1,-16 4 208,-23 2-196,-18 5-3602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26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362 311 13168,'0'0'752,"-10"8"18,-90 63 1633,-126 115-1,223-182-2280,-1-1 0,1 1 0,0-1 0,0 1 0,0 0 0,-2 5 0,5-9-93,-1 1-1,1-1 0,0 1 0,0-1 1,0 1-1,-1 0 0,1-1 1,0 1-1,0-1 0,0 1 1,0 0-1,0-1 0,0 1 0,0-1 1,0 1-1,0 0 0,1-1 1,-1 1-1,0-1 0,0 1 1,1 0-1,-1 0 0,1-1 8,0 1 0,0 0 0,0 0 1,0-1-1,0 1 0,0 0 0,0-1 0,0 1 0,0-1 0,0 0 0,0 1 0,0-1 1,0 0-1,1 1 0,-1-1 0,1 0 0,11 1 130,0-1 1,0 0-1,1-1 0,-1 0 0,-1-1 1,26-8-1,-9 1 133,53-24 1,-58 20-137,1 0 1,-2-2-1,0-1 1,-1-1-1,20-19 1,-29 24-39,-1 0 1,-1 0 0,0-1-1,-1-1 1,-1 0-1,0 0 1,-1-1 0,0 0-1,7-22 1,-12 28-53,-1 0 1,0 1-1,0-1 0,-1 0 1,0 0-1,-1 0 1,0 0-1,-1-1 0,1 1 1,-2 1-1,1-1 1,-1 0-1,-1 0 0,1 0 1,-2 1-1,1 0 1,-1-1-1,0 1 0,-1 1 1,0-1-1,0 1 1,0 0-1,-1 0 0,0 0 1,-10-7-1,6 5 9,-2 0-1,1 1 1,-1 0-1,0 1 1,0 1 0,-1 0-1,0 0 1,0 1-1,-1 1 1,1 0-1,-1 1 1,0 1-1,0 0 1,0 0 0,-20 2-1,17 1 2,1 1 0,0 0 0,0 1 0,-21 8 1,30-9-70,0 0 0,0 1 0,1 0 1,-1 1-1,1-1 0,0 1 0,0 1 1,0-1-1,0 1 0,1 0 1,-9 9-1,14-13-20,-1 0-1,0 0 1,1 0 0,-1 0 0,1 0-1,-1 0 1,1 0 0,-1 0 0,1 0-1,0 0 1,-1 0 0,1 0 0,0 0-1,0 0 1,0 0 0,0 0 0,0 0-1,0 1 1,0-1 0,0 0 0,0 0-1,0 0 1,1 0 0,-1 0 0,0 0-1,1 0 1,-1 0 0,2 2 0,-1-2-15,1 1 0,0 0 0,0 0 0,0-1 1,0 1-1,0-1 0,0 1 0,0-1 0,0 0 1,1 0-1,4 2 0,4 0-24,1 0 0,0-1 1,0-1-1,0 1 0,0-2 0,0 0 0,14-1 0,74-14-2618,-85 12 1089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27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0 12160,'0'0'3378,"0"11"-2715,-1 9-118,0 1 0,-1-1 0,-10 39 0,-2-19 304,-1-1 1,-23 39 0,-14 35 781,25-51-838,17-44-455,1 1 1,2 1-1,0-1 1,1 1-1,-6 33 1,12-51-288,-1 1 0,1 0 0,0-1 1,0 1-1,0-1 0,1 1 1,-1 0-1,1-1 0,-1 1 1,1-1-1,0 1 0,0-1 1,0 1-1,0-1 0,0 0 0,1 1 1,-1-1-1,1 0 0,0 0 1,3 3-1,-2-2 10,2 0 0,-1-1 0,0 1 0,0-1 0,1 0 0,0 0 1,-1-1-1,1 1 0,0-1 0,6 1 0,16 1 122,-1 0 1,0-2-1,0-2 1,1 0 0,-1-1-1,0-2 1,0 0-1,0-2 1,-1-1-1,0-1 1,38-18-1,52-18 569,-115 43-770,1 1 0,0 0 0,-1 0 0,1-1 0,0 1 0,-1 0 0,1-1-1,-1 1 1,1-1 0,-1 1 0,1-1 0,-1 1 0,1-1 0,-1 1-1,1-1 1,-1 1 0,1-1 0,-1 0 0,0 1 0,1-1 0,-1 0 0,0 1-1,0-2 1,-1-4-3934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27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0 239 17583,'0'0'1128,"121"-33"-424,-28 13 0,22-4-192,8 2 0,-8 6-64,-7-2 8,-1-1-56,-6-5 16,-2-4-384,-3-6 16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31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465 1 3912,'0'0'8041,"-1"11"-7525,1-6-447,-1-1-18,1 0-1,-1 0 1,1 0-1,0 0 1,0 0-1,0 0 1,1-1-1,0 1 1,-1 0 0,1 0-1,1 0 1,-1 0-1,0-1 1,1 1-1,0 0 1,0-1-1,0 0 1,0 1-1,4 3 1,41 42 1097,3-3 0,80 60 0,-84-69-507,-1 2 0,50 56 1,-75-71-422,-1 0 1,-1 1-1,-1 0 1,-1 2-1,15 35 0,-28-53-146,1 1 0,-1 0-1,-1 0 1,0 0-1,0 0 1,-1 1 0,0-1-1,-1 0 1,0 1 0,-2 10-1,-1 2 117,-1 0-1,-1 0 1,-11 29-1,11-41-101,0 1 0,0-1-1,-1-1 1,0 1 0,-1-1-1,0 0 1,-1 0 0,0-1 0,-11 10-1,0-2 152,-1-2 0,-1 0 1,-33 18-1,-43 29 567,18-11 28,71-47-626,0 1 1,1 1 0,-1-1 0,1 1-1,0 0 1,-12 14 0,19-19-196,0-1 0,0 0-1,0 1 1,0-1 0,0 0 0,0 1 0,0-1 0,0 0-1,0 1 1,0-1 0,0 0 0,0 1 0,0-1 0,0 0-1,0 1 1,0-1 0,0 0 0,1 1 0,-1-1 0,0 0-1,0 1 1,0-1 0,1 0 0,-1 0 0,0 1 0,0-1-1,1 0 1,-1 0 0,0 0 0,0 1 0,1-1 0,-1 0-1,0 0 1,1 0 0,-1 0 0,0 0 0,1 1 0,18 6 216,-17-6-194,31 8 116,1-2 1,-1-1-1,1-2 1,54 1-1,-39-3 95,64 11 0,-110-13-237,1 1 15,0-1 0,0 1 0,-1 0 1,1 1-1,0-1 0,5 3 0,-9-3-20,1-1 1,-1 1 0,1-1-1,-1 1 1,1-1 0,-1 1-1,1-1 1,-1 1-1,1 0 1,-1-1 0,0 1-1,1 0 1,-1-1-1,0 1 1,0 0 0,1-1-1,-1 1 1,0 0-1,0 0 1,0-1 0,0 1-1,0 0 1,0-1 0,0 1-1,0 0 1,-1 0-1,1-1 1,0 1 0,0 0-1,0-1 1,-1 1-1,1 0 1,0-1 0,-1 1-1,1 0 1,-1-1-1,1 1 1,-1-1 0,1 1-1,-1-1 1,1 1 0,-2 0-1,-17 21 46,-2 0-1,0-2 1,-27 21-1,-79 49 97,55-41-46,-10 10 26,-202 140 465,275-193-554,5-4-3,-1 0 0,1 1 0,0 0 0,0 0 0,0 0 0,0 1 0,1 0 0,-1-1 1,1 1-1,0 0 0,-3 6 0,6-10-25,0 1 1,-1-1 0,1 1-1,0-1 1,0 1-1,0-1 1,0 1 0,0-1-1,0 1 1,0-1 0,0 1-1,1-1 1,-1 1-1,0-1 1,0 1 0,0-1-1,0 1 1,1-1-1,-1 0 1,0 1 0,0-1-1,1 1 1,-1-1 0,0 0-1,1 1 1,-1-1-1,0 0 1,1 1 0,-1-1-1,1 0 1,-1 0 0,1 1-1,-1-1 1,0 0-1,1 0 1,-1 0 0,1 1-1,-1-1 1,1 0-1,0 0 1,26 6 140,-18-5-117,171 23 360,-118-18-212,0 2 1,104 29-1,-164-36-176,152 53 259,-137-46-230,1 0-1,-2 1 1,1 1-1,-1 1 1,0 0 0,19 18-1,-32-26-32,0 0 0,-1 0 0,1 0 0,0 0-1,-1 1 1,0-1 0,0 1 0,0 0 0,0-1-1,-1 1 1,1 0 0,-1 0 0,0 0 0,0 0 0,0 0-1,-1 0 1,1 7 0,-2-6-1,0 0 1,0 0-1,0 1 0,0-1 1,-1 0-1,0 0 0,0 0 0,0-1 1,-1 1-1,0 0 0,-6 7 1,-5 4-2,-1 0 0,-1-1 1,-1-1-1,0 0 1,-23 14-1,-13 7 1,-2-3 0,-64 28 0,81-44 0,-1-1 0,-1-3 0,0-1 0,-56 8 0,44-12 0,0-2 0,-1-3 0,0-2 0,1-2 0,-56-9 0,94 8 0,0 0 0,-1 0 0,2-1 0,-1-1 0,0-1 0,-24-13 0,37 19 0,0-1 0,1 1 1,-1-1-1,0 1 0,1-1 0,-1 1 0,1-1 0,-1 1 1,1-1-1,-1 1 0,1-1 0,-1 0 0,1 1 0,0-1 1,-1 0-1,1 1 0,0-1 0,-1 0 0,1 1 0,0-1 1,0 0-1,0 0 0,0 1 0,0-1 0,0 0 0,0 0 1,0 0-1,0 1 0,0-1 0,0 0 0,0 0 0,0 1 1,1-1-1,-1 0 0,0 1 0,1-1 0,-1 0 0,0 1 1,1-1-1,-1 0 0,1 1 0,0-1 0,3-4-6,0 1-1,1 0 0,-1 0 0,9-6 0,-12 10 5,90-56-387,-41 30-3315,-47 24 3162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34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66 5120,'0'0'12793,"-4"-10"-12315,2 3-359,-9-22 123,10 27-213,1 1 0,-1 0 0,0-1 0,0 1 0,0 0 0,-1 0 1,1 0-1,0 0 0,0 0 0,-1 0 0,1 0 0,-1 0 0,1 0 0,0 0 1,-1 1-1,1-1 0,-1 1 0,0-1 0,1 1 0,-3-1 0,-6 1 190,0 1-1,0-1 1,0 2-1,0-1 1,0 1-1,1 1 1,-1 0-1,1 0 1,0 1-1,-16 8 1,13-5-8,1 0-1,0 0 1,0 1 0,0 1 0,1 0 0,0 0 0,-10 14 0,15-18-127,2 1 0,-1 0 0,1 0 0,0 0-1,0 0 1,0 1 0,1-1 0,0 1 0,0 0 0,1-1 0,0 1 0,0 0 0,1 0 0,-1 0 0,1 0-1,1-1 1,1 10 0,2 1 54,0 0-1,1-1 1,1 0 0,0 0-1,15 25 1,-16-33-95,0 0 1,0 0 0,1-1-1,0 0 1,0 0-1,1-1 1,0 1-1,0-2 1,0 1-1,1-1 1,-1 0 0,2 0-1,-1-1 1,0 0-1,10 3 1,-4-3 31,0 0 0,0-1 0,0 0 0,0-1 0,1-1 0,-1 0 1,0-1-1,1-1 0,14-2 0,35-10 245,-45 8-146,1 0 0,0 2 0,27-1 0,-46 4-151,1 0 1,-1 0 0,0-1-1,1 1 1,-1 0 0,0-1-1,0 1 1,0 0 0,1-1-1,-1 0 1,0 1 0,0-1-1,0 0 1,0 1 0,0-1-1,0 0 1,0 0 0,0 0-1,1-2 1,2-1 103,-12-22-1752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34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7528,'0'0'8898,"11"-5"-8338,5-2-303,1 1 0,0 1 0,0 0 0,0 1 0,23-2-1,-35 6-140,0 0 0,0 0-1,0 0 1,0 0-1,1 1 1,-1 0 0,0 0-1,0 0 1,0 1 0,-1 0-1,8 3 1,-9-3-46,0 0 0,-1 0 1,1 0-1,-1 0 0,0 0 1,0 1-1,0-1 0,0 1 1,0 0-1,-1-1 0,1 1 1,-1 0-1,1 0 0,-1 0 0,0 0 1,0 0-1,-1 0 0,1 0 1,0 1-1,-1 5 0,0-3 25,0 0 0,-1 0 0,0 0 0,0 0 0,0-1-1,-1 1 1,1 0 0,-1 0 0,-5 8 0,-29 48 502,32-57-556,-6 8 163,0 1 1,-21 19-1,12-13 90,17-18-236,0 0 0,0 0 0,1 1-1,-1-1 1,1 0 0,-1 1 0,1-1 0,0 1 0,0 0 0,0-1 0,0 1 0,1 0 0,-1 0 0,1-1 0,0 1 0,-1 4 0,2-6-31,-1 1 0,0 0-1,0-1 1,1 1 0,-1-1-1,1 0 1,-1 1 0,1-1-1,-1 1 1,1-1 0,0 0 0,0 1-1,0-1 1,0 0 0,0 0-1,0 0 1,0 0 0,0 0-1,0 0 1,1 0 0,-1 0 0,0 0-1,1 0 1,-1-1 0,0 1-1,1-1 1,-1 1 0,1-1 0,1 1-1,30 7 280,-10-2 8,1-1-1,-1-2 0,39 3 0,-38-8-757,36-6 1,-51 6-1691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3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19 18191,'0'0'1952,"-69"-10"-1152,53 8-200,8-2 8,4 2-376,8 2 0,-2 0-184,10 0 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35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74 129 8032,'0'0'8950,"9"13"-8315,13 21-1,-2 0 1,27 67 0,77 245 4025,-88-273-2407,-34-63-205,3-31-1664,31-64-162,3 1 1,84-133 0,36-27 18,-148 226-210,-9 14-19,0 0-1,0 0 1,0 0-1,0 1 1,1-1-1,0 1 1,0-1-1,0 1 0,0 0 1,5-3-1,-7 5-5,0 1-3,0-1 0,0 1 0,0 0 0,-1-1 0,1 1 0,0-1-1,0 1 1,-1-1 0,1 0 0,0 1 0,-1-1 0,1 0 0,0 1-1,-1-1 1,1 0 0,-1 0 0,0 0 0,1 1 0,-1-1 0,1 0-1,-1 0 1,0 0 0,1-2 0,-2 3 4,0-1-1,1 1 1,-1-1-1,0 1 1,0-1-1,1 1 1,-1 0-1,0-1 1,0 1 0,1 0-1,-1 0 1,0-1-1,0 1 1,0 0-1,0 0 1,1 0-1,-1 0 1,0 0-1,0 0 1,0 0 0,0 0-1,-1 1 1,-4-1 13,-290 2 124,182 3-74,-15 3 30,-38 0 80,146-5-78,18-2-2,14-2-31,71-11-32,-4 1-995,-34 2-3030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36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7 106 8240,'0'0'10585,"-2"-10"-9941,-3-30-7,6 39-596,-1-1 0,1 1 1,0-1-1,-1 1 0,1 0 0,0-1 0,0 1 1,0 0-1,0 0 0,0 0 0,1 0 1,-1 0-1,0 0 0,0 0 0,1 0 0,-1 0 1,0 0-1,1 1 0,-1-1 0,1 1 0,-1-1 1,1 1-1,-1-1 0,1 1 0,2 0 0,4-3 151,23-5 346,-1 1 1,2 2-1,-1 0 0,0 3 1,48 1-1,-44 2 117,46 9 1,-47-5-64,48 1 0,124-12 1220,-137 0-1044,-68 6-749,-1 0 1,0 0-1,0 0 1,1 0-1,-1 0 1,0 0 0,0 0-1,1 0 1,-1 0-1,0-1 1,0 1-1,1 0 1,-1 0-1,0 0 1,0 1-1,1-1 1,-1 0 0,0 0-1,0 0 1,1 0-1,-1 0 1,0 0-1,0 0 1,1 0-1,-1 0 1,0 1-1,0-1 1,0 0-1,1 0 1,-1 0 0,0 0-1,0 1 1,0-1-1,0 0 1,1 0-1,-1 0 1,0 1-1,0-1 1,0 0-1,0 0 1,0 1 0,0-1-1,0 0 1,0 0-1,0 1 1,0-1-1,0 0 1,0 0-1,0 1 1,-2 2-531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37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9848,'0'0'5481,"14"9"-4673,-11-7-762,22 14 399,-2 1 0,1 1 1,-2 1-1,30 32 0,26 62 1070,-48-67-514,44 52 0,3-12 1180,-76-86-2175,0 0-1,-1 0 0,1 0 1,0 0-1,0-1 0,-1 1 1,1 0-1,0 0 0,-1-1 0,1 1 1,0 0-1,-1-1 0,1 1 1,0-1-1,-1 1 0,1-1 1,-1 1-1,1-1 0,-1 1 1,1-1-1,-1 1 0,1-1 1,-1 0-1,1 1 0,-1-1 1,1-1-1,10-14-3319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37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787 0 10344,'0'0'3018,"-11"12"-2384,-45 41 284,-93 67 1,61-55-237,-281 211 2874,262-206-1514,101-64-1472,9-5 25,14-6-107,-16 5-525,19-8-385,-1 0 0,30-17 1,-40 20-1034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39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62 176 4912,'0'0'8497,"8"19"-7794,-7-15-660,8 15 152,-2 0 0,-1 0 0,0 1 0,-1 0 0,-1 0 0,2 26 0,-6 153 1785,0-15 383,2-163-1269,9 42-1,-4-25 264,-6-30 90,-1-18-222,-1-5-1094,-6-53 146,-3 1 1,-20-76-1,8 49-71,20 84-180,-59-340 1155,60 346-1146,1 0-1,-1 1 1,1-1-1,0 0 1,0 0 0,1 1-1,-1-1 1,1 0-1,0 1 1,-1-1 0,2 1-1,-1-1 1,0 1-1,1-1 1,0 1-1,-1 0 1,1 0 0,1-1-1,-1 2 1,0-1-1,1 0 1,-1 0 0,1 1-1,0-1 1,0 1-1,0 0 1,0 0-1,0 0 1,1 0 0,-1 1-1,7-3 1,5-1 8,1 1 1,-1 1-1,1 0 1,-1 1-1,1 1 1,0 1-1,-1 0 1,1 1-1,0 0 1,20 5-1,-13-1-5,1 1-1,-1 2 1,-1 0-1,1 1 1,-1 1 0,23 15-1,-35-19-16,-1 0 1,0 1-1,0 0 0,-1 1 1,12 13-1,-18-19-13,0 0 1,0 0-1,-1 0 0,1 1 1,0-1-1,-1 1 0,0-1 0,0 1 1,0 0-1,0-1 0,0 1 0,0 0 1,-1 0-1,1 0 0,-1-1 1,0 1-1,0 0 0,0 0 0,0 0 1,0 0-1,-1-1 0,1 1 0,-1 0 1,0 0-1,0 0 0,0-1 1,0 1-1,-2 2 0,-4 5 11,0 0-1,-1-1 1,0 0 0,0-1-1,-1 0 1,0 0 0,-15 9-1,-78 42 95,83-49-91,-227 104 513,306-113-338,225 3-115,-243 0-90,1 1 0,-1 2 0,0 3-1,68 23 1,-89-25-3,28 12-34,-46-18 37,0 0 0,0 0 0,0 0 0,0 0 1,0 0-1,0 1 0,0 0 0,-1-1 0,1 1 0,-1 0 1,2 4-1,-3-6 5,-1 1 0,1 0 0,-1-1 1,1 1-1,-1-1 0,0 1 0,0-1 0,0 1 1,0-1-1,0 1 0,0 0 0,-1-1 0,1 1 1,0-1-1,-1 1 0,1-1 0,-1 1 0,0-1 1,1 1-1,-1-1 0,0 0 0,0 1 0,-1 1 1,-3 2-4,0 1 0,0-1 1,-10 10-1,-9 3 39,0 0 0,-2-2 0,0-1 0,0 0 0,-1-3 0,-57 19 0,26-14 135,-1-3 0,-90 9 0,122-22-67,-48-2 0,21-1-112,53 2-7,0 0 0,-1 0 1,1 0-1,0 0 1,-1 0-1,1-1 0,0 1 1,0 0-1,-1-1 1,1 1-1,0-1 0,0 1 1,0-1-1,0 0 1,-1 0-1,1 1 0,0-1 1,0 0-1,1 0 1,-3-2-1,3 3-5,0-1 0,-1 1 0,1-1 0,0 1 0,0-1 0,0 1 0,0-1-1,0 1 1,0-1 0,0 1 0,0-1 0,0 1 0,0-1 0,0 1 0,0-1 0,0 1 0,0 0 0,0-1 0,1 1 0,-1-1 0,0 1 0,0-1-1,1 0 1,0 0-36,0 0-1,0 0 1,0 0-1,0 0 1,0 0-1,0 0 1,1 0-1,-1 0 1,0 0-1,1 1 1,1-2-1,23-9-4247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39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14168,'0'0'2319,"6"11"-1797,2 2-291,-1 1 0,10 25 0,-14-32-117,-1 0 0,0 0 0,-1 0 0,0 1 0,0-1 0,0 0 0,-1 1-1,0-1 1,-1 1 0,0 7 0,-14 37 780,10-37-409,1 1 0,-5 24-1,9-31-226,0-6-118,0-1-1,-1 0 1,1 0 0,0 0 0,-1 1-1,1-1 1,-1 0 0,1 0 0,-1 0-1,0 0 1,0 0 0,0 0 0,0 0-1,-1 0 1,1 0 0,-2 2 421,4-14-136,10-25-562,-5 16-2835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40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5416,'0'0'18478,"11"-3"-18054,41-10 78,0 3-1,76-6 1,212 19 827,-64 2-233,-121-16-129,-145 11-823,0-1 311,-17-5-37,-9 0-1160,11 5-2427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43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3504,'0'0'13718,"15"-3"-13179,175-23 962,-160 24-967,0 0 0,0 2 0,0 2-1,0 1 1,31 6 0,-59-8-458,-1-1 5,0 0 0,-1 0 1,1 0-1,0 0 0,-1 0 1,1 0-1,0 0 0,-1 1 1,1-1-1,0 0 0,-1 0 1,1 1-1,0-1 0,-1 0 1,1 1-1,-1-1 0,1 1 1,0-1-1,-1 1 0,1-1 1,-1 1-1,0-1 0,1 1 1,-1-1-1,1 1 0,-1 0 1,0-1-1,1 1 0,-1 0 1,0 0 168,0-1-231,-1 0 0,1 0-1,0 0 1,0 0 0,-1 0-1,1 1 1,0-1 0,0 0-1,0 0 1,-1 0 0,1 1-1,0-1 1,0 0 0,0 0-1,0 1 1,-1-1 0,1 0-1,0 0 1,0 1 0,0-1-1,0 0 1,0 1 0,0-1-1,0 0 1,0 1 0,0-1-1,0 0 1,0 0 0,0 1-1,0-1 1,0 0 0,0 1-1,-3 9 290,-21 10-148,4-3-1025,6-9-2564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43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10040,'0'0'4234,"16"-10"-3652,-2 1-431,0 0 23,1 0-1,0 1 1,0 1 0,1 0-1,19-5 1,-13 5 163,1 0 0,0 2 1,0 1-1,0 0 0,0 2 1,32 1-1,-6-1 490,-40 1-535,1 0 0,-1 1 0,0 0 1,0 1-1,13 2 0,-17-2 59,1 0 0,-1-1 1,1 1-1,-1-1 0,1-1 0,7 0 0,4-3-3168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44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5624,'0'0'10962,"6"15"-10251,44 140 916,-39-113-876,-2 0 0,6 57 0,-11-48 179,-2 0 0,-3 0 0,-10 84 0,8-126-737,1-1 0,-2 1 1,1-1-1,-1 0 0,0 0 1,-1 0-1,-7 10 0,5-8 120,1-1 0,0 1 0,1 1-1,-4 10 1,-10 22 951,19-42-1242,0-1 1,0 1-1,0 0 0,0-1 1,0 1-1,0 0 0,0-1 1,0 1-1,1-1 0,-1 1 1,0 0-1,0-1 0,0 1 0,1-1 1,-1 1-1,0-1 0,1 1 1,-1-1-1,1 1 0,-1-1 1,0 1-1,1-1 0,-1 0 1,1 1-1,-1-1 0,1 0 0,0 1 1,-1-1-1,1 0 0,-1 0 1,1 1-1,-1-1 0,1 0 1,0 0-1,-1 0 0,1 0 1,0 0-1,29 2 109,166-24 139,-113 11-116,-37 1-36,-32 7-35,0 0 0,20-2-1,1 11 279,-3-1 268,-32-5-563,0 0-119,1 0-1,-1 0 0,0 0 0,0 0 0,1-1 1,-1 1-1,0 0 0,0 0 0,1 0 0,-1 0 1,0 0-1,0 0 0,0 0 0,1-1 1,-1 1-1,0 0 0,0 0 0,0 0 0,1-1 1,-1 1-1,0 0 0,0 0 0,0 0 0,0-1 1,0 1-1,0 0 0,1 0 0,-1-1 0,0 1 1,0 0-1,0 0 0,0-1 0,0 1 1,0-1-1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39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542 176 10544,'0'0'8718,"-13"-6"-8151,-16-9 209,-49-15 0,62 24-363,-1 1 0,0 1 0,1 0-1,-2 2 1,-31-2 0,34 6-105,1 0 1,-1 1-1,0 1 0,-17 7 1,-3 0 132,27-9-331,0 1 0,0 1-1,1-1 1,-1 1 0,1 0 0,0 1 0,0 0 0,0 0 0,-6 7 0,2-1 117,0 1-1,1 1 0,-16 25 1,22-30-173,0 0 1,0 1 0,2 0 0,-1 0-1,1 0 1,0 0 0,1 0-1,0 0 1,0 0 0,1 0-1,0 1 1,1-1 0,0 0-1,0 0 1,1 0 0,0 0-1,4 9 1,-4-13-24,0 1 1,0-1-1,1 0 0,-1 0 1,1 0-1,1 0 0,-1 0 1,1-1-1,-1 0 0,2 1 1,-1-1-1,6 4 0,-6-5-10,0-1-1,-1 0 0,1-1 1,0 1-1,0-1 1,0 1-1,0-1 0,1 0 1,-1-1-1,0 1 0,0-1 1,1 0-1,-1 0 1,0 0-1,0 0 0,1-1 1,-1 0-1,6-1 0,0-1 31,-1-1 0,1 0-1,0 0 1,-1-1-1,0 0 1,0 0-1,0-1 1,-1-1 0,0 1-1,0-1 1,0-1-1,-1 1 1,0-1-1,-1 0 1,10-16 0,-8 10 74,-1 0 0,0-1 1,-1 0-1,-1 0 0,0-1 1,-1 0-1,-1 0 0,0 0 1,1-24-1,-4 33-28,1 0 1,-1 0-1,-1 0 1,1-1-1,-1 1 1,0 0-1,-1 0 1,0 0-1,0 0 1,-4-9-1,5 16-97,1 0 0,0-1 0,0 1 0,0 0 0,0 0 0,0 0 0,0 0 0,0 0 0,0 0 0,0 0 0,0 0 0,-1-1 0,1 1 0,0 0 0,0 0 0,0 0 0,0 0 0,0 0 0,0 0 0,-1 0 0,1 0 0,0 0 0,0 0 0,0 0 0,0 0 0,0 0 0,-1 0 0,1 0 0,0 0 0,0 0 0,0 0 0,0 0 0,0 0 0,0 0 0,-1 0 0,1 0 0,0 0 0,0 0 0,0 0 0,0 0 0,0 1 0,0-1 0,-1 0 0,1 0 0,0 0 0,0 0 0,-5 9 0,0 12 0,4-10 0,1 1 0,0-1 0,0 0 0,1 1 0,1-1 0,0 1 0,0-1 0,1 0 0,1 0 0,-1 0 0,2-1 0,8 16 0,-3-9 0,0-1 0,1-1 0,0 0 0,1 0 0,1-1 0,27 24 0,-36-35 0,0 0 0,0-1 0,0 1 0,0-1 0,1 1 0,-1-1 0,1 0 0,-1-1 0,1 1 0,0-1 0,-1 0 0,1 0 0,0 0 0,0-1 0,0 0 0,8 0 0,-5-2 0,-1 1 0,1-1 0,-1-1 0,1 1 0,-1-1 0,0-1 0,0 1 0,0-1 0,-1 0 0,8-6 0,1-1 0,1-1 0,-2 0 0,1-1 0,-2-1 0,0 0 0,-1 0 0,0-2 0,-1 1 0,-1-1 0,0-1 0,-1 0 0,10-29 0,-5 4 0,-2-2 0,9-68 0,-17 94 0,-4 18 0,0 0 0,0 0 0,0 0 0,0 0 0,0 0 0,0 0 0,0 0 0,1 0 0,-1-1 0,0 1 0,0 0 0,0 0 0,0 0 0,0 0 0,0 0 0,0 0 0,0 0 0,0 0 0,1 0 0,-1 0 0,0 0 0,0 0 0,0 0 0,0 0 0,0 0 0,0 0 0,1 0 0,-1 0 0,0 0 0,0 0 0,0 0 0,0 0 0,0 0 0,0 0 0,1 0 0,-1 0 0,0 0 0,0 0 0,0 0 0,0 0 0,0 0 0,0 0 0,0 0 0,1 0 0,-1 0 0,0 0 0,0 0 0,0 1 0,0-1 0,0 0 0,0 0 0,13 27 0,-10-18 0,24 59 0,-4 2 0,-2 0 0,11 81 0,-21-40 0,-9-92 0,-2-17 0,0-1 0,0 0 0,0 1 0,0-1 0,0 0 0,0 1 0,0-1 0,0 0 0,-1 1 0,1-1 0,-1 0 0,1 1 0,0-1 0,-1 0 0,0 1 0,1-1 0,-1 0 0,0 0 0,0 0 0,0 0 0,0 0 0,0 0 0,0 0 0,0 0 0,0 0 0,0 0 0,0-1 0,0 1 0,0 0 0,-1-1 0,1 1 0,0-1 0,0 1 0,-1-1 0,1 0 0,-1 1 0,1-1 0,-2 0 0,-6 0 0,0 0 0,0 0 0,0-1 0,-16-4 0,9 2 0,-58-17 0,65 17 0,17 3 0,19 3 0,-11-1 0,1 1 0,-1-2 0,0 0 0,1-1 0,-1-1 0,1 0 0,-1-1 0,0-1 0,19-6 0,-24 6 0,1-2 0,0 1 0,-1-1 0,0-1 0,-1 0 0,1-1 0,-1 0 0,0 0 0,-1-1 0,1-1 0,-2 1 0,16-20 0,-9 8 0,-1-1 0,0-1 0,-2 0 0,0-1 0,-2 0 0,10-29 0,-9 12 0,-1 0 0,7-52 0,-12 66 0,2 22 0,4 10 0,-6 0 0,0 0 0,-1 0 0,0 0 0,0 0 0,0 1 0,-1 0 0,3 7 0,9 16 0,-2-7 0,-1 1 0,-2 1 0,0-1 0,8 33 0,-10-28 0,-5-21 0,0 0 0,0 1 0,-1-1 0,-1 1 0,1-1 0,-2 1 0,1 10 0,-1-17 0,0-1 0,0 0 0,-1 0 0,1 1 0,0-1 0,-1 0 0,1 0 0,-1 0 0,0 1 0,1-1 0,-1 0 0,0 0 0,1 0 0,-1 0 0,0 0 0,0-1 0,0 1 0,0 0 0,0 0 0,0 0 0,0-1 0,0 1 0,0-1 0,0 1 0,-1-1 0,1 1 0,0-1 0,0 1 0,-1-1 0,1 0 0,0 0 0,0 0 0,-1 0 0,1 0 0,-2 0 0,-5-1 0,-1 0 0,1 0 0,0-1 0,-11-3 0,6 1 0,-90-29 0,84 26 0,6 1 0,12 5 0,0 0 0,0 1 0,0-1 0,0 1 0,0-1 0,0 1 0,0-1 0,-1 1 0,1 0 0,0-1 0,0 1 0,-2 0 0,16 12 0,11-1 0,7 4 0,36 11 0,-56-23 0,1 0 0,0-1 0,-1 0 0,1 0 0,0-1 0,0-1 0,12-1 0,-12 1 0,1-1 0,-1-1 0,1 0 0,-1-1 0,0 0 0,1-1 0,-2 0 0,1-1 0,20-11 0,-23 10 0,2 0 0,0-1 0,-1 0 0,0 0 0,0-1 0,-1 0 0,0-1 0,0 0 0,14-19 0,-5-2 0,24-50 0,-21 29 0,-16 45 0,-4 5 0,-4 4 0,2-1 0,-1 0 0,1 1 0,-1-1 0,1 1 0,0-1 0,0 1 0,0-1 0,1 1 0,-1 0 0,0 3 0,-2 5 0,-3 15 0,0 1 0,2-1 0,1 1 0,1 0 0,2 39 0,1-52 0,1 0 0,1 0 0,-1 0 0,7 15 0,-7-23 0,0-1 0,0 0 0,0 1 0,1-1 0,0 0 0,0 0 0,0 0 0,1-1 0,0 1 0,0-1 0,0 0 0,7 5 0,-10-8 0,0-1 0,1 1 0,-1-1 0,0 0 0,1 0 0,-1 1 0,1-1 0,-1 0 0,0 0 0,1-1 0,-1 1 0,1 0 0,-1 0 0,0-1 0,1 1 0,-1-1 0,0 1 0,0-1 0,1 1 0,-1-1 0,0 0 0,0 0 0,0 1 0,1-2 0,33-27 0,-27 21 0,6-6 0,0-2 0,0 1 0,-2-2 0,0 0 0,-1-1 0,-1 0 0,0 0 0,-1-1 0,-2 0 0,11-38 0,-15 45 0,-3 28 0,1 0 0,1 0 0,1 0 0,0 0 0,1 0 0,1-1 0,0 1 0,13 23 0,-17-36 0,1 0 0,0 0 0,0 0 0,0 0 0,0 0 0,1-1 0,-1 1 0,1-1 0,0 0 0,-1 1 0,1-1 0,0 0 0,0-1 0,0 1 0,1-1 0,-1 1 0,0-1 0,0 0 0,1 0 0,-1 0 0,1 0 0,-1-1 0,1 0 0,-1 0 0,1 1 0,-1-2 0,1 1 0,0 0 0,-1-1 0,0 0 0,1 0 0,-1 0 0,1 0 0,-1 0 0,0-1 0,6-3 0,17-14 0,-2-2 0,-1 0 0,0-2 0,20-26 0,-21 24 0,-11 13 0,0 2 0,16-13 0,-27 23 0,1-1 0,-1 1 0,1 0 0,-1 0 0,0 0 0,1-1 0,-1 1 0,1 0 0,-1 0 0,1 0 0,-1 0 0,1 0 0,-1 0 0,1 0 0,-1 0 0,1 0 0,-1 0 0,1 0 0,-1 0 0,1 0 0,-1 0 0,1 1 0,-1-1 0,0 0 0,1 0 0,-1 0 0,1 1 0,-1-1 0,1 0 0,-1 1 0,0-1 0,1 0 0,-1 1 0,0-1 0,1 0 0,-1 1 0,0-1 0,0 1 0,1-1 0,-1 0 0,0 1 0,0-1 0,0 1 0,0-1 0,1 2 0,5 20 0,-3-6 0,-1 1 0,-1 0 0,0-1 0,-1 1 0,-4 21 0,4-16 0,0-21 0,0-1 0,0 0 0,0 0 0,0 0 0,1 1 0,-1-1 0,0 0 0,0 0 0,0 0 0,0 0 0,0 0 0,0 1 0,0-1 0,1 0 0,-1 0 0,0 0 0,0 0 0,0 0 0,0 0 0,1 1 0,-1-1 0,0 0 0,0 0 0,0 0 0,0 0 0,1 0 0,-1 0 0,0 0 0,0 0 0,0 0 0,1 0 0,-1 0 0,0 0 0,0 0 0,0 0 0,1 0 0,-1 0 0,0 0 0,0 0 0,0 0 0,0-1 0,1 1 0,-1 0 0,0 0 0,0 0 0,4-3 0,0-1 0,0 0 0,0 1 0,6-9 0,-7 8 0,23-29 0,-14 16 0,0 1 0,2 0 0,0 2 0,0-1 0,19-12 0,-33 27 0,0-1 0,0 1 0,0 0 0,1 0 0,-1 0 0,0 0 0,0 0 0,1 0 0,-1 0 0,0 0 0,0 0 0,1 0 0,-1 0 0,0 0 0,0 0 0,1 0 0,-1 0 0,0 0 0,0 0 0,0 0 0,1 0 0,-1 1 0,0-1 0,0 0 0,0 0 0,1 0 0,-1 0 0,0 0 0,0 1 0,0-1 0,1 0 0,-1 0 0,0 0 0,0 0 0,0 1 0,0-1 0,0 0 0,0 0 0,0 1 0,1-1 0,-1 0 0,0 0 0,0 0 0,0 1 0,0-1 0,0 0 0,0 0 0,0 1 0,2 10 0,-2-11 0,1 46 0,-6 48 0,1 6 0,7-90 0,3-12 0,8-14 0,-12 14 0,129-152 0,-124 146 0,15-17 0,-21 24 0,-1 0 0,1 1 0,0-1 0,0 1 0,-1-1 0,1 1 0,0-1 0,0 1 0,0 0 0,-1-1 0,1 1 0,0 0 0,0 0 0,0-1 0,0 1 0,0 0 0,0 0 0,0 0 0,-1 0 0,1 0 0,0 0 0,0 1 0,0-1 0,0 0 0,0 0 0,0 1 0,0-1 0,-1 0 0,1 1 0,1 0 0,7 6 0,0 2 0,-1-1 0,0 1 0,0 0 0,-1 0 0,9 16 0,-10-15 0,1 0 0,0 0 0,1-1 0,0 0 0,0 0 0,14 10 0,-2-3 0,-16-13 0,-1 1 0,1-1 0,1 0 0,-1 0 0,0 0 0,1-1 0,-1 1 0,1-1 0,0 0 0,0 0 0,0-1 0,0 0 0,8 2 0,-8-3 0,1-1 0,-1 1 0,1-1 0,-1 0 0,0 0 0,1-1 0,-1 0 0,0 1 0,0-2 0,0 1 0,0-1 0,0 1 0,0-1 0,-1-1 0,1 1 0,-1-1 0,0 0 0,0 1 0,4-7 0,-3 4 0,-1-1 0,1 1 0,-1-1 0,0 0 0,-1 0 0,0 0 0,0 0 0,-1 0 0,1-1 0,-2 1 0,1-1 0,-1 0 0,1-11 0,-2 17 0,0-1 0,0 1 0,0 0 0,-1 0 0,1-1 0,-1 1 0,1 0 0,-1 0 0,0-1 0,0 1 0,0 0 0,0 0 0,0 0 0,0 0 0,0 0 0,-1 1 0,1-1 0,-1 0 0,-2-2 0,3 3 0,0 1 0,-1-1 0,1 0 0,-1 1 0,1-1 0,-1 1 0,0-1 0,1 1 0,-1 0 0,1 0 0,-1 0 0,0-1 0,1 2 0,-1-1 0,1 0 0,-1 0 0,0 0 0,1 1 0,-1-1 0,1 1 0,-1-1 0,1 1 0,-1 0 0,1 0 0,0-1 0,-1 1 0,-1 2 0,-3 1 0,-1 1 0,1-1 0,0 2 0,1-1 0,-1 0 0,1 1 0,0 0 0,1 0 0,-1 1 0,1 0 0,-6 13 0,8-15 0,1 1 0,-1-1 0,1 1 0,1-1 0,-1 1 0,1-1 0,0 1 0,0-1 0,0 1 0,1-1 0,0 1 0,0-1 0,0 0 0,1 1 0,0-1 0,0 0 0,5 9 0,-3-8 0,0 0 0,0 0 0,1 0 0,-1-1 0,1 0 0,0 0 0,1 0 0,-1 0 0,1-1 0,0 0 0,0 0 0,1-1 0,-1 0 0,1 0 0,0 0 0,-1-1 0,1 0 0,0 0 0,0-1 0,0 1 0,11-1 0,2 0 0,-1-1 0,1 0 0,0-2 0,0 0 0,-1-2 0,33-9 0,-5-3 0,-1-3 0,64-36 0,7-3 0,-53 36 850,-29 12-5635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45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1 109 15176,'0'0'3061,"13"-6"-2835,26-11 77,2 2 0,44-11-1,-37 15 599,1 2 0,0 2 0,51 1 0,-80 8-238,-18-2-545,0 1 1,1-1 0,-1 1-1,1-1 1,0 0 0,-1 0 0,1 0-1,-1-1 1,5 0 0,3 1 698,-9 0-767,-1 0 0,0 0 1,1 0-1,-1 0 1,1 0-1,-1 0 0,0 0 1,1 0-1,-1 0 1,0 0-1,1 0 1,-1 0-1,1 0 0,-1-1 1,0 1-1,1 0 1,-1 0-1,0 0 0,1 0 1,-1-1-1,0 1 1,1 0-1,-1 0 0,1-1 1,-10-10-1052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45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12456,'0'0'2257,"10"-2"-2017,267-13 1212,-139 11-571,-44 2 1320,99 11 1,-190-8-2208,0 0 1,0 0-1,0 0 1,0 1-1,0-1 1,0 1-1,0-1 1,-1 1-1,1 0 1,0 0-1,-1 1 1,0-1-1,0 0 1,0 1-1,0-1 1,2 4-1,2 2-2094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46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10656,'0'0'2778,"3"13"-2047,1 0-485,-1-3-52,-1 0 0,0-1-1,0 1 1,-1 0 0,0 0 0,-1 12 0,4 201 4100,-5-191-3486,0-27-497,1 1 0,-1-1 0,1 1 0,1-1 0,-1 1 0,3 7 0,0-12 949,1-8-763,5-12-212,25-56-44,8-19-492,-22 42-2719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46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5720,'0'0'10681,"11"5"-9937,4 1-541,0-1 0,0-1 0,0 0 0,1 0 0,-1-2 0,23 2 0,643 9 3848,-533-1-3160,0 1 736,-140-13-1380,-4 0 327,-9 3-129,-23-9-269,16 2-3568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47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85 7736,'0'0'9869,"-11"1"-9251,7-1-562,-12 2 237,0 0 0,-18 5-1,29-6-143,1 0 0,-1 1 0,1-1 0,0 1 0,-1 0 0,1 0 0,0 0 1,0 1-1,1 0 0,-1-1 0,0 1 0,1 1 0,0-1 0,-5 6 0,8-8-97,0 0 1,0 0 0,0 0-1,0 0 1,0 0 0,0 0-1,1 0 1,-1 0 0,0 0-1,0 0 1,1-1 0,-1 1 0,1 0-1,-1 0 1,1 0 0,-1 0-1,1 0 1,0-1 0,-1 1-1,1 0 1,0 0 0,-1-1-1,1 1 1,0-1 0,0 1-1,0-1 1,0 1 0,0-1-1,1 1 1,3 2 131,-1-1-1,0 1 1,1-1-1,-1 0 0,9 2 1,-9-4-107,1 0 1,-1 0 0,0-1-1,0 1 1,0-1-1,0 0 1,0 0-1,-1 0 1,1-1-1,0 1 1,0-1 0,-1 0-1,1 0 1,-1 0-1,0-1 1,1 1-1,-1-1 1,0 1-1,0-1 1,-1 0 0,1-1-1,-1 1 1,1 0-1,-1-1 1,0 1-1,0-1 1,-1 1-1,1-1 1,0-5 0,-2 8-43,0-1 0,0 1 0,0 0 0,0 0 0,-1-1 0,1 1 0,-1 0 0,1 0 0,-1-1 0,1 1 0,-1 0 0,0 0 0,0 0 1,1 0-1,-1 0 0,0 0 0,0 0 0,0 0 0,0 0 0,0 0 0,0 1 0,0-1 0,-1 0 0,1 1 0,0-1 0,0 1 1,0-1-1,-1 1 0,1-1 0,0 1 0,-1 0 0,1 0 0,-2 0 0,-5-2 33,1 1 1,-1 1-1,0-1 1,-9 2-1,3 0-1,1 1 1,0 1-1,-1 0 0,2 1 0,-20 8 0,26-10-27,1 0-1,0 1 1,-1 0-1,1 0 1,0 1-1,0 0 0,1-1 1,-1 2-1,1-1 1,0 0-1,0 1 1,0 0-1,0 0 0,-3 7 1,7-12-21,-1 1 1,1 0-1,-1 0 0,1 0 1,0 1-1,-1-1 0,1 0 1,0 0-1,0 0 1,0 0-1,0 0 0,0 0 1,0 0-1,0 0 0,0 0 1,0 0-1,0 0 1,1 0-1,-1 0 0,0 0 1,1 0-1,-1 0 0,1 0 1,-1 0-1,1 0 1,-1 0-1,1 0 0,0 0 1,0 0-1,-1-1 1,1 1-1,0 0 0,0 0 1,0-1-1,0 1 0,0-1 1,0 1-1,0-1 1,0 1-1,0-1 0,1 1 1,3 0 26,1 1 1,0-1 0,-1 0 0,1 0 0,0 0-1,7-1 1,-3 0 9,0-1-1,0 0 1,0-1-1,0 0 1,0-1-1,-1 0 1,16-7-1,-19 7-20,0 1 0,-1-1 0,0 0 0,0-1 0,0 1 0,0-1 0,-1 0 0,1 0 0,-1-1-1,0 1 1,0-1 0,-1 0 0,1 0 0,2-6 0,-5 8-11,0 0 1,0 0-1,-1-1 1,1 1-1,-1 0 0,1 0 1,-1-1-1,0 1 1,-1 0-1,1-1 0,0 1 1,-1 0-1,0 0 1,0 0-1,0 0 0,-2-6 1,0 4 7,0-1 0,0 1 0,0 0 0,0 0 1,-1 0-1,0 1 0,-8-9 0,9 11-46,-7-7 80,8 7-196,7 4-273,6 3-52,1-1 0,0 0 0,19 4 0,-13-4-3096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48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96 10752,'0'0'5464,"-13"0"-4643,7 0-595,-41-1 332,43 1-354,1 1-1,-1-1 1,0 1 0,0-1-1,1 1 1,-1 0 0,0 1-1,1-1 1,-1 0-1,1 1 1,-5 3 0,9-5-158,-1 0 1,0 0-1,0 0 1,1 0-1,-1 0 1,0 0-1,0 0 1,0 0-1,1 0 1,-1 0-1,0 0 1,0 0-1,1 0 1,-1 1-1,0-1 1,0 0 0,0 0-1,0 0 1,1 0-1,-1 1 1,0-1-1,0 0 1,0 0-1,0 0 1,0 1-1,1-1 1,-1 0-1,0 0 1,0 0-1,0 1 1,0-1-1,0 0 1,0 0-1,0 1 1,0-1-1,0 0 1,0 0-1,0 1 1,0-1-1,0 0 1,0 0-1,0 1 1,0-1 0,0 0-1,0 0 1,0 1-1,-1-1 1,1 0-1,0 0 1,0 0-1,0 1 1,0-1-1,0 0 1,-1 0-1,1 0 1,0 0-1,0 1 1,0-1-1,-1 0 1,1 0-1,0 0 1,0 0-1,0 0 1,-1 0-1,1 0 1,0 1-1,-1-1 1,3 0 104,0 0-1,0 0 1,0 0 0,-1 0 0,1-1-1,0 1 1,0 0 0,0-1 0,2 0-1,6-5 87,0 0 0,-1 0 0,0 0 0,-1-1 0,1-1 0,-1 1 0,7-11 0,-14 17-188,0-1 1,0 1-1,0-1 0,0 1 0,-1-1 0,1 0 0,0 1 1,-1-1-1,1 0 0,-1 0 0,0 1 0,0-1 0,1 0 1,-1 0-1,0 0 0,-1 0 0,1 1 0,0-1 0,0 0 1,-1-2-1,0 3-25,1 1 1,0-1 0,-1 0-1,1 0 1,-1 0 0,1 0-1,-1 0 1,1 1 0,-1-1-1,0 0 1,1 1-1,-1-1 1,0 0 0,0 1-1,1-1 1,-1 1 0,0-1-1,0 1 1,0-1-1,0 1 1,0 0 0,0-1-1,1 1 1,-1 0 0,0 0-1,0 0 1,0-1-1,0 1 1,0 0 0,0 0-1,0 1 1,0-1 0,0 0-1,0 0 1,0 0-1,-1 1 1,-5 1 68,1 1 1,0 0-1,0 0 0,0 1 0,0 0 0,1 0 1,-1 0-1,1 0 0,0 1 0,-8 9 0,11-12-64,1 0-1,0-1 0,-1 1 0,1 0 0,0 0 0,0-1 1,0 1-1,0 0 0,0 0 0,0 0 0,0 0 1,1 1-1,-1-1 0,1 0 0,0 0 0,0 0 0,-1 0 1,1 0-1,1 1 0,-1-1 0,0 0 0,0 0 0,1 0 1,-1 0-1,1 0 0,0 0 0,0 0 0,-1 0 0,1 0 1,1 0-1,-1 0 0,0 0 0,0 0 0,1-1 1,-1 1-1,1-1 0,2 3 0,0-1 13,0-1 0,0 0 0,0 1 0,0-2 0,0 1 0,1 0 0,-1-1 0,1 0 0,-1 0 0,1 0 0,0 0 0,-1-1 0,1 0 0,0 0 0,0 0 1,-1-1-1,7-1 0,-1 1 15,-1-2 1,1 1 0,-1-1 0,0-1 0,0 1 0,0-2 0,11-6-1,-18 10-44,-1 0 0,0 1 0,0-1 0,0 0 0,0 0 0,0 0 0,0 1 0,0-1 0,0 0 0,0 0 0,0 0 0,0-1 0,0 1 0,-1 0 1,1 0-1,-1 0 0,1-1 0,0 1 0,-1 0 0,0-1 0,1 1 0,-1 0 0,0-1 0,0 1 0,0 0 0,0-1 0,0 1 0,0 0 0,0-1 0,-1-1 0,0 2-1,1 0 1,-1-1-1,0 1 1,0 0-1,0 0 1,0 0-1,0 0 1,-1 0-1,1 0 1,0 1-1,0-1 1,-1 0-1,1 1 1,0-1-1,-1 0 1,1 1-1,-1 0 1,1-1-1,0 1 1,-1 0-1,1 0 1,-1 0-1,1 0 1,-1 0-1,1 0 1,-1 0-1,-1 1 1,-3 0 55,1 0 1,0 0-1,-1 0 1,1 1-1,0 0 0,0 0 1,1 1-1,-1-1 1,0 1-1,1 0 0,-1 0 1,1 1-1,0-1 1,-5 7-1,6-7-312,1-1 1,0 1-1,0 0 1,0 0-1,0 1 1,0-1-1,1 0 1,-1 1-1,1-1 1,0 1-1,0-1 1,0 1-1,1-1 1,-1 1-1,1 0 1,0-1-1,0 1 1,0 0-1,1-1 1,0 7-1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51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6224,'0'0'11189,"15"3"-10768,-14-3-419,28 6 274,1-2 0,43 1-1,309 2 2336,-217 0-99,-165-7-2419,1 0 1,0 0-1,0 0 1,0 0-1,0 0 0,-1 0 1,1-1-1,0 1 1,0 0-1,0-1 1,-1 1-1,1-1 0,0 1 1,0-1-1,-1 1 1,1-1-1,-1 1 0,1-1 1,0 0-1,0 0 1,3-5-1968,-2 3 141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51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10248,'0'0'6153,"8"10"-5567,-7-9-563,7 8 148,-1 1 1,0-1-1,-1 1 1,0 0-1,0 1 1,8 21-1,3 31 1487,15 119-1,-21-109-104,-10-63-1118,1 0-1,0 0 1,1 0 0,7 15-1,-10-17-76,1-2-291,12-10-269,-5-1-465,0-1 0,0 1 0,9-10 0,-14 13-408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54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80 3312,'0'0'7673,"-5"-10"-7018,-16-29 1,22 39-614,-1 0 0,0 0 1,0-1-1,0 1 0,0 0 1,0 0-1,0 0 0,-1-1 0,1 1 1,0 0-1,0 0 0,0 0 1,0-1-1,0 1 0,0 0 1,0 0-1,-9-4 7310,9 17-6017,0-4-1029,0-9-251,0 1 0,-1-1 1,1 1-1,0-1 0,0 1 0,0-1 0,0 1 0,-1-1 0,1 1 0,0-1 1,0 1-1,0-1 0,0 1 0,0-1 0,1 1 0,-1-1 0,0 1 0,0-1 1,0 1-1,0-1 0,1 1 0,-1-1 0,0 1 0,0-1 0,1 1 0,-1-1 0,0 1 1,1-1-1,-1 0 0,0 1 0,1-1 0,-1 0 0,1 1 0,-1-1 0,0 0 1,1 1-1,-1-1 0,1 0 0,-1 0 0,1 0 0,2 1 2894,-7-10-2732,1-2-140,3 11-74,0-1 0,0 0 0,0 1 0,0-1 0,0 0 0,-1 0 0,1 1 0,0-1 0,0 0 0,-1 1 0,1-1 0,0 0-1,-1 1 1,1-1 0,-1 0 0,1 1 0,-1-1 0,1 1 0,-1-1 0,1 1 0,-1-1 0,0 0 0,0-1 67,0 0 0,0 0-1,0 0 1,0-1 0,1 1-1,-1 0 1,1-1 0,-1 1-1,1 0 1,0-5 0,-5 117 135,27 156 500,-17-240-534,-4-23-125,0 0-1,0 0 0,0-1 1,-1 1-1,1 0 0,-1 0 1,0 0-1,0 0 0,0 0 0,0 0 1,0-1-1,-1 1 0,0 3 1,-1 0 66,0 0 1,1-1 0,0 1-1,0 0 1,-1 11 0,1-17-126,0 1 1,0-1-1,-1 1 1,1-1-1,0 0 1,-1 1 0,1-1-1,0 0 1,-1 0-1,1 0 1,-1 0-1,-1-1 1,-5 1-2414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54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8640,'0'0'9594,"11"-7"-8997,-11 7-593,9-6 131,0 1 0,0 0 0,0 1 0,0-1-1,1 2 1,0-1 0,0 2 0,15-4 0,39-4 738,-35 4-310,1 2-1,34-1 1,278-1 3340,-271 7-2688,-64 0-474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40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10544,'0'0'3513,"3"-10"-2784,24-77 2267,-27 81-2278,0 5-650,0 1 1,0 0 0,0-1 0,0 1 0,0 0-1,0-1 1,0 1 0,0 0 0,0-1 0,0 1 0,0 0-1,0-1 1,0 1 0,0 0 0,0 0 0,0-1-1,0 1 1,1 0 0,-1-1 0,0 1 0,0 0 0,0 0-1,0-1 1,1 1 0,-1 0 0,0 0 0,0-1-1,1 1 1,-1 0 0,0 0 0,0 0 0,1 0-1,-1-1 1,0 1 0,0 0 0,1 0 0,-1 0 0,1 0 727,-4 6 631,1 2-1208,0 0 0,1 0 0,0 0 0,1 1 0,0-1 0,0 1 0,2 8 0,-1 4 40,36 336 3023,-8-176-946,-26-164-2021,3 50 1162,-9-146-603,0 34-5796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56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578 42 7328,'0'0'8618,"-11"-6"-7955,-35-21 2,43 25-585,0 1 0,0 0 0,0 0 0,0 0 1,0 0-1,0 0 0,0 1 0,0-1 0,0 1 0,0 0 0,-1 0 0,1 0 0,-5 1 0,-3 1 147,-14-1 349,0 1 0,1 2-1,-1 0 1,0 2 0,-41 15 0,41-10-150,1 1 0,0 1 0,-36 25 0,49-29-291,0 0-1,0 0 1,0 1-1,1 1 1,1 0 0,0 0-1,1 1 1,-12 21 0,13-19-17,1-1 1,1 1 0,0 0 0,1 0 0,0 1 0,1-1 0,-1 18 0,4-25-65,0 0 1,0-1 0,0 1-1,1 0 1,0 0 0,0 0-1,1-1 1,-1 1 0,2 0-1,-1-1 1,1 0-1,0 0 1,0 1 0,1-2-1,-1 1 1,1 0 0,9 8-1,-5-5 19,8 7 53,0-1 0,21 15 1,-31-26-101,0 0 0,1 0 0,0 0 0,0-1 0,0 0 0,0-1 0,0 0 1,0 0-1,1 0 0,8 0 0,203 4 1387,-186-6-996,-26 0-387,0-1-1,0 0 0,0 0 1,0-1-1,-1 0 1,1 0-1,0 0 0,7-5 1,24-17-5728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56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67 12760,'0'0'1461,"16"0"-1042,200-19 1062,-135 7-893,-3-2 826,0 3-1,144 0 1,-219 11-1208,0 0 0,0 0 0,-1 1 0,1-1 0,0 0 0,-1 1-1,6 1 1,-7-1-139,-1 0 0,1 0 0,-1-1 0,1 1 1,-1 0-1,1 0 0,-1 0 0,1-1 0,-1 1 0,0 0 0,1 0 0,-1 0 0,0 0 0,0 0 0,0 0 0,0 0 0,0 0 0,0 0 0,0 1 0,1 3-291,0 0 0,1 0 0,-1 0 0,1 0 0,0 0 0,0-1 0,1 1 0,3 5 0,-4-7-997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57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31 12664,'0'0'1472,"-10"14"-1116,-32 46-15,39-56-278,1 0-1,-1 0 1,1 0-1,0 0 1,0 1 0,1-1-1,-1 0 1,1 1 0,0-1-1,0 1 1,0 0-1,1-1 1,0 1 0,0 8-1,1-10 13,0 1-1,0-1 1,0 0-1,0 0 0,0 0 1,1 0-1,-1 0 1,1-1-1,0 1 0,0 0 1,0-1-1,0 1 1,0-1-1,0 1 0,1-1 1,3 3-1,-1-2 28,0 0 1,1-1-1,-1 1 0,1-1 0,-1 0 0,1 0 1,0-1-1,-1 1 0,1-1 0,0 0 0,0-1 1,0 0-1,0 0 0,0 0 0,0-1 0,0 1 1,-1-1-1,1-1 0,0 1 0,5-3 0,-5 2-4,-1-1-1,1 0 0,-1 0 0,0 0 0,0-1 0,0 0 1,-1 1-1,1-2 0,-1 1 0,0 0 0,0-1 1,5-8-1,-8 10-52,1 1 0,-1-1 1,0 0-1,0 0 0,0 0 1,0 0-1,0 0 0,-1-1 0,1 1 1,-1 0-1,0 0 0,0 0 1,0 0-1,-1-1 0,1 1 1,-1 0-1,1 0 0,-1 0 1,0 0-1,0 0 0,0 0 0,-1 0 1,1 0-1,-1 1 0,-2-4 1,0-1 64,-1 1-1,0 1 1,0-1 0,-1 1 0,1 0 0,-1 0 0,0 0 0,0 1-1,-1 0 1,1 0 0,-1 1 0,0 0 0,0 0 0,-12-3 0,13 5 14,0-1 0,0 0 0,0 0 0,-6-4 1,-10-3 324,22 8-505,-1 1-1,1 0 0,0-1 0,0 1 1,0-1-1,0 1 0,0 0 0,0-1 1,0 1-1,0-1 0,1 1 0,-1 0 1,0-1-1,0 1 0,0-1 0,0 1 1,0 0-1,1-1 0,-1 1 0,0 0 1,0-1-1,0 1 0,1 0 0,-1-1 1,0 1-1,1 0 0,-1 0 1,0-1-1,1 1 0,-1 0 0,0 0 1,1 0-1,-1-1 0,1 1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58.0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396 865 9040,'0'0'2934,"-10"-5"-2224,-7-3-399,-1 0 1,0 1-1,0 1 1,0 0-1,-1 2 1,0 0-1,-24-1 1,21 4 562,-1 2 1,1 1-1,-1 1 1,1 1 0,0 0-1,-32 12 1,53-15-767,-1 0-1,0 0 1,0 0-1,1 0 1,-1 0 0,1 0-1,-1 0 1,1 1 0,-1-1-1,1 1 1,0-1-1,0 1 1,0-1 0,-1 1-1,2 0 1,-1-1-1,0 1 1,0 0 0,0 0-1,1 0 1,-1-1-1,1 1 1,0 0 0,-1 0-1,1 0 1,0 0-1,0 0 1,0 0 0,1 0-1,-1 3 1,1 1 52,1 0 0,-1 0 0,1 0 0,0 0 0,1 0 0,-1-1 0,1 1 0,4 6 0,-4-8-81,0 1 0,0-1 0,1 0 0,-1 0 0,1 0 0,0-1 0,0 1 0,0-1 0,1 0 1,-1 0-1,10 4 0,-11-5-40,1-1 1,0 0-1,0-1 0,0 1 1,-1-1-1,1 1 1,0-1-1,0 0 1,0 0-1,0-1 0,0 1 1,0-1-1,-1 0 1,1 0-1,0 0 1,0-1-1,4-1 0,1-2 7,-1 0-1,1-1 1,-1 0-1,1 0 1,-2-1-1,1 0 1,7-9-1,44-60 198,-54 69-224,6-10 15,0 0 1,-2-1 0,0 0-1,-1 0 1,-1-1-1,-1 1 1,7-35-1,-8 19 28,0 0-1,-3 0 0,-2-59 0,-2 64-20,-2 1 0,0 0 0,-2 0 0,-1 0 0,-1 1 0,-1 0 0,-2 1 0,-18-35 0,13 38 39,0 2-1,-1 0 1,-1 1-1,-35-30 0,26 24 18,23 22-63,0 0-1,0 1 1,0 0 0,-1-1 0,1 2 0,-1-1 0,0 0-1,0 1 1,0 0 0,0 0 0,0 1 0,0-1-1,0 1 1,0 0 0,-1 0 0,1 1 0,0 0 0,-11 0-1,15 0-34,1 0 0,-1 0-1,0 1 1,0-1-1,0 0 1,0 0 0,0 1-1,0-1 1,0 0 0,0 1-1,0-1 1,0 1-1,1-1 1,-1 1 0,0 0-1,0-1 1,1 1-1,-1 0 1,0 0 0,1-1-1,-1 1 1,1 0 0,-1 0-1,1 0 1,-1 0-1,1 0 1,0-1 0,-1 1-1,1 0 1,0 0-1,0 0 1,-1 0 0,1 0-1,0 0 1,0 0 0,0 0-1,0 0 1,1 0-1,-1 0 1,0 0 0,0 0-1,1 0 1,-1 0-1,0 0 1,1 0 0,-1 0-1,1-1 1,-1 1 0,1 0-1,-1 0 1,2 1-1,19 22-452,45 42-1,-36-39-3265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59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298 132 7136,'0'0'3681,"-6"-11"-2954,-17-31-65,21 39-496,-1-1-1,0 1 1,1-1-1,-1 1 1,0 0-1,0 0 1,-5-3-1,-9-11 1169,3 4 123,13 12-1179,0 1 1,-1-1-1,1 0 0,0 0 0,0 0 0,0 0 0,0 0 0,0 0 0,0 0 0,0 0 0,1 0 0,-1 0 0,0 0 0,1-1 1,-1 1-1,0-2 2026,2 6-1118,51 137 1195,-36-97-2050,14 32 404,-4 2 0,24 115 0,-47-178-529,-2-7-73,1-1-1,-1 1 0,0 13 0,-1-18-110,0-1 0,-1 0 0,1 1 0,0-1 0,0 1 0,-1-1 0,1 1 0,-1-1 0,1 0 0,-1 0 0,1 1 0,-1-1 0,0 0 1,0 0-1,0 1 0,0-1 0,0 0 0,0 0 0,0 0 0,0 0 0,0 0 0,0-1 0,-2 2 0,-11 3 133,0 0 0,0-1 1,-1 0-1,1-2 0,-1 1 1,0-2-1,-28 0 0,-19 2 472,-60 7-179,90-9-448,94 0 941,-12 1-2052,-22-3-2763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2:59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13768,'0'0'5233,"4"12"-4521,-2-7-621,1 3 60,1 1 1,-2 0 0,0 0-1,0 0 1,0 0 0,-1 0-1,-1 0 1,0 13 0,-10 64 4173,10-86-4317,0 0 0,0-1 0,0 1 0,0 0-1,0 0 1,0 0 0,0 0 0,0 0 0,0 0 0,0 0 0,0 0 0,0 0 0,0 0 0,0 0 0,0-1 0,0 1 0,1 0-1,-1 0 1,0 0 0,0 0 0,0 0 0,0 0 0,0 0 0,0 0 0,0 0 0,0 0 0,0 0 0,0 0 0,0 0 0,0 0-1,0 0 1,1 0 0,-1 0 0,0 0 0,0 0 0,0 0 0,0 0 0,0 0 0,0 0 0,0 0 0,0 0 0,0 0 0,0 0-1,0 0 1,1 0 0,-1 0 0,0 0 0,0 0 0,0 0 0,0 0 0,0 0 0,0 0 0,0 0 0,0 0 0,0 0 0,0 0-1,0 1 1,0-1 0,0 0 0,0 0 0,0 0 0,0 0 0,1 0 0,-1 0 0,0 0 0,0 0 0,0 0 0,0 0-1,6-10 66,-1-11-3317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00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12864,'0'0'1104,"69"-24"-200,-9 11 0,17 5-25,1 2 9,-7 2-40,-5 0-8,1 2-216,-13 4-8,-11 8-280,-15 2-8,-14-1-176,-10-3 16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00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0 122 9144,'0'0'4802,"2"-10"-4075,-1 3-574,-1 4-114,0 1 0,0-1 1,1 1-1,-1 0 0,1-1 1,-1 1-1,1 0 1,0-1-1,0 1 0,0 0 1,0 0-1,0 0 0,0 0 1,0 0-1,1 0 1,-1 0-1,1 0 0,0 0 1,0 1-1,-1-1 0,1 1 1,0-1-1,0 1 1,0 0-1,0 0 0,1 0 1,-1 0-1,2-1 1,38-10 303,0 1 1,0 2 0,1 2 0,53-2 0,177 8 917,-256 1-1171,101 2 458,418 21 2155,-378-19-1090,-96-5 302,-81 4-1472,9 0-3346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01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378 694 7136,'0'0'2729,"-1"-12"-1880,1 7-806,0-7 313,-1-1 0,0 1 1,-6-24-1,6 32-195,0-1-1,-1 1 1,1 0-1,-1 0 0,0 0 1,0 0-1,-1 0 1,1 1-1,-1-1 1,0 1-1,0-1 1,0 1-1,0 0 0,-1 0 1,1 0-1,-1 1 1,-5-4-1,0 3-5,1 0-1,0 0 0,-1 1 0,0 0 1,0 1-1,1-1 0,-1 2 1,0-1-1,0 2 0,0-1 1,0 1-1,0 0 0,0 1 1,1 0-1,-1 0 0,1 1 1,-1 0-1,-11 6 0,9-3 62,-1 0 0,1 0 0,1 1-1,-1 0 1,1 1 0,0 1 0,1-1-1,0 1 1,0 1 0,1 0 0,0 0 0,-8 15-1,15-23-164,1-1-1,-1 0 0,0 0 0,1 0 0,-1 0 1,1 1-1,-1-1 0,1 0 0,0 1 0,0-1 1,-1 0-1,1 1 0,0-1 0,0 0 0,0 1 1,0-1-1,1 0 0,-1 0 0,0 1 0,1-1 1,-1 0-1,0 1 0,1-1 0,-1 0 0,1 0 1,0 0-1,0 0 0,-1 1 0,1-1 0,0 0 1,0 0-1,0 0 0,0-1 0,0 1 0,0 0 1,0 0-1,0 0 0,0-1 0,0 1 0,1-1 1,1 2-1,2 0 49,1-1 0,-1 1 0,0-1 0,1 0 0,0 0 0,-1 0 0,1-1 0,8 0 0,-5-1-24,0 0-1,0-1 0,0 0 0,0-1 1,0 0-1,-1 0 0,1-1 0,-1 0 1,0-1-1,0 1 0,0-1 1,0-1-1,-1 0 0,0 0 0,0 0 1,-1-1-1,0 0 0,0 0 0,-1 0 1,1-1-1,3-9 0,0 1 31,-2 0-1,0 0 1,-1-1 0,0 0-1,-1-1 1,-2 1-1,1-1 1,-2 1 0,1-37-1,-4 25 48,-2-1 0,0 1 0,-2-1-1,-13-44 1,14 61-88,0 0 1,-1 0-1,-1 1 0,0 0 0,0 0 0,-2 0 0,1 1 1,-1 0-1,-1 0 0,0 1 0,0 0 0,-12-9 0,11 12 44,-1 0-1,0 0 0,0 1 0,-1 0 1,0 1-1,-23-6 0,34 10-96,0 1 0,0 0 0,0 0-1,0-1 1,0 1 0,0 0 0,0 0 0,0 0-1,0 0 1,0 0 0,0 0 0,0 1 0,0-1-1,0 0 1,0 0 0,0 1 0,0-1 0,0 1 0,0-1-1,1 1 1,-1-1 0,0 1 0,0-1 0,0 1-1,1 0 1,-1-1 0,0 1 0,1 0 0,-1 0-1,0-1 1,1 1 0,-1 0 0,1 0 0,-1 1-1,1 0-19,0-1 0,0 1 0,0-1-1,0 0 1,0 1 0,1-1 0,-1 0-1,0 1 1,1-1 0,-1 0-1,1 1 1,-1-1 0,1 0 0,0 0-1,-1 0 1,1 1 0,0-1 0,0 0-1,0 0 1,0 0 0,0 0-1,0-1 1,0 1 0,0 0 0,1 0-1,-1 0 1,2 0 0,21 9-331,-1-1 0,1-1 1,1-1-1,36 6 0,-27-6-2698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02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9 10448,'0'0'5672,"-12"-2"-4903,4 0-608,5 1-108,1 0 0,-1 1 0,1-1 1,-1 1-1,0-1 0,1 1 0,-1 0 0,0 0 0,1 0 1,-1 0-1,0 0 0,1 1 0,-1-1 0,0 1 0,1 0 0,-1 0 1,1 0-1,-1 0 0,1 0 0,-1 0 0,1 1 0,0-1 0,0 1 1,0 0-1,0-1 0,0 1 0,0 0 0,-2 3 0,-8 15 455,1 0 0,0 1-1,2 0 1,1 1 0,0 0-1,-6 32 1,-12 141 3449,25-185-3676,1-1 1,0 1-1,0-1 1,1 1-1,2 10 1,-2-16-167,0-1 0,0 1 0,0 0 0,0 0 0,1-1 0,0 1 1,0-1-1,0 1 0,0-1 0,0 0 0,1 0 0,-1 0 0,1 0 0,0 0 0,4 2 0,5 4 103,1-2-1,0 0 1,1 0 0,-1-1-1,1-1 1,22 6-1,-5-5 142,1-1 0,32 1 0,-53-6-269,0 0-1,0-1 1,20-4-1,-22 3-61,0 0 1,0 1-1,0 0 0,0 1 0,16 1 0,-22 0-28,-2-1 0,0 0 0,-1 1 0,1-1 0,0 0 0,-1 0 0,1 1 0,0-1 0,0 0 0,-1 0 0,1 0 0,0 0 0,0 0 0,-1 0 0,1 0 0,0 0 0,0-1 0,-1 1 0,1 0 0,0 0 0,-1-1 0,1 1 0,0 0 0,-1-1 0,1 1 0,0 0 0,-1-1 0,1 1 0,-1-1 0,2-1 0,-2 2 37,0 0 0,0-1 0,0 1 0,0-1 0,0 1 0,0-1-1,0 1 1,0-1 0,0 1 0,0 0 0,0-1 0,0 1 0,0-1 0,-1 1 0,1-1 0,0 1 0,0 0 0,0-1 0,-1 1-1,1 0 1,0-1 0,-1 1 0,1 0 0,0-1 0,-1 1 0,-5-6-2767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41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1 155 15680,'0'0'3823,"2"-11"-2857,-1-5-619,0 8-64,0 0 0,1 0 0,0 0 0,3-10 0,-4 15-85,0 1 0,0 0 0,0 0 0,0-1 0,0 1 0,1 0 0,-1 0 0,1 1 0,0-1 0,-1 0 0,1 0 0,0 1 0,0-1 0,0 1 0,0 0 0,0-1 0,0 1 0,3-1-1,3-1 126,1 0 0,0 1-1,14-2 1,-8 1-39,58-9 614,1 4 0,0 2 0,0 4 0,95 10-1,-52 0-542,91 12-7,-162-7 508,-19 1-5677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02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16280,'0'0'423,"12"-10"4,-8 6-380,6-5 59,0 1 1,0 0 0,1 1-1,0 0 1,1 0 0,-1 1-1,24-8 1,31-1 523,0 3 1,72-4-1,-72 10-160,107-4 1122,-78 7-213,-57 0-147,-24 0-829,-14 3-431,0 0-1,0 0 1,0 0-1,-1 0 1,1 0-1,0 0 0,0 0 1,0 0-1,0 0 1,0 0-1,0 0 1,0 0-1,0 0 0,0 0 1,0 0-1,0 0 1,0 0-1,0 0 1,0-1-1,0 1 0,0 0 1,0 0-1,0 0 1,0 0-1,0 0 0,0 0 1,0 0-1,0 0 1,0 0-1,0 0 1,0 0-1,0-1 0,0 1 1,0 0-1,0 0 1,0 0-1,0 0 1,0 0-1,0 0 0,0 0 1,0 0-1,0 0 1,0 0-1,0 0 1,0 0-1,0 0 0,0-1 1,0 1-1,0 0 1,0 0-1,1 0 0,-1 0 1,0 0-1,0 0 1,0 0-1,0 0 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08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0 5120,'0'0'7584,"-12"4"-7120,-32 4-96,-68 17 1024,106-22-1223,-1 0 0,1 0 1,0 0-1,0 1 0,-7 5 1,11-8-99,1 0 0,-1 0 1,0 0-1,1 1 0,0-1 1,-1 0-1,1 1 0,0 0 1,-1-1-1,1 1 1,0-1-1,0 1 0,1 0 1,-1 0-1,0 0 0,0 0 1,1 0-1,-1-1 0,1 1 1,0 0-1,-1 0 0,1 3 1,1 0 16,0 0 0,0-1 1,0 1-1,0-1 0,1 1 1,0-1-1,0 1 0,0-1 0,0 0 1,1 0-1,0 0 0,-1-1 1,1 1-1,1 0 0,-1-1 0,0 0 1,1 0-1,0 0 0,0 0 1,0-1-1,0 1 0,0-1 0,0 0 1,1 0-1,-1-1 0,1 1 1,-1-1-1,1 0 0,0 0 0,-1 0 1,9-1-1,-5 0 16,-1 0 0,0 0 0,0-1 0,0 0 0,0 0 0,0-1 0,0 0 0,0 0 0,0-1 0,-1 0-1,1 0 1,-1 0 0,0-1 0,0 0 0,0 0 0,0-1 0,-1 0 0,0 0 0,0 0 0,0 0 0,-1-1 0,1 1 0,-1-1 0,-1-1 0,1 1 0,-1 0 0,0-1 0,2-7 0,-4 13-68,-1-1 1,0 1-1,1 0 1,-1-1 0,0 1-1,0 0 1,0-1-1,0 1 1,0 0-1,0-1 1,0 1 0,0 0-1,0-1 1,-1 1-1,1 0 1,0 0-1,-1-1 1,1 1 0,-1 0-1,0 0 1,1 0-1,-1 0 1,0-1 0,0 1-1,0 0 1,0 0-1,0 1 1,0-1-1,0 0 1,0 0 0,0 0-1,0 1 1,0-1-1,0 0 1,-1 1 0,1-1-1,0 1 1,0 0-1,-1-1 1,-1 1-1,-1-1 36,0 0-1,1 0 0,-1 0 1,0 1-1,0 0 0,0 0 1,0 0-1,0 0 1,0 1-1,1-1 0,-1 1 1,0 0-1,-4 2 0,6-2-42,-1 0-1,1 0 1,0 0-1,0 1 1,0-1-1,0 1 1,1-1 0,-1 1-1,0 0 1,1-1-1,-1 1 1,1 0-1,-1 0 1,1 0-1,0 0 1,0 0-1,0 1 1,0-1-1,0 0 1,1 1 0,-1-1-1,1 0 1,-1 1-1,1-1 1,0 0-1,0 1 1,0-1-1,0 1 1,0-1-1,1 0 1,-1 1-1,1-1 1,0 0 0,-1 1-1,1-1 1,1 2-1,2 5-533,0-1-1,1 0 1,0 0-1,0 0 1,0-1-1,13 13 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66 5120,'0'0'12793,"-4"-10"-12315,2 3-359,-9-22 123,10 27-213,1 1 0,-1 0 0,0-1 0,0 1 0,0 0 0,-1 0 1,1 0-1,0 0 0,0 0 0,-1 0 0,1 0 0,-1 0 0,1 0 0,0 0 1,-1 1-1,1-1 0,-1 1 0,0-1 0,1 1 0,-3-1 0,-6 1 190,0 1-1,0-1 1,0 2-1,0-1 1,0 1-1,1 1 1,-1 0-1,1 0 1,0 1-1,-16 8 1,13-5-8,1 0-1,0 0 1,0 1 0,0 1 0,1 0 0,0 0 0,-10 14 0,15-18-127,2 1 0,-1 0 0,1 0 0,0 0-1,0 0 1,0 1 0,1-1 0,0 1 0,0 0 0,1-1 0,0 1 0,0 0 0,1 0 0,-1 0 0,1 0-1,1-1 1,1 10 0,2 1 54,0 0-1,1-1 1,1 0 0,0 0-1,15 25 1,-16-33-95,0 0 1,0 0 0,1-1-1,0 0 1,0 0-1,1-1 1,0 1-1,0-2 1,0 1-1,1-1 1,-1 0 0,2 0-1,-1-1 1,0 0-1,10 3 1,-4-3 31,0 0 0,0-1 0,0 0 0,0-1 0,1-1 0,-1 0 1,0-1-1,1-1 0,14-2 0,35-10 245,-45 8-146,1 0 0,0 2 0,27-1 0,-46 4-151,1 0 1,-1 0 0,0-1-1,1 1 1,-1 0 0,0-1-1,0 1 1,0 0 0,1-1-1,-1 0 1,0 1 0,0-1-1,0 0 1,0 1 0,0-1-1,0 0 1,0 0 0,0 0-1,1-2 1,2-1 103,-12-22-1752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7528,'0'0'8898,"11"-5"-8338,5-2-303,1 1 0,0 1 0,0 0 0,0 1 0,23-2-1,-35 6-140,0 0 0,0 0-1,0 0 1,0 0-1,1 1 1,-1 0 0,0 0-1,0 0 1,0 1 0,-1 0-1,8 3 1,-9-3-46,0 0 0,-1 0 1,1 0-1,-1 0 0,0 0 1,0 1-1,0-1 0,0 1 1,0 0-1,-1-1 0,1 1 1,-1 0-1,1 0 0,-1 0 0,0 0 1,0 0-1,-1 0 0,1 0 1,0 1-1,-1 5 0,0-3 25,0 0 0,-1 0 0,0 0 0,0 0 0,0-1-1,-1 1 1,1 0 0,-1 0 0,-5 8 0,-29 48 502,32-57-556,-6 8 163,0 1 1,-21 19-1,12-13 90,17-18-236,0 0 0,0 0 0,1 1-1,-1-1 1,1 0 0,-1 1 0,1-1 0,0 1 0,0 0 0,0-1 0,0 1 0,1 0 0,-1 0 0,1-1 0,0 1 0,-1 4 0,2-6-31,-1 1 0,0 0-1,0-1 1,1 1 0,-1-1-1,1 0 1,-1 1 0,1-1-1,-1 1 1,1-1 0,0 0 0,0 1-1,0-1 1,0 0 0,0 0-1,0 0 1,0 0 0,0 0-1,0 0 1,1 0 0,-1 0 0,0 0-1,1 0 1,-1-1 0,0 1-1,1-1 1,-1 1 0,1-1 0,1 1-1,30 7 280,-10-2 8,1-1-1,-1-2 0,39 3 0,-38-8-757,36-6 1,-51 6-1691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74 129 8032,'0'0'8950,"9"13"-8315,13 21-1,-2 0 1,27 67 0,77 245 4025,-88-273-2407,-34-63-205,3-31-1664,31-64-162,3 1 1,84-133 0,36-27 18,-148 226-210,-9 14-19,0 0-1,0 0 1,0 0-1,0 1 1,1-1-1,0 1 1,0-1-1,0 1 0,0 0 1,5-3-1,-7 5-5,0 1-3,0-1 0,0 1 0,0 0 0,-1-1 0,1 1 0,0-1-1,0 1 1,-1-1 0,1 0 0,0 1 0,-1-1 0,1 0 0,0 1-1,-1-1 1,1 0 0,-1 0 0,0 0 0,1 1 0,-1-1 0,1 0-1,-1 0 1,0 0 0,1-2 0,-2 3 4,0-1-1,1 1 1,-1-1-1,0 1 1,0-1-1,1 1 1,-1 0-1,0-1 1,0 1 0,1 0-1,-1 0 1,0-1-1,0 1 1,0 0-1,0 0 1,1 0-1,-1 0 1,0 0-1,0 0 1,0 0 0,0 0-1,-1 1 1,-4-1 13,-290 2 124,182 3-74,-15 3 30,-38 0 80,146-5-78,18-2-2,14-2-31,71-11-32,-4 1-995,-34 2-3030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7 106 8240,'0'0'10585,"-2"-10"-9941,-3-30-7,6 39-596,-1-1 0,1 1 1,0-1-1,-1 1 0,1 0 0,0-1 0,0 1 1,0 0-1,0 0 0,0 0 0,1 0 1,-1 0-1,0 0 0,0 0 0,1 0 0,-1 0 1,0 0-1,1 1 0,-1-1 0,1 1 0,-1-1 1,1 1-1,-1-1 0,1 1 0,2 0 0,4-3 151,23-5 346,-1 1 1,2 2-1,-1 0 0,0 3 1,48 1-1,-44 2 117,46 9 1,-47-5-64,48 1 0,124-12 1220,-137 0-1044,-68 6-749,-1 0 1,0 0-1,0 0 1,1 0-1,-1 0 1,0 0 0,0 0-1,1 0 1,-1 0-1,0-1 1,0 1-1,1 0 1,-1 0-1,0 0 1,0 1-1,1-1 1,-1 0 0,0 0-1,0 0 1,1 0-1,-1 0 1,0 0-1,0 0 1,1 0-1,-1 0 1,0 1-1,0-1 1,0 0-1,1 0 1,-1 0 0,0 0-1,0 1 1,0-1-1,0 0 1,1 0-1,-1 0 1,0 1-1,0-1 1,0 0-1,0 0 1,0 1 0,0-1-1,0 0 1,0 0-1,0 1 1,0-1-1,0 0 1,0 0-1,0 1 1,-2 2-531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9848,'0'0'5481,"14"9"-4673,-11-7-762,22 14 399,-2 1 0,1 1 1,-2 1-1,30 32 0,26 62 1070,-48-67-514,44 52 0,3-12 1180,-76-86-2175,0 0-1,-1 0 0,1 0 1,0 0-1,0-1 0,-1 1 1,1 0-1,0 0 0,-1-1 0,1 1 1,0 0-1,-1-1 0,1 1 1,0-1-1,-1 1 0,1-1 1,-1 1-1,1-1 0,-1 1 1,1-1-1,-1 1 0,1-1 1,-1 0-1,1 1 0,-1-1 1,1-1-1,10-14-3319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787 0 10344,'0'0'3018,"-11"12"-2384,-45 41 284,-93 67 1,61-55-237,-281 211 2874,262-206-1514,101-64-1472,9-5 25,14-6-107,-16 5-525,19-8-385,-1 0 0,30-17 1,-40 20-1034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62 176 4912,'0'0'8497,"8"19"-7794,-7-15-660,8 15 152,-2 0 0,-1 0 0,0 1 0,-1 0 0,-1 0 0,2 26 0,-6 153 1785,0-15 383,2-163-1269,9 42-1,-4-25 264,-6-30 90,-1-18-222,-1-5-1094,-6-53 146,-3 1 1,-20-76-1,8 49-71,20 84-180,-59-340 1155,60 346-1146,1 0-1,-1 1 1,1-1-1,0 0 1,0 0 0,1 1-1,-1-1 1,1 0-1,0 1 1,-1-1 0,2 1-1,-1-1 1,0 1-1,1-1 1,0 1-1,-1 0 1,1 0 0,1-1-1,-1 2 1,0-1-1,1 0 1,-1 0 0,1 1-1,0-1 1,0 1-1,0 0 1,0 0-1,0 0 1,1 0 0,-1 1-1,7-3 1,5-1 8,1 1 1,-1 1-1,1 0 1,-1 1-1,1 1 1,0 1-1,-1 0 1,1 1-1,0 0 1,20 5-1,-13-1-5,1 1-1,-1 2 1,-1 0-1,1 1 1,-1 1 0,23 15-1,-35-19-16,-1 0 1,0 1-1,0 0 0,-1 1 1,12 13-1,-18-19-13,0 0 1,0 0-1,-1 0 0,1 1 1,0-1-1,-1 1 0,0-1 0,0 1 1,0 0-1,0-1 0,0 1 0,0 0 1,-1 0-1,1 0 0,-1-1 1,0 1-1,0 0 0,0 0 0,0 0 1,0 0-1,-1-1 0,1 1 0,-1 0 1,0 0-1,0 0 0,0-1 1,0 1-1,-2 2 0,-4 5 11,0 0-1,-1-1 1,0 0 0,0-1-1,-1 0 1,0 0 0,-15 9-1,-78 42 95,83-49-91,-227 104 513,306-113-338,225 3-115,-243 0-90,1 1 0,-1 2 0,0 3-1,68 23 1,-89-25-3,28 12-34,-46-18 37,0 0 0,0 0 0,0 0 0,0 0 1,0 0-1,0 1 0,0 0 0,-1-1 0,1 1 0,-1 0 1,2 4-1,-3-6 5,-1 1 0,1 0 0,-1-1 1,1 1-1,-1-1 0,0 1 0,0-1 0,0 1 1,0-1-1,0 1 0,0 0 0,-1-1 0,1 1 1,0-1-1,-1 1 0,1-1 0,-1 1 0,0-1 1,1 1-1,-1-1 0,0 0 0,0 1 0,-1 1 1,-3 2-4,0 1 0,0-1 1,-10 10-1,-9 3 39,0 0 0,-2-2 0,0-1 0,0 0 0,-1-3 0,-57 19 0,26-14 135,-1-3 0,-90 9 0,122-22-67,-48-2 0,21-1-112,53 2-7,0 0 0,-1 0 1,1 0-1,0 0 1,-1 0-1,1-1 0,0 1 1,0 0-1,-1-1 1,1 1-1,0-1 0,0 1 1,0-1-1,0 0 1,-1 0-1,1 1 0,0-1 1,0 0-1,1 0 1,-3-2-1,3 3-5,0-1 0,-1 1 0,1-1 0,0 1 0,0-1 0,0 1 0,0-1-1,0 1 1,0-1 0,0 1 0,0-1 0,0 1 0,0-1 0,0 1 0,0-1 0,0 1 0,0 0 0,0-1 0,1 1 0,-1-1 0,0 1 0,0-1-1,1 0 1,0 0-36,0 0-1,0 0 1,0 0-1,0 0 1,0 0-1,0 0 1,1 0-1,-1 0 1,0 0-1,1 1 1,1-2-1,23-9-4247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14168,'0'0'2319,"6"11"-1797,2 2-291,-1 1 0,10 25 0,-14-32-117,-1 0 0,0 0 0,-1 0 0,0 1 0,0-1 0,0 0 0,-1 1-1,0-1 1,-1 1 0,0 7 0,-14 37 780,10-37-409,1 1 0,-5 24-1,9-31-226,0-6-118,0-1-1,-1 0 1,1 0 0,0 0 0,-1 1-1,1-1 1,-1 0 0,1 0 0,-1 0-1,0 0 1,0 0 0,0 0 0,0 0-1,-1 0 1,1 0 0,-2 2 421,4-14-136,10-25-562,-5 16-2835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42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58 214 11152,'0'0'12143,"12"0"-11651,1 0-471,1 0 218,0-1 0,0 0 0,0 0 0,-1-2 0,18-4 0,-28 6-160,0 0 0,0 0 0,0 0 0,0 0-1,-1 0 1,1-1 0,0 0 0,-1 1-1,1-1 1,-1 0 0,0 0 0,1 0-1,-1-1 1,0 1 0,0 0 0,-1-1 0,1 0-1,0 1 1,-1-1 0,0 0 0,1 0-1,-1 1 1,0-1 0,-1 0 0,1 0-1,0 0 1,-1-1 0,0 1 0,1 0 0,-1 0-1,0 0 1,-2-6 0,1 2 28,-1 1 1,0-1-1,0 0 1,-1 1-1,0 0 0,0-1 1,0 1-1,-1 0 1,0 1-1,0-1 1,0 1-1,-1 0 0,0 0 1,0 0-1,0 1 1,-1-1-1,1 1 1,-12-6-1,14 9-50,-1 0 1,1 0-1,0 0 0,-1 0 0,0 1 1,1-1-1,-1 1 0,1 0 0,-1 0 1,1 0-1,-1 0 0,1 1 0,-1-1 1,0 1-1,1 0 0,0 0 0,-1 0 1,1 1-1,0-1 0,0 1 0,-1 0 1,-4 3-1,3-1 13,0 0 1,-1 0-1,1 1 0,1-1 1,-1 1-1,1 0 0,0 0 1,0 1-1,0-1 1,1 1-1,-5 8 0,6-5-43,-1-1-1,1 0 1,0 1-1,1-1 1,0 1-1,0-1 1,1 1-1,0-1 1,1 1-1,0 0 1,0-1-1,1 1 0,0-1 1,0 0-1,1 0 1,0 0-1,0 0 1,1 0-1,0 0 1,1-1-1,-1 0 1,2 0-1,-1 0 1,1-1-1,-1 1 1,11 7-1,-6-7-26,1-1 0,0 0 0,0 0 0,0-1 0,1 0 0,0-1 0,-1-1 0,1 0 0,1 0 0,-1-1 0,17 1 0,2-3 0,0 0 0,0-2 0,43-8 0,-52 5 0,32-10 0,-3-1 0,45-12 909,-35 10-5807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5416,'0'0'18478,"11"-3"-18054,41-10 78,0 3-1,76-6 1,212 19 827,-64 2-233,-121-16-129,-145 11-823,0-1 311,-17-5-37,-9 0-1160,11 5-2427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3504,'0'0'13718,"15"-3"-13179,175-23 962,-160 24-967,0 0 0,0 2 0,0 2-1,0 1 1,31 6 0,-59-8-458,-1-1 5,0 0 0,-1 0 1,1 0-1,0 0 0,-1 0 1,1 0-1,0 0 0,-1 1 1,1-1-1,0 0 0,-1 0 1,1 1-1,0-1 0,-1 0 1,1 1-1,-1-1 0,1 1 1,0-1-1,-1 1 0,1-1 1,-1 1-1,0-1 0,1 1 1,-1-1-1,1 1 0,-1 0 1,0-1-1,1 1 0,-1 0 1,0 0 168,0-1-231,-1 0 0,1 0-1,0 0 1,0 0 0,-1 0-1,1 1 1,0-1 0,0 0-1,0 0 1,-1 0 0,1 1-1,0-1 1,0 0 0,0 0-1,0 1 1,-1-1 0,1 0-1,0 0 1,0 1 0,0-1-1,0 0 1,0 1 0,0-1-1,0 0 1,0 1 0,0-1-1,0 0 1,0 0 0,0 1-1,0-1 1,0 0 0,0 1-1,-3 9 290,-21 10-148,4-3-1025,6-9-2564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10040,'0'0'4234,"16"-10"-3652,-2 1-431,0 0 23,1 0-1,0 1 1,0 1 0,1 0-1,19-5 1,-13 5 163,1 0 0,0 2 1,0 1-1,0 0 0,0 2 1,32 1-1,-6-1 490,-40 1-535,1 0 0,-1 1 0,0 0 1,0 1-1,13 2 0,-17-2 59,1 0 0,-1-1 1,1 1-1,-1-1 0,1-1 0,7 0 0,4-3-3168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5624,'0'0'10962,"6"15"-10251,44 140 916,-39-113-876,-2 0 0,6 57 0,-11-48 179,-2 0 0,-3 0 0,-10 84 0,8-126-737,1-1 0,-2 1 1,1-1-1,-1 0 0,0 0 1,-1 0-1,-7 10 0,5-8 120,1-1 0,0 1 0,1 1-1,-4 10 1,-10 22 951,19-42-1242,0-1 1,0 1-1,0 0 0,0-1 1,0 1-1,0 0 0,0-1 1,0 1-1,1-1 0,-1 1 1,0 0-1,0-1 0,0 1 0,1-1 1,-1 1-1,0-1 0,1 1 1,-1-1-1,1 1 0,-1-1 1,0 1-1,1-1 0,-1 0 1,1 1-1,-1-1 0,1 0 0,0 1 1,-1-1-1,1 0 0,-1 0 1,1 1-1,-1-1 0,1 0 1,0 0-1,-1 0 0,1 0 1,0 0-1,29 2 109,166-24 139,-113 11-116,-37 1-36,-32 7-35,0 0 0,20-2-1,1 11 279,-3-1 268,-32-5-563,0 0-119,1 0-1,-1 0 0,0 0 0,0 0 0,1-1 1,-1 1-1,0 0 0,0 0 0,1 0 0,-1 0 1,0 0-1,0 0 0,0 0 0,1-1 1,-1 1-1,0 0 0,0 0 0,0 0 0,1-1 1,-1 1-1,0 0 0,0 0 0,0 0 0,0-1 1,0 1-1,0 0 0,1 0 0,-1-1 0,0 1 1,0 0-1,0 0 0,0-1 0,0 1 1,0-1-1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1 109 15176,'0'0'3061,"13"-6"-2835,26-11 77,2 2 0,44-11-1,-37 15 599,1 2 0,0 2 0,51 1 0,-80 8-238,-18-2-545,0 1 1,1-1 0,-1 1-1,1-1 1,0 0 0,-1 0 0,1 0-1,-1-1 1,5 0 0,3 1 698,-9 0-767,-1 0 0,0 0 1,1 0-1,-1 0 1,1 0-1,-1 0 0,0 0 1,1 0-1,-1 0 1,0 0-1,1 0 1,-1 0-1,1 0 0,-1-1 1,0 1-1,1 0 1,-1 0-1,0 0 0,1 0 1,-1-1-1,0 1 1,1 0-1,-1 0 0,1-1 1,-10-10-1052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12456,'0'0'2257,"10"-2"-2017,267-13 1212,-139 11-571,-44 2 1320,99 11 1,-190-8-2208,0 0 1,0 0-1,0 0 1,0 1-1,0-1 1,0 1-1,0-1 1,-1 1-1,1 0 1,0 0-1,-1 1 1,0-1-1,0 0 1,0 1-1,0-1 1,2 4-1,2 2-2094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10656,'0'0'2778,"3"13"-2047,1 0-485,-1-3-52,-1 0 0,0-1-1,0 1 1,-1 0 0,0 0 0,-1 12 0,4 201 4100,-5-191-3486,0-27-497,1 1 0,-1-1 0,1 1 0,1-1 0,-1 1 0,3 7 0,0-12 949,1-8-763,5-12-212,25-56-44,8-19-492,-22 42-2719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5720,'0'0'10681,"11"5"-9937,4 1-541,0-1 0,0-1 0,0 0 0,1 0 0,-1-2 0,23 2 0,643 9 3848,-533-1-3160,0 1 736,-140-13-1380,-4 0 327,-9 3-129,-23-9-269,16 2-3568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85 7736,'0'0'9869,"-11"1"-9251,7-1-562,-12 2 237,0 0 0,-18 5-1,29-6-143,1 0 0,-1 1 0,1-1 0,0 1 0,-1 0 0,1 0 0,0 0 1,0 1-1,1 0 0,-1-1 0,0 1 0,1 1 0,0-1 0,-5 6 0,8-8-97,0 0 1,0 0 0,0 0-1,0 0 1,0 0 0,0 0-1,1 0 1,-1 0 0,0 0-1,0 0 1,1-1 0,-1 1 0,1 0-1,-1 0 1,1 0 0,-1 0-1,1 0 1,0-1 0,-1 1-1,1 0 1,0 0 0,-1-1-1,1 1 1,0-1 0,0 1-1,0-1 1,0 1 0,0-1-1,1 1 1,3 2 131,-1-1-1,0 1 1,1-1-1,-1 0 0,9 2 1,-9-4-107,1 0 1,-1 0 0,0-1-1,0 1 1,0-1-1,0 0 1,0 0-1,-1 0 1,1-1-1,0 1 1,0-1 0,-1 0-1,1 0 1,-1 0-1,0-1 1,1 1-1,-1-1 1,0 1-1,0-1 1,-1 0 0,1-1-1,-1 1 1,1 0-1,-1-1 1,0 1-1,0-1 1,-1 1-1,1-1 1,0-5 0,-2 8-43,0-1 0,0 1 0,0 0 0,0 0 0,-1-1 0,1 1 0,-1 0 0,1 0 0,-1-1 0,1 1 0,-1 0 0,0 0 0,0 0 1,1 0-1,-1 0 0,0 0 0,0 0 0,0 0 0,0 0 0,0 0 0,0 1 0,0-1 0,-1 0 0,1 1 0,0-1 0,0 1 1,0-1-1,-1 1 0,1-1 0,0 1 0,-1 0 0,1 0 0,-2 0 0,-5-2 33,1 1 1,-1 1-1,0-1 1,-9 2-1,3 0-1,1 1 1,0 1-1,-1 0 0,2 1 0,-20 8 0,26-10-27,1 0-1,0 1 1,-1 0-1,1 0 1,0 1-1,0 0 0,1-1 1,-1 2-1,1-1 1,0 0-1,0 1 1,0 0-1,0 0 0,-3 7 1,7-12-21,-1 1 1,1 0-1,-1 0 0,1 0 1,0 1-1,-1-1 0,1 0 1,0 0-1,0 0 1,0 0-1,0 0 0,0 0 1,0 0-1,0 0 0,0 0 1,0 0-1,0 0 1,1 0-1,-1 0 0,0 0 1,1 0-1,-1 0 0,1 0 1,-1 0-1,1 0 1,-1 0-1,1 0 0,0 0 1,0 0-1,-1-1 1,1 1-1,0 0 0,0 0 1,0-1-1,0 1 0,0-1 1,0 1-1,0-1 1,0 1-1,0-1 0,1 1 1,3 0 26,1 1 1,0-1 0,-1 0 0,1 0 0,0 0-1,7-1 1,-3 0 9,0-1-1,0 0 1,0-1-1,0 0 1,0-1-1,-1 0 1,16-7-1,-19 7-20,0 1 0,-1-1 0,0 0 0,0-1 0,0 1 0,0-1 0,-1 0 0,1 0 0,-1-1-1,0 1 1,0-1 0,-1 0 0,1 0 0,2-6 0,-5 8-11,0 0 1,0 0-1,-1-1 1,1 1-1,-1 0 0,1 0 1,-1-1-1,0 1 1,-1 0-1,1-1 0,0 1 1,-1 0-1,0 0 1,0 0-1,0 0 0,-2-6 1,0 4 7,0-1 0,0 1 0,0 0 0,0 0 1,-1 0-1,0 1 0,-8-9 0,9 11-46,-7-7 80,8 7-196,7 4-273,6 3-52,1-1 0,0 0 0,19 4 0,-13-4-3096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96 10752,'0'0'5464,"-13"0"-4643,7 0-595,-41-1 332,43 1-354,1 1-1,-1-1 1,0 1 0,0-1-1,1 1 1,-1 0 0,0 1-1,1-1 1,-1 0-1,1 1 1,-5 3 0,9-5-158,-1 0 1,0 0-1,0 0 1,1 0-1,-1 0 1,0 0-1,0 0 1,0 0-1,1 0 1,-1 0-1,0 0 1,0 0-1,1 0 1,-1 1-1,0-1 1,0 0 0,0 0-1,0 0 1,1 0-1,-1 1 1,0-1-1,0 0 1,0 0-1,0 0 1,0 1-1,1-1 1,-1 0-1,0 0 1,0 0-1,0 1 1,0-1-1,0 0 1,0 0-1,0 1 1,0-1-1,0 0 1,0 0-1,0 1 1,0-1-1,0 0 1,0 0-1,0 1 1,0-1 0,0 0-1,0 0 1,0 1-1,-1-1 1,1 0-1,0 0 1,0 0-1,0 1 1,0-1-1,0 0 1,-1 0-1,1 0 1,0 0-1,0 1 1,0-1-1,-1 0 1,1 0-1,0 0 1,0 0-1,0 0 1,-1 0-1,1 0 1,0 1-1,-1-1 1,3 0 104,0 0-1,0 0 1,0 0 0,-1 0 0,1-1-1,0 1 1,0 0 0,0-1 0,2 0-1,6-5 87,0 0 0,-1 0 0,0 0 0,-1-1 0,1-1 0,-1 1 0,7-11 0,-14 17-188,0-1 1,0 1-1,0-1 0,0 1 0,-1-1 0,1 0 0,0 1 1,-1-1-1,1 0 0,-1 0 0,0 1 0,0-1 0,1 0 1,-1 0-1,0 0 0,-1 0 0,1 1 0,0-1 0,0 0 1,-1-2-1,0 3-25,1 1 1,0-1 0,-1 0-1,1 0 1,-1 0 0,1 0-1,-1 0 1,1 1 0,-1-1-1,0 0 1,1 1-1,-1-1 1,0 0 0,0 1-1,1-1 1,-1 1 0,0-1-1,0 1 1,0-1-1,0 1 1,0 0 0,0-1-1,1 1 1,-1 0 0,0 0-1,0 0 1,0-1-1,0 1 1,0 0 0,0 0-1,0 1 1,0-1 0,0 0-1,0 0 1,0 0-1,-1 1 1,-5 1 68,1 1 1,0 0-1,0 0 0,0 1 0,0 0 0,1 0 1,-1 0-1,1 0 0,0 1 0,-8 9 0,11-12-64,1 0-1,0-1 0,-1 1 0,1 0 0,0 0 0,0-1 1,0 1-1,0 0 0,0 0 0,0 0 0,0 0 1,1 1-1,-1-1 0,1 0 0,0 0 0,0 0 0,-1 0 1,1 0-1,1 1 0,-1-1 0,0 0 0,0 0 0,1 0 1,-1 0-1,1 0 0,0 0 0,0 0 0,-1 0 0,1 0 1,1 0-1,-1 0 0,0 0 0,0 0 0,1-1 1,-1 1-1,1-1 0,2 3 0,0-1 13,0-1 0,0 0 0,0 1 0,0-2 0,0 1 0,1 0 0,-1-1 0,1 0 0,-1 0 0,1 0 0,0 0 0,-1-1 0,1 0 0,0 0 0,0 0 1,-1-1-1,7-1 0,-1 1 15,-1-2 1,1 1 0,-1-1 0,0-1 0,0 1 0,0-2 0,11-6-1,-18 10-44,-1 0 0,0 1 0,0-1 0,0 0 0,0 0 0,0 0 0,0 1 0,0-1 0,0 0 0,0 0 0,0 0 0,0-1 0,0 1 0,-1 0 1,1 0-1,-1 0 0,1-1 0,0 1 0,-1 0 0,0-1 0,1 1 0,-1 0 0,0-1 0,0 1 0,0 0 0,0-1 0,0 1 0,0 0 0,0-1 0,-1-1 0,0 2-1,1 0 1,-1-1-1,0 1 1,0 0-1,0 0 1,0 0-1,0 0 1,-1 0-1,1 0 1,0 1-1,0-1 1,-1 0-1,1 1 1,0-1-1,-1 0 1,1 1-1,-1 0 1,1-1-1,0 1 1,-1 0-1,1 0 1,-1 0-1,1 0 1,-1 0-1,1 0 1,-1 0-1,-1 1 1,-3 0 55,1 0 1,0 0-1,-1 0 1,1 1-1,0 0 0,0 0 1,1 1-1,-1-1 1,0 1-1,1 0 0,-1 0 1,1 1-1,0-1 1,-5 7-1,6-7-312,1-1 1,0 1-1,0 0 1,0 0-1,0 1 1,0-1-1,1 0 1,-1 1-1,1-1 1,0 1-1,0-1 1,0 1-1,1-1 1,-1 1-1,1 0 1,0-1-1,0 1 1,0 0-1,1-1 1,0 7-1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43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11048,'0'0'13298,"15"-8"-12762,50-25-8,-56 29-406,0 2 0,0-1 1,1 1-1,-1 0 0,1 1 0,-1 0 0,1 0 1,-1 1-1,1 1 0,19 2 0,-17-1 74,1-1-1,-1-1 1,15-1 0,-10 0 82,19-3 1255,71-16-1,-94 14-541,4-1-75,-17 7-919,1 0 1,-1 0 0,1 0 0,-1 0-1,1 0 1,-1 0 0,1 0 0,-1 1-1,1-1 1,-1 0 0,1 0 0,-1 1-1,1-1 1,-1 0 0,0 0 0,1 1 0,-1-1-1,1 1 1,-1-1 0,0 0 0,1 1-1,-1-1 1,0 1 0,1-1 0,-1 1-1,0-1 1,0 1 0,0-1 0,1 1-1,-1-1 1,0 2 0,-1 5-482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6224,'0'0'11189,"15"3"-10768,-14-3-419,28 6 274,1-2 0,43 1-1,309 2 2336,-217 0-99,-165-7-2419,1 0 1,0 0-1,0 0 1,0 0-1,0 0 0,-1 0 1,1-1-1,0 1 1,0 0-1,0-1 1,-1 1-1,1-1 0,0 1 1,0-1-1,-1 1 1,1-1-1,-1 1 0,1-1 1,0 0-1,0 0 1,3-5-1968,-2 3 141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10248,'0'0'6153,"8"10"-5567,-7-9-563,7 8 148,-1 1 1,0-1-1,-1 1 1,0 0-1,0 1 1,8 21-1,3 31 1487,15 119-1,-21-109-104,-10-63-1118,1 0-1,0 0 1,1 0 0,7 15-1,-10-17-76,1-2-291,12-10-269,-5-1-465,0-1 0,0 1 0,9-10 0,-14 13-408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80 3312,'0'0'7673,"-5"-10"-7018,-16-29 1,22 39-614,-1 0 0,0 0 1,0-1-1,0 1 0,0 0 1,0 0-1,0 0 0,-1-1 0,1 1 1,0 0-1,0 0 0,0 0 1,0-1-1,0 1 0,0 0 1,0 0-1,-9-4 7310,9 17-6017,0-4-1029,0-9-251,0 1 0,-1-1 1,1 1-1,0-1 0,0 1 0,0-1 0,0 1 0,-1-1 0,1 1 0,0-1 1,0 1-1,0-1 0,0 1 0,0-1 0,1 1 0,-1-1 0,0 1 0,0-1 1,0 1-1,0-1 0,1 1 0,-1-1 0,0 1 0,0-1 0,1 1 0,-1-1 0,0 1 1,1-1-1,-1 0 0,0 1 0,1-1 0,-1 0 0,1 1 0,-1-1 0,0 0 1,1 1-1,-1-1 0,1 0 0,-1 0 0,1 0 0,2 1 2894,-7-10-2732,1-2-140,3 11-74,0-1 0,0 0 0,0 1 0,0-1 0,0 0 0,-1 0 0,1 1 0,0-1 0,0 0 0,-1 1 0,1-1 0,0 0-1,-1 1 1,1-1 0,-1 0 0,1 1 0,-1-1 0,1 1 0,-1-1 0,1 1 0,-1-1 0,0 0 0,0-1 67,0 0 0,0 0-1,0 0 1,0-1 0,1 1-1,-1 0 1,1-1 0,-1 1-1,1 0 1,0-5 0,-5 117 135,27 156 500,-17-240-534,-4-23-125,0 0-1,0 0 0,0-1 1,-1 1-1,1 0 0,-1 0 1,0 0-1,0 0 0,0 0 0,0 0 1,0-1-1,-1 1 0,0 3 1,-1 0 66,0 0 1,1-1 0,0 1-1,0 0 1,-1 11 0,1-17-126,0 1 1,0-1-1,-1 1 1,1-1-1,0 0 1,-1 1 0,1-1-1,0 0 1,-1 0-1,1 0 1,-1 0-1,-1-1 1,-5 1-2414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8640,'0'0'9594,"11"-7"-8997,-11 7-593,9-6 131,0 1 0,0 0 0,0 1 0,0-1-1,1 2 1,0-1 0,0 2 0,15-4 0,39-4 738,-35 4-310,1 2-1,34-1 1,278-1 3340,-271 7-2688,-64 0-474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578 42 7328,'0'0'8618,"-11"-6"-7955,-35-21 2,43 25-585,0 1 0,0 0 0,0 0 0,0 0 1,0 0-1,0 0 0,0 1 0,0-1 0,0 1 0,0 0 0,-1 0 0,1 0 0,-5 1 0,-3 1 147,-14-1 349,0 1 0,1 2-1,-1 0 1,0 2 0,-41 15 0,41-10-150,1 1 0,0 1 0,-36 25 0,49-29-291,0 0-1,0 0 1,0 1-1,1 1 1,1 0 0,0 0-1,1 1 1,-12 21 0,13-19-17,1-1 1,1 1 0,0 0 0,1 0 0,0 1 0,1-1 0,-1 18 0,4-25-65,0 0 1,0-1 0,0 1-1,1 0 1,0 0 0,0 0-1,1-1 1,-1 1 0,2 0-1,-1-1 1,1 0-1,0 0 1,0 1 0,1-2-1,-1 1 1,1 0 0,9 8-1,-5-5 19,8 7 53,0-1 0,21 15 1,-31-26-101,0 0 0,1 0 0,0 0 0,0-1 0,0 0 0,0-1 0,0 0 1,0 0-1,1 0 0,8 0 0,203 4 1387,-186-6-996,-26 0-387,0-1-1,0 0 0,0 0 1,0-1-1,-1 0 1,1 0-1,0 0 0,7-5 1,24-17-5728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67 12760,'0'0'1461,"16"0"-1042,200-19 1062,-135 7-893,-3-2 826,0 3-1,144 0 1,-219 11-1208,0 0 0,0 0 0,-1 1 0,1-1 0,0 0 0,-1 1-1,6 1 1,-7-1-139,-1 0 0,1 0 0,-1-1 0,1 1 1,-1 0-1,1 0 0,-1 0 0,1-1 0,-1 1 0,0 0 0,1 0 0,-1 0 0,0 0 0,0 0 0,0 0 0,0 0 0,0 0 0,0 0 0,0 1 0,1 3-291,0 0 0,1 0 0,-1 0 0,1 0 0,0 0 0,0-1 0,1 1 0,3 5 0,-4-7-997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31 12664,'0'0'1472,"-10"14"-1116,-32 46-15,39-56-278,1 0-1,-1 0 1,1 0-1,0 0 1,0 1 0,1-1-1,-1 0 1,1 1 0,0-1-1,0 1 1,0 0-1,1-1 1,0 1 0,0 8-1,1-10 13,0 1-1,0-1 1,0 0-1,0 0 0,0 0 1,1 0-1,-1 0 1,1-1-1,0 1 0,0 0 1,0-1-1,0 1 1,0-1-1,0 1 0,1-1 1,3 3-1,-1-2 28,0 0 1,1-1-1,-1 1 0,1-1 0,-1 0 0,1 0 1,0-1-1,-1 1 0,1-1 0,0 0 0,0-1 1,0 0-1,0 0 0,0 0 0,0-1 0,0 1 1,-1-1-1,1-1 0,0 1 0,5-3 0,-5 2-4,-1-1-1,1 0 0,-1 0 0,0 0 0,0-1 0,0 0 1,-1 1-1,1-2 0,-1 1 0,0 0 0,0-1 1,5-8-1,-8 10-52,1 1 0,-1-1 1,0 0-1,0 0 0,0 0 1,0 0-1,0 0 0,-1-1 0,1 1 1,-1 0-1,0 0 0,0 0 1,0 0-1,-1-1 0,1 1 1,-1 0-1,1 0 0,-1 0 1,0 0-1,0 0 0,0 0 0,-1 0 1,1 0-1,-1 1 0,-2-4 1,0-1 64,-1 1-1,0 1 1,0-1 0,-1 1 0,1 0 0,-1 0 0,0 0 0,0 1-1,-1 0 1,1 0 0,-1 1 0,0 0 0,0 0 0,-12-3 0,13 5 14,0-1 0,0 0 0,0 0 0,-6-4 1,-10-3 324,22 8-505,-1 1-1,1 0 0,0-1 0,0 1 1,0-1-1,0 1 0,0 0 0,0-1 1,0 1-1,0-1 0,1 1 0,-1 0 1,0-1-1,0 1 0,0-1 0,0 1 1,0 0-1,1-1 0,-1 1 0,0 0 1,0-1-1,0 1 0,1 0 0,-1-1 1,0 1-1,1 0 0,-1 0 1,0-1-1,1 1 0,-1 0 0,0 0 1,1 0-1,-1-1 0,1 1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396 865 9040,'0'0'2934,"-10"-5"-2224,-7-3-399,-1 0 1,0 1-1,0 1 1,0 0-1,-1 2 1,0 0-1,-24-1 1,21 4 562,-1 2 1,1 1-1,-1 1 1,1 1 0,0 0-1,-32 12 1,53-15-767,-1 0-1,0 0 1,0 0-1,1 0 1,-1 0 0,1 0-1,-1 0 1,1 1 0,-1-1-1,1 1 1,0-1-1,0 1 1,0-1 0,-1 1-1,2 0 1,-1-1-1,0 1 1,0 0 0,0 0-1,1 0 1,-1-1-1,1 1 1,0 0 0,-1 0-1,1 0 1,0 0-1,0 0 1,0 0 0,1 0-1,-1 3 1,1 1 52,1 0 0,-1 0 0,1 0 0,0 0 0,1 0 0,-1-1 0,1 1 0,4 6 0,-4-8-81,0 1 0,0-1 0,1 0 0,-1 0 0,1 0 0,0-1 0,0 1 0,0-1 0,1 0 1,-1 0-1,10 4 0,-11-5-40,1-1 1,0 0-1,0-1 0,0 1 1,-1-1-1,1 1 1,0-1-1,0 0 1,0 0-1,0-1 0,0 1 1,0-1-1,-1 0 1,1 0-1,0 0 1,0-1-1,4-1 0,1-2 7,-1 0-1,1-1 1,-1 0-1,1 0 1,-2-1-1,1 0 1,7-9-1,44-60 198,-54 69-224,6-10 15,0 0 1,-2-1 0,0 0-1,-1 0 1,-1-1-1,-1 1 1,7-35-1,-8 19 28,0 0-1,-3 0 0,-2-59 0,-2 64-20,-2 1 0,0 0 0,-2 0 0,-1 0 0,-1 1 0,-1 0 0,-2 1 0,-18-35 0,13 38 39,0 2-1,-1 0 1,-1 1-1,-35-30 0,26 24 18,23 22-63,0 0-1,0 1 1,0 0 0,-1-1 0,1 2 0,-1-1 0,0 0-1,0 1 1,0 0 0,0 0 0,0 1 0,0-1-1,0 1 1,0 0 0,-1 0 0,1 1 0,0 0 0,-11 0-1,15 0-34,1 0 0,-1 0-1,0 1 1,0-1-1,0 0 1,0 0 0,0 1-1,0-1 1,0 0 0,0 1-1,0-1 1,0 1-1,1-1 1,-1 1 0,0 0-1,0-1 1,1 1-1,-1 0 1,0 0 0,1-1-1,-1 1 1,1 0 0,-1 0-1,1 0 1,-1 0-1,1 0 1,0-1 0,-1 1-1,1 0 1,0 0-1,0 0 1,-1 0 0,1 0-1,0 0 1,0 0 0,0 0-1,0 0 1,1 0-1,-1 0 1,0 0 0,0 0-1,1 0 1,-1 0-1,0 0 1,1 0 0,-1 0-1,1-1 1,-1 1 0,1 0-1,-1 0 1,2 1-1,19 22-452,45 42-1,-36-39-3265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298 132 7136,'0'0'3681,"-6"-11"-2954,-17-31-65,21 39-496,-1-1-1,0 1 1,1-1-1,-1 1 1,0 0-1,0 0 1,-5-3-1,-9-11 1169,3 4 123,13 12-1179,0 1 1,-1-1-1,1 0 0,0 0 0,0 0 0,0 0 0,0 0 0,0 0 0,0 0 0,0 0 0,1 0 0,-1 0 0,0 0 0,1-1 1,-1 1-1,0-2 2026,2 6-1118,51 137 1195,-36-97-2050,14 32 404,-4 2 0,24 115 0,-47-178-529,-2-7-73,1-1-1,-1 1 0,0 13 0,-1-18-110,0-1 0,-1 0 0,1 1 0,0-1 0,0 1 0,-1-1 0,1 1 0,-1-1 0,1 0 0,-1 0 0,1 1 0,-1-1 0,0 0 1,0 0-1,0 1 0,0-1 0,0 0 0,0 0 0,0 0 0,0 0 0,0 0 0,0-1 0,-2 2 0,-11 3 133,0 0 0,0-1 1,-1 0-1,1-2 0,-1 1 1,0-2-1,-28 0 0,-19 2 472,-60 7-179,90-9-448,94 0 941,-12 1-2052,-22-3-2763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13768,'0'0'5233,"4"12"-4521,-2-7-621,1 3 60,1 1 1,-2 0 0,0 0-1,0 0 1,0 0 0,-1 0-1,-1 0 1,0 13 0,-10 64 4173,10-86-4317,0 0 0,0-1 0,0 1 0,0 0-1,0 0 1,0 0 0,0 0 0,0 0 0,0 0 0,0 0 0,0 0 0,0 0 0,0 0 0,0 0 0,0-1 0,0 1 0,1 0-1,-1 0 1,0 0 0,0 0 0,0 0 0,0 0 0,0 0 0,0 0 0,0 0 0,0 0 0,0 0 0,0 0 0,0 0 0,0 0-1,0 0 1,1 0 0,-1 0 0,0 0 0,0 0 0,0 0 0,0 0 0,0 0 0,0 0 0,0 0 0,0 0 0,0 0 0,0 0-1,0 0 1,1 0 0,-1 0 0,0 0 0,0 0 0,0 0 0,0 0 0,0 0 0,0 0 0,0 0 0,0 0 0,0 0 0,0 0-1,0 1 1,0-1 0,0 0 0,0 0 0,0 0 0,0 0 0,1 0 0,-1 0 0,0 0 0,0 0 0,0 0 0,0 0-1,6-10 66,-1-11-3317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43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15472,'0'0'8273,"13"-3"-7728,4 0-342,1 1 0,-1 0 0,0 1 0,30 3 0,-9 1 208,-1-1 1,1-2 0,-1-2 0,0-2 0,1-1-1,-1-1 1,36-13 0,-47 12-431,46-17 1658,-64 21-2519,-1-1 1,1 0-1,10-8 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12864,'0'0'1104,"69"-24"-200,-9 11 0,17 5-25,1 2 9,-7 2-40,-5 0-8,1 2-216,-13 4-8,-11 8-280,-15 2-8,-14-1-176,-10-3 16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0 122 9144,'0'0'4802,"2"-10"-4075,-1 3-574,-1 4-114,0 1 0,0-1 1,1 1-1,-1 0 0,1-1 1,-1 1-1,1 0 1,0-1-1,0 1 0,0 0 1,0 0-1,0 0 0,0 0 1,0 0-1,1 0 1,-1 0-1,1 0 0,0 0 1,0 1-1,-1-1 0,1 1 1,0-1-1,0 1 1,0 0-1,0 0 0,1 0 1,-1 0-1,2-1 1,38-10 303,0 1 1,0 2 0,1 2 0,53-2 0,177 8 917,-256 1-1171,101 2 458,418 21 2155,-378-19-1090,-96-5 302,-81 4-1472,9 0-3346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378 694 7136,'0'0'2729,"-1"-12"-1880,1 7-806,0-7 313,-1-1 0,0 1 1,-6-24-1,6 32-195,0-1-1,-1 1 1,1 0-1,-1 0 0,0 0 1,0 0-1,-1 0 1,1 1-1,-1-1 1,0 1-1,0-1 1,0 1-1,0 0 0,-1 0 1,1 0-1,-1 1 1,-5-4-1,0 3-5,1 0-1,0 0 0,-1 1 0,0 0 1,0 1-1,1-1 0,-1 2 1,0-1-1,0 2 0,0-1 1,0 1-1,0 0 0,0 1 1,1 0-1,-1 0 0,1 1 1,-1 0-1,-11 6 0,9-3 62,-1 0 0,1 0 0,1 1-1,-1 0 1,1 1 0,0 1 0,1-1-1,0 1 1,0 1 0,1 0 0,0 0 0,-8 15-1,15-23-164,1-1-1,-1 0 0,0 0 0,1 0 0,-1 0 1,1 1-1,-1-1 0,1 0 0,0 1 0,0-1 1,-1 0-1,1 1 0,0-1 0,0 0 0,0 1 1,0-1-1,1 0 0,-1 0 0,0 1 0,1-1 1,-1 0-1,0 1 0,1-1 0,-1 0 0,1 0 1,0 0-1,0 0 0,-1 1 0,1-1 0,0 0 1,0 0-1,0 0 0,0-1 0,0 1 0,0 0 1,0 0-1,0 0 0,0-1 0,0 1 0,1-1 1,1 2-1,2 0 49,1-1 0,-1 1 0,0-1 0,1 0 0,0 0 0,-1 0 0,1-1 0,8 0 0,-5-1-24,0 0-1,0-1 0,0 0 0,0-1 1,0 0-1,-1 0 0,1-1 0,-1 0 1,0-1-1,0 1 0,0-1 1,0-1-1,-1 0 0,0 0 0,0 0 1,-1-1-1,0 0 0,0 0 0,-1 0 1,1-1-1,3-9 0,0 1 31,-2 0-1,0 0 1,-1-1 0,0 0-1,-1-1 1,-2 1-1,1-1 1,-2 1 0,1-37-1,-4 25 48,-2-1 0,0 1 0,-2-1-1,-13-44 1,14 61-88,0 0 1,-1 0-1,-1 1 0,0 0 0,0 0 0,-2 0 0,1 1 1,-1 0-1,-1 0 0,0 1 0,0 0 0,-12-9 0,11 12 44,-1 0-1,0 0 0,0 1 0,-1 0 1,0 1-1,-23-6 0,34 10-96,0 1 0,0 0 0,0 0-1,0-1 1,0 1 0,0 0 0,0 0 0,0 0-1,0 0 1,0 0 0,0 0 0,0 1 0,0-1-1,0 0 1,0 0 0,0 1 0,0-1 0,0 1 0,0-1-1,1 1 1,-1-1 0,0 1 0,0-1 0,0 1-1,1 0 1,-1-1 0,0 1 0,1 0 0,-1 0-1,0-1 1,1 1 0,-1 0 0,1 0 0,-1 1-1,1 0-19,0-1 0,0 1 0,0-1-1,0 0 1,0 1 0,1-1 0,-1 0-1,0 1 1,1-1 0,-1 0-1,1 1 1,-1-1 0,1 0 0,0 0-1,-1 0 1,1 1 0,0-1 0,0 0-1,0 0 1,0 0 0,0 0-1,0-1 1,0 1 0,0 0 0,1 0-1,-1 0 1,2 0 0,21 9-331,-1-1 0,1-1 1,1-1-1,36 6 0,-27-6-2698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9 10448,'0'0'5672,"-12"-2"-4903,4 0-608,5 1-108,1 0 0,-1 1 0,1-1 1,-1 1-1,0-1 0,1 1 0,-1 0 0,0 0 0,1 0 1,-1 0-1,0 0 0,1 1 0,-1-1 0,0 1 0,1 0 0,-1 0 1,1 0-1,-1 0 0,1 0 0,-1 0 0,1 1 0,0-1 0,0 1 1,0 0-1,0-1 0,0 1 0,0 0 0,-2 3 0,-8 15 455,1 0 0,0 1-1,2 0 1,1 1 0,0 0-1,-6 32 1,-12 141 3449,25-185-3676,1-1 1,0 1-1,0-1 1,1 1-1,2 10 1,-2-16-167,0-1 0,0 1 0,0 0 0,0 0 0,1-1 0,0 1 1,0-1-1,0 1 0,0-1 0,0 0 0,1 0 0,-1 0 0,1 0 0,0 0 0,4 2 0,5 4 103,1-2-1,0 0 1,1 0 0,-1-1-1,1-1 1,22 6-1,-5-5 142,1-1 0,32 1 0,-53-6-269,0 0-1,0-1 1,20-4-1,-22 3-61,0 0 1,0 1-1,0 0 0,0 1 0,16 1 0,-22 0-28,-2-1 0,0 0 0,-1 1 0,1-1 0,0 0 0,-1 0 0,1 1 0,0-1 0,0 0 0,-1 0 0,1 0 0,0 0 0,0 0 0,-1 0 0,1 0 0,0 0 0,0-1 0,-1 1 0,1 0 0,0 0 0,-1-1 0,1 1 0,0 0 0,-1-1 0,1 1 0,0 0 0,-1-1 0,1 1 0,-1-1 0,2-1 0,-2 2 37,0 0 0,0-1 0,0 1 0,0-1 0,0 1 0,0-1-1,0 1 1,0-1 0,0 1 0,0 0 0,0-1 0,0 1 0,0-1 0,-1 1 0,1-1 0,0 1 0,0 0 0,0-1 0,-1 1-1,1 0 1,0-1 0,-1 1 0,1 0 0,0-1 0,-1 1 0,-5-6-2767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16280,'0'0'423,"12"-10"4,-8 6-380,6-5 59,0 1 1,0 0 0,1 1-1,0 0 1,1 0 0,-1 1-1,24-8 1,31-1 523,0 3 1,72-4-1,-72 10-160,107-4 1122,-78 7-213,-57 0-147,-24 0-829,-14 3-431,0 0-1,0 0 1,0 0-1,-1 0 1,1 0-1,0 0 0,0 0 1,0 0-1,0 0 1,0 0-1,0 0 1,0 0-1,0 0 0,0 0 1,0 0-1,0 0 1,0 0-1,0 0 1,0-1-1,0 1 0,0 0 1,0 0-1,0 0 1,0 0-1,0 0 0,0 0 1,0 0-1,0 0 1,0 0-1,0 0 1,0 0-1,0-1 0,0 1 1,0 0-1,0 0 1,0 0-1,0 0 1,0 0-1,0 0 0,0 0 1,0 0-1,0 0 1,0 0-1,0 0 1,0 0-1,0 0 0,0-1 1,0 1-1,0 0 1,0 0-1,1 0 0,-1 0 1,0 0-1,0 0 1,0 0-1,0 0 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43:22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0 5120,'0'0'7584,"-12"4"-7120,-32 4-96,-68 17 1024,106-22-1223,-1 0 0,1 0 1,0 0-1,0 1 0,-7 5 1,11-8-99,1 0 0,-1 0 1,0 0-1,1 1 0,0-1 1,-1 0-1,1 1 0,0 0 1,-1-1-1,1 1 1,0-1-1,0 1 0,1 0 1,-1 0-1,0 0 0,0 0 1,1 0-1,-1-1 0,1 1 1,0 0-1,-1 0 0,1 3 1,1 0 16,0 0 0,0-1 1,0 1-1,0-1 0,1 1 1,0-1-1,0 1 0,0-1 0,0 0 1,1 0-1,0 0 0,-1-1 1,1 1-1,1 0 0,-1-1 0,0 0 1,1 0-1,0 0 0,0 0 1,0-1-1,0 1 0,0-1 0,0 0 1,1 0-1,-1-1 0,1 1 1,-1-1-1,1 0 0,0 0 0,-1 0 1,9-1-1,-5 0 16,-1 0 0,0 0 0,0-1 0,0 0 0,0 0 0,0-1 0,0 0 0,0 0 0,0-1 0,-1 0-1,1 0 1,-1 0 0,0-1 0,0 0 0,0 0 0,0-1 0,-1 0 0,0 0 0,0 0 0,0 0 0,-1-1 0,1 1 0,-1-1 0,-1-1 0,1 1 0,-1 0 0,0-1 0,2-7 0,-4 13-68,-1-1 1,0 1-1,1 0 1,-1-1 0,0 1-1,0 0 1,0-1-1,0 1 1,0 0-1,0-1 1,0 1 0,0 0-1,0-1 1,-1 1-1,1 0 1,0 0-1,-1-1 1,1 1 0,-1 0-1,0 0 1,1 0-1,-1 0 1,0-1 0,0 1-1,0 0 1,0 0-1,0 1 1,0-1-1,0 0 1,0 0 0,0 0-1,0 1 1,0-1-1,0 0 1,-1 1 0,1-1-1,0 1 1,0 0-1,-1-1 1,-1 1-1,-1-1 36,0 0-1,1 0 0,-1 0 1,0 1-1,0 0 0,0 0 1,0 0-1,0 0 1,0 1-1,1-1 0,-1 1 1,0 0-1,-4 2 0,6-2-42,-1 0-1,1 0 1,0 0-1,0 1 1,0-1-1,0 1 1,1-1 0,-1 1-1,0 0 1,1-1-1,-1 1 1,1 0-1,-1 0 1,1 0-1,0 0 1,0 0-1,0 1 1,0-1-1,0 0 1,1 1 0,-1-1-1,1 0 1,-1 1-1,1-1 1,0 0-1,0 1 1,0-1-1,0 1 1,0-1-1,1 0 1,-1 1-1,1-1 1,0 0 0,-1 1-1,1-1 1,1 2-1,2 5-533,0-1-1,1 0 1,0 0-1,0 0 1,0-1-1,13 13 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3:43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 6728,'0'0'15345,"11"11"-15045,2 1-199,-6-6-41,-1 0 0,1 0 0,-2 1 0,1 0 0,-1 0 0,1 1 0,6 14 0,7 14 273,35 76 643,-21-32-375,-11-30-82,16 61 1,-25-72-141,2 0-1,1-2 1,35 58-1,-31-59-21,-7-3 24,-12-28-296,1 1-1,0-1 0,0 0 0,0 0 0,1 0 1,0 0-1,0 0 0,0-1 0,0 1 0,1-1 1,6 7-1,-10-11-77,1 0-1,0 1 1,0-1 0,-1 0 0,1 0-1,0 0 1,0 1 0,-1-1 0,1 0 0,0 0-1,0 0 1,0 0 0,-1 0 0,1-1 0,0 1-1,0 0 1,-1 0 0,1 0 0,0-1-1,0 1 1,-1 0 0,1-1 0,0 1 0,-1-1-1,1 1 1,0-1 0,-1 1 0,1-1-1,-1 1 1,1-1 0,-1 1 0,1-1 0,-1 0-1,1 0 1,21-31 88,-16 21-67,24-38 130,33-74 0,21-35 79,-27 63 30,63-140 1,-101 198-202,5-11 58,-20 37-129,-2 8 27,-1 0 0,0 0 0,0 0 0,0 0 0,0-1 0,0-6 0,-1 9-16,0 1-1,0-1 1,0 0-1,-1 0 1,1 0 0,0 0-1,-1 0 1,1 0-1,0 1 1,-1-1-1,1 0 1,-1 0 0,1 0-1,-1 1 1,0-1-1,1 0 1,-1 1-1,0-1 1,1 1-1,-1-1 1,0 1 0,0-1-1,1 1 1,-1-1-1,0 1 1,0 0-1,0-1 1,0 1 0,0 0-1,-1 0 1,-35-7 7,0 1 1,0 2-1,-70 3 0,87 1-1,-336-29 96,333 26-103,-67-3 89,82 4-99,0 1 1,-1 0 0,1 1-1,0 0 1,-1 0-1,1 1 1,0 0 0,0 1-1,-16 4 1,22-5-36,1 0 0,0 1 0,-1-1 1,1 0-1,0 0 0,0 1 0,0-1 1,0 1-1,0-1 0,1 1 0,-1-1 0,0 1 1,0 1-1,-1 7-4278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3:44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537 61 5416,'0'0'8354,"10"-7"-7771,1-2-389,34-21 723,-38 23 180,-1 0-100,-5 7-972,-1 0 1,0 0-1,0 0 0,0 0 0,0 0 0,0 0 1,0 0-1,0 0 0,0 0 0,0 0 0,1 0 1,-1 0-1,0 0 0,0 0 0,0 0 0,0 0 1,0 0-1,0 0 0,0 0 0,0 0 0,0 0 1,1 0-1,-1 0 0,0 0 0,0 0 0,0 0 1,0 0-1,0 1 0,0-1 0,0 0 1,0 0-1,0 0 0,0 0 0,0 0 0,0 0 1,1 0-1,-1 0 0,0 0 0,0 0 0,0 0 1,-1 3 2061,-4 3-1341,-207 215 1490,157-160-1893,-89 108 462,21 5 247,78-106 40,44-66-1042,0 0 1,-1 0 0,1 0 0,-1 0 0,1-1 0,-1 1-1,1-1 1,-1 1 0,0-1 0,0 1 0,0-1-1,0 0 1,0 0 0,0 0 0,-3 1 0,1 2 83,8-10-180,7-13-371,-6 9-2981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3:44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14776,'0'0'3630,"10"4"-3315,14 8-102,0 1 0,-1 2-1,0 0 1,-1 1 0,20 20 0,14 21 860,86 115 1,-87-108-222,-35-42-23,-2 1 0,23 33 1,-41-55-814,0-1 0,0 0 0,0 0 0,0 0 1,0 0-1,0 1 0,1-1 0,-1 0 0,0 0 1,0 0-1,0 0 0,0 0 0,0 1 0,1-1 1,-1 0-1,0 0 0,0 0 0,0 0 0,0 0 1,1 0-1,-1 0 0,0 0 0,0 0 0,0 0 1,0 0-1,1 0 0,-1 0 0,0 0 0,0 0 1,0 0-1,1 0 0,-1 0 0,0 0 0,0 0 1,0 0-1,1 0 0,-1 0 0,0 0 0,0 0 1,0 0-1,0 0 0,1 0 0,6-10 248,3-14-183,-10 24-72,10-27-3275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3:45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11760,'0'0'6039,"4"12"-5320,6 33 490,-1 1 0,3 58 0,-9-49-53,-6 61 0,0 27-1590,4-90-2371,1-32 1897,-1-18 875,-1 0-1,0-1 0,1 1 0,-1 0 1,0-1-1,0 1 0,0 0 0,-1 0 0,0 3 1,0-4 45,1 0 0,-1 0 0,1 0 1,0 0-1,0 0 0,-1 0 0,1 0 1,0 0-1,1 0 0,-1-1 0,0 1 0,1 0 1,-1 0-1,1 0 0,-1 0 0,1 0 1,1 2-1,1 4 154,-3-7-157,1-1 1,-1 1-1,0-1 1,0 1-1,0-1 1,1 1-1,-1-1 1,0 1-1,1-1 1,-1 1-1,0-1 1,1 1-1,-1-1 1,0 1-1,1-1 1,-1 0-1,1 1 1,-1-1-1,1 0 1,-1 1-1,1-1 1,-1 0-1,1 0 1,0 0-1,-1 1 0,1-1 1,-1 0-1,1 0 1,-1 0-1,1 0 1,0 0-1,-1 0 1,1 0-1,-1 0 1,1 0-1,0 0 1,0-1-1,30 4 146,-22-2-114,0-1 1,0 1-1,14-2 0,71-11 160,-32 3-86,0 2 0,110 4 0,-135 10-76,-29-4-4,0-2 1,-1 1-1,14 0 1,-15 1 20,2-1-43,-6-9-3018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44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45 17183,'0'0'2440,"-17"6"-1564,11-4-792,-14 4 168,1 2 0,0 0 0,0 1 0,1 0 0,-21 16 0,12-5 25,2 0 0,1 2-1,0 1 1,2 1-1,1 1 1,1 1 0,-21 34-1,33-46-122,1 1 0,0-1-1,0 1 1,2 1 0,0-1-1,0 1 1,2 0 0,0 0-1,1 0 1,0 0 0,1 1-1,1-1 1,1 0 0,0 1-1,1-1 1,6 21 0,-6-26-60,1 0 0,0-1 0,1 1 0,0-1 0,1 0 0,0-1 0,1 1 0,0-1 1,0 0-1,1 0 0,0-1 0,0 0 0,1 0 0,0 0 0,1-1 0,0-1 1,0 1-1,0-1 0,1-1 0,-1 0 0,16 6 0,-11-7-13,-1 0-1,1 0 1,-1-1-1,1-1 1,0 0-1,0-1 1,0-1 0,0 0-1,0-1 1,0 0-1,0-1 1,0-1-1,0 0 1,-1-1-1,0 0 1,1-1 0,-2-1-1,1 0 1,15-10-1,-9 4 63,0-1 0,-1 0 0,-1-2 0,0 0 0,-1-1 0,-1-1 0,0 0 0,-1-1 0,-1 0 0,-1-1 0,13-28 0,-19 34-114,-1-1 1,0 0 0,-1 0 0,-1-1 0,0 1-1,-1-1 1,-1 0 0,0 1 0,-1-1 0,-2-17-1,-1 10-12,0 0-1,-2 1 0,0-1 0,-2 1 1,0 0-1,-11-21 0,7 23-16,0 1 0,-1 0 0,0 1 0,-2 1 0,-24-24 0,28 31 0,-1 0 0,1 1 0,-2 0 0,1 1 0,-1 1 0,0 0 0,0 0 0,-1 1 0,0 0 0,-15-2 0,11 3 0,0 1 0,0 0 0,0 1 0,0 2 0,-1-1 0,1 2 0,-26 4 0,40-5 30,0 1 0,0 0 1,0 0-1,0 0 0,0 0 0,0 0 0,0 1 0,0-1 1,1 1-1,-1 0 0,1 0 0,-1 0 0,1 0 0,0 0 1,-1 1-1,1-1 0,0 1 0,1-1 0,-1 1 0,0 0 1,1-1-1,0 1 0,-1 0 0,1 0 0,0 0 0,0 0 1,1 0-1,-1 0 0,1 1 0,0-1 0,-1 0 0,2 4 1,-1 4-654,0-1 1,2 1 0,-1 0 0,1-1-1,1 0 1,0 1 0,7 16-1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3:46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54 8240,'0'0'2808,"-10"0"-2560,-8 0-120,-14 0 2480,40-2-2333,0-1 0,0 1 1,-1-1-1,14-7 1,-13 6-126,-1 0 0,1 1-1,0 0 1,11-3 0,4 3 298,-1 0 0,1 1 0,44 2 0,-52 3-213,-13-2-210,-1-1 1,0 1-1,1-1 0,-1 1 0,0-1 0,1 0 0,-1 1 1,0-1-1,1 0 0,-1 0 0,1 0 0,-1 0 0,0 0 1,1 0-1,-1-1 0,1 1 0,-1 0 0,0-1 0,1 1 0,-1-1 1,0 1-1,0-1 0,1 0 0,-1 1 0,2-3 0,1-1-709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3:46.9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7432,'0'0'4754,"13"5"-4284,-3-1-359,2 0 29,0 0 0,0 0 0,0-1 0,1-1 0,17 2 1,219 15 2468,-233-18-2187,0 1-1,19 4 1,-32-5-360,0-1 1,0 0-1,1 0 0,-1-1 1,0 1-1,0-1 0,0 1 0,0-1 1,0 0-1,0 0 0,0 0 1,0-1-1,4-2 0,9-6-2610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3:48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7328,'0'0'4840,"16"-4"-4319,-5 2-404,8-3 121,-1 2-1,1 0 0,32 0 1,43 5 1648,124 18-1,-156-4-1458,-40-9-2587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3:49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6128,'0'0'9786,"10"-2"-9452,46-6 340,1 1 1,60 2-1,-79 4-46,63-9 0,-49 4-80,-40 4-365,2-2 149,1 1-210,-10 3-2933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3:49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6520,'0'0'10802,"12"6"-10573,-2-1-177,-3-2-18,0 1 1,0-1-1,0 0 1,0-1-1,0 0 1,0 0-1,1 0 1,-1-1-1,14 0 0,27-1 275,0-3 0,0-2-1,75-16 1,-105 17-2666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3:51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5520,'0'0'12079,"11"-2"-11949,16-2-5,-1 1 1,1 2 0,38 1-1,-16 5 57,124 18 752,-164-22-830,-5 1-43,1-1 0,-1 0 0,0-1 0,1 1-1,-1-1 1,0 0 0,1 0 0,-1 0 0,0-1 0,8-1 0,27-20 447,-23 12-3330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00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61 7232,'0'0'7556,"-4"-10"-7176,-16-28-6,20 37-340,-1 0-1,0 0 1,0 0-1,0 0 0,0 0 1,0 0-1,0 0 1,0 1-1,0-1 1,0 0-1,0 1 1,0-1-1,0 1 1,0-1-1,-1 1 0,1 0 1,0-1-1,0 1 1,-1 0-1,1 0 1,0 0-1,0 0 1,-1 0-1,1 0 1,-2 1-1,-4-1 171,-31 1 664,36-1-800,0 0 0,0 1 0,0-1 0,0 0 0,1 1 0,-1 0 0,0-1 0,0 1 0,1 0 0,-1 0 0,1-1 0,-1 1 0,1 1 0,-1-1 0,1 0 0,-1 0-1,1 0 1,-2 4 0,2-4-30,1 1 0,-1-1 0,1 1 0,-1 0 0,1-1-1,0 1 1,0 0 0,0-1 0,0 1 0,0 0 0,0 0-1,1-1 1,-1 1 0,0-1 0,1 1 0,-1 0 0,1-1-1,0 1 1,0-1 0,-1 1 0,1-1 0,0 1 0,0-1-1,0 0 1,1 0 0,-1 1 0,0-1 0,2 2 0,-2-2-23,1 0 1,-1-1 0,0 1-1,0 0 1,0 0 0,1 0-1,-1-1 1,0 1 0,0-1-1,1 1 1,-1-1 0,1 1-1,-1-1 1,1 0 0,-1 0 0,0 1-1,1-1 1,-1 0 0,1 0-1,-1-1 1,1 1 0,-1 0-1,0 0 1,1-1 0,-1 1-1,1-1 1,-1 1 0,0-1-1,1 0 1,-1 1 0,0-1-1,2-2 1,-1 1 34,0 0 1,-1 0-1,1 0 1,-1 0-1,1 0 0,-1-1 1,0 1-1,0-1 0,0 1 1,0-1-1,-1 1 0,1-1 1,-1 1-1,1-1 1,-1 0-1,0 1 0,0-5 1,-22 17 299,5-3-263,14-4-45,0-1 0,0 0 0,1 1 1,-1 0-1,1 0 0,-4 5 0,6-8-33,0 0 0,-1 1 0,1-1 0,0 0 0,0 1 0,0-1 0,0 0 0,-1 1 0,1-1 0,0 0 0,0 1 0,0-1 0,0 1 0,0-1-1,0 0 1,0 1 0,0-1 0,0 0 0,0 1 0,0-1 0,0 1 0,1-1 0,-1 0 0,0 1 0,0 0 0,1-1 1,0 0-1,-1 1 1,1-1 0,0 0 0,0 1-1,-1-1 1,1 0 0,0 0-1,0 0 1,-1 1 0,1-1-1,0 0 1,0 0 0,0 0-1,-1 0 1,1-1 0,0 1-1,1 0 1,-1 0 5,1-1-1,0 1 1,-1 0-1,1-1 1,0 0 0,-1 1-1,1-1 1,-1 0 0,1 0-1,-1 0 1,1 0-1,-1 0 1,0 0 0,1 0-1,-1 0 1,0-1 0,0 1-1,0-1 1,0 1-1,0 0 1,1-3 0,-1 1 65,1 0 0,-1-1 0,0 1 1,0 0-1,0-1 0,-1 1 0,1-1 1,-1-5-1,0 8-44,1 7-483,0 7-2649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3:58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73 3208,'0'0'13487,"-10"7"-13317,5-4-151,1-1-7,1 0 0,-1 1 1,1-1-1,0 1 0,0-1 1,0 1-1,0 0 1,0 0-1,1 0 0,-1 0 1,1 1-1,0-1 0,0 1 1,0-1-1,1 1 1,-1 0-1,1 0 0,0 0 1,0-1-1,-1 8 0,-19 250 942,20-139-400,1-67-246,6 35 1630,-18-273-330,13 114-1131,3-1 1,16-88 0,-16 132-398,-3 15-51,1 0 1,1 0 0,0 0 0,0 0-1,1 1 1,6-13 0,-7 17-18,0 0 1,0 1 0,0-1-1,1 1 1,0 0-1,0 0 1,1 0-1,-1 1 1,1-1-1,0 1 1,0 0-1,1 1 1,-1-1-1,11-4 1,-8 5-12,1 0 0,-1 1 0,0 0 0,1 0 0,0 1 0,-1 0 0,1 1 0,0-1 0,-1 2 0,1-1 0,0 1 0,-1 1 0,1-1 0,-1 1 0,13 6 0,-15-6-2,-1 0 1,0 0 0,0 1 0,0 0-1,-1 0 1,1 1 0,-1-1 0,1 1-1,-1 0 1,0 0 0,-1 0 0,1 0-1,-1 1 1,0 0 0,0 0 0,0 0-1,0 0 1,-1 0 0,0 0 0,0 0-1,-1 1 1,1-1 0,-1 1 0,0-1-1,0 8 1,-1-6 4,0 0-1,-1 0 0,0 0 0,0 0 1,0 1-1,-1-2 0,0 1 1,-1 0-1,1 0 0,-1-1 1,0 1-1,-1-1 0,0 0 0,0 0 1,-6 7-1,-3 1 17,-1 1-1,-1-2 1,0 0-1,-21 13 1,-1 5 47,28-23 32,0 0 0,-1-1 0,1 0-1,-12 6 1,21-13-95,0 0-1,-1 0 1,1 0 0,0 1-1,0-1 1,-1 0-1,1 0 1,0 0-1,0 0 1,0 0 0,0 1-1,-1-1 1,1 0-1,0 0 1,0 0 0,0 1-1,0-1 1,0 0-1,-1 0 1,1 1-1,0-1 1,0 0 0,0 0-1,0 1 1,0-1-1,0 0 1,0 0-1,0 1 1,0-1 0,0 0-1,0 0 1,0 0-1,0 1 1,0-1 0,0 0-1,0 0 1,1 1-1,-1-1 1,0 0-1,0 0 1,0 1 0,0-1-1,0 0 1,0 0-1,1 0 1,-1 0-1,0 1 1,0-1 0,0 0-1,1 0 1,-1 0-1,0 0 1,0 0 0,1 1-1,13 8 34,-12-8-32,20 11 35,30 10 1,-31-14-18,-2 1 1,32 18 0,-37-16-30,0-1 0,-1 1 0,0 1 0,13 16 0,-19-20-1,0 0 0,-1 1 0,-1 0 0,1 0 0,-1 0 0,-1 1 0,1-1 0,2 14 0,-6-21 8,-1 0 0,1 1-1,-1-1 1,0 0 0,0 1 0,0-1 0,0 0 0,0 1 0,-1-1 0,1 0 0,-1 0 0,1 1 0,-1-1 0,0 0 0,0 0 0,0 0 0,-1 2 0,-1 0 6,0 0-1,0-1 1,0 0-1,0 1 1,0-1-1,-1 0 1,1-1 0,-6 4-1,-4 1 16,0-1 0,0 0-1,0 0 1,-21 4 0,7-3 55,-1-1 1,-33 4-1,52-9-72,-1-1 0,1 0-1,-1 0 1,1-1 0,-1 0 0,1 0 0,0-1 0,-1-1 0,1 1-1,-12-7 1,20 9-25,0-1 0,0 1 0,0-1 0,0 1-1,1-1 1,-1 0 0,0 0 0,0 1 0,1-1-1,-1 0 1,1 0 0,-1 0 0,1 0 0,-1 1 0,1-1-1,-1 0 1,1 0 0,0 0 0,-1 0 0,1 0 0,0 0-1,0 0 1,0 0 0,0 0 0,0 0 0,0 0-1,0 0 1,0 0 0,0-2 0,11-23-4099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3:59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 5224,'0'0'8050,"12"-8"-7730,44-24-17,-51 30-251,1 0 1,-1-1-1,1 2 0,0-1 1,0 1-1,-1 0 0,1 0 1,0 0-1,0 1 1,0 0-1,0 0 0,7 2 1,16-1 151,-20-1-151,59-2 469,70 8-1,76 26 823,-162-17-36,-48-14-1101,-1 0 250,-4-10-314,-4-14-2625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01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0 7432,'0'0'10130,"-1"13"-9899,-14 157 863,15-156-837,0 0-1,3 26 0,0 7 815,-9-66-3553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18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0 157 10344,'0'0'2760,"14"-11"-2215,24-20 276,43-27 1,-66 49-468,1 0 1,0 2 0,0 0-1,23-7 1,-30 11-188,1 1 0,0 0 0,-1 0 0,1 1 0,0 1-1,0 0 1,0 0 0,0 1 0,11 2 0,-19-3-138,-1 0-1,0 0 1,1 1-1,-1-1 1,0 1-1,0-1 1,1 1-1,-1-1 1,0 1-1,0 0 1,0-1-1,0 1 0,0 0 1,0 0-1,0 0 1,0 0-1,0 0 1,0 0-1,-1 0 1,1 0-1,0 0 1,-1 1-1,1-1 1,0 0-1,-1 0 1,0 1-1,1-1 1,-1 0-1,0 0 1,0 1-1,0-1 1,1 0-1,-1 1 1,-1-1-1,1 1 1,0-1-1,0 0 1,0 0-1,-1 1 1,1-1-1,-1 0 1,0 3-1,-2 3 40,0 0 0,0 0 0,-1 0 0,0 0-1,-1-1 1,-4 7 0,-62 78 367,-61 70 425,125-154-754,1 0-1,-1 1 1,2 0 0,-1 0 0,1 1 0,-7 15 0,12-24-99,-1 1 1,1-1-1,0 0 0,0 1 1,0-1-1,0 0 0,0 1 1,0-1-1,0 0 0,0 1 1,0-1-1,0 0 1,0 1-1,0-1 0,0 0 1,0 1-1,1-1 0,-1 0 1,0 1-1,0-1 0,0 0 1,0 0-1,1 1 0,-1-1 1,0 0-1,0 0 0,0 1 1,1-1-1,-1 0 0,0 0 1,0 0-1,1 1 1,-1-1-1,0 0 0,1 0 1,-1 0-1,0 0 0,1 0 1,-1 1-1,0-1 0,1 0 1,-1 0-1,0 0 0,0 0 1,1 0-1,-1 0 0,0 0 1,1 0-1,-1 0 0,0 0 1,1 0-1,0-1 0,23-2 71,-20 2-38,133-32 330,-94 20-71,0 3-1,84-10 1,-109 18-261,8 0 393,-9 6-3364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4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275 338 10952,'0'0'10530,"-13"-3"-9914,5 1-489,4 1-71,-1 0 0,1 0 0,0 0 1,0 0-1,-1 0 0,1 1 1,-1 0-1,1 0 0,0 0 0,-1 1 1,1-1-1,0 1 0,-1 0 1,1 0-1,0 1 0,0-1 0,0 1 1,-7 3-1,-13 15 603,0 2-1,2 0 1,-30 37 0,46-51-479,1 1 1,0 0 0,0 0 0,1 0 0,1 0 0,-1 1 0,1 0 0,-1 13 0,1-11-4,2-9-108,1 1-1,-1-1 1,1 0 0,0 1 0,0-1 0,1 0 0,-1 1-1,1-1 1,0 0 0,-1 1 0,2-1 0,-1 0 0,0 0-1,0 0 1,1 0 0,0 0 0,0 0 0,0 0 0,0-1-1,0 1 1,0-1 0,1 1 0,-1-1 0,1 0 0,-1 0-1,1 0 1,0 0 0,0-1 0,0 1 0,5 1 0,-4-1-22,1 0 0,-1 0 1,1 0-1,-1-1 0,1 1 1,0-1-1,-1-1 0,1 1 1,0-1-1,0 1 0,0-1 1,0-1-1,-1 1 0,1-1 1,0 0-1,0 0 0,-1 0 1,1 0-1,0-1 0,7-4 1,14-13 240,39-35 0,-56 46-227,-1-1 0,0 0 0,0 0 0,-1-1 0,0 0 1,-1 0-1,8-16 0,-7 10 43,-1 1 0,0-1 0,-1 0 0,-1 0 0,-1 0 0,0-1 0,1-19 0,-1 65-104,1 1 0,1-1 0,2 0 0,13 34 0,-17-54 0,-1-2 0,0 1 0,1-1 0,0 0 0,0 0 0,1-1 0,0 1 0,0-1 0,8 10 0,-10-14 0,0-1 0,0 1 0,0 0 0,0-1 0,0 1 0,0-1 0,1 0 0,-1 0 0,0 0 0,1 0 0,-1 0 0,1 0 0,-1 0 0,1-1 0,-1 1 0,1-1 0,-1 0 0,1 0 0,0 0 0,-1 0 0,1 0 0,-1-1 0,1 1 0,-1-1 0,1 0 0,-1 1 0,5-3 0,22-12 0,-2 0 0,0-2 0,-1-1 0,-1 0 0,36-36 0,-52 46 0,-2 1 0,0 0 0,0 1 0,1 0 0,0 0 0,0 0 0,0 1 0,1 1 0,14-7 0,-22 11 0,0 0 0,0-1 0,1 1 0,-1 0 0,0 0 0,1 0 0,-1 0 0,1 0 0,-1 0 0,0 0 0,1 0 0,-1 1 0,0-1 0,0 1 0,1-1 0,-1 1 0,0-1 0,0 1 0,1-1 0,-1 1 0,0 0 0,0 0 0,0 0 0,0 0 0,0 0 0,0 0 0,0 0 0,-1 0 0,1 0 0,0 0 0,0 0 0,-1 0 0,1 1 0,-1-1 0,1 3 0,1 4 0,0 0 0,0 0 0,-1 1 0,0 14 0,0-1 0,6 33 0,-7-54 0,0-1 0,1 0 0,-1 0 0,0 1 0,1-1 0,-1 0 0,0 0 0,1 1 0,-1-1 0,0 0 0,1 0 0,-1 0 0,1 0 0,-1 1 0,0-1 0,1 0 0,-1 0 0,1 0 0,-1 0 0,1 0 0,-1 0 0,0 0 0,1 0 0,-1 0 0,1 0 0,-1-1 0,1 1 0,-1 0 0,0 0 0,1-1 0,16-4 0,-16 5 0,16-8 0,0-1 0,30-20 0,15-7 0,-58 34 0,0-1 0,1 1 0,0 0 0,0 0 0,0 0 0,0 0 0,1 1 0,5-1 0,-9 2 0,0 0 0,0 1 0,0-1 0,0 1 0,0-1 0,0 1 0,0 0 0,0-1 0,0 1 0,0 0 0,0 1 0,0-1 0,-1 0 0,1 0 0,0 1 0,-1-1 0,1 1 0,-1-1 0,0 1 0,1 0 0,0 2 0,6 8 0,-1 0 0,0 1 0,-1 0 0,6 18 0,-8-20 0,0 0 0,1-1 0,0 1 0,0-1 0,1 0 0,0 0 0,14 15 0,-18-23 0,1 0 0,0 0 0,0 0 0,1-1 0,-1 1 0,0-1 0,0 1 0,1-1 0,-1 0 0,1-1 0,-1 1 0,1 0 0,-1-1 0,1 0 0,-1 0 0,1 0 0,-1 0 0,1-1 0,-1 1 0,6-2 0,5-2 0,-1 0 0,0 0 0,23-11 0,-6-1 0,0-2 0,-1 0 0,0-2 0,35-33 0,-57 46 0,0 0 0,0-1 0,-1 0 0,0-1 0,0 1 0,-1-1 0,0 0 0,7-20 0,-12 29 0,1 0 0,-1-1 0,0 1 0,0 0 0,0 0 0,0-1 0,0 1 0,0 0 0,0-1 0,0 1 0,0 0 0,0 0 0,0-1 0,0 1 0,0 0 0,0-1 0,0 1 0,0 0 0,0 0 0,0-1 0,-1 1 0,1 0 0,0 0 0,0-1 0,0 1 0,0 0 0,0 0 0,-1-1 0,1 1 0,0 0 0,0 0 0,-1 0 0,1-1 0,0 1 0,0 0 0,-1 0 0,1 0 0,0 0 0,0 0 0,-1 0 0,1 0 0,0-1 0,0 1 0,-1 0 0,1 0 0,0 0 0,-1 0 0,1 0 0,0 0 0,0 0 0,-1 0 0,1 1 0,0-1 0,-1 0 0,1 0 0,0 0 0,0 0 0,-1 0 0,1 1 0,-19 5 0,-12 13 0,1 2 0,-54 48 0,72-58 0,2 0 0,-1 0 0,2 1 0,-1 1 0,2-1 0,0 1 0,0 1 0,1 0 0,-9 28 0,15-40 0,0 1 0,0 0 0,1 1 0,-1-1 0,1 0 0,0 0 0,0 0 0,0 0 0,0 0 0,0 0 0,1 0 0,0 0 0,-1 0 0,1 0 0,0 0 0,0 0 0,1 0 0,-1 0 0,1-1 0,-1 1 0,4 3 0,-3-4 0,1 1 0,-1-1 0,1 0 0,0 0 0,0-1 0,-1 1 0,1 0 0,0-1 0,1 0 0,-1 0 0,0 0 0,0 0 0,0 0 0,1-1 0,-1 1 0,0-1 0,0 0 0,1 0 0,-1 0 0,6-1 0,-1-1 0,1 0 0,-1-1 0,0 1 0,1-2 0,-1 1 0,-1-1 0,1 0 0,0-1 0,-1 0 0,0 0 0,0 0 0,-1-1 0,1 0 0,-1 0 0,9-13 0,-2 1 0,-1 0 0,-1 0 0,0-2 0,-2 1 0,10-29 0,-4 2 0,-2-1 0,12-84 0,-9-99 0,-15 207 0,0 14 0,0 0 0,-1 0 0,-1 1 0,1-1 0,-1 0 0,-1 0 0,1 1 0,-5-11 0,6 18 0,0 1 0,0 0 0,0 0 0,0 0 0,0 0 0,0-1 0,0 1 0,0 0 0,0 0 0,0 0 0,-1 0 0,1-1 0,0 1 0,0 0 0,0 0 0,0 0 0,0 0 0,0 0 0,-1 0 0,1-1 0,0 1 0,0 0 0,0 0 0,0 0 0,0 0 0,-1 0 0,1 0 0,0 0 0,0 0 0,0 0 0,-1 0 0,1 0 0,0 0 0,0 0 0,0 0 0,0 0 0,-1 0 0,1 0 0,0 0 0,0 0 0,0 0 0,0 0 0,-1 0 0,1 0 0,0 0 0,-8 10 0,-3 14 0,3 0 0,1 1 0,1-1 0,1 1 0,1 0 0,2 1 0,0-1 0,1 0 0,4 33 0,2-19 0,2 0 0,1-1 0,1 0 0,27 65 0,-33-98 58,0 1 0,0-1 0,0 0-1,1 0 1,0 0 0,0-1 0,0 1 0,0-1 0,1 0 0,0 0-1,-1-1 1,1 1 0,1-1 0,-1 0 0,0 0 0,10 3 0,-9-4-437,1 0 1,0 0 0,0 0-1,0 0 1,0-1 0,0-1-1,0 1 1,0-1 0,0 0-1,1-1 1,-1 1 0,12-4-1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02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5720,'0'0'9128,"2"15"-8840,19 253 1587,-10-199-508,-11-70-1357,0 1-1,0 0 0,0 0 1,0 0-1,0 0 0,0 0 1,1 0-1,-1 0 1,0 0-1,0 0 0,0 0 1,0 0-1,0 0 1,0-1-1,0 1 0,0 0 1,0 0-1,0 0 1,0 0-1,0 0 0,0 0 1,0 0-1,0 0 1,0 0-1,0 0 0,1 0 1,-1 0-1,0 0 1,0 0-1,0 0 0,0 0 1,0 0-1,0 0 1,0 0-1,0 0 0,0 0 1,0 0-1,0 0 0,0 0 1,1 0-1,-1 0 1,0 0-1,0 0 0,0 0 1,0 0-1,0 0 1,0 0-1,0 0 0,0 0 1,0 0-1,0 0 1,0 0-1,0 0 0,0 0 1,0 1-1,0-1 1,1 0-1,-1 0 0,0 0 1,0 0-1,2-7-1425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11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56 155 3408,'0'0'5425,"0"-10"-5193,-2-4-55,1-8-153,0-5 3599,2 24-2594,-1 3-1006,0 0-1,0 0 1,0 1 0,1-1-1,-1 0 1,0 0 0,0 0-1,0 0 1,0 1-1,1-1 1,-1 0 0,0 0-1,0 0 1,0 0 0,1 0-1,-1 0 1,0 0 0,0 0-1,1 0 1,-1 0 0,0 1-1,0-1 1,0 0 0,1 0-1,-1 0 1,0 0 0,0-1-1,1 1 1,-1 0-1,0 0 1,0 0 0,0 0-1,1 0 1,-1 0 0,0 0-1,0 0 1,0 0 0,1-1-1,-1 1 1,0 0 0,0 0-1,0 0 1,0 0 0,1 0-1,-1-1 1,0 1 0,0 0-1,0 0 1,0 0-1,0-1 1,0 1 0,0 0-1,0 0 1,1 0 0,-1-1-1,0 1 1,0 0 0,0 0-1,0-1 1,0 1 0,0 0-1,0 0 1,0-1 0,-1 1-1,5 4 13,-1 0-1,0 0 1,0 1-1,0-1 1,-1 1-1,1-1 1,1 8-1,9 14 77,60 93 256,-61-98-257,18 43 1,1 1 154,-15-36-141,0-1 104,0 1 1,-2 1-1,-1 0 0,14 48 0,-20-26 134,-6-47-286,2 2 266,-1-11-186,3-15-78,0 1-1,2-1 0,11-21 1,-5 8-18,28-58 84,4 2 0,70-102 0,-78 141-48,29-58 192,-66 106-283,0 1 0,1-1 0,-1 0 0,0 1 0,0-1 0,0 1 0,0-1-1,0 0 1,0 1 0,0-1 0,0 1 0,0-1 0,0 0 0,0 1 0,-1-1 0,1 1 0,0-1 0,0 1 0,-1-1 0,1 1 0,0-1 0,-1 1 0,1-1 0,0 1 0,-1-1 0,1 1 0,-1-1 0,1 1 0,-1 0 0,1-1 0,-1 1 0,1 0 0,-1-1 0,1 1 0,-1 0 0,1 0 0,-1-1 0,1 1-1,-1 0 1,0 0 0,1 0 0,-2 0 0,-32-7 46,26 6-45,-47-7 20,0 3 0,-1 2 0,-85 6 0,86 2 7,0-3-1,-68-5 1,55 2-94,38 1-9,29 1 76,0-1 0,0 0 0,0 0-1,0 0 1,0 1 0,-1-1 0,1 1 0,0-1 0,0 1-1,0-1 1,0 1 0,0-1 0,-1 2 0,1-1-59,1-1 0,0 0 0,0 0 0,0 0 0,-1 0 0,1 1 0,0-1 0,0 0 0,0 0 0,0 0 0,0 1 0,-1-1 0,1 0 0,0 0 0,0 1 0,0-1 0,0 0 0,0 0 0,0 1 0,0-1 0,0 0 0,0 0 0,0 1 0,0-1 0,0 0 0,0 0 0,0 1 0,0-1 0,0 0 0,0 0 0,0 1 0,0-1 1,1 0-1,-1 0 0,0 1 0,0-1 0,0 0 0,0 0 0,0 0 0,1 1 0,-1-1 0,0 0 0,0 0 0,0 0 0,1 0 0,-1 0 0,0 1 0,0-1 0,0 0 0,1 0 0,-1 0 0,0 0 0,0 0 0,1 0 0,-1 0 0,0 0 0,0 0 0,1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12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0 163 7232,'0'0'3114,"1"-10"-2796,4-33-30,-5 41-243,1 1 1,-1-1-1,1 0 1,0 0 0,-1 0-1,1 1 1,0-1-1,0 0 1,0 1-1,0-1 1,0 1 0,1-1-1,-1 1 1,0-1-1,1 1 1,-1 0-1,1 0 1,-1 0 0,1 0-1,0 0 1,-1 0-1,1 0 1,0 0-1,0 1 1,3-2 0,3-1 91,13-5 59,0 0-1,1 2 1,-1 0-1,2 1 1,38-2-1,20-5 223,-47 7-84,46-2 0,4 1 303,-77 6-744,-1 0 0,1 1 0,-1 0 0,1 0-1,-1 0 1,0 1 0,0 0 0,1 0 0,-1 1 0,8 4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13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582 1 7832,'0'0'3800,"-12"9"-3446,-179 153 945,21-26-308,68-58-257,13-4 770,88-74-1467,1 1 0,0-1 1,-1 0-1,1 1 0,-1-1 0,1 1 0,0-1 0,-1 0 1,1 1-1,-1-1 0,1 0 0,-1 0 0,1 1 0,-1-1 1,0 0-1,1 0 0,-1 0 0,1 0 0,-1 0 0,1 1 0,-1-1 1,0 0-1,1 0 0,-1 0 0,1-1 0,-1 1 0,0 0-7,1-1 0,0 1-1,-1-1 1,1 0 0,0 1-1,0-1 1,-1 1-1,1-1 1,0 0 0,0 1-1,0-1 1,0 0 0,0 1-1,0-1 1,0 0-1,0 1 1,0-1 0,0 0-1,8-30-2690,-8 31 2475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13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9344,'0'0'1740,"12"3"-1535,26 10 180,63 32 1,-78-32-231,131 66 1280,-108-53-805,-37-20-379,0 0 0,0-1 0,18 7 0,-12-6 161,-14-5-368,1-1-1,-1 1 1,0-1-1,1 1 1,-1-1 0,1 1-1,-1-1 1,0 1-1,1-1 1,-1 0-1,1 0 1,-1 0 0,1 0-1,-1 0 1,1 0-1,-1-1 1,1 1 0,-1 0-1,0-1 1,1 1-1,-1-1 1,1 1-1,-1-1 1,0 0 0,0 1-1,3-3 1,21-13-1920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14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7632,'0'0'2750,"9"14"-2420,25 47-3,81 130 1282,-39-67 24,-60-95-1221,-11-19-139,1-1 0,0 0 0,0 1 0,10 9 0,-16-19-251,0 0 1,1 0-1,-1 0 0,0 0 0,1 1 1,-1-1-1,0 0 0,1 0 0,-1 0 1,0 0-1,1 0 0,-1 0 0,0 0 1,1 0-1,-1 0 0,0 0 0,1 0 1,-1 0-1,0 0 0,1 0 0,-1-1 1,0 1-1,1 0 0,-1 0 0,0 0 1,1 0-1,-1-1 0,0 1 0,0 0 1,1 0-1,-1-1 0,0 1 0,0 0 1,1 0-1,-1-1 0,0 1 0,0 0 0,0-1 1,1 1-1,-1 0 0,0 0 0,0-1 1,0 1-1,0-1 0,10-21 200,-8 16-118,27-49 389,68-99 0,-37 81-233,0 0-32,-54 63-191,0 1 0,0-1 0,-1 0 0,0 0 0,-1-1 0,4-14 0,-7 23-31,-1 0-1,1 0 1,-1-1-1,1 1 1,-1-1 0,0 1-1,0 0 1,0-1-1,0 1 1,-1 0 0,1-1-1,-1 1 1,1 0-1,-1 0 1,0-1-1,0 1 1,0 0 0,0 0-1,-2-3 1,1 3-1,0 0 0,0-1 1,-1 1-1,1 0 0,-1 1 0,1-1 1,-1 0-1,0 1 0,0-1 1,0 1-1,0 0 0,-5-1 0,-6-1 12,-1 1-1,1 0 0,-1 1 0,0 1 0,-15 2 0,-283 37 198,280-33-281,69-15-2934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15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9744,'0'0'4029,"17"-4"-3753,-2 0-205,1 0 25,-1 1 1,1 0-1,0 1 0,0 1 0,29 1 0,25 7 296,63 4 1397,-121-10-1903,0-2 0,0 0 1,0 0-1,0-1 1,-1-1-1,1 0 1,-1 0-1,17-8 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15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548 0 7528,'0'0'3846,"-12"13"-3483,-44 47 71,-101 102 1092,97-112-646,-83 52 0,72-54-152,59-37-502,-6 5 162,18-15-364,-1-1 0,0 1 0,1-1 0,-1 0 0,1 1 0,-1-1 0,0 0 0,1 1 0,-1-1 0,0 0 0,0 0 0,1 0-1,-1 0 1,0 1 0,1-1 0,-1 0 0,0 0 0,0 0 0,1-1 0,-1 1 0,0 0 0,-1 0 0,2-2-24,-1 0-1,1 0 1,0 1 0,-1-1-1,1 0 1,0 0 0,0 1-1,0-1 1,1 0-1,-1 0 1,0 0 0,1 1-1,-1-1 1,2-3 0,0-3-2260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16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9744,'0'0'1961,"11"3"-1742,-7-2-196,6 2 37,0 0 0,0 0 1,0 1-1,0 0 0,-1 1 0,1 0 1,10 8-1,32 32 874,54 59 0,-53-49-97,-31-29-388,-17-20-259,0 0 0,0 0 0,1 0 0,8 7 0,-12-12-153,0 0 0,0 0 1,-1 1-1,1-2 0,0 1 0,0 0 0,1 0 1,-1-1-1,0 1 0,0-1 0,0 1 0,0-1 1,0 0-1,1 0 0,-1 0 0,0 0 0,0 0 1,0-1-1,0 1 0,4-2 0,7-2-2119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17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0 5320,'0'0'6130,"2"14"-5844,4 30 103,-1 1-1,-4 70 1,-24 78 1037,10-87 151,11-69-991,2-31-414,0 1 0,0 0 0,-1-1 0,-2 11 0,-3 25 882,5-38-987,1 0 0,-1 0 1,0 0-1,1 0 0,0 0 0,0 0 1,0 0-1,1 4 0,-1-8-64,0 0-1,1 1 1,-1-1 0,0 0 0,0 0-1,1 1 1,-1-1 0,0 0-1,0 0 1,1 0 0,-1 0-1,0 1 1,1-1 0,-1 0 0,0 0-1,1 0 1,-1 0 0,0 0-1,1 0 1,-1 0 0,0 0-1,1 0 1,-1 0 0,0 0 0,1 0-1,-1 0 1,0 0 0,1 0-1,-1 0 1,0 0 0,1 0-1,0-1 1,13-4 20,-12 4-16,20-6 29,-1 0 0,1 2 0,0 0 0,33-2-1,92 2 280,-147 5-315,39-4 156,-38 3-154,1 1 0,-1 0 0,1-1 0,-1 1 0,1-1 0,-1 0 0,1 1 0,-1-1 0,1 0 0,-1 0 0,0 0 0,0 0 0,1 0 0,-1 0 0,0 0 0,0-1 0,0 1 0,0 0 0,0 0 0,0-2 0,4-23-346,-7 15-2311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49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0 533 12056,'0'0'7903,"13"-2"-7381,0-1-390,-1 0-1,0-1 1,0 0 0,-1-1 0,1-1 0,-1 1 0,20-15-1,10-15 716,46-50-1,-50 47-339,-19 19 83,-2-2-1,0 0 1,-1 0-1,-1-2 1,-1 0-1,-1 0 1,-1-1-1,11-37 0,-21 52 183,-7 13 485,-7 14 433,5-4-1690,0 0 0,1 1 0,1 0 0,1 0 0,0 0 0,1 1 0,0-1 0,2 1 0,-1 0 0,1 19 0,3-31 0,-1-1 0,0 0 0,1 1 0,0-1 0,0 0 0,0 0 0,0 0 0,0 0 0,1 0 0,-1 0 0,1 0 0,0 0 0,0-1 0,0 1 0,3 2 0,-1-1 0,1 0 0,0 0 0,0-1 0,0 1 0,0-1 0,1 0 0,9 3 0,0-1 0,-1-1 0,1-1 0,0 0 0,0-1 0,27 1 0,-23-4 0,0-1 0,-1 0 0,0-2 0,1 0 0,-1-1 0,-1 0 0,1-2 0,17-8 0,18-13 0,57-39 0,-82 49 0,-8 5 0,0-1 0,-1-1 0,0 0 0,-2-2 0,1 0 0,25-33 0,-41 46 0,1 0 0,-1 0 0,0 0 0,0-1 0,-1 1 0,1 0 0,-1-1 0,1-6 0,-1 10 0,-1-1 0,0 0 0,0 0 0,0 1 0,0-1 0,0 0 0,0 1 0,0-1 0,0 0 0,-1 1 0,1-1 0,-1 0 0,1 1 0,-1-1 0,0 1 0,0-1 0,0 1 0,1-1 0,-1 1 0,-1-1 0,1 1 0,0 0 0,0 0 0,-2-2 0,2 2 0,-1 1 0,1-1 0,0 1 0,-1-1 0,1 1 0,0 0 0,-1 0 0,1 0 0,0-1 0,-1 1 0,1 0 0,-1 0 0,1 1 0,0-1 0,-1 0 0,1 0 0,0 1 0,-1-1 0,-1 2 0,-24 12 0,12-3 0,0 1 0,1 0 0,1 1 0,-18 21 0,-42 64 0,60-77 0,1 0 0,0 1 0,-10 27 0,19-39 0,-1 0 0,1 0 0,1 1 0,0-1 0,0 1 0,1-1 0,0 1 0,1 0 0,2 16 0,-2-23 0,1-1 0,0 1 0,0-1 0,0 1 0,0-1 0,0 1 0,1-1 0,0 0 0,-1 1 0,1-1 0,0 0 0,1 0 0,-1 0 0,1-1 0,-1 1 0,6 4 0,-5-6 0,-1 1 0,1-1 0,0 1 0,-1-1 0,1 0 0,0-1 0,0 1 0,0 0 0,0-1 0,0 1 0,0-1 0,0 0 0,0 0 0,0 0 0,0-1 0,0 1 0,0-1 0,0 1 0,5-3 0,-1 0 0,0-1 0,0 1 0,-1-1 0,1-1 0,-1 1 0,0-1 0,0 0 0,-1-1 0,1 0 0,-1 1 0,5-10 0,5-7 0,-1 0 0,11-25 0,-12 18 0,-2 0 0,-1-1 0,-2 0 0,8-48 0,-14 71 0,0-6 0,-6 19 0,-2 32 0,3-1 0,1 50 0,0 3 0,-73 488 0,67-532 0,-27 82 0,30-114 0,0-1 0,-1 0 0,0 0 0,-1 0 0,-1-1 0,0 1 0,0-2 0,-1 0 0,-1 0 0,-12 11 0,21-21 0,0 0 0,0 0 0,-1 0 0,1 0 0,0 0 0,-1-1 0,1 1 0,0-1 0,-1 1 0,1-1 0,-1 1 0,1-1 0,-1 0 0,1 1 0,-1-1 0,1 0 0,-1 0 0,1 0 0,-1-1 0,1 1 0,-3-1 0,1 0 0,1 0 0,-1 0 0,1-1 0,-1 1 0,1-1 0,0 1 0,0-1 0,0 0 0,0 0 0,0 0 0,-2-3 0,-2-3 0,0-1 0,1 0 0,0 0 0,0-1 0,-3-12 0,5 12 0,1 0 0,0 0 0,0-1 0,1 1 0,0-1 0,1 0 0,0 1 0,1-1 0,0 1 0,1-1 0,0 1 0,0 0 0,5-11 0,6-13 0,1 1 0,27-45 0,2 10 0,-2 12 0,2 1 0,2 2 0,73-65 0,114-84 0,-216 187 0,-2-2 0,1 0 0,18-30 0,-11 17 0,-7 3 0,-12 21 0,0 0 0,1 0 0,0 0 0,7-8 0,-11 14 0,0 0 0,0 0 0,0 0 0,0 0 0,0-1 0,1 1 0,-1 0 0,0 0 0,0 0 0,0 0 0,0 0 0,0 0 0,0 0 0,0 0 0,0 0 0,0 0 0,0 0 0,1-1 0,-1 1 0,0 0 0,0 0 0,0 0 0,0 0 0,0 0 0,0 0 0,1 0 0,-1 0 0,0 0 0,0 0 0,0 0 0,0 0 0,0 0 0,0 0 0,0 0 0,1 0 0,-1 0 0,0 0 0,0 0 0,0 1 0,0-1 0,0 0 0,0 0 0,0 0 0,0 0 0,1 0 0,-1 0 0,0 0 0,0 0 0,0 0 0,0 0 0,0 0 0,0 1 0,0-1 0,0 0 0,0 0 0,0 0 0,0 0 0,0 0 0,0 1 0,1 11 0,-5 21 0,4-32 0,-8 52 0,-13 72 0,21-125 0,0 1 0,-1-1 0,1 0 0,0 1 0,0-1 0,0 0 0,0 1 0,0-1 0,0 1 0,0-1 0,0 0 0,0 1 0,0-1 0,0 0 0,0 1 0,0-1 0,0 0 0,0 1 0,0-1 0,0 1 0,0-1 0,0 0 0,0 1 0,1-1 0,-1 0 0,0 0 0,0 1 0,0-1 0,1 0 0,-1 1 0,0-1 0,0 0 0,1 0 0,-1 1 0,0-1 0,1 0 0,-1 0 0,0 0 0,1 0 0,-1 1 0,0-1 0,1 0 0,-1 0 0,0 0 0,1 0 0,-1 0 0,0 0 0,1 0 0,-1 0 0,1 0 0,-1 0 0,0 0 0,1 0 0,-1 0 0,0 0 0,1 0 0,-1 0 0,0-1 0,1 1 0,-1 0 0,0 0 0,1-1 0,23-11 0,-4-2 0,-1-1 0,30-30 0,-37 32 0,1 0 0,1 1 0,0 1 0,0 0 0,1 1 0,0 1 0,21-10 0,-35 18 0,0 1 0,0-1 0,1 1 0,-1-1 0,1 1 0,-1-1 0,0 1 0,1 0 0,-1 0 0,1 0 0,-1 0 0,1 0 0,-1 0 0,1 0 0,-1 0 0,1 0 0,-1 1 0,0-1 0,1 1 0,-1-1 0,0 1 0,1-1 0,-1 1 0,0 0 0,1 0 0,-1 0 0,0-1 0,0 1 0,0 0 0,2 2 0,-1 2 0,1 0 0,-1-1 0,0 1 0,0 0 0,0 0 0,1 10 0,4 10 0,-4-17 0,0 0 0,1-1 0,0 1 0,0-1 0,9 12 0,-11-17 0,0 1 0,1-1 0,-1 0 0,1 0 0,0 0 0,-1 0 0,1 0 0,0 0 0,0-1 0,0 1 0,0-1 0,0 0 0,1 0 0,-1 0 0,0-1 0,0 1 0,6 0 0,1-1 0,0 0 0,1-1 0,-1 0 0,0-1 0,0 0 0,0 0 0,-1-1 0,1 0 0,0-1 0,-1 0 0,0-1 0,14-8 0,2-5 0,-2-2 0,41-40 0,-50 45 0,-12 13 0,-7 5 0,-10 12 0,-62 99 0,72-107 0,0 0 0,0 1 0,1 0 0,1 0 0,-1 0 0,1 1 0,0-1 0,-1 12 0,3-15 0,0 0 0,1 0 0,0 0 0,0 0 0,0 1 0,0-1 0,1 0 0,0 0 0,0 0 0,1 0 0,-1 0 0,1-1 0,0 1 0,0 0 0,5 6 0,-7-10 0,1 0 0,-1 0 0,1 0 0,0 0 0,0 0 0,0 0 0,-1-1 0,1 1 0,0 0 0,0 0 0,0-1 0,0 1 0,0-1 0,0 1 0,1-1 0,-1 1 0,0-1 0,0 0 0,0 1 0,0-1 0,0 0 0,1 0 0,-1 0 0,1 0 0,1 0 0,-1-1 0,1 0 0,-1 1 0,1-1 0,-1 0 0,1 0 0,-1-1 0,0 1 0,0 0 0,4-3 0,1-2 0,-1-1 0,1 1 0,-1-1 0,0 0 0,5-9 0,-5 7 0,-1-1 0,0 1 0,-1-1 0,0-1 0,3-10 0,-6 16 0,0 0 0,0 0 0,0 0 0,-1 0 0,1-1 0,-1 1 0,-1 0 0,1 0 0,-1 0 0,1 0 0,-2 0 0,1 0 0,-2-5 0,-5-11 0,7 17 0,0-1 0,-1 1 0,1 0 0,-1 0 0,0 0 0,0 0 0,-1 0 0,1 0 0,-1 0 0,0 1 0,0-1 0,-5-4 0,7 7 0,1 1 0,-1 0 0,1-1 0,0 1 0,-1-1 0,1 1 0,0-1 0,-1 1 0,1-1 0,0 1 0,0-1 0,-1 0 0,1 1 0,0-1 0,0 1 0,0-1 0,0 1 0,0-1 0,0 0 0,0 1 0,0-1 0,0 1 0,0-1 0,0 0 0,0 1 0,0-1 0,1 1 0,-1-1 0,0 1 0,0-1 0,1 1 0,-1-1 0,0 1 0,1-1 0,-1 1 0,0-1 0,1 1 0,-1-1 0,1 1 0,0-1 0,19-17 0,-10 13 0,1 0 0,-1 0 0,1 2 0,0-1 0,0 1 0,18-2 0,-1 2 0,43 0 0,-58 2 0,-1 1 0,0 0 0,0 1 0,0 0 0,18 4 0,-27-4 0,1 0 0,-1 0 0,0 1 0,0-1 0,0 1 0,0-1 0,-1 1 0,1 0 0,0 0 0,-1 0 0,1 1 0,-1-1 0,0 1 0,0-1 0,0 1 0,0 0 0,0 0 0,0-1 0,-1 1 0,1 0 0,0 4 0,4 13 0,-1 0 0,4 38 0,-6-36 0,1-1 0,8 28 0,12-3 0,-23-45 0,-1 0 0,1 0 0,0 0 0,0 0 0,0 0 0,0 0 0,-1 0 0,1 0 0,0-1 0,0 1 0,1 0 0,-1-1 0,0 1 0,0-1 0,0 1 0,0-1 0,0 1 0,1-1 0,-1 0 0,0 0 0,0 1 0,1-1 0,-1 0 0,2 0 0,33-6 0,-21 3 0,-6 2 0,-1-1 0,1 0 0,0-1 0,-1 0 0,1 0 0,-1-1 0,10-6 0,2-4 0,26-21 0,-44 33 0,13-11 0,-8 9 0,-1-1 0,0 0 0,0 0 0,0-1 0,-1 0 0,0 0 0,0 0 0,0 0 0,-1-1 0,4-8 0,-3 4 0,1-2 0,-1 1 0,5-23 0,-9 32 0,0-1 0,-1 1 0,1 0 0,-1-1 0,0 1 0,0 0 0,0-1 0,-1 1 0,1 0 0,-1-1 0,0 1 0,1 0 0,-2 0 0,1-1 0,0 1 0,-2-3 0,1 3 0,0 0 0,0 0 0,0 1 0,0-1 0,0 1 0,-1-1 0,1 1 0,-1 0 0,0 0 0,1 0 0,-1 0 0,0 1 0,0-1 0,0 1 0,0-1 0,0 1 0,-1 0 0,1 0 0,0 1 0,0-1 0,-1 1 0,1-1 0,0 1 0,-1 0 0,1 1 0,0-1 0,-1 0 0,1 1 0,0 0 0,-1-1 0,1 2 0,0-1 0,0 0 0,0 0 0,-4 3 0,-2 1 0,1 1 0,-1 0 0,1 0 0,0 0 0,0 1 0,1 1 0,0-1 0,0 1 0,1 0 0,-9 14 0,13-18 0,-1 1 0,1 0 0,0-1 0,0 1 0,0 0 0,1 0 0,0 0 0,0 0 0,0 1 0,0-1 0,1 0 0,0 0 0,0 0 0,1 1 0,-1-1 0,1 0 0,0 0 0,0 0 0,1 0 0,0 0 0,-1 0 0,2 0 0,-1-1 0,1 1 0,-1-1 0,1 1 0,0-1 0,6 6 0,1 0 0,-1-1 0,2 0 0,-1-1 0,1 0 0,0-1 0,1 0 0,0 0 0,0-1 0,0-1 0,16 4 0,-16-5 0,0 0 0,0-2 0,0 1 0,0-2 0,1 0 0,-1 0 0,1-1 0,-1 0 0,0-1 0,1-1 0,-1 0 0,0-1 0,15-5 0,-3 0 0,39-19 0,-57 24 0,0 0 0,0-1 0,-1 0 0,1 0 0,-1 0 0,0 0 0,0-1 0,0 0 0,0 0 0,-1-1 0,7-10 0,-11 14 42,1 0 0,-1 0 0,0 0 0,0 0 0,1 1-1,-1-1 1,-1 0 0,1 0 0,0 0 0,0 0 0,-1 0 0,1 0 0,-1 0 0,0 0 0,1 1-1,-1-1 1,0 0 0,0 0 0,0 1 0,0-1 0,0 1 0,-3-3 0,-27-29-3191,28 31 1399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17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0 188 9536,'0'0'1902,"5"-11"-1547,-2 3-292,15-34 376,-16 38-318,0 0 0,1 0 0,-1 1 0,1-1 0,0 1 0,0 0 0,0 0 0,0 0 0,1 0 0,5-3 0,14-5 312,1 1 0,0 1 1,0 1-1,1 1 0,26-4 0,-25 8-63,-20 2-270,0 1-1,0-1 1,0 0-1,-1 0 1,1-1-1,0 1 1,6-4-1,-4-2 131,-9 7-243,1-1 0,0 1 0,-1-1 1,1 1-1,-1 0 0,1-1 0,0 1 0,-1 0 0,1-1 0,-1 1 0,1 0 0,-1 0 0,1-1 1,-1 1-1,1 0 0,-1 0 0,1 0 0,-1 0 0,1 0 0,-1-1 0,1 1 0,-1 0 0,0 1 0,-13-4-2316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18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1 121 8744,'0'0'464,"10"-8"-158,6-4-78,1 1 0,0 1 0,1 1 0,27-12 0,-4 6 268,-27 9-240,0 0-1,0 1 0,0 1 1,1 0-1,-1 1 0,1 1 1,15-1-1,-8 2 163,-17 1-337,0-1-1,-1 1 0,1 0 1,0 0-1,-1 1 0,1-1 1,0 1-1,-1 0 1,1 0-1,-1 1 0,1-1 1,-1 1-1,0 0 0,7 4 1,2 3-1845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18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0 8536,'0'0'4617,"-4"14"-4177,-25 81 387,29-92-792,-6 17 318,0 0-1,2 1 0,1 0 1,-1 21-1,3-22 212,0-6 375,4-28-3003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19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7024,'0'0'4666,"14"1"-4292,256 13 1364,-251-15-1419,0-1-1,24-5 0,-1 0 363,-41 7-790,-1 0 68,0 0 0,1 0 1,-1 0-1,0 0 0,0 0 1,0 0-1,0 0 0,1 0 1,-1 0-1,0 0 0,0 0 1,0 0-1,0 0 1,1 0-1,-1 0 0,0 0 1,0 0-1,0 0 0,0 0 1,1 0-1,-1 0 0,0-1 1,0 1-1,0 0 0,0 0 1,0 0-1,1 0 1,-1 0-1,0 0 0,0-1 1,0 1-1,0 0 0,0 0 1,0 0-1,0 0 0,0-1 1,0 1-1,0 0 1,0 0-1,0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20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0 5016,'0'0'5360,"-3"15"-5038,-24 89 175,-23 101 368,28-72-121,-4 150 0,26-261-623,1 0 0,0 1 0,2-1 0,0 0 1,2 0-1,1 0 0,0-1 0,1 0 0,12 24 1,7 5 734,2-1 1,47 63 0,-52-90-142,-9-10 15,-14-11-697,1-1-1,-1 0 0,1 0 1,-1 0-1,1 1 0,-1-1 1,1 0-1,-1 0 0,1 0 1,0 0-1,-1 0 0,1 0 1,-1 0-1,1 0 0,-1 0 1,1-1-1,0 1 0,-1 0 1,1 0-1,-1 0 0,1-1 1,-1 1-1,1 0 0,-1 0 1,1-1-1,-1 1 0,1 0 1,-1-1-1,0 1 0,1-1 1,-1 1-1,0-1 0,1 1 1,-1-1-1,18-22-721,-14 17-1078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20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84 6728,'0'0'0,"-65"-37"-112,51 23 16,-2-2-96,2 0-8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20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5624,'0'0'6972,"8"13"-6520,102 139 809,-77-110-900,-2 3 0,-2 0 0,-2 2 0,-3 1 0,-1 1 0,-2 1 0,-3 0 0,21 93 0,-29-92-6,-2 1 1,-2 0-1,-2 84 0,-4-116-104,-1-1 0,-1 0 0,-1 0 0,-9 33 0,28-66 25,59-65-463,-47 53-2353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21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1 144 9040,'0'0'4926,"10"-11"-4468,-7 7-422,3-3 36,1 0 1,0 0-1,0 0 0,1 1 0,0 0 0,0 0 0,0 1 0,0 0 0,19-7 0,12-1 333,1 2 0,1 1 0,-1 3-1,2 1 1,60-1 0,-98 7-233,0-1-1,1 1 1,-1-1-1,0 0 1,8-2-1,-11 3-36,-15 1-2543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21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10544,'0'0'1949,"15"5"-1505,-8-2-384,17 5 215,1-1 1,43 7 0,13-9 17,0-3 0,87-9 0,-163 7-475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23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78 6128,'0'0'12971,"14"-8"-12879,-3 0-70,-3 2-6,1 1 0,0 0 1,0 0-1,0 1 0,0 0 1,1 1-1,-1 0 0,21-4 0,88-4 684,151 4-1,-249 7-487,-9-2-2873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49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17687,'0'0'2208,"68"-64"-2112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24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6424,'0'0'6141,"11"4"-5872,-5-3-234,-1 1-2,-1-1 0,1 1-1,0 0 1,0 0-1,-1 1 1,1-1 0,-1 1-1,0 0 1,0 0 0,0 1-1,0-1 1,0 1 0,-1 0-1,0 0 1,6 8 0,15 33 632,33 90 1,3 54 791,-59-185-1428,21 53 498,-16-45-268,-1 1-1,0 1 1,-1-1-1,3 19 1,0-14 177,-7-18-394,0 0 0,0 1 0,0-1 0,0 0 0,0 0 0,0 0 0,0 1 0,0-1 0,0 0 0,0 0 0,1 0 0,-1 1 0,0-1 0,0 0 0,0 0 0,0 0 0,0 0 0,1 0 1,-1 1-1,0-1 0,0 0 0,0 0 0,1 0 0,-1 0 0,0 0 0,0 0 0,0 0 0,1 0 0,-1 0 0,0 0 0,0 0 0,1 0 0,-1 0 0,0 0 0,0 0 0,0 0 0,1 0 0,-1 0 0,0 0 0,0 0 0,0 0 0,1 0 0,-1 0 0,0 0 0,0-1 0,0 1 1,1 0-1,-1 0 0,0 0 0,0 0 0,0 0 0,1-1 0,39-61 196,78-107 49,-51 87-181,38-51 109,-90 116-168,-11 13-23,0 0 0,0-1-1,-1 1 1,0-1 0,0 0-1,3-5 1,-5 8-19,-1 1 1,1 0-1,-1-1 0,0 1 1,0-1-1,1 1 0,-1-1 1,0 1-1,0 0 0,0-1 0,-1 1 1,1-1-1,0 1 0,0-1 1,-1 1-1,1 0 0,-1-1 1,1 1-1,-1 0 0,0 0 1,0-1-1,1 1 0,-1 0 0,0 0 1,0 0-1,0 0 0,0 0 1,0 0-1,-3-2 0,-4-2-3,0 0-1,0 0 0,-1 0 0,0 1 1,0 0-1,0 1 0,0 0 1,0 1-1,-1 0 0,1 0 1,-1 1-1,-10-1 0,-14 2-18,0 0 0,-37 7 0,-147 9-97,94-9 37,72-7-371,117-13-2601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25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8336,'0'0'2574,"16"-4"-2250,-9 3-283,16-5 134,0 2 0,1 1 1,33-1-1,121-5 1130,4 0 134,-105 6-833,-48 1-309,0 1 0,-1 1 0,40 6 0,-54-4-372,47 11-1507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25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553 1 7328,'0'0'2936,"-12"11"-2438,-188 158 1072,155-129-1124,-85 70 682,100-87-112,-1-1-1,-51 26 1,81-48-968,0 1-1,1-1 1,-1 0 0,1 1 0,-1-1 0,0 0 0,1 1-1,-1-1 1,0 0 0,1 0 0,-1 0 0,0 1 0,1-1 0,-1 0-1,0 0 1,1 0 0,-1 0 0,0 0 0,0-1 0,1 1-1,-1 0 1,0 0 0,1 0 0,-2-1 0,1 0-201,1 0 0,-1 0 0,1 0 1,-1 0-1,1 0 0,-1 0 1,1 0-1,0 0 0,0 0 0,-1-1 1,1 1-1,0 0 0,0 0 0,0 0 1,0-2-1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26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9648,'0'0'1930,"10"12"-1654,131 142 1039,-87-95-524,63 63 1786,-116-121-2524,1 1 0,0-1-1,-1 0 1,1 0 0,0 0 0,-1 0 0,1 0 0,0 0-1,0 0 1,0-1 0,0 1 0,0 0 0,0-1 0,0 0 0,2 1-1,9-6-2112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29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 6632,'0'0'10055,"2"26"-9948,6 46-19,14 206 565,-30-406 87,4 90-513,1 0 0,2-1 0,5-48 0,-3 80-188,0 0 0,0 0 0,1-1 0,-1 1 0,2 0 0,-1 0 0,1 1 0,0-1 0,0 0 0,1 1 0,0 0 0,0 0 0,0 0 0,1 0 0,0 1 0,0-1 0,0 1 0,1 1 0,0-1 0,0 1 0,9-5 0,1 1 11,0 1 0,0 1 0,0 1 0,1 0 0,0 1 0,0 1 0,32-2 0,-36 4 5,1 1 0,0 1 1,-1 0-1,1 1 0,0 1 0,-1 0 1,0 0-1,0 1 0,0 1 0,17 9 1,-26-12-28,0 0 0,0 1 1,-1-1-1,1 1 0,-1 0 1,1 1-1,-1-1 0,0 0 1,0 1-1,0 0 0,0-1 1,-1 1-1,4 9 0,-5-10-16,0 0 0,0 0 0,0 1 0,-1-1 0,1 0 0,-1 1 0,0-1 0,0 1 0,0-1 0,0 0 0,-1 1 0,1-1 0,-1 0 0,0 1 0,0-1 0,0 0 0,-1 0 0,1 0 0,-3 5 0,-8 8 48,-1 0-1,0-1 1,0 0 0,-2-1 0,0-1 0,0 0 0,-29 17-1,-19 17 252,50-34-229,10-10-39,0 0-1,0 0 1,0 0-1,-1-1 1,1 1 0,-1-1-1,-7 4 1,11-6-41,0 0 0,-1 1 0,1-1 1,0 0-1,0 0 0,-1 0 0,1 0 1,0 1-1,0-1 0,-1 0 0,1 0 1,0 1-1,0-1 0,-1 0 1,1 0-1,0 1 0,0-1 0,0 0 1,0 0-1,0 1 0,-1-1 0,1 0 1,0 1-1,0-1 0,0 0 0,0 1 1,0-1-1,0 0 0,0 1 0,0-1 1,0 0-1,0 1 0,0-1 0,0 0 1,0 1-1,0-1 0,1 0 1,-1 0-1,0 1 0,0-1 0,0 0 1,0 1-1,1-1 0,-1 0 0,0 0 1,0 1-1,0-1 0,1 0 0,-1 0 1,0 0-1,0 1 0,1-1 0,-1 0 1,19 16 37,-16-13-29,2 1-6,24 21 15,47 32 0,-54-43-5,0 1 1,-2 1-1,0 0 0,27 30 0,-46-44-16,1-1 0,-1 1-1,0 0 1,0 0-1,0 0 1,0 0 0,0 0-1,-1 0 1,1 0 0,-1 1-1,1-1 1,-1 0-1,0 0 1,0 0 0,0 1-1,0-1 1,0 0-1,0 0 1,-1 0 0,0 5-1,0-4 6,0 0 0,-1 1 0,1-1-1,-1 0 1,1 0 0,-1 1 0,0-1-1,0-1 1,-1 1 0,1 0 0,-1 0 0,-3 2-1,-5 4 13,-1-1-1,0 0 1,0 0 0,0-2-1,-1 0 1,0 0-1,-1-1 1,1 0 0,-1-2-1,0 1 1,0-2-1,-24 2 1,5-2 40,0-3 0,-1-1-1,1-1 1,0-1 0,-36-11 0,54 9-85,25 4-3562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29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 10040,'0'0'3537,"-1"10"-3217,-19 87 524,11-60 142,1 1-1,-4 74 1,12-112-974,-1 0 0,1 0 0,0 0 0,0 0 0,0 1 0,0-1 0,0 0 0,0 0 0,0 0-1,0 0 1,0 1 0,0-1 0,0 0 0,0 0 0,0 0 0,0 0 0,0 1 0,0-1 0,0 0 0,0 0 0,1 0 0,-1 0 0,0 1 0,0-1 0,0 0-1,0 0 1,0 0 0,0 0 0,0 0 0,1 1 0,-1-1 0,0 0 0,0 0 0,0 0 0,0 0 0,0 0 0,1 0 0,-1 0 0,0 0 0,0 0-1,0 0 1,1 0 0,-1 1 0,0-1 0,0 0 0,0 0 0,0 0 0,1 0 0,-1 0 0,0-1 0,0 1 0,1 0 0,5-9 180,2-34-2549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30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5120,'0'0'6229,"15"-4"-5746,22-5-48,0 1 0,62-4 0,22 13 716,195 26 1,-248-15-278,-53-7-2266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31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0 7632,'0'0'9189,"-8"10"-8947,-22 32-11,30-42-222,-1 1 1,1-1-1,0 0 0,-1 1 1,1-1-1,0 1 0,0-1 1,-1 0-1,1 1 0,0-1 1,0 1-1,0-1 0,0 1 1,0-1-1,0 1 0,-1-1 1,1 1-1,0-1 0,0 1 0,1-1 1,-1 1-1,0-1 0,0 1 1,0-1-1,0 1 0,0-1 1,0 1-1,1-1 0,-1 1 1,0-1-1,0 1 0,1-1 1,-1 0-1,0 1 0,1-1 1,-1 0-1,0 1 0,1-1 0,-1 0 1,1 1-1,-1-1 0,1 0 1,-1 0-1,0 1 0,1-1 1,-1 0-1,1 0 0,-1 0 1,1 0-1,-1 0 0,1 0 1,0 1-1,23 0 413,-24-1-411,4 0 72,-1-1 0,1 1 0,0 0 0,0-1 0,-1 0 0,1 0 1,0 0-1,-1 0 0,1-1 0,-1 1 0,1-1 0,-1 0 0,0 0 0,0 0 0,0-1 1,0 1-1,0-1 0,0 1 0,-1-1 0,1 0 0,-1 0 0,0 0 0,3-6 0,-5 8-39,0 1-1,0-1 0,0 1 0,0-1 0,-1 1 0,1-1 0,0 1 1,-1-1-1,1 1 0,0-1 0,-1 1 0,1 0 0,0-1 0,-1 1 1,1-1-1,-1 1 0,1 0 0,-1-1 0,1 1 0,-1 0 0,1 0 1,-1-1-1,1 1 0,-1 0 0,1 0 0,-2 0 0,-4 1-222,9 9-2300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4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1496,'0'0'48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4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5416,'0'0'11791,"13"-9"-11752,-3 2-31,-2 1-3,0 1 1,0-1-1,1 1 0,0 1 1,0 0-1,0 0 0,1 0 1,12-2-1,30-1 0,72-2 0,-23 3 25,-49 1 104,1 3 0,70 6-1,-110-4-50,-1 0 0,1-1 0,16-2 0,-10-3-2001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52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1324 11856,'0'0'7855,"16"5"-7328,-11-4-481,1 2 3,0-1-1,1 0 1,-1-1-1,0 0 1,1 0 0,-1 0-1,1-1 1,-1 0-1,1 0 1,-1 0 0,1-1-1,-1 0 1,0 0-1,1-1 1,-1 0 0,0 0-1,0 0 1,10-6-1,17-15 354,-1-2 0,-2-1 0,40-42 0,-44 39-20,-1 0-1,-2-2 1,-1 0-1,36-69 1,-35 53 253,-3 0 0,-2-2 0,14-60 0,-11-14 2936,-26 126-2435,-5 10-347,-8 20-789,2 1 0,2 1 0,1 1 0,1 0 0,-11 60 0,16-51 0,2-1 0,2 1 0,1 0 0,8 67 0,-6-101 0,2-1 0,0 0 0,0 0 0,0 0 0,6 13 0,-7-21 0,0-1 0,-1 1 0,1 0 0,0-1 0,0 1 0,0-1 0,0 0 0,0 1 0,0-1 0,1 0 0,-1 1 0,0-1 0,1 0 0,-1 0 0,1 0 0,-1 0 0,1-1 0,-1 1 0,1 0 0,0-1 0,-1 1 0,1-1 0,0 1 0,-1-1 0,1 0 0,0 1 0,0-1 0,-1 0 0,1 0 0,0-1 0,0 1 0,0 0 0,-1 0 0,1-1 0,0 1 0,-1-1 0,1 0 0,3-1 0,21-11 0,0-1 0,-1-2 0,-1 0 0,0-2 0,-1 0 0,-1-1 0,38-45 0,0-11 0,55-88 0,-112 158 0,155-272 0,-113 191 0,-22 42 0,-1 0 0,-3-1 0,-2 0 0,23-96 0,-38 128 0,-1-1 0,0 0 0,-1 1 0,-1-1 0,0 1 0,-1-1 0,0 1 0,-6-21 0,8 34 0,0-1 0,0 1 0,-1-1 0,1 0 0,0 1 0,0-1 0,0 1 0,0-1 0,-1 1 0,1-1 0,0 1 0,0 0 0,-1-1 0,1 1 0,0-1 0,-1 1 0,1-1 0,0 1 0,-1 0 0,1-1 0,-1 1 0,1 0 0,-1 0 0,1-1 0,-1 1 0,1 0 0,-1 0 0,1-1 0,-1 1 0,1 0 0,-1 0 0,1 0 0,-1 0 0,1 0 0,-1 0 0,1 0 0,-1 0 0,1 0 0,-1 0 0,1 0 0,-1 0 0,0 1 0,1-1 0,-1 0 0,1 0 0,-1 1 0,-21 19 0,18-16 0,-15 18 0,1 1 0,1 1 0,2 0 0,-17 33 0,-42 112 0,68-156 0,-64 154 0,-64 163 0,108-255 0,4 1 0,-19 116 0,31-158 0,8-30 0,0 1 0,1 0 0,-1 0 0,1 0 0,0 0 0,0 5 0,27-33 0,86-115 0,-107 131 0,1 0 0,0 1 0,1 0 0,-1 0 0,1 0 0,1 1 0,-1 0 0,1 0 0,0 1 0,0 0 0,15-6 0,-20 10 0,-1 0 0,1-1 0,0 1 0,-1 0 0,1 0 0,-1 1 0,1-1 0,-1 0 0,1 1 0,-1 0 0,1 0 0,-1-1 0,0 1 0,1 1 0,-1-1 0,0 0 0,0 0 0,0 1 0,0 0 0,3 1 0,11 8 0,46 30 0,-37-24 0,44 23 0,-60-36 0,0 0 0,0-1 0,1 0 0,-1 0 0,1-1 0,0 0 0,0-1 0,-1 0 0,13 0 0,-14-1 0,0-1 0,0 0 0,0 0 0,1 0 0,-2-1 0,1-1 0,0 1 0,0-1 0,-1 0 0,1-1 0,-1 0 0,0 0 0,0 0 0,-1-1 0,1 0 0,-1-1 0,0 1 0,0-1 0,-1 0 0,0-1 0,0 1 0,8-14 0,-7 7 0,-1 0 0,-1-1 0,0 1 0,0-1 0,-2 1 0,0-1 0,0 0 0,-1 0 0,-1 0 0,0 0 0,-1 0 0,0 0 0,-5-19 0,6 32 0,-1-1 0,1 1 0,0 0 0,0 0 0,-1 0 0,1 0 0,0 0 0,-1 0 0,1 0 0,-1 0 0,1 0 0,-1 0 0,0 0 0,1 0 0,-1 0 0,0 0 0,0 1 0,0-1 0,1 0 0,-1 0 0,0 1 0,0-1 0,0 1 0,0-1 0,0 1 0,-2-1 0,2 1 0,-1 0 0,0 0 0,0 0 0,1 0 0,-1 1 0,0-1 0,0 1 0,1-1 0,-1 1 0,0 0 0,1-1 0,-1 1 0,1 0 0,-3 2 0,-6 5 0,0 0 0,1 0 0,-12 16 0,19-22 0,-7 9 0,1 0 0,0 0 0,1 0 0,0 1 0,1 1 0,0-1 0,1 1 0,1 0 0,0 0 0,0 0 0,2 1 0,-1-1 0,2 1 0,-1 21 0,2-26 0,1 0 0,0 0 0,0 0 0,1 0 0,0-1 0,0 1 0,1-1 0,0 1 0,1-1 0,0 0 0,0 0 0,1 0 0,-1-1 0,2 0 0,-1 0 0,1 0 0,0 0 0,1-1 0,-1 0 0,1 0 0,1-1 0,-1 0 0,12 6 0,-10-7 0,1-1 0,-1 1 0,1-2 0,0 1 0,0-1 0,0-1 0,1 0 0,-1 0 0,0-1 0,0 0 0,1-1 0,-1 0 0,0-1 0,0 0 0,11-4 0,6-2 0,-1-2 0,0-1 0,-1-1 0,32-20 0,-44 24 0,-1 0 0,0-1 0,0-1 0,-1 0 0,19-20 0,-25 23 0,0 0 0,0 0 0,-1 0 0,0 0 0,0-1 0,-1 0 0,0 0 0,0 0 0,-1 0 0,0 0 0,1-15 0,-2-33-3935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4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89 5520,'0'0'7513,"-6"-10"-7320,-25-45 153,29 53-310,1 0 1,-1 0 0,0 0-1,0 1 1,-1-1 0,1 0-1,0 1 1,-1-1 0,1 1-1,0 0 1,-1 0 0,1 0-1,-1 0 1,0 0 0,1 1-1,-1-1 1,0 1 0,0 0-1,1-1 1,-1 1 0,0 0-1,0 1 1,1-1 0,-1 0-1,-3 2 1,-9 1 66,1 1 0,0 1 0,-19 8 0,26-10-52,6-3-48,-20 8 127,1 1 0,1 1 1,-21 14-1,35-21-107,0 1 0,0 0 0,1 0 0,-1 0-1,1 1 1,0-1 0,0 1 0,0 0 0,1 0 0,0 1 0,0-1 0,0 1 0,1-1 0,-1 1 0,1 0 0,-1 7 0,0 5 59,0-1-1,0 28 1,3-38-58,1 1 0,0-1-1,0 1 1,1-1 0,-1 1 0,2-1-1,-1 0 1,6 10 0,-3-9-4,0-2 1,1 1-1,-1-1 1,1 0-1,1 0 1,-1 0-1,1-1 1,0 0-1,1 0 1,-1-1-1,1 0 1,0-1-1,15 6 0,14 3 75,0-2-1,0-2 1,0-1-1,50 2 0,47-3 666,-133-6-789,-1 0-1,1-1 1,0 1-1,0-1 0,-1 1 1,1 0-1,0-1 0,-1 1 1,1-1-1,0 0 0,-1 1 1,1-1-1,-1 1 1,1-1-1,-1 0 0,1 0 1,-1 1-1,0-1 0,1 0 1,-1 0-1,0 1 1,0-1-1,1 0 0,-1 0 1,0 0-1,0 1 0,0-1 1,0 0-1,0 0 0,0 0 1,0 0-1,0 1 1,-1-3-1,1 2-864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5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15 172 6824,'0'0'7114,"-3"-10"-6792,-8-32-13,11 41-272,0-1 1,0 1-1,0-1 1,0 1-1,0-1 0,0 1 1,1-1-1,-1 1 1,0-1-1,1 1 1,-1-1-1,1 1 0,0 0 1,-1-1-1,1 1 1,0 0-1,0-1 1,0 1-1,0 0 0,1-1 1,2-3 81,0 0-9,0 0-1,1-1 1,-1 1 0,1 1-1,1-1 1,-1 1-1,0 0 1,1 0-1,12-6 1,0 2 105,0 0-1,22-6 1,-37 13-180,0 1-1,1-1 1,-1 1 0,0 0-1,1 0 1,-1 0 0,0 0-1,0 0 1,1 1 0,-1-1-1,0 1 1,0 0 0,0 0-1,0 1 1,0-1 0,0 0-1,0 1 1,5 3 0,-5-3-16,-1 0 0,0-1 0,0 1 0,0 0 0,0 0 0,0 0 0,0 1 0,-1-1 1,1 0-1,-1 1 0,1-1 0,-1 1 0,0-1 0,0 1 0,0 0 0,-1-1 0,1 1 0,0 0 1,-1 0-1,0 0 0,0 5 0,-1 4 9,-2 1 0,0 0 0,0-1 1,-1 0-1,-1 0 0,0 0 0,0 0 0,-1-1 0,-1 0 1,0 0-1,0 0 0,-1-1 0,-1 0 0,1-1 1,-1 0-1,-1 0 0,0-1 0,0 0 0,-1-1 1,-14 8-1,24-15-25,-2 1 8,1 1 0,-1-1 0,1 0 0,0 1 0,-1 0 0,1-1 1,0 1-1,0 0 0,0 0 0,-2 3 0,-1-4 53,8-1-5,127 9 72,4 0 406,-124-10-373,-1 0 1,1 0 0,14-5-1,-15 3-862,0 1 0,1 0 0,14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5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6728,'0'0'6900,"10"-3"-6616,35-2 4,-43 5-266,-1 0 1,1 1-1,0-1 1,0 0-1,0 1 1,0 0-1,0-1 1,-1 1 0,1 0-1,0 0 1,-1 0-1,1 0 1,-1 0-1,1 1 1,-1-1 0,1 0-1,1 3 1,17 29 278,-13-21-174,31 55 661,45 116 0,-50-105-385,39 63 434,-50-108-598,-17-27-151,-1-1 0,0 1-1,0 0 1,-1 0 0,5 11-1,-8-16-73,0-1 0,1 0 0,-1 0-1,0 0 1,0 0 0,0 1-1,0-1 1,0 0 0,1 0-1,-1 0 1,0 0 0,0 0 0,0 0-1,1 0 1,-1 0 0,0 1-1,0-1 1,0 0 0,1 0-1,-1 0 1,0 0 0,0 0 0,0 0-1,1 0 1,-1 0 0,0 0-1,0 0 1,0 0 0,1-1 0,-1 1-1,0 0 1,0 0 0,0 0-1,1 0 1,-1 0 0,0 0-1,0 0 1,0 0 0,1-1 0,-1 1-1,0 0 1,0 0 0,0 0-1,0 0 1,0-1 0,0 1-1,1 0 1,-1 0 0,0 0 0,0 0-1,0-1 1,0 1 0,0 0-1,0 0 1,0-1 0,15-21 212,14-32-116,-19 35-66,90-173 431,-12 45-131,-64 115-238,-18 24-84,1 0 1,-1-1 0,-1 0-1,0 0 1,0 0-1,6-18 1,-11 25-21,0 0 0,1 0-1,-2 0 1,1 0 0,0 1 0,0-1-1,-1 0 1,1 0 0,-1 0 0,1 1-1,-1-1 1,0 0 0,0 1 0,1-1-1,-1 1 1,0-1 0,-1 1 0,1-1 0,0 1-1,0-1 1,-1 1 0,1 0 0,0 0-1,-1 0 1,0 0 0,1 0 0,-1 0-1,1 0 1,-4 0 0,-3-3 15,0 0 1,0 1-1,-1 0 1,-14-2-1,-7 2 20,0 2 0,-1 1 0,1 1 0,-59 11 0,-133 17 110,213-29-141,-1-1 1,0 0-1,0 0 1,1-1-1,-1 0 1,1-1-1,-1 0 1,1 0-1,0-1 1,1 0-1,-10-6 1,9 5-5,1 4 36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5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6424,'0'0'6785,"12"-3"-6441,18-4-43,-1 1 1,1 2-1,31 0 0,320 4 2072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5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 8136,'0'0'3240,"-11"10"-2848,-120 115 774,-175 159 1628,240-220-1797,38-35 96,29-30-1076,0 1-1,0-1 0,0 1 1,0-1-1,0 1 1,0-1-1,0 0 1,0 0-1,0 0 1,0 1-1,0-1 0,0 0 1,0 0-1,0 0 1,-1 0-1,2-2 1,0 0-12,10-11-2280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5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10448,'0'0'2288,"11"13"-2040,75 91 336,-31-39-16,37 39 921,-75-87-983,1 0-1,1-1 1,34 21-1,-19-22 72,-21-11-2715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5016,'0'0'7588,"-10"7"-7320,10-7-268,-32 24 355,0 1 0,-42 43 0,50-39-134,2 2 0,1 0 0,1 1 0,-16 38 0,10-9 246,-27 90 0,49-135-377,0 0 0,2 1 0,-1-1 0,2 1 1,0 0-1,1-1 0,1 1 0,0 0 0,2-1 1,0 1-1,0-1 0,1 0 0,1 0 1,1 0-1,1 0 0,0-1 0,13 22 0,-6-15 60,9 17 315,2-1-1,1-2 0,42 46 0,-67-81-502,16 14 736,-17-14-752,1-1 0,-1 0 0,0 1-1,1-1 1,-1 1 0,1-1 0,-1 0-1,0 1 1,1-1 0,-1 0 0,1 0-1,-1 1 1,1-1 0,-1 0 0,1 0 0,-1 0-1,1 0 1,-1 1 0,1-1 0,-1 0-1,1 0 1,-1 0 0,1 0 0,-1 0-1,1 0 1,-1 0 0,1-1 0,-1 1-1,1 0 1,-1 0 0,1 0 0,-1 0-1,1-1 1,-1 1 0,1 0 0,0-1-1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5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15 106 10656,'0'0'4365,"8"12"-4146,119 208 990,-74-143-547,19 31 672,-58-79-121,-8-36-872,1-4-181,-1-4-58,0 0 0,1 0 0,0 0 0,1 1 0,18-23 0,59-63 244,-38 46-144,48-43 69,-49 53-148,-16 6 2,-28 35-117,0 1 0,-1-1 0,1 0 0,-1 1 0,0-1 0,1 0-1,-1 0 1,-1 0 0,1 0 0,0 0 0,-1 0 0,1 0 0,-1-4 0,-1 5-6,1 0 1,-1 1 0,0-1 0,0 0-1,0 1 1,0-1 0,0 1-1,0-1 1,0 1 0,0 0 0,-1-1-1,1 1 1,-1 0 0,1 0 0,-1 0-1,1 0 1,-1 0 0,1 0-1,-1 1 1,0-1 0,1 0 0,-4 0-1,-45-9 35,41 8-32,-33-1 4,-1 2 0,0 1 0,1 3 0,-51 9 0,28-4 0,-171 26 217,233-33-216,-11 2 25,13-3-35,1 0 0,0 0 1,0 0-1,-1 0 0,1 0 0,0 0 0,0 0 0,0 0 0,-1 0 0,1 0 1,0 0-1,0 0 0,-1 0 0,1 0 0,0 0 0,0 0 0,0-1 0,-1 1 0,1 0 1,0 0-1,0 0 0,0 0 0,-1 0 0,1 0 0,0-1 0,0 1 0,0 0 1,0 0-1,0 0 0,-1-1 0,1 1 0,0 0 0,0 0 0,0 0 0,0-1 0,0 1 1,0 0-1,0 0 0,0 0 0,0-1 0,0 1 0,0 0 0,0 0 0,0-1 1,0 1-1,0 0 0,0 0 0,0 0 0,0-1 0,0 1 0,0 0 0,0 0 1,0-1-1,9-6-1430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5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9648,'0'0'3938,"15"6"-3691,1 0-162,5 3 92,1-2-1,35 8 1,-13-6 605,1-1 1,0-3 0,0-1 0,1-3 0,77-7 0,-95 4-225,-19 2-1011,-1-1 0,1 0 0,12-4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5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0 9240,'0'0'3114,"-11"7"-2706,-235 160 1214,164-105-796,-75 73 0,142-119-429,-23 32 1,33-42-252,-6 3 648,10-11-625,6-3-2224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52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0 253 18991,'0'0'1696,"79"-17"-1048,11-1 8,39-4-144,6-2 8,-2 4-24,-4-2-8,4-3-56,11 3 8,3-2-104,0 2-8,0 8-176,-8-8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5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11256,'0'0'2906,"13"5"-2492,10 3-64,0 2 0,0 0 1,36 24-1,-17-6 362,-16-11 381,37 32-1,-52-38-887,18 14 1182,-27-24-1589,-1 0 0,1-1 0,-1 1 1,1 0-1,0 0 0,0-1 0,-1 1 0,1-1 1,0 0-1,3 1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5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6928,'0'0'8550,"0"12"-8098,-8 72 658,-18 85 0,21-140-545,-2 39-1,2-10 186,3 6 344,3-37-206,31-27-253,171-15 253,-153 14-699,15-1 187,-60 1-336,0 0 0,0 0 0,0 0 0,-1 0 0,1-1 0,0 0 0,-1 0 0,0 0 0,1 0 0,5-5 0,-9 6-60,1-1 0,-1 1 0,0-1 0,1 0 0,-1 0 0,0 0 0,0 0 0,0 0 0,0 0 0,0 0-1,-1 0 1,1 0 0,0-2 0,0-9-3728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5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12056,'0'0'4663,"12"-7"-4185,-2 2-357,0-1 14,0 1 0,0 0 0,0 0 0,1 1 0,0 1 0,15-3 0,113-18 2835,-135 23-2853,1 1 0,-1-1 0,0 0 0,0 0 0,0-1 1,0 1-1,0-1 0,0 0 0,-1 0 0,1 0 0,0-1 0,-1 1 0,7-7 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4:5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11952,'0'0'2932,"12"-10"-2622,-1 1-226,-2 1 1,1 1-1,0-1 1,1 2 0,0-1 0,0 2 0,13-6 0,18-3 582,-1 3 0,1 1 0,63-5 0,-19 2 552,-49 6-74,58-19 0,-68 20-404,-18 5-3542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0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9744,'0'0'6638,"-2"14"-6171,-37 157 1468,26-120-1020,12-47-831,-2 6 553,1 1 0,-2 20 0,4-31-629,-1 0 0,1 1 0,0-1-1,0 0 1,0 0 0,0 0 0,0 0 0,0 0 0,0 0-1,0 0 1,0 0 0,0 1 0,0-1 0,0 0 0,0 0 0,0 0-1,0 0 1,0 0 0,0 0 0,0 0 0,0 1 0,0-1-1,0 0 1,0 0 0,0 0 0,0 0 0,0 0 0,1 0 0,-1 0-1,0 0 1,0 0 0,0 1 0,0-1 0,0 0 0,0 0-1,0 0 1,0 0 0,0 0 0,0 0 0,1 0 0,-1 0 0,0 0-1,0 0 1,0 0 0,0 0 0,0 0 0,0 0 0,0 0-1,0 0 1,1 0 0,-1 0 0,0 0 0,0 0 0,0 0 0,0 0-1,0 0 1,0 0 0,0 0 0,1 0 0,-1 0 0,0 0-1,0 0 1,0 0 0,0 0 0,0 0 0,0 0 0,0 0-1,0-1 1,7-5-962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8336,'0'0'6073,"16"3"-5634,242 24 1496,-126-29-389,-41 0 326,-88 2-1767,-1 1 1,0-1 0,0 1-1,1-1 1,-1 1-1,0 0 1,0 0 0,0 0-1,0 0 1,0 0-1,0 1 1,0-1 0,3 3-1,-4-3-288,1 0-1,-1 0 1,0 0-1,1 0 1,-1 0-1,1 0 1,0 0-1,-1 0 1,1-1-1,0 1 1,-1-1 0,4 1-1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0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6632,'0'0'7200,"-1"9"-6818,0-5-347,0 0 10,1 0-1,-1 0 1,1 1 0,0-1-1,0 0 1,0 1-1,0-1 1,1 0-1,0 1 1,0-1-1,0 0 1,0 0 0,1 0-1,0 0 1,3 7-1,20 28 327,-2 1 0,-2 2-1,-2 0 1,-1 1-1,-3 0 1,19 87 0,-24-77-49,-3 0 1,-2 1-1,-3 89 0,-4-106-166,-3 1 0,0-2-1,-3 1 1,-1-1-1,-1 0 1,-17 37-1,-49 113 1008,65-170-822,10-15-549,-1 1 0,1 0-1,0 0 1,0-1 0,0 1 0,0 0 0,0 0-1,0 0 1,0 0 0,0 3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0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20 113 6424,'0'0'10375,"-4"-9"-10091,-11-30-17,15 38-253,0 0 0,0 0 0,0 0 0,0 0-1,-1 0 1,1 1 0,1-1 0,-1 0 0,0 0 0,0 0-1,0 0 1,0 0 0,1 0 0,-1 1 0,0-1 0,1 0-1,-1 0 1,0 0 0,1 1 0,-1-1 0,1 0 0,-1 1-1,1-1 1,0 0 0,-1 1 0,1-1 0,0 1 0,1-2 0,21-7 288,-18 8-209,14-4 125,1 1 0,1 1 0,-1 1-1,37 0 1,9 0 148,-10-1-78,51-6 508,-79 8-92,-18 2-734,-15-1-2431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7736,'0'0'6356,"11"-5"-5968,-4 1-318,1 0 15,1 0 0,-1 0 0,1 0 1,0 1-1,0 1 0,0 0 0,17-2 1,43-4 537,-33 3-78,37 0 0,129-5 1921,-198 10-2782,0 0 0,-1-1 0,1 1 0,-1-1 0,1 0-1,4-1 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1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87 6424,'0'0'4714,"3"-10"-4162,11-34-17,-7 23 652,-5 10 1691,-2 18-2194,-42 368 1724,18-168-1248,16-91-112,4-84-685,4-32-354,0 1 0,0 0 0,0-1 0,0 1 0,0-1 0,1 1 0,-1-1 0,0 1 0,0-1 0,1 1 0,-1-1 0,0 1 0,1-1 0,-1 1 0,1-1 0,-1 1 0,0-1 0,1 0 0,-1 1 0,1-1 0,-1 0 0,1 1 0,-1-1 0,1 0 0,-1 0 0,1 0 0,0 1 0,-1-1 0,1 0 0,-1 0 0,1 0 0,0 0 0,-1 0 0,1 0 0,-1 0 0,1 0 0,0 0 0,29-5 131,-20 4-102,61-14 128,-46 9-81,46-5 0,-37 9 26,0-3 0,34-8 0,-23 5 114,-25 4 13,31-9 0,-47 12-251,-1 0-1,0-1 1,0 1-1,1-1 1,-1 0-1,0 0 1,-1 0-1,1-1 1,0 1-1,-1-1 1,4-3-1,5-10-3049,-10 16 2847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5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99 284 12760,'0'0'9134,"4"11"-8530,46 130 979,39 182-1,-50-196-936,-4-17-28,-14-41-5,-19-62-368,1-1-1,0 1 0,1 0 0,-1-1 0,1 0 0,1 0 1,5 6-1,-10-11-192,1-1 1,0 0-1,-1 0 1,1 0-1,-1 0 0,1 0 1,0 1-1,-1-1 1,1 0-1,0 0 1,-1-1-1,1 1 1,0 0-1,-1 0 1,1 0-1,-1 0 0,1 0 1,0-1-1,-1 1 1,1 0-1,-1-1 1,1 1-1,-1 0 1,1-1-1,-1 1 0,1 0 1,0-1-1,16-15 410,-6 3-255,-1 0 0,0-1 0,-2 0 0,12-24 0,15-24 48,119-188-210,-147 239-45,144-201 0,-85 126 0,35-35 0,-19 24 0,-81 96 0,1-1 0,-1 1 0,0-1 0,0 0 0,0 1 0,0-1 0,0 0 0,0 0 0,0 1 0,-1-1 0,1 0 0,-1 0 0,1 0 0,-1 0 0,0 0 0,1 0 0,-1 0 0,0 0 0,-1 0 0,1 0 0,0 0 0,0 0 0,-1 0 0,1 0 0,-1 1 0,0-1 0,-1-4 0,-1 2 0,-1 0 0,1 1 0,-1-1 0,1 0 0,-1 1 0,0 0 0,0 0 0,-1 0 0,1 1 0,-6-4 0,-8-2 0,0 1 0,-1 0 0,-36-7 0,-63-6 0,115 20 0,-47-4 0,-1 2 0,1 3 0,-58 7 0,-54 1 0,-88 3 0,236-11 0,0-1 0,0 0 0,-24-4 0,15 2 0,10-1 0,13 3 0,0 0 0,0 0 0,0 0 0,0 0 0,0 0 0,-1 0 0,1 0 0,0 0 0,0 0 0,0-1 0,0 1 0,0 0 0,0 0 0,0 0 0,0 0 0,0 0 0,0 0 0,0 0 0,0 0 0,0 0 0,0 0 0,0 0 0,0-1 0,0 1 0,0 0 0,0 0 0,0 0 0,0 0 0,0 0 0,0 0 0,0 0 0,0 0 0,0 0 0,0-1 0,0 1 0,0 0 0,0 0 0,0 0 0,0 0 0,0 0 0,0 0 0,0 0 0,0 0 0,0 0 0,1 0 0,-1 0 0,0 0 0,0 0 0,0 0 0,0-1 0,0 1 0,0 0 0,0 0 0,0 0 0,0 0 0,0 0 0,1 0 0,23-9 0,-4 2 0,21-11-3935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1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65 10848,'0'0'1710,"-10"-1"-1547,-87-4 3221,111 2-1762,154-25 44,-124 20-1275,19 0 235,4 2 296,-14 1-701,-17 4-2933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1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9144,'0'0'3816,"13"-8"-3320,-10 6-454,7-5 63,-1 1-1,2 0 1,-1 1 0,0 1 0,1-1 0,0 1-1,0 1 1,12-2 0,21-3 290,137-18 1596,-153 24-1398,0 1 1,1 1-1,-1 2 0,39 6 0,-61-6-526,0-1 1,0 2 0,-1-1 0,8 4-1,0 1-2620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1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8136,'0'0'7978,"2"12"-7434,7 41-3,-8-45-354,0 0 0,-1 0-1,0 0 1,0 0 0,-2 9-1,-1 14 982,3-28-1063,0-2-57,-1 0 0,1-1 0,0 1 0,0 0 0,0-1 0,0 1 0,0 0 0,0 0 0,0-1 0,0 1 0,0 0 0,0-1 0,0 1 0,0 0 0,1-1 0,-1 1 0,0 0 0,0-1 0,1 1 0,-1-1 0,1 1 1,-1 0-1,0-1 0,1 1 0,-1-1 0,1 1 0,-1-1 0,2 1 0,-2-1 125,3-5-47,0 1-2821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1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67 5624,'0'0'5020,"-10"-1"-4656,-33-4 2,35 2 2102,18-1-1749,21-2-423,267-15 1270,5 26-546,-236-3-770,-5-1 199,0-3 0,81-12-1,-99 1 104,-38 7-2966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1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8536,'0'0'12646,"0"-9"-12419,2-64 1242,-3 76-1321,1 2-145,0-1 1,0 0-1,1 0 0,-1 0 0,1 0 1,0 0-1,0 0 0,0 0 1,1 0-1,-1 0 0,4 4 0,4 10-2935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1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 6928,'0'0'6166,"-10"0"-5682,-62 4 3619,85-15-2855,-1 7-3424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1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6728,'0'0'7789,"2"-11"-7561,9-33 0,-11 42-212,1 0 1,0 1-1,0-1 1,0 0-1,0 1 0,0-1 1,0 1-1,0-1 1,0 1-1,1 0 1,-1-1-1,0 1 0,1 0 1,0 0-1,-1 0 1,1 0-1,-1 0 0,1 0 1,0 1-1,0-1 1,-1 0-1,4 0 1,3-1 46,21-7 124,0 2 0,0 1 0,1 1 0,0 2 0,52 0 0,3-1 187,38 5 143,-112 0-439,86-7 1063,-87 0-1886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1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9848,'0'0'3785,"2"10"-3494,9 109 666,-10-105-775,1 0 0,1 0 0,0 0 0,7 17 0,6 31 499,-11-28 602,-1 68 0,-2-84-492,-2-17-877,0-1 0,0 1 0,0-1 0,0 1 0,1-1 0,-1 1 0,0-1-1,0 1 1,0-1 0,1 1 0,-1-1 0,0 1 0,1-1 0,-1 1 0,0-1 0,1 0 0,-1 1 0,0-1 0,1 0 0,-1 1 0,1-1 0,-1 0 0,1 0 0,-1 1 0,1-1 0,-1 0 0,2 1-1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2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5624,'0'0'7337,"-2"12"-6877,-17 169 1632,16-152-1591,2 100 1718,2-70-2979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2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9744,'0'0'5774,"14"-3"-5331,77-11 489,104-3 0,106 11 852,-165-6-128,-113 6-859,-7 2-3588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55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22 231 16072,'0'0'1905,"3"17"-1148,43 296 2299,-24 40-735,-21-278-1835,-8 228 2308,6-290-1503,4-26 89,0-23-790,-1-1 0,-6-67 0,0 38-115,-3-88-214,-1-197-70,13 281-191,2 0 0,22-89 0,-20 119 0,2 1 0,23-56 0,-30 86 0,0 1 0,1 0 0,8-12 0,-12 18 0,1 0 0,-1 0 0,1 0 0,0 1 0,-1-1 0,1 0 0,0 1 0,0-1 0,0 1 0,1 0 0,-1-1 0,0 1 0,0 0 0,1 0 0,-1 1 0,1-1 0,-1 0 0,4 0 0,-3 2 0,1 1 0,-1-1 0,0 0 0,1 1 0,-1 0 0,0-1 0,0 1 0,0 1 0,0-1 0,0 0 0,0 1 0,-1-1 0,1 1 0,3 5 0,3 4 0,1 1 0,-1 1 0,-1-1 0,-1 1 0,0 1 0,-1-1 0,0 1 0,-1 0 0,3 17 0,-4-11 0,0 0 0,-2 0 0,0 1 0,-2-1 0,0 0 0,-4 29 0,3-44 0,0 1 0,-1-1 0,1 0 0,-1 0 0,0 0 0,-1 0 0,0 0 0,0 0 0,0-1 0,0 1 0,-1-1 0,0 0 0,0 0 0,-9 8 0,9-10 0,0 0 0,-1 0 0,1-1 0,0 1 0,-1-1 0,0 0 0,1-1 0,-1 1 0,0-1 0,0 0 0,0 0 0,0 0 0,0-1 0,0 0 0,0 0 0,0 0 0,0 0 0,0-1 0,-8-2 0,-6-2 0,1-1 0,-1 0 0,1-1 0,0-2 0,0 1 0,1-2 0,1 0 0,-1-2 0,-24-21 0,40 32 0,0 0 0,0 1 0,0-1 0,0 0 0,0 0 0,1 1 0,-1-1 0,0 0 0,1 0 0,-1 0 0,1 0 0,-1 0 0,1 0 0,-1 0 0,1 0 0,0 0 0,-1 0 0,1 0 0,0 0 0,0-2 0,1 2 0,0-1 0,0 1 0,0 0 0,0-1 0,0 1 0,1 0 0,-1 0 0,0 0 0,1 0 0,-1 0 0,1 0 0,2-1 0,21-12-3935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2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4 8744,'0'0'8885,"-15"-1"-8519,12 1-350,-9-2 91,0 2 0,-1-1 0,1 1 0,0 1 0,0 1 1,0-1-1,0 2 0,0 0 0,0 0 0,1 1 1,-13 6-1,3 3 143,0 0-1,2 1 1,0 1 0,0 1 0,2 1-1,0 0 1,0 1 0,-14 23 0,27-36-164,1 1 0,0 0 0,0 0 0,0 1 0,0-1 0,1 1 1,0-1-1,1 1 0,-1 0 0,1-1 0,0 1 0,1 0 0,0 0 0,1 12 1,0-13-50,0-1 0,1 0 0,0 1 0,0-1 0,0 0 0,0 0 0,1 0 0,0 0 0,0-1 0,0 1 0,1-1 0,-1 0 0,1 0 0,0 0 0,0 0 0,1 0 0,-1-1 1,8 4-1,5 3 29,0-2 0,1 0 0,1-1 1,27 8-1,76 8 175,-106-21-147,0 0 1,1-1 0,-1-1 0,0 0 0,0-1-1,0-1 1,0-1 0,0 0 0,0-1-1,16-6 1,-15-4-383,-12 7-3140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3 123 9144,'0'0'5250,"-1"-11"-4791,-1-32-8,3 41-394,-1 0-1,1 0 1,0 0 0,0 0 0,0 0 0,0 0 0,0 0 0,0 1 0,0-1 0,1 0 0,-1 1 0,1-1 0,-1 1 0,1-1 0,0 1 0,0 0 0,-1 0 0,1-1 0,0 1 0,3-1 0,-2 1 65,4-3 16,-1 1-1,1 1 0,0-1 1,0 1-1,1 0 1,-1 1-1,0 0 1,14-1-1,6 2 255,30 3 0,3 1 256,-30-5-238,0 0 0,0-2-1,41-10 1,-61 11-3065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2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42 8240,'0'0'6280,"-9"10"-5920,3-3-298,-2 0 70,0 0-1,1 1 0,0 1 1,1-1-1,0 1 0,0 0 1,1 1-1,0-1 0,-6 17 1,11-23-79,-1 0 1,1 0-1,0-1 1,-1 1 0,1 0-1,1 0 1,-1 0 0,0 0-1,1 0 1,-1 0-1,1-1 1,0 1 0,0 0-1,0 0 1,1-1 0,-1 1-1,0-1 1,1 1 0,0-1-1,-1 1 1,1-1-1,0 0 1,0 0 0,1 0-1,-1 0 1,0 0 0,0-1-1,1 1 1,-1-1-1,1 1 1,0-1 0,-1 0-1,1 0 1,0 0 0,0-1-1,0 1 1,0 0-1,-1-1 1,7 0 0,-2 1 42,1-1 0,-1-1 0,0 1 0,1-1 1,-1-1-1,0 1 0,0-1 0,0 0 0,0-1 0,11-5 0,-15 7-56,-1-1 0,1 0 0,0 0 0,0 0-1,-1-1 1,1 1 0,-1 0 0,0-1-1,1 0 1,-1 1 0,0-1 0,-1 0-1,1 0 1,0 0 0,-1 0 0,0 0 0,0-1-1,0 1 1,0 0 0,0-1 0,-1 1-1,1 0 1,-1-1 0,0-6 0,-1 2 41,0 1 1,-1-1-1,0 0 0,0 0 1,-1 1-1,0-1 1,0 1-1,0-1 1,-10-12-1,11 16-30,-1 0 0,0 0 0,0 0 0,-1 1 0,1-1 0,-1 1 0,0-1 0,1 1 0,-2 1 0,1-1 0,0 0 0,0 1 0,-1 0 0,0 0 0,1 0 0,-1 1 0,-5-2 0,4 3-274,-3-2 355,3-2-3204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2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280 546 7528,'0'0'8162,"-9"-6"-7670,-58-36 851,65 41-1263,0 0 1,0 0-1,0 0 1,0 1-1,0-1 1,0 1-1,0-1 1,0 1-1,0 0 1,0 0-1,0 0 1,0 0-1,0 0 0,-3 1 1,-35 7 707,22-3-357,12-4-353,1 1 0,0-1 0,-1 1 0,1 1 0,0-1 0,0 1 0,0-1-1,0 2 1,1-1 0,-1 0 0,1 1 0,0 0 0,0 0 0,0 0 0,1 0-1,-1 1 1,1-1 0,0 1 0,0 0 0,1 0 0,-3 5 0,4-7-59,-3 5 99,1-1 1,0 1-1,-3 15 1,6-21-88,-1 1-1,1 0 1,0 0 0,0 0-1,0 0 1,1 0 0,-1 0-1,1 0 1,0 0 0,-1-1-1,1 1 1,0 0 0,1 0-1,1 4 1,0-2 10,0-1 0,1 1 0,-1 0 0,1-1 0,0 0 0,0 0 0,5 5 0,-6-8-25,-1 1-1,1 0 1,0-1 0,0 1 0,0-1-1,0 0 1,0 0 0,0 0 0,1-1-1,-1 1 1,0-1 0,0 0 0,0 0-1,6 0 1,-2-1 7,0 0-1,-1 0 1,1 0-1,0-1 1,-1 0-1,1-1 1,-1 1-1,1-1 1,-1-1 0,0 1-1,0-1 1,-1 0-1,1 0 1,-1-1-1,0 1 1,0-1 0,0 0-1,-1-1 1,5-5-1,4-11 86,0 0 0,-1-1 1,15-44-1,-22 54-40,-2 4-29,0-1-1,-1 1 1,1-1-1,-2 0 1,0 0 0,0 0-1,-1 0 1,0 0-1,0 0 1,-1 0 0,-5-18-1,-1 1 39,-2 1 1,0 0-1,-14-26 0,9 28-22,-1 0 1,0 1 0,-2 1-1,-20-21 1,-10-14 71,44 51-109,-1 1-1,0 0 1,-1 1 0,1-1-1,-1 1 1,0 0 0,0 0-1,-6-3 1,5 1 17,-4-1-14,8 10-46,3 7-37,3 5-262,2 1 0,13 27 0,-12-28-2296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2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79 5320,'0'0'7454,"-2"-10"-6867,-5-32 10,1 22 418,-1 15 358,1 3-326,-3 25 1207,4-10-2037,1-1 0,0 1 0,1 0 0,1-1 0,0 2 0,0-1-1,1 0 1,2 25 0,4 7 211,12 57-1,-2-20 6,-7-44-242,-6-26-96,1 0 0,-2 0 0,1 0 0,-2 0 0,0 15 1,0-26-72,0 1 0,0-1 0,0 1-1,0-1 1,0 1 0,-1-1 0,1 0 0,0 1 0,-1-1 0,1 0 0,-1 1 0,0-1 0,1 0 0,-1 0 0,0 1 0,0-1 0,0 0 0,1 0 0,-1 0 0,-1 0 0,1 0 0,0 0 0,0 0 0,0-1 0,0 1 0,-1 0 0,1-1 0,0 1 0,0 0 0,-1-1 0,1 0 0,-1 1 0,1-1 0,0 0 0,-1 0 0,1 0-1,-1 0 1,1 0 0,-1 0 0,1 0 0,0 0 0,-1 0 0,-1-1 0,-6-1 60,-11 0 104,0-2-1,-33-9 1,-40-10 268,79 18-366,7 2-32,1 0 0,0 1 0,-1 0 1,1 0-1,-1 1 0,-10-1 0,-3-4 58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2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6728,'0'0'11198,"-1"10"-10822,-2 46 567,6 54 1,-4-90-636,1-16-172,-1-1-1,1 0 1,0 1 0,0-1 0,1 0 0,-1 1 0,2 5-1,-2-9-122,0 0-1,0 0 1,0 0 0,1 0-1,-1 0 1,0 0-1,0 1 1,0-1-1,0 0 1,1 0-1,-1 0 1,0 0-1,0 0 1,0 0 0,0 0-1,1 0 1,-1 0-1,0 0 1,0 0-1,0 0 1,1 0-1,-1 0 1,0 0-1,0 0 1,0 0 0,0 0-1,1-1 1,-1 1-1,0 0 1,0 0-1,0 0 1,0 0-1,1 0 1,-1 0 0,0 0-1,0-1 1,0 1-1,0 0 1,0 0-1,0 0 1,0 0-1,1 0 1,-1-1-1,0 1 1,0 0 0,7-11 145,-2-6-2898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2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71 5720,'0'0'2833,"-11"-1"-2470,-62-5 871,71 6-956,0 0-1,0-1 0,1 0 1,-1 1-1,0-1 0,0 0 1,1 0-1,-1 0 0,1 0 1,-1 0-1,1 0 0,-3-3 1,22 2 1355,-11 0-1418,27-3 243,26-4 391,82-2-1,-109 11-121,0-2 0,0-2-1,49-11 1,-81 15-702,-1 0 0,0 0-1,1-1 1,-1 1 0,1 0 0,-1 0 0,0 0-1,1 0 1,-1 0 0,1 0 0,-1 0-1,0 0 1,1 0 0,-1 0 0,1 0 0,-1 1-1,0-1 1,1 0 0,-1 0 0,0 0-1,1 0 1,-1 1 0,0-1 0,1 0 0,-1 0-1,0 1 1,1-1 0,-1 0 0,0 1 0,0-1-1,1 1 1,0 3-2625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3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6632,'0'0'9112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3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5520,'0'0'10008,"10"5"-9800,8 4-26,-1 0 0,2-2 1,-1 0-1,1-1 1,31 6-1,0-8 147,0-1 1,76-7-1,147-15 494,-241 18-741,38 3 0,-49 0-16,1-1 0,0-1 0,-1-1 0,31-5 0,92-15 273,-84 14-232,117-10 47,-157 16-122,0 1 0,35 5-1,11 0 37,37-5 569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3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249 385 13168,'0'0'2608,"-11"-5"-2479,-33-18 18,41 22-108,0 0 1,0 0 0,0 0 0,0 0 0,0 0 0,0 0 0,0 1 0,0-1 0,0 1 0,0 0 0,0 0-1,0 0 1,-1 1 0,1-1 0,0 1 0,0-1 0,0 1 0,-3 2 0,-1 0 62,0 0 1,0 1-1,1 0 1,-12 10-1,-8 4 202,20-13-210,-1-1 0,1 1 0,0 0 0,0 1 0,-8 8 0,12-11-33,0 1-1,0-1 0,0 0 1,1 1-1,-1-1 0,1 1 1,0-1-1,0 1 1,0-1-1,1 1 0,-1 0 1,1 0-1,0-1 1,0 1-1,0 7 0,1-8-35,-1-1-1,1 1 0,-1-1 1,1 1-1,0-1 1,0 0-1,0 1 0,0-1 1,0 0-1,1 0 1,-1 0-1,1 0 0,-1 0 1,1 0-1,0 0 1,-1 0-1,1-1 0,0 1 1,0-1-1,1 1 1,-1-1-1,0 0 0,0 0 1,4 2-1,1-2 10,-1 0 1,1 0-1,-1-1 1,1 0-1,-1 0 0,0 0 1,1 0-1,7-3 0,50-13 180,-51 10-170,-1 1 1,0-2-1,0 0 0,0 0 1,-1-1-1,0 0 1,0-1-1,14-16 1,-20 20-27,-1 0 1,0 0 0,-1 0-1,1 0 1,-1-1 0,0 0-1,-1 1 1,1-1 0,-1 0-1,0 0 1,0 0 0,1-11 0,-3 7-2,1 1 1,-1-1 0,-1 1 0,0-1 0,0 1-1,-1-1 1,-4-14 0,-5-5 52,-2 1 0,0 0 0,-2 1-1,-21-29 1,-8 0 196,20 29-53,22 25-187,0-1 14,1 1 1,-1-1-1,0 1 1,-1-1-1,1 1 1,0 0-1,-1 0 1,1 0-1,-1 0 1,1 1-1,-1-1 0,-4-1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57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328 160 9648,'0'0'2266,"2"-10"-1219,-1-2-779,4-15 1699,-1-34-1,-2 51-1067,-1-1 351,-3-8 566,2 19-1640,0 0 0,0 0 0,0-1 0,0 1 0,1 0 0,-1-1 0,0 1-1,0 0 1,0-1 0,0 1 0,0 0 0,0 0 0,0-1 0,0 1 0,-1 0 0,1-1-1,0 1 1,0 0 0,0-1 0,0 1 0,0 0 0,0 0 0,-1-1 0,1 1 0,0 0-1,0 0 1,0-1 0,-1 1 0,-2-1 2571,0 1-1973,2 0-597,1-1 0,-1 1 0,0 0 0,0 0 0,0 0 0,0 0 0,0 0 0,0 1 0,0-1 1,0 0-1,0 0 0,0 1 0,1-1 0,-1 0 0,0 1 0,-1 0 0,-29 62-177,21-43 0,1 0 0,-10 33 0,0 1 0,-161 381 0,163-386 0,-14 61 0,30-106 0,1-3 0,0 0 0,1-1 0,-1 1 0,0 0 0,0-1 0,0 1 0,0 0 0,1 0 0,-1-1 0,0 1 0,1 0 0,-1-1 0,0 1 0,1-1 0,-1 1 0,1 0 0,-1-1 0,1 1 0,-1-1 0,1 1 0,-1-1 0,1 0 0,0 1 0,-1-1 0,1 0 0,-1 1 0,1-1 0,0 0 0,0 1 0,24 7 0,14-3 0,0-2 0,1-1 0,-1-2 0,45-5 0,19 0 0,24-1 0,29 0 0,-147 8 0,-2-2 0,-5-13 0,-4 2-3935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3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13464,'0'0'5767,"-8"15"-5551,-1 2-146,-2 4 51,1 0 0,-11 33-1,-15 35 425,-8 26 153,31-75-463,-10 39 298,22-72-469,0 1 0,0 0 0,0 0 0,1 0 0,0-1 0,0 1 0,1 0 0,2 8 0,-1-11-27,-1-1-1,1 0 1,0 0 0,1 1-1,-1-1 1,1-1 0,0 1-1,0 0 1,0-1 0,0 0 0,1 1-1,-1-1 1,1 0 0,0-1-1,0 1 1,0-1 0,0 0-1,0 0 1,1 0 0,8 2-1,-3 0 30,1-1 0,0-1 0,1 0 0,-1 0 0,0-2 0,1 1-1,16-2 1,-16 0 37,-1-1-1,1 0 0,-1-1 1,0 0-1,0-1 0,0 0 1,11-6-1,-7 2 58,-13 8-165,0-1 1,0 0-1,0 0 1,0 0-1,-1 0 1,1 0-1,0-1 1,-1 1-1,1 0 1,-1-1-1,1 1 1,-1-1 0,0 0-1,1 1 1,-1-1-1,0 0 1,0 0-1,1-2 1,1-5-3160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5:3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15880,'0'0'4041,"9"2"-3723,8 2-210,-1-1 0,1-1 0,-1 0-1,34-2 1,-49 0-104,39-3 145,0-1-1,43-12 0,-76 14-114,0-1 0,0 0 0,0-1-1,10-6 1,-2 0-2529,-15 10 2315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6:0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554 397 6520,'0'0'5857,"-5"-10"-5650,-18-30-9,21 37-142,0 0 0,-1 0 0,1 0 0,-1 1 0,0-1 0,0 1 0,1-1 0,-2 1-1,1 0 1,0 0 0,0 0 0,-1 1 0,-6-3 0,1 1 51,-1 1 0,1 1 0,-16-2 0,6 2 36,10 0-95,1 2 1,0-1-1,-1 1 1,1 0 0,0 0-1,-1 1 1,1 0-1,0 1 1,1 0 0,-1 0-1,0 1 1,1-1-1,0 2 1,0-1 0,0 1-1,0 0 1,1 1-1,-7 6 1,1 0 43,1 0 0,0 1 0,0 1 0,2 0 0,-1 1 0,2-1 0,0 1 0,-6 18 1,11-24-26,0 0 0,1 0 1,0 0-1,0 0 1,1 1-1,0 15 1,1-21-41,0 0 1,0 0-1,1-1 1,-1 1-1,1 0 1,0 0-1,0 0 1,1-1-1,-1 1 1,1-1-1,-1 1 1,1-1-1,0 1 1,1-1-1,-1 0 1,0 0-1,1 0 1,5 4-1,0-2 12,0 0-1,1 0 1,-1-1-1,1 0 1,0 0 0,0-1-1,1 0 1,-1-1-1,1 0 1,-1-1-1,1 0 1,0 0 0,0-1-1,-1 0 1,1-1-1,0 0 1,-1 0-1,1-1 1,-1 0 0,1-1-1,-1 0 1,0-1-1,0 0 1,0 0-1,-1-1 1,0 0 0,1 0-1,11-11 1,-20 15-35,1 1 0,0-1 0,-1 0 0,1 1 1,0-1-1,-1 0 0,1 0 0,-1 0 0,1 0 0,-1 1 1,0-1-1,1 0 0,-1 0 0,1-1 0,-1 1 0,0 1 0,-1-1 1,1 1-1,0 0 0,0-1 0,0 1 0,0 0 0,0-1 1,0 1-1,0-1 0,-1 1 0,1 0 0,0-1 0,0 1 1,0 0-1,-1 0 0,1-1 0,0 1 0,0 0 0,-1-1 0,1 1 1,0 0-1,-1 0 0,1-1 0,-2 1 7,0-1 1,1 1-1,-1-1 0,0 1 0,1-1 0,-1 1 1,0 0-1,1 0 0,-1 0 0,0 0 1,1 0-1,-1 0 0,0 0 0,-1 1 0,-14 4 30,1 1-1,0 0 0,0 1 0,-27 17 0,-54 45 91,58-37 10,1 3 0,-56 66 0,85-91-94,1 0 1,1 1-1,-11 20 0,15-26-24,2-1-1,-1 1 1,0-1 0,1 1-1,0 0 1,0 0-1,0-1 1,1 1-1,0 0 1,0 0 0,0 0-1,0 0 1,2 6-1,-1-8-12,0-1-1,0 0 1,0 0-1,0 0 1,1 0-1,-1 0 0,1 0 1,-1 0-1,1 0 1,0-1-1,0 1 1,0-1-1,0 1 1,0-1-1,0 0 0,0 0 1,0 0-1,0 0 1,1 0-1,-1 0 1,0 0-1,1-1 0,-1 1 1,0-1-1,4 0 1,8 2 56,1-1 0,25-1-1,-39 0-64,74-9 265,-48 5-26,40-1 0,-32 2-151,0-1 0,0-2-1,0-1 1,47-17 0,-45 13-32,-17 6-30,0-2-1,0-1 1,-1 0 0,0-1-1,-1-1 1,0-1 0,0 0-1,-1-2 1,-1 0 0,0-1-1,22-24 1,-1-8 56,-1-1-1,-3-2 1,44-85 0,-59 98-1,44-99 147,-55 118-208,-2-1 0,0 0-1,-1 0 1,-1 0-1,-1 0 1,0-21 0,-2 37-18,1-14 24,-2 0-1,0 1 0,-6-31 1,6 42-22,0 0 1,-1 1 0,1-1-1,-1 1 1,1-1-1,-1 1 1,0 0 0,0 0-1,-5-5 1,5 6-2,0 1 0,1-1 1,-1 1-1,0 0 1,0 0-1,0 0 0,0 0 1,0 0-1,0 0 0,0 1 1,0-1-1,0 1 0,0-1 1,0 1-1,0 0 1,-1 0-1,1 0 0,-3 0 1,1 1-5,0 0 1,0 0-1,0 0 1,0 1-1,0-1 1,0 1-1,1 0 1,-1 0-1,1 1 1,-1-1-1,1 1 1,0-1-1,0 1 1,-5 6-1,-4 6-30,-20 31 1,20-29 25,-1 4-24,0 1 0,1 0 1,2 1-1,-16 47 0,12-16-15,-9 64 1,19-97 29,0 2-15,-2 44-1,0 23-74,3-67 91,1-1 0,1 1 0,1-1-1,6 43 1,-2-39 12,10 39 0,-13-61 0,1 0 0,0 0 0,-1 0 0,1 0 0,0 0 0,1 0 0,-1 0 0,1-1 0,0 1 0,0-1 0,6 6 0,-6-7 0,0 0 1,0-1-1,0 1 0,0-1 0,1 0 0,-1 1 0,0-1 0,1-1 1,-1 1-1,0 0 0,1-1 0,-1 0 0,1 0 0,-1 0 0,1 0 1,-1 0-1,1-1 0,-1 0 0,1 0 0,-1 0 0,0 0 0,0 0 1,1 0-1,-1-1 0,4-2 0,5-4 3,0 0-1,0 0 1,-1-1 0,17-18 0,-7 2 24,-1 0 0,0-2 0,-2-1 0,16-32 0,-29 50-20,3-5 16,-2 0 0,0 0 0,6-23 0,-2 2-3,-6 28-20,-6 21 0,0-4 0,-4 35 0,2-1 0,1 1 0,5 61 0,-1-95 0,0-1 0,1 1 0,0-1 0,5 14 0,-6-20 0,1 1 0,-1-1 0,1 1 0,-1-1 0,1 0 0,0 0 0,0 0 0,1 0 0,-1 0 0,1-1 0,-1 1 0,1 0 0,0-1 0,5 4 0,-6-6 2,0 1-1,1 0 0,-1-1 0,0 1 1,0-1-1,0 0 0,1 0 0,-1 0 0,0 0 1,0 0-1,1 0 0,-1-1 0,0 1 1,0-1-1,0 1 0,0-1 0,1 0 1,-1 0-1,0 0 0,0 0 0,-1 0 1,1 0-1,0-1 0,0 1 0,1-2 0,5-4 18,0-1-1,-1 1 0,11-16 1,-10 11-6,1 1 0,1-1 1,0 1-1,1 1 0,0 0 1,20-14-1,-27 22-13,0 0 1,0 0-1,0 0 1,0 0-1,0 1 0,1 0 1,-1 0-1,0 0 0,8-1 1,-10 3-6,0-1 1,-1 0-1,1 0 0,0 1 1,0-1-1,0 1 0,-1-1 1,1 1-1,0 0 0,0 0 1,-1 0-1,1 0 1,-1 0-1,1 0 0,-1 0 1,0 1-1,1-1 0,-1 0 1,0 1-1,0-1 1,0 1-1,0-1 0,0 1 1,2 3-1,-1 1-8,0-1 0,0 1 0,-1 0 0,0 0-1,0 0 1,0 0 0,0 0 0,-1 0 0,-1 12 0,0 2 17,1-20-3,0 0-1,0 0 1,0 0-1,0 1 1,0-1-1,0 0 1,0 0-1,0 0 0,0 0 1,0 0-1,0 0 1,0 1-1,0-1 1,0 0-1,0 0 1,0 0-1,1 0 1,-1 0-1,0 0 0,0 0 1,0 1-1,0-1 1,0 0-1,0 0 1,0 0-1,0 0 1,0 0-1,0 0 1,1 0-1,-1 0 0,0 0 1,0 0-1,0 0 1,0 1-1,0-1 1,0 0-1,0 0 1,1 0-1,-1 0 1,0 0-1,0 0 1,0 0-1,0 0 0,0 0 1,0 0-1,1 0 1,7-5 8,11-12-5,-16 14 0,42-47 38,-39 41-30,1 0 0,1 0 0,0 1 0,0 0 0,0 0 0,1 1 1,17-11-1,-25 18-12,-1-1-1,1 1 1,0 0 0,0-1 0,0 1 0,0 0 0,-1 0 0,1 0-1,0-1 1,0 1 0,0 0 0,0 0 0,0 0 0,0 1 0,-1-1-1,1 0 1,0 0 0,0 0 0,0 1 0,0-1 0,-1 0 0,1 1 0,0-1-1,0 0 1,0 1 0,-1-1 0,1 1 0,0 0 0,-1-1 0,1 1-1,-1-1 1,1 1 0,0 0 0,0 1 0,2 3-16,0 0 0,-1 1 0,1-1 0,2 9 0,6 11-18,-10-25 38,-1 0-1,1 0 1,0 0 0,0 0 0,0 0-1,0 0 1,0-1 0,0 1-1,-1 0 1,1 0 0,0-1-1,0 1 1,0 0 0,-1-1 0,1 1-1,0-1 1,0 1 0,-1-1-1,1 1 1,0-1 0,-1 1 0,1-1-1,0-1 1,19-18 35,22-33 85,-42 52-124,0 1 0,0 0 0,0 0 0,0-1 0,1 1 1,-1 0-1,0 0 0,0-1 0,0 1 0,0 0 0,1 0 0,-1 0 0,0-1 0,0 1 1,0 0-1,1 0 0,-1 0 0,0 0 0,0-1 0,1 1 0,-1 0 0,0 0 0,0 0 0,1 0 1,-1 0-1,0 0 0,1 0 0,-1 0 0,0 0 0,0 0 0,1 0 0,-1 0 0,0 0 0,1 0 1,-1 0-1,0 0 0,8 10 6,0 15 1,-5-9-7,0 0 0,1 0 0,1-1 0,1 1 0,0-1 0,9 15 0,-15-29 0,1-1 0,-1 1 0,0 0 0,1-1 0,-1 1 0,1-1 0,-1 1 0,1-1 0,0 1 0,-1-1 0,1 0 0,-1 1 0,1-1 0,0 0 0,-1 1 0,1-1 0,0 0 0,-1 0 0,1 0 0,0 1 0,0-1 0,-1 0 0,1 0 0,0 0 0,-1 0 0,1 0 0,0 0 0,0-1 0,-1 1 0,1 0 0,0 0 0,-1 0 0,1-1 0,0 1 0,-1 0 0,1-1 0,0 1 0,-1 0 0,1-1 0,-1 1 0,2-2 0,26-25 0,-17 16 0,-3 2 13,-1 0 0,0 0 0,-1 0-1,0-1 1,0 0 0,5-12 0,-8 15-9,4-12 24,-3 8-9,-4 11-18,0 0 0,0 0 0,0 0 0,0 0 0,0 0 0,0 0 0,0 0-1,0 0 1,0 0 0,1 0 0,-1 0 0,0 1 0,0-1 0,0 0 0,0 0 0,0 0-1,0 0 1,0 0 0,0 0 0,0 0 0,0 0 0,0 0 0,0 0 0,0 0-1,0 0 1,0 0 0,0 0 0,0 0 0,0 0 0,1 0 0,-1 0 0,0 0 0,0 0-1,0 0 1,0 0 0,0 0 0,0 0 0,0 21-3,5 35 0,-4-49 0,0 0 0,1-1 0,0 1 0,0-1 0,0 0 1,1 1-1,0-1 0,1 0 0,3 6 0,-6-11 3,1 0 1,-1 0-1,0-1 0,0 1 0,0 0 0,1 0 0,-1-1 1,0 1-1,1-1 0,-1 1 0,1-1 0,-1 0 0,1 0 1,-1 1-1,0-1 0,1 0 0,-1 0 0,1 0 0,-1 0 1,1-1-1,-1 1 0,1 0 0,-1-1 0,0 1 0,1-1 0,-1 1 1,0-1-1,1 0 0,1-1 0,7-3 15,0 0 0,14-12 0,-20 14-13,102-88 105,-89 75-82,-9 8-3,-6 6-13,0 0-1,1 0 1,-1 0 0,0 0 0,1 0-1,-1 0 1,1 1 0,0-1 0,-1 1-1,1 0 1,0 0 0,5-1 0,-7 1-10,0 0 0,0 1 0,0 0 0,1-1 0,-1 1 0,0 0 0,0-1 0,1 1 0,-1 0 0,0 0 0,0 0 0,1 0 0,-1 0 0,0 1 0,1-1 0,-1 0 0,0 0 0,0 1 0,0-1 0,1 1 0,-1-1 0,0 1 0,0 0 0,0-1 0,0 1 0,0 0 0,0 0 0,0 0 0,0-1 0,0 1 0,0 0 0,-1 0 0,1 0 0,0 1 0,-1-1 0,1 0 0,0 0 0,-1 0 0,1 2 0,24 55 38,-22-59-27,0-1-1,0 0 1,0 0-1,-1 0 1,1 0-1,0-1 1,-1 1-1,3-4 1,36-47 68,-28 35-31,25-27 0,-36 43-47,-1 0 1,1 1 0,0-1 0,0 0 0,0 1-1,0-1 1,0 1 0,0 0 0,1-1-1,-1 1 1,4-1 0,-6 2-2,1 0 1,-1 0-1,0 0 0,1 0 1,-1 0-1,0 0 0,1 0 1,-1 1-1,1-1 0,-1 0 1,0 0-1,1 0 0,-1 0 1,0 0-1,1 1 1,-1-1-1,0 0 0,0 0 1,1 1-1,-1-1 0,0 0 1,1 0-1,-1 1 0,0-1 1,0 0-1,1 1 0,2 19 4,-3-1-9,-1-4-13,1 0 0,1-1 1,0 1-1,1 0 0,0 0 1,7 21-1,-8-34 20,0 0 1,0-1-1,0 1 1,0-1-1,0 1 1,0-1-1,0 0 1,1 1-1,-1-1 1,0 0-1,1 0 1,-1 0-1,1 0 0,-1 0 1,1 0-1,-1 0 1,1 0-1,0-1 1,0 1-1,-1-1 1,1 1-1,0-1 1,0 0-1,-1 1 1,1-1-1,0 0 0,0 0 1,0 0-1,0-1 1,-1 1-1,1 0 1,0-1-1,0 1 1,2-2-1,7-1 5,-1-1 0,0 0-1,0-1 1,12-7 0,26-17 0,44-24 21,-83 48-6,-1 0 1,1-1 0,11-10 0,-15 11-12,5-1 59,-29 21-52,0 2 0,1 0 0,0 1 0,-24 34 0,38-46-18,0 0 0,1 1 0,0-1 0,-5 12 0,8-16 0,-1-1 0,1 1 0,0-1 0,-1 1 0,1-1 0,0 0 0,0 1 0,0-1 0,0 1 0,0-1 0,0 1 0,0-1 0,1 2 0,0-2 0,-1-1 0,0 1 0,1-1 0,-1 1 0,1-1 0,-1 1 0,1-1 0,-1 0 0,1 1 0,-1-1 0,1 0 0,-1 1 0,1-1 0,-1 0 0,1 0 0,0 1 0,-1-1 0,1 0 0,-1 0 0,1 0 0,0 0 0,-1 0 0,1 0 0,0 0 0,-1 0 0,1 0 0,-1 0 0,1 0 0,0 0 0,-1-1 0,2 1 0,5-3 11,0 0 0,-1-1 0,1 0 0,-1 0 0,0 0 0,0-1 0,0 1 0,8-11 0,-13 15-10,0-1-1,-1 1 1,1 0 0,0-1-1,-1 1 1,1 0 0,0-1-1,-1 1 1,1 0 0,0 0-1,-1-1 1,1 1 0,0 0-1,0 0 1,-1 0 0,1 0-1,0 0 1,0 0 0,-1 0-1,1 0 1,0 1 0,0-1-1,-1 0 1,1 0 0,0 1-1,-1-1 1,1 0 0,0 1-1,-1-1 1,2 1 0,24 17 20,-17-11-18,14 9-3,-15-10 0,0 0 0,0 0 0,1-1-1,14 6 1,-20-10 1,0 0-1,0 0 0,0 0 0,0-1 1,0 1-1,1-1 0,-1 0 0,0 0 1,0 0-1,0 0 0,1-1 0,-1 1 1,0-1-1,0 0 0,0 0 1,0 0-1,0 0 0,5-3 0,7-6 15,-1 0 0,0-1-1,0 0 1,-1-1 0,-1-1-1,0 0 1,-1 0 0,0-2-1,-1 1 1,0-1 0,9-20-1,4-15 33,-2 0 1,19-70-1,-5-11 75,21-149 1,-52 245-88,-1 0-1,-1-1 1,-5-44 0,3 78-32,0 1 1,0 0-1,0 0 1,0-1-1,0 1 1,-1 0-1,1-1 1,0 1 0,-1 0-1,1 0 1,-1 0-1,1-1 1,-1 1-1,0 0 1,1 0 0,-1 0-1,-1-1 1,2 2-4,-1-1 0,1 1 1,-1 0-1,1 0 0,-1 0 1,1 0-1,-1 0 0,0 0 1,1 0-1,-1 0 0,1 0 1,-1 0-1,1 1 0,-1-1 1,1 0-1,-1 0 0,1 0 1,-1 1-1,1-1 0,0 0 1,-1 0-1,1 1 0,-1-1 1,1 0-1,-1 1 1,1-1-1,-1 1 0,-3 4-4,0 0-1,0 0 1,1 0-1,-1 0 1,-3 11-1,-16 34-71,3 2-1,2 1 1,3 0-1,-17 106 1,28-105 61,3 0 0,2 0 1,3 1-1,20 101 0,-22-145 15,1 0-1,0-1 0,1 1 1,0-1-1,0 0 0,1 0 1,1-1-1,10 16 1,-13-22-1,0 1 1,0-1 0,0 1 0,0-1 0,0 0 0,1 0 0,0 0-1,-1-1 1,1 0 0,0 1 0,0-1 0,0 0 0,1-1-1,-1 1 1,0-1 0,1 0 0,-1 0 0,1 0 0,-1-1 0,1 1-1,-1-1 1,1 0 0,7-1 0,5-3 10,1 0 0,-1-1-1,0 0 1,0-2 0,-1 0 0,1-1 0,22-14 0,-32 17 1,0 0 1,0 0-1,-1-1 1,0 0 0,0 0-1,0 0 1,0-1 0,-1 0-1,0 0 1,-1 0 0,0-1-1,0 1 1,0-1-1,-1 0 1,0 0 0,0 0-1,2-16 1,-5 21-3,0 0 0,0 0 0,0 0 0,0 0 0,0-1 0,0 1 0,-1 0 0,0 0 0,1 0 0,-1 0-1,0 0 1,-1 0 0,1 0 0,0 0 0,-1 0 0,-2-2 0,3 4-6,0 0 1,0 0-1,0-1 0,-1 2 1,1-1-1,0 0 0,-1 0 0,1 0 1,0 1-1,-1-1 0,1 1 1,-1-1-1,1 1 0,-1-1 0,0 1 1,1 0-1,-1 0 0,1 0 1,-1 0-1,1 0 0,-1 0 0,0 0 1,1 0-1,-1 1 0,1-1 1,-1 1-1,1-1 0,-1 1 0,1 0 1,0-1-1,-1 1 0,1 0 1,-3 2-1,-3 1-1,0 1 0,0 1-1,0 0 1,1-1 0,-1 2 0,1-1 0,1 1-1,-1 0 1,1 0 0,1 1 0,-1-1 0,1 1-1,-3 9 1,5-10-2,0 1 0,0-1 0,1 0 0,0 1 0,1-1 0,0 1 0,0-1 0,2 13 0,-1-16 0,0 0 0,0 0 0,1 0 0,-1 0 0,1-1 0,0 1 0,0-1 0,1 1 0,-1-1 0,1 0 0,0 1 0,-1-1 0,1-1 0,1 1 0,-1 0 0,0-1 0,5 3 0,9 5 0,0 0 0,0-1 0,1-1 0,1-1 0,-1 0 0,1-2 0,0 0 0,1-1 0,19 2 0,-18-5 17,0 0-1,1-1 0,-1-1 1,0-1-1,0-1 1,27-8-1,-45 10-3,0 0 1,0-1-1,0 1 1,0-1-1,0 1 1,0-1-1,-1 0 1,1 0-1,-1 0 1,1-1-1,-1 1 1,0-1-1,0 1 1,0-1-1,0 1 1,0-1-1,-1 0 1,1 0-1,-1 0 1,0 0-1,0 0 1,0 0-1,0-1 1,0 1-1,-1 0 1,1-5-1,0-6-749,-1 0-1,0 0 1,-1 0-1,-3-18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6:0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16184,'0'0'3590,"16"4"-3107,35 8-285,88 6 1,-127-17-203,200 1-383,-151-4-91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6:0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12456,'0'0'3008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6:0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358 375 7432,'0'0'5296,"-10"-6"-5072,-32-21-8,40 26-169,-1-1 0,0 1 1,0 0-1,1 0 0,-1 0 1,0 1-1,0-1 0,0 1 1,0 0-1,0-1 1,0 1-1,0 1 0,0-1 1,0 0-1,0 1 0,0-1 1,0 1-1,0 0 0,0 0 1,1 0-1,-1 0 0,0 1 1,1-1-1,-4 4 1,-12 5 209,2-2-96,1 1 1,0 0-1,1 1 1,1 1-1,-1 0 1,1 1-1,1 0 1,-12 17-1,22-27-138,-13 20 161,0 1 0,-13 31 0,25-49-153,0 1 1,1 0-1,0 0 1,0 0 0,0 1-1,1-1 1,0 0-1,0 1 1,1-1 0,0 0-1,0 1 1,0-1-1,1 1 1,0-1 0,3 10-1,-2-11-11,0-1 0,0 1 0,1-1-1,0 0 1,-1 1 0,2-1 0,-1-1 0,0 1 0,1 0-1,0-1 1,-1 0 0,1 0 0,1 0 0,-1 0 0,0-1-1,1 1 1,-1-1 0,1 0 0,0 0 0,0-1 0,0 0-1,7 2 1,-2-2 9,-1 0 0,1 0-1,0-1 1,0-1 0,-1 1 0,1-2-1,0 1 1,-1-1 0,1-1-1,14-5 1,-7 0 5,0-1 1,0-1-1,-1 0 0,0-1 1,0-1-1,16-17 0,-9 7 34,-2-1 0,-1-1 0,19-29 0,7-30 323,-46 83-378,0-1 0,1 0 0,-1 0 0,1 0 0,-1 0 0,0 0 0,0 0 0,1 0 0,-1 0 0,0 0 0,0 0 0,0 1 0,0-1 0,0 0 0,0 0 0,-1 0 0,1-2 0,-4 2 141,0 10-78,-2 17-9,2 0 1,0 0 0,1 46-1,3-63-55,0-1-1,1 1 0,0 0 1,1 0-1,0-1 0,0 1 1,1-1-1,0 1 0,0-1 1,6 9-1,-7-13-4,1 1 1,0-1-1,0 0 1,1 0-1,-1 0 0,1-1 1,0 1-1,0-1 1,0 0-1,0 0 0,1 0 1,-1-1-1,1 0 1,0 0-1,-1 0 0,1 0 1,0 0-1,8 0 1,-8-1 3,0-1 1,0-1-1,0 1 1,0-1-1,0 0 1,0 0-1,0 0 1,-1 0-1,1-1 1,0 0-1,6-4 1,-2 1 19,1 0 0,-1-1 0,0 0 0,9-9 0,-1-1 40,-1 0 1,-1-2-1,21-30 0,-30 39-29,0-1 0,0 0 0,-1 0 0,0-1 0,-1 0 0,-1 0 0,1 0 0,-2 0 0,2-14 0,-4 25-38,1-25 183,0 25-177,-1-1 1,0 0 0,0 1-1,0-1 1,0 0-1,0 0 1,0 1 0,0-1-1,0 0 1,0 0 0,-1 1-1,1-1 1,0 0-1,0 1 1,-1-1 0,1 0-1,0 1 1,-1-1 0,1 1-1,-1-1 1,1 0-1,-1 1 1,1-1 0,-2 0-1,-4 26 174,5-16-164,0 0 0,0 0 0,1 0 0,1 1-1,-1-1 1,1 0 0,5 17 0,-2-10-4,1-1-1,1 0 1,12 25 0,-17-38-13,0 1 0,1-1 1,-1 0-1,1 0 0,0 0 0,-1 0 1,1 0-1,0 0 0,0 0 0,0 0 1,0-1-1,1 1 0,-1-1 1,0 0-1,0 0 0,1 0 0,-1 0 1,1 0-1,-1 0 0,1 0 1,0-1-1,-1 0 0,1 1 0,0-1 1,-1 0-1,1 0 0,-1 0 1,1-1-1,0 1 0,-1-1 0,1 1 1,-1-1-1,1 0 0,-1 0 1,5-2-1,3-2 11,-1 0 1,1-1 0,-1 0-1,0 0 1,0-1-1,-1 0 1,9-10-1,-5 1 26,-1 0-1,-1-1 1,0 0-1,-2 0 0,10-26 1,-18 42-39,8-22 52,-6 18-29,-1 0 0,1-1 1,1 1-1,4-9 1,-6 13-20,0-1-1,0 1 1,1-1 0,-1 1 0,0 0 0,1-1 0,-1 1-1,1 0 1,0 0 0,-1 0 0,1 0 0,0 1-1,-1-1 1,1 0 0,0 1 0,0-1 0,0 1 0,2-1-1,1 1 10,-2-1-8,0 0 0,-1 1 0,1 0 0,0-1 0,0 1 1,0 0-1,0 1 0,0-1 0,0 0 0,0 1 0,0-1 0,-1 1 0,1 0 0,0 0 0,0 0 0,-1 1 0,1-1 1,4 4-1,-2-2-2,-1 1 0,0-1 0,1 1 0,-1 1 0,-1-1 0,1 0 0,-1 1 0,1 0 0,-1 0 0,-1 0 0,4 6 0,1 7 17,-1 0 1,4 20-1,-6-20-6,13 34 0,-15-48-10,0 0 0,0 0 0,0 0 1,0-1-1,1 1 0,-1 0 0,1-1 0,0 0 0,0 1 0,4 2 0,-4-5-1,-1 1 0,1-1 0,-1 0-1,1 0 1,-1 0 0,1 0 0,0 0 0,0 0 0,-1-1 0,1 0-1,0 1 1,0-1 0,-1 0 0,1 0 0,0-1 0,5 0 0,2-2 8,0 0 0,0 0 0,0-1 0,-1 0 0,0-1 0,0 0 0,0-1 0,0 0 0,-1 0 0,0-1 0,0 0 1,-1 0-1,0 0 0,0-1 0,10-16 0,0-2 21,-1-1 0,-2 0 0,0-2 0,9-29 0,-8 12 50,-2 0-1,10-69 0,-21 87-14,-1 0 1,-4-53-1,3 77-54,-1 0 0,1 1 0,-1-1 0,0 1 0,0-1 0,0 1 0,0-1 0,-1 1 0,-2-5 0,4 8-13,-1-1 1,1 1-1,-1-1 1,1 0-1,-1 1 0,1-1 1,-1 1-1,0 0 0,1-1 1,-1 1-1,0-1 0,1 1 1,-1 0-1,0 0 1,1-1-1,-1 1 0,0 0 1,1 0-1,-1 0 0,0 0 1,0 0-1,1 0 0,-1 0 1,0 0-1,0 0 1,1 0-1,-1 0 0,0 0 1,1 0-1,-1 1 0,0-1 1,0 0-1,1 0 1,-1 1-1,1-1 0,-1 1 1,0-1-1,1 0 0,-1 1 1,1-1-1,-1 1 0,1 0 1,-1-1-1,1 1 1,-1-1-1,1 1 0,-1 1 1,-13 13-9,2 0 0,-1 2 0,2-1 0,0 1 0,1 1 0,1 0 0,0 1 0,1-1 0,2 1 0,0 1 0,1-1 0,0 1 0,2 0 0,0 0 0,1 27 0,2-30-6,0 0 1,2 0 0,0-1 0,1 1-1,0-1 1,2 1 0,0-1-1,1-1 1,14 30 0,-16-37 10,0 1 4,1 0-1,0 0 1,1 0 0,-1 0 0,2-1 0,-1 0 0,1 0 0,10 9 0,1-1 28,-15-14-18,-1 1-1,1 0 0,0 0 0,-1-1 1,1 0-1,1 0 0,-1 1 0,0-2 1,0 1-1,1 0 0,-1-1 0,1 1 1,0-1-1,-1 0 0,7 1 0,-2 1 56,-8-3-64,0 0 0,0 0 0,1 0 0,-1 0 1,0 1-1,0-1 0,1 0 0,-1 0 0,0 0 0,1 0 0,-1 0 0,0 0 1,0 0-1,1 0 0,-1 0 0,0 0 0,1 0 0,-1 0 0,0 0 1,0 0-1,1 0 0,-1 0 0,0 0 0,1 0 0,-1 0 0,0 0 0,0 0 1,1-1-1,-1 1 0,0 0 0,0 0 0,1 0 0,-1 0 0,0-1 1,0 1-1,1 0 0,-1 0 0,0-1 0,0 1 0,0 0 0,0 0 1,1-1-1,9-11-700,0 0 0,11-18 0,-19 27-180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6:0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58 12664,'0'0'3524,"-8"14"-3343,1-4-141,3-4-19,0 0 0,1 0-1,-1 0 1,1 0 0,0 0-1,1 1 1,0 0 0,0-1-1,0 1 1,1 0 0,0 0-1,0 0 1,0 0 0,1 7-1,6 33 342,1 0 0,3 0 0,27 81 0,-37-127-351,3 6 135,-1 0 0,0 0-1,0 0 1,1 13 0,-3-20-51,-2-25 474,-8-34-304,-32-155 401,37 192-506,1-1 0,1 1 0,1-30 0,2 49-140,0 0 0,0-1 1,1 1-1,-1 0 0,1 0 0,0 0 0,0-1 0,0 1 1,0 0-1,1 0 0,-1 1 0,1-1 0,0 0 0,0 0 1,0 1-1,0-1 0,0 1 0,1 0 0,-1-1 0,1 1 1,-1 0-1,1 1 0,0-1 0,0 0 0,3-1 0,2 0 11,0 0-1,1 0 0,0 0 0,-1 1 0,1 1 0,0 0 1,0 0-1,11 0 0,-13 2-12,-1-1 0,1 1 0,-1 0-1,1 1 1,-1-1 0,0 1 0,0 1 0,1-1 0,-1 1-1,-1 0 1,1 0 0,0 1 0,-1 0 0,0 0 0,0 0 0,0 0-1,4 6 1,-8-9-14,-1 1 0,1 0 0,-1-1-1,1 1 1,-1-1 0,0 1 0,1 0-1,-1-1 1,0 1 0,0-1 0,-1 1 0,1 0-1,0-1 1,0 1 0,-1-1 0,1 1-1,-1 0 1,1-1 0,-1 1 0,0-1-1,1 0 1,-1 1 0,0-1 0,-2 2 0,-23 33 35,-27 13 49,40-39-36,1 1 1,0 1-1,0 0 1,-12 17-1,24-28-43,-1 0 0,1-1 0,0 1 0,-1-1-1,1 1 1,0 0 0,-1-1 0,1 1 0,0-1-1,0 1 1,0 0 0,0-1 0,0 1 0,0 0-1,0-1 1,0 1 0,0 0 0,0-1 0,0 1-1,0 0 1,0-1 0,0 1 0,0 0 0,1-1-1,-1 1 1,0 0 0,1-1 0,-1 1 0,0-1-1,1 1 1,-1-1 0,1 1 0,-1-1 0,1 1-1,-1-1 1,1 1 0,-1-1 0,1 0 0,0 1-1,29 12 62,-21-11-34,67 25 83,-33-13-24,53 26-1,-95-40-93,1 1 0,-1 0 0,1-1-1,-1 1 1,1 0 0,-1 0 0,0 0 0,0 0 0,1 0 0,-1 1 0,0-1 0,0 0 0,0 0 0,0 1 0,0-1 0,0 1 0,-1-1 0,1 1 0,0-1 0,-1 1 0,1-1 0,-1 3 0,0-2 1,0 0 1,0 1-1,0-1 0,-1 0 1,1 0-1,-1 0 0,0 0 1,1 1-1,-1-1 1,0 0-1,0 0 0,0-1 1,-1 1-1,-1 2 0,-3 4 10,-1 0 0,-1-1 0,1 0 0,-1-1 0,-16 11 0,18-15 8,0 1 0,-1-1 0,1 1 0,0-2 0,-1 1 0,0-1-1,1 0 1,-1 0 0,0-1 0,1 0 0,-1 0 0,0-1 0,1 1 0,-1-2 0,0 1 0,1-1 0,0 0 0,-7-2 0,12 3-16,1 1 0,-1 0 0,1 0 1,-1 0-1,1 0 0,-1-1 0,1 1 1,-1 0-1,1 0 0,-1-1 0,1 1 0,-1 0 1,1-1-1,0 1 0,-1-1 0,1 1 1,0 0-1,-1-1 0,1 1 0,0-1 1,0 1-1,-1-1 0,1 1 0,0-1 1,0 1-1,0-1 0,0 1 0,0-1 1,-1 0-1,2-1-5,-1 1 0,0 0 0,1 0 0,-1-1 0,1 1 0,-1 0 0,1 0 0,0 0 0,-1 0 0,1 0 0,0 0 0,1-1 0,28-23-223,-9 15-50,-10 7-2702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6:0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15072,'0'0'4295,"2"11"-4291,-1-5-5,0 0-2,0 1 0,0 0 0,0 0 0,-1 0 0,0 0 1,-1 0-1,0 0 0,0 0 0,-3 11 0,-16 37 49,-32 59 0,48-106 60,7-15-63,10-25-40,-5 0-2454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6:0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12664,'0'0'3544,"15"-2"-3454,263-30 395,-149 20-2332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6:0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17 123 10848,'0'0'9374,"-3"-10"-9227,-9-32 2,12 40-151,-1-1 0,1 0-1,0 1 1,0-1 0,0 0 0,0 1-1,0-1 1,0 0 0,1 1-1,-1-1 1,1 1 0,0-1 0,0 1-1,0-1 1,0 1 0,0 0 0,1-1-1,-1 1 1,1 0 0,-1 0 0,1 0-1,0 0 1,0 0 0,0 0 0,0 1-1,2-3 1,3-1-1802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0:58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16479,'0'0'4418,"12"-8"-3625,-5 4-669,3-2 61,0 0 1,0 0-1,1 1 0,-1 1 1,1-1-1,0 2 0,18-4 1,457-59 6399,-408 57-5333,50-6 373,-100 12-1625,54-13 0,-74 14 0,-4 1 110,0 0-1,-1 1 1,1-1 0,0 1 0,0 0-1,0 0 1,-1 0 0,7 2-1,-9-2-314,0 0-1,1 1 0,-1-1 1,0 0-1,0 1 0,1 0 0,-1-1 1,0 1-1,0 0 0,0 0 1,0 0-1,0-1 0,0 1 1,0 0-1,0 0 0,0 1 1,0-1-1,0 0 0,-1 0 1,1 0-1,-1 0 0,1 1 0,0 1 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7:4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5416,'0'0'6942,"-3"10"-6762,-12 44 203,15-51-297,-1-1 0,1 0 0,0 0 0,0 0-1,0 0 1,0 0 0,0 0 0,1 1 0,0 1 0,-1-3-12,0 1 0,0-1 0,1 0 0,-1 0 0,0 0 0,0 1-1,0-1 1,0 0 0,0 0 0,0 0 0,0 0 0,-1 1 0,1-1 0,-1 1 0,11 30 1659,-6-30-1626,0 1-1,0-1 1,0 0-1,0 0 0,0-1 1,0 1-1,1-1 1,-1 0-1,1 0 1,-1 0-1,1-1 1,7 1-1,3 0 65,9 0 141,-17-2-214,-1 1 1,1 0-1,-1 0 1,11 2 0,4 1 21,87 4 431,-63-3-372,-34-2-111,0-1 1,0 0 0,19-2-1,-24 1-29,0 0 0,0 0 0,0 1 0,0 0 0,0 0 0,-1 1 0,7 1 0,14 4 120,24 7 98,-38-9-120,1-2-1,17 4 0,-29-6-119,0-1 1,1 0-1,-1 1 0,0-1 0,1 0 0,-1 1 0,0-1 0,1 0 0,-1 0 0,1 0 0,-1 0 1,1-1-1,-1 1 0,0 0 0,1-1 0,-1 1 0,0 0 0,1-1 0,-1 0 0,0 1 0,0-1 0,1 0 1,-1 0-1,0 1 0,0-1 0,0 0 0,0 0 0,0 0 0,0 0 0,0-1 0,0 1 0,-1 0 1,2-2-1,9-17 195,13-36 1,-4 11-3313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7:4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79 6224,'0'0'6672,"-12"-6"-6206,-79-41 941,75 41-948,0 1 0,0 1 0,-19-3 0,22 5-175,9 1-206,0 1 0,0 0 0,0 0 1,1 0-1,-1 1 0,0-1 0,0 1 1,0 0-1,1 0 0,-1 0 0,1 0 0,-1 1 1,1 0-1,-5 2 0,-5 4 148,1 1 1,-15 13-1,12-9-89,9-7-79,0 0 0,0 0 0,1 0 0,-1 1 0,2 0 0,-1 0 0,1 1 0,0-1 0,1 1 0,-5 12 0,2 1 59,0 0 0,-4 40-1,8-44-46,1 0 0,0 0 0,1 0 0,4 22-1,0-13 44,-3-11-15,1 0 1,1-1 0,8 25-1,-9-34-75,0 0 0,0-1 0,1 1-1,0-1 1,0 1 0,0-1-1,0 0 1,1 0 0,0 0 0,-1-1-1,1 1 1,1-1 0,-1 0 0,7 3-1,5 2 57,0-1-1,1-1 1,0-1-1,0 0 0,0-2 1,1 1-1,-1-2 1,1-1-1,27 0 0,56-13 641,-95 11-676,0 0 0,0 0 0,-1 0 0,1-1 0,-1 0 1,1 0-1,-1 0 0,0-1 0,0 1 0,0-1 0,0-1 0,0 1 0,-1-1 0,8-7 0,-6 5-473,0-1 0,-1-1 0,0 1 0,0-1 0,0 0 0,-1 0 0,5-15-1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7:4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6632,'0'0'8142,"10"-12"-7740,35-37-33,-42 47-308,-1-1 1,1 1-1,0 0 1,0 0 0,0 0-1,0 0 1,0 1-1,0-1 1,0 1-1,1-1 1,-1 1-1,1 0 1,-1 1-1,0-1 1,1 1-1,0-1 1,-1 1 0,1 0-1,-1 0 1,1 1-1,6 0 1,2 0 164,-9 0-178,1 0 0,-1-1 1,1 1-1,-1 0 0,1 1 1,-1-1-1,0 1 0,0-1 0,1 1 1,-1 0-1,-1 0 0,1 0 1,0 1-1,0-1 0,-1 1 0,1-1 1,-1 1-1,0 0 0,0 0 1,0 0-1,0 0 0,1 4 0,1 0 19,-1 0 0,-1 0 0,0 0 0,0 0 0,0 1 0,-1-1 0,0 0 0,0 1 0,-1 12 0,-1-9 12,0-1 0,0 0 1,-1 0-1,-1 0 0,0-1 1,0 1-1,-1-1 0,0 1 1,-9 13-1,10-18-42,0 1 0,1-1-1,-1 0 1,1 1 0,1-1 0,-1 1 0,1 0-1,0-1 1,0 1 0,1 0 0,-1 0 0,1 0-1,0-1 1,2 7 0,-2-10-28,1 0 0,0 0-1,0-1 1,0 1 0,1 0 0,-1-1 0,0 1-1,0-1 1,1 1 0,-1-1 0,1 0 0,-1 1-1,1-1 1,0 0 0,0 0 0,3 1-1,33 14 104,131 30 522,-160-44-555,1-1 1,-1 0-1,1 0 1,0-1 0,-1 0-1,15-3 1,8-4-2684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2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10752,'0'0'504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2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6016,'0'0'14089,"11"-5"-13900,-1-1-139,-1 1 0,0 1 0,1-1 0,-1 1 1,1 1-1,0 0 0,12-2 0,40-7 302,122-16 783,-63 16-111,-72 12 668,-48 13-2048,0-9-3127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2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6520,'0'0'10711,"-10"6"-10416,9-5-288,-5 2 57,0 0 1,0 1 0,0 0 0,0 1-1,1-1 1,-1 1 0,1 0-1,0 0 1,1 0 0,0 1 0,-1 0-1,-4 9 1,6-8 76,0 0-1,0 0 1,1 1-1,0-1 1,0 1-1,1 0 1,-1 10-1,2-15-74,0 0-1,0-1 0,1 1 1,-1 0-1,1 0 0,-1 0 0,1 0 1,0 0-1,0-1 0,0 1 1,0 0-1,1-1 0,-1 1 1,1-1-1,0 1 0,-1-1 1,1 0-1,0 0 0,0 0 1,1 0-1,-1 0 0,4 3 1,0-3 39,-1-1 0,1 1-1,-1-1 1,1 0 0,10 1 0,-9-1 22,-4-2-83,0 1 0,-1-1 1,1 0-1,0 0 0,-1 0 1,1 0-1,-1 0 0,1 0 0,3-3 1,8-7-3664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2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6632,'0'0'6730,"-10"7"-6298,-9 7-40,1 0 0,1 1-1,0 1 1,-17 21 0,27-27-150,0 0 0,0 1 0,1 0 0,1 1 0,0-1 1,0 1-1,1 0 0,0 0 0,-1 16 0,3-18-113,1-1-1,0 0 1,0 1-1,1-1 1,0 1-1,1-1 1,0 0 0,1 1-1,0-1 1,0 0-1,1 0 1,0 0-1,5 9 1,-7-16-93,1 0 1,0-1-1,-1 1 0,1 0 0,0 0 1,0-1-1,0 1 0,0-1 0,0 0 1,0 0-1,0 0 0,0 0 0,1 0 0,-1 0 1,0 0-1,1-1 0,-1 1 0,0-1 1,1 1-1,-1-1 0,1 0 0,3 0 1,7-1 84,0 0 0,23-5 0,-35 5-113,9-1 41,-1-1-1,0 0 0,0-1 0,-1 0 1,1 0-1,-1-1 0,0 0 1,0 0-1,12-11 0,-1-2 94,0-1 1,19-27-1,-22 22 41,7-7 123,-21 33-279,-1-1 1,0 1-1,0 0 0,0-1 1,0 1-1,0 0 0,0 0 1,0 0-1,0-1 0,-1 1 1,1 0-1,-1 0 0,1 2 1,1 3-11,0 0 1,1-1 0,-1 1 0,7 9 0,-6-12 2,1-1 0,-1 0 1,1 0-1,0 0 0,0 0 0,0 0 1,0-1-1,0 1 0,0-1 0,1 0 1,6 2-1,-9-4-5,1 0-1,-1 1 1,0-1-1,1 0 1,-1 0-1,0 0 1,1 0-1,-1-1 1,0 1-1,0-1 1,1 1 0,-1-1-1,0 0 1,0 0-1,0 0 1,0 0-1,0 0 1,0 0-1,0-1 1,0 1 0,0-1-1,-1 1 1,1-1-1,0 0 1,1-2-1,5-6 51,-1 0 1,-1 0-1,0-1 0,7-14 0,-11 19-32,0 1-1,0-1 0,-1 1 0,0-1 1,0 0-1,0 1 0,0-1 0,-1 0 1,0 0-1,0 0 0,-2-7 1,-2-9 34,3 14-25,0 0-1,0 0 1,-1 0 0,0 0 0,-1 0-1,0 1 1,0-1 0,-1 1 0,0 0-1,-6-10 1,6 10 427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7:5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7736,'0'0'9154,"11"1"-8919,163 22 871,-133-18-841,-22-3 28,0 0 1,0-1-1,35-2 1,-31-3 269,-2 0-206,-8 3-2886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7:5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2808,'0'0'14426,"-1"10"-14242,-6 30-17,6-35-96,-1 0 0,1-1 0,-1 1 0,0 0 1,0-1-1,-1 0 0,1 1 0,-5 4 0,-5 11 94,-13 30 305,16-34-215,-12 29 0,14-29-97,6-14-134,-1 0-1,1 1 1,0-1 0,0 0 0,1 0 0,-1 1 0,0-1 0,1 1 0,-1 3 0,1 3 50,0-4-29,0 1-1,0-1 0,0 1 0,1-1 1,0 1-1,0-1 0,0 0 0,3 8 0,-1-8-15,0 0-1,0 0 0,0 0 0,0 0 0,1 0 0,0-1 0,0 0 0,0 0 1,0 0-1,1 0 0,-1-1 0,1 1 0,0-1 0,0 0 0,1-1 0,-1 1 1,0-1-1,9 2 0,-8-2 23,0-1 1,0 1 0,1-1-1,-1-1 1,0 1 0,1-1-1,-1 0 1,0-1 0,0 0-1,1 0 1,-1 0-1,0 0 1,0-1 0,0 0-1,0 0 1,0-1 0,6-4-1,11-2 175,-21 8-205,1 1 0,-1-1-1,1 0 1,-1 0 0,0 0-1,0 0 1,1-1 0,-1 1-1,0 0 1,0-1 0,0 0-1,2-2 1,2-2 46,0 0 0,1 0 1,-1 1-1,12-8 0,-7 6-8,-3 0-50,1 0 0,-1 0 0,0-1 0,8-11 0,-1-2-3373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7:5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8032,'0'0'3193,"-1"17"-2657,-2 53-40,-11 150 1335,-2-97-895,6-46 39,-2 92 0,17-44 300,-4-64-685,0-53-470,0 0-1,0 0 0,-1 0 0,0 0 1,0 0-1,-3 15 0,2-21-94,1-1 1,0 1-1,-1 0 1,1 0-1,0-1 0,0 1 1,1 0-1,-1 0 1,0-1-1,1 4 0,0-4 9,-1 1 0,0 0 0,1 0 0,-1 0 0,0 0 0,0 0 0,0-1 0,0 1 0,-1 0 0,0 3 0,4 10 417,2-116 948,0 62-1271,1 0 0,14-45 0,-13 68-96,0 0 0,1 0 1,0 0-1,2 1 0,0 0 0,0 1 1,2 0-1,24-23 0,-30 32-23,0 1 0,0 0-1,0 0 1,0 1 0,1 0 0,0 0-1,-1 0 1,1 1 0,0 0-1,13-2 1,5-2-21,-23 5 7,0 1 0,0-1-1,0 1 1,0 0 0,0 0-1,0 0 1,0 0-1,0 0 1,0 0 0,0 0-1,0 1 1,0-1 0,0 1-1,0 0 1,0-1 0,-1 1-1,1 0 1,0 0 0,0 0-1,-1 0 1,1 0-1,-1 1 1,1-1 0,-1 0-1,1 1 1,-1-1 0,0 1-1,1-1 1,-1 1 0,0 0-1,0 0 1,1 3 0,-1-2 4,1 1 0,-1 0 1,0 0-1,0 0 1,0 0-1,-1 0 1,1 0-1,-1 0 1,0 0-1,0 0 1,0 0-1,-1 0 1,1 0-1,-1 0 0,-2 7 1,-2-2 6,0 1 0,0-1 0,-1 1 0,-1-1 0,1-1 1,-1 1-1,-1-1 0,1-1 0,-1 1 0,-1-1 0,1-1 0,-1 0 0,-11 6 0,-26 5 158,43-15-59,-3-1 50,6-1-89,0 0-65,0 0 0,0 1 0,0-1 0,0 0 0,0 0 0,-1 1 0,1-1 1,0 0-1,0 0 0,0 1 0,0-1 0,0 0 0,0 1 0,0-1 0,0 0 0,1 0 1,-1 1-1,0-1 0,0 0 0,0 0 0,0 1 0,0-1 0,0 0 0,0 0 1,0 1-1,1-1 0,-1 0 0,0 0 0,0 0 0,0 1 0,1-1 0,-1 0 0,0 0 1,0 0-1,0 0 0,1 1 0,5 3 9,1 1 0,-1-1-1,1-1 1,0 1 0,0-1 0,9 3-1,-5-2 9,-2 0-1,19 11 0,1 4 61,2 2 185,48 24 0,-65-40-125,-12-5-109,-1 0 0,1 0 0,-1 1 0,1-1 0,-1 1 0,1 0 0,-1-1 0,1 1 0,-1 0 0,0 0 0,0 0 0,1-1 0,-1 1 0,2 3 0,-3-4-26,0 0 0,0 0 0,0 0 0,0 0 0,0 0 0,0 1 0,0-1 0,1 0 0,-1 0 0,0 0 0,0 0 0,0 0 0,0 0 0,0 0 0,0 0 0,0 0 0,0 0 0,0 0 0,1 0 0,-1 1 0,0-1 0,0 0 0,0 0 0,0 0 0,0 0 0,0 0 0,1 0 0,-1 0 0,0 0 0,0 0 0,0 0 0,0 0 0,0 0 0,0 0 0,1-1 0,-1 1 0,0 0 0,0 0 0,0 0 0,0 0 0,0 0 0,0 0-1,0 0 1,0 0 0,1 0 0,-1 0 0,0 0 0,0-1 0,4-7 15,2-13-107,-6-57-3315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1:00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1 402 16879,'0'0'5808,"11"-8"-5408,2-3-266,-8 7-71,1 0 0,-1 0-1,1 0 1,0 0 0,0 1 0,1 0-1,-1 1 1,0-1 0,1 1 0,7-1-1,5-3 254,0 0-1,-1-2 0,0 0 1,0-1-1,0 0 0,-1-2 1,-1 0-1,0-1 0,15-13 1,-23 17-97,-1-1 1,1 1 0,-2-1 0,1-1 0,-1 1 0,8-19 0,-11 24-87,-1-1-1,0 0 1,-1-1 0,1 1 0,-1 0-1,0 0 1,0-1 0,-1 1-1,1 0 1,-1-1 0,-1 1 0,1-1-1,-1 1 1,0 0 0,0-1 0,-2-5-1,2 9-97,1 0 0,-1 0-1,0 0 1,-1 0 0,1 0-1,0 0 1,0 0-1,-1 1 1,1-1 0,-1 0-1,1 1 1,-1-1-1,0 1 1,0 0 0,0-1-1,0 1 1,0 0 0,0 0-1,0 0 1,0 1-1,0-1 1,0 0 0,0 1-1,0-1 1,-1 1 0,1 0-1,0 0 1,0 0-1,-1 0 1,-3 0 0,0 2 33,1-1 1,0 0 0,-1 1 0,1 0 0,0 0-1,0 0 1,0 1 0,0 0 0,0 0-1,1 0 1,-6 5 0,1 1-69,0 0 0,0 0 0,1 1 0,0 0 0,1 1 0,0 0 0,1 0 0,0 0 0,1 1 0,0-1 0,1 1 0,0 1 0,1-1 0,0 0 0,1 1 0,0 0 0,1-1 0,1 1 0,0 0 0,0 0 0,1-1 0,1 1 0,0-1 0,1 1 0,6 15 0,-9-27 0,6 14 0,0 0 0,9 14 0,-12-25 0,-1 0 0,1-1 0,0 1 0,0-1 0,0 1 0,0-1 0,1 0 0,-1 0 0,1 0 0,0-1 0,8 5 0,-2-3 0,0-1 0,0 0 0,0 0 0,1-1 0,-1 0 0,1-1 0,-1 0 0,1-1 0,0 0 0,-1-1 0,1 0 0,-1 0 0,1-1 0,-1-1 0,0 0 0,0 0 0,12-6 0,9-6 0,-1-1 0,-1-2 0,0-1 0,26-23 0,-32 24 0,0-1 0,-2-2 0,29-35 0,-38 42 0,-1-2 0,-1 1 0,-1-1 0,0-1 0,-1 0 0,11-32 0,-17 42 0,0-1 0,0 0 0,-1 0 0,0 0 0,0 0 0,-1 0 0,0 0 0,-2-11 0,2 18 0,0 1 0,0-1 0,0 1 0,0-1 0,0 1 0,0-1 0,0 1 0,0-1 0,0 1 0,0-1 0,0 1 0,1-1 0,-1 1 0,0-1 0,0 1 0,0 0 0,1-1 0,-1 1 0,0-1 0,1 0 0,-1 1 0,1-1 0,-1 1 0,0-1 0,0 1 0,1-1 0,-1 1 0,0-1 0,0 1 0,0-1 0,0 0 0,0 1 0,1-1 0,-1 1 0,0-1 0,0 1 0,0-1 0,-1 1 0,1-1 0,0 0 0,0 1 0,0-1 0,0 1 0,0-1 0,-1 1 0,1-1 0,0 1 0,-1-1 0,1 1 0,0-1 0,-1 1 0,1-1 0,0 1 0,-2-1 0,3 5 0,0-1 0,-1 1 0,0 0 0,0 0 0,0-1 0,-1 7 0,0 6 0,1-5 0,4 126 0,-2-116 0,1 1 0,1-1 0,1 0 0,10 28 0,-11-40 0,-1-1 0,1 0 0,0 0 0,1 0 0,0 0 0,0-1 0,9 10 0,-11-14 0,0 0 0,1 0 0,-1-1 0,0 1 0,1-1 0,-1 0 0,1 0 0,0 0 0,0-1 0,0 1 0,0-1 0,0 0 0,0 0 0,0 0 0,0-1 0,0 0 0,0 1 0,7-2 0,-4 0 0,0 0 0,0 0 0,-1-1 0,1 0 0,-1-1 0,1 1 0,-1-1 0,0 0 0,0-1 0,6-4 0,7-6 0,26-26 0,-27 22 0,31-31 0,65-84 0,-90 103 0,12-8 0,-34 35 0,1 1 0,-1 0 0,1 0 0,0 1 0,0-1 0,-1 0 0,1 1 0,0 0 0,0 0 0,1 0 0,-1 0 0,0 0 0,4 0 0,-5 1 0,0 0 0,-1 1 0,1-1 0,0 0 0,0 1 0,-1 0 0,1-1 0,0 1 0,-1 0 0,1 0 0,-1 0 0,1 0 0,-1 0 0,0 0 0,1 0 0,-1 1 0,0-1 0,0 0 0,0 1 0,0-1 0,0 1 0,0-1 0,0 1 0,0 0 0,-1-1 0,1 1 0,-1 0 0,1-1 0,-1 3 0,3 7 0,-1 0 0,0 0 0,-1 16 0,0-16 0,3 145 0,-5-155 0,1-1 0,0 0 0,0 1 0,0-1 0,0 0 0,0 0 0,0 1 0,0-1 0,0 0 0,0 1 0,0-1 0,0 0 0,0 1 0,0-1 0,0 0 0,0 1 0,0-1 0,0 0 0,0 1 0,0-1 0,1 0 0,-1 0 0,0 1 0,0-1 0,0 0 0,1 0 0,-1 1 0,0-1 0,0 0 0,0 0 0,1 1 0,-1-1 0,0 0 0,0 0 0,1 0 0,-1 0 0,0 0 0,1 1 0,-1-1 0,0 0 0,1 0 0,-1 0 0,0 0 0,0 0 0,1 0 0,-1 0 0,0 0 0,1 0 0,-1 0 0,0 0 0,1 0 0,-1 0 0,0 0 0,1 0 0,-1-1 0,0 1 0,0 0 0,1 0 0,-1 0 0,1-1 0,19-15 0,-14 11 0,24-20 0,2 1 0,64-36 0,-95 59 0,0 0 0,0 1 0,0-1 0,0 1 0,1-1 0,-1 1 0,0-1 0,0 1 0,0 0 0,1-1 0,-1 1 0,0 0 0,0 0 0,1 0 0,-1 0 0,0 0 0,0 0 0,1 1 0,-1-1 0,0 0 0,2 1 0,-1 0 0,-1 1 0,0-1 0,0 0 0,0 0 0,-1 1 0,1-1 0,0 1 0,0-1 0,-1 1 0,1-1 0,-1 1 0,1-1 0,-1 1 0,0-1 0,1 1 0,-1 0 0,0 1 0,0 7 0,0 0 0,-1-1 0,1 1 0,-4 9 0,3-11 0,0-1 0,0 1 0,0-1 0,1 1 0,0-1 0,0 1 0,3 12 0,-3-19 0,0 0 0,0 0 0,1 0 0,-1 0 0,0 0 0,0 0 0,1 0 0,-1 0 0,1 0 0,-1 0 0,1 0 0,-1 0 0,1 0 0,0 0 0,-1-1 0,2 2 0,0-2 0,-1 0 0,0 0 0,1 0 0,-1 0 0,0 0 0,1-1 0,-1 1 0,0-1 0,1 1 0,-1-1 0,0 1 0,2-2 0,15-7 0,-1-1 0,-1 0 0,25-20 0,11-8 0,-43 33 0,0-1 0,0 1 0,19-7 0,-27 12 0,0 0 0,0 0 0,0 0 0,-1 0 0,1 1 0,0-1 0,0 0 0,0 0 0,0 1 0,-1-1 0,1 0 0,0 1 0,0-1 0,-1 1 0,1-1 0,0 1 0,0-1 0,-1 1 0,1 0 0,-1-1 0,1 1 0,-1 0 0,2 1 0,14 22 0,-12-17 0,22 39 0,-20-34 0,0-1 0,0 0 0,1 0 0,1 0 0,-1-1 0,2 0 0,-1-1 0,20 16 0,-18-18 0,0-1 0,0-1 0,1 0 0,-1-1 0,1 1 0,0-2 0,1 0 0,-1 0 0,1-1 0,20 1 0,-2-2 0,1-2 0,56-8 0,-27-5 0,-55 12 0,0 1 0,-1-1 0,1 0 0,0-1 0,-1 1 0,0-1 0,0 0 0,1 0 0,6-6 0,-10 7 57,-1 1-1,1 0 1,0 0 0,0-1-1,0 1 1,-1-1 0,1 1-1,0-1 1,-1 1 0,0-1-1,1 1 1,-1-1 0,0 1-1,1-3 1,-5-10-4842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7:5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6824,'0'0'11809,"-10"6"-11587,-3 2-144,-28 18 244,35-16 370,6-8 419,-1-7-1032,2-5 857,2 4-3466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0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3712,'0'0'9785,"-1"11"-9565,1 34 21,0-43-197,0 1 0,1 0 0,-1 0-1,1 0 1,-1 0 0,1-1 0,0 1 0,0 0-1,0 0 1,1-1 0,1 4 0,3 6 134,-1-2-28,0 0 1,1 0-1,0 0 0,12 13 0,-9-10 143,16 26-1,-9-10 120,1-1-1,1-1 0,38 45 0,-48-64-201,-1 0 0,1-1 0,1 0-1,-1 0 1,1-1 0,16 9-1,-24-15-179,0 0 0,0-1 0,0 1-1,-1 0 1,1 0 0,0-1-1,0 1 1,0 0 0,-1-1 0,1 1-1,0-1 1,-1 1 0,1-1-1,0 1 1,-1-1 0,1 0 0,-1 1-1,1-1 1,-1 0 0,1 1 0,0-2-1,14-21-525,-10 16-1611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0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 6632,'0'0'2384,"-11"10"-2160,-79 67 577,-26 35 591,39-40-675,-63 51 406,116-104-670,1 0 1,-35 39-1,55-55-336,1 1 1,-1-1-1,1 1 1,1 0-1,-4 7 1,4 4 306,1-14-412,1-1-1,-1 0 1,0 1-1,0-1 0,1 0 1,-1 1-1,0-1 1,0 0-1,1 1 1,-1-1-1,0 0 1,1 0-1,-1 0 1,1 1-1,-1-1 1,0 0-1,1 0 0,-1 0 1,1 0-1,-1 1 1,0-1-1,1 0 1,-1 0-1,1 0 1,-1 0-1,0 0 1,1 0-1,-1 0 0,1 0 1,-1-1-1,1 1 1,15-3-1951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0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5120,'0'0'4536,"-10"10"-4175,-46 48 367,55-56-657,-7 5 264,0 1 0,0 1 0,1-1 0,1 1 0,-9 14 0,-9 27 293,2 1-1,2 2 0,-24 101 1,35-112-244,2 2 0,-3 63 0,10-87-233,0 1 0,2 0 0,0-1 0,1 0 1,1 0-1,1 0 0,11 30 0,-15-49-140,4 13 96,0-1 0,1 0 1,1 0-1,0-1 0,19 24 0,-8-16 61,-8-7-63,1 0 1,1-2 0,21 18 0,-28-25-68,-1-1 0,1-1 0,0 1 0,0-1 1,0 1-1,1-2 0,-1 1 0,0 0 0,1-1 1,-1 0-1,1 0 0,-1-1 0,1 0 0,-1 0 1,8-1-1,-11 1-39,-1 0 0,1-1 0,-1 1 0,1-1 0,0 0 0,-1 1 0,1-1 0,-1 0 0,1 0 0,-1 0 0,2-2 0,3-3-2385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0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6824,'0'0'7457,"-4"10"-7044,-2 6-255,-19 53 760,23-63-777,1 0 0,1 0 0,-1 1 0,1-1 0,0 0 0,1 0 0,-1 1 1,1-1-1,0 0 0,1 0 0,3 10 0,-4-13-81,0 0 1,0-1 0,0 1 0,0 0-1,1-1 1,-1 1 0,1-1-1,0 1 1,-1-1 0,1 0 0,0 0-1,1 1 1,-1-2 0,0 1-1,0 0 1,1 0 0,-1-1 0,1 1-1,0-1 1,-1 0 0,1 0 0,0 0-1,0 0 1,0 0 0,0-1-1,3 1 1,0 0-9,1-1 1,-1-1-1,1 1 0,-1-1 0,1 0 0,-1-1 1,0 1-1,0-1 0,0-1 0,0 1 1,9-5-1,-5 1-2560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1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6016,'0'0'2728,"1"12"-2375,24 240 1170,-6 21 82,5-47 507,-13-164-753,11-148 675,-20 71-1987,0 0-1,2 1 1,0-1-1,0 1 1,2 0 0,-1 1-1,2-1 1,0 1-1,0 0 1,1 1-1,1-1 1,17-17-1,-17 21-27,1-2 19,1 1-1,0 0 1,0 0 0,20-11-1,-17 12-13,-11 7-16,0 0-1,0 0 1,0 0-1,0 0 1,0 0 0,1 0-1,-1 1 1,1 0-1,-1 0 1,1 0-1,0 0 1,-1 0-1,1 1 1,7-1-1,-11 2-4,1-1-1,-1 0 0,1 1 1,-1-1-1,1 1 0,-1-1 1,1 1-1,-1-1 0,1 1 1,-1-1-1,0 1 0,1-1 1,-1 1-1,0 0 0,0-1 1,0 1-1,1 0 1,-1-1-1,0 1 0,0-1 1,0 1-1,0 0 0,0-1 1,0 1-1,0 0 0,0-1 1,0 2-1,-3 20 39,1-17-29,0 0 0,0 0 0,0-1 0,-1 1 0,0 0 1,0-1-1,0 0 0,-4 5 0,-33 32 69,25-26-60,3-4 7,-26 17 0,25-18 73,-23 20 0,36-29-95,0 0 0,0-1-1,-1 1 1,1 0-1,0 0 1,0 0-1,0 0 1,1 0 0,-1-1-1,0 1 1,0 0-1,0 0 1,0 0-1,1 0 1,-1-1 0,0 1-1,1 0 1,-1 0-1,1-1 1,-1 1-1,1 0 1,-1 0 0,1-1-1,0 1 1,-1-1-1,1 1 1,0-1-1,0 1 1,21 19 56,2-6 259,0 0 0,1-2 0,1 0 0,37 10-1,-61-21-282,0-1-1,0 1 0,0-1 1,0 1-1,0-1 0,0 0 1,0 0-1,0 0 0,0 0 1,0 0-1,0 0 0,0 0 1,0-1-1,0 1 0,0-1 1,0 0-1,0 0 0,0 1 0,3-3 1,8-9-2966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1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5920,'0'0'8282,"11"7"-7874,39 21 0,-46-27-354,0 0 0,0 0 0,0 0 1,0 0-1,0 0 0,0-1 0,0 0 0,0 0 0,0 0 0,0 0 0,0 0 0,0-1 0,0 0 1,5-1-1,14-2 244,20 1 249,-1 2 1,45 5-1,-80-3-434,1 1 0,-1 0 1,1 1-1,-1 0 0,0 0 0,11 7 0,10 4-2424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1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4720,'0'0'3792,"12"6"-3186,27 17 255,40 31 0,-30-15 21,-2 2 1,-2 2 0,53 65-1,-85-92-317,-2 1 0,-1 0 0,12 23 0,-20-33-628,3 2 1321,-4-8-1326,-1-1 1,0 0-1,1 0 0,-1 0 1,0 0-1,1 0 1,-1 0-1,0 0 0,0 0 1,1 0-1,-1 0 0,0 0 1,1 0-1,-1 0 1,0-1-1,0 1 0,1 0 1,-1 0-1,0 0 0,1 0 1,-1 0-1,0-1 1,0 1-1,1 0 0,-1 0 1,0 0-1,0-1 0,0 1 1,0 0-1,1 0 0,-1-1 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1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0 8336,'0'0'1072,"-12"11"-732,-81 83 386,-56 54 836,89-91-186,-59 70 0,105-114-887,12-12-374,0 0 0,1 0 0,-1 1-1,0-1 1,1 1 0,-1-1 0,1 1 0,-1 0 0,1 0-1,0-1 1,0 1 0,-1 0 0,1 0 0,-1 4 381,6-8-520,-1 1 0,1 0 0,-1-1 0,0 0 0,0 0 0,0 0 0,0 0 1,4-4-1,-5 4-1110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1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6824,'0'0'5625,"-1"12"-5224,-4 194 1643,-1 45 63,-9-51-239,8-133-60,38-69-1164,161-29-324,-147 23-294,-32 5 57,1 1 1,-1 0-1,17 0 1,-18-6-270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21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100 250 7232,'0'0'6289,"11"-2"-6041,-3 0-197,0 0 0,-1 0 0,1 0 0,-1 0 0,1-1 0,-1-1 0,0 1 0,0-1 1,6-5-1,0 0 170,0-1 0,-1 0 1,-1-1-1,0 0 0,0-1 1,15-22-1,-26 33-209,5-6 154,-1-1-1,0 1 0,0-1 0,0 0 1,2-8-1,-6 15-134,1-1 0,-1 1 0,0-1 0,0 0 0,1 1 0,-1-1-1,0 0 1,0 1 0,0-1 0,0 0 0,-1 1 0,1-1 0,0 0 0,-1 1 0,1-1 0,-1 1 0,0-1 0,1 1 0,-1-1 0,0 1 0,0 0 0,0-1-1,0 1 1,0 0 0,0-1 0,0 1 0,-1 0 0,1 0 0,0 0 0,-1 0 0,1 0 0,-1 1 0,-1-2 0,-4-1 12,0 1 1,-1 0 0,1 0 0,0 1-1,-1 0 1,1 0 0,0 1-1,-1-1 1,1 2 0,-1-1-1,1 1 1,-9 2 0,-3 1 16,1 1 1,0 1 0,-27 13-1,39-16-38,0 0 0,0 1 0,1-1 0,0 1 0,-1 1 0,1-1 0,1 1 0,-1 0 0,1 0 0,0 0 0,0 0 0,0 1 0,1 0 0,0 0 0,0 0 0,0 0 0,1 0 0,0 0 0,0 1 0,-1 9 0,1-7 6,1 0 1,1 0-1,0 0 0,0 0 1,0 0-1,1 0 0,1 0 1,0 0-1,0 0 0,0-1 1,1 1-1,0-1 0,1 0 1,8 14-1,-9-18-10,1 0-1,0 0 1,0 0 0,0 0-1,0-1 1,0 0 0,1 0 0,-1 0-1,1 0 1,0-1 0,0 1-1,0-1 1,8 2 0,0-1 25,-1 0 1,1-1 0,0 0 0,20 0 0,-15-3 0,-1-1 0,1-1 1,0 0-1,-1-1 0,0-1 1,0 0-1,0-2 0,-1 0 1,0-1-1,22-13 0,15-15 214,75-65 0,-88 68-99,-32 27-136,37-31 320,60-38-1,-104 74-335,0 1 0,0-1 1,0 0-1,0 1 0,0 0 0,0-1 0,0 1 0,0 0 0,0-1 0,0 1 0,0 0 0,0 0 0,0 0 0,1 0 0,-1 0 1,0 0-1,0 0 0,0 0 0,0 1 0,0-1 0,0 0 0,0 1 0,0-1 0,0 0 0,0 1 0,0 0 0,0-1 0,0 1 1,0 0-1,0-1 0,0 1 0,0 0 0,-1 0 0,1 0 0,0-1 0,-1 1 0,1 0 0,0 0 0,0 1 0,3 6-3,-1 0 0,1 0 0,-1 0 0,2 11 0,1 1 13,5 0 23,1-1-1,0-1 0,1 0 0,1-1 1,18 17-1,-27-28-23,4 4 47,0 0 0,0-1 1,1 0-1,0 0 0,1-1 0,0-1 0,0 0 0,1 0 0,15 6 0,-22-12-17,0 0-1,-1 0 1,1 0 0,0-1 0,0 0 0,-1 0-1,1 0 1,0 0 0,-1-1 0,1 0-1,0 0 1,-1 0 0,1-1 0,-1 1-1,1-1 1,7-5 0,-9 6-390,0-1 1,-1 0 0,1 0-1,-1 0 1,0 0-1,1-1 1,-1 1-1,3-6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1:01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9144,'0'0'15242,"5"18"-14838,4 19-214,1 6 297,2 0 0,19 42 0,-28-79-389,0 0 0,1-1 0,-1 1 0,1-1 1,1 0-1,-1 0 0,1-1 0,0 1 1,0-1-1,0 0 0,0 0 0,1-1 0,0 1 1,-1-1-1,1-1 0,7 3 0,-7-3-632,-1 0 0,1-1-1,0 0 1,0 0 0,10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1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7024,'0'0'7038,"11"4"-6638,2 0-237,0 0-1,1 0 1,-1-2-1,1 1 1,-1-2-1,1 0 1,-1 0-1,20-3 1,7-4 276,47-9 894,-79 13-1379,12-3 1239,-19 4-1264,-1 1-1,1 0 1,-1 0 0,1 0-1,-1-1 1,1 1 0,-1 0-1,1-1 1,-1 1-1,1 0 1,-1-1 0,1 1-1,-1-1 1,1 1 0,-1-1-1,0 1 1,1-1 0,-1 1-1,0-1 1,0 1 0,1-1-1,-1 1 1,0-1 0,0 1-1,1-2 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1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6632,'0'0'3680,"10"-6"-3030,34-19-19,-38 22-482,1 1-1,0 0 1,-1 0 0,1 1-1,0 0 1,0 0 0,0 0-1,0 1 1,0 0 0,0 1-1,0-1 1,10 3 0,5 0 229,133-1 1835,-79-4-353,-45-1-945,-5 0-3323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1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5720,'0'0'10121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1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5224,'0'0'10113,"4"10"-9704,12 42 539,-3 1 0,8 65 0,-17-95-130,-3-22-397,0-5-35,0-37 136,-1-22-37,-3-1 1,-18-107 0,18 159-548,-2-8 449,10 9-3419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1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3912,'0'0'10461,"10"-1"-9986,49-1 431,0 3 0,61 10 0,-18-2-214,-82-8-572,133 6 1276,-143-7-1493,30-2 1503,-14-4-3750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1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7832,'0'0'4930,"10"11"-4594,125 169 902,75 116 558,-185-257-1518,-2 0 0,-2 2 1,31 85-1,-29-54 309,21 120-1,-38-144-278,-1 0 1,-3 0-1,-2 0 0,-8 61 0,4-83-138,0 0 0,-2-1 0,-1 0 0,-1 0 0,-1-1 0,-1 0 0,-1-1 0,-19 30 0,9-29 70,18-22-224,1 0 1,-1 0-1,0 1 0,1-1 0,0 1 1,0 0-1,0-1 0,0 1 0,0 0 0,1 0 1,-1 0-1,1 1 0,0-1 0,-2 6 1,5-2-407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1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4816,'0'0'11080,"12"2"-10678,7 1-205,0-1-1,0 0 1,0-1-1,32-4 1,156-26 1692,-181 25-685,41-1 0,-53-3-661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2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6632,'0'0'8993,"13"-4"-8553,86-30 380,-57 23-216,1 2 1,0 2 0,51-2-1,-61 6-137,-25 2-312,1 1 0,-1 1 0,0 0 0,1 0 0,-1 0 0,0 1 0,0 1 0,10 3 0,13 7-2008,-26-11 1047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3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6016,'0'0'6189,"-12"11"-5881,-5 3-201,5-4-12,0 1 1,1 0-1,0 1 1,-11 15-1,14-15 30,0 0 0,0 1-1,2 0 1,-1 0 0,2 0 0,0 1 0,-4 17-1,0 12 418,-4 50 0,12-87-497,-5 63 609,3 0 1,7 97 0,1-115-200,2 1 0,2-1 1,30 92-1,-31-125-316,0 0 0,1 0 0,0 0 0,19 23 1,55 61 511,-65-80-464,67 62 797,-35-37-248,-40-36-408,0-1-1,0 0 0,1-1 1,0 0-1,1-1 0,0 0 1,23 11-1,-31-19-307,0 0 1,0 0-1,0 0 1,0 0-1,0 0 1,0-1-1,-1 0 1,1 0-1,0 0 1,7-3-1,-2 1-38,21-8-3182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3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5720,'0'0'10520,"12"7"-10129,-2-1-296,9 5 221,-1 1 0,26 23 0,-42-34-289,18 17 296,-1 0-1,-1 2 1,-1 0-1,22 34 1,-16-16-97,-2 1 0,-2 0 0,-1 2 0,-2 0 0,-2 1-1,13 70 1,-18-55-23,-3 0 0,-3 1-1,-2 0 1,-2 0 0,-3-1-1,-3 1 1,-27 108 0,24-137-10,-1-1 0,-1-1 0,-2 0 0,-32 47 0,46-73-174,-1 0 1,1 0-1,0-1 0,-1 1 0,1 0 1,-1 0-1,0-1 0,1 1 0,-1 0 1,0-1-1,1 1 0,-1-1 1,0 1-1,0 0 0,1-1 0,-1 0 1,0 1-1,0-1 0,0 0 1,0 1-1,0-1 0,1 0 0,-1 0 1,0 1-1,0-1 0,-2 0 1,3-1-118,-1 1 0,1-1 1,0 1-1,-1 0 0,1-1 1,-1 1-1,1-1 1,0 1-1,0-1 0,-1 0 1,1 1-1,0-1 1,0 1-1,-1-1 0,1 1 1,0-1-1,0 0 0,0 1 1,0-1-1,0 1 1,0-1-1,0 0 0,0 1 1,0-1-1,0 1 1,0-1-1,1 0 0,-1 1 1,0-1-1,0 1 1,1-1-1,-1 1 0,0-1 1,1 0-1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1:05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8336,'0'0'10603,"-10"8"-10200,-31 25-3,39-32-218,-1 1 1,1 0-1,0-1 1,0 1-1,0 0 0,0 0 1,0 0-1,0 0 0,1 0 1,-1 1-1,1-1 1,0 0-1,-3 6 0,3-8-57,0 0 1,0 0-1,0 0 0,0 1 0,0-1 0,0 0 0,0 1 1,1-1-1,-1 1 0,0-1 0,0 1 0,0 0 0,0-1 1,1 1-1,-2 1 0,1-2-86,1 1 0,0-1 0,-1 1 1,1-1-1,0 0 0,-1 1 0,1-1 0,-1 0 0,1 1 1,-1-1-1,1 0 0,0 0 0,-1 1 0,1-1 0,-1 0 1,1 0-1,-1 0 0,1 0 0,-1 0 0,1 0 0,-1 1 1,0-1-1,1 0 0,-1-1 0,1 1 0,-1 0 0,0 0 1,1 0 0,-1 0 1,1 0-1,-1 0 1,1 0-1,-1 0 1,1 0-1,-1 0 1,1 0 0,-1 0-1,1 0 1,-1 0-1,1 0 1,0 0-1,-1 0 1,1 0 0,-1 1-1,1-1 1,-1 0-1,1 0 1,0 1-1,-1-1 1,1 0 0,-1 0-1,1 1 1,0-1-1,-1 0 1,1 1-1,0-1 1,0 1 0,-1-1-1,1 0 1,0 1-1,-1 0 1,-7 6 555,7-7-567,1 0 1,-1 0-1,1 0 1,-1 0 0,1 1-1,0-1 1,-1 0 0,1 0-1,-1 0 1,1 1-1,0-1 1,-1 0 0,1 1-1,0-1 1,-1 0-1,1 0 1,0 1 0,0-1-1,-1 1 1,1-1-1,0 0 1,0 1 0,0-1-1,-1 1 1,1-1-1,0 0 1,0 1 0,0-1-1,0 1 1,0 0 31,-1-1 1,1 1-1,0 0 1,-1-1 0,1 1-1,0-1 1,-1 1-1,1-1 1,-1 1-1,1-1 1,-1 1-1,1-1 1,-1 1-1,1-1 1,-1 0-1,1 1 1,-1-1 0,1 0-1,-1 1 1,-1-1-1,-9 9 636,4 2-249,8-11-420,-1 0-1,0 0 1,0 0-1,0 0 1,0 0-1,1 0 0,-1 0 1,0 0-1,0 0 1,0 0-1,0 0 1,1 0-1,-1 0 1,0 0-1,0 0 0,0 0 1,0 0-1,0 0 1,1 0-1,-1 0 1,0 0-1,0 0 1,0 0-1,0 0 0,0 1 1,1-1-1,-1 0 1,0 0-1,0 0 1,0 0-1,0 0 1,0 0-1,0 1 1,0-1-1,0 0 0,0 0 1,0 0-1,0 0 1,1 0-1,-1 1 1,0-1-1,0 0 1,0 0-1,0 0 0,0 0 1,0 1-1,0-1 1,0 0-1,0 0 1,0 0-1,-1 0 1,1 0-1,0 1 0,0-1 1,0 0-1,0 0 1,0 0-1,0 0 1,0 0-1,0 1 1,0-1-1,0 0 0,-1 0 1,9 1 191,5 1-201,1-1 0,-1 0 0,1-1 0,20-3 0,-10 1-20,406-16 2,-303 13 0,-50 0 0,1 4 0,113 12 0,-184-9 0,0-1 0,1 1 0,-1-2 0,0 1 0,0-1 0,1 0 0,-1-1 0,0 0 0,0 0 0,1 0 0,-1-1 0,0 0 0,0 0 0,11-6 0,5-6 425,23-17 0,-10 2-5210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3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8336,'0'0'6496,"9"-7"-6042,33-19-6,-40 24-394,0 1 0,0 0 0,-1 0 0,1 1 0,0-1 0,0 0 0,0 1 0,0-1 0,0 1 0,0-1 0,0 1 0,0 0 0,0 0 0,0 0 0,0 0 0,0 0 0,-1 1 0,1-1 0,0 0 0,0 1 0,0-1 0,0 1 0,0 0 0,0 0 0,-1 0 0,1 0 0,0 0 0,-1 0 0,4 3 0,-3-2 29,0 1 0,0 0 0,0-1-1,-1 1 1,1 0 0,-1 0 0,1 0 0,-1 0 0,0 1 0,0-1 0,-1 0 0,1 0 0,-1 0 0,1 7 0,-2 0 37,0 1-1,0 0 0,-1-1 1,0 1-1,-1-1 1,-3 11-1,-30 58 423,9-23-127,25-50-356,0-2 11,0-1 0,1 1 0,-1 0 0,1 1 0,0-1 0,0 0 0,0 5-1,1-8-46,0 1-1,0-1 1,0 1-1,1-1 1,-1 0-1,1 1 0,-1-1 1,1 1-1,-1-1 1,1 0-1,0 0 1,0 1-1,0-1 1,0 0-1,-1 0 0,1 0 1,1 0-1,-1 0 1,0 0-1,0 0 1,0 0-1,0 0 0,1-1 1,-1 1-1,3 1 1,2 1 53,1 0 1,0 0 0,1 0 0,-1-1-1,0 0 1,1 0 0,-1-1-1,1 0 1,0 0 0,-1-1-1,1 0 1,0 0 0,-1-1 0,9-1-1,7-3 350,29-10 0,-20 5-3436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3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6728,'0'0'7928,"5"13"-7359,-1-4-457,0 1 14,0 0 0,-1 1 0,0-1-1,-1 1 1,0-1 0,-1 1 0,1 18 0,-15 158 1956,0-12 2,16-117-1465,-1-45-413,-1 1 1,-1-1-1,0 1 0,-4 19 1,4-29-118,0-1 1,0 0-1,0 1 1,0-1-1,1 0 1,-1 0-1,1 1 1,0-1 0,1 3-1,-1-4-39,-1 0 0,1 0 0,0 0 1,-1 0-1,1 0 0,-1 0 0,0 0 0,0 1 0,0-1 0,0 0 0,0 0 0,0 0 1,-1 0-1,1 0 0,-1 2 0,0-3-36,1-1 1,0 0-1,-1 1 0,1-1 1,0 1-1,-1-1 0,1 1 1,0-1-1,0 1 1,-1-1-1,1 1 0,0-1 1,0 1-1,0-1 0,0 1 1,0-1-1,0 1 0,0-1 1,0 1-1,0-1 1,0 1-1,0-1 0,0 1 1,0-1-1,0 1 0,0 0 1,0-1-1,0 1 0,1-1 1,-1 0-1,0 1 1,1-1-1,-1 1 0,0-1 1,0 1-1,1-1 0,-1 0 1,1 1-1,-1-1 0,0 1 1,1-1-1,-1 0 1,1 0-1,-1 1 0,1-1 1,-1 0-1,1 0 0,-1 1 1,1-1-1,-1 0 0,1 0 1,-1 0-1,1 0 1,-1 0-1,1 0 0,0 0 1,-1 0-1,1 0 0,-1 0 1,1 0-1,-1 0 0,2-1 1,34-8 140,-35 9-155,111-28 122,-13 4-36,-89 21-74,0 0 1,0 1-1,0 0 1,0 0-1,0 1 1,0 0-1,0 1 0,19 2 1,4 0 66,-28-4-47,0 4 1,-1-2-90,-3 1-151,-4 2-20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3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9440,'0'0'6378,"14"-2"-5886,96-6 381,58-7 890,-115 1-1015,-41 10-275,0 1 0,20-4 0,-32 7-444,1 0 0,-1 0 0,1 1 0,-1-1 0,1 0 0,-1-1 0,1 1 0,-1 0 0,0 0 0,1 0 0,-1 0 0,1 0 0,-1 0 0,1 0 0,-1-1 0,0 1 0,1 0 0,-1 0 0,1-1 0,-1 1 0,0 0 0,1-1 0,-1 1 0,0 0 0,1-1 0,-1 1 0,0 0 0,0-1 0,1 1 0,-1-1 0,0 1 0,0 0 0,0-1 1,0 1-1,1-1 0,-1 1 0,0-1 0,0 1 0,0-1 0,0 1 0,0-1 0,0 1 0,0 0 0,0-1 0,-1 1 0,1-1 0,0 1 0,0-1 0,0 1 0,0-1 0,-1 1 0,-15-24-813,11 17-1688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3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8432,'0'0'6153,"13"-1"-5641,-3-1-399,8 0 117,1 0-1,-1 1 1,22 2 0,16 3 498,155 7 3166,-208-11-3802,-1 0-1,0 1 0,0-1 0,1 0 0,-1 1 0,0 0 0,0-1 0,0 1 1,0 0-1,1 0 0,-1 0 0,0 0 0,-1 1 0,1-1 0,2 2 1,11 15-3204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3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8536,'0'0'6814,"0"11"-6234,-2 42 38,3 110 3057,2-101-688,0-73-5948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5920,'0'0'10543,"11"1"-10167,86 3 1033,165-15 0,-246 9-1212,-8 1-35,1-1-1,-1 1 0,1 1 0,-1 0 1,1 0-1,16 3 0,-22-2-2678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0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4416,'0'0'15714,"1"-11"-15547,-1 5-131,0 4-27,-1 0-1,1 0 1,0 0 0,0 0-1,0 0 1,0 0-1,0 0 1,1 0 0,-1 0-1,1 1 1,-1-1-1,1 0 1,-1 0-1,1 0 1,0 0 0,0 1-1,0-1 1,0 0-1,0 1 1,0-1 0,1 1-1,-1-1 1,1 1-1,-1 0 1,1 0-1,-1-1 1,1 1 0,-1 0-1,1 0 1,3-1-1,20-2 179,1 1 0,0 1 0,0 1 0,0 1 0,29 4 0,32 0 453,-67-4-488,-6 1 14,1-1-1,-1 0 1,0-1-1,0-1 0,1-1 1,20-5-1,-29 6-56,-1 0 0,1 1 0,0 0-1,0 1 1,6-1 0,-5 1-60,-1-1-1,0 1 1,1-1 0,6-3-1,-4 2-3221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6632,'0'0'8809,"6"-10"-8472,22-31-1,-27 38-276,1 1 1,0 0-1,0-1 0,0 1 1,0 0-1,1 1 0,-1-1 1,0 0-1,1 0 0,-1 1 0,1 0 1,0-1-1,-1 1 0,1 0 1,0 0-1,0 1 0,5-2 1,1 0 29,105-20 737,174-13 1,-269 34-733,30 2 0,-34 1 24,1-2 1,-1 0-1,19-2 1,-32 1-63,0 1-1,1-1 1,-1 1 0,0 0 0,1 0-1,-1 0 1,0 0 0,1 0 0,-1 0 0,0 1-1,0-1 1,1 1 0,-1 0 0,0-1-1,0 1 1,3 2 0,-1-3 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3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7528,'0'0'7444,"6"11"-6952,3 6-223,0 1 1,-1 0-1,-1 1 1,8 36-1,-3 20 940,3 88 0,1-3 832,-16-158-1904,0 1 0,0-1 0,1 1 0,-1-1 0,1 1 0,-1-1-1,1 1 1,0-1 0,0 0 0,0 1 0,1-1 0,1 3 0,5-17 202,-6 8-383,5-7-2955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3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6328,'0'0'7721,"-2"11"-7218,-4 29 289,2-1 1,1 70 0,8-47-82,1 40 743,0-38-228,-6-63-1192,0 0 0,1-1 1,-1 1-1,0 0 0,0 0 1,1-1-1,-1 1 0,0 0 1,1-1-1,-1 1 0,1 0 1,-1-1-1,1 1 1,-1-1-1,1 1 0,-1-1 1,1 1-1,0-1 0,-1 1 1,1-1-1,0 1 0,-1-1 1,1 0-1,0 1 0,0-1 1,8 2-2778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3:3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94 907 10448,'0'0'10025,"11"-14"-9691,1-3-236,14-19 373,43-45 0,-36 45 140,45-65-1,-31 37-80,-24 32-58,-1-1 1,30-63-1,20-76 976,-36 70-484,-31 86-664,-1 0 1,-1 0-1,-1 0 0,1-23 0,-3 38-246,0 0 0,0 0-1,0 0 1,0 0 0,0 0-1,0 0 1,0 0-1,0 0 1,0 0 0,-1 0-1,1 0 1,0 0 0,-1 0-1,1 0 1,-1 1 0,1-1-1,-2-1 1,2 1-30,-1 1 1,1 0 0,0 0-1,-1 0 1,1 0 0,-1 0-1,1 0 1,-1 0 0,1 0-1,-1 0 1,1 0 0,0 0-1,-1 0 1,1 0 0,-1 0-1,1 0 1,-1 0 0,1 1-1,0-1 1,-1 0 0,1 0-1,0 0 1,-1 1 0,1-1-1,-1 0 1,1 1 0,-4 2 34,0 1 0,1-1 0,0 1 0,-1 0 0,-3 7 0,-85 165 199,32-55-222,-57 125-37,44-87 30,51-110-14,3 0-1,-17 68 0,-62 193 395,96-307-380,1 0-1,-1 1 0,1-1 0,-1 0 1,0 0-1,-1 0 0,1 0 0,0 0 1,-1 0-1,-2 2 0,1-1 47,0 0 75,4-6 241,1-7-247,0-1-144,1 0 0,0 0 0,1 0 0,0 1 0,0-1 0,9-15 0,35-53 0,-34 58 0,8-12 0,2 2 0,42-44 0,61-46 0,-87 84 0,58-42 0,-14 12 0,-50 31 0,-26 27 0,0 1 0,0-1 0,1 1 0,10-8 0,-14 12 0,1-1 0,-1 1 0,0-1 0,0 0 0,5-6 0,-9 8 0,-1 2 0,0 0 0,1 0 0,-1 0 0,0 0 0,0 0 0,1 0 0,-1 0 0,0 1 0,1-1 0,-1 0 0,0 0 0,1 1 0,-1-1 0,0 1 0,1-1 0,-1 0 0,1 1 0,-1-1 0,1 1 0,-1-1 0,1 1 0,-1-1 0,1 1 0,-1 0 0,1-1 0,0 1 0,-1 1 0,0-1 0,-22 21 0,16-16 0,1 1 0,0-1 0,0 1 0,-6 9 0,-2 5 0,9-14 0,0-1 0,1 1 0,0-1 0,1 1 0,-1 0 0,1 1 0,0-1 0,1 0 0,0 1 0,0-1 0,1 1 0,-2 15 0,3-18 0,1-1 0,-1 1 0,1 0 0,0-1 0,0 1 0,0-1 0,1 1 0,-1-1 0,1 0 0,0 1 0,3 4 0,3 1 0,-1 0 0,18 16 0,-15-15 0,-6-7 0,0 0 0,0-1 0,0 0 0,0 0 0,1 0 0,-1 0 0,1-1 0,0 0 0,0 0 0,0 0 0,0 0 0,0-1 0,0 0 0,0 0 0,0 0 0,0-1 0,1 0 0,-1 0 0,0 0 0,0-1 0,1 1 0,-1-1 0,0 0 0,6-3 0,-4 2 0,-1 0 0,1-1 0,-1 0 0,0-1 0,0 1 0,0-1 0,0 0 0,0-1 0,-1 1 0,0-1 0,0 0 0,0 0 0,-1-1 0,1 0 0,-1 1 0,-1-1 0,5-10 0,-5 10 0,-1-1 0,1 1 0,-2-1 0,1 0 0,-1 0 0,0 1 0,0-1 0,-1 0 0,0 0 0,0 0 0,-1 0 0,-2-10 0,3 12 0,-1 0 0,1 1 0,-1 0 0,0-1 0,-1 1 0,1-1 0,-1 1 0,0 0 0,0 0 0,0 0 0,-1 0 0,1 0 0,-1 1 0,0-1 0,0 1 0,0-1 0,0 1 0,-1 0 0,0 1 0,1-1 0,-1 0 0,-6-2 0,3 2 0,6 2 0,0 0 0,0 0 0,0 1 0,0-1 0,0 0 0,-1 1 0,1-1 0,0 1 0,-1-1 0,1 1 0,0 0 0,-1-1 0,1 1 0,-1 0 0,1 0 0,0 0 0,-1 0 0,1 0 0,0 0 0,-1 1 0,-1 0 0,3-2 0,0 1 0,0 0 0,0 0 0,0 0 0,0-1 0,0 1 0,0 0 0,0 0 0,0 0 0,0 0 0,0-1 0,0 1 0,0 0 0,0 0 0,0 0 0,0-1 0,0 1 0,0 0 0,0 0 0,0 0 0,0 0 0,0-1 0,0 1 0,0 0 0,0 0 0,0 0 0,0 0 0,-1-1 0,1 1 0,0 0 0,0 0 0,0 0 0,0 0 0,0 0 0,-1-1 0,1 1 0,0 0 0,0 0 0,0 0 0,0 0 0,-1 0 0,1 0 0,0 0 0,0 0 0,-1 0 0,15-14 0,-4 4 0,12-8 0,2 2 0,0 0 0,36-16 0,-58 31 0,-1 0 0,1 0 0,-1 0 0,1 1 0,-1-1 0,1 1 0,-1-1 0,1 1 0,0 0 0,-1 0 0,1-1 0,0 1 0,-1 0 0,1 0 0,0 1 0,-1-1 0,1 0 0,-1 0 0,1 1 0,0-1 0,-1 1 0,1 0 0,-1-1 0,1 1 0,-1 0 0,2 1 0,-1 0 0,1 1 0,-1 0 0,0-1 0,0 1 0,0 0 0,0 0 0,0 1 0,-1-1 0,0 0 0,1 0 0,0 6 0,61 190 0,-59-190 0,1 1 0,-1-1 0,1 0 0,11 13 0,-14-18 0,1-1 0,0 1 0,0-1 0,1 0 0,-1 0 0,1 0 0,-1 0 0,1-1 0,0 0 0,0 1 0,0-2 0,8 4 0,-6-4 0,0-1 0,-1 0 0,1-1 0,0 1 0,9-3 0,1 0 0,-7 1 0,0 0 0,0 0 0,0-1 0,-1 0 0,9-5 0,22-8 0,-35 15 53,-1 0 0,0 0 0,0-1 0,1 1 1,-1-1-1,0 0 0,0 1 0,-1-2 0,1 1 0,0 0 0,-1 0 0,1-1 1,-1 0-1,0 1 0,3-5 0,-4 4-488,1 0 0,-1 1 0,0-1 0,0 0 0,0 0 0,0 0 0,-1 0 0,1 0 0,-1 0 0,0-4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3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10448,'0'0'1212,"12"-1"-1054,81-8 204,148-12 1494,68-2 1859,-290 18-3374,-14 4-261,-1 0 0,0 0 0,0 0 1,0 0-1,1 1 0,-1-1 0,0 1 1,1 0-1,4 1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4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4416,'0'0'9169,"-13"5"-8766,-43 17 755,-96 54 1,138-67-953,1 1 1,1 0-1,0 1 1,0 0-1,1 1 1,0 1-1,1 0 1,-12 21-1,17-26-103,1-1-1,0 2 1,0-1 0,1 0-1,0 1 1,1-1-1,0 1 1,0 0 0,1 0-1,0 0 1,0 0-1,1 0 1,0-1 0,1 1-1,0 0 1,0 0-1,4 9 1,-4-14-45,0 1 0,1-1 1,-1 0-1,1 0 0,0 0 0,1 0 1,-1 0-1,1-1 0,-1 1 0,1-1 0,0 1 1,0-1-1,1 0 0,-1 0 0,1-1 0,3 4 1,0-4 3,-1 1 0,1-1 1,-1 0-1,1 0 0,0 0 1,0-1-1,0 0 1,-1-1-1,13 0 0,4 0 73,-4 1 16,0-1 0,0-1 0,0 0 0,0-2-1,25-6 1,15-3 358,-15 5 168,-44 7-665,0 0 0,1 0 0,-1 0 0,0 0 0,1 0 0,-1-1 0,0 1 0,1 0 0,-1 0 0,1 0 0,-1 0 0,0 0 0,1-1 1,-1 1-1,0 0 0,0 0 0,1-1 0,-1 1 0,0 0 0,0 0 0,1-1 0,-1 1 0,0 0 0,0-1 0,0 1 0,1 0 0,-1-1 0,0 0 1,0-3-2225,0 2 862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4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9344,'0'0'2744,"10"-1"-2424,151-16 1420,-132 14-1329,0-1 0,-1-2 0,1-1 0,-1-1 1,0-2-1,34-16 0,-33 15-2356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4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5824,'0'0'12737,"10"-1"-12388,40-6 39,85-7 969,-129 14-1188,-1 1 0,1 0-1,-1 0 1,0 1 0,1-1-1,6 4 1,2 0 448,3 1 41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4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9648,'0'0'8014,"-2"11"-7395,0-3-573,-3 8 324,1 1-1,1 0 0,0 0 0,2 0 0,0 0 0,1 22 0,0-38-353,10 46 834,-10-44-754,1 0-1,0 1 1,0-1-1,0 0 1,1 0 0,-1 0-1,1-1 1,-1 1-1,1 0 1,0-1-1,0 1 1,4 3-1,-4-5-28,1 0 0,-1-1-1,1 1 1,-1 0-1,1-1 1,0 0 0,-1 1-1,1-1 1,0 0-1,-1 0 1,1-1 0,4 0-1,28-7-3442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4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12864,'0'0'1920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4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97 8136,'0'0'4649,"-9"11"-3881,-3 5-314,0 1-1,0 0 1,2 1-1,-9 20 1,15-27-96,0 1 0,1-1-1,0 1 1,1 0 0,1 0 0,-1 0 0,2 1 0,0-1 0,3 23-1,-3-33-285,0 0 0,1 0 0,-1 0-1,1 0 1,0 0 0,-1 0 0,1 0-1,0-1 1,0 1 0,0 0 0,0 0-1,1-1 1,-1 1 0,0-1 0,1 1-1,-1-1 1,1 0 0,-1 1 0,1-1-1,0 0 1,0 0 0,1 1-1,1-1-3,-1 0 0,0-1 0,0 1-1,0-1 1,1 0 0,-1 0 0,0 0-1,0 0 1,1 0 0,-1-1 0,0 0-1,5-1 1,3-2 55,0 0 0,0-1 0,-1 0-1,0-1 1,0 0 0,15-12 0,42-52 653,-66 69-772,12-8 482,-12 9-474,-1 0 1,1 0-1,-1 0 1,0 0 0,1 1-1,-1-1 1,0 0-1,1 0 1,-1 1 0,0-1-1,1 0 1,-1 0-1,0 1 1,0-1 0,1 0-1,-1 1 1,0-1-1,0 0 1,1 1-1,-1-1 1,0 0 0,0 1-1,0-1 1,0 1-1,0-1 1,0 0 0,0 1-1,0-1 1,0 1-1,0 0 1,2 3 20,1 1-1,-1-1 1,1 0 0,-1 0-1,1 0 1,1 0-1,3 4 1,7 8 74,-13-13-91,0-1 0,1 0 0,-1 0 0,1 0 0,0 0 0,-1-1 0,1 1 1,0 0-1,0-1 0,0 1 0,1-1 0,-1 0 0,0 0 0,0 1 0,1-1 0,-1-1 0,0 1 0,1 0 0,2 0 1,-1-1 11,0-1 0,0 1 0,0-1 0,-1 0 1,1 0-1,0 0 0,-1 0 0,1-1 0,0 0 1,-1 1-1,6-5 0,-3 2 3,-2 0 1,1 0 0,0-1-1,-1 1 1,0-1-1,0 0 1,0 0-1,0 0 1,-1-1 0,0 1-1,0-1 1,-1 0-1,1 0 1,-1 0-1,-1 0 1,1 0-1,-1 0 1,0-1 0,0-10-1,0-1 51,-1 0 0,0 0 0,-2 0 0,0 0 0,-8-30 0,8 41-42,0 0 0,0 0 0,-1 0 1,0 1-1,0-1 0,0 0 0,-1 1 1,0 0-1,-10-11 0,9 10-194,12 8-4077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4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4912,'0'0'4849,"-10"12"-4384,0 1-323,-4 3 158,0 1-1,-20 37 0,20-27 28,2 0 0,1 1-1,1 0 1,2 0-1,0 1 1,2 0 0,1 1-1,2-1 1,1 1 0,1 0-1,1 0 1,5 32-1,-1-35-51,1 1 0,1-1 0,2-1 0,0 1 0,2-1 0,1-1 0,1 0 0,1 0 0,1-1 0,1-1 0,1-1 0,1 0 0,23 22 0,10-3 556,-21-19-142,-26-21-639,-1 1 1,1-1-1,0 0 0,0 0 1,0 0-1,0 0 0,0-1 0,0 1 1,0-1-1,0 0 0,0 0 1,0 0-1,1 0 0,-1 0 1,0-1-1,0 0 0,0 1 0,5-3 1,9-3 13,31-14 0,-42 17-77,29-16-2757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4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6016,'0'0'8974,"6"15"-8402,-1-3-438,0 1 25,1 0 0,0 0-1,1 0 1,1-1 0,12 17 0,52 56 1050,-35-44-522,-3 1 0,40 62-1,-65-89-531,-1 1 0,-1 0 0,0 0 0,-1 0 0,0 1 0,-1 0 0,-1 0 0,-1 0 0,-1 0 0,0 1 0,-1 26 0,-4-15 51,0-1 0,-3 1 0,0-1 0,-2 0-1,0 0 1,-2-1 0,-2 0 0,0-1 0,-1-1 0,-2 1 0,-19 24 0,-38 39 1424,89-91-2983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7232,'0'0'17490,"2"10"-17090,38 112 1041,23 77 278,-18-54-794,-26-79-357,-18-63-524,-1 0 1,1-1-1,0 1 0,-1 0 1,0 0-1,0-1 1,1 1-1,-2 0 0,1 0 1,-1 4-1,1-6-24,-1 0-1,1 0 1,-1 0 0,1 0-1,-1 0 1,1 0 0,-1 0 0,1 0-1,-1 0 1,0-1 0,0 1 0,1 0-1,-1 0 1,0-1 0,0 1-1,0 0 1,0-1 0,0 1 0,0-1-1,0 0 1,0 1 0,0-1-1,0 0 1,0 1 0,0-1 0,0 0-1,-2 0 1,-4 1 41,-10 0 113,-1 0 1,-19-2-1,25 1-75,0 1-1,1 0 1,-15 3 0,-10 0 174,6 4-25,27-6-206,0-1 1,0 0 0,-1 0-1,1 0 1,-1 0 0,1-1 0,-6 1-1,3 0-330,11 1-784,15 0-118,28-6-861,-34 3-1609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3:47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1189 10448,'0'0'7989,"12"2"-7561,39 6-20,-46-8-314,0 1 0,0-1 0,0 0 0,0-1 1,0 1-1,0-1 0,0 0 0,0 0 0,0-1 1,0 1-1,-1-1 0,1 0 0,6-4 0,-2 0 131,0-1 0,0-1 1,16-15-1,-20 18-110,3-4 54,0 0 0,-1-1 0,0 1-1,0-1 1,-1-1 0,0 1 0,6-18 0,-1-5 429,9-42 0,-9 31-66,-4 7 244,-1-1 0,-2 0 0,-1-69 0,-3 91-407,-1 12-225,1 1 1,0-1 0,0 0-1,0 1 1,0-1 0,0 1-1,1-1 1,0 1-1,-1-1 1,1 1 0,1 0-1,-1-1 1,0 1 0,3-4-1,-2 4-38,6-4 700,-7 7-783,-1 0 0,1 0 0,0 0 1,-1 0-1,1 1 0,-1-1 0,1 0 1,-1 0-1,1 1 0,-1-1 0,1 1 1,-1-1-1,1 0 0,-1 1 0,1-1 1,-1 1-1,1-1 0,-1 1 0,0-1 1,1 1-1,-1 0 0,20 28 69,-1 1-1,-1 0 1,-2 1 0,-1 1-1,19 62 1,-28-73-50,-1 1-1,0 0 1,-2 0 0,-1 0-1,0 0 1,-2 1-1,0-1 1,-2 0 0,0 0-1,-8 33 1,9-51-42,0 0 0,-1 0 0,1 0 0,-1-1 0,0 1 0,0 0 0,0-1 0,0 1 0,0-1 0,-1 1 0,0-1 0,1 0 0,-6 4 0,6-6 0,-1 1 0,1-1 0,-1 0 0,1 0 0,-1 0 0,1 0 0,-1-1 0,0 1 0,1-1 0,-1 1 0,0-1 0,0 0 0,1 0 0,-1 0 0,0-1 0,0 1 0,1-1 0,-1 1 0,0-1 0,1 0 0,-5-2 0,-11-6 0,1 0 0,1-2 0,-1 0 0,-24-23 0,38 32 0,0-1 0,1 1 0,-1-1 0,1 0 0,0 0 0,0 0 0,0 0 0,0 0 0,0-1 0,1 1 0,-1 0 0,1-1 0,0 1 0,0-1 0,0 0 0,1 1 0,-1-7 0,1 8 0,0 0 0,0 0 0,1 0 0,-1 0 0,1-1 0,-1 1 0,1 0 0,0 0 0,0 0 0,0 0 0,0 0 0,0 1 0,0-1 0,0 0 0,1 0 0,-1 1 0,1-1 0,-1 1 0,1-1 0,-1 1 0,1 0 0,0-1 0,0 1 0,0 0 0,0 0 0,0 0 0,0 1 0,0-1 0,0 0 0,3 0 0,0 1 0,0 0 0,1 0 0,-1 0 0,0 0 0,0 1 0,0 0 0,1 0 0,-1 0 0,9 4 0,14 3 0,126 14 0,-151-22 0,1 0 0,-1 0 0,1 0 0,-1 0 0,1-1 0,-1 0 0,1 0 0,-1 0 0,0 0 0,1 0 0,-1-1 0,0 1 0,0-1 0,0 0 0,0 0 0,5-5 0,3-3 0,0-1 0,15-20 0,-11 13 0,0-2 0,-1-1 0,0-1 0,21-46 0,-19 35 0,-12 25 0,-3 6 0,1 0 0,-1-1 0,0 1 0,0-1 0,0 1 0,0-1 0,-1 1 0,2-6 0,-1 2 0,-2 12 0,-7 28 0,2 1 0,-4 49 0,10-64 0,-1-1 0,2 1 0,1 0 0,0 0 0,10 34 0,-10-48 0,0 0 0,1-1 0,0 1 0,0-1 0,0 0 0,1 0 0,-1 0 0,1 0 0,0-1 0,1 0 0,4 5 0,-6-7 0,-1 0 0,0 0 0,1-1 0,-1 1 0,1-1 0,0 1 0,0-1 0,-1 0 0,1 0 0,0 0 0,0 0 0,0 0 0,0-1 0,0 0 0,0 1 0,0-1 0,0 0 0,0 0 0,0-1 0,0 1 0,0-1 0,0 1 0,4-2 0,4-4 0,0 0 0,0 0 0,-1-1 0,0-1 0,0 0 0,-1 0 0,0 0 0,0-1 0,9-14 0,7-12 0,28-52 0,-26 41 0,43-66 0,-68 110 0,-1 0 0,1 0 0,-1 0 0,1 0 0,0 1 0,-1-1 0,1 0 0,0 1 0,0 0 0,0-1 0,0 1 0,1 0 0,-1 0 0,0 0 0,0 0 0,5 0 0,-6 1 0,1-1 0,-1 1 0,1 1 0,-1-1 0,0 0 0,1 0 0,-1 0 0,1 1 0,-1-1 0,0 1 0,1-1 0,-1 1 0,0 0 0,1-1 0,-1 1 0,0 0 0,0 0 0,0 0 0,0 0 0,0 0 0,0 0 0,0 0 0,0 0 0,0 0 0,0 1 0,-1-1 0,1 0 0,0 2 0,9 21 0,0 1 0,8 42 0,-10-37 0,0 22 0,-3-43 0,7-12 0,6-9 0,0 0 0,18-15 0,12-10 0,11-6 0,17-10 0,-75 52 0,0 0 0,0 0 0,0 1 0,1-1 0,-1 1 0,0-1 0,0 1 0,0-1 0,1 1 0,-1 0 0,0-1 0,1 1 0,-1 0 0,0 0 0,1 0 0,-1 0 0,0 0 0,0 1 0,1-1 0,-1 0 0,0 0 0,1 1 0,-1-1 0,0 1 0,0-1 0,0 1 0,0 0 0,1-1 0,-1 1 0,0 0 0,0 0 0,0 0 0,-1 0 0,1 0 0,0 0 0,0 0 0,0 0 0,-1 0 0,1 0 0,1 2 0,2 6 0,-1 0 0,0 0 0,0 0 0,3 15 0,-3-9 0,1 4 0,-1 0 0,0 0 0,-2 0 0,-1 37 0,-1-17 0,3-42 0,-1 0 0,0 0 0,1 0 0,-1 1 0,1-1 0,0 1 0,3-4 0,5-6 0,16-32 0,-19 31 0,0 0 0,1 0 0,1 1 0,0-1 0,1 2 0,0 0 0,17-15 0,-20 20 0,0 0 0,-1-1 0,9-9 0,-9 8 0,-1 2 0,2-1 0,8-7 0,-14 14 0,0 0 0,-1-1 0,1 1 0,0 0 0,-1 0 0,1-1 0,0 1 0,-1 0 0,1 0 0,0 0 0,0 0 0,-1 0 0,1 0 0,0 0 0,-1 0 0,1 1 0,0-1 0,0 0 0,-1 0 0,1 0 0,0 1 0,-1-1 0,1 0 0,0 1 0,-1-1 0,1 1 0,-1-1 0,1 1 0,-1-1 0,1 1 0,-1-1 0,1 1 0,-1-1 0,1 1 0,-1 0 0,0-1 0,1 2 0,12 23 0,5 29 0,-1-3 0,27 54 0,-43-102 0,0-1 0,0 0 0,1 0 0,-1 0 0,1 0 0,-1-1 0,1 1 0,0 0 0,-1-1 0,1 1 0,0-1 0,0 1 0,0-1 0,1 0 0,-1 0 0,0 0 0,0 0 0,0 0 0,1-1 0,-1 1 0,1-1 0,-1 1 0,0-1 0,1 0 0,-1 0 0,1 0 0,-1 0 0,0 0 0,1-1 0,-1 1 0,0-1 0,1 0 0,2-1 0,5-1 0,0-1 0,-1-1 0,1 0 0,-1 0 0,0 0 0,9-9 0,-5 2 0,0 0 0,-1-1 0,0-1 0,-1 0 0,14-23 0,11-16 0,-31 48 0,10-12 0,-8 18 0,-3 11 0,-2 5 0,0 0 0,-2 0 0,0 0 0,-4 30 0,1-19 0,-17 150 0,5-61 0,-13 77 0,13-102 0,3-58 0,21-101 0,39-230 0,-30 206 0,-9 45 0,3 0 0,1 0 0,2 1 0,2 1 0,3 1 0,25-44 0,3-11 0,-47 96 0,-1 1 0,1 0 0,0-1 0,0 1 0,0 0 0,0 0 0,0-1 0,0 1 0,0 0 0,1 0 0,-1 0 0,0 0 0,1 1 0,-1-1 0,0 0 0,1 0 0,-1 1 0,1-1 0,-1 1 0,1-1 0,-1 1 0,1 0 0,0 0 0,-1-1 0,1 1 0,-1 0 0,1 0 0,0 1 0,-1-1 0,1 0 0,1 1 0,1 1 0,-1-1 0,0 1 0,1 0 0,-1 0 0,0 0 0,0 1 0,-1-1 0,1 1 0,0 0 0,-1 0 0,0-1 0,3 5 0,5 9 0,-1 0 0,0 0 0,-1 1 0,-1 0 0,-1 0 0,0 1 0,-1 0 0,4 32 0,-9-44 0,-1 1 0,1-1 0,-1 0 0,0 1 0,-1-1 0,1 0 0,-1 0 0,-1 0 0,1 0 0,-1 0 0,0-1 0,0 1 0,-1-1 0,1 0 0,-1 0 0,-9 9 0,9-11 0,-1-1 0,1 0 0,-1 0 0,1-1 0,-1 1 0,0-1 0,1 0 0,-1 0 0,0-1 0,0 1 0,0-1 0,1 0 0,-1 0 0,-6-1 0,-5-2 0,1 0 0,-30-10 0,39 11 0,0 0 0,1-1 0,-1 0 0,1 0 0,-8-5 0,5 2 0,0 0 0,14 7 0,21 11 0,-21-9 0,7 2 0,1 1 0,-1-2 0,0 0 0,1 0 0,0-1 0,0-1 0,0-1 0,0 0 0,0 0 0,0-1 0,20-3 0,-17 0 0,0 1 0,0-2 0,-1 0 0,1-1 0,-1-1 0,0-1 0,-1 0 0,1-1 0,22-15 0,-9 1 0,97-76 0,-111 84 0,0 0 0,-1-1 0,-1-1 0,-1 0 0,19-31 0,-14 15 0,-2 0 0,-1-1 0,-1-1 0,-3 0 0,0-1 0,-2 0 0,-2 0 0,-1-1 0,-2 0 0,-1 0 0,-6-68 0,2 89 0,-1-1 0,0 1 0,-1 0 0,-1 0 0,-9-21 0,12 32 0,-1-1 0,1 1 0,-1 0 0,1-1 0,-1 1 0,0 1 0,-1-1 0,1 0 0,-1 1 0,1 0 0,-1 0 0,0 0 0,0 0 0,-1 0 0,1 1 0,0 0 0,-1 0 0,1 0 0,-1 0 0,-9-1 0,10 3 0,1 0 0,-1 0 0,0 0 0,1 0 0,-1 1 0,1 0 0,-1 0 0,1 0 0,0 0 0,-1 0 0,1 0 0,0 1 0,0 0 0,-1 0 0,2 0 0,-1 0 0,0 0 0,-3 3 0,-3 5 0,0 0 0,0 0 0,-10 17 0,6-8 0,1 1 0,1 0 0,1 1 0,0 0 0,2 1 0,0-1 0,2 2 0,0-1 0,2 1 0,0 0 0,0 30 0,-3 37 0,2-48 0,2 1 0,2 0 0,1 0 0,8 48 0,1-42 0,2 0 0,20 58 0,-27-96 0,0-1 0,1 0 0,0-1 0,0 1 0,1-1 0,1 0 0,-1 0 0,14 12 0,-17-19 0,0-1 0,0 1 0,0-1 0,0 0 0,0 0 0,0 0 0,0 0 0,0-1 0,1 1 0,-1-1 0,0 0 0,0 0 0,1 0 0,-1 0 0,4-1 0,3-1 0,1 0 0,-1-1 0,13-4 0,-11 1 0,0 0 0,-1 0 0,-1-2 0,1 1 0,14-14 0,-6 5 0,-5 4 0,0-1 0,-1 0 0,0 0 0,-1-2 0,18-28 0,-15 18 0,-1-2 0,18-50 0,-22 50 0,-5 17 0,-1 0 0,-1 0 0,0 0 0,0-1 0,-1 0 0,0 1 0,0-14 0,1 15 0,-3 9 0,0 0 0,0 0 0,0 0 0,1 0 0,-1-1 0,0 1 0,0 0 0,0 0 0,0 0 0,0 0 0,0-1 0,0 1 0,0 0 0,0 0 0,0 0 0,0 0 0,0-1 0,0 1 0,0 0 0,0 0 0,0 0 0,0-1 0,0 1 0,0 0 0,0 0 0,0 0 0,0 0 0,0-1 0,0 1 0,0 0 0,0 0 0,0 0 0,0 0 0,0-1 0,-1 1 0,1 0 0,0 0 0,0 0 0,0 0 0,0 0 0,0-1 0,-1 1 0,1 5 0,-1-1 0,1 1 0,-1-1 0,-1 0 0,1 1 0,-4 6 0,2 0 0,-7 19 0,1 0 0,-7 46 0,15-65 0,-1 0 0,2 0 0,0 0 0,0 0 0,1 0 0,0 0 0,1 0 0,0 0 0,1-1 0,8 21 0,-2-8 0,-8-19 0,0-1 0,0 1 0,0-1 0,1 0 0,-1 0 0,1 0 0,0 0 0,0 0 0,0 0 0,0 0 0,1 0 0,-1-1 0,1 1 0,4 2 0,-6-4 0,4 3 0,0-1 0,-1 0 0,1-1 0,0 1 0,8 2 0,-10-5 0,-1 1 0,1-1 0,0 0 0,0 0 0,-1 0 0,1 0 0,0 0 0,-1-1 0,1 1 0,0-1 0,-1 0 0,1 0 0,-1 0 0,3-1 0,5-2 0,0 0 0,0-1 0,-1 0 0,0-1 0,0 1 0,0-2 0,-1 0 0,1 0 0,-2 0 0,1-1 0,11-16 0,97-131 0,-114 151 0,1 1 0,0-1 0,0 1 0,0 0 0,0 0 0,1 0 0,-1 1 0,1-1 0,-1 1 0,1-1 0,0 1 0,0 1 0,5-3 0,3 1 0,1-1 0,26-2 0,-39 6 0,14 0 0,-1 1 0,1 0 0,-1 1 0,1 0 0,-1 1 0,0 1 0,21 8 0,-19-7 0,6 5 0,-24-11 0,0 0 0,0 0 0,0 0 0,1 0 0,-1 0 0,0-1 0,-2-1 0,-16-8 0,6 6 0,0 0 0,0 2 0,0 0 0,-25-3 0,33 6 0,-1 0 0,1 0 0,0 0 0,-1 1 0,1 0 0,-1 0 0,1 1 0,0 0 0,0 0 0,0 0 0,-12 7 0,10-4 0,-1 1 0,1 1 0,0-1 0,0 1 0,1 1 0,0 0 0,0 0 0,1 0 0,0 1 0,1 0 0,0 1 0,-6 10 0,9-13 0,1 0 0,-1 0 0,1 0 0,1 1 0,-1-1 0,1 0 0,0 1 0,1-1 0,0 1 0,0-1 0,1 1 0,-1-1 0,4 13 0,0-9 0,0 0 0,0 0 0,1 0 0,0-1 0,1 1 0,0-2 0,1 1 0,9 10 0,-10-13 0,1-1 0,0 0 0,1 0 0,-1-1 0,1 0 0,0 0 0,0-1 0,14 6 0,-1-2 0,0-1 0,31 6 0,-39-11 0,-1-1 0,1 0 0,0-1 0,0 0 0,0-1 0,0 0 0,24-7 0,-16 2 0,0-1 0,0 0 0,33-19 0,-36 15 0,0-1 0,-1 0 0,0-1 0,-1-1 0,0-1 0,20-24 0,0-8 0,33-53 0,-56 84 0,-11 14 0,0 0 0,-1 0 0,1 0 0,0-1 0,-1 1 0,1 0 0,-1-1 0,0 1 0,1-1 0,-1 1 0,1-6 0,3-6 0,-5 13 0,-1 4 0,-9 20 0,1 1 0,1-1 0,1 1 0,-4 35 0,10-44 0,1 1 0,0-1 0,1 1 0,1-1 0,7 27 0,-8-39 0,0 1 0,0-1 0,0 1 0,0-1 0,1 1 0,-1-1 0,1 0 0,0 0 0,0 0 0,1 0 0,-1 0 0,0 0 0,1 0 0,0-1 0,-1 1 0,1-1 0,0 0 0,1 0 0,-1 0 0,6 3 0,-4-3 0,-1 0 0,1-1 0,0 1 0,0-1 0,0 0 0,0 0 0,1-1 0,-1 0 0,0 0 0,0 0 0,0 0 0,0-1 0,9-1 0,-3-2 0,1-1 0,-1 1 0,1-2 0,-1 0 0,-1 0 0,1-1 0,-1 0 0,-1-1 0,1 0 0,9-11 0,10-13 0,38-57 0,-42 55 0,6-12 0,-2-1 0,-2-1 0,-3-2 0,-1 0 0,-3-2 0,19-72 0,15-94 0,-45 181 0,6-42 0,-14 70 0,0-1 0,-1 1 0,0 0 0,0-1 0,-1 1 0,-3-13 0,4 20 0,-1 0 0,0-1 0,1 1 0,-1 0 0,0-1 0,0 1 0,0 0 0,-1 0 0,1 0 0,-1 0 0,-2-3 0,4 5 0,-1 0 0,1-1 0,-1 1 0,0 0 0,1 0 0,-1-1 0,0 1 0,0 0 0,1 0 0,-1 0 0,0 0 0,1 0 0,-1 0 0,0 0 0,0 0 0,1 0 0,-1 0 0,0 0 0,1 1 0,-1-1 0,0 0 0,1 0 0,-1 1 0,0-1 0,1 1 0,-1-1 0,0 0 0,1 1 0,-1-1 0,1 1 0,-1-1 0,1 1 0,-1-1 0,1 1 0,0 0 0,-1-1 0,1 1 0,0 0 0,-1 1 0,-22 27 0,12-16 0,0 1 0,-8 16 0,4-1 0,1 1 0,1 0 0,2 1 0,-12 52 0,11-24 0,-5 98 0,13-16 0,-1 20 0,4-150 0,1 0 0,0 1 0,1-1 0,2 16 0,-2-22 0,0 0 0,1 1 0,0-1 0,-1 0 0,2 0 0,-1-1 0,0 1 0,1 0 0,0-1 0,0 1 0,5 4 0,-7-8 0,1 0 0,-1 0 0,1 0 0,0-1 0,-1 1 0,1 0 0,0-1 0,-1 0 0,1 1 0,0-1 0,-1 0 0,1 0 0,0 1 0,0-2 0,0 1 0,-1 0 0,1 0 0,0 0 0,0-1 0,-1 1 0,1-1 0,0 1 0,-1-1 0,1 0 0,-1 0 0,4-2 0,6-3 0,-1 0 0,16-14 0,-19 15 0,41-29 0,-21 16 0,35-32 0,-33 25 0,-21 19 0,0-1 0,0 0 0,0-1 0,9-11 0,-15 16 0,0 1 0,0 0 0,0-1 0,1 1 0,-1 0 0,1 1 0,5-4 0,-6 4 0,0-1 0,0 1 0,0 0 0,0-1 0,-1 1 0,1-1 0,0 1 0,-1-1 0,3-2 0,-4 3 0,0 1 0,0 0 0,0-1 0,1 1 0,-1 0 0,0-1 0,0 1 0,1 0 0,-1 0 0,0-1 0,1 1 0,-1 0 0,0 0 0,1-1 0,-1 1 0,0 0 0,1 0 0,-1 0 0,1 0 0,-1-1 0,0 1 0,1 0 0,-1 0 0,1 0 0,-1 0 0,0 0 0,1 0 0,-1 0 0,1 0 0,-1 0 0,1 1 0,-1-1 0,0 0 0,1 0 0,-1 0 0,0 0 0,1 0 0,-1 1 0,1-1 0,-1 0 0,0 0 0,0 1 0,1-1 0,-1 0 0,0 1 0,1-1 0,-1 0 0,0 1 0,0-1 0,1 0 0,-1 1 0,15 23 0,-13-20 0,4 10 0,0 0 0,-1 1 0,-1 0 0,0 0 0,1 20 0,-3-23 0,0 1 0,0 0 0,1-1 0,1 0 0,0 1 0,1-2 0,0 1 0,0 0 0,10 13 0,-13-24 0,-1 1 0,0-1 0,1 0 0,-1 0 0,0 0 0,1-1 0,-1 1 0,1 0 0,0 0 0,-1-1 0,1 1 0,-1-1 0,1 0 0,0 1 0,-1-1 0,1 0 0,0 0 0,0 0 0,-1 0 0,1 0 0,0 0 0,-1-1 0,1 1 0,0 0 0,-1-1 0,1 1 0,0-1 0,-1 0 0,1 0 0,-1 0 0,2-1 0,3-1 0,0-1 0,0 1 0,-1-2 0,1 1 0,-1-1 0,5-5 0,32-36 0,-21 25 0,-1-1 0,-1-2 0,-1 0 0,19-34 0,-35 55 0,0-1 0,0 0 0,1 0 0,-1 1 0,1-1 0,0 1 0,4-4 0,-6 7 0,-1-1 0,1 1 0,0-1 0,-1 1 0,1-1 0,0 1 0,-1 0 0,1-1 0,0 1 0,-1 0 0,1 0 0,0 0 0,0-1 0,-1 1 0,1 0 0,0 0 0,0 0 0,0 0 0,-1 0 0,1 0 0,0 0 0,0 1 0,-1-1 0,1 0 0,0 0 0,0 0 0,-1 1 0,1-1 0,0 0 0,-1 1 0,1-1 0,0 1 0,-1-1 0,1 1 0,-1-1 0,1 1 0,-1-1 0,1 1 0,-1 0 0,1-1 0,-1 1 0,0 0 0,1-1 0,-1 1 0,0 0 0,1 0 0,-1-1 0,0 1 0,0 1 0,9 20 0,-2 0 0,-1 1 0,-1-1 0,4 37 0,0 95 0,-8-130 0,0 16 0,-2 1 0,-1 0 0,-3-1 0,-10 44 0,10-61 0,-2 1 0,-1-1 0,-1 0 0,-1-1 0,0 0 0,-2 0 0,-1-1 0,-16 20 0,24-35 0,-1 0 0,0 0 0,-1-1 0,1 1 0,-1-1 0,0-1 0,0 0 0,-1 1 0,1-2 0,-1 1 0,0-1 0,0-1 0,0 0 0,-1 0 0,1 0 0,-10 0 0,0 0 0,-1-2 0,0 0 0,1-1 0,-1-1 0,1 0 0,-22-7 0,34 8 0,-2 0 0,1-1 0,0 0 0,0 0 0,0 0 0,0-1 0,1 0 0,-1 0 0,1-1 0,0 0 0,0 0 0,-6-5 0,-2-4 0,8 9 0,1-1 0,0 0 0,0 0 0,0 0 0,-5-8 0,9 11 0,0-1 0,0 1 0,0 0 0,0 0 0,0-1 0,1 1 0,-1 0 0,1-1 0,-1 1 0,1-1 0,0 1 0,0 0 0,0-1 0,0 1 0,1-1 0,-1 1 0,1 0 0,-1-1 0,3-3 0,3-6 0,1 1 0,0 0 0,0 0 0,2 1 0,-1 0 0,12-11 0,-3 5 0,0 0 0,1 1 0,0 1 0,1 1 0,1 0 0,0 2 0,25-12 0,20-10 0,-45 22 0,0 0 0,30-10 0,93-31 0,-133 49 0,-8 3 0,0 0 0,-1-1 0,1 1 0,0 0 0,0-1 0,-1 0 0,1 1 0,-1-1 0,1 0 0,-1 0 0,1 0 0,-1 0 0,1 0 0,1-2 0,-3 3 0,0 0 0,0 0 0,0-1 0,0 1 0,0 0 0,0 0 0,0 0 0,0 0 0,0-1 0,0 1 0,0 0 0,0 0 0,0 0 0,0 0 0,0-1 0,0 1 0,0 0 0,0 0 0,0 0 0,-1 0 0,1 0 0,0-1 0,0 1 0,0 0 0,0 0 0,0 0 0,0 0 0,-1 0 0,1 0 0,0 0 0,0 0 0,0-1 0,0 1 0,-1 0 0,1 0 0,0 0 0,0 0 0,0 0 0,0 0 0,-1 0 0,1 0 0,0 0 0,0 0 0,-1 0 0,-6-1 0,-57-4 929,27 0-4538,33 4 2354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4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8240,'0'0'10738,"3"11"-10094,2 2-435,-2-6-80,-1 0-1,0 0 0,0 0 1,0 0-1,-1 1 0,0-1 1,0 14-1,-1 0 273,-1 9 1182,7 53 1,-1-30 1277,6-65-6741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8:4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4416,'0'0'11566,"11"0"-10995,70 6 1126,100 19-1,-126-16-1124,-30-5-157,0 2 0,0 0 0,0 1 0,25 12 0,-48-18-383,0 0 1,0-1-1,0 1 1,0 0 0,1-1-1,-1 0 1,0 0-1,0 1 1,4-2-1,4-2-2859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0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5824,'0'0'9120,"13"3"-8874,43 7-4,-50-10-163,0 0 1,1 0 0,-1 0-1,0-1 1,0 0 0,0-1 0,1 0-1,-2 1 1,1-2 0,0 1-1,0-1 1,-1 0 0,1 0 0,-1 0-1,0-1 1,0 0 0,7-6-1,-3 2 118,-7 7-137,1-1 0,-1 0 0,0 0-1,0-1 1,0 1 0,0 0 0,0-1-1,-1 1 1,1-1 0,-1 1 0,1-1-1,-1 0 1,0 0 0,0 0 0,0 1-1,-1-1 1,1 0 0,-1 0 0,1 0-1,-1 0 1,0 0 0,0 0 0,-1 0-1,1 0 1,-1-3 0,0 1 34,-1 0 0,1 1 1,-1-1-1,0 1 0,-1 0 1,1-1-1,-1 1 0,1 0 1,-1 1-1,0-1 0,-1 0 1,1 1-1,-1 0 0,1 0 1,-6-4-1,3 3 26,5 3-62,0 0 0,-1 0-1,1 0 1,-1 0 0,1 0 0,-1 1 0,1-1 0,-1 0-1,0 1 1,1-1 0,-1 1 0,0-1 0,-2 1-1,4 7-2346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0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10656,'0'0'11410,"-7"10"-11226,-15 21 125,1 1 1,-28 58-1,45-80-216,0 0 0,1 1 1,0-1-1,1 1 0,0 0 0,-1 15 1,3-18-7,0 1 0,1-1 0,0 0 1,1 0-1,0 0 0,0 0 0,0-1 1,1 1-1,6 10 0,-6-11 16,2-1-1,-1 1 1,1-1-1,-1 0 0,2 0 1,-1-1-1,1 0 1,-1 0-1,1 0 0,9 5 1,-11-9-54,-1 0 0,1 0 1,0 0-1,-1-1 0,1 0 0,-1 1 1,1-1-1,0-1 0,-1 1 0,1 0 0,-1-1 1,6-1-1,1-1 32,0 0-1,-1-1 1,11-4 0,-5-2-306,-11 5-2894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1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33 117 17791,'0'0'4263,"-5"-9"-3568,-17-32-267,21 39-398,0 0 1,1 1-1,-1-1 1,1 1 0,-1-1-1,1 0 1,-1 0-1,1 1 1,0-1 0,0 0-1,0 0 1,0 1-1,0-1 1,0 0 0,1 1-1,-1-1 1,1 0-1,-1 1 1,1-1 0,-1 0-1,1 1 1,0-1-1,0 1 1,0-1-1,0 1 1,0-1 0,0 1-1,0 0 1,0 0-1,3-3 1,-2 3-23,0-1 0,0 1 0,0-1 0,0 1 0,0 0 0,1 0-1,-1 0 1,0 0 0,1 0 0,-1 0 0,0 1 0,1-1 0,-1 1 0,1 0 0,-1-1 0,1 1-1,-1 0 1,4 1 0,24 11-2443,-29-12 1768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1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16 12456,'0'0'7563,"-10"4"-7367,-32 12-2,40-15-161,-1 0 0,1 0 0,-1 0 1,1 0-1,0 1 0,0-1 0,0 0 1,0 1-1,0 0 0,0 0 0,-2 2 1,-7 6 160,0-3-96,1 0 1,0 1-1,1 0 1,0 0-1,0 1 1,1 0-1,0 1 1,0 0-1,1 0 0,1 1 1,-1-1-1,2 1 1,-1 1-1,2-1 1,0 1-1,0 0 1,-2 14-1,5-20-42,0 0 0,0 0 0,1 1 0,0-1 0,0 0-1,1 0 1,2 12 0,-2-15-25,1 0-1,-1 1 1,1-1-1,-1 0 1,1 0-1,0 0 0,0 0 1,1 0-1,-1-1 1,0 1-1,1-1 1,0 1-1,0-1 0,5 4 1,-3-4 10,0 1 0,0-1-1,0 0 1,0 0 0,0-1 0,0 1-1,0-1 1,0-1 0,1 1 0,-1-1 0,0 1-1,1-1 1,-1-1 0,0 1 0,0-1 0,1 0-1,-1 0 1,0-1 0,0 1 0,0-1-1,0 0 1,0-1 0,-1 1 0,8-5 0,-4 1 45,0 0 1,0 0 0,0-1 0,0 0 0,-1 0-1,-1 0 1,1-1 0,-1 0 0,0 0 0,-1-1-1,0 0 1,5-11 0,12-50 1069,-26 79-107,4-4-1008,0 1-1,1 0 1,-1-1-1,1 1 1,1-1-1,-1 1 1,1-1-1,-1 0 1,2 1-1,-1-1 1,0 0 0,1 0-1,0 0 1,0-1-1,1 1 1,-1-1-1,1 0 1,0 0-1,0 0 1,0 0-1,1-1 1,-1 1-1,1-1 1,0 0-1,0-1 1,0 1 0,0-1-1,0 0 1,1 0-1,-1-1 1,1 0-1,-1 0 1,1 0-1,-1 0 1,1-1-1,0 0 1,-1 0-1,1 0 1,0-1-1,-1 0 1,1 0-1,-1-1 1,0 1 0,8-4-1,1-2 23,1 0 0,-2-1 0,1-1 1,-1 0-1,0-1 0,-1 0 0,0-1 0,14-18 0,-22 23-21,-1 0-1,0-1 1,0 0-1,-1 1 1,0-1-1,0 0 1,0 0-1,0-12 1,0 10 8,-2 4-16,1 0 1,-1 0-1,1 0 0,-1 0 0,-1 0 0,1 0 1,-1 0-1,0 0 0,0 0 0,0 1 0,-1-1 1,1 0-1,-1 0 0,0 1 0,-1-1 1,1 1-1,-5-5 0,2 1 24,4 6-36,0 1 0,0-1 1,0 0-1,0 1 0,-1-1 0,1 1 1,0 0-1,-1 0 0,1-1 0,-1 1 1,1 0-1,-1 0 0,-3-1 0,-7-7 114,22 13-160,2 5-4038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1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15776,'0'0'9223,"-3"15"-8927,1-1-215,-1 1 18,0 1 0,2-1 0,0 0 0,2 23 0,7 68 612,7 110 757,-9-134-672,-6-75-604,0 0 1,-1 0 0,0 1-1,-1-1 1,-2 8 0,3-14-133,1 1 1,-1 0-1,0 0 1,0-1-1,0 1 1,0 0 0,0-1-1,-1 1 1,1-1-1,0 1 1,-1-1-1,1 0 1,-1 1-1,1-1 1,-1 0-1,0 0 1,-2 1 0,1-1 16,-1 1 0,0-1 1,0 0-1,0 0 0,-1-1 1,1 1-1,-8-1 0,-1-1 112,0 0 0,-1-1 0,1 0 0,-17-6 0,2-3-108,21 8-78,0 1 1,1-1-1,-1 1 0,0 0 0,0 1 1,-12-2-1,-5-5-3,39 28 0,-5-13-3936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1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20599,'0'0'8207,"-4"12"-8013,-9 37 6,13-44-153,-1-1 0,0 1 0,1-1 0,0 1 0,0-1-1,1 1 1,-1-1 0,3 9 0,0 10 355,-3-21-266,0 0 0,1 0 0,-1 0-1,1 1 1,0-1 0,0 0 0,-1 0-1,1 0 1,1 0 0,0 2 0,-1-4 178,-1-7-4230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1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17791,'0'0'5800,"11"-10"-5598,36-30 4,-40 34-149,1 1-1,-1 0 1,1 1-1,0 0 1,0 0-1,0 1 1,1 0-1,11-2 1,-1 1 104,1 2 0,23-1 0,0 1 97,34-2 162,-45 3-159,50-7 0,-71 7-174,-1 0-1,1 0 0,0 1 1,0 1-1,20 3 1,3 4-3428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1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12256,'0'0'7849,"10"-5"-7532,1-1-228,-3 1-9,0 1 0,1 0 0,-1 0-1,1 1 1,16-4 0,70-13 511,1 5 0,0 3 0,125 3 0,-114 3 192,210-36 0,-299 39-697,11-3 193,30-9-1,-38 4 247,-20 10-761,1 0-1,0 0 1,-1 0-1,1 0 1,-1 0-1,1 0 1,0 0-1,0 1 1,0-1-1,-1 1 0,3-1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3:48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11952,'0'0'9578,"13"-4"-9026,-13 4-545,14-6 158,0 2-1,0 0 1,0 1-1,0 0 1,1 1-1,14 0 1,19 2 861,1 1 0,-1 3 0,0 2 0,74 19 0,-83-18-130,-31-6-507,-1 0 0,1 1 0,-1-1-1,1 1 1,8 4 0,-15-5-327,-1-1 0,1 0 0,0 0 0,-1 1 0,1-1 0,-1 0-1,1 1 1,0-1 0,-1 1 0,1-1 0,-1 1 0,0-1 0,1 1 0,-1-1-1,1 1 1,-1 0 0,0-1 0,1 1 0,-1-1 0,0 1 0,0 0 0,1-1-1,-1 1 1,0 1 0,-4 8-4534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1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47 16687,'0'0'5695,"-14"-8"-5476,-43-22 6,52 28-188,-1 0 0,1 1 0,-1 0 0,1 0 0,-1 0 0,0 1 0,1 0 0,-1 0 0,0 0-1,1 1 1,-1 0 0,-7 2 0,-8 0 103,7 0-49,0-1-1,0 2 1,0 0 0,1 0 0,-14 8-1,-64 36 360,31-15-188,45-25-150,1 1 0,1 0-1,-1 0 1,1 1 0,1 1 0,0 0 0,1 1-1,0 0 1,0 1 0,2 0 0,-1 0 0,2 1 0,0 1-1,-12 29 1,19-41-80,0-1 0,0 1 0,0 0-1,1-1 1,-1 1 0,1-1 0,0 1-1,0 0 1,0 0 0,0-1 0,0 1 0,1 0-1,-1-1 1,1 1 0,0-1 0,0 1 0,1 2-1,0 0 34,1-1 0,-1 0-1,1 1 1,0-1 0,1-1-1,-1 1 1,1 0 0,6 4 0,1 0 65,1 0 0,-1-1 0,2 0 1,-1-1-1,26 8 0,-15-8-29,1 0 0,0-2 0,0-1 0,0-1 1,26-1-1,0-3 294,73-12 0,-84 4-139,-31 8 128,0-1 0,0 1-1,0 1 1,16-2 0,-24 3 97,1 0-464,-1 0 0,0 0 0,1 0 0,-1 0 0,1 0 0,-1 0 0,0 0 0,1 0 0,-1 0 0,0 0 0,1 0 0,-1 0 0,0 1 0,1-1 0,-1 0 0,0 0 0,1 0 0,-1 0 0,0 1 0,0-1 0,1 0 0,-1 1 0,0 6 867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1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19495,'0'0'6324,"4"-11"-6142,12-31 0,-15 40-161,0 0 0,0 0 0,0 1 0,0-1-1,0 0 1,1 1 0,-1-1 0,0 1 0,1 0 0,-1-1-1,1 1 1,0 0 0,-1 0 0,1 0 0,0 0 0,0 0-1,0 0 1,0 1 0,0-1 0,-1 1 0,1-1 0,4 0-1,2-1 61,26-6 163,-1 1 0,1 1-1,0 2 1,68 1 0,-58 0 13,-32 2-96,0 0 1,0 0 0,15 2 0,-1-6 3090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1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75 101 20095,'0'0'5754,"-11"10"-5570,-34 32 10,43-41-166,1 1-1,-1 0 1,0 0-1,1 0 1,0 0-1,-1 0 1,1 0-1,0 0 1,0 0-1,0 1 1,0-1-1,1 0 1,-1 1-1,1-1 1,-1 0-1,1 1 1,0-1-1,0 1 1,0-1-1,0 1 1,0-1-1,1 0 1,-1 1-1,1-1 1,-1 1-1,1-1 1,2 4-1,-1-2 29,0 0 0,1-1 0,-1 1 0,1-1 0,0 0 0,0 1 0,1-1 0,-1 0 0,0-1 0,1 1 0,6 3-1,-3-2-10,1-1-1,-1 0 0,1 0 0,0-1 0,0 0 0,0 0 0,0-1 1,0 0-1,0 0 0,1-1 0,-1 0 0,0 0 0,0-1 0,0 0 1,0-1-1,0 1 0,0-2 0,0 1 0,0-1 0,-1 0 0,1-1 1,-1 0-1,0 0 0,0 0 0,0-1 0,-1 0 0,7-6 0,-11 8-14,1 0-1,-1 1 0,0-1 0,0 0 0,0 0 0,-1 0 0,1 0 0,-1-1 0,1 1 0,-1 0 0,0-1 1,-1 1-1,1 0 0,0-1 0,-1 1 0,0-1 0,0 1 0,0-1 0,0 1 0,0-1 0,-1 1 0,0-1 1,0 1-1,0-1 0,0 1 0,0 0 0,0 0 0,-1-1 0,0 1 0,0 0 0,0 0 0,-3-3 1,-6-7 115,0 0 0,-1 1 0,0 0 0,-1 1 0,-20-13 0,29 21-83,-1-1 23,1 1 0,-1-1 1,0 1-1,1 0 0,-1 1 0,0-1 0,-1 1 0,1 0 1,0 1-1,-1-1 0,-7 0 0,22 4-1438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1:15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2981 1 7328,'0'0'5298,"-5"12"-5100,-3 6-117,-16 39 270,19-48-32,-1 0 0,-1 0 0,0 0 0,-11 10 0,-2 4 164,-9 1 54,6-6-146,4-2-175,-1-1 0,-1-1 0,0-2-1,-36 17 1,23-12 13,-33 22 0,-340 193 822,60-39-478,270-144-439,-148 90 310,-44 44 128,149-97-339,-584 407 1248,476-352-726,33-24 316,178-105-262,18-13-795,1 1 0,0-1 0,0 1 0,0-1 0,0 1 0,-1 0 0,1 0-1,0 0 1,0 0 0,0 0 0,0 0 0,0 0 0,-1 1 0,4 0 0,11 1 26,76 7-149,-59-7-2824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1:19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66 773 9344,'0'0'6336,"12"-11"-6154,4-4-104,1-1 110,0-1 0,21-28-1,-12 8 214,26-54 0,0 0 93,-38 66-319,-2-1-1,0 0 1,-2-1-1,-1 0 1,-1-1-1,-2 0 0,0 0 1,-2 0-1,-1-1 1,-1-29-1,-2 48-24,-1 0 0,0 0 0,-1 0 0,0 0 0,-1 0 0,1 0 0,-2 1 0,0-1 0,-8-14 0,12 23-138,0 1 0,0 0-1,-1-1 1,1 1 0,0 0 0,0-1-1,0 1 1,0 0 0,-1-1 0,1 1-1,0 0 1,0 0 0,-1-1 0,1 1 0,0 0-1,-1 0 1,1-1 0,0 1 0,-1 0-1,1 0 1,0 0 0,-1 0 0,1 0-1,0 0 1,-1-1 0,1 1 0,0 0 0,-1 0-1,1 0 1,0 0 0,-1 0 0,1 0-1,0 0 1,-1 0 0,1 1 0,-1-1-1,1 0 1,0 0 0,-1 0 0,1 0-1,0 0 1,-1 1 0,1-1 0,0 0 0,0 0-1,-1 0 1,1 1 0,0-1 0,0 0-1,-1 0 1,1 1 0,0-1 0,0 0-1,-1 1 1,-12 22 152,10-18-119,-20 45 140,1 1 0,-18 64-1,-19 113 249,32-115-229,-57 152 601,78-249-628,-16 28 1,-4 9 452,20-44-295,3-16 28,2-17-94,4 13-229,0 0 0,0 0 0,1 0 0,1 1 1,0-1-1,0 1 0,1 0 0,13-18 0,28-31 46,-10 12 1,51-51-1,-57 64-55,-24 25-26,0 1-1,1 0 1,0 0-1,0 0 1,1 1-1,10-6 1,-18 13-5,0-1 0,0 0 0,0 1 1,0-1-1,0 1 0,0-1 1,0 0-1,-1 0 0,1 1 1,0-1-1,-1 0 0,1 0 1,0 0-1,-1 0 0,1 0 1,-1 0-1,1-1 0,4-7 1,2 4 7,-5 4 2,-5 0 3,-7 20 43,-3-6-47,1 2 1,1-1 0,-18 31-1,25-38-14,1 0-1,0 0 1,0 0-1,1 0 0,0 0 1,0 0-1,1 0 0,0 1 1,0-1-1,0 1 0,1-1 1,2 14-1,-1-14-4,0-1-1,1 0 1,0 1 0,0-1-1,0 0 1,1 0-1,0 0 1,0-1 0,1 1-1,4 5 1,-6-8 6,1 0 0,0 0 0,0 0 1,0-1-1,0 1 0,0-1 0,0 0 1,1 1-1,-1-2 0,1 1 0,0 0 0,-1-1 1,1 1-1,0-1 0,0 0 0,8 0 1,-7 0 6,0-1 1,-1 0 0,1 0 0,0 0 0,0-1 0,0 1 0,0-1 0,-1-1 0,1 1 0,0-1 0,-1 1 0,5-4 0,-5 3 11,-1-1 0,0 1 0,0-1 1,0 0-1,0 0 0,-1 0 0,1 0 0,-1-1 0,0 1 0,0-1 1,0 1-1,0-1 0,0 0 0,1-6 0,-1 4 9,-1-1 0,0 0 0,-1 1 0,1-1 0,-1 0 1,0 0-1,-1 1 0,0-1 0,0 0 0,0 1 0,-1-1 0,0 1 0,0-1 0,0 1 0,-1 0 0,0 0 0,0 0 0,-1 0 0,0 0 0,0 1 0,0 0 0,-9-9 0,-5-3 57,13 11-48,-1 0 0,0 0 0,0 1 0,-1 0 0,0 0 1,0 0-1,-11-5 0,1 0-10,17 10-22,0 0-1,0 0 1,0 0 0,0 0 0,0 0 0,0-1-1,0 1 1,-1 0 0,1 0 0,0 0-1,0 0 1,0-1 0,0 1 0,0 0 0,0 0-1,0 0 1,0-1 0,0 1 0,0 0-1,0 0 1,0 0 0,0-1 0,0 1 0,0 0-1,0 0 1,0 0 0,0-1 0,0 1-1,1 0 1,-1 0 0,0 0 0,0 0 0,0-1-1,0 1 1,0 0 0,0 0 0,1 0-1,-1 0 1,0 0 0,0-1 0,4-1 6,0 1 1,0-1 0,0 1-1,0 0 1,7-2-1,-7 2-6,32-7-9,1 2 0,0 1 0,0 2 0,0 2 0,56 4 0,-89-3 16,0 1-1,0-1 1,0 1 0,0 0-1,0 0 1,0 1 0,0-1-1,0 1 1,-1 0 0,1 0-1,-1 0 1,1 0 0,-1 1-1,0-1 1,0 1 0,0 0-1,0 0 1,0 0 0,-1 0-1,1 1 1,2 4 0,-3-2 28,1 0 0,-1 1 0,0-1 0,0 1 0,0-1 0,-1 1 0,0 0 0,-1-1 0,1 1 0,-1 0 0,-2 13 0,0-7 52,-3 48 319,5-56-325,0 0 0,1-1 0,-1 1 0,1 0 0,0 0 0,0-1 0,1 1 0,-1-1 1,1 1-1,3 5 0,-4-9-54,0 0 0,-1 0 0,1 0 1,0-1-1,1 1 0,-1 0 0,0 0 0,0 0 1,0-1-1,0 1 0,1-1 0,-1 1 1,0-1-1,0 1 0,1-1 0,-1 0 0,0 0 1,1 0-1,-1 0 0,0 0 0,2 0 1,33-4 233,-28 2-201,136-20 904,-71 17-1383,-6 8-3307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1:28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1 945 9536,'0'0'6794,"10"-13"-6565,71-83 259,-71 82-368,0-1 0,-1 1 0,0-2 0,6-16 0,24-69 496,-26 63-392,6-21 316,16-88 0,-22 82-238,28-164 1006,-35 202-1124,-4 21-102,-1 1 0,1-1 0,-1 0 0,-1 1 0,1-1 0,-1 0-1,0 0 1,0 0 0,0 1 0,-3-10 0,2 11 77,0 1 138,1 5-28,-3 11 25,-18 27-82,13-25-116,-12 30 1,2 3 55,-3 10 165,-25 111-1,38-136-195,5-21-65,1 0 0,0 1-1,-1 19 1,2 20 74,-1-29-60,2 0 0,1 0 0,0 0-1,7 26 1,-4-37-40,0 0-1,1 0 1,1 0 0,0-1-1,1 0 1,15 19 0,-20-27-24,1-1-1,0 1 1,0-1-1,0 0 1,1 0 0,-1 0-1,0-1 1,1 1 0,-1-1-1,1 0 1,0 0 0,-1 0-1,1 0 1,0-1 0,-1 0-1,1 1 1,0-1 0,0 0-1,-1-1 1,1 1 0,0-1-1,6-1 1,5-2 3,-1 0 1,1-1-1,-1 0 1,18-10-1,-21 9 9,0-1-1,-1 0 0,0 0 0,0-1 1,-1 0-1,0 0 0,16-20 1,-20 21 8,1-1 1,-2 1-1,1-1 1,-1 0-1,0-1 1,-1 1 0,0-1-1,0 1 1,-1-1-1,0 0 1,1-15 0,-2 18 22,0 1 0,-1-1 0,0 0 0,0 1 0,-1-1 0,0 0 0,0 1 0,0-1 1,0 1-1,-1-1 0,-4-8 0,33 26 207,-2 1-252,-18-9-18,1 0 0,-1 0 0,0 1 1,0 0-1,7 6 0,-5-2-10,-1 0 0,0 0-1,11 17 1,-16-21 31,-1 0-1,1 0 1,-1 0 0,0 1 0,-1-1 0,1 1-1,-1-1 1,0 1 0,1 11 0,-2-1 40,1 0 0,1 0 0,0 0 0,2 0 0,-1-1 0,2 1 0,7 16 0,-11-30-33,0 0-1,1 0 1,-1 0 0,1 0 0,0 0 0,-1 0-1,1 0 1,0-1 0,0 1 0,0-1 0,0 1-1,0-1 1,1 0 0,-1 0 0,0 0-1,1 0 1,-1 0 0,0 0 0,1-1 0,-1 1-1,6 0 1,-5-1 0,1 0 0,-1 0 0,1 0 0,-1-1 0,1 1 0,-1-1 0,0 0-1,1 1 1,-1-2 0,0 1 0,1 0 0,-1-1 0,0 1 0,5-5 0,9-7 49,-11 9-35,0-1-1,0 0 0,0 0 1,0 0-1,-1-1 0,9-12 0,17-26 85,5-8 46,-35 49-144,1 0 0,-1 1 0,1 0 0,0-1 0,-1 1 0,1 0 0,0 0 0,1 0 0,-1 0 0,0 0 0,0 1 0,1-1 0,-1 1 1,1-1-1,0 1 0,-1 0 0,1 0 0,0 0 0,0 0 0,-1 1 0,1-1 0,0 1 0,0 0 0,4-1 0,4 2 2,0 1 1,1-1-1,-1 2 1,21 6-1,-6-1-11,-4 0-7,-16-6 13,-1 0 0,1 0 0,0-1 1,8 2-1,-31-11 234,3 4-128,10 2-82,0 0-1,0 1 1,0 0 0,0 0-1,0 0 1,-1 0 0,1 1-1,0 0 1,0 0-1,-1 0 1,1 0 0,0 1-1,-1-1 1,1 1-1,0 0 1,0 0 0,0 1-1,0-1 1,0 1 0,0 0-1,-4 3 1,1-1-6,-1 1 0,1 0 1,0 1-1,0 0 0,1 0 1,0 1-1,0-1 0,0 1 1,1 0-1,-7 14 0,9-16-26,1 0-1,0 0 1,0 0-1,0 0 1,1 0-1,0 1 1,0-1-1,0 1 1,0-1-1,1 1 0,0-1 1,0 1-1,1-1 1,0 1-1,0-1 1,0 0-1,0 1 1,4 7-1,-3-8-10,0 1 1,1-1-1,0 0 0,0 1 1,1-1-1,0-1 0,-1 1 0,1-1 1,10 9-1,-13-12 10,1 0-1,0 0 1,0 0-1,-1 0 1,1 0 0,0-1-1,0 1 1,0 0 0,0-1-1,0 0 1,0 1 0,0-1-1,0 0 1,0 0-1,0 0 1,0 0 0,0-1-1,0 1 1,0 0 0,0-1-1,0 1 1,0-1-1,0 0 1,-1 0 0,1 0-1,0 0 1,0 0 0,-1 0-1,1 0 1,0 0 0,-1-1-1,0 1 1,1 0-1,0-3 1,8-7 28,0-1 1,-2-1-1,1 0 1,-2 0-1,0 0 0,0-1 1,-1 0-1,-1 0 0,-1-1 1,0 0-1,0 0 0,1-20 1,-5 34-28,0 1 1,0-1-1,0 1 1,0 0-1,0-1 0,0 1 1,0 0-1,0-1 1,0 1-1,0 0 1,0-1-1,0 1 1,0-1-1,0 1 0,1 0 1,-1-1-1,0 1 1,0 0-1,0-1 1,1 1-1,-1 0 1,0 0-1,0-1 1,1 1-1,-1 0 0,0 0 1,0-1-1,1 1 1,-1 0-1,0 0 1,1 0-1,-1 0 1,0-1-1,1 1 1,-1 0-1,0 0 0,1 0 1,-1 0-1,1 0 1,-1 0-1,0 0 1,1 0-1,-1 0 1,0 0-1,1 0 0,-1 0 1,0 0-1,1 0 1,-1 0-1,0 1 1,1-1-1,-1 0 1,0 0-1,1 0 1,20 18-15,-11-8-4,25 21-49,-27-22 27,1-1 0,1 0 0,17 12 0,-25-19 41,-1 0 0,1 0 0,0 0 0,-1-1 0,1 1 0,0 0 0,0-1 0,0 1 0,0-1 0,0 1 0,-1-1 0,1 0 0,0 0 0,0 0 0,0 0 0,0 0 0,0-1 0,0 1 0,0 0 0,0-1 0,-1 1 0,1-1 0,0 0 0,3-1 0,-1-2 28,1 0 0,0-1 0,-1 1 0,0-1 0,0 0 0,5-7 0,-5 5-19,104-156 663,-106 161-669,-1 0-1,1 0 1,0 0-1,0 1 1,0-1 0,0 0-1,0 1 1,0-1-1,0 1 1,0 0 0,1-1-1,2 0 1,-5 2-6,1-1 1,0 1 0,0 0-1,0 0 1,-1-1-1,1 1 1,0 0 0,0 0-1,0 0 1,0 0-1,0 0 1,-1 0 0,1 0-1,0 0 1,0 0-1,0 0 1,0 0 0,0 1-1,-1-1 1,1 0-1,0 0 1,0 1 0,0-1-1,-1 1 1,1-1-1,0 1 1,-1-1 0,1 1-1,0-1 1,-1 1-1,1 0 1,-1-1 0,1 1-1,-1 0 1,1 0-1,-1-1 1,1 2 0,7 15 41,-6-13-33,0-1 0,0 1 0,0 0-1,-1 0 1,0 0 0,2 7 0,1 42 102,-1 54 1,-3-90-73,0-17-35,-1 0 1,1 0-1,0 1 1,0-1-1,0 0 0,0 0 1,0 0-1,0 0 0,0 0 1,0 1-1,0-1 1,0 0-1,0 0 0,0 0 1,0 0-1,0 1 0,1-1 1,-1 0-1,0 0 1,0 0-1,0 0 0,0 0 1,0 0-1,0 1 1,0-1-1,0 0 0,0 0 1,0 0-1,1 0 0,-1 0 1,0 0-1,0 0 1,0 0-1,0 1 0,0-1 1,0 0-1,1 0 0,-1 0 1,0 0-1,0 0 1,0 0-1,0 0 0,0 0 1,1 0-1,-1 0 1,0 0-1,0 0 0,0 0 1,0 0-1,1 0 0,-1 0 1,0 0-1,0 0 1,0 0-1,0 0 0,0-1 1,1 1-1,-1 0 0,0 0 1,0 0-1,0 0 1,0 0-1,13-12 158,12-21-50,54-88-104,-78 120-9,-1 0 0,1 0 0,0 0 0,0 0 0,0 0 0,-1 0 0,1 0 0,1 0 0,-1 0 0,0 0 0,0 0 0,0 1 0,2-2 0,-3 2 0,1 1 0,0-1 0,0 0 0,-1 0 0,1 1 0,0-1 0,-1 1 0,1-1 0,0 1 0,-1-1 0,1 1 0,0-1 0,-1 1 0,1-1 0,-1 1 0,1 0 0,0 0 0,7 8 0,-2-2 0,-1-1 0,0 1 0,0 0 0,0 1 0,-1-1 0,0 1 0,3 9 0,2 3 0,-8-17 0,1 0 0,-1 0 0,1 0 0,0 0 0,0-1 0,0 1 0,0-1 0,0 1 0,0-1 0,1 0 0,-1 0 0,1 0 0,5 3 0,-7-4 0,1-1 0,0 1 0,0-1 0,-1 1 0,1-1 0,0 0 0,0 1 0,0-1 0,-1 0 0,1 0 0,0-1 0,0 1 0,0 0 0,0 0 0,-1-1 0,1 1 0,0-1 0,0 0 0,-1 1 0,1-1 0,0 0 0,-1 0 0,1 0 0,1-2 0,3-2 0,0 0 0,-1-1 0,0 1 0,0-1 0,0 0 0,0-1 0,-1 1 0,0-1 0,-1 0 0,0 0 0,0 0 0,2-8 0,2-10 0,-1-1 0,3-32 0,-6 28 0,9-29 0,-12 58 0,0 0 0,1 0 0,-1 0 0,0 1 0,0-1 0,1 0 0,-1 0 0,0 0 0,1 1 0,-1-1 0,1 0 0,-1 0 0,1 1 0,-1-1 0,1 0 0,0 1 0,-1-1 0,1 1 0,1-2 0,-1 2 0,-1 0 0,1 0 0,0 0 0,-1 0 0,1 0 0,-1 0 0,1 0 0,-1 1 0,1-1 0,0 0 0,-1 0 0,1 0 0,-1 1 0,1-1 0,-1 0 0,1 0 0,-1 1 0,1-1 0,-1 1 0,1-1 0,0 1 0,2 3 0,1 0 0,-1 0 0,0 0 0,-1 1 0,5 7 0,59 144 0,-57-128 0,-1 0 0,-1 0 0,5 55 0,-11-81 0,-1-1 0,0 1 0,0-1 0,0 0 0,0 1 0,0-1 0,-1 1 0,1-1 0,0 0 0,-1 1 0,1-1 0,0 0 0,-2 3 0,1-3 0,1-1 0,0 0 0,-1 1 0,1-1 0,-1 0 0,1 0 0,0 1 0,-1-1 0,1 0 0,-1 0 0,1 0 0,-1 1 0,1-1 0,-1 0 0,1 0 0,-1 0 0,1 0 0,-1 0 0,1 0 0,-1 0 0,1 0 0,-1 0 0,1 0 0,-1 0 0,1-1 0,-1 1 0,-4-2 0,0-1 0,0 1 0,0-1 0,0 0 0,-6-6 0,-6-3 0,7 6 0,-1 0 0,1-1 0,0-1 0,-18-16 0,9 3 0,51 27 0,10 4 0,-18-4 0,-1-1 0,1-1 0,0-1 0,30 0 0,-42-3 0,-1-1 0,0 0 0,0-1 0,0 0 0,0-1 0,0-1 0,-1 1 0,1-2 0,-1 1 0,11-8 0,-14 8 0,-1 0 0,0-1 0,0 0 0,0-1 0,-1 1 0,0-1 0,0 0 0,0 0 0,-1-1 0,1 1 0,-2-1 0,1 0 0,-1 0 0,0 0 0,3-10 0,-3 6 0,-1 1 0,0-1 0,-1 1 0,0-1 0,0 1 0,-1-1 0,-1 0 0,1 1 0,-2-1 0,0 0 0,0 1 0,-7-20 0,12 112 0,1-49 0,11 46 0,-11-63 0,1 0 0,0-1 0,2 0 0,14 27 0,-21-41 0,1 0 0,-1 0 0,1 0 0,0-1 0,-1 1 0,1 0 0,0-1 0,0 1 0,-1 0 0,1-1 0,0 1 0,0-1 0,0 1 0,0-1 0,0 0 0,-1 1 0,1-1 0,0 0 0,0 0 0,0 1 0,0-1 0,0 0 0,0 0 0,0 0 0,0 0 0,0 0 0,0 0 0,0-1 0,0 1 0,0 0 0,0 0 0,0-1 0,0 1 0,0-1 0,1 0 0,0 0 0,1-1 0,-1 1 0,0-1 0,0 0 0,0 1 0,0-1 0,0 0 0,0 0 0,-1 0 0,1-1 0,-1 1 0,3-5 0,7-25 0,-1-1 0,-2 0 0,7-56 0,-8 45 0,-5 38 0,-1 0 0,-1-1 0,1 1 0,-1 0 0,0-1 0,0 1 0,-1 0 0,0 0 0,0-1 0,-2-6 0,2 13 0,1 0 0,0 0 0,0-1 0,0 1 0,-1 0 0,1 0 0,0 0 0,0-1 0,0 1 0,0 0 0,-1 0 0,1 0 0,0-1 0,0 1 0,0 0 0,0 0 0,0-1 0,0 1 0,0 0 0,0 0 0,0-1 0,0 1 0,0 0 0,0 0 0,0-1 0,0 1 0,0 0 0,0 0 0,0-1 0,0 1 0,0 0 0,0 0 0,0-1 0,0 1 0,0 0 0,0 0 0,1 0 0,-1-1 0,0 1 0,0 0 0,0 0 0,0 0 0,1-1 0,-1 1 0,0 0 0,0 0 0,0 0 0,1 0 0,-1 0 0,0-1 0,0 1 0,1 0 0,10 5 0,31 41 0,-23-24 0,26 22 0,-27-28 0,-13-10 0,1 0 0,1-1 0,-1 0 0,1 0 0,0-1 0,9 5 0,-9-5 0,1-1 0,-1 0 0,1 0 0,0 0 0,0-1 0,0 0 0,0-1 0,0 1 0,1-2 0,-1 1 0,0-1 0,0 0 0,14-3 0,-16 2 0,0 0 0,0 0 0,-1-1 0,1 0 0,-1 0 0,1-1 0,-1 1 0,0-1 0,0 0 0,0-1 0,0 1 0,0-1 0,-1 0 0,8-9 0,-9 10 0,0-1 0,-1 0 0,0-1 0,0 1 0,0 0 0,0-1 0,-1 1 0,0-1 0,0 1 0,0-1 0,0 0 0,-1 1 0,0-1 0,0 0 0,0 1 0,0-1 0,-1 0 0,0 1 0,-1-7 0,0 5 0,0 0 0,0 0 0,-1 0 0,0 0 0,-4-6 0,6 10 0,0 0 0,0 0 0,0 1 0,0-1 0,-1 1 0,1-1 0,-1 1 0,1-1 0,-1 1 0,1 0 0,-1 0 0,0 0 0,1 0 0,-1 0 0,0 0 0,0 0 0,0 0 0,0 1 0,0-1 0,-2 0 0,0 3 0,0 0 0,1 0 0,-1 0 0,0 1 0,1-1 0,0 1 0,0 0 0,-1-1 0,-2 6 0,0-2 0,-2 2 0,2 0 0,-1 1 0,1 0 0,0 0 0,1 0 0,0 1 0,1 0 0,0 0 0,0 0 0,1 0 0,0 1 0,1-1 0,-1 12 0,3-19 0,-1 1 0,1-1 0,0 0 0,1 0 0,-1 1 0,0-1 0,1 0 0,0 0 0,0 0 0,0 0 0,0 0 0,0 0 0,4 5 0,0 0 0,1 0 0,0-1 0,8 9 0,9 10 0,-20-23 0,0 0 0,1 0 0,-1-1 0,0 1 0,1-1 0,0 0 0,-1 0 0,1 0 0,0 0 0,0-1 0,0 1 0,0-1 0,0 0 0,0 0 0,0-1 0,1 1 0,-1-1 0,0 0 0,8-1 0,-4 1 0,-1-1 0,0 0 0,1 0 0,-1-1 0,0 0 0,0 0 0,0-1 0,0 0 0,0 0 0,8-6 0,1-2 0,-1-1 0,25-27 0,-33 31 0,-1 0 0,0 0 0,-1-1 0,1 0 0,-2 0 0,1 0 0,3-12 0,20-91 0,-14 50 0,-14 60 0,1 0 0,-1 1 0,1-1 0,-1 1 0,1-1 0,-1 1 0,1-1 0,0 1 0,0 0 0,0-1 0,0 1 0,0 0 0,0 0 0,0-1 0,2-1 0,-2 3 0,0 0 0,0-1 0,0 1 0,0 0 0,0-1 0,-1 1 0,1 0 0,0 0 0,0 0 0,0 0 0,0 0 0,0 0 0,0 0 0,0 0 0,0 0 0,0 1 0,-1-1 0,1 0 0,0 1 0,1 0 0,2 1 0,0 0 0,0 1 0,-1 0 0,1 0 0,-1 0 0,0 0 0,0 1 0,0-1 0,0 1 0,2 5 0,9 13 0,62 111 0,-71-125 0,0 0 0,0 0 0,1-1 0,0 0 0,1 0 0,0 0 0,-1-1 0,2 0 0,9 6 0,-14-10 0,-1-1 0,1 0 0,0 1 0,-1-2 0,1 1 0,0 0 0,0 0 0,-1-1 0,1 1 0,0-1 0,0 0 0,0 0 0,0 0 0,0 0 0,-1-1 0,1 1 0,0-1 0,3-1 0,-1 0 0,-1 0 0,0 0 0,1-1 0,-1 1 0,0-1 0,0 0 0,0-1 0,-1 1 0,6-7 0,1-2 0,-2-1 0,0 0 0,0 0 0,-1 0 0,10-29 0,25-65 0,-42 106 0,0 1 0,0 0 0,0 0 0,0-1 0,0 1 0,0 0 0,0 0 0,0-1 0,1 1 0,-1 0 0,0 0 0,0-1 0,0 1 0,0 0 0,0 0 0,1 0 0,-1-1 0,0 1 0,0 0 0,0 0 0,1 0 0,-1 0 0,0-1 0,0 1 0,1 0 0,-1 0 0,0 0 0,0 0 0,1 0 0,-1 0 0,0 0 0,0 0 0,1 0 0,-1 0 0,0 0 0,0 0 0,1 0 0,-1 0 0,0 0 0,0 0 0,1 0 0,-1 0 0,0 0 0,0 0 0,1 0 0,-1 1 0,0-1 0,1 0 0,12 15 0,9 25 0,-7 9 0,-3 0 0,12 90 0,-23-136 0,-1-1 0,0 1 0,0-1 0,-1 1 0,1-1 0,0 0 0,-1 1 0,1-1 0,-1 0 0,0 1 0,0-1 0,0 0 0,0 0 0,0 0 0,-3 4 0,4-5 0,-1 0 0,0 0 0,0 0 0,0 0 0,0-1 0,0 1 0,0 0 0,0 0 0,0-1 0,0 1 0,0-1 0,0 1 0,0-1 0,-1 1 0,1-1 0,0 0 0,0 1 0,0-1 0,-1 0 0,1 0 0,0 0 0,0 0 0,-1 0 0,1 0 0,0-1 0,0 1 0,-1 0 0,1 0 0,0-1 0,0 1 0,-2-2 0,-8-3 0,1 0 0,0-1 0,0 0 0,0-1 0,-17-16 0,27 24 0,0-1 0,0 0 0,-1 1 0,1-1 0,0 0 0,0 1 0,0-1 0,0 1 0,0-1 0,0 0 0,0 1 0,0-1 0,0 0 0,0 1 0,0-1 0,0 1 0,0-1 0,0 0 0,0 1 0,0-1 0,0 0 0,0 1 0,0-1 0,0 1 0,1-1 0,-1 0 0,0 1 0,0-1 0,0 0 0,1 0 0,-1 1 0,0-1 0,1 0 0,-1 1 0,17 12 0,25 16 0,0-1 0,-27-18 0,-1-1 0,1-1 0,1 0 0,-1-1 0,1 0 0,0-2 0,19 5 0,-23-7 0,1-1 0,-1 0 0,1-1 0,0 0 0,-1-1 0,1 0 0,0-1 0,-1-1 0,1 0 0,16-5 0,-22 5 0,0 0 0,-1-1 0,1 0 0,-1-1 0,0 1 0,1-1 0,-2 0 0,1-1 0,0 1 0,-1-1 0,0 0 0,0-1 0,-1 1 0,1-1 0,-1 0 0,0 0 0,-1 0 0,1 0 0,-1-1 0,0 0 0,1-6 0,0 2 0,0 0 0,-2 0 0,1 0 0,-1-1 0,-1 1 0,1-18 0,-2 24 0,-1 0 0,1 1 0,-1-1 0,0 0 0,0 1 0,-1-1 0,1 1 0,-1 0 0,0-1 0,0 1 0,-1 0 0,1 0 0,-1 0 0,0 1 0,0-1 0,0 0 0,0 1 0,0 0 0,-5-3 0,4 3 0,1 0 0,-1 0 0,-1 0 0,1 0 0,0 1 0,-1-1 0,-5-1 0,8 4 0,0-1 0,0 1 0,0 0 0,-1 0 0,1 0 0,0 0 0,0 0 0,0 0 0,0 1 0,0-1 0,0 1 0,0-1 0,0 1 0,0 0 0,0 0 0,0 0 0,-3 2 0,-1 0 0,1 1 0,0-1 0,0 1 0,0 0 0,1 0 0,-1 0 0,-6 10 0,9-11 0,0 0 0,0 0 0,1 1 0,-1-1 0,1 1 0,0-1 0,0 1 0,0 0 0,0-1 0,1 1 0,0 0 0,-1 0 0,1-1 0,1 7 0,0-2 0,0 0 0,0 0 0,1 0 0,0-1 0,0 1 0,1 0 0,0-1 0,0 0 0,0 0 0,1 0 0,1 0 0,-1 0 0,1-1 0,0 0 0,0 0 0,12 10 0,-4-5 0,-1-1 0,2 0 0,0-1 0,0 0 0,0-1 0,1-1 0,28 10 0,-29-15 0,0-1 0,1 0 0,-1-1 0,0 0 0,0-1 0,0-1 0,15-3 0,-25 4 0,11-2 0,0-2 0,1 1 0,-2-2 0,1 1 0,15-10 0,1-3 0,31-22 0,-46 28 0,26-27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1:28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1 136 10344,'0'0'5282,"11"-4"-4727,59-20 1379,0 3 0,105-17 0,115 15 1122,-53 7-1688,-200 11-1196,0 2-1,0 2 1,1 1 0,-1 2-1,0 2 1,44 9-1,-21 6-3482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1:32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42 8240,'0'0'10014,"-11"6"-9643,6-4-320,-12 7 224,1 0 0,-1 1 0,-15 13-1,25-17-112,-1 1 0,1-1-1,0 1 1,1 1-1,0-1 1,0 1-1,0 0 1,1 0 0,0 1-1,-3 9 1,0 3 305,1 0 1,-7 34 0,12-48-363,1 0 0,0-1 0,1 1 0,0 0-1,0 0 1,0-1 0,1 1 0,0 0 0,0-1 0,0 1 0,1-1-1,5 12 1,-5-15-45,0 1 0,0 0 1,0-1-1,0 0 0,1 1 0,0-1 0,0 0 0,0 0 0,0-1 0,0 1 0,0-1 1,1 1-1,-1-1 0,1 0 0,0 0 0,0-1 0,5 3 0,-4-3 5,1 0 0,-1-1 0,1 1 0,0-1-1,-1 0 1,1 0 0,0-1 0,-1 1 0,1-1-1,-1-1 1,9-2 0,-3 0 38,0-1 0,0 0-1,-1 0 1,0-2 0,1 1 0,-2-1 0,1 0-1,-1-1 1,-1 0 0,1-1 0,8-11 0,-11 11-11,-1 1 1,-1-1 0,0 0-1,4-12 1,4-8 215,-5 7 60,-2 7 27,-5 15-379,0 0 1,0 0-1,0 1 0,0-1 1,0 0-1,0 0 0,0 0 1,0 0-1,1 0 0,-1 0 0,0 0 1,0 0-1,0 0 0,0 0 1,0 0-1,0 0 0,0 0 0,0 0 1,0 0-1,0 0 0,0 0 1,0 0-1,0 0 0,1 0 0,-1 0 1,0 0-1,0 0 0,0 0 1,0 0-1,0 0 0,0 0 0,2 9 41,0 0 0,0 0-1,1 0 1,0 0 0,9 15-1,-7-14-34,1 0 0,1-1 0,-1 1-1,11 9 1,1 1 5,-17-18-19,0 0-1,1 0 0,-1-1 1,1 1-1,-1-1 0,1 1 1,-1-1-1,1 0 0,0 0 1,0 1-1,0-1 0,0-1 1,0 1-1,0 0 0,0 0 1,0-1-1,0 1 0,0-1 1,0 1-1,0-1 0,1 0 1,-1 0-1,0 0 0,0 0 1,0-1-1,0 1 0,0 0 1,1-1-1,-1 0 0,0 1 1,0-1-1,0 0 0,0 0 1,-1 0-1,1 0 0,0 0 0,0-1 1,2-2-1,2 0 17,-1-1 0,0-1 0,0 1-1,-1-1 1,1 0 0,-1 0 0,0 0 0,-1 0 0,0-1 0,5-10-1,-6 7 3,1 1-1,-1-1 1,-1 1-1,0-1 1,0 0-1,-1 1 1,0-1-1,-3-16 1,-1 3 93,-2 1 0,-11-32 0,15 48-12,0 0 1,0 1-1,-1-1 1,0 1-1,0 0 1,-6-8-1,23 14 129,-6 1-233,71 14-38,-44-9-31,55 7 0,27-12-87,-70-3 47,71 9 0,-108-7 63,13 5 154,-23-5-102,0-1 0,0 1 1,1-1-1,-1 1 0,0-1 1,0 1-1,0-1 1,0 1-1,0 0 0,0-1 1,0 1-1,0-1 0,0 1 1,0 0-1,0-1 1,0 1-1,0-1 0,0 1 1,0-1-1,-1 1 0,1 0 1,0-1-1,0 1 1,-1-1-1,1 1 0,0-1 1,-1 1-1,1-1 0,-1 0 1,1 1-1,0-1 1,-1 1-1,0 0 0,-31 39 201,-34 48 224,48-65-374,12-17-45,1 1 1,0 0-1,0 0 1,1 0-1,-5 10 1,8-15-15,0-1 1,1 1-1,-1 0 1,1 0-1,0 0 0,-1 0 1,1 1-1,0-1 1,0 0-1,0 0 0,0 0 1,1 0-1,-1 0 1,1 0-1,-1 0 0,1 0 1,-1-1-1,1 1 1,0 0-1,0 0 1,0 0-1,0-1 0,0 1 1,1 0-1,-1-1 1,3 3-1,-3-3-1,1 0 0,-1 0 0,0 0 0,1 0 0,-1-1 0,1 1 0,-1-1 0,1 1 0,-1-1 0,1 1 0,-1-1 0,1 0 0,-1 0 0,1 0 0,0 0 0,-1 0 0,1 0 0,-1 0 0,1 0 0,0-1 0,-1 1 0,1-1 0,-1 1 0,1-1 0,-1 1 0,0-1 0,1 0 0,-1 0 0,2-1 0,3-1 0,-1-1 0,0 0 0,0 0 0,0 0 0,-1-1 0,5-5 0,2-4 0,-1-1 0,-1 0 0,-1 0 0,0-1 0,6-18 0,-13 34 0,-1-1 0,0 0 0,1 1 0,-1-1 0,0 1 0,1 0 0,-1-1 0,1 1 0,-1-1 0,1 1 0,-1-1 0,1 1 0,-1 0 0,1-1 0,-1 1 0,1 0 0,-1 0 0,1 0 0,0-1 0,-1 1 0,1 0 0,-1 0 0,1 0 0,0 0 0,-1 0 0,1 0 0,-1 0 0,1 0 0,0 0 0,-1 0 0,1 0 0,0 0 0,-1 1 0,1-1 0,-1 0 0,1 0 0,-1 1 0,1-1 0,-1 0 0,1 1 0,-1-1 0,1 1 0,-1-1 0,1 0 0,0 1 0,28 24 0,-24-19 0,2 0 0,1 1 0,0-1 0,0-1 0,0 1 0,1-1 0,-1-1 0,1 0 0,18 6 0,-23-9 0,0 0 0,0 0 0,0-1 0,0 0 0,0 0 0,0 0 0,1 0 0,-1-1 0,0 1 0,-1-1 0,1 0 0,0 0 0,0 0 0,0-1 0,0 0 0,-1 1 0,1-1 0,-1-1 0,0 1 0,1 0 0,-1-1 0,0 0 0,0 1 0,4-6 0,4-7 0,-1 1 0,0-2 0,0 1 0,-2-1 0,0-1 0,6-18 0,-9 10 0,3-6 0,-8 46 0,2-1 0,3 21 0,-2-19 0,1 1 0,1-1 0,0 0 0,1 0 0,1-1 0,13 24 0,-19-39 0,-1 1 0,0 0 0,1-1 0,-1 1 0,1-1 0,-1 1 0,0-1 0,1 1 0,-1-1 0,1 1 0,0-1 0,-1 1 0,1-1 0,-1 1 0,1-1 0,0 0 0,-1 1 0,1-1 0,0 0 0,-1 0 0,1 0 0,0 1 0,-1-1 0,1 0 0,0 0 0,0 0 0,0 0 0,1-1 0,-1 1 0,1-1 0,-1 1 0,0-1 0,1 0 0,-1 0 0,0 1 0,1-1 0,-1 0 0,0 0 0,0 0 0,1-2 0,4-4 0,-1 1 0,0-1 0,6-13 0,2-6 0,-1-1 0,-1 0 0,-1 0 0,9-41 0,-12 45 0,-7 22 0,0 1 0,0-1 0,0 1 0,0 0 0,0-1 0,0 1 0,0 0 0,0-1 0,0 1 0,1-1 0,-1 1 0,0 0 0,0-1 0,0 1 0,1 0 0,-1-1 0,0 1 0,0 0 0,1 0 0,-1-1 0,0 1 0,0 0 0,1 0 0,-1-1 0,0 1 0,1 0 0,-1 0 0,0 0 0,1 0 0,-1 0 0,1-1 0,-1 1 0,0 0 0,1 0 0,-1 0 0,0 0 0,1 0 0,-1 0 0,1 0 0,-1 0 0,0 0 0,1 0 0,-1 1 0,0-1 0,1 0 0,-1 0 0,1 0 0,0 1 0,26 18 0,-7-7 0,10 11 0,-13-10 0,31 20 0,-43-30 0,0-1 0,0 1 0,0-1 0,0 0 0,1 0 0,-1-1 0,1 0 0,0 0 0,-1 0 0,1-1 0,7 1 0,-9-2 0,0-1 0,0 1 0,0 0 0,0-1 0,0 0 0,-1 0 0,1 0 0,-1 0 0,1-1 0,-1 1 0,0-1 0,0 0 0,0 0 0,0 0 0,-1 0 0,1-1 0,-1 1 0,0-1 0,0 1 0,0-1 0,0 0 0,-1 0 0,1 0 0,-1 0 0,0 0 0,0 0 0,-1 0 0,1 0 0,-1 0 0,0-5 0,-1 1 0,-1 0 0,0 0 0,-1 1 0,-4-12 0,7 18 0,0 0 0,-1 0 0,1 0 0,0 0 0,-1 1 0,1-1 0,-1 0 0,0 0 0,1 0 0,-1 0 0,0 1 0,1-1 0,-1 0 0,0 0 0,0 1 0,1-1 0,-1 1 0,0-1 0,0 1 0,0-1 0,0 1 0,0-1 0,0 1 0,0 0 0,0 0 0,0-1 0,0 1 0,0 0 0,0 0 0,0 0 0,0 0 0,0 0 0,0 0 0,0 1 0,0-1 0,0 0 0,0 0 0,0 1 0,0-1 0,0 1 0,0-1 0,0 0 0,0 1 0,1 0 0,-1-1 0,0 1 0,-1 0 0,-2 3 0,0 0 0,0 0 0,0 0 0,1 0 0,0 0 0,-1 1 0,1-1 0,1 1 0,-1 0 0,1 0 0,0 0 0,0 0 0,-1 7 0,1-4 0,1 0 0,0 0 0,0 1 0,1-1 0,0 0 0,0 1 0,1-1 0,2 11 0,0-9 0,0 1 0,0-1 0,1 1 0,0-1 0,0-1 0,2 1 0,-1-1 0,1 1 0,0-1 0,1-1 0,0 0 0,0 0 0,16 14 0,-19-20 0,1 0 0,-1 0 0,0-1 0,1 1 0,0-1 0,-1 0 0,1 0 0,-1-1 0,1 1 0,0-1 0,0 0 0,-1 0 0,1 0 0,0-1 0,7-2 0,-5 2 0,1-1 0,-1 0 0,0 0 0,0-1 0,0 0 0,0 0 0,-1-1 0,1 1 0,7-7 0,0-2 0,-1-1 0,-1 0 0,0-1 0,-1 0 0,0-1 0,-1 0 0,-1 0 0,0-1 0,7-19 0,-8 14 0,-2 1 0,8-40 0,-10 40 0,-4 20 0,0 0 0,0-1 0,0 1 0,0-1 0,0 1 0,0 0 0,0-1 0,0 1 0,0 0 0,0-1 0,0 1 0,0-1 0,0 1 0,0 0 0,1-1 0,-1 1 0,0 0 0,0-1 0,0 1 0,1 0 0,-1-1 0,0 1 0,0 0 0,1 0 0,-1-1 0,0 1 0,0 0 0,1 0 0,-1-1 0,0 1 0,1 0 0,-1 0 0,0 0 0,1 0 0,-1 0 0,0 0 0,1-1 0,-1 1 0,1 0 0,-4 20 0,7 22 0,-3-1 0,-1 1 0,-2-1 0,-10 58 0,12-95 0,-1 0 0,0 0 0,0-1 0,0 1 0,0 0 0,-1-1 0,1 1 0,-1-1 0,0 0 0,-2 4 0,3-6 0,0 0 0,0 0 0,0 0 0,0-1 0,0 1 0,0 0 0,0 0 0,0-1 0,-1 1 0,1-1 0,0 1 0,0-1 0,0 1 0,-1-1 0,1 0 0,0 0 0,0 1 0,-1-1 0,1 0 0,0 0 0,-1 0 0,1 0 0,0-1 0,-1 1 0,1 0 0,0-1 0,0 1 0,0 0 0,-1-1 0,1 1 0,-2-2 0,1 1 0,0 0 0,1 0 0,-1 0 0,0 0 0,1 0 0,-1 0 0,1-1 0,-1 1 0,1 0 0,-1-1 0,1 0 0,0 1 0,0-1 0,0 0 0,0 1 0,0-1 0,0 0 0,0 0 0,1 0 0,-2-2 0,2 3 0,0 1 0,-1-1 0,1 1 0,0-1 0,0 1 0,0-1 0,-1 1 0,1-1 0,0 1 0,0-1 0,0 0 0,0 1 0,0-1 0,0 1 0,0-1 0,0 1 0,0-1 0,0 1 0,0-1 0,0 1 0,1-1 0,-1 1 0,0-1 0,0 1 0,0-1 0,1 1 0,-1-1 0,1 0 0,0 1 0,0-1 0,0 1 0,0 0 0,0 0 0,0 0 0,0 0 0,1 0 0,-1 0 0,0 0 0,0 0 0,0 0 0,0 0 0,0 0 0,0 1 0,1-1 0,63 12 0,-43-10 0,30 9 0,-29-3 0,-1-2 0,1-1 0,0-1 0,1 0 0,-1-2 0,46-1 0,-56-3 0,0 0 0,0 1 0,1 0 0,-1 0 0,0 1 0,0 1 0,0 1 0,0 0 0,0 0 0,16 6 0,-18-4 280,23 8 3,-15-7-4781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3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3112,'0'0'0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4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6224,'0'0'9186,"13"-5"-8987,4-3-126,1 1 1,1 1 0,-1 0-1,24-2 1,143-23 555,-79 12-344,-2-1 126,-91 20-248,1 0-1,21 3 0,7-1 352,-29 1-186,-12-3-309,0 0 1,1 1-1,-1-1 0,0 0 1,0 0-1,0 0 0,0 0 1,1 0-1,-1 0 0,0 0 1,0 0-1,0 0 0,0 0 1,0-1-1,0 1 0,1 0 0,-1-1 1,1 0-1,-2 1 1,1 0-1,0-1 1,-1 1 0,1 0-1,-1 0 1,1 0-1,-1-1 1,1 1 0,0 0-1,-1 0 1,1 0-1,0 0 1,-1 0 0,1 0-1,-1 0 1,1 1-1,0-1 1,-1 0 0,1 0-1,0 4-2616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3:48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14776,'0'0'16598,"2"-12"-15849,0-4-456,-1 1-178,2 0-1,7-29 0,-9 42-31,0 0 0,0 0 0,0 0 0,0 1 1,1-1-1,-1 0 0,0 1 0,1-1 0,-1 1 0,1 0 0,3-3 0,8-5-2306,-9 7-548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6824,'0'0'7745,"10"-5"-7408,29-9 45,0 2-1,57-11 1,96-8 782,-158 30-862,-1 0-1,1 2 0,-1 2 1,54 10-1,-36-1-2454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4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5920,'0'0'13009,"13"2"-12853,7 1-46,1-2 1,-1 0 0,37-3-1,63-5 430,-15 1-125,-37 5 3,-36 2 276,-32-1-713,1 1 0,-1-1 0,1 1 1,-1 0-1,0-1 0,1 1 0,-1-1 0,0 1 0,1 0 0,-1-1 1,0 1-1,0 0 0,0 0 0,1-1 0,-1 1 0,0 0 0,0-1 1,0 1-1,0 0 0,0 0 0,-1-1 0,1 1 0,0 0 0,0 0 1,-1 3-2134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4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5624,'0'0'10714,"-11"8"-10531,2-1-141,-16 11 270,-29 27-1,46-36-215,-1 0 0,2 0 0,-1 1 0,1 0 0,1 0 0,0 1 0,0-1 0,1 1 0,0 1 0,1-1 0,0 1 0,1-1 0,-3 24 0,5-28-60,-3 41 282,5-45-292,-1 0-1,1 0 1,-1 1-1,1-1 1,0 0-1,0 0 1,0 0-1,0 0 1,1 0-1,-1 0 0,1 0 1,3 4-1,-3-4 1,1 0-1,-1 1 0,1-1 1,-1 0-1,1-1 0,0 1 1,0 0-1,0-1 0,0 0 1,1 1-1,-1-1 0,1-1 1,-1 1-1,1 0 0,0-1 1,0 0-1,0 0 0,-1 0 1,1 0-1,0-1 0,0 1 1,0-1-1,8-1 0,-4 1 10,0-2 1,0 1-1,0-1 0,-1 0 0,1 0 0,-1-1 0,1 0 0,-1-1 0,0 0 0,0 0 0,0 0 0,-1-1 0,0 0 1,9-8-1,-6 4 34,-1 0 0,0 0 0,-1-1 1,0 0-1,-1 0 0,0-1 0,-1 1 0,8-22 1,-9 15 163,-4 15-194,0 0 1,0 0-1,0 0 0,0 0 1,1 1-1,-1-1 1,1 0-1,0 0 0,-1 1 1,1-1-1,0 0 1,2-1-1,-7 2 187,6 5-136,-1-1-69,0 0-1,0 1 1,-1-1 0,1 1-1,-1-1 1,1 1 0,-1-1-1,0 1 1,-1 4 0,0-4-6,1 0 0,0 0 0,0 0 0,0 0 1,1 0-1,-1 0 0,1 0 0,0 0 0,2 4 1,-2-5-4,1 0 0,-1 0 0,1 0 1,0 0-1,0-1 0,1 1 0,-1-1 1,0 1-1,1-1 0,-1 0 0,1 0 1,0 0-1,0 0 0,0 0 0,5 1 1,-2-1 8,-1 0 0,1-1 0,0 1 0,0-2 1,0 1-1,0 0 0,0-1 0,8-1 1,2-1 34,0-1 1,1 0 0,-2-2 0,1 0 0,26-11 0,-34 11-10,0 0 1,0-1 0,0 1 0,0-1 0,-1-1 0,0 0 0,-1 0-1,10-12 1,-13 15-22,0-1 0,0 1-1,-1-1 1,0 1 0,0-1-1,0 0 1,-1 0 0,1 0 0,-1 0-1,0 0 1,0 0 0,-1 0-1,0 0 1,0-7 0,-2-5 88,0 1 1,-2 0 0,-5-17-1,6 19-22,2 13-76,0-1-1,0 1 0,0-1 1,0 1-1,0-1 0,0 1 0,0-1 1,-1 1-1,1 0 0,0 0 1,-1-1-1,1 1 0,-1 0 1,-1-1-1,-10-7 82,13 9-97,0 0 1,0 0-1,0 0 0,0 0 1,0 0-1,0 0 0,0 0 1,-1 0-1,1 1 0,0-1 0,0 0 1,0 0-1,0 0 0,0 0 1,0 0-1,0 0 0,0 0 1,0 0-1,0 0 0,0 0 1,0 0-1,0 1 0,-1-1 1,1 0-1,0 0 0,0 0 1,0 0-1,0 0 0,0 0 1,0 0-1,0 0 0,0 0 1,-1 0-1,1 0 0,0 0 1,0 0-1,0 0 0,0 0 1,0 0-1,0 0 0,0 0 1,-1 0-1,1 0 0,0 0 1,0 0-1,0 0 0,0 0-84,9 11-3450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4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6128,'0'0'11518,"4"-11"-11155,3-6-13,1 1-1,20-30 1,-16 31 107,0 0 1,0 1-1,24-19 0,-32 30-327,0 0-1,1 0 0,-1 1 0,1 0 0,6-2 0,16-9 362,-25 11-431,1 0 1,-1 1 0,1-1 0,-1 1 0,1 0 0,0 0-1,0 0 1,-1 0 0,1 0 0,0 0 0,0 1-1,0-1 1,0 1 0,0 0 0,0 0 0,0 0-1,0 0 1,5 2 0,-7-1-37,1 0-1,0 0 1,0 0-1,-1 0 1,1 0-1,-1 1 1,1-1-1,-1 0 1,1 1 0,-1-1-1,0 1 1,0 0-1,0-1 1,0 1-1,0 0 1,0 0-1,0 0 1,-1-1-1,1 1 1,-1 0-1,1 0 1,-1 0 0,0 0-1,0 0 1,0 0-1,0 0 1,0 3-1,0 2-10,-1 0 1,0 0-1,-1 0 0,1-1 0,-1 1 0,0-1 0,-1 1 0,0-1 0,0 0 0,0 0 1,-1 0-1,0 0 0,-5 6 0,0 1 19,-12 23 112,21-35-136,0 0 0,0 0 0,0-1 0,-1 1 0,1 0 0,0 0 0,0 0 0,0 0 0,0-1 0,0 1 0,0 0 0,1 0 0,-1 0 0,0 0 0,0-1 0,1 1-1,-1 0 1,0 0 0,1-1 0,-1 1 0,1 0 0,-1 0 0,1-1 0,-1 1 0,1-1 0,-1 1 0,1 0 0,0-1 0,-1 1 0,1-1 0,0 1 0,-1-1 0,1 0 0,0 1 0,0-1 0,-1 0 0,1 1-1,0-1 1,0 0 0,0 0 0,0 0 0,-1 0 0,1 0 0,0 0 0,1 0 0,5 1 21,0-1-1,0 0 1,13-2 0,-20 2-22,84 3 291,-63-5-147,0 0 1,36 2-1,-38 0-196,-16 0 61,-1 0-1,1 0 0,-1 0 1,0 0-1,1 0 0,-1 1 1,0-1-1,5 2 0,-6-1-309,0-1-1,1 1 0,-1 0 0,0 0 0,0 0 0,0 0 0,0 0 0,0 0 1,0 0-1,0 0 0,1 2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5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6128,'0'0'12847,"9"14"-12740,30 44 5,-37-54-99,0 0 0,0 0 0,-1 1 0,1-1 0,-1 0 0,0 1 0,0-1 0,0 1 0,0-1 0,-1 9 0,1 4 36,16 211 634,-7-78-89,-6-110 35,10 48 0,-15-73-365,1-14-247,0-1 0,-1 1-1,1 0 1,0 0 0,0 0 0,0 0 0,0-1 0,0 1-1,0 0 1,0 0 0,0 0 0,0 0 0,0-1 0,0 1-1,1 0 1,-1 0 0,0 0 0,1 1 0,2 9 437,-3-10-439,-1-1 0,1 1 0,0-1 0,0 1 0,0-1 0,0 1 1,1-1-1,-1 1 0,0-1 0,0 0 0,0 1 0,0-1 0,0 1 0,1-1 0,-1 1 1,0-1-1,0 1 0,1-1 0,-1 0 0,0 1 0,1 0 0,0-1 525,18 4-324,-6-4-168,0 0 0,1 0 0,25-6 0,-4 2 0,163-14 216,-131 9-191,-42 5-2,37-1 0,-55 3-41,-1 6-4,-3-4-19,-3 0-8,-1 0-1,1 1 1,0-1 0,0 0-1,0 0 1,0 0 0,0 0-1,0 0 1,0 0-1,0 0 1,0 0 0,-1 0-1,1 0 1,0 0 0,0 0-1,0 1 1,0-1 0,0 0-1,0 0 1,0 0 0,0 0-1,0 0 1,0 0-1,0 0 1,0 1 0,0-1-1,0 0 1,0 0 0,0 0-1,0 0 1,0 0 0,0 0-1,0 0 1,0 1-1,0-1 1,0 0 0,0 0-1,0 0 1,0 0 0,0 0-1,0 0 1,0 0 0,0 0-1,0 1 1,1-1 0,-1 0-1,0 0 1,0 0-1,0 0 1,0 0 0,0 0-1,0 0 1,0 0 0,0 0-1,0 0 1,1 0 0,-1 0-1,0 0 1,0 0-1,0 1 1,0-1 0,0 0-1,0 0 1,0 0 0,1 0-1,-1 0 1,0 0 0,-23 31-1156,19-26-1213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5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6016,'0'0'9146,"10"-10"-8674,2-2-305,-8 6-98,1 1 1,0 0 0,0 1-1,0-1 1,1 1 0,-1 0 0,1 0-1,0 1 1,0 0 0,7-3-1,14-4 430,-1 1 0,2 2-1,47-8 1,30 4 1056,-60 7-850,-17-4 523,-23 4-3843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5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6424,'0'0'6336,"10"-6"-5804,11-3-209,-1 0-1,1 1 1,0 2 0,36-8 0,-13 10 544,56 3 0,-61 1-155,-1-1 0,42-6-1,-62 4-652,-8 1 599,1 0 0,20 0-1,-27 2-892,0 0-1,0 1 1,0 0-1,0 0 1,0 0-1,-1 0 0,1 0 1,0 1-1,-1-1 1,1 1-1,3 3 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5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6224,'0'0'11591,"6"11"-11156,-2-3-351,3 3 176,-1 1 1,0-1 0,-1 1 0,-1 0 0,1 0 0,2 18-1,-1 14 1860,-11-42-5201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0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 5224,'0'0'12411,"-10"-1"-12173,4 0-185,2 0-34,1 0-1,0 1 1,0-1 0,-1 1-1,1 0 1,-5 1 0,7-1-10,0 0 0,0 0 0,0 1 0,0-1 0,0 0 0,0 1 0,1-1 0,-1 1 0,0-1 0,0 1 0,0-1 0,1 1 0,-1-1 0,0 1 0,1 0 0,-1 0 0,0-1 0,1 1 0,-1 0 0,1 0 0,-1 0 0,1-1 1,0 1-1,-1 0 0,1 0 0,0 0 0,0 0 0,-1 0 0,1 0 0,0 1 0,-2 21 268,1 0 0,2 0 1,4 36-1,-1-28 4,4 32 495,-5-35 128,-2-25-82,-2-19-520,-1-19-100,1-1 0,2 0-1,7-48 1,-2 59 3,1-13-3398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0:0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5320,'0'0'9678,"10"-6"-9331,31-21 4,-40 26-286,0 0 0,1 0 0,-1 0 0,0 0 1,1 0-1,-1 1 0,1-1 0,-1 1 1,1-1-1,-1 1 0,1-1 0,-1 1 0,1 0 1,-1 0-1,1 0 0,0 0 0,-1 0 0,1 0 1,-1 0-1,1 0 0,2 1 0,1 1 122,73 10 835,281 33 1534,-200-49-1368,-129 3-798,-18 0-3225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3:49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14064,'0'0'18223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1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3616,'0'0'13618,"-6"11"-13367,3-5-219,-1 1 3,0 0 1,1 0 0,0 1 0,0-1-1,1 1 1,0 0 0,0-1 0,1 1 0,0 0-1,-1 12 1,20 175 1057,-2-14-21,-13-128-557,-1-37-311,-1-15-157,-1 1 1,1-1-1,-1 1 0,0-1 0,0 1 0,0-1 0,0 1 0,0-1 0,0 1 0,0 0 0,0-1 0,-1 1 0,1-1 0,-1 1 0,1-1 0,-1 1 0,0 1 0,-8-42 871,6 26-855,1-1-1,1 1 1,1-1 0,0 0-1,0 1 1,1-1-1,1 1 1,1-1-1,0 1 1,0 0 0,1 0-1,1 0 1,0 0-1,12-19 1,-7 15-20,0 0 1,2 1-1,0 1 1,1-1-1,0 2 0,1 0 1,1 1-1,0 0 0,1 1 1,28-16-1,-40 27-27,-1-1 0,1 1 0,0 0 0,0 0 0,0 0 0,-1 0 0,1 1 0,0 0 0,0-1 0,0 2 0,0-1-1,7 1 1,-9 0-9,0-1 0,0 0 0,0 1 0,0 0 0,0-1 0,0 1 0,-1 0 0,1 0 0,0 0-1,-1 0 1,1 0 0,0 0 0,-1 1 0,1-1 0,-1 1 0,0-1 0,0 1 0,1-1 0,-1 1 0,0-1-1,0 1 1,0 0 0,-1 0 0,1 0 0,1 3 0,-2 1 6,1 1-1,-1 0 1,0-1-1,0 1 1,-1 0 0,0-1-1,0 1 1,-1-1-1,0 1 1,0-1 0,0 0-1,-1 0 1,0 0 0,0 0-1,0 0 1,-8 9-1,1-2 19,0-1 0,-1 0 0,-1-1 0,1 0 0,-2-1 0,-13 9 0,4-10 57,21-9-74,0 0 0,0 0 0,0 0 0,0 1 0,0-1 0,0 0 0,0 1 1,0-1-1,0 0 0,0 1 0,0-1 0,1 1 0,-1-1 0,0 1 0,0 0 1,0-1-1,1 1 0,-1 0 0,0 0 0,1-1 0,-2 2 0,36 3 154,8 7 40,49 21 0,17 4 368,-104-36-510,9 5 181,-13-6-242,0 0-1,1 0 0,-1 0 1,0 0-1,0 0 0,0 0 1,0 0-1,1 0 0,-1 0 1,0 0-1,0 0 0,0 0 1,1 0-1,-1 0 0,0 0 1,0 0-1,0 0 0,0 0 1,1 0-1,-1 0 0,0 0 1,0 0-1,0 0 0,0-1 1,1 1-1,-1 0 0,0 0 1,0 0-1,0 0 0,0 0 1,0 0-1,0-1 0,1 1 1,-1 0-1,0 0 0,0 0 1,0 0-1,0 0 1,0-1-1,0 1 0,0 0 1,0 0-1,0 0 0,0-1 1,0 1-1,0 0 0,0 0 1,-3-18-1044,1 12-1913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1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7832,'0'0'8346,"10"-6"-7867,33-17-9,-38 21-371,0 1-1,1-1 1,-1 1-1,0 0 1,1 0-1,-1 1 0,0 0 1,1 0-1,-1 0 1,1 0-1,-1 1 1,0 0-1,8 2 0,12 1 286,103 14 1003,39 2 336,-72-14-553,-62 3-1141,-22-6-2921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1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58 101 6520,'0'0'5840,"-3"-10"-5287,-10-30 15,12 39-513,1 0-1,0 1 1,0-1-1,0 1 1,0-1 0,0 1-1,-1-1 1,1 1 0,0-1-1,0 1 1,-1-1-1,1 1 1,0 0 0,-1-1-1,1 1 1,0-1-1,-1 1 1,1 0 0,-1-1-1,1 1 1,-1 0 0,1 0-1,-1-1 1,1 1-1,-1 0 1,1 0 0,-1 0-1,1-1 1,-1 1 0,1 0-1,-1 0 1,1 0-1,-1 0 1,1 0 0,-1 0-1,0 0 1,1 0 0,-1 0-1,1 1 1,-1-1-1,1 0 1,-1 0 0,1 0-1,-1 1 1,1-1 0,-1 0-1,1 0 1,-1 1-1,-7 2 868,8-3-889,0-1 0,-1 1 0,1 0-1,-1 0 1,1 0 0,0 0 0,-1 0-1,1 0 1,-1 0 0,1 0-1,-1 0 1,1 0 0,0 0 0,-1 0-1,1 0 1,-1 0 0,1 1 0,0-1-1,-1 0 1,1 0 0,0 0-1,-1 1 1,1-1 0,0 0 0,-1 0-1,1 1 1,0-1 0,-1 0 0,1 1-1,0-1 1,0 0 0,-1 1-1,1-1 1,0 0 0,0 1 0,0-1-1,-1 1 1,2 0 18,-1-1-1,1 1 1,-1 0-1,1 0 1,-1 0-1,1-1 1,-1 1-1,1 0 1,0-1-1,-1 1 1,1-1-1,0 1 1,0-1 0,-1 1-1,1-1 1,2 1-1,-2 0 35,1-1 0,0 1 0,0-1 0,0 1 0,-1-1 0,1 0 0,0 0 0,0 0 0,0 0 0,0 0 0,-1 0 0,1-1 0,0 1-1,0 0 1,0-1 0,-1 0 0,1 1 0,0-1 0,-1 0 0,1 0 0,0 0 0,1-1 0,0 0 6,0-1-1,0 1 0,0-1 1,0 1-1,-1-1 1,1 0-1,-1 0 1,5-7-1,-24 21 887,14-10-936,0 0 1,0 0 0,1 0-1,-1 1 1,0-1 0,1 1-1,-1 0 1,1 0-1,-1 0 1,1 0 0,0 0-1,0 1 1,0-1 0,0 1-1,0-1 1,1 1 0,-1 0-1,-1 3 1,3-4 8,-1 0 1,1-1-1,0 1 0,0-1 1,0 1-1,0 0 0,0-1 1,1 1-1,-1-1 0,0 1 1,1-1-1,-1 1 0,1-1 1,0 1-1,-1-1 0,1 1 1,0-1-1,0 0 0,0 1 1,0-1-1,1 2 0,-1-3-25,-1 1-1,1-1 0,-1 0 0,0 0 0,1 1 0,-1-1 1,1 0-1,-1 0 0,1 1 0,-1-1 0,1 0 0,-1 0 0,1 0 1,-1 0-1,1 0 0,0 0 0,-1 0 0,1 0 0,-1 0 1,1 0-1,-1 0 0,1 0 0,0-1 0,0 1 4,0-1-1,0 1 0,0-1 1,0 0-1,0 0 1,-1 1-1,1-1 0,0 0 1,-1 0-1,1 0 1,0 0-1,-1 0 1,1 0-1,-1 0 0,1 0 1,-1-1-1,9-26 212,-9 25-232,1-1-1,0 1 0,0 0 1,0-1-1,0 1 1,0 0-1,1-1 1,0 1-1,-1 0 1,1 0-1,0 1 1,1-1-1,-1 0 0,0 1 1,1-1-1,-1 1 1,1-1-1,0 1 1,4-2-1,13-7-3315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2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5624,'0'0'4664,"3"-11"-4168,12-31 21,-14 40-339,-1 0 0,1 0 0,-1 0 0,1 0-1,0 0 1,0 1 0,0-1 0,0 0 0,0 1 0,1-1 0,1-1 0,2-6 899,-4 3 675,-1 4-569,1 3-435,4 15-207,0 0-346,1-1 0,-2 1-1,0 1 1,1 20 0,3 72 603,0 0-16,2 67 355,-7-87-446,0-36-103,-5-47-506,2-6-72,0 0 0,0 1 0,0-1 1,-1 0-1,1 1 0,0-1 0,0 0 1,0 1-1,0-1 0,0 0 1,0 1-1,0-1 0,0 0 0,-1 1 1,1-1-1,1 0 0,-1 1 0,0-1 1,0 1-1,0-1 0,0 0 1,0 1-1,0-1 0,0 0 0,0 1 1,1-1-1,-2 11 319,-1-8-28,3-7 56,1 2-334,0 1 1,0-1-1,0 1 1,1-1 0,-1 1-1,0 0 1,1 0 0,-1 0-1,5-2 1,5-2 22,19-10 93,-1 2 0,2 1 0,0 1 0,34-7 0,-44 10 8,-20 7-101,1 0-1,-1 0 1,1 0-1,0 0 0,-1 0 1,1 0-1,0 1 0,-1 0 1,5-1-1,-4 3 464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2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10952,'0'0'4478,"12"-11"-3907,39-31 34,-49 41-529,1-1 0,0 1-1,-1 0 1,1 0 0,0 0 0,-1 0-1,1 0 1,0 0 0,0 1 0,0 0-1,0-1 1,0 1 0,0 0 0,0 0-1,0 1 1,0-1 0,0 0 0,5 3-1,17 0 854,-12-4-323,0 0 0,0 1 0,0 1 1,20 3-1,-14-5 50,-17 1-610,-1-1-1,1 1 1,-1 0 0,1-1 0,-1 1 0,1 0 0,-1 0 0,1 0 0,-1 0-1,1 0 1,-1 1 0,1-1 0,-1 0 0,0 1 0,1-1 0,1 2 0,-2-2-56,0 0 0,-1 1 1,1-1-1,0 0 1,-1 0-1,1 0 1,-1 0-1,1 0 0,0 0 1,-1 0-1,1 0 1,0 0-1,-1 0 1,1 0-1,0 0 0,-1 0 1,1 0-1,-1-1 1,1 1-1,1-1 1,2-1-3033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2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9848,'0'0'3529,"10"-5"-3142,0 0-231,0 1 1,0 0 0,0 0 0,1 1 0,-1 0 0,1 1 0,0 0 0,14 0 0,211 2 4556,-234 0-4616,-1 0 1,1 0 0,-1 1-1,1-1 1,-1 1 0,0-1-1,1 1 1,-1-1 0,0 1-1,1 0 1,0 1-1,4 3-2611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2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5016,'0'0'7169,"-4"10"-6838,0 3-219,4-9-72,-2 1 0,1-1 0,0 0 0,-1 0 0,0 0 0,0 0 0,0 0 0,-1 0 0,1 0 0,-1-1 0,0 1 0,-4 4 0,-44 49 849,-44 69 0,85-110-718,1 1 0,0-1-1,1 2 1,1-1 0,0 1-1,2 0 1,0 1 0,-4 27-1,8-28-15,0 0 0,1-1-1,1 1 1,1-1 0,4 22-1,26 85 516,-31-122-659,8 31 177,2 0-1,1 0 1,2-1-1,1-1 1,1 0-1,41 56 0,-24-46 11,111 133 764,-83-112 229,-59-60-1138,0-1 1,0 1-1,0-1 0,0 0 0,0 1 1,0-1-1,0 0 0,1 0 0,-1-1 1,0 1-1,1 0 0,-1-1 1,1 0-1,-1 1 0,1-1 0,-1 0 1,0 0-1,1 0 0,-1-1 0,1 1 1,4-2-1,1 0-780,1 0 0,-1-1 0,15-6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2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4816,'0'0'12510,"13"-4"-12021,10-3-161,1 2 0,-1 0 0,1 2 0,0 1-1,43 1 1,-40 2 301,37-4 0,18 1 834,-71 2-1176,0 0 0,0-1-1,0 0 1,0-1 0,16-4-1,-17 0 516,-4 2-1033,-2 6-2757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2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10248,'0'0'4248,"10"2"-3915,-7-2-303,4 2 30,0-1 1,0 1-1,0 0 1,0 0 0,0 1-1,-1 0 1,1 0 0,-1 1-1,11 7 1,5 10 127,-1 0 1,-1 2 0,0 0-1,-2 1 1,-1 1-1,-1 1 1,-1 0-1,14 36 1,6 24 442,31 121 1,-53-157-300,-2 1 0,-2-1 0,-3 1 0,0 76 1,-7-86-85,-1 0 1,-3 0 0,-1 0-1,-2-1 1,-1 0-1,-16 40 1,18-63-36,-1-1 1,-14 23-1,17-32-150,6-3-281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2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5416,'0'0'10065,"1"13"-9621,2 34-112,20 179 1386,-5-75-729,-10-61-379,3-40-111,-8-40-336,0 1 0,-1-1 0,0 1 1,0 14-1,-1-16-12,-1-5-53,0-1-1,0 1 1,0 0 0,0-1 0,-1 1 0,0-1 0,1 1-1,-1-1 1,-2 5 0,3-7 2,-7 10 598,7-11-681,0 0 1,0 0-1,0 0 0,-1 1 0,1-1 0,0 0 0,0 0 0,0 0 0,0 0 0,-1 1 0,1-1 0,0 0 0,0 0 1,0 0-1,-1 0 0,1 0 0,0 0 0,0 0 0,0 0 0,-1 0 0,1 0 0,0 0 0,0 0 0,-1 0 1,1 0-1,0 0 0,0 0 0,0 0 0,-1 0 0,1 0 0,0 0 0,0 0 0,-1 0 0,1 0 0,0 0 0,0 0 1,0 0-1,-1-1 0,1 1 0,0 0 0,0 0 0,-12-9 386,11 9-387,0 0 0,0-1-1,0 0 1,0 1-1,1-1 1,-1 1 0,0-1-1,0 0 1,1 1-1,-1-1 1,0 0 0,1 0-1,-1 0 1,1 0-1,-1 1 1,1-1 0,-1 0-1,1 0 1,0 0-1,-1 0 1,1 0-1,0 0 1,0 0 0,-1-2-1,-1-6 18,1-1-1,0 0 1,0 0 0,1 0-1,0 0 1,0 0 0,1 0-1,1 0 1,0 0-1,0 0 1,1 0 0,0 1-1,0 0 1,8-14 0,2-2 10,2 0 0,1 1 1,1 0-1,1 1 0,25-24 1,-40 45-35,-1-1 0,1 0 0,1 1 0,-1 0 0,0-1 0,0 1 0,1 1 0,-1-1 1,1 0-1,0 1 0,4-1 0,-7 2-1,0-1 1,1 1-1,-1 0 1,0 0 0,1 1-1,-1-1 1,0 0-1,1 0 1,-1 1-1,0-1 1,1 1-1,-1-1 1,0 1-1,0-1 1,1 1 0,-1 0-1,0 0 1,0 0-1,0-1 1,0 1-1,0 0 1,0 0-1,0 0 1,0 1-1,-1-1 1,1 0-1,0 0 1,-1 0 0,1 1-1,-1-1 1,1 2-1,1 3 10,0-1 0,-1 1 1,0 0-1,0 0 0,0 0 0,-1-1 0,0 1 0,0 0 0,-1 0 0,1 0 1,-1-1-1,0 1 0,-1 0 0,1-1 0,-5 9 0,4-9 2,0 0 1,0 0-1,-1 0 1,0-1-1,0 1 0,0-1 1,-1 1-1,1-1 0,-1 0 1,0 0-1,0-1 0,0 1 1,-1-1-1,1 0 0,-1 0 1,-7 3-1,-31 16 470,43-22-488,0 0 1,0 0-1,0 0 1,-1 0-1,1 1 1,0-1-1,0 0 1,0 0-1,0 0 1,0 0-1,-1 0 1,1 0-1,0 0 1,0 1-1,0-1 1,0 0-1,0 0 1,0 0-1,0 0 1,0 1-1,-1-1 1,1 0-1,0 0 1,0 0 0,0 0-1,0 1 1,0-1-1,0 0 1,0 0-1,0 0 1,0 0-1,0 1 1,0-1-1,0 0 1,0 0-1,0 0 1,1 1-1,-1-1 1,0 0-1,0 0 1,0 0-1,0 0 1,0 0-1,0 1 1,0-1-1,0 0 1,0 0-1,1 0 1,-1 0-1,0 0 1,0 0 0,0 1-1,0-1 1,1 0-1,-1 0 1,0 0-1,0 0 1,0 0-1,0 0 1,1 0-1,12 9 51,-10-7-35,7 4 20,1-1 1,1 0-1,19 7 1,6 2 23,-16-6 10,0 0 0,0-2 1,27 6-1,-44-11 6,1 1 1,-1 0-1,1 0 1,-1 1 0,0-1-1,0 1 1,0 0-1,0 0 1,0 0-1,5 7 1,-10-35-1882,0 19-637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3:53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1 261 9440,'0'0'13561,"10"1"-13216,-1 1-261,0-1 0,1 0-1,-1-1 1,0 0 0,0 0 0,0-1 0,13-3 0,4 0 152,0 2 0,0 0 0,33 2 0,29-1 202,-42-3-223,64-3 210,42 3 101,102 4 412,-58 12 111,-169-8-733,0 0 0,39 12 0,-35-7 106,37 4-1,-42-9-157,0-2 1,1-1-1,50-5 0,-52-3-49,-22 5-119,1 1 0,-1 0 0,1 0 0,-1 0 0,1 0 0,5 0 0,-26-18 376,-40-27-472,39 29 0,-1 2 0,-1 0 0,0 1 0,-35-17 0,-82-34 0,55 27 0,65 28 0,15 8 0,0 1 0,0 0 0,0-1 0,0 1 0,-1 0 0,1 0 0,-1 0 0,1 0 0,0 1 0,-5-1 0,51 21 0,8 6 0,198 64 0,-81-19 0,-164-70 0,-1 0 0,0 1 0,0 0 0,0 0 0,0 0 0,0 0 0,0 0 0,-1 1 0,1 0 0,-1 0 0,0 0 0,1 0 0,4 7 0,-3-4 0,-1 0 0,-12 7 0,2-6 0,-2 1 0,1-1 0,-17 11 0,1 0 0,-1 2 0,-1-1 0,0-2 0,-1 0 0,-1-2 0,-1 0 0,-30 9 0,41-17 0,-1-1 0,0-1 0,-1-1 0,1 0 0,-1-2 0,-20 1 0,38-3 0,1 0 0,-1-1 0,0 1 0,1-1 0,-1 1 0,1-1 0,-1 1 0,1-1 0,-1 1 0,1-1 0,-1 0 0,1 1 0,-1-1 0,1 0 0,0 1 0,0-1 0,-1 0 0,1 1 0,0-1 0,0 0 0,0 0 0,0 1 0,0-1 0,0 0 0,0 0 0,0 1 0,0-1 0,0-1 0,1-31 0,-1 26 0,2-18 0,1 1 0,1 0 0,1 0 0,10-29 0,-5 15 0,-9 28 0,2 1 0,-1-1 0,6-12 0,-6 18 0,0 0 0,0 1 0,0 0 0,1-1 0,-1 1 0,1 0 0,0 0 0,0 0 0,0 0 0,0 1 0,7-5 0,18-7-3935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2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8 130 6328,'0'0'5398,"-1"-10"-4812,-4-31-4,4 41-522,1-1 0,0 0 0,0 1 0,0-1 0,0 0 0,0 1 0,-1-1 0,1 0 1,1 1-1,-1-1 0,0 0 0,0 1 0,0-1 0,0 1 0,0-1 0,0 0 0,1 1 0,-1-1 0,0 1 0,1-1 0,-1 0 0,0 1 0,1-1 0,-1 1 0,1-1 0,-1 1 0,1-1 0,0 0 0,3-4 414,-2 2-331,-1 1 0,0 0-1,1-1 1,0 1 0,-1 0 0,1 0 0,0 0 0,0 0 0,0 1 0,0-1-1,1 0 1,-1 1 0,0 0 0,1-1 0,3 0 0,1-2 72,0 1 1,1 0 0,0 1-1,10-3 1,16 1 335,-1 2 1,1 1-1,0 1 1,41 7-1,53-4 526,-41-2-514,-38 2-294,2 0-3311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3:59:3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3504,'0'0'14263,"-8"15"-13963,-24 46 16,30-55-254,0-1-1,0 1 1,1 0-1,-1 0 1,1 0-1,1 0 1,-1 0-1,1 1 0,0-1 1,0 0-1,2 6 1,-1 7 182,-1-14-122,0 0 0,1 0 0,-1 0 0,1 0 0,0 0 0,0 0-1,1 0 1,-1 0 0,1-1 0,3 7 0,-4-10-71,0 0 0,-1 0-1,1 0 1,0 0-1,1 0 1,-1 0 0,0 0-1,0-1 1,0 1-1,0 0 1,1-1 0,-1 1-1,0 0 1,1-1-1,1 1 1,0-1-29,0 1 0,0-1 0,0 0 0,0 0 0,0-1 0,0 1 0,0 0 1,-1-1-1,6-1 0,16-7-2657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1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50 7328,'0'0'12551,"-10"-7"-12252,5 4-228,-8-6 175,-1 0-1,-20-9 1,31 18-177,0-1 0,1 0 0,-1 1 0,0-1 0,0 1 0,1 0 0,-1 0-1,0 0 1,0 0 0,0 0 0,1 1 0,-1-1 0,0 1 0,1 0 0,-1 0 0,0 0 0,1 0 0,-1 0 0,-3 3 0,-2 0 39,1 1 1,-1 1 0,1 0 0,-10 8 0,1 1 85,12-12-168,1 0 0,-1 0 0,1 1 0,0-1 0,0 1 0,0 0 0,-3 5 0,-1 5 26,0 1 0,0-1 0,-3 17-1,8-25-35,1 1 0,-1 0 0,1-1 0,1 1 0,-1 0 0,1-1 0,1 1 0,-1 0 0,3 12 0,0-10-13,1-1-1,-1 1 1,1-1-1,0 0 1,1 0 0,5 7-1,6 10 23,-13-21-18,-1-1 0,1 0 1,0 0-1,-1 0 1,2 0-1,-1 0 1,0-1-1,0 1 0,1-1 1,0 0-1,-1 0 1,1 0-1,0-1 0,7 3 1,6 0 35,0 0 1,21 2-1,-19-3-22,-2-2 8,0 0-1,-1-1 1,21-3-1,-21 2 6,-1 0 1,1 1-1,25 3 0,-34-3 6,0 1 1,1-2 0,-1 1-1,0-1 1,0 0-1,1 0 1,-1-1-1,0 0 1,0 0-1,11-5 1,7-3 313,-8 15 220,-3 0-4029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1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9848,'0'0'11802,"9"-10"-11525,4-7-162,3-2 292,31-32-1,-42 48-255,1 0 0,-1-1 0,0 1 0,1 1 1,0-1-1,7-1 0,-11 4-126,-1 1 1,1-1 0,0 0 0,-1 1-1,1-1 1,-1 1 0,1 0 0,-1 0 0,1 0-1,-1-1 1,1 1 0,-1 0 0,0 1-1,1-1 1,-1 0 0,0 0 0,0 1 0,0-1-1,0 0 1,0 1 0,0-1 0,0 1-1,-1-1 1,1 1 0,-1-1 0,1 1 0,-1 0-1,1-1 1,-1 1 0,0 0 0,0 0-1,0 1 1,2 8 24,-1 0-1,-1 0 0,-2 17 1,1-17-14,-1-1 1,-1 1-1,0-1 1,-7 17-1,-6 24 134,4-22-47,10-26-108,0 0-1,1 0 1,-1 0 0,1 0 0,0 1-1,0-1 1,0 0 0,1 0-1,-1 7 1,1-8-7,-1 0 1,1 0-1,1 0 0,-1 0 0,0 0 1,0 0-1,1 0 0,-1 0 0,1-1 0,-1 1 1,1 0-1,0 0 0,0-1 0,0 1 0,0 0 1,0-1-1,0 1 0,0-1 0,3 3 0,-2-3-7,0 0-1,1 0 0,-1 0 0,0 0 1,1 0-1,-1 0 0,1-1 0,-1 1 1,1-1-1,-1 1 0,1-1 0,-1 0 1,1 0-1,4-1 0,21-1-2,0-2-1,0 0 1,0-2-1,-1-1 1,41-16 0,-66 23 3,89-34 82,-79 30-69,1 1-1,-1 1 0,1 0 0,0 1 0,20 0 1,7 5 236,-16-1-3700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1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9144,'0'0'17337,"12"-2"-17140,-3 0-165,8 0 113,0-2 0,0-1 0,32-12 0,-38 13-46,0 0 1,0 1 0,0 0-1,14-2 1,17-4 118,-31 6-134,0 0-1,0 1 1,0 0 0,0 0-1,0 2 1,1-1 0,-1 1-1,21 3 1,17 0 548,-36-4-441,-12 1-170,0-1 0,0 1 0,0 0 0,0 0 0,0 0-1,0 0 1,0-1 0,0 1 0,0 0 0,-1 1 0,1-1-1,0 0 1,0 0 0,0 0 0,0 0 0,0 1 0,0-1-1,0 0 1,1 2 0,7-4 710,-3 0-4843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2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49 10040,'0'0'14846,"-11"-8"-14627,-34-23-2,43 30-174,-1 0 0,0-1-1,0 1 1,0 0 0,0 0 0,0 0 0,0 1-1,0-1 1,0 1 0,0 0 0,0 0 0,0 0 0,0 0-1,0 0 1,0 1 0,0-1 0,0 1 0,0 0-1,0 0 1,0 0 0,0 0 0,-4 3 0,2-2 44,-1 1 23,0 0 1,0 0-1,0 1 0,0-1 1,1 1-1,0 0 1,-1 1-1,2 0 0,-1-1 1,0 2-1,1-1 1,-7 11-1,6-5 97,-1 0 0,1 0 0,1 1 0,0 0 0,-5 24 0,9-29-137,0 0 0,1 0 0,0-1 1,0 1-1,1 0 0,0-1 0,4 11 0,-4-11-7,1 1-9,0-2 0,0 1-1,1 0 1,0-1 0,0 1 0,0-1 0,0 0-1,1-1 1,0 1 0,0-1 0,8 6-1,68 18 334,-66-23-334,0 0 0,1-1 0,0-1 0,0 0 0,0-2 0,0 0 0,0 0 0,0-1 0,0-1 0,0-1 0,0 0 0,23-7 0,10 2 566,-44 3-158,0 1-1278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2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24 179 8840,'0'0'10433,"-4"-10"-10012,-12-29-2,15 37-317,1 0 1,-1 0-1,1 0 1,-1 0-1,1 0 1,-1 0-1,1 0 1,0 0-1,0 0 1,0 0-1,0 0 1,1 0-1,-1 0 1,0 0-1,1 0 1,0 0-1,-1 0 1,1 1-1,0-1 1,0 0-1,0 0 1,0 0-1,0 1 1,0-1-1,1 1 1,-1-1 0,0 1-1,1-1 1,-1 1-1,4-2 1,5-7 560,20-16 317,-10 11-345,-17 12-523,0 1 1,0 0 0,1 0 0,-1 0 0,0 0-1,1 1 1,-1 0 0,1-1 0,-1 1 0,1 0-1,-1 1 1,1-1 0,0 1 0,0-1 0,-1 1 0,1 0-1,6 1 1,-7 1-33,-1-2-28,0 1 0,1 0 0,-1 0 0,0 0 0,0 0 0,0 0 0,0 1 0,0-1 0,0 1 0,0-1 0,0 1 0,-1 0 0,1-1 0,0 1-1,-1 0 1,0 0 0,1 0 0,-1 1 0,0-1 0,0 0 0,0 0 0,0 1 0,-1-1 0,1 0 0,-1 1 0,1-1 0,-1 4 0,0 8 56,0-1 0,-2 1 0,0-1 0,0 1 0,-1-1 0,-1 0 1,0 0-1,-1 0 0,0-1 0,-1 1 0,-10 14 0,8-9 57,7-15-134,0 0-1,-1 0 1,1 0-1,0-1 1,-1 1-1,0 0 1,0-1-1,0 1 1,0-1-1,0 0 0,0 0 1,-3 3-1,3-4-11,0 0 0,0 0-1,1 1 1,-1-1-1,0 1 1,1 0-1,-1 0 1,1-1 0,0 1-1,-1 0 1,1 0-1,0 0 1,-1 4-1,0-3 2,2-3-19,0 0 0,1 0 0,-1 0 0,0 0 0,0 0 1,0 0-1,0 0 0,0 0 0,0 0 0,0 0 0,0 0 0,0 0 1,0 0-1,0 0 0,0 0 0,0 0 0,0 0 0,0 0 0,0 0 1,0 0-1,0 0 0,0 0 0,1 0 0,-1 0 0,0 0 1,0 0-1,0 0 0,0 0 0,0 0 0,0 0 0,0 0 0,0 0 1,0 1-1,0-1 0,0 0 0,0 0 0,0 0 0,0 0 0,0 0 1,0 0-1,0 0 0,0 0 0,0 0 0,0 0 0,0 0 0,0 0 1,0 0-1,0 0 0,0 0 0,0 0 0,0 0 0,0 0 1,0 0-1,0 0 0,0 1 0,0-1 0,0 0 0,10-1-9,9 1 38,0 1 41,-1-2 0,1 0-1,-1 0 1,25-7 0,-29 5 103,1 1 0,-1 0 0,1 1 1,0 1-1,26 2 0,-25 4 590,2 0-6128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2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9536,'0'0'11531,"4"11"-11055,0 4-247,0-1 1,0 1-1,-2 0 0,0 0 0,0 17 0,11 141 1756,-1-26-481,-3-48-490,-5-65-345,1 63 0,-5-78-370,1 0 0,4 19 0,1 24 436,-10 43 530,4-68-259,0-37-941,1-11-33,7-15-32,-1 0 0,5-38 0,0-2 0,-3 20 0,-7 27 0,2 1 0,1 0 0,7-22 0,-7 29 0,-2 1 0,1-1 0,1 1 0,0-1 0,0 1 0,1 1 0,1-1 0,-1 1 0,1 0 0,13-12 0,-6 8 0,16-14 0,-28 26 0,-1 0 0,0 0 0,1 1 0,-1-1 0,1 0 0,-1 0 0,1 1 0,-1-1 0,1 1 0,-1-1 0,1 1 0,0 0 0,-1 0 0,1-1 0,0 1 0,-1 0 0,1 1 0,0-1 0,1 0 0,-1 2 0,0 0 0,0-1 0,0 1 0,0 0 0,0 0 0,-1 0 0,1 0 0,-1 0 0,1 0 0,-1 1 0,0-1 0,0 0 0,0 1 0,0-1 0,0 1 0,-1-1 0,1 5 0,2 2 0,0 0 0,0-1 0,-1 1 0,0-1 0,-1 1 0,0 0 0,0 0 0,-1-1 0,0 1 0,-1 0 0,0 0 0,0-1 0,-1 1 0,0 0 0,0-1 0,-1 1 0,-4 9 0,5-14 0,0 1 0,0-1 0,0 0 0,0 1 0,-1-1 0,1 0 0,-1 0 0,0 0 0,0-1 0,-1 1 0,1-1 0,-1 0 0,0 0 0,0 0 0,0 0 0,0-1 0,0 1 0,-1-1 0,-4 1 0,3-1 0,5-1 0,0-1 0,0 0 0,1 0 0,-1 1 0,0-1 0,0 0 0,0 0 0,0 0 0,0 0 0,0 0 0,0 0 0,0 0 0,0-1 0,0 1 0,1 0 0,-1 0 0,0-1 0,-2 0 0,-6 0 0,28 3 0,-12 0 0,0 1 0,-1 0 0,1 1 0,-1 0 0,0 0 0,0 0 0,0 0 0,0 1 0,8 9 0,-7-6 0,2 0 0,-1-1 0,1-1 0,11 8 0,-10-8 0,0 0 0,-1 1 0,9 8 0,16 12 0,-19-19 0,6 5 0,-18-14 693,-2-5-641,0-3-4784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2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9744,'0'0'11934,"9"-11"-11535,28-34-11,-34 42-318,-1 0-1,1 0 1,0 0 0,0 1 0,0-1 0,0 1 0,1 0 0,-1 0 0,1 0 0,6-3 0,5-1 230,-13 4-234,0 1 1,-1 0-1,1 0 1,0 0-1,0 0 1,0 1-1,0-1 0,0 0 1,0 1-1,0 0 1,0-1-1,1 1 1,-1 0-1,0 0 1,0 0-1,0 0 0,0 0 1,0 1-1,0-1 1,0 1-1,3 1 1,-2-1-4,-1 0 1,-1 1 0,1 0 0,0-1 0,0 1 0,0 0-1,-1 0 1,1 0 0,-1 0 0,0 0 0,0 0 0,1 0-1,-1 1 1,0-1 0,0 4 0,1 2 30,0-1 1,-1 1-1,0 0 1,0-1-1,-1 1 1,0 0-1,0 0 1,-1-1-1,0 1 1,-3 13-1,-6-1 88,0 0-1,-1-1 0,-1 0 1,0-1-1,-16 16 0,21-25-78,-7 5 229,12-13-252,1 0-1,-1 0 0,1 0 1,0 1-1,-1-1 1,1 1-1,0-1 1,0 1-1,0-1 1,-1 3-1,2-3-56,0 0 0,0 0 1,0 0-1,0 0 0,0 0 0,0-1 0,0 1 1,0 0-1,1 0 0,-1 0 0,0 0 0,1 0 0,-1 0 1,1-1-1,-1 1 0,1 0 0,-1 0 0,1 0 1,-1-1-1,1 1 0,0 0 0,0-1 0,-1 1 1,1-1-1,0 1 0,1 0 0,3 3 37,0 0 0,1 0 0,-1 0 0,1-1 1,0 0-1,0 0 0,0 0 0,0-1 0,0 0 0,1 0 0,-1-1 0,1 0 0,11 1 0,-4-1 105,1-1-1,-1-1 0,24-3 1,-17 4 33,-13 3-4204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2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10448,'0'0'12465,"1"13"-12051,6 238 2024,-26-6 412,13-157-1713,4-65-652,1-19-411,0 0 0,1 1 0,-1-1 1,1 0-1,0 1 0,1-1 0,-1 0 0,2 7 0,-1 5 402,-1-15-421,0 0 1,0 0 0,0 0-1,0 1 1,0-1 0,0 0-1,0 0 1,0 0 0,0 0-1,0 0 1,1 0 0,-1 0 0,0 0-1,1 0 1,-1 0 0,1 0-1,-1-1 1,2 3 0,-2-3-49,1 1 0,-1-1 0,0 1 0,1-1 0,-1 1 0,0-1 0,0 1 0,1-1 1,-1 1-1,0-1 0,0 1 0,0-1 0,0 1 0,0-1 0,0 1 0,0 0 0,0-1 0,0 1 1,0-1-1,0 1 0,0-1 0,-1 2 0,2 5 103,10-4-62,4-3-48,1-1 0,-1-1 0,0 0 0,-1-1 0,30-9 0,98-27 0,-92 29 0,-41 9 0,0 0 0,0-1 0,0 0 0,14-5 0,-18 5 0,0 1 0,0 0 0,0 0 0,0 0 0,10 1 0,-15 0 32,1 0 1,-1 0-1,0 0 1,1 0-1,-1 1 1,0-1-1,0 0 0,0 0 1,1 0-1,-1 1 1,0-1-1,0 0 1,0 0-1,1 1 0,-1-1 1,0 0-1,0 1 1,0-1-1,0 0 1,0 0-1,0 1 0,0-1 1,0 0-1,0 1 1,1-1-1,-1 0 1,-1 1-1,1-1 0,0 0 1,0 1-1,0 6-5058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3:54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1 10752,'0'0'9903,"-7"13"-9393,3-4-416,-37 90 821,0 28 387,-41 111 917,51-161-661,-31 126-1,61-199-1417,0 0-1,-1 0 1,1 0 0,-1 0 0,0-1 0,0 1 0,0-1-1,-4 6 1,-2 2 383,7-9-402,-9 12 744,6-12-457,2-11-225,3-2-253,0 0-1,1 0 1,0 0-1,6-16 1,-2 4-104,8-29-4062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2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10544,'0'0'14726,"12"1"-14227,-2-1-374,4 1 84,0-1 0,0-1 0,25-4 0,-6-2 271,-16 3-49,0 1-1,0 0 1,20 0-1,53-9 2414,-73 17-1861,-16-7-236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2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11552,'0'0'14831,"3"-10"-14355,12-29-13,-14 38-434,0 0 0,0 0 0,0 0 0,0 1 0,0-1 0,0 0 0,1 0 0,-1 1 0,0-1 0,0 0 0,1 1 0,-1-1 0,0 1 0,1 0 0,-1-1 0,0 1 0,1 0 0,-1 0 0,0 0 0,1 0-1,-1 0 1,1 0 0,1 1 0,8-1 168,117-10 1947,-103 8-1292,40-10 0,-47 9-516,5-7-153,-22 9-177,1 0 1,-1 0-1,0 0 0,1 1 1,-1-1-1,1 0 0,-1 1 1,1-1-1,-1 1 0,1-1 1,0 1-1,-1 0 1,1 0-1,-1 0 0,1 0 1,0 0-1,-1 0 0,1 0 1,-1 0-1,1 1 0,0-1 1,-1 1-1,1-1 1,-1 1-1,1-1 0,-1 1 1,3 1-1,6 6-4079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2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12864,'0'0'12243,"2"15"-11623,-1 8-270,0 0 0,-1 0 0,-1 0 0,-6 26-1,5-42-122,1 0-1,-1 0 1,1 0-1,0 0 0,1 0 1,0 1-1,0-1 0,1 0 1,-1 0-1,2 0 1,-1 0-1,1 0 0,3 9 1,-1-4 530,-4-11-705,0 0-1,1 0 1,-1 0 0,1 0-1,-1 0 1,0 0-1,1 0 1,0 0 0,-1 0-1,1 0 1,0 0-1,-1 0 1,2 1 0,-2-2-62,0 0 0,0 0 0,0 0 1,0 0-1,0 0 0,0-1 1,0 1-1,0 0 0,0 0 0,0 0 1,0 0-1,0 0 0,0 0 0,0 0 1,0 0-1,0 0 0,0 0 1,0 0-1,0 0 0,0 0 0,0 0 1,0 0-1,0 0 0,0 0 0,0 0 1,0 0-1,0 0 0,0-1 0,1 1 1,-1 0-1,0 0 0,0 0 1,0 0-1,0 0 0,0 0 0,0 0 1,0 0-1,0 0 0,0 0 0,0 0 1,0 0-1,0 0 0,0 0 0,0 0 1,0 0-1,0 0 0,0 0 1,0 0-1,0 0 0,1 0 0,-1 0 1,0 0-1,0 0 0,0 0 0,0 0 1,0 0-1,0 0 0,0 0 0,0 1 1,0-1-1,0 0 0,-1-7-1775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2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10848,'0'0'10255,"14"-2"-9513,90-21 648,124-27 2188,-179 39-2968,-37 9-335,1-1-1,0 2 1,17-1 0,-26 2-481,-1 0 1,1 1 0,0-1-1,0 1 1,-1-1 0,1 1-1,-1 0 1,1 1 0,-1-1-1,1 1 1,-1-1 0,0 1 0,0 0-1,0 0 1,4 4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3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7832,'0'0'8250,"3"10"-7924,1 6 344,-1 0 0,0 0 0,0 25 1,-3-40-580,0 1 0,-1 0 0,1 0 0,-1-1 0,1 1 0,-1 0 1,0 0-1,0-1 0,0 1 0,0-1 0,0 1 0,0-1 0,-2 3 0,-21 18 666,18-17-436,-11 9 188,12-11-336,0 1 1,0 0-1,1 1 1,-8 8-1,-17 23 572,23-30-601,1-1 1,0 1-1,0 1 0,0-1 1,1 1-1,-1-1 0,2 1 0,-1 1 1,1-1-1,0 0 0,1 1 1,0-1-1,-2 12 0,3-12-66,0 0 1,1 1-1,0-1 0,0 0 0,1 1 1,0-1-1,0 0 0,1 1 1,0-1-1,0 0 0,0 0 0,6 9 1,-6-11-54,1-1 0,0 0 1,0 0-1,0 0 1,0 0-1,1-1 1,0 0-1,-1 1 0,1-1 1,0 0-1,1-1 1,-1 1-1,0-1 1,1 0-1,5 2 0,-3-2-4,-1 0-1,2-1 0,-1 0 0,0 0 0,0-1 0,0 0 0,0 0 0,0-1 0,12-2 0,-5 0 1,0-1 0,-1 0 0,0-1 0,0-1 1,-1 0-1,1 0 0,-1-1 0,-1-1 0,1 0 0,14-14 0,19-23 171,55-68 0,-99 111-126,1 0-1,0 0 1,-1 0-1,1 0 1,0 1-1,0-1 1,0 0-1,0 1 0,1-1 1,-1 1-1,5-2 1,-4 9-40,0 1 0,0 1 1,-1-1-1,0 0 0,0 0 0,1 16 0,2 5-5,-4-22-24,1 0 0,-1 0 1,1 0-1,0 0 0,1 0 0,-1 0 1,1-1-1,0 0 0,0 1 0,1-1 1,0 0-1,0-1 0,0 1 1,0-1-1,1 1 0,-1-1 0,1-1 1,0 1-1,11 5 0,-6-4 0,-1-1 0,1-1 0,1 0 0,-1 0 0,0-1 0,1 0-1,-1-1 1,20 0 0,-25-1 9,-1 0-1,1 0 1,-1-1-1,1 0 0,-1 0 1,0 0-1,0 0 1,1-1-1,-1 0 1,0 0-1,0 0 1,0 0-1,-1 0 0,1-1 1,0 0-1,-1 0 1,0 0-1,0 0 1,0 0-1,0-1 0,0 1 1,-1-1-1,4-5 1,-5 7 0,3-4 24,-1-1 0,1 1 0,-1-1 0,-1 0 0,1 0 0,-1 0 0,0 0 0,-1-1 0,0 1 0,0 0 0,0-1 0,-1 1 0,-1-10 0,-1-2 76,-2 1-1,0-1 0,0 1 1,-2 0-1,0 1 0,-1 0 1,-1 0-1,-1 0 0,0 1 1,-16-21-1,24 35-70,-1 1 0,0-1 0,1 1 0,-1-1 0,0 1 0,0 0 0,0 0 0,-3-2 0,4 3-17,0-1-1,-1 0 1,1 1-1,0-1 1,-1 0-1,1 0 1,0 0-1,0 0 1,0 0-1,0 0 1,0 0-1,0-1 1,-1 0-1,1 1 19,2 0-56,-1 1 0,0 0 0,0-1 1,1 1-1,-1 0 0,0-1 0,1 1 0,-1 0 0,0-1 0,1 1 0,-1 0 0,0 0 1,1-1-1,-1 1 0,1 0 0,-1 0 0,0 0 0,1 0 0,-1-1 0,1 1 0,-1 0 1,1 0-1,19 5-3103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3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10344,'0'0'9773,"3"-9"-9371,9-31-3,-11 38-259,0-1 1,0 1-1,0-1 0,0 1 1,0 0-1,1 0 0,-1-1 1,4-3-1,2-4 397,-6 6-419,1 1 1,0-1-1,0 1 1,0 0-1,1-1 1,-1 1-1,1 1 1,0-1-1,0 0 1,0 0-1,0 1 1,0 0-1,0 0 1,1 0-1,3-2 1,3-1 36,1 1 1,-1 0-1,1 1 1,13-2-1,-22 5-129,1-1 0,0 1 0,0 1 0,0-1 0,0 0 0,0 1 0,0-1 0,0 1 0,0 0 0,0 0 0,-1 0 0,1 0 0,3 3 0,36 24 160,-28-18-126,-12-8-53,0-1 0,0 1 1,0 0-1,0 0 0,0 0 1,0 0-1,-1 0 0,1 1 1,-1-1-1,1 0 1,-1 1-1,0-1 0,0 1 1,0-1-1,0 1 0,-1 0 1,1-1-1,-1 4 0,1 3 27,-1 1-1,0-1 0,-3 18 0,0-2 23,1-17-28,0 0 0,0 0 1,-1 0-1,0 0 1,-1 0-1,1-1 1,-1 1-1,-1-1 1,0 0-1,-8 9 1,-4 8 112,3-9 22,13-14-116,-1 0 0,1 0-1,0 0 1,0 0 0,0 0-1,0 0 1,0 1 0,0-1 0,0 0-1,0 0 1,0 1 0,1-1 0,-1 1-1,1-1 1,-1 0 0,0 3-1,1-3 37,13-1 148,127 10 206,-113-8-379,-18-1-26,1 0 0,-1-1 0,1 0 0,12-2-1,77-8 337,-78 8-380,-12 2-110,0 0 0,0 1 0,10 2 0,-6-2-3204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4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9240,'0'0'16966,"12"-9"-16747,37-28-2,-46 35-176,1-1 0,0 1 1,0 0-1,0 0 0,0 1 1,0-1-1,1 1 0,-1 0 0,0 0 1,1 0-1,-1 1 0,6-1 1,12-1 141,-21 1-179,20-4 112,0 1-1,1 0 0,-1 1 1,37 1-1,66 11 389,-93-11-295,-26 1-109,1 0 0,-1 0 0,0 1 0,1 0 0,-1 0-1,1 0 1,-1 1 0,0 0 0,8 2 0,12 0 360,-17 0-4377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4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313 113 9944,'0'0'10271,"-12"-7"-9908,-5-2-230,5 3 49,1 0 1,-21-15-1,6 1 574,22 15-596,-1 1 0,0 0 1,0 0-1,0 1 1,0 0-1,-1-1 1,1 2-1,-1-1 1,0 1-1,0 0 0,0 0 1,-11-2-1,11 3-7,0 1-1,0 0 1,1 0-1,-1 0 1,-11 2 0,15-1-115,-1-1 1,1 1 0,0 0 0,0 0 0,0 0 0,0 0 0,-1 0 0,2 0 0,-1 1 0,0-1 0,0 1-1,0 0 1,1-1 0,-1 1 0,1 0 0,-1 0 0,1 0 0,-2 2 0,-1 4 73,-1 0-1,1 0 1,1 0 0,-1 1-1,1-1 1,1 1 0,-3 17-1,2-6 16,0-2 83,2 1-1,-1 19 1,3-31-158,-1-1 1,1 1-1,0-1 0,1 1 0,0-1 1,0 1-1,0-1 0,1 0 1,4 8-1,1 5 85,-7-17-114,0 1-1,1 0 0,-1 0 1,0-1-1,1 1 0,0 0 1,0-1-1,2 3 0,4 4 35,-4-5-35,-1 0 1,1 0-1,0-1 0,0 1 1,0-1-1,1 0 0,-1 0 1,1 0-1,0 0 0,0-1 1,0 0-1,0 0 0,8 2 1,38 8 128,-33-7-18,0 0 1,30 2 0,31 3 416,-53-5 56,47 1 0,-65-5-395,10-1 314,-17 0-525,-1 0-1,1 0 0,-1 0 1,0 0-1,1-1 0,-1 1 1,0 0-1,1 0 0,-1-1 0,0 1 1,1 0-1,-1-1 0,0 1 1,1 0-1,-1-1 0,0 1 1,0 0-1,0-1 0,1 1 1,-1-1-1,0 1 0,0 0 1,0-1-1,0 1 0,0-1 1,0 1-1,0-1 0,0 1 1,0-1-1,0 1 0,0 0 0,0-1 1,0 1-1,0-1 0,0 1 1,0 0-1,0-1 0,-1 1 1,1-1-1,0 0 0,-4-9-4128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4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11152,'0'0'8477,"1"-10"-7984,2-33 3,-2 38-380,0 1 0,1-1 0,0 1 0,0 0 0,0 0 0,0 0 0,1 0 0,0 0 0,-1 0 0,1 1 0,1-1 0,6-5 0,3-5 291,-9 9-182,0 1 1,0-1-1,1 1 1,-1 0-1,1 0 1,0 0-1,0 1 1,0-1-1,1 1 1,-1 0-1,1 1 1,7-3 0,-12 5-179,1 0 0,-1 0 0,0 0 0,0 0 0,0 0 1,0 0-1,1 1 0,-1-1 0,0 0 0,0 1 0,0-1 1,0 1-1,0-1 0,0 1 0,0-1 0,0 1 0,0 0 1,0 0-1,0-1 0,0 1 0,0 0 0,-1 0 0,1 0 1,0 0-1,-1 0 0,1 0 0,-1 0 0,1 0 1,-1 0-1,1 0 0,-1 0 0,1 2 0,11 37 486,-10-31-424,-1 0 1,-1 0 0,1 0-1,-1 1 1,-1-1 0,0 0-1,0 0 1,-1 0 0,-5 16-1,0-6 116,0 0 0,-2-1 0,-14 23 0,4-19 76,16-20-229,1 0-1,0 0 1,0 0-1,0 0 1,0 1 0,0-1-1,0 1 1,-2 4-1,4-6-60,0-1 0,0 1 0,0-1 0,0 1 0,1-1 0,-1 1 0,0-1 0,0 0 0,0 1 0,0-1 0,1 1 0,-1-1 0,0 0 0,0 1 0,1-1 0,-1 0 0,0 1 0,1-1 0,-1 0 0,0 1 0,1-1 0,-1 0 0,1 0 0,-1 1 0,0-1 0,1 0 0,-1 0 0,1 0 0,-1 0 0,1 0 0,-1 1 0,1-1 0,0 0 0,18 4 28,-16-4-12,65 10 156,41 7 475,-98-13-829,19 2 1166,-29-6-1257,0 0 0,0-1 0,0 1 0,0 0 0,0 0 0,0 0-1,0 0 1,0-1 0,0 1 0,-1 0 0,1-1 0,0 1 0,0-1 0,0 1 0,0-1 0,0 0-1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4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12360,'0'0'8446,"3"10"-8035,6 43 321,3 58 1,-7-51 83,15 63 0,9 44 781,-23-137-1304,-2 0-1,-1 43 1,6 35 529,-7-84-446,0 42-1,-1-9 102,-4-25-205,2-28-225,1 0-1,-1 0 1,1-1-1,0 1 0,0 0 1,0 0-1,0 0 0,1 0 1,1 6-1,0 8 105,-2-17-124,-1 1 1,1-1 0,0 0 0,1 1 0,-1-1-1,0 1 1,0-1 0,1 1 0,-1-1 0,1 0-1,-1 1 1,2 1 0,-4 2 128,2-5-152,0 0 0,0 0 0,0 0 0,0 0 0,0 0 0,0 0-1,0 0 1,1 0 0,-1 0 0,0 0 0,0 0 0,0 0 0,0 0 0,0 0 0,0 0 0,0 0 0,0 0 0,0 0 0,0 0 0,0 0 0,0 0 0,0 0 0,0 0 0,0 0 0,1 0-1,-1 0 1,0 0 0,0 0 0,0 0 0,0 0 0,0 0 0,0 1 0,0-1 0,0 0 0,0 0 0,0 0 0,0 0 0,0 0 0,0 0 0,0 0 0,0 0 0,0 0 0,0 0 0,0 0-1,0 0 1,1 10 258,-2-7-85,2-9-16,22-131 164,-20 122-287,13-54 207,3 1 0,33-76 0,-48 135-227,0 0 1,1 1 0,0 0-1,1 0 1,0 0 0,0 0-1,0 1 1,1 0 0,0 1-1,9-7 1,-16 12-22,1 0-1,0 1 1,0-1-1,0 1 1,-1-1-1,1 1 1,0-1 0,0 1-1,0-1 1,0 1-1,0 0 1,0 0 0,0-1-1,0 1 1,0 0-1,0 0 1,0 0-1,0 0 1,0 0 0,0 0-1,0 0 1,0 0-1,0 1 1,1-1 0,0 1-6,-1 0 1,1 0-1,0 0 1,-1 1-1,1-1 1,-1 0-1,0 1 1,1-1-1,-1 1 1,0-1 0,0 1-1,1 1 1,1 2-1,-1 0 1,0 0-1,0 0 1,0 0-1,-1 0 1,1 0-1,-1 1 1,1 6-1,-3-3 10,0-1 1,0 0-1,-1 1 0,0-1 0,0 0 1,-1 0-1,0 0 0,-7 14 0,2-9 22,1-1-1,-2 0 0,0 0 0,-11 13 1,16-22 26,-1 1 0,1-1 0,0 0 0,-10 5 0,10-5-16,0-1 1,0 0 0,0 1-1,0 0 1,0 0 0,0 0-1,1 1 1,0-1-1,-4 6 1,7-9-34,-1 1 0,1-1 0,0 1 0,0 0 0,0-1 0,0 1 0,0-1 0,0 1 0,0-1 0,0 1 0,1-1 0,-1 1 0,0-1 0,0 1 0,0-1 0,1 1 0,-1-1 0,0 1 0,0-1 0,1 0 0,-1 1 0,0-1 0,1 1 0,-1-1 0,0 0 0,1 1 0,-1-1 0,1 0 0,-1 0 0,0 1 0,1-1 0,-1 0 0,1 0 0,0 1 0,19 8 0,14 4 0,55 30 0,-48-22 0,27 19 0,-62-36 0,1 0 0,-6-4 0,-1 0 0,0-1 0,1 1 0,-1 0 0,0 0 0,0-1 0,1 1 0,-1 0 0,0-1 0,0 1 0,0 0 0,1 0 0,-1-1 0,0 1 0,0-1 0,0 1 0,0 0 0,0-1 0,1 1 0,-1 0 0,0-1 0,0 1 0,0-1 0,0 1 0,0 0 0,-1-1 0,3-8-4056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3:55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15472,'0'0'5423,"12"3"-5057,31 6-33,-1-2 0,50 2 0,96-3 567,63 4 685,-166 5-703,-58-9-59,47 4-1,-42-4 230,-31-6-938,1 1 1,-1-1-1,1 1 0,-1-1 0,0 1 0,1-1 0,-1 1 0,1 0 0,-1 0 0,0 0 1,0 0-1,0 0 0,1 0 0,-1 0 0,0 0 0,0 1 0,0-1 0,0 2 0,0 6-93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4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12256,'0'0'12817,"6"-10"-12481,9-14 140,25-31 0,-40 55-472,6-8 200,1 1 0,-1-1 0,10-6 0,-14 12-133,1 0 1,0 0 0,-1 0-1,1 1 1,0-1 0,0 1 0,0 0-1,0 0 1,0 0 0,0 0-1,0 1 1,0-1 0,7 1-1,-8 0-31,1 0-1,-1 1 1,1-1 0,-1 1-1,0 0 1,1 0-1,-1 0 1,0 0-1,1 0 1,-1 1-1,0-1 1,0 1-1,0-1 1,0 1-1,-1 0 1,1-1-1,0 1 1,-1 0-1,3 4 1,1 1 17,-1 1 1,1-1 0,-2 1-1,4 9 1,-3-6-5,0-1-1,-1 1 1,0 0-1,-1 0 1,0 0 0,-1 0-1,0 0 1,-1 1-1,-1-1 1,1 0 0,-2 0-1,1 0 1,-1 0-1,-1 0 1,-5 14-1,0-8 69,1-1 0,-2 0 0,0-1 0,-17 22 0,23-34-86,-17 26 532,20-29-553,1-1 0,-1 1 0,0 0 0,0 0 0,0 0 0,0 0 0,0 0 0,0 0 0,0 0 0,0 0 0,0 0 0,1 0 0,-1 0 0,0 0 0,0 0 0,0 0 0,0 0 0,0 0 0,0 0 0,0 0 0,1 0 0,-1 0 0,0 0 0,0 0 0,0 0 0,0 0 0,0 0 0,0 0 0,0 0 0,0 0 0,1 0 0,-1 0 0,0 0 0,0 0 0,0 0 0,0 0 0,0 0 0,0 1 0,0-1 0,0 0 0,0 0 0,0 0 0,0 0 0,0 0 0,1 0 0,-1 0 0,0 0 0,0 1 0,0-1 0,0 0 0,0 0 0,0 0 0,0 0 0,0 0 0,0 0 0,0 0 0,0 0 0,0 1 0,0-1 0,0 0 0,0 0 0,0 0 0,-1 0 0,14-2 14,-11 2 51,22-3 27,-1 1 1,1 1 0,40 3 0,-43 0-89,-17-2 42,-1 1 0,1 0-1,-1 0 1,1 1 0,-1-1 0,0 1 0,1 0-1,-1 0 1,0 0 0,0 0 0,0 0 0,0 1-1,-1-1 1,1 1 0,-1 0 0,4 4 0,-2-2-696,0 1 1,0 0-1,-1 0 1,1 0 0,-1 0-1,-1 1 1,4 8-1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4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9944,'0'0'14842,"-4"11"-14514,-64 204 1928,13-39-1294,38-123-748,-22 60 203,-42 153 427,61-184-604,8-37 15,-11 78 0,22-107-183,0 0 0,1 0 1,1 1-1,0-1 0,1 0 0,1 0 1,0 0-1,10 26 0,-4-21 44,1-1-1,0 0 1,1 0-1,2-1 1,0-1 0,27 30-1,-13-20 68,1-2 0,2-1 0,36 24 0,-17-12-170,-32-23-14,0-1 1,35 20-1,-19-14 1,-24-13 0,1 0 0,16 7 0,-25-13 0,-1 1 0,1-1 0,-1 0 0,1 0 0,-1 0 0,1 1 0,0-1 0,-1 0 0,1 0 0,-1 0 0,1 0 0,-1 0 0,1 0 0,0 0 0,-1 0 0,1 0 0,-1 0 0,1 0 0,-1 0 0,2-1 0,0-7 0,-2 6 0,0-18-3936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4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9344,'0'0'15350,"11"11"-14918,72 83 807,-35-25-425,-33-46-482,1 0 0,26 29 0,-25-35-156,-1 0 0,-1 2 0,-1 0 0,-1 0 0,0 1 0,10 23 0,15 39 556,33 104 1,-61-152-570,-1 0 1,-2 1-1,-2-1 1,0 2-1,-3-1 1,-1 42-1,-5-16-14,-3 0-1,-3 0 1,-2-1-1,-38 109 1,33-119-149,-3 7 0,-47 97 0,56-131 0,1 0 0,1 1 0,-9 38 0,9-31 0,-7 18 0,13-34 0,18-26 0,11-12 984,-12 10-3652,-10 9 368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5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9536,'0'0'14089,"0"11"-13720,0 0-300,-1 1 197,1 0 0,0 0-1,1 0 1,4 23-1,2-3 215,-2 0 0,-1 0-1,1 45 1,-3-23-87,10 159 1391,-12-161-1211,-1-39-344,1-1 0,0 1 0,4 23 0,-4-10 273,-1-23-428,1-1 0,0 1 1,0 0-1,0 0 0,0-1 1,0 1-1,0 0 0,1 0 1,-1-1-1,1 1 0,1 3 1,-8 22 314,6-28-389,0 1 0,0-1 0,0 0 0,0 0 0,-1 0 0,1 0 0,0 0 0,0 0 0,0 1 0,0-1 0,0 0 0,0 0 0,0 0 0,0 0 0,0 0 0,0 1 0,0-1 0,0 0 0,0 0 0,0 0 0,0 0 0,0 0 0,0 1 0,0-1 0,0 0 0,0 0 0,0 0 0,0 0 0,0 0 0,0 1 0,0-1 0,0 0 0,1 0 0,-1 0 0,0 0 0,0 0 0,0 0 0,0 1 0,0-1 0,0 0 0,0 0 0,1 0 0,-1 0 0,0 0 0,0 0 0,0 0 0,0 0 0,0 0 0,1 0 0,12 1 0,21-5 0,-29 3 0,64-13 0,-37 7 0,45-5 0,-42 9 0,0 1 0,0 2 0,56 8 0,-77-7 0,-12-1 0,0 0 0,0 0 0,1 1 0,-1-1 0,0 0 0,0 1 0,0 0 0,4 1 0,11-1 0,-14-29 0,0 17-4017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5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13264,'0'0'10847,"10"-6"-10357,32-17 0,-38 22-339,1-1 0,-1 0 0,1 1 0,-1 0 0,1 0 0,0 1 0,-1-1 0,1 1 0,0 0-1,-1 0 1,1 1 0,5 0 0,10 1 157,10-2 295,-1 1 0,1 2 0,-1 1 0,0 2 0,55 17 0,-74-19-321,-6-2-146,-1-1 0,1 1 1,0-1-1,0 0 0,0 0 0,0 0 0,0 0 0,0-1 1,0 1-1,7-1 0,-1-7 745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5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12552,'0'0'9190,"14"-1"-8706,156-23 865,-123 17-620,79-3 0,-80 8 315,86-15 0,-129 17-971,-1-1 0,0 1 0,1 0 0,-1 0 0,0 0 0,1 0 1,-1 0-1,0 0 0,1 1 0,-1-1 0,3 2 0,1-1 141,5-1 450,-10 0-627,0-1 0,-1 1 0,1 0 0,0 0 0,-1 0 0,1 0 0,0 0 0,-1 0 0,1 0 0,0 0 0,0 0 0,-1 0 0,1 0 0,0 1 0,-1-1 0,1 0 0,1 1 0,29 13 574,-20-10-675,0 1-1,17 10 1,-5 1-3807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5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11256,'0'0'12449,"4"10"-11944,-4-9-490,4 10 142,0 1 1,-1 0-1,-1-1 1,1 1-1,-1 18 1,0 1 211,-1 35 621,3 13 1060,-5-74-1791,1-1 0,1 0 0,-1 0 0,0 0 0,1 1 0,0-1 0,3 7 0,-4-11-276,0 0 0,1 1 0,-1-1-1,0 0 1,1 0 0,-1 1 0,0-1 0,1 0-1,-1 0 1,0 0 0,1 0 0,-1 0 0,1 0-1,-1 1 1,0-1 0,1 0 0,-1 0 0,1 0 0,-1 0-1,1 0 1,-1 0 0,0-1 0,1 1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5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7832,'0'0'13711,"10"1"-13351,0 0-185,1-1-1,0 0 1,-1-1-1,1 0 1,18-5-1,-8 2 133,-1 0-1,1 2 1,30 0 0,-6 0-5,-8 1 56,1 3 0,63 9-1,33 3 516,-13-4 246,-60-4-512,-28-6-158,-27 0-368,0 0-1,0 0 1,1 1 0,-1 0 0,0 0-1,0 0 1,11 4 0,-16-5-103,27 11-46,-18-7-3357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5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9440,'0'0'14679,"13"3"-14319,27 3-10,-1-1 0,47-1 0,0-6 276,0-4 0,87-18 0,-131 19-92,1 0 0,79 4 0,-66 2 608,-19 5 1041,-32-2-1864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5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37 10152,'0'0'5081,"-11"4"-4685,-46 19 458,37-16 5425,38 1-4131,-3-2-1971,0-2 1,0 0-1,1 0 0,20 1 1,71 0 537,-45-2-306,11-2 659,124-14 1,-189 12-748,1 0 1,0 0 0,0 1-1,0 1 1,0-1 0,0 1-1,9 3 1,-17-4-302,0 1-1,0-1 1,1 0 0,-1 0-1,0 0 1,0 0-1,1 0 1,-1 0 0,0 0-1,1 0 1,-1 0 0,0-1-1,0 1 1,1 0-1,-1-1 1,0 1 0,0-1-1,0 0 1,0 1-1,0-1 1,0 0 0,0 0-1,0 1 1,0-1 0,2-2-1,18-30 509,-12 19-438,14-15 781,-9 14-5775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21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857 0 12256,'0'0'1528,"-16"10"-986,-206 116 677,152-79-822,3 3-1,2 2 1,-65 70-1,-139 120 2015,253-227-1961,16-15-442,0 0-1,0 0 1,0 0-1,0 0 1,-1 0-1,1 0 1,0 0-1,0 1 1,0-1-1,0 0 1,0 0-1,0 0 1,0 0-1,0 0 1,0 0-1,0 0 1,0 0-1,-1 0 1,1 0-1,0 0 1,0 1-1,0-1 1,0 0-1,0 0 1,0 0-1,0 0 1,0 0-1,0 0 1,0 0-1,0 0 1,0 1-1,0-1 1,0 0-1,0 0 1,0 0-1,0 0 1,0 0-1,0 0 1,0 0-1,0 0 1,0 1-1,0-1 1,0 0-1,1 0 1,-1 0-1,0 0 1,0 0-1,0 0 1,0 0-1,0 0 1,0 0-1,0 0 1,0 0-1,0 1 1,0-1-1,0 0 1,1 0-1,-1 0 1,0 0-1,0 0 1,0 0-1,0 0 1,28-9 516,-9 1-707,16-4-2492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3:57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551 1 12960,'0'0'6255,"-10"7"-5693,-1 1-410,0 0 0,1 0 0,0 1 0,1 1 1,0 0-1,-12 16 0,-18 37 778,3 2 0,-39 98 1,-19 60 1101,66-158-1072,-47 81-1,69-135-824,-5 11 211,-1-2 0,-1 0 0,-1 0 0,-18 18-1,32-37-293,-1 0-1,0 0 1,0 0-1,0 0 1,0 0-1,0 0 1,0-1-1,0 1 1,-1 0-1,1-1 1,0 1-1,0-1 1,0 0-1,-1 1 1,-1-1-1,3 0-28,0 0 0,-1 0 0,1-1 0,-1 1 0,1 0-1,0-1 1,-1 1 0,1 0 0,0-1 0,-1 1 0,1-1-1,0 1 1,0 0 0,-1-1 0,1 1 0,0-1 0,0 1-1,0-1 1,0 1 0,0-1 0,0 1 0,-1-1 0,1 1-1,0-1 1,0 1 0,0-1 0,1 1 0,-1-1 0,0 1-1,0-1 1,0 1 0,0-1 0,0 1 0,1-1 0,-1 1 0,0 0-1,0-1 1,1 0 0,3-14 75,1 1 0,1-1 0,1 1 0,0 0 0,0 0-1,15-19 1,65-70 414,-72 88-432,1 2 0,0 0 0,1 1-1,21-11 1,-37 23-80,0-1 0,0 1 0,0 0 0,0 0 0,0 0 0,1 0 0,-1 0 0,0 0 0,0 0 0,0 0 0,0 0 0,0 0 0,0 0 0,0 1 0,1-1 0,-1 1 0,0-1 0,0 1 0,0-1 0,0 1 0,0-1 0,-1 1 0,1 0 0,0-1 0,0 1 0,0 0 0,0 0 0,-1 0 0,1 0 0,0 1 0,22 31 0,-23-32 0,10 18 0,-2 0 0,10 32 0,-14-37 0,1-1 0,0 1 0,0-1 0,2 1 0,-1-2 0,2 1 0,16 21 0,-19-29 0,0-1 0,0 1 0,0-1 0,1-1 0,-1 1 0,1-1 0,0 0 0,0 0 0,0 0 0,1-1 0,-1 0 0,0 0 0,1-1 0,0 0 0,-1 0 0,1 0 0,-1-1 0,1 0 0,0-1 0,10-1 0,-5 0 0,0 0 0,0-2 0,0 1 0,0-2 0,-1 1 0,1-2 0,-1 1 0,0-1 0,19-16 0,-18 13 0,-1 0 0,18-20 0,-26 25 0,0 0 0,0 0 0,0-1 0,-1 1 0,0-1 0,1 1 0,-2-1 0,1 0 0,0 0 0,-1 0 0,1-7 0,-1 7 0,0-2 0,0 0 0,-1 0 0,0 0 0,0-1 0,-1-9 0,1 16 0,-1 0 0,1 0 0,0 0 0,-1 0 0,1-1 0,0 1 0,-1 0 0,0 0 0,1 0 0,-1 0 0,1 0 0,-1 0 0,0 0 0,0 0 0,0 0 0,0 1 0,1-1 0,-1 0 0,0 0 0,0 1 0,0-1 0,-1 1 0,1-1 0,0 1 0,0-1 0,0 1 0,0 0 0,0-1 0,-1 1 0,1 0 0,0 0 0,0 0 0,0 0 0,-1 0 0,1 0 0,0 0 0,0 0 0,0 1 0,0-1 0,-2 1 0,1 0 0,0-1 0,0 1 0,0 0 0,0 0 0,1 0 0,-1 0 0,1 1 0,-1-1 0,0 0 0,1 1 0,0-1 0,-1 1 0,1-1 0,0 1 0,0 0 0,0-1 0,0 1 0,0 0 0,0 0 0,1 0 0,-1 0 0,0 0 0,1 0 0,0 0 0,-1 0 0,1 0 0,0 0 0,0 4 0,0 3 0,1 0 0,-1 0 0,1 0 0,1 0 0,2 9 0,-2-11 0,1 0 0,-1 0 0,1-1 0,1 0 0,-1 1 0,1-1 0,0 0 0,1-1 0,-1 1 0,1-1 0,0 0 0,0 0 0,1 0 0,0-1 0,-1 0 0,1 0 0,1 0 0,8 3 0,-7-3 0,1-1 0,-1-1 0,0 1 0,1-1 0,0-1 0,0 0 0,-1 0 0,1 0 0,0-1 0,0-1 0,0 0 0,0 0 0,-1 0 0,14-5 0,-2-1 0,0 0 0,-1-2 0,33-18 0,-43 20 0,1 1 0,-1-1 0,0-1 0,-1 1 0,0-1 0,0-1 0,-1 0 0,10-14 0,-12 14 0,8-10 0,-1-1 0,-1-1 0,-1 0 0,-1-1 0,0 0 0,5-25 0,-14 46 0,0 1 0,0 0 0,0-1 0,0 1 0,0-1 0,0 1 0,1-1 0,-1 1 0,0 0 0,0-1 0,0 1 0,1-1 0,-1 1 0,0 0 0,0-1 0,1 1 0,-1 0 0,0-1 0,0 1 0,1 0 0,-1 0 0,1-1 0,-1 1 0,1 0 0,-1 0 0,0 0 0,1 0 0,-1 1 0,1-1 0,-1 0 0,0 0 0,1 1 0,-1-1 0,0 0 0,0 1 0,1-1 0,-1 1 0,0-1 0,0 0 0,0 1 0,1-1 0,-1 1 0,0-1 0,0 0 0,0 1 0,0-1 0,0 1 0,0-1 0,0 1 0,0-1 0,0 0 0,0 2 0,1 16 0,0 0 0,-5 32 0,1 15 0,3-62 0,2 31 0,-2 1 0,-2 0 0,-11 65 0,13-99 0,0 1 0,-1 0 0,1-1 0,0 1 0,-1-1 0,1 1 0,-1-1 0,1 1 0,-1-1 0,0 1 0,0-1 0,0 0 0,0 1 0,0-1 0,0 0 0,0 0 0,0 1 0,0-1 0,0 0 0,-1 0 0,1-1 0,0 1 0,-1 0 0,1 0 0,-1-1 0,-1 2 0,1-2 0,-1-1 0,1 1 0,-1 0 0,1-1 0,0 1 0,-1-1 0,1 0 0,0 0 0,0 0 0,0 0 0,-1 0 0,1 0 0,0 0 0,0-1 0,1 1 0,-5-4 0,-6-6 0,0 0 0,1 0 0,0-1 0,0 0 0,-13-22 0,22 30 0,5 4 0,7 3 0,55 12 0,74 13 0,-116-27 0,1-1 0,-1-1 0,1-1 0,41-8 0,-48 7 0,-7 1 0,-1-1 0,1 0 0,-1 0 0,0-1 0,0 0 0,0 0 0,0-1 0,-1 0 0,0-1 0,0 0 0,0 0 0,-1-1 0,0 0 0,0 0 0,11-16 0,-16 21 0,-1 0 0,0 0 0,1 0 0,-1 0 0,0 0 0,0-1 0,0 1 0,-1 0 0,1-1 0,-1 1 0,1-1 0,-1 1 0,0 0 0,0-1 0,0 1 0,0-1 0,0 1 0,0-1 0,-1 1 0,1 0 0,-1-1 0,0 1 0,0 0 0,0-1 0,0 1 0,-1-2 0,0 2 0,1 0 0,-1 0 0,0 0 0,0 0 0,0 0 0,-1 1 0,1-1 0,0 1 0,0-1 0,-1 1 0,1 0 0,-1 0 0,1 0 0,-1 1 0,0-1 0,1 0 0,-1 1 0,0 0 0,1-1 0,-1 1 0,0 0 0,1 1 0,-5-1 0,-3 2 0,1 0 0,-1 0 0,1 1 0,0 0 0,0 1 0,0-1 0,1 2 0,-1-1 0,1 1 0,0 1 0,0 0 0,1 0 0,-1 0 0,1 1 0,1 0 0,-1 0 0,-8 14 0,13-17 0,0 0 0,1 0 0,0 0 0,0 0 0,0 0 0,0 0 0,1 0 0,0 0 0,0 0 0,0 0 0,0 0 0,0 1 0,1-1 0,0 0 0,0 0 0,0 0 0,0 0 0,1 0 0,-1-1 0,1 1 0,3 5 0,0-1 0,1 1 0,0-1 0,0 0 0,1-1 0,0 0 0,0 0 0,13 9 0,-7-7 0,0-1 0,0-1 0,1-1 0,0 0 0,0 0 0,1-2 0,0 0 0,-1 0 0,1-1 0,1-1 0,-1-1 0,0 0 0,0-1 0,18-2 0,-11 0 0,1-1 0,-1-2 0,0 0 0,0-1 0,0-1 0,-1-2 0,0 0 0,36-21 0,-20 1 850,-19 11-5635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2:5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10152,'0'0'15094,"10"7"-14947,-4-3-125,-1 0-3,0 0 0,0-1 1,0 1-1,1-1 0,0-1 0,0 1 0,0-1 1,0 0-1,0 0 0,0-1 0,0 1 0,9-1 1,34 1 123,-2 0 116,59-5 1,-86 1-191,-8 0 16,1 1-1,0 0 0,-1 1 0,1 0 1,16 3-1,-21-3 210,1 0 1,0 0 0,-1-1-1,1 0 1,10-3 0,61-6-590,-45 1-3411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3:0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94 9944,'0'0'9757,"4"-10"-9336,11-33 7,-14 42-373,-1-1 0,0 1 1,1-1-1,-1 1 0,0-1 0,0 0 0,0 1 1,0-1-1,0 1 0,-1-1 0,1 1 0,0-1 0,-1 1 1,1-1-1,-1 1 0,1 0 0,-1-1 0,0 1 1,1 0-1,-1-1 0,-2-1 0,3 3 7,0-1 0,-1 1 0,1-1 1,-1 1-1,1-1 0,-1 1 0,1 0 0,-1-1 0,1 1 0,-1 0 0,1-1 0,-1 1 1,0 0-1,1 0 0,-1-1 0,1 1 0,-1 0 0,0 0 0,1 0 0,-1 0 0,0 0 1,1 0-1,-1 0 0,1 0 0,-1 0 0,0 0 0,1 0 0,-1 0 0,0 1 0,1-1 1,-1 0-1,1 0 0,-1 1 0,1-1 0,-1 0 0,1 1 0,-1-1 0,1 0 0,-2 1 1,-5 9 253,0 0 1,0 1-1,-7 16 1,-4 7 337,11-19-413,2 0 1,0 0-1,1 0 1,0 1-1,-3 30 1,6-34-113,1 0 1,0 0 0,0 0-1,1 0 1,1-1 0,0 1-1,0 0 1,6 13-1,-6-21-63,0 0 0,0 0-1,1-1 1,0 1-1,0 0 1,0-1 0,0 0-1,0 0 1,0 0 0,1 0-1,0 0 1,-1-1-1,1 1 1,0-1 0,0 0-1,1 0 1,-1-1-1,0 1 1,1-1 0,-1 0-1,0 0 1,1 0-1,-1-1 1,1 1 0,0-1-1,-1 0 1,1-1-1,5 0 1,0-2 35,0 0-1,0 0 1,-1-1 0,1 0 0,-1-1-1,0 0 1,0 0 0,-1-1-1,0 0 1,0-1 0,0 0 0,-1 0-1,0-1 1,9-11 0,9-10-291,-3 3-824,-10 11-2867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3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60 101 13560,'0'0'7931,"-10"-2"-7485,0-2-302,6 3-65,1 0 0,-1-1 0,0 1 0,1 0 0,-1 1 0,0-1 0,0 1-1,-5-1 1,8 4 1876,8-3-1344,-3-2-467,1 0 1,-1 0 0,1-1 0,-1 1 0,1-1 0,-1 0 0,0 0 0,3-4 0,-5 6-79,0-1 0,-1 0 0,1 0 0,-1 1 0,1-1 0,-1 0 0,0 0 0,0 0 1,0 0-1,0 0 0,0-1 0,0 1 0,-1 0 0,1 0 0,-1-1 0,1 1 0,-1 0 0,0 0 0,0-1 0,0-1 0,-8-14 1530,18 31-881,-2-5-4544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3:0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161 171 9744,'0'0'10505,"-10"3"-10037,-2 1-306,4-2 26,0 0 1,1 0-1,-17 2 1,22-4-94,0 1 0,0 0 0,1 0-1,-1 0 1,0 0 0,0 0 0,1 0 0,-1 0 0,0 1 0,1-1 0,-1 1 0,-1 2 0,-20 24 898,17-19-531,1-2-267,0 0 1,1 0-1,0 0 0,1 1 0,0 0 1,0-1-1,0 1 0,1 0 1,0 1-1,0 8 0,0 0 59,1-1-1,1 1 1,4 31-1,-4-45-214,1-1 0,-1 0-1,0 1 1,1-1-1,0 0 1,-1 0-1,1 1 1,0-1-1,0 0 1,0 0-1,1 0 1,-1 0-1,0 0 1,1 0-1,-1-1 1,1 1-1,0 0 1,-1-1-1,1 1 1,0-1-1,0 0 1,0 1-1,0-1 1,0 0-1,0 0 1,5 1-1,-3-1 6,1 0-1,-1-1 0,1 0 0,0 0 0,-1 0 1,1 0-1,-1-1 0,1 1 0,0-1 0,-1-1 0,0 1 1,5-2-1,12-6 67,-1 0 1,1-2 0,35-24-1,-47 28-34,0 0 0,0-1-1,-1 1 1,0-2 0,0 1 0,-1-1-1,0 0 1,0-1 0,8-16 0,-6 12 693,-9 15-748,0-1-1,1 0 1,-1 0 0,0 0 0,1 1-1,-1-1 1,0 0 0,0 0 0,1 1 0,-1-1-1,0 0 1,0 1 0,0-1 0,1 0 0,-1 1-1,0-1 1,0 0 0,0 1 0,0-1 0,0 1-1,0-1 1,0 0 0,0 1 0,0-1 0,0 0-1,0 1 1,0-1 0,0 0 0,0 1 0,0-1-1,0 1 1,0-1 0,-1 1 0,2 3-9,-1 1-1,1 0 1,0 0 0,0 0 0,0-1 0,1 1 0,0-1 0,0 1 0,0-1 0,0 0 0,1 1-1,-1-1 1,1 0 0,0-1 0,0 1 0,1-1 0,-1 1 0,8 5 0,-6-5-27,1-1 1,-1 1-1,1-1 0,-1 0 1,1 0-1,0-1 0,0 0 1,1 0-1,-1 0 1,0-1-1,0 0 0,1 0 1,10 0-1,-8-2 38,0 0 0,1-1 0,-1 0 0,0-1 0,0 0 0,0 0 0,-1-1 0,1 0 0,-1 0 1,0-1-1,0 0 0,0-1 0,-1 0 0,0 0 0,0 0 0,0-1 0,-1 0 0,0 0 0,0-1 0,9-16 0,-10 15 4,0-1 1,0-1-1,-1 1 0,0 0 1,0-1-1,-2 0 0,1 0 1,-1 0-1,-1 0 0,0 0 1,0 0-1,-1 0 0,-1-1 1,0 1-1,0 0 0,-1 0 1,-4-14-1,3 15-27,0 1 0,-1 0 0,0 0 0,0 1 0,-1-1 0,0 1 0,0 0 0,-1 0 0,-9-11 0,14 18 0,0 0 0,0 1 0,0-1 0,-1 0 0,1 0 0,0 0 0,0 1 0,0-1 0,0 1 0,-1-1 0,1 1 0,0-1 0,-1 1 0,1 0 0,0-1 0,-1 1 0,1 0 0,0 0 0,-2 0 0,2 1 0,0-1 0,0 1 0,0-1 0,0 1 0,0-1 0,0 1 0,0-1 0,1 1 0,-1 0 0,0 0 0,0-1 0,1 1 0,-1 0 0,0 0 0,1 0 0,-1 0 0,1 0 0,-1 0 0,1 1 0,-3 6 0,1 1 0,0-1 0,0 1 0,0 14 0,2-19 0,-3 39-4031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3:0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9440,'0'0'15175,"13"5"-14833,-5-2-277,-1 0-17,-1 0 1,1 0 0,0-1-1,0 0 1,0-1-1,0 0 1,1 0-1,-1 0 1,0-1-1,0 0 1,11-1 0,146-34 1049,20-2-97,-105 27-629,247-25 983,62 23 264,-305 18-1146,-62-4-282,0 0 1,0-1-1,0-1 1,31-5-1,-18 3-76,-32 3-108,1-1 0,0 0 1,-1 0-1,1 0 0,0 0 0,-1 0 0,1-1 0,0 1 0,-1-1 0,1 0 1,-1 0-1,1 0 0,-1 0 0,1 0 0,-1 0 0,0 0 0,0-1 0,1 0 1,-1 1-1,0-1 0,0 0 0,2-2 0,3-3 818,0 1-6154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3:0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37 9440,'0'0'6208,"10"-3"-5792,0-1-278,-5 3-48,-1-1-1,0 1 1,0 0 0,1 0-1,-1 0 1,1 0 0,4 1-1,-26-3 1697,6 3-1283,-1 0-1,-19-3 1,0-1 351,-28-1 1048,35 2-622,-35-1-1,50 5-1025,-1 0-1,1 0 0,0 0 1,0 1-1,0 1 0,0-1 1,-11 6-1,-3 2 149,4-2 101,0 1 1,-23 14-1,37-19-404,0-1-1,0 1 0,1 0 1,-1 0-1,1 1 0,0 0 1,0-1-1,0 1 0,1 0 1,-1 1-1,1-1 0,-3 8 1,1 2 48,0 0 0,1 0 0,1 1 0,0-1 0,1 1 0,0 17 0,2-25-115,1 1 0,-1-1 0,1 0 0,1 0 0,-1 0 0,1 0 0,1 0 0,0 0 0,0 0 0,0-1 0,1 1 0,0-1 0,7 10 0,-5-9-1,1-1-1,0 1 1,0-2-1,0 1 1,1-1-1,0 0 1,0 0 0,1-1-1,0 0 1,-1-1-1,2 1 1,-1-2 0,0 0-1,14 4 1,75 15 46,55-13-77,-140-8 0,1-1 0,-1 0 0,15-3 0,7 0 0,-9 4 0,-22 0 0,-1 0 0,0-1 0,1 0 0,-1 0 0,1 0 0,-1 0 0,1 0 0,-1-1 0,0 1 0,1-1 0,-1 0 0,0 0 0,5-2 0,-3 4 15,-5 0-17,1-1 1,-1 0-1,0 0 1,0 0-1,1 0 1,-1 1-1,0-1 1,0 0-1,1 0 0,-1 0 1,0 0-1,0 0 1,1 0-1,-1 0 1,0 0-1,0 0 1,1 0-1,-1 0 1,0 0-1,1 0 1,-1 0-1,0 0 1,0 0-1,1 0 1,-1 0-1,0 0 1,1 0-1,-1 0 1,0 0-1,0 0 1,1-1-1,-1 1 1,0 0-1,0 0 1,0 0-1,1-1 1,-1 1-1,0 0 0,0 0 1,0 0-1,1-1 1,-1 1-1,0 0 1,0 0-1,0-1 1,0 1-1,0 0 1,0 0-1,0-1 1,0 1-1,0 0 1,1-1-1,-1 1 1,0 0-1,0 0 1,-1-1-1,1 1 1,0 0-1,0-1 1,0 1-1,0 0 1,0 0-1,0-1 1,0 1-1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3:0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11448,'0'0'7857,"9"-9"-7427,60-61 2340,-65 67-2532,1 0 0,0 1 1,-1-1-1,1 1 0,0 0 1,0 0-1,1 1 1,6-2-1,9-4 150,1 3-117,1 0-1,-1 1 1,1 0 0,-1 2 0,38 3 0,-10-1 139,-25 1-81,0 0 1,0 1 0,27 8 0,-37-9-87,-13-2-183,0 0-1,-1 1 0,1-1 0,0 0 1,0 1-1,0 0 0,0-1 0,0 1 1,-1 0-1,3 1 0,-3-2-89,0 1-1,0-1 0,0 1 1,0-1-1,0 0 1,0 1-1,0-1 1,0 0-1,0 0 0,0 0 1,0 0-1,0 0 1,0 0-1,0 0 1,0 0-1,0-1 0,0 1 1,0 0-1,0-1 1,0 1-1,2-1 1,2-1-2840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3:0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10448,'0'0'15801,"0"13"-15472,0 41-1,1-51-283,0 0 0,-1 1 0,1-1 0,1 0 0,-1 0 0,0 1 1,1-1-1,-1 0 0,1 0 0,0-1 0,0 1 0,0 0 0,1-1 0,-1 1 0,4 2 1,5 7 149,-8-8-109,1 0 0,0 0 0,-1-1 0,1 1-1,1-1 1,-1 0 0,0 0 0,1 0 0,-1-1 0,1 1 0,0-1-1,0 0 1,0-1 0,0 1 0,9 1 0,-10-3-21,0 0 0,0 0 0,0 0-1,0 0 1,-1 0 0,1-1 0,0 0 0,0 0 0,0 0 0,0 0 0,-1 0 0,1-1-1,-1 0 1,1 1 0,-1-1 0,0-1 0,1 1 0,-1 0 0,0-1 0,-1 0-1,6-5 1,-6 5-14,0 0 0,0 1 0,0-1 0,0 0 0,-1-1-1,0 1 1,1 0 0,-1 0 0,0 0 0,0-1-1,-1 1 1,1-1 0,-1 1 0,1-1 0,-1 1 0,0 0-1,-1-1 1,1 1 0,-1-1 0,1 1 0,-1-1 0,0 1-1,0 0 1,0 0 0,-1-1 0,1 1 0,-1 0-1,0 0 1,0 0 0,0 1 0,0-1 0,0 0 0,0 1-1,-1-1 1,0 1 0,1 0 0,-1 0 0,0 0 0,0 0-1,0 0 1,-4-1 0,-6-1-51,8 2 0,1 0 0,-1 0 0,0 1 0,0-1 0,0 1 0,0 1 0,0-1 0,0 1 0,0-1 0,0 2 0,0-1 0,0 0 0,-8 3 0,8-2 0,-9 4 0,14-4 0,-1 0 0,1-1 0,0 1 0,0-1 0,0 1 0,-1 0 0,1-1 0,0 1 0,0 0 0,0-1 0,0 1 0,0 0 0,0-1 0,0 1 0,1 0 0,-1-1 0,0 1 0,0 0 0,0-1 0,1 1 0,-1-1 0,0 1 0,1 0 0,0 0 0,7 13 986,-1 1-5959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3:0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11152,'0'0'20351,"3"10"-19827,74 252 62,-25-91-440,-33-81-146,-14-57 0,-5-19 0,-1-14 0,1 1 0,0 0 0,0 0 0,0-1 0,0 1 0,-1 0 0,1 0 0,0-1 0,1 1 0,-1 0 0,0 0 0,0-1 0,0 1 0,0 0 0,0 0 0,1-1 0,-1 1 0,1 1 0,-1-2 0,0 0 0,0 0 0,0 0 0,0 0 0,1 0 0,-1 0 0,0 1 0,0-1 0,0 0 0,0 0 0,0 0 0,0 0 0,0 1 0,0-1 0,0 0 0,0 0 0,0 0 0,0 1 0,0-1 0,0 0 0,0 0 0,0 0 0,0 0 0,0 1 0,0-1 0,0 0 0,0 0 0,0 0 0,0 1 0,0-1 0,0 0 0,0 0 0,0 0 0,-1 0 0,1 0 0,0 1 0,0-1 0,0 0 0,0 0 0,0 0 0,0 0 0,-1 0 0,1 1 0,-12 1 0,-12-2 0,14-1 0,-1-1 0,-1 1 0,1 0 0,-1 1 0,-17 2 0,-1 0 0,23-1 0,-1-1 0,1 1 0,0 0 0,-11 3 0,4 0 0,13-4 0,-1 0 0,0 1 0,1-1 0,-1 0 0,1 1 0,-1-1 0,1 1 0,-1-1 0,1 1 0,-1 0 0,1 0 0,0 0 0,-1 0 0,1 0 0,0 0 0,0 0 0,0 0 0,0 0 0,0 0 0,0 1 0,0-1 0,-1 2 0,2-1 36,-1 0 0,1 0 0,0 0 0,0 1 0,0-1-1,0 0 1,0 0 0,1 0 0,-1 0 0,1 0 0,-1 0 0,1 0 0,0 0 0,-1 0 0,1 0 0,0-1-1,0 1 1,1 0 0,-1 0 0,0-1 0,1 1 0,-1-1 0,1 1 0,-1-1 0,1 0 0,2 2 0,6 5-1021,1-1 1,20 12-1,-23-15-1015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3:0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11352,'0'0'11654,"3"14"-11123,1 17-67,-2 0 1,0 0 0,-2 0-1,-1 0 1,-6 33 0,5-48 85,2-14-444,0 0-1,0 0 1,0 0 0,0 0 0,0 0 0,-1 0 0,1 0 0,-1-1-1,1 1 1,-2 2 0,4 6 829,0-9-1300,-1-7-2977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3:59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99 10152,'0'0'10499,"-11"-5"-10031,-36-16-1,42 19-343,-1 0-1,0 1 1,0 0 0,0 1-1,0-1 1,1 1 0,-1 0-1,0 1 1,0-1 0,0 1-1,-9 3 1,-7 0 381,2-2 74,1 1 0,-1 1 0,-24 8 0,36-9-353,1 0 0,-1 1 0,1 0 0,0 0 0,0 1 0,0 0 0,1 0 0,-1 1 0,1-1 0,-9 13-1,10-13-60,1 0-1,0 1 1,0 0-1,0-1 0,1 2 1,-5 11-1,7-15-104,1-1 0,-1 1 1,1-1-1,0 1 0,0-1 0,0 1 0,0-1 0,1 1 1,-1 0-1,0-1 0,1 0 0,0 1 0,0-1 0,0 1 1,0-1-1,0 0 0,0 1 0,0-1 0,1 0 1,-1 0-1,1 0 0,3 3 0,-2-1-20,0-1 1,0 1-1,1-1 1,-1 0-1,1 0 0,-1 0 1,1 0-1,0-1 1,0 0-1,1 0 1,-1 0-1,0 0 0,1 0 1,-1-1-1,1 0 1,-1 0-1,1 0 0,0-1 1,-1 1-1,1-1 1,0 0-1,7-1 0,-5 0-6,0 0-1,1-1 1,-1 0-1,0 0 1,0 0-1,0-1 1,-1 0-1,1 0 1,-1-1-1,0 0 1,1 0-1,-2 0 1,1-1-1,7-8 1,5-5 104,0-2 1,23-36 0,-33 46-139,-1 0 0,-1-1 0,0 0 0,0 0 0,-1-1 0,-1 0 0,0 0 0,0 0 0,-1 0 0,-1 0 0,2-21 0,-5 27 0,-1 6 0,-1 12 0,3 9 0,2-1 0,0 0 0,1 0 0,1 0 0,1-1 0,0 1 0,2-1 0,14 30 0,-20-47 0,0 1 0,1 0 0,-1-1 0,1 1 0,0-1 0,0 0 0,0 1 0,0-1 0,0 0 0,1 0 0,-1-1 0,0 1 0,1 0 0,0-1 0,-1 1 0,1-1 0,4 2 0,-2-2 0,-1-1 0,1 1 0,-1-1 0,1 0 0,-1 0 0,1 0 0,-1 0 0,1-1 0,-1 0 0,8-2 0,1-1 0,-1-1 0,1-1 0,-1 0 0,-1-1 0,1 0 0,18-16 0,-5 0 0,36-43 0,-38 39 0,-4 1 0,-15 21 0,-1 0 0,1 0 0,-1 0 0,1 1 0,1 0 0,-1 0 0,0 0 0,7-4 0,-11 8 0,0 0 0,1 0 0,-1 0 0,1 0 0,-1 0 0,0 0 0,1 0 0,-1 0 0,1 0 0,-1 0 0,0 0 0,1 0 0,-1 0 0,0 0 0,1 0 0,-1 0 0,0 0 0,1 1 0,-1-1 0,0 0 0,1 0 0,-1 0 0,0 1 0,1-1 0,-1 0 0,0 0 0,0 1 0,1-1 0,-1 1 0,12 15 0,6 24 0,5 25 0,-20-51 0,1 1 0,1-1 0,1-1 0,-1 1 0,2-1 0,0 0 0,1-1 0,14 19 0,-11-18 0,2-1 0,22 20 0,-29-29 0,-1 1 0,1-1 0,0 0 0,0 0 0,0 0 0,0-1 0,0 0 0,0-1 0,1 1 0,11 0 0,-4-1 0,-1-1 0,0 0 0,0-1 0,1-1 0,-1 0 0,0-1 0,0 0 0,-1-1 0,1 0 0,-1-1 0,0-1 0,22-13 0,-14 5 0,-1 0 0,0-2 0,-1 0 0,0-1 0,-2-1 0,16-22 0,-26 32 0,0-1 0,-1 1 0,0-1 0,0-1 0,4-12 0,-7 17 0,-1 0 0,1-1 0,-1 1 0,0 0 0,-1-1 0,1 1 0,-1-1 0,0 1 0,0-1 0,-1 1 0,-1-8 0,2 12 0,-1 0 0,1 0 0,-1 0 0,1-1 0,-1 1 0,0 0 0,0 0 0,0 0 0,1 0 0,-1 0 0,0 1 0,0-1 0,0 0 0,0 0 0,-1 1 0,1-1 0,0 0 0,0 1 0,0-1 0,0 1 0,-1-1 0,1 1 0,0 0 0,0 0 0,-1 0 0,1-1 0,0 1 0,-1 0 0,1 0 0,0 1 0,0-1 0,-3 0 0,-2 1 0,-1 1 0,0-1 0,1 1 0,-1 0 0,-6 4 0,-1 1 0,0 1 0,1 0 0,0 1 0,0 1 0,1 0 0,0 1 0,-15 18 0,22-24 0,1 1 0,0 0 0,1 0 0,-1 1 0,1-1 0,0 1 0,1-1 0,-1 1 0,1 0 0,1 0 0,-1 0 0,1 0 0,1 0 0,-1 1 0,1-1 0,1 7 0,0-7 0,0-1 0,0 0 0,0 0 0,1 0 0,0 0 0,0 0 0,0 0 0,1-1 0,0 1 0,0-1 0,1 1 0,-1-1 0,1 0 0,0-1 0,1 1 0,-1-1 0,1 1 0,8 5 0,1-2 0,-1-1 0,1 0 0,0-1 0,1 0 0,0-1 0,0-1 0,0 0 0,0-1 0,0-1 0,27 1 0,-24-3 0,1-1 0,0-1 0,0 0 0,-1-1 0,0-1 0,0-1 0,0-1 0,27-12 0,-19 6 189,58-30 542,-75 37-1424,0 0-1,0-1 1,-1 0-1,0-1 1,0 0-1,8-10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3:0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11656,'0'0'13514,"14"-3"-13098,225-28 1151,-154 20-1015,46-3 286,-107 13-597,-1 1-1,1 1 0,38 6 0,-51-4-107,0 0 0,-1 1 0,1 0-1,-1 0 1,1 1 0,15 11-1,3 9-3598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0:1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464 151 8936,'0'0'8721,"-8"-10"-8435,-26-32 2,30 38-177,0-1-1,0 1 0,0 0 1,-1 0-1,0 0 0,1 0 0,-1 1 1,0 0-1,-1 0 0,1 0 1,-1 1-1,1 0 0,-1 0 1,0 0-1,1 1 0,-1-1 0,0 1 1,0 1-1,0-1 0,0 1 1,0 0-1,0 1 0,0-1 0,0 1 1,0 0-1,-8 3 0,-7 4 63,0 1 0,2 1-1,-1 0 1,1 2 0,-26 19-1,30-20-63,5-3-30,0 0 0,0 1 0,0 0 0,1 1 0,1 0 0,-1 0 0,2 1 0,-12 21-1,16-27-40,0 1-1,1 0 1,0 0-1,0 0 1,1 0-1,-1 0 1,1 1-1,1-1 0,-1 7 1,1-9-21,1 0 0,-1 1 0,1-1 0,0 0 0,0 0 0,0 0 1,1 0-1,0 0 0,-1-1 0,1 1 0,0 0 0,1-1 0,-1 1 0,6 5 0,-5-6-3,1 0 1,-1-1-1,1 1 0,0-1 0,0 1 0,0-1 0,0-1 0,0 1 0,1 0 0,-1-1 0,1 0 1,-1 0-1,1 0 0,-1-1 0,1 0 0,-1 1 0,1-2 0,-1 1 0,1 0 0,-1-1 1,1 0-1,4-1 0,-2 0 3,1 0 1,0-1-1,-1 1 0,0-1 1,0-1-1,0 0 1,0 0-1,0 0 0,-1-1 1,0 1-1,0-2 1,6-5-1,1-5 43,-1-1 0,-1 0 0,-1-1 0,0 0 1,-1-1-1,-1 0 0,-1 0 0,0-1 0,6-37 0,-11 50-17,-2-1-1,1 1 1,-1 0-1,0 0 1,-1-1-1,1 1 1,-1 0-1,-1 0 1,1 0-1,-1 0 1,-1 0-1,1 0 1,-1 0-1,0 1 1,-5-7-1,8 12-33,-1 0 0,0 1 0,1-1 1,-1 0-1,0 0 0,0 1 0,1-1 0,-1 1 0,0-1 0,0 1 0,0-1 0,0 1 0,0-1 0,0 1 1,0 0-1,0-1 0,0 1 0,0 0 0,0 0 0,0 0 0,0 0 0,0 0 0,0 0 0,0 0 0,0 0 0,0 0 1,-2 1-1,1 0 0,0-1-1,0 1 1,0 0 0,0 0 0,0 0 0,0 0 0,0 0 0,0 1 0,0-1 0,1 0 0,-4 4 0,-2 5 5,0 0 1,1 1 0,0 0-1,1 0 1,0 0 0,0 1-1,2-1 1,-1 1 0,-2 16-1,3-8 4,1-1 0,1 0 0,0 1-1,2-1 1,2 25 0,0-30-2,-1 0 0,2 0 0,0 0 0,0 0 0,1-1 0,8 13 0,-11-21-8,0-1 0,0 0 0,1 0 0,-1-1-1,1 1 1,0 0 0,1-1 0,-1 0 0,0 0-1,1 0 1,0 0 0,0 0 0,0-1 0,0 0-1,0 0 1,0 0 0,0 0 0,1 0 0,-1-1-1,1 0 1,-1 0 0,7 0 0,0-1 16,-1-1 0,1 0 0,-1-1 0,1 0 1,-1-1-1,0 0 0,0-1 0,0 0 0,0 0 0,-1-1 0,0-1 1,0 1-1,12-10 0,-9 5 22,0 0 1,0-1 0,-1 0-1,0-1 1,-1 0-1,-1-1 1,0 0 0,11-20-1,-7 3 148,-1-1 0,-2 0 0,-1 0 0,9-54-1,-16 75-79,-2 5-49,0 0 0,1 0-1,0 1 1,0-1 0,1 0 0,-1 1 0,1-1 0,3-5 0,-5 9-64,1 1 1,-1 0-1,1 0 1,-1 0-1,0-1 1,1 1-1,-1 0 0,1 0 1,-1 0-1,1 0 1,-1 0-1,1 0 1,-1 0-1,1 0 1,-1 0-1,1 0 1,-1 0-1,1 0 0,-1 0 1,1 1-1,-1-1 1,1 0-1,-1 0 1,0 0-1,1 1 1,-1-1-1,1 0 1,-1 0-1,0 1 0,1-1 1,0 1-1,14 14-15,-11-10 18,3 2-6,-1 1 1,0-1-1,0 1 1,-1 1-1,0-1 1,5 12-1,18 58-19,-14-36-17,-6-18 19,-1 0-1,-1 1 0,4 29 1,-9-40 44,0 1-1,0 0 1,-1 0 0,-1 0 0,-1 0-1,-5 25 1,7-39-11,-1 1 1,1 0-1,-1-1 0,0 1 0,1-1 1,-1 1-1,0 0 0,0-1 0,0 1 0,0-1 1,0 0-1,0 1 0,-1-1 0,1 0 1,0 0-1,-1 0 0,1 0 0,-1 0 0,1 0 1,-4 1-1,2-1 13,0 0 1,0-1-1,0 1 1,0-1-1,0 0 1,0 0-1,-1 0 0,1 0 1,0 0-1,-6-2 1,-5-3 116,-1 0 0,1 0 1,-24-15-1,31 16-78,-31-19 219,36 21-265,0 0 0,0 1 0,0-1-1,0 0 1,0 0 0,0-1 0,0 1 0,1 0 0,-1-1-1,1 1 1,0-1 0,0 1 0,-2-4 0,5 5-22,-1 0 0,0 0 1,1 1-1,-1-1 1,1 0-1,-1 1 0,1-1 1,-1 1-1,1 0 0,-1 0 1,1-1-1,-1 1 1,1 0-1,-1 0 0,1 0 1,1 1-1,1-1-4,71-2-136,-38 2 42,45-5 0,-68 2 107,-1 0 0,0 0 0,0-1 1,0-1-1,0 0 0,0-1 0,-1-1 0,0 0 1,-1 0-1,1-1 0,-1 0 0,-1-1 0,10-10 1,-5 2 35,-1 1 0,0-2 0,-1 0 1,-1-1-1,-1 0 0,-1 0 0,10-28 0,-6 2 103,-10 33-86,-1-1 0,9-18 0,-11 31-61,-1 0 0,0 0 1,0 0-1,0 0 0,0 0 0,0-1 1,0 1-1,0 0 0,0 0 0,0 0 1,0 0-1,1 0 0,-1 0 1,0 0-1,0 0 0,0 0 0,0 0 1,0 0-1,0 0 0,0 0 1,1 0-1,-1 0 0,0 0 0,0 0 1,0 0-1,0 0 0,0 0 0,0 0 1,1 0-1,-1 0 0,0 0 1,0 0-1,0 0 0,0 0 0,0 0 1,0 0-1,1 0 0,-1 0 1,0 0-1,0 0 0,0 0 0,0 0 1,0 1-1,0-1 0,0 0 0,0 0 1,0 0-1,0 0 0,1 0 1,-1 0-1,0 0 0,0 1 0,0-1 1,0 0-1,0 0 0,0 0 1,0 0-1,0 0 0,0 0 0,0 0 1,0 1-1,0-1 0,0 0 0,0 0 1,0 0-1,0 0 0,0 1 1,5 18-114,4 29-110,-8-43 209,7 52-112,0 98 0,-7-139 132,-2 0 0,0-1 1,-1 1-1,-1-1 0,0 1 1,-9 25-1,11-40 6,1-1 1,0 1-1,0 0 1,-1-1-1,1 1 0,0-1 1,-1 1-1,1-1 0,0 1 1,-1-1-1,1 0 1,-1 1-1,1-1 0,-1 1 1,1-1-1,-1 0 0,1 0 1,-1 1-1,1-1 1,-1 0-1,1 0 0,-1 1 1,0-1-1,1 0 0,-1 0 1,1 0-1,-1 0 1,0 0-1,-1 0 21,0-1 1,0 1-1,0-1 1,1 1-1,-1-1 0,0 0 1,0 1-1,1-1 1,-3-2-1,-33-30 488,33 29-450,-1-1-13,-3-3 58,1 1-1,0-1 1,1 0-1,-7-11 0,12 18-113,-2-6-61,15 10-37,-10-2 92,6 2-43,1 0 1,0-1-1,0 0 0,0 0 1,0-1-1,0 0 0,0-1 1,1 0-1,-1-1 0,0 1 1,0-2-1,13-2 0,-9-1 24,-1 1-1,1-2 0,-1 1 0,-1-2 0,1 1 0,-1-2 0,20-16 0,-14 9 42,-1-1 1,0-1-1,-2 0 0,20-29 0,-21 30 47,-10 13-40,-1 0 1,1 0-1,-1 0 1,1-1-1,-1 1 1,0 0-1,0-1 1,0 0-1,-1 1 1,1-1-1,-1 0 1,1-5-1,-11 21 70,2 19-195,-5 54 0,11-72 71,1 0 0,0-1 1,1 1-1,0 0 1,1-1-1,1 1 1,4 14-1,-7-26 31,0 0 0,1 0 0,-1 0 0,1 0 0,-1 0 0,1 0 0,-1 0 0,1 0 0,0 0 0,0 0 0,-1 0 0,1 0 0,0-1 0,0 1 0,0 0 0,0 0 0,0-1 0,0 1 0,0-1 0,0 1 0,0-1 0,0 1 0,0-1 0,0 0 0,0 0 0,0 1 0,0-1 0,0 0 0,1 0 0,-1 0 0,0 0 0,0 0 0,0 0 0,0-1 0,0 1 0,0 0 0,0 0 0,1-1 0,-1 1 0,0-1 0,0 1 0,0-1 0,0 1 0,0-1 0,-1 0 0,2 0 0,7-5 46,-1 0-1,0-1 1,13-14-1,-16 17-23,12-16 138,-1 0-1,-1-2 1,-1 1-1,-1-2 1,14-32-1,-19 38-139,-8 27-30,-1-1 0,2 1 0,-1 0 0,1-1 0,0 0 0,4 12 0,19 82-76,-22-98 90,-1 0 0,1 0 0,0 0-1,1-1 1,-1 1 0,1-1 0,0 1 0,0-1 0,1 0-1,-1 0 1,1 0 0,5 4 0,-7-7-2,0 1 0,0-1 0,0 0 0,1 0 0,-1 0 0,0 0 0,1 0 0,-1 0 0,1 0 0,-1-1 0,1 0 0,0 1 0,-1-1 1,1 0-1,-1 0 0,1 0 0,-1 0 0,1-1 0,0 1 0,-1-1 0,1 0 0,-1 1 0,0-1 0,1 0 0,-1 0 0,0-1 0,3 0 0,1-2-3,0-1 0,-1 1 0,1-1 0,-1 0 0,0-1 0,0 1 0,5-10 0,26-47 0,-9 15 0,-8 12 0,-14 26 0,-1 0 0,2 0 0,-1 0 0,1 1 0,0 0 0,13-13 0,-18 21 0,-1-1 0,1 1 0,-1-1 0,1 1 0,0 0 0,-1-1 0,1 1 0,0 0 0,-1-1 0,1 1 0,0 0 0,-1 0 0,1 0 0,0 0 0,-1-1 0,1 1 0,0 0 0,0 0 0,-1 0 0,1 1 0,0-1 0,-1 0 0,1 0 0,0 0 0,0 0 0,-1 1 0,1-1 0,0 0 0,-1 1 0,1-1 0,-1 0 0,1 1 0,0-1 0,-1 1 0,1-1 0,-1 1 0,1-1 0,-1 1 0,1-1 0,-1 1 0,0 0 0,1-1 0,-1 2 0,15 30 0,-15-29 0,11 29 0,-2 0 0,8 59 0,-17-89 0,0-1 0,0 1 0,1 0 0,-1-1 0,1 1 0,-1 0 0,1-1 0,-1 1 0,1-1 0,0 1 0,-1-1 0,1 1 0,2 2 0,-2-4 0,-1 0 0,1 1 0,0-1 0,-1 0 0,1 0 0,-1 1 0,1-1 0,0 0 0,-1 0 0,1 0 0,0 0 0,-1 0 0,1 0 0,0 0 0,-1 0 0,1 0 0,0 0 0,-1 0 0,1-1 0,0 1 0,-1 0 0,1 0 0,0-1 0,-1 1 0,1 0 0,-1-1 0,1 1 0,-1 0 0,1-1 0,-1 1 0,1-1 0,-1 1 0,1-1 0,0 0 0,21-21 0,-1-2 0,19-27 0,-5 6 0,-34 44 0,-1 0 0,1 1 0,-1-1 0,1 0 0,0 0 0,-1 1 0,1-1 0,0 0 0,0 1 0,-1-1 0,1 1 0,0-1 0,0 1 0,0-1 0,0 1 0,0 0 0,0-1 0,0 1 0,-1 0 0,1 0 0,0-1 0,0 1 0,0 0 0,0 0 0,0 0 0,0 0 0,2 1 0,-2 0 0,0-1 0,0 1 0,0 0 0,0 0 0,0 0 0,0 0 0,0 0 0,0 0 0,-1 0 0,1 0 0,0 0 0,0 0 0,-1 0 0,1 1 0,-1-1 0,1 0 0,-1 0 0,0 1 0,1 2 0,1 8 0,-1 1 0,-1 0 0,0 17 0,-1-5 0,1-25 0,0 1 0,0-1 0,0 0 0,0 0 0,0 0 0,0 0 0,0 0 0,0 0 0,0 0 0,0 1 0,0-1 0,0 0 0,0 0 0,0 0 0,1 0 0,-1 0 0,0 0 0,0 0 0,0 1 0,0-1 0,0 0 0,0 0 0,0 0 0,0 0 0,0 0 0,0 0 0,0 0 0,1 0 0,-1 0 0,0 0 0,0 0 0,0 0 0,0 0 0,0 0 0,0 0 0,0 0 0,1 0 0,-1 0 0,0 0 0,0 0 0,0 0 0,0 0 0,0 0 0,0 0 0,0 0 0,1 0 0,-1 0 0,0 0 0,9-4 0,6-9 0,-6 1 0,0 1 0,10-21 0,-13 22 0,0 0 0,0 1 0,1-1 0,0 1 0,9-8 0,-16 17 0,1-1 0,0 0 0,-1 1 0,1-1 0,0 0 0,-1 1 0,1-1 0,0 1 0,0-1 0,0 1 0,-1 0 0,1-1 0,0 1 0,0 0 0,0-1 0,0 1 0,0 0 0,0 0 0,0 0 0,0 0 0,0 0 0,-1 0 0,1 0 0,0 0 0,0 0 0,0 1 0,0-1 0,0 0 0,0 1 0,0-1 0,-1 0 0,1 1 0,0-1 0,0 1 0,0-1 0,-1 1 0,1-1 0,0 1 0,-1 0 0,1-1 0,-1 1 0,1 0 0,0 0 0,-1 0 0,0-1 0,1 1 0,-1 0 0,1 1 0,3 6 0,-1 0 0,0 0 0,-1 0 0,2 11 0,-2-13 0,1 11 0,2-1 0,-1 0 0,2-1 0,0 1 0,1-1 0,16 25 0,-21-38 0,-1 0 0,0 0 0,1 0 0,-1-1 0,1 1 0,0-1 0,0 1 0,0-1 0,-1 0 0,1 1 0,0-1 0,1 0 0,-1 0 0,0-1 0,0 1 0,0 0 0,0-1 0,1 1 0,-1-1 0,0 0 0,0 1 0,1-1 0,-1-1 0,0 1 0,1 0 0,-1 0 0,0-1 0,0 1 0,1-1 0,-1 0 0,0 0 0,3-1 0,0-1 0,0 0 0,-1 0 0,0 0 0,1-1 0,-1 0 0,0 1 0,-1-2 0,1 1 0,-1 0 0,0-1 0,0 1 0,4-9 0,4-12 0,10-31 0,-18 47 0,-1 0 0,0-1 0,0 0 0,-1 1 0,0-1 0,-1-17 0,0 27 0,0-1 0,0 1 0,0-1 0,0 1 0,0-1 0,0 1 0,0-1 0,0 0 0,0 1 0,-1-1 0,1 1 0,0-1 0,0 1 0,-1-1 0,1 1 0,0 0 0,0-1 0,-1 1 0,1-1 0,0 1 0,-1 0 0,1-1 0,-1 1 0,1-1 0,0 1 0,-1 0 0,1 0 0,-1-1 0,1 1 0,-1 0 0,1 0 0,-1 0 0,1-1 0,-1 1 0,1 0 0,-1 0 0,1 0 0,-1 0 0,0 0 0,1 0 0,-1 0 0,1 0 0,-2 1 0,1-1 0,-1 1 0,1-1 0,-1 1 0,1 0 0,-1-1 0,1 1 0,0 0 0,-1 0 0,1 0 0,0 0 0,0 1 0,-2 1 0,-3 5 0,1 1 0,0-1 0,1 1 0,0 0 0,0 0 0,1 0 0,0 0 0,1 1 0,0-1 0,0 1 0,1 0 0,0-1 0,1 1 0,0 0 0,1 0 0,0-1 0,0 1 0,1-1 0,4 14 0,-3-14 0,0 5 0,2 0 0,-1-1 0,2 1 0,9 16 0,-13-26 0,0-1 0,1 1 0,-1-1 0,1 0 0,0 1 0,0-1 0,0 0 0,1-1 0,-1 1 0,1-1 0,-1 1 0,1-1 0,0 0 0,0 0 0,0-1 0,0 1 0,0-1 0,1 0 0,-1 0 0,5 0 0,11 0 0,-1-1 0,1-1 0,0-1 0,-1-1 0,1-1 0,-1 0 0,0-2 0,0 0 0,-1-1 0,25-13 0,-35 16 0,1-2 0,-1 1 0,11-11 0,-7 5 0,5 5 850,-8 4-5635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0:2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1075 10544,'0'0'9887,"13"-11"-9469,-2 3-316,0 0-7,-1 0 0,-1 0 0,0-1 0,0 0 0,0 0 1,12-20-1,-10 13 282,-1-1 1,-1-1-1,0 0 1,-2 0-1,8-23 1,-36 73 1179,-63 207-366,81-229-1138,-39 172 801,5-15 103,17-93 284,48-253 803,-1-4-1527,-15 120-453,25-124 190,-28 154-218,1 0 0,2 0 1,24-46-1,-22 51-36,26-45 0,-36 67 0,0 0 0,0 0 0,1 1 0,0-1 0,0 1 0,1 0 0,-1 0 0,12-6 0,-17 10 0,1 1 0,0 0 0,-1 0 0,1-1 0,0 1 0,-1 0 0,1 0 0,0 0 0,-1 0 0,1 0 0,0 0 0,-1 0 0,1 0 0,0 0 0,-1 0 0,1 0 0,0 1 0,-1-1 0,1 0 0,-1 0 0,1 1 0,0-1 0,-1 0 0,1 1 0,-1-1 0,1 1 0,-1-1 0,1 0 0,-1 1 0,1-1 0,-1 1 0,1 0 0,-1-1 0,0 1 0,1-1 0,-1 1 0,0-1 0,0 1 0,1 0 0,-1-1 0,0 1 0,0 0 0,0 1 0,9 37 0,-8-31 0,24 180 0,-21-144 0,-2-1 0,-6 61 0,4-100 0,0-1 0,0 0 0,-1 0 0,1 0 0,-1 1 0,1-1 0,-1 0 0,0 0 0,-3 5 0,4-8 0,0 0 0,0 1 0,-1-1 0,1 0 0,0 1 0,-1-1 0,1 0 0,0 0 0,-1 1 0,1-1 0,-1 0 0,1 0 0,0 0 0,-1 0 0,1 0 0,-1 1 0,1-1 0,-1 0 0,1 0 0,0 0 0,-1 0 0,1 0 0,-1 0 0,0-1 0,-17-8 0,12 5 0,0-2 0,1 1 0,0-1 0,0 0 0,0 0 0,0 0 0,1 0 0,0-1 0,1 0 0,-1 0 0,1 0 0,1 0 0,-1 0 0,1-1 0,1 1 0,-2-12 0,3 17 0,-1 0 0,1 0 0,1 0 0,-1 0 0,0 1 0,0-1 0,1 0 0,-1 0 0,1 1 0,-1-1 0,1 0 0,0 0 0,-1 1 0,1-1 0,0 1 0,0-1 0,0 1 0,1-1 0,-1 1 0,0 0 0,0-1 0,1 1 0,-1 0 0,1 0 0,-1 0 0,1 0 0,-1 0 0,1 0 0,0 1 0,0-1 0,-1 1 0,4-2 0,7-1 0,1 1 0,-1 0 0,24-1 0,-19 2 0,24-3 0,48-10 0,-69 9 0,0 0 0,-1-2 0,0 0 0,29-16 0,-10 0 0,-2-2 0,0-1 0,-2-2 0,-1-1 0,-1-2 0,52-66 0,-75 84 0,-1-1 0,-1 0 0,0-1 0,-1 1 0,0-1 0,-1 0 0,-1-1 0,3-21 0,-2 13 0,3-14 0,-2-1 0,-2 0 0,-2-1 0,-1 1 0,-3 0 0,-10-72 0,11 107 0,1 1 0,-1-1 0,-1 0 0,1 0 0,0 1 0,-1-1 0,0 0 0,0 1 0,-4-6 0,5 8 0,1 0 0,-1 0 0,0 1 0,0-1 0,0 1 0,0-1 0,1 0 0,-1 1 0,0-1 0,0 1 0,0 0 0,0-1 0,0 1 0,0 0 0,0 0 0,0 0 0,0-1 0,0 1 0,-1 0 0,1 0 0,0 1 0,0-1 0,0 0 0,0 0 0,0 0 0,0 1 0,0-1 0,0 0 0,0 1 0,0-1 0,1 1 0,-1-1 0,0 1 0,0 0 0,0-1 0,0 1 0,1 0 0,-1-1 0,0 1 0,1 0 0,-2 1 0,-7 9 0,0 0 0,1 0 0,0 1 0,0 0 0,1 0 0,-9 25 0,-25 86 0,33-96 0,-15 65 0,-18 160 0,36-212 0,3-4 0,1 1 0,1-1 0,3 0 0,1 0 0,9 42 0,-12-75 0,0 0 0,-1 0 0,1 0 0,0 0 0,0-1 0,1 1 0,-1 0 0,1-1 0,-1 1 0,1-1 0,0 1 0,0-1 0,0 0 0,0 0 0,0 0 0,5 4 0,-6-5 0,1 0 0,0 0 0,0-1 0,0 1 0,0 0 0,0-1 0,0 1 0,1-1 0,-1 1 0,0-1 0,0 0 0,0 0 0,0 0 0,0 0 0,1 0 0,-1-1 0,0 1 0,0-1 0,0 1 0,0-1 0,0 0 0,0 0 0,3-2 0,16-10 0,-1-2 0,0 0 0,-2-2 0,24-25 0,0 1 0,-33 33 0,0 0 0,1 1 0,-1 1 0,1-1 0,1 2 0,-1-1 0,1 1 0,0 1 0,1 0 0,-1 1 0,1 0 0,16-2 0,-19 5 0,0 1 0,1 0 0,-1 0 0,0 1 0,0 0 0,-1 1 0,1 0 0,0 0 0,-1 1 0,0 0 0,0 0 0,0 1 0,0 0 0,13 12 0,-14-9 0,-11-8 0,-21-16 0,-4-3 0,21 16 0,0 0 0,0 1 0,0-1 0,0 2 0,0-1 0,0 1 0,0 0 0,-1 1 0,1 0 0,0 0 0,-1 1 0,1 0 0,-13 3 0,15-2 0,0 0 0,1 0 0,-1 0 0,1 1 0,0 0 0,-1 0 0,1 0 0,0 1 0,1-1 0,-1 1 0,1 0 0,0 0 0,-1 1 0,2 0 0,-1-1 0,1 1 0,-1 0 0,2 1 0,-4 6 0,2-2 0,0 0 0,1 1 0,1-1 0,0 1 0,0-1 0,1 1 0,0 19 0,1-25 0,0-1 0,1 0 0,-1 1 0,1-1 0,0 0 0,0 1 0,1-1 0,-1 0 0,1 0 0,0 0 0,0 0 0,0 0 0,0-1 0,1 1 0,0-1 0,-1 1 0,1-1 0,1 0 0,-1 0 0,0 0 0,1-1 0,4 3 0,-6-4 0,1 0 0,0 0 0,-1 0 0,1-1 0,0 1 0,0-1 0,-1 0 0,1 0 0,0 0 0,0 0 0,-1-1 0,1 1 0,0-1 0,0 1 0,-1-1 0,1 0 0,-1 0 0,1 0 0,-1-1 0,1 1 0,-1 0 0,0-1 0,1 0 0,2-3 0,4-2 0,-1 0 0,0-1 0,0-1 0,11-16 0,-6 7 0,-1 0 0,-2-1 0,1 0 0,-2-1 0,10-32 0,-14 40 0,-2 14 0,0 25 0,-1-13 0,1 10 0,8 28 0,-9-44 0,1 0 0,0-1 0,0 1 0,0-1 0,1 0 0,0 0 0,8 11 0,-11-17 0,0-1 0,1 1 0,-1 0 0,0 0 0,0-1 0,0 1 0,1-1 0,-1 1 0,0-1 0,1 0 0,-1 1 0,0-1 0,1 0 0,-1 0 0,0 0 0,1 0 0,-1 0 0,0 0 0,1-1 0,-1 1 0,0 0 0,1-1 0,-1 1 0,0-1 0,1 1 0,-1-1 0,0 1 0,0-1 0,0 0 0,0 0 0,2-1 0,35-29 0,-37 30 0,18-19 0,28-38 0,-30 35 0,24-25 0,-26 38 0,-15 10 0,0 0 0,1 0 0,-1-1 0,0 1 0,1 0 0,-1 0 0,0 0 0,1 0 0,-1 0 0,0 0 0,1 0 0,-1 0 0,0 0 0,1 0 0,-1 1 0,0-1 0,0 0 0,1 0 0,-1 0 0,0 0 0,1 0 0,-1 1 0,0-1 0,0 0 0,1 0 0,-1 0 0,0 1 0,2 1 0,-1 1 0,0-1 0,0 1 0,0 0 0,-1-1 0,1 1 0,0 0 0,-1 3 0,2 3 0,-1 29 0,-1-33 0,0 0 0,0 1 0,0-1 0,0 0 0,1 1 0,0-1 0,0 0 0,1 1 0,-1-1 0,4 6 0,-5-10 0,1-1 0,0 1 0,-1-1 0,1 0 0,0 1 0,0-1 0,-1 0 0,1 1 0,0-1 0,0 0 0,-1 0 0,1 0 0,0 0 0,0 0 0,-1 0 0,1 0 0,0 0 0,0 0 0,-1 0 0,1 0 0,0-1 0,0 1 0,-1 0 0,1 0 0,0-1 0,0 1 0,-1-1 0,1 1 0,-1 0 0,1-1 0,0 1 0,0-2 0,23-16 0,-23 18 0,39-37 0,36-43 0,-66 69 0,29-19 0,-39 29 0,0 1 0,1 0 0,-1 0 0,0-1 0,1 1 0,-1 0 0,1 0 0,-1 0 0,0-1 0,1 1 0,-1 0 0,1 0 0,-1 0 0,1 0 0,-1 0 0,0 0 0,1 0 0,-1 0 0,1 0 0,-1 0 0,1 0 0,-1 0 0,0 0 0,1 0 0,-1 0 0,1 1 0,-1-1 0,0 0 0,1 0 0,-1 0 0,1 1 0,10 14 0,1 22 0,-6 9 0,4 28 0,-9-67 0,1 0 0,0-1 0,0 1 0,1-1 0,0 1 0,0-1 0,0 0 0,5 6 0,-6-9 0,1 0 0,0 0 0,-1-1 0,1 1 0,0 0 0,1-1 0,-1 0 0,0 0 0,1 0 0,-1 0 0,1-1 0,0 1 0,-1-1 0,1 0 0,0 0 0,0 0 0,0-1 0,0 1 0,0-1 0,0 0 0,0 0 0,0 0 0,-1-1 0,1 1 0,0-1 0,0 0 0,0 0 0,0 0 0,-1-1 0,7-2 0,0-2 0,1 1 0,-1-1 0,0-1 0,-1 0 0,1 0 0,-1-1 0,-1 0 0,15-18 0,-13 13 0,-1-1 0,-1 0 0,0 0 0,-1-1 0,-1 0 0,6-18 0,-9 22 0,0 1 0,-1-1 0,0 0 0,-1 1 0,0-1 0,0 0 0,-1 0 0,-1 0 0,0 0 0,-3-11 0,4 20 0,0 0 0,-1 1 0,1-1 0,-1 0 0,0 1 0,0-1 0,1 0 0,-1 1 0,0-1 0,0 1 0,0-1 0,0 1 0,-1 0 0,1 0 0,0-1 0,-2 0 0,2 1 0,0 1 0,0 0 0,0-1 0,-1 1 0,1 0 0,0-1 0,0 1 0,0 0 0,0 0 0,0 0 0,-1 0 0,1 0 0,0 0 0,0 0 0,0 0 0,0 1 0,0-1 0,-3 1 0,1 1 0,0-1 0,-1 1 0,1 0 0,0 1 0,0-1 0,0 1 0,1-1 0,-1 1 0,0 0 0,1 0 0,0 0 0,0 0 0,-3 6 0,2-3 0,1-1 0,0 1 0,0 1 0,1-1 0,0 0 0,0 0 0,1 0 0,-1 1 0,1-1 0,0 0 0,1 1 0,0-1 0,0 0 0,0 0 0,1 0 0,0 0 0,0 0 0,0 0 0,1 0 0,0 0 0,0-1 0,0 0 0,8 9 0,-4-4 0,1-1 0,1 1 0,-1-1 0,2-1 0,-1 0 0,1 0 0,0-1 0,1 0 0,0-1 0,0 0 0,13 5 0,-8-7 0,0 1 0,-1-2 0,1 0 0,0-1 0,0-1 0,26-1 0,-6-2 0,65-14 0,-95 15 86,0-1 0,-1 0 0,1 0 0,-1 0-1,0 0 1,10-7 0,15-7-4622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0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261 120 8536,'0'0'10431,"-14"4"-10033,-3 0-260,8-2-59,0 0-1,0 0 1,1 1-1,-1 1 1,1-1 0,0 1-1,0 0 1,-9 7-1,5-3 161,0 2 1,1 0-1,0 0 0,0 1 0,1 0 1,1 1-1,0 0 0,1 0 0,0 1 0,0 0 1,2 1-1,-1 0 0,2 0 0,0 0 1,-4 21-1,8-33-232,0 2 197,1 0-1,-1 0 1,1 0 0,-1 0-1,1 0 1,1 6 0,-1-10-167,0 1-1,0-1 1,1 1 0,-1-1 0,0 1 0,0-1 0,0 1 0,1-1 0,-1 1-1,0-1 1,0 0 0,1 1 0,-1-1 0,0 0 0,1 1 0,-1-1-1,0 0 1,1 1 0,-1-1 0,1 0 0,-1 0 0,1 1 0,-1-1 0,1 0-1,0 0-4,1 0 0,-1 0 0,0 0 0,1 0 0,-1 0 0,0 0 0,0-1 0,1 1 0,-1 0 0,0-1-1,0 1 1,0-1 0,3-1 0,22-15 227,0-1 0,-1-1 0,-1-1 0,30-32 0,16-25 993,-69 77-1233,-1 0 1,0 0-1,1 0 1,-1 0-1,0 0 0,1 0 1,-1 0-1,0 0 1,1 0-1,-1 0 1,0 0-1,0 0 1,1 1-1,-1-1 1,0 0-1,1 0 0,-1 0 1,0 1-1,0-1 1,0 0-1,1 0 1,-1 0-1,0 1 1,0-1-1,0 0 1,1 1-1,-1-1 0,0 0 1,0 0-1,0 1 1,0-1-1,0 0 1,0 1-1,0-1 1,0 0-1,0 1 1,0-1-1,0 1 0,8 21 43,-5-12 10,1-1-47,0 0 0,0 0 0,1-1 1,8 12-1,-11-18-18,-1 0 1,1 0-1,0 0 1,-1 0-1,1 0 1,0 0-1,0-1 0,0 1 1,1-1-1,-1 1 1,0-1-1,0 0 1,1 0-1,-1 0 1,1 0-1,-1-1 0,1 1 1,-1 0-1,1-1 1,-1 0-1,1 0 1,2 0-1,3-1 29,0 0 0,-1 0 1,1-1-1,-1-1 0,1 1 0,-1-1 0,0 0 0,0-1 1,0 1-1,0-1 0,-1-1 0,0 0 0,1 1 0,-2-2 0,1 1 1,-1-1-1,1 0 0,-2 0 0,1 0 0,-1-1 0,0 1 1,0-1-1,-1 0 0,5-12 0,-8 19-33,6-16 143,-1 0 0,4-23 0,-8 34-111,0 1 0,-1 0 0,0 0 1,0 0-1,0-1 0,0 1 0,0 0 0,-1 0 1,0-1-1,0 1 0,0 0 0,-1 0 0,1 0 1,-1 0-1,-2-3 0,-10-27 241,15 34-278,-1-1-1,1 1 1,0 0 0,-1-1 0,1 1-1,0 0 1,0 0 0,-1-1-1,1 1 1,0 0 0,0 0 0,-1 0-1,1 0 1,0 0 0,0 0-1,-1 0 1,2 1 0,0-1-6,173 6-206,-121-4 142,-30 1 21,41 8 0,-45-6 21,0-2 1,37 3 0,-54-6 26,2 0-2,1 0 0,-1 0 0,1 0 0,-1-1-1,1 0 1,8-3 0,-46 18 241,-57 35 0,45-23-144,39-23-92,-1 1 0,1 0 0,0 1 0,0-1 0,0 1 0,1 0 0,-1 0 0,1 0 0,1 0 0,-1 1 0,1 0 0,0 0 0,0 0 0,0 0 0,1 0 0,0 0 0,0 1 0,1-1 0,-1 1 0,1-1 0,1 1 0,0 0 0,0-1 0,0 1 0,0 0 0,3 10 0,-2-16 0,-1 1 0,1-1 0,-1 0 0,1 0 0,-1 0 0,1 0 0,0 0 0,0 1 0,-1-1 0,1-1 0,0 1 0,0 0 0,0 0 0,0 0 0,0 0 0,0-1 0,0 1 0,1 0 0,-1-1 0,0 1 0,0-1 0,0 1 0,1-1 0,-1 0 0,0 0 0,1 1 0,-1-1 0,0 0 0,0 0 0,1 0 0,1-1 0,1 1 0,0-1 0,0 1 0,-1-1 0,1 0 0,0-1 0,-1 1 0,1 0 0,-1-1 0,0 0 0,4-2 0,8-7 0,0-1 0,0 0 0,-2-1 0,1 0 0,-2-2 0,1 1 0,-2-1 0,0-1 0,10-20 0,-20 34 0,1 0 0,-1 0 0,1 0 0,-1 0 0,1 0 0,0 1 0,-1-1 0,1 1 0,3-2 0,0 22 0,2 0 0,0 0 0,2-1 0,0 0 0,17 26 0,-21-35 0,-3-7 0,0 1 0,-1 0 0,1-1 0,0 0 0,0 1 0,1-1 0,-1 0 0,1 0 0,-1 0 0,1 0 0,-1-1 0,1 1 0,0-1 0,0 1 0,0-1 0,0 0 0,0 0 0,0-1 0,0 1 0,0 0 0,0-1 0,6 0 0,-5 0 0,0 0 0,1-1 0,-1 0 0,0 0 0,0 0 0,0 0 0,0-1 0,0 0 0,0 1 0,0-2 0,0 1 0,-1 0 0,1-1 0,-1 1 0,7-7 0,4-7 0,-1 0 0,0-1 0,20-36 0,-26 40 0,0 0 0,-2-1 0,1 1 0,-2-1 0,0-1 0,4-22 0,-7 27 0,-3 9 0,-1 6 0,0 2 0,1 1 0,0-1 0,0 1 0,0 0 0,1 0 0,1 0 0,-1 11 0,-1 11 0,1-13 0,-1 1 0,2 0 0,1-1 0,0 1 0,1 0 0,1-1 0,5 19 0,-7-35 0,-1 0 0,0 0 0,0 0 0,1 0 0,-1 0 0,1 0 0,-1-1 0,1 1 0,-1 0 0,1 0 0,-1 0 0,1-1 0,0 1 0,0 0 0,-1-1 0,1 1 0,0 0 0,0-1 0,1 1 0,-1 0 0,-1-1 0,1 0 0,0 0 0,0 0 0,0 0 0,-1 0 0,1 0 0,0-1 0,0 1 0,-1 0 0,1 0 0,0 0 0,0-1 0,-1 1 0,1 0 0,0-1 0,-1 1 0,1-1 0,0 0 0,4-3 0,0-1 0,0 1 0,-1-1 0,6-9 0,-9 12 0,14-22 0,0-1 0,-2-1 0,15-43 0,21-39 0,-43 97 0,23 42 0,35 48 0,-59-74 0,0 0 0,0-1 0,0 0 0,0 1 0,0-2 0,1 1 0,0-1 0,0 1 0,0-2 0,0 1 0,0-1 0,0 0 0,1 0 0,-1 0 0,1-1 0,0 0 0,-1-1 0,1 1 0,0-1 0,-1-1 0,1 1 0,-1-1 0,1 0 0,0-1 0,-1 1 0,0-1 0,1 0 0,-1-1 0,0 0 0,0 0 0,0 0 0,-1-1 0,1 0 0,5-5 0,-4 3 0,-1-2 0,0 1 0,0-1 0,0 0 0,-1 0 0,5-11 0,-8 14 0,0 0 0,0 0 0,0-1 0,-1 1 0,0 0 0,0 0 0,-1-1 0,1 1 0,-1 0 0,0-1 0,0 1 0,-2-9 0,1 12 0,1 1 0,-1-1 0,1 0 0,-1 1 0,0-1 0,0 0 0,0 1 0,0-1 0,0 1 0,0-1 0,0 1 0,0 0 0,-1 0 0,1-1 0,0 1 0,-1 0 0,1 0 0,-1 0 0,1 0 0,-1 1 0,0-1 0,1 0 0,-1 1 0,0-1 0,0 1 0,1 0 0,-1-1 0,0 1 0,0 0 0,0 0 0,1 0 0,-1 0 0,0 0 0,0 1 0,-3 0 0,-7 4 0,0 0 0,0 1 0,1 1 0,0 0 0,0 0 0,0 1 0,1 1 0,-15 15 0,19-17 0,0 0 0,0 0 0,1 1 0,0 0 0,0 0 0,1 0 0,0 1 0,1 0 0,0-1 0,0 1 0,0 1 0,1-1 0,-1 10 0,3-14 0,0 0 0,1 0 0,-1 1 0,1-1 0,0 0 0,0 0 0,1 0 0,-1 0 0,1-1 0,0 1 0,1 0 0,-1-1 0,1 1 0,0-1 0,0 0 0,0 0 0,0 0 0,1 0 0,-1 0 0,1-1 0,0 0 0,1 0 0,6 5 0,-1-3 0,0 1 0,0-1 0,0-1 0,1 0 0,0 0 0,0-1 0,0-1 0,0 0 0,20 2 0,-6-5 0,-1 0 0,0-2 0,38-9 0,2 0 0,-32 14 917,-7 0-2004,-10-6-2678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0:2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9848,'0'0'6969,"-6"11"-6699,4-7-234,-4 6 76,1 0-1,0 0 1,0 1 0,1 0-1,-3 16 1,5-18 80,0-3-39,1-1-1,-1 0 1,1 1-1,0-1 1,1 1 0,0-1-1,0 1 1,0-1-1,0 1 1,1-1 0,0 1-1,3 9 1,9 8 862,1-1 0,27 34 0,-40-56-1010,11 18 207,-1 0 0,-1 1 0,13 31 0,-19-41-152,11 30 110,-2 0-1,-1 1 1,-3 1-1,-1 0 1,-2 0-1,1 51 1,-6-67-55,-2 1 0,-1-1-1,-1 0 1,-1 0 0,-1-1 0,-2 1 0,-17 44 0,0-13 211,-3-1 1,-38 57 0,43-80-168,-1-2 0,-2 0 0,-2-2 0,-34 30 0,1-1 48,55-52-181,0 0 0,0 0 0,1 0 0,-1 1 0,1 0 0,1-1 0,-6 11 0,9-15-21,-1 0 0,1-1 1,-1 1-1,0 0 0,0-1 0,1 1 0,-1 0 0,0-1 1,0 1-1,0-1 0,0 1 0,1-1 0,-1 1 0,0-1 0,-2 1 1,2-1-3,1 0 1,-1 0 0,0 1 0,0-1-1,0 0 1,1 1 0,-1-1 0,0 0-1,1 1 1,-1-1 0,0 1 0,1-1-1,-1 1 1,0-1 0,1 1 0,-1 0-1,1-1 1,-1 1 0,1 0 0,-1-1-1,1 1 1,0 0 0,-1-1 0,1 1-1,-1 1 1,-6 7 110,3-5-55,9-2 29,-5-2-13,4-9 18,26-37 20,25-34 247,66-133-1,-99 170-190,16-40 184,-36 78-325,1-1 0,-2 1 1,1-1-1,-1 0 0,0 1 1,0-1-1,0 0 0,-1-8 0,0 14-28,0 0 0,0 0 0,0-1-1,0 1 1,0 0 0,0 0-1,0-1 1,0 1 0,-1 0 0,1 0-1,0 0 1,0-1 0,0 1 0,0 0-1,-1 0 1,1 0 0,0-1-1,0 1 1,0 0 0,-1 0 0,1 0-1,0 0 1,0 0 0,0 0-1,-1-1 1,1 1 0,0 0 0,0 0-1,-1 0 1,1 0 0,0 0 0,-1 0-1,1 0 1,0 0 0,0 0-1,-1 0 1,1 0 0,0 0 0,0 0-1,-1 0 1,1 0 0,0 1-1,0-1 1,-1 0 0,1 0 0,0 0-1,0 0 1,0 0 0,-1 1 0,1-1-1,0 0 1,0 0 0,0 0-1,-1 0 1,1 1 0,0-1 0,0 0-1,0 1 1,-13 15-49,11-12 49,-20 27-22,2 0-1,-22 44 1,-25 73 70,32-45 41,10-23 20,17-61-56,6-15-38,0 0 0,0 0 1,1 0-1,-1 0 0,1 0 1,0 0-1,1 0 0,-1 7 0,-5 35 576,28-54-207,-20 7-320,22-10 58,0 0 0,0-1 0,-1-1 0,-1-2 0,0 0 0,-1-1 0,22-22 0,-37 32-122,-1 1 0,0-1 0,0 0 0,0 0 0,-1 0 0,1-1 0,3-7 0,-7 11 0,0-1 0,-1 1 0,1 0 0,-1 0 0,1 0 0,-1-1 0,0 1 0,0 0 0,0 0 0,-1-1 0,1 1 0,-1 0 0,0 0 0,1 0 0,-2 0 0,1-1 0,0 1 0,0 1 0,-4-6 0,1 1 0,-1 0 0,0 1 0,0-1 0,-1 1 0,0 0 0,0 1 0,0-1 0,-1 1 0,-13-8 0,14 11 0,6 2 0,0 0 0,0 0 0,0 0 0,-1 0 0,1 0 0,0 0 0,0 0 0,0 0 0,0 0 0,0 0 0,0 0 0,0 0 0,-1 0 0,1 0 0,0 0 0,0 0 0,0 0 0,0 0 0,0 0 0,0 0 0,0 0 0,-1 0 0,1 0 0,0 0 0,0 0 0,0 0 0,0 1 0,0-1 0,0 0 0,0 0 0,0 0 0,0 0 0,0 0 0,0 0 0,0 0 0,-1 0 0,1 0 0,0 1 0,0-1 0,0 0 0,0 0 0,0 0 0,0 0 0,0 0 0,0 0 0,0 0 0,0 1 0,0-1 0,0 0 0,0 0 0,0 0 0,0 0 0,0 0 0,0 0 0,0 0 0,0 1 0,1-1 0,-1 0 0,0 0 0,0 0 0,0 0 0,0 0 0,0 0 0,0 0 0,0 0 0,0 0 0,5 7 0,-5-7 0,20 22 864,-9-10-5857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4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312 147 8744,'0'0'15842,"-9"8"-15789,-75 66 154,63-54-111,-2-1 1,-29 19-1,49-36-73,0-1-1,0 1 1,0-1-1,0 0 1,0 0-1,0 0 1,0-1-1,0 1 0,-1-1 1,1 0-1,0 0 1,0 0-1,0 0 1,-1 0-1,1-1 1,0 1-1,0-1 1,0 0-1,0 0 1,0 0-1,-4-3 1,4 3-1,-1-1 0,1 0 1,0 1-1,0-2 1,0 1-1,0 0 1,0-1-1,1 1 1,-1-1-1,1 0 1,-1 0-1,1 0 1,0 0-1,0 0 1,0 0-1,1 0 1,-1-1-1,-1-4 1,3 6-25,0 0 1,-1 0 0,1 0-1,0 0 1,0 0 0,0 0-1,0 0 1,0 0 0,0 0-1,1 0 1,-1 0 0,1 0 0,-1 0-1,1 0 1,0 0 0,0 0-1,0 0 1,0 0 0,2-3-1,0 3-4,0-1-1,-1 1 0,1-1 0,0 1 0,1 0 0,-1 0 0,0 0 0,0 1 1,1-1-1,4-1 0,6 0-16,0-1 0,0 2-1,1 0 1,19-1 0,173-2 185,-107 11 246,-65-2-66,57-3 0,-80-1-240,-1-1 1,0-1 0,0 0 0,0-1 0,-1 0 0,1 0 0,0-1 0,-1-1 0,0 0 0,0 0 0,-1-1 0,1 0 0,-1-1 0,-1 0 0,1 0 0,9-11 0,-8 7-371,2 0 884,19-24 0,-28 30-1460,0 0 1,0 0-1,0 0 0,4-12 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0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63 10656,'0'0'7303,"3"-10"-6904,13-42 892,-18 52-1198,1 0 0,0 1 1,0-1-1,0 1 0,0-1 1,0 1-1,0-1 0,0 1 1,0 0-1,0-1 0,0 1 1,0 0-1,1 0 0,-1 0 1,0 0-1,0-1 0,1 1 1,-1 0-1,1 0 0,-1 0 1,0 1-1,1-1 0,0 0 1,-1 2-1,-8 32 207,8-32-203,-8 44 396,1 0 0,-1 76 0,10-58 17,2-1-1,19 100 1,2-18 648,-24-144-1121,1-1 0,-1 1 1,0-1-1,0 1 1,1 0-1,-1-1 0,-1 1 1,1 0-1,0-1 1,0 1-1,0 0 0,-1-1 1,1 1-1,-1-1 1,0 1-1,1 0 0,-1-1 1,0 0-1,0 1 1,0-1-1,0 1 0,0-1 1,0 0-1,0 0 1,0 0-1,0 1 0,-1-1 1,1 0-1,-1-1 1,1 1-1,0 0 0,-1 0 1,1-1-1,-1 1 1,0 0-1,-2 0 0,-37 0 442,29 0-371,-1 0-1,1-1 1,0 0-1,-1-1 1,-12-3-1,6-1 72,0 2 0,0 0 0,0 1 0,-1 1 0,-33 3 0,35 3 40,28-8-5514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10 142 11256,'0'0'7002,"-2"-11"-6591,-5-31-7,7 40-339,0 0 0,0 0 1,1 0-1,-1 0 0,1 0 1,0 1-1,-1-1 0,1 0 0,0 0 1,0 1-1,0-1 0,0 1 1,0-1-1,1 1 0,-1-1 1,0 1-1,1 0 0,-1 0 0,1-1 1,-1 1-1,1 0 0,0 0 1,-1 0-1,1 1 0,0-1 1,0 0-1,2 0 0,1-1 79,12-6 250,0 0-1,0 2 1,1 0 0,-1 1 0,1 0 0,1 2-1,-1 0 1,0 1 0,1 1 0,29 2 0,-43 0-236,1-1 1,-1 1-1,1 1 1,-1-1-1,0 1 1,1 0-1,8 5 1,4 5-3550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0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61 13056,'0'0'5953,"-12"9"-5677,6-4-222,-19 15 210,-29 29 0,48-43-147,0 0 1,0 1-1,1-1 0,0 1 0,0 0 0,1 0 0,0 1 0,0-1 0,1 1 0,0 0 1,-4 13-1,7-18-64,-1 0 1,1-1-1,0 1 1,0 0-1,0-1 1,0 1-1,0 0 1,1-1 0,-1 1-1,1-1 1,0 1-1,0 0 1,0-1-1,0 1 1,0-1-1,0 0 1,1 1-1,-1-1 1,1 0 0,0 0-1,0 0 1,-1 0-1,1 0 1,0-1-1,0 1 1,4 2-1,-2-2 14,0-1-1,0 1 1,0-1 0,0 1-1,0-1 1,0 0-1,1-1 1,-1 1-1,0-1 1,0 0-1,1 0 1,-1 0 0,0-1-1,0 1 1,8-3-1,-6 2 3,-1-1-1,1 0 0,0 0 1,-1 0-1,0-1 0,0 0 1,1 0-1,-2 0 1,1-1-1,0 0 0,-1 0 1,1 0-1,-1 0 0,0-1 1,-1 1-1,1-1 0,-1 0 1,0 0-1,0 0 0,0-1 1,3-9-1,-2 6 90,0-1-1,0 0 0,0 0 1,-1 0-1,-1 0 0,0 0 1,0-1-1,-1 1 0,-1-21 1,0 26-77,0 0 1,0 0 0,0 0 0,0 0 0,1 0 0,0 0-1,0 0 1,0 0 0,1 0 0,-1 0 0,5-8 0,-4 10-63,0 1 1,0-1-1,0 1 1,0 0 0,0-1-1,0 1 1,1 0-1,-1 1 1,1-1 0,-1 0-1,1 1 1,-1-1-1,1 1 1,0 0 0,0 0-1,0 0 1,0 0-1,0 0 1,0 1 0,0 0-1,3-1 1,-2 1 4,0 0 0,-1 0 0,1 0 1,-1 0-1,1 1 0,0-1 0,-1 1 0,1 0 1,-1 0-1,0 0 0,1 1 0,-1-1 1,0 1-1,0 0 0,4 2 0,-4 0 6,1-1-1,0 1 1,-1 0-1,0 0 1,0 0-1,0 0 1,0 1-1,-1-1 1,1 1-1,1 4 1,11 30 211,-2-6 159,1 0-1,26 43 1,-39-74-369,1 1 1,0-1-1,0 0 1,0 1 0,0-1-1,0 0 1,0-1-1,1 1 1,-1 0-1,0-1 1,1 1 0,0-1-1,-1 0 1,1 1-1,0-1 1,4 0-1,-2 0 68,0 0-1,-1-1 1,1 0-1,0 0 1,0 0-1,0 0 1,0-1-1,0 0 1,5-2-1,-1 0-231,0 0 0,0 0 0,17-10 0,-19 8-871,0 0 0,1 0 0,8-10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2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9536,'0'0'8665,"2"-11"-8399,-1 6-228,1-4 30,0 0 0,0 0-1,1 0 1,0 0 0,0 0 0,1 1 0,5-9-1,17-22 433,1 2 0,44-47-1,-41 50-89,-18 19-113,0 1 1,20-17 0,-15 16 11,-8 7-34,1 0-1,1 0 0,-1 0 0,20-9 0,-18 11-98,-9 5-77,0-1 1,0 0-1,1 1 1,-1 0-1,0 0 0,1 0 1,5-1-1,-7 2-77,-1 0 1,1 0-1,-1 1 1,0-1-1,1 0 1,-1 1-1,0-1 1,1 1-1,-1-1 1,0 1-1,1 0 1,-1 0-1,0-1 1,0 1-1,0 0 1,0 0-1,0 0 1,0 0-1,0 0 1,0 1-1,0-1 0,0 0 1,-1 0-1,2 2 1,3 7 35,-1 0-1,0 0 1,0 1 0,-1-1-1,0 1 1,-1 0 0,0 0-1,-1 0 1,0 0 0,-1 11-1,-1 17 215,-9 56-1,4-71-98,-1 8 338,10-30-299,3-7-102,7-10-9,-11 14-76,95-136 588,-58 79-378,-34 51-188,0 0 0,1 0 0,-1 0 1,1 1-1,1-1 0,-1 1 0,1 1 0,0 0 0,0 0 0,1 0 0,-1 1 0,1 0 1,0 0-1,12-3 0,-19 7-38,1 0-1,-1 0 1,0 0 0,0 0 0,1 0 0,-1 1-1,0-1 1,0 0 0,1 1 0,-1-1 0,0 1-1,0 0 1,0-1 0,0 1 0,0 0-1,0 0 1,0-1 0,0 1 0,0 0 0,0 0-1,-1 0 1,1 0 0,0 0 0,0 0 0,-1 0-1,1 1 1,-1-1 0,1 0 0,-1 0 0,1 0-1,-1 3 1,12 42 207,-12-42-177,1 2-8,2 9 135,-1 1 0,1 16 0,-3-32-160,0 1 0,0-1 0,0 0 0,0 0 0,0 1 0,0-1 1,0 0-1,0 1 0,0-1 0,0 0 0,0 0 0,0 1 0,0-1 0,0 0 0,0 0 0,0 1 0,0-1 0,1 0 0,-1 0 0,0 0 0,0 1 1,0-1-1,0 0 0,1 0 0,-1 0 0,0 1 0,0-1 0,0 0 0,1 0 0,-1 0 0,0 0 0,0 0 0,1 0 0,-1 1 0,0-1 0,11-4 115,11-13 10,-21 16-128,160-162 789,-154 156-727,1-1 0,1 1 0,10-7 1,-10 7 47,0 1 1,14-15 0,-22 19-92,0 1 1,0 0 0,1-1-1,-1 1 1,0 0-1,0 0 1,1 0 0,-1 0-1,0 0 1,1 0-1,-1 1 1,1-1 0,0 0-1,-1 1 1,1-1 0,-1 1-1,1 0 1,3-1-1,-4 1-12,0 1 0,1-1-1,-1 1 1,0 0 0,0-1 0,0 1-1,0 0 1,0-1 0,0 1-1,0 0 1,0 0 0,0 0-1,0 0 1,-1 0 0,1 0-1,0 0 1,0 0 0,-1 0 0,1 1-1,-1-1 1,1 0 0,-1 0-1,0 1 1,1 1 0,3 16 0,0-1 0,-2 1-1,0 0 1,-1 36 0,2 32 10,0-61 1,-3-19-10,0 0 1,1-1-1,0 1 1,0-1 0,0 1-1,1-1 1,0 0 0,1 1-1,-1-1 1,1 0-1,5 8 1,-7-14-12,-1 1 0,1-1 0,0 1 0,0-1 0,0 1 0,0-1 0,-1 0 0,1 0 0,0 1 0,0-1 0,0 0 0,0 0 0,0 0 0,0 0 0,0 0 0,0 0 0,-1 0 0,1 0 0,0 0 0,0 0 0,0-1 0,0 1 0,0 0 0,0-1 0,-1 1 0,1-1 0,0 1 0,0-1 0,0 1 0,0-1 0,27-19 0,-26 18 0,9-7 0,-1-1 0,0-1 0,-1 0 0,0 0 0,10-17 0,34-68 0,-20 35 0,-29 53 0,-4 6 0,0 1 0,1 0 0,-1 0 0,0 0 0,1-1 0,0 1 0,-1 0 0,1 0 0,0 0 0,-1 0 0,1 0 0,0 0 0,0 0 0,0 0 0,0 1 0,0-1 0,0 0 0,1 0 0,-1 2 0,-1 0 0,1 1 0,-1-1 0,0 1 0,1-1 0,-1 1 0,0-1 0,0 1 0,0-1 0,0 0 0,0 1 0,0 2 0,-1 0 0,2 42 0,2 1 0,12 62 0,-1-64 0,-13-42 0,0 1 0,1-1 0,-1 0 0,1 0 0,0 0 0,0 0 0,0-1 0,0 1 0,1 0 0,-1-1 0,4 3 0,-4-4 0,0 0 0,0-1 0,0 1 0,0-1 0,1 1 0,-1-1 0,0 0 0,0 0 0,0 0 0,0 0 0,0 0 0,0-1 0,1 1 0,-1-1 0,0 1 0,0-1 0,0 0 0,0 0 0,0 1 0,-1-2 0,1 1 0,3-2 0,6-4 0,-1-1 0,15-14 0,-16 14 0,18-17 0,-1-2 0,37-48 0,-60 71 0,0 0 0,0 0 0,0 0 0,0 1 0,1 0 0,-1 0 0,1 0 0,0 0 0,0 0 0,0 1 0,0-1 0,0 1 0,1 0 0,-1 0 0,1 1 0,-1 0 0,1-1 0,-1 1 0,1 1 0,0-1 0,0 1 0,-1 0 0,1 0 0,0 0 0,0 1 0,-1-1 0,6 3 0,37 14 0,-25-7 0,-13-9 0,-7-5 0,-10-8 0,6 10 0,-1 1 0,0 0 0,1 0 0,-1 0 0,0 0 0,0 1 0,0-1 0,0 1 0,0 0 0,0 0 0,0 0 0,0 0 0,1 0 0,-1 1 0,0-1 0,0 1 0,0 0 0,0-1 0,0 1 0,1 1 0,-1-1 0,1 0 0,-1 1 0,-2 1 0,-2 1 0,0 1 0,1-1 0,-1 1 0,1 0 0,1 1 0,-1-1 0,1 1 0,-6 7 0,8-7 0,0 0 0,0-1 0,1 1 0,0 0 0,0 0 0,0 0 0,1 1 0,-1-1 0,2 0 0,-1 1 0,1-1 0,0 0 0,0 1 0,0-1 0,1 0 0,3 11 0,-4-13 0,1-1 0,1 0 0,-1 0 0,0 0 0,1 0 0,0 0 0,0 0 0,0 0 0,0 0 0,0 0 0,0-1 0,1 1 0,-1-1 0,1 0 0,0 0 0,-1 0 0,1 0 0,0 0 0,0-1 0,1 1 0,-1-1 0,0 0 0,0 0 0,1 0 0,-1 0 0,0 0 0,1-1 0,-1 0 0,1 0 0,-1 0 0,1 0 0,3-1 0,4 0 0,0-1 0,0-1 0,0 0 0,-1 0 0,1-1 0,-1 0 0,0-1 0,0 0 0,0-1 0,-1 0 0,15-12 0,4-7 0,-1-2 0,25-32 0,-35 40 0,97-122 0,-81 93 0,-25 36 0,-8 12 0,0 0 0,0 0 0,0-1 0,0 1 0,0 0 0,0 0 0,0 0 0,1-1 0,-1 1 0,0 0 0,0 0 0,0 0 0,0-1 0,0 1 0,0 0 0,1 0 0,-1 0 0,0 0 0,0 0 0,0-1 0,0 1 0,1 0 0,-1 0 0,0 0 0,0 0 0,0 0 0,1 0 0,-1 0 0,0 0 0,0 0 0,0 0 0,1 0 0,-1 0 0,0 0 0,0 0 0,0 0 0,1 0 0,-1 0 0,0 0 0,0 0 0,0 0 0,1 0 0,-1 0 0,0 0 0,0 0 0,0 0 0,1 0 0,-1 1 0,0-1 0,2 2 0,0 0 0,0 0 0,0 0 0,0 0 0,1 0 0,-1-1 0,1 1 0,-1-1 0,5 2 0,2 2 0,19 11 0,-24-14 0,0-1 0,-1 1 0,1 0 0,-1 0 0,1 0 0,-1 1 0,0-1 0,0 1 0,0 0 0,0 0 0,-1 0 0,1 0 0,-1 0 0,0 0 0,3 5 0,-1 4 0,1 0 0,-1 0 0,-1 0 0,0 1 0,-1-1 0,1 17 0,-2-13 0,2 1 0,7 29 0,-9-44 0,-1 0 0,1-1 0,0 1 0,0 0 0,0 0 0,0-1 0,0 1 0,0 0 0,0-1 0,1 1 0,-1-1 0,0 0 0,1 1 0,0-1 0,-1 0 0,1 0 0,-1 0 0,1 0 0,0 0 0,2 1 0,-1-1 0,1-1 0,-1 1 0,1-1 0,-1 1 0,1-1 0,0 0 0,-1 0 0,1-1 0,-1 1 0,6-2 0,5-3 0,1 0 0,-1 0 0,0-2 0,15-8 0,1-4 0,28-22 0,-3 2 0,-46 34 0,9-8 0,-18 21 0,-3 7 0,2-9 0,0 0 0,0 1 0,1-1 0,0 0 0,0 1 0,0-1 0,1 1 0,0-1 0,0 0 0,1 0 0,2 8 0,-3-11 0,0 1 0,0-1 0,1 0 0,-1 0 0,1 0 0,0 0 0,0 0 0,0 0 0,0 0 0,1 0 0,-1-1 0,1 0 0,-1 1 0,1-1 0,0 0 0,0 0 0,0 0 0,0-1 0,0 1 0,0-1 0,7 3 0,-7-4 0,0 0 0,-1 0 0,1 0 0,0 0 0,0-1 0,-1 1 0,1-1 0,0 0 0,-1 1 0,1-1 0,0 0 0,-1-1 0,1 1 0,-1 0 0,0-1 0,1 1 0,-1-1 0,0 0 0,0 0 0,0 0 0,0 0 0,2-3 0,2-3 0,-1 1 0,0-1 0,0-1 0,-1 1 0,5-12 0,-6 12 0,0-1 0,0 0 0,-1 0 0,0 0 0,0 0 0,-1 0 0,-1-1 0,0 1 0,0 0 0,0 0 0,-1-1 0,-1 1 0,1 0 0,-1 0 0,-5-11 0,6 19 0,0-1 0,0 1 0,0-1 0,0 1 0,0 0 0,-1-1 0,1 1 0,-1 0 0,1 0 0,-1 0 0,1 0 0,-1 0 0,0 0 0,1 0 0,-1 1 0,0-1 0,1 1 0,-1-1 0,0 1 0,0 0 0,0-1 0,0 1 0,1 0 0,-1 0 0,-2 1 0,1-2 0,1 1 0,-1 1 0,1-1 0,-1 0 0,1 1 0,0-1 0,-1 1 0,1-1 0,-1 1 0,1 0 0,0 0 0,0 0 0,-1 1 0,1-1 0,0 0 0,0 1 0,0 0 0,-1 1 0,2-2 0,1-1 0,0 1 0,0-1 0,0 1 0,0-1 0,0 1 0,0-1 0,-1 1 0,1-1 0,0 1 0,1-1 0,-1 1 0,0 0 0,0-1 0,0 1 0,0-1 0,0 1 0,0-1 0,1 1 0,-1-1 0,0 1 0,0-1 0,1 0 0,-1 1 0,0-1 0,1 1 0,-1-1 0,0 0 0,1 1 0,-1-1 0,1 0 0,-1 1 0,1-1 0,-1 0 0,1 0 0,-1 1 0,1-1 0,-1 0 0,1 0 0,21 8 0,1-4 0,1-2 0,0-1 0,-1 0 0,47-6 0,18 0 0,67-5 0,-92 10 0,-62 0 0,0 0 0,-1 0 0,1 0 0,0 1 0,-1-1 0,1 0 0,-1 1 0,1-1 0,0 0 0,-1 1 0,1-1 0,-1 1 0,1-1 0,-1 1 0,1-1 0,-1 1 0,1 0 0,0 0 0,-1 0 0,1 0 0,-1-1 0,1 1 0,0 0 0,-1-1 0,1 1 0,0 0 0,-1-1 0,1 1 0,0-1 0,0 1 0,0-1 0,0 0 0,-1 1 0,1-1 0,0 0 0,0 0 0,1 1 0,1-1 0,-1 0 0,1-1 0,-1 1 0,0-1 0,1 1 0,-1-1 0,0 0 0,1 0 0,-1 0 0,0 0 0,0 0 0,0-1 0,0 1 0,3-3 0,21-11 0,-26 15 0,0 0 0,0 0 0,0 0 0,1 0 0,-1 0 0,0 0 0,0 0 0,0 0 0,0 0 0,0 0 0,1 0 0,-1 0 0,0 0 0,0 0 0,0 0 0,0 0 0,1 0 0,-1 0 0,0 1 0,0-1 0,0 0 0,0 0 0,0 0 0,0 0 0,0 0 0,1 0 0,-1 0 0,0 1 0,0-1 0,0 0 0,0 0 0,0 0 0,0 0 0,0 0 0,0 1 0,0-1 0,0 0 0,0 0 0,0 0 0,0 0 0,0 1 0,0-1 0,0 0 0,0 0 0,0 0 0,0 0 0,0 1 0,0-1 0,0 0 0,0 0 0,0 0 0,0 0 0,0 0 0,0 1 0,0-1 0,-1 0 0,1 0 0,0 0 0,0 0 0,0 0 0,0 1 0,-7 11 0,-19 25 0,2 1 0,2 0 0,-21 49 0,41-81 0,0 0 0,0 0 0,1 0 0,-1 0 0,1 1 0,1-1 0,0 11 0,0-16 0,0 0 0,0 0 0,0 1 0,0-1 0,1 0 0,-1 0 0,0 0 0,1 0 0,-1 0 0,1 1 0,-1-1 0,1 0 0,0 0 0,0 0 0,-1 0 0,1-1 0,0 1 0,1 1 0,-1-1 0,1-1 0,-1 1 0,0-1 0,1 1 0,-1-1 0,1 0 0,-1 0 0,0 0 0,1 0 0,-1 0 0,1 0 0,-1 0 0,0 0 0,1 0 0,-1-1 0,0 1 0,1-1 0,-1 1 0,0-1 0,2 0 0,23-12 0,-1 0 0,0-2 0,-1-1 0,35-30 0,-50 38 0,-3 4 0,-1 0 0,-1 0 0,1-1 0,0 1 0,6-10 0,-11 14 0,0 0 0,0 0 0,0-1 0,0 1 0,0 0 0,1 0 0,-1 0 0,0 0 0,0 0 0,0-1 0,1 1 0,-1 0 0,0 0 0,0 0 0,0 0 0,1 0 0,-1 0 0,0 0 0,0 0 0,0 0 0,1 0 0,-1 0 0,0 0 0,0 0 0,0 0 0,1 0 0,-1 0 0,0 0 0,0 0 0,1 0 0,-1 0 0,0 0 0,0 0 0,0 0 0,0 1 0,1-1 0,-1 0 0,0 0 0,0 0 0,0 0 0,0 0 0,1 1 0,-1-1 0,11 13 0,6 16 0,-16-25 0,1-1 0,0 0 0,0 1 0,0-1 0,1 0 0,-1 0 0,1 0 0,0 0 0,0-1 0,0 1 0,0-1 0,0 0 0,0 0 0,1 0 0,-1 0 0,1 0 0,-1-1 0,1 1 0,0-1 0,-1 0 0,1 0 0,5 0 0,-2-1 0,-1 0 0,1 0 0,0-1 0,-1 0 0,0 0 0,1-1 0,-1 0 0,0 0 0,0 0 0,0-1 0,0 1 0,10-8 0,1-2 0,-1 0 0,-1-1 0,0-1 0,-1 0 0,-1-1 0,0-1 0,14-22 0,-24 33 0,-1 0 0,0-1 0,-1 1 0,1-1 0,-1 0 0,0 1 0,0-1 0,-1 0 0,0 0 0,0-8 0,0 12 0,0 1 0,0 1 0,0-1 0,0 0 0,0 1 0,1-1 0,-1 0 0,0 1 0,0-1 0,1 0 0,-1 1 0,0-1 0,1 1 0,-1-1 0,1 0 0,-1 1 0,1-1 0,-1 1 0,1-1 0,-1 1 0,1 0 0,-1-1 0,1 1 0,-1-1 0,1 1 0,0 0 0,-1 0 0,1-1 0,0 1 0,-1 0 0,1 0 0,1 0 0,22-2 0,-20 3 0,59-3 0,62 3 0,4 2 0,-83-3 0,-45 0 0,-1 0 0,1 0 0,-1 0 0,1 0 0,-1 0 0,1 0 0,-1 0 0,1 0 0,-1 0 0,1 0 0,-1 1 0,1-1 0,-1 0 0,1 0 0,-1 1 0,0-1 0,1 0 0,-1 0 0,1 1 0,-1-1 0,0 1 0,1-1 0,-1 0 0,0 1 0,1-1 0,-1 1 0,0-1 0,0 1 0,0-1 0,1 0 0,-1 1 0,0-1 0,0 1 0,0-1 0,0 1 0,0-1 0,0 1 0,0-1 0,0 1 0,0-1 0,0 1 0,0-1 0,0 1 0,0-1 0,0 1 0,-1-1 0,1 1 0,0-1 0,0 1 0,0-1 0,-1 1 0,1-1 0,-1 1 0,-16 29 0,15-26 0,-70 100 0,70-102 0,1 1 0,0-1 0,0 1 0,0 0 0,0 0 0,0-1 0,0 1 0,0 0 0,1 0 0,0 0 0,-1 0 0,1 0 0,0 0 0,1 0 0,-1 0 0,1 3 0,-1-5 0,1 0 0,-1 1 0,1-1 0,-1 0 0,1 0 0,-1 0 0,1 0 0,-1 0 0,1 0 0,0 0 0,0 0 0,-1 0 0,1 0 0,0 0 0,0-1 0,0 1 0,0 0 0,0-1 0,0 1 0,0 0 0,0-1 0,0 0 0,1 1 0,-1-1 0,0 1 0,0-1 0,0 0 0,0 0 0,1 0 0,-1 0 0,0 0 0,0 0 0,0 0 0,1 0 0,-1 0 0,0 0 0,0-1 0,0 1 0,2-1 0,6-2 0,0 0 0,0-1 0,0 0 0,0 0 0,-1-1 0,0 0 0,0 0 0,0-1 0,-1 0 0,1 0 0,-2-1 0,1 0 0,11-15 0,1-1 0,-14 18 0,-1 0 0,0 0 0,0 0 0,-1 0 0,1 0 0,-1-1 0,0 0 0,2-6 0,-5 11 0,0 0 0,0-1 0,1 1 0,-1 0 0,1 0 0,-1-1 0,1 1 0,0 0 0,-1 0 0,1 0 0,0 0 0,0 0 0,0 0 0,1-2 0,4-2 0,-6 5 0,1-1 0,-1 0 0,1 1 0,-1-1 0,1 1 0,0-1 0,-1 1 0,1-1 0,0 1 0,-1 0 0,1-1 0,0 1 0,-1 0 0,1-1 0,0 1 0,0 0 0,-1 0 0,1 0 0,0 0 0,0 0 0,0 0 0,-1 0 0,1 0 0,0 0 0,0 0 0,0 0 0,-1 0 0,1 1 0,0-1 0,0 0 0,-1 0 0,1 1 0,0-1 0,-1 1 0,1-1 0,0 1 0,0 0 0,3 3 0,-1 0 0,1 0 0,-1 1 0,0-1 0,2 6 0,7 7 0,-8-10 0,55 65 0,-50-63 0,1 0 0,-1-1 0,2 0 0,-1-1 0,16 9 0,-21-14 0,-1 1 0,1-1 0,0 0 0,0-1 0,0 1 0,0-1 0,0 0 0,0 0 0,0-1 0,0 1 0,0-1 0,0 0 0,1-1 0,-1 1 0,0-1 0,0 0 0,0 0 0,0-1 0,0 0 0,0 1 0,-1-1 0,1-1 0,-1 1 0,1-1 0,-1 0 0,0 0 0,0 0 0,4-5 0,10-8 0,-2 0 0,0-2 0,-1 0 0,0-1 0,-2 0 0,0-2 0,12-26 0,-24 74 0,0-1 0,6 31 0,-3-36 0,1-1 0,1 1 0,0-1 0,12 24 0,-15-41 0,-1 1 0,0 0 0,1-1 0,0 1 0,0-1 0,0 0 0,0 0 0,1 0 0,-1-1 0,6 4 0,-7-4 0,0-1 0,0 0 0,0 0 0,0 0 0,0 0 0,1-1 0,-1 1 0,0 0 0,0-1 0,0 0 0,1 1 0,-1-1 0,0 0 0,1 0 0,-1 0 0,0-1 0,0 1 0,1 0 0,-1-1 0,0 0 0,0 1 0,2-2 0,4-3 0,-1 0 0,0-1 0,0 0 0,-1 0 0,1-1 0,-1 1 0,-1-1 0,1-1 0,4-7 0,38-76 0,-41 75 0,34-56 0,-21 41 0,-20 31 0,0-1 0,1 1 0,-1-1 0,0 1 0,1-1 0,-1 1 0,0 0 0,1-1 0,-1 1 0,1 0 0,-1-1 0,0 1 0,1 0 0,-1-1 0,1 1 0,-1 0 0,1 0 0,-1 0 0,1-1 0,0 1 0,-1 0 0,1 0 0,-1 0 0,1 0 0,-1 0 0,1 0 0,0 0 0,16 9 0,16 25 0,-25-26 0,-3-2 0,1-1 0,0-1 0,0 1 0,0-1 0,1 0 0,11 5 0,44 15 0,-59-23 0,5 1 0,1 1 0,-1-2 0,1 1 0,-1-1 0,1-1 0,0 1 0,-1-1 0,1-1 0,0 0 0,-1 0 0,1-1 0,10-2 0,-5-1 0,0 0 0,0-1 0,-1-1 0,0 0 0,0-1 0,15-10 0,-23 13 0,0 0 0,0 0 0,0 0 0,0-1 0,-1 0 0,0 0 0,0 0 0,-1 0 0,0 0 0,0-1 0,0 0 0,-1 1 0,3-14 0,-4 20 0,-1-1 0,0 1 0,0-1 0,0 0 0,0 1 0,0-1 0,1 0 0,-1 1 0,0-1 0,-1 0 0,1 1 0,0-1 0,0 0 0,0 1 0,0-1 0,0 0 0,-1 1 0,1-1 0,0 1 0,-1-1 0,1 1 0,0-1 0,-1 0 0,1 1 0,0-1 0,-2 0 0,2 1 0,-1 0 0,0 0 0,0-1 0,0 1 0,0 0 0,0 0 0,0 0 0,0 0 0,0 0 0,0 0 0,1 1 0,-1-1 0,0 0 0,0 0 0,0 1 0,-1 0 0,-38 22 0,34-19 0,2-1 0,-1 0 0,1 0 0,-1 1 0,1-1 0,0 1 0,1 0 0,-1 0 0,1 0 0,-1 1 0,1-1 0,1 1 0,-1 0 0,0 0 0,1 0 0,0 0 0,-1 6 0,2-7 0,0 0 0,1 0 0,0 1 0,-1-1 0,2 0 0,-1 0 0,0 1 0,1-1 0,0 0 0,0 0 0,0 0 0,0 0 0,1 0 0,0 0 0,-1 0 0,1 0 0,1-1 0,-1 1 0,0-1 0,1 0 0,4 4 0,1 2 0,1-2 0,0 0 0,1 0 0,-1 0 0,1-1 0,1-1 0,-1 0 0,1 0 0,0-1 0,0 0 0,0-1 0,0 0 0,1-1 0,-1 0 0,1-1 0,17 0 0,-22-1 0,0 0 0,1-1 0,-1 0 0,0 0 0,0 0 0,0-1 0,-1 0 0,1-1 0,0 1 0,-1-1 0,1-1 0,-1 1 0,0-1 0,0 0 0,-1 0 0,1-1 0,-1 1 0,0-1 0,0-1 0,0 1 0,-1-1 0,0 0 0,0 0 0,0 0 0,-1 0 0,0 0 0,5-14 0,-2-20 850,-5 20-5635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4:02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1062 9848,'0'0'10542,"12"-14"-10074,4-2-304,5-5 266,34-47 0,-39 42-56,-1 0 1,-1 0-1,-1-2 0,-2 0 0,-1 0 1,-1 0-1,-1-1 0,-2-1 0,4-31 1,-2 1 689,-2 1-1,-2-99 1,-6 134-305,-1 1 0,-1 0-1,-1 0 1,-8-23 0,-1 60-610,2 4-149,1 1 0,1 0 0,0 1 0,1 0 0,-10 39 0,11-28 0,1-1 0,2 1 0,-2 48 0,6-45 0,1-1 0,2 0 0,12 61 0,-11-81 0,0 0 0,1 0 0,0-1 0,1 0 0,1 0 0,0 0 0,0 0 0,1-1 0,1 0 0,0-1 0,0 1 0,14 12 0,-18-21 0,0 1 0,0-1 0,0 1 0,1-1 0,-1 0 0,1-1 0,-1 1 0,1-1 0,-1 0 0,1 0 0,0 0 0,-1-1 0,1 0 0,0 0 0,4 0 0,4-1 0,0-1 0,-1 0 0,1 0 0,14-6 0,-13 2 0,-1 1 0,0-2 0,0 0 0,0-1 0,-1 0 0,0-1 0,-1 0 0,11-11 0,77-92 0,-78 86 0,37-41 0,-22 26 0,-1-1 0,35-57 0,30-80 0,-86 151 0,-1-1 0,-2-1 0,0 0 0,-2 0 0,6-36 0,-15 61 0,1 0 0,-1 0 0,1 0 0,-2 0 0,1 0 0,0 0 0,-2-5 0,2 9 0,0 0 0,0 0 0,0 1 0,0-1 0,-1 0 0,1 0 0,0 1 0,0-1 0,-1 0 0,1 1 0,0-1 0,-1 0 0,1 1 0,-1-1 0,1 0 0,-1 1 0,1-1 0,-1 1 0,1-1 0,-1 1 0,0-1 0,1 1 0,-1-1 0,0 1 0,1 0 0,-1-1 0,0 1 0,1 0 0,-1 0 0,0-1 0,0 1 0,1 0 0,-1 0 0,0 0 0,0 0 0,0 0 0,1 0 0,-1 0 0,0 0 0,0 0 0,1 1 0,-1-1 0,0 0 0,0 0 0,1 1 0,-1-1 0,0 0 0,1 1 0,-1-1 0,0 1 0,-9 6 0,0 0 0,1 1 0,0 0 0,0 1 0,1 0 0,0 0 0,1 0 0,0 1 0,1 1 0,0-1 0,-9 20 0,-2 13 0,-20 72 0,30-91 0,-70 221 0,61-195 0,3 0 0,-7 55 0,13-65 0,-11 86 0,20-109 0,2-13 0,3-14 0,1-7 0,2 1 0,0 1 0,0-1 0,16-16 0,57-55 0,-74 79 0,-8 6 0,1 0 0,0 0 0,0 0 0,0 0 0,1 0 0,-1 1 0,0-1 0,0 1 0,1 0 0,-1 0 0,1 0 0,0 0 0,-1 0 0,1 0 0,0 1 0,-1-1 0,1 1 0,0-1 0,-1 1 0,1 0 0,0 0 0,0 1 0,-1-1 0,1 1 0,0-1 0,-1 1 0,1 0 0,0 0 0,-1 0 0,1 0 0,-1 0 0,1 1 0,-1-1 0,0 1 0,0-1 0,3 3 0,49 46 0,-42-37 0,1-1 0,1 0 0,27 18 0,-37-27 0,1-1 0,0 1 0,-1-1 0,1 0 0,0-1 0,0 1 0,1-1 0,-1 0 0,0 0 0,0-1 0,0 0 0,1 0 0,-1 0 0,0 0 0,0-1 0,1 0 0,6-2 0,0 0 0,-1-2 0,1 1 0,-1-2 0,-1 1 0,1-2 0,-1 1 0,0-1 0,0-1 0,12-12 0,-17 15 0,0-1 0,0 1 0,-1-1 0,0 1 0,0-1 0,-1-1 0,1 1 0,-1 0 0,0-1 0,-1 0 0,0 1 0,0-1 0,0 0 0,-1 0 0,0 0 0,0 0 0,-1-14 0,0 20 0,0-1 0,0 1 0,0 0 0,0 0 0,-1-1 0,1 1 0,0 0 0,-1 0 0,1 0 0,-1 0 0,1-1 0,-1 1 0,0 0 0,1 0 0,-1 0 0,0 0 0,0 0 0,1 0 0,-1 0 0,0 1 0,0-1 0,0 0 0,-2-1 0,1 2 0,0-1 0,0 1 0,0 0 0,0-1 0,1 1 0,-1 0 0,0 0 0,0 0 0,0 0 0,0 1 0,0-1 0,0 0 0,-3 2 0,-5 2 0,0 0 0,0 1 0,1 0 0,-11 6 0,20-10 0,-5 2 0,-1 1 0,1-1 0,0 1 0,0 1 0,-8 8 0,11-12 0,1 1 0,0 0 0,0 0 0,0 0 0,0 0 0,0 0 0,0 0 0,1 0 0,-1 1 0,1-1 0,-1 0 0,1 0 0,0 0 0,0 1 0,0-1 0,0 0 0,0 0 0,0 1 0,1-1 0,1 4 0,1 4 0,1 0 0,1-1 0,0 1 0,0-1 0,1 0 0,0-1 0,0 1 0,1-1 0,0 0 0,1-1 0,-1 0 0,2 0 0,-1 0 0,1-1 0,18 9 0,-13-7 0,0-1 0,0-1 0,1-1 0,0 0 0,0-1 0,1 0 0,-1-1 0,1-1 0,0-1 0,18 0 0,-20-2 0,0-1 0,0-1 0,-1 0 0,1-1 0,-1 0 0,24-12 0,76-46 0,-45 21 0,-59 37 0,0-1 0,1 0 0,-1-1 0,13-9 0,-21 14 0,1 0 0,-1-1 0,0 1 0,0 0 0,1 0 0,-1 0 0,0-1 0,0 1 0,0-1 0,0 1 0,0-1 0,-1 1 0,1-1 0,0 1 0,-1-1 0,1 0 0,-1 1 0,1-1 0,-1 0 0,0 0 0,0 1 0,0-1 0,0 0 0,0 1 0,0-1 0,0 0 0,-1 0 0,1 1 0,-1-3 0,-10-12-3935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2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21 206 15072,'0'0'3751,"-21"-71"-2839,23 37-240,9 8 8,-3-3-176,10 11 24,10 2-136,4 4 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2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55 859 10248,'0'0'8729,"12"-13"-8357,124-151 896,35-96 1095,-141 206-1290,-1-1 0,40-116 0,-64 152-522,0-1 1,-1-1-1,-1 1 0,1-41 0,-5 61-538,1 0-1,0 0 1,0 0 0,0 0-1,0 0 1,-1 0 0,1-1-1,0 1 1,0 0 0,0 0-1,-1 0 1,1 0 0,0 0-1,0 0 1,0 0 0,-1 0-1,1 1 1,0-1 0,0 0-1,0 0 1,-1 0-1,1 0 1,0 0 0,0 0-1,0 0 1,0 0 0,-1 0-1,1 1 1,0-1 0,0 0-1,0 0 1,0 0 0,0 0-1,0 0 1,-1 1 0,1-1-1,0 0 1,0 0 0,0 0-1,0 0 1,0 1-1,0-1 1,0 0 0,0 1-1,-8 8 112,-32 57 135,-34 80-1,40-77-184,-125 301 191,35-72-242,61-181-56,60-107 59,3-10-21,0 1 0,0-1-1,0 0 1,0 1 0,0-1 0,0 1 0,0-1 0,-1 1-1,1-1 1,0 0 0,0 1 0,0-1 0,0 1-1,-1-1 1,1 0 0,0 1 0,0-1 0,-1 0 0,1 1-1,0-1 1,-1 0 0,1 1 0,0-1 0,-1 0 0,1 0-1,0 1 1,-1-1 0,1 0 0,-1 0 0,1 0 0,0 0-1,-1 0 1,1 1 0,-1-1 0,0 0 0,1 0 35,13-9 140,0-3-151,-1 1-1,-1-1 1,0-1 0,-1 0 0,10-16 0,12-14 23,102-114 275,-21 27 18,-6-1 42,-96 117-307,-2-1 1,14-26 0,-14 25-15,-8 13-56,0 0 0,1 1 1,-1-1-1,1 1 1,-1 0-1,1-1 0,0 1 1,0 0-1,0 0 1,0 0-1,1 0 0,-1 0 1,0 1-1,1-1 0,0 1 1,-1-1-1,1 1 1,5-2-1,2 30 46,-2 1-56,6 49 0,-4-17 0,-8-51 0,-1 1 0,1-1 0,1 1 0,0-1 0,0 0 0,1 0 0,0 0 0,1-1 0,0 1 0,0-1 0,0 0 0,1 0 0,13 12 0,-16-18 0,0 0 0,0 0 0,1-1 0,-1 1 0,0-1 0,0 0 0,1 0 0,-1 0 0,1 0 0,-1-1 0,1 0 0,-1 1 0,1-1 0,-1 0 0,1-1 0,-1 1 0,1 0 0,5-3 0,5 0 0,0-1 0,26-11 0,-25 8 0,0-1 0,-1-1 0,1 0 0,-2-1 0,1 0 0,13-15 0,-9 7 0,0-2 0,-1 0 0,16-27 0,-23 30 0,-1-1 0,-1 0 0,8-28 0,-18 44 0,-6 5 0,-6 5 0,2 3 0,0 0 0,1 1 0,0 0 0,1 0 0,-10 17 0,15-22 0,1 1 0,0 0 0,0 1 0,1-1 0,0 1 0,1 0 0,0-1 0,0 1 0,0 0 0,1 15 0,1-22 0,-1 6 0,2 0 0,-1-1 0,1 1 0,3 13 0,-4-18 0,1-1 0,1 1 0,-1-1 0,0 1 0,0-1 0,1 0 0,0 0 0,-1 0 0,1 1 0,0-2 0,0 1 0,0 0 0,0 0 0,0-1 0,0 1 0,1-1 0,3 2 0,2 1 0,1-1 0,-1 0 0,1-1 0,0 0 0,0 0 0,0-1 0,0 0 0,0-1 0,0 0 0,0 0 0,0-1 0,0 0 0,0 0 0,0-1 0,13-4 0,5-4 0,1-1 0,-1-1 0,36-23 0,-25 12 0,-2-1 0,36-31 0,-62 46 0,0 0 0,0-1 0,-1 0 0,-1-1 0,15-22 0,-22 28 0,-7 8 0,-7 11 0,-18 24 0,-38 64 0,67-98 0,-6 9 0,0 0 0,1 0 0,0 1 0,2 0 0,-1 0 0,2 1 0,-4 14 0,8-28 0,-1 7 0,0-1 0,0 1 0,1 15 0,0-22 0,0-1 0,0 1 0,1 0 0,-1 0 0,0-1 0,0 1 0,0 0 0,1 0 0,-1-1 0,0 1 0,1 0 0,-1-1 0,0 1 0,1 0 0,-1-1 0,1 1 0,-1-1 0,1 1 0,0 0 0,0 0 0,0-1 0,0 0 0,0 0 0,0 0 0,0 0 0,0 0 0,0 0 0,0 0 0,0 0 0,0 0 0,0-1 0,0 1 0,0 0 0,0-1 0,0 1 0,0-1 0,0 1 0,0-1 0,0 1 0,-1-1 0,1 0 0,1 0 0,7-8 0,0 0 0,0-1 0,-1 0 0,0 0 0,-1 0 0,0-1 0,-1 0 0,9-22 0,15-24 0,-20 44 0,-14 22 0,-4 15 0,-22 69 0,-58 121 0,-45 50 0,124-243 0,8-16 0,9-14 0,365-440 0,-350 423 0,45-51 0,-5-4 0,55-87 0,-108 152 0,0 1 0,1 0 0,18-16 0,-39 75 0,-12 23 0,10-32 0,2-1 0,-8 44 0,17-64 0,0 1 0,1-1 0,2 17 0,-2-31 0,0 1 0,0-1 0,0 1 0,0 0 0,0-1 0,0 1 0,1 0 0,-1-1 0,0 1 0,0 0 0,1-1 0,-1 1 0,0-1 0,1 1 0,-1-1 0,0 1 0,1-1 0,-1 1 0,1-1 0,-1 1 0,1-1 0,-1 0 0,1 1 0,-1-1 0,1 0 0,1 1 0,-1-1 0,0 1 0,0-1 0,1 0 0,-1 0 0,0 0 0,1-1 0,-1 1 0,0 0 0,0 0 0,1-1 0,-1 1 0,2-1 0,2-2 0,0 0 0,0 0 0,0 0 0,0 0 0,5-5 0,13-18 0,-1 0 0,-1-1 0,-1-1 0,-1-1 0,21-45 0,3-5 0,-3 20 0,-33 114 0,-2 41 0,-4-84 0,1-1 0,0 1 0,1-1 0,0 1 0,1-1 0,6 13 0,-8-21 0,0 0 0,0 1 0,0-1 0,0 0 0,1 0 0,-1 0 0,1-1 0,0 1 0,-1-1 0,1 1 0,0-1 0,1 0 0,-1 0 0,0 0 0,1-1 0,-1 1 0,7 1 0,-5-2 0,1 0 0,-1-1 0,1 1 0,-1-1 0,1 0 0,-1-1 0,1 0 0,-1 1 0,1-2 0,9-2 0,3-4 0,0 0 0,-1-1 0,-1 0 0,1-1 0,26-23 0,-24 17 0,30-32 0,-42 40 0,-1 0 0,0 0 0,0-1 0,-1 1 0,0-1 0,-1-1 0,4-10 0,-7 20 0,-1-1 0,0 1 0,1-1 0,-1 0 0,0 1 0,0-1 0,1 0 0,-1 1 0,0-1 0,0 0 0,0 1 0,0-1 0,0 0 0,0 1 0,0-1 0,0 0 0,0 1 0,-1-1 0,1 0 0,0 1 0,-1-2 0,1 2 0,-1 0 0,1 0 0,-1 0 0,1-1 0,-1 1 0,1 0 0,-1 0 0,1 0 0,-1 1 0,1-1 0,-1 0 0,1 0 0,0 0 0,-1 0 0,1 0 0,-1 0 0,1 1 0,-1-1 0,1 0 0,0 0 0,-1 1 0,0-1 0,-25 23 0,13-9 0,1 1 0,1 0 0,1 1 0,-11 19 0,18-29 0,0 1 0,0 0 0,0 0 0,1 1 0,0-1 0,1 0 0,-1 1 0,1-1 0,1 1 0,0-1 0,0 1 0,0-1 0,3 12 0,-3-17 0,1 0 0,-1-1 0,1 1 0,0 0 0,0 0 0,0 0 0,0 0 0,0-1 0,0 1 0,0 0 0,1-1 0,-1 1 0,1-1 0,-1 0 0,1 1 0,-1-1 0,1 0 0,0 0 0,0 0 0,-1 0 0,1 0 0,0-1 0,0 1 0,0 0 0,0-1 0,0 1 0,0-1 0,0 0 0,0 0 0,0 0 0,0 0 0,0 0 0,0 0 0,3-1 0,4 0 0,-1-1 0,0 0 0,1 0 0,-1 0 0,0-1 0,15-8 0,134-75 0,-155 85 0,1-1 0,-1 1 0,1-1 0,-1 1 0,1 0 0,0 0 0,-1 0 0,1 1 0,0-1 0,4 0 0,-6 1 0,-1 0 0,1 0 0,0 1 0,0-1 0,0 0 0,0 1 0,-1-1 0,1 1 0,0-1 0,0 0 0,-1 1 0,1 0 0,0-1 0,-1 1 0,1-1 0,0 1 0,-1 0 0,1 0 0,-1-1 0,1 1 0,-1 0 0,1 0 0,-1-1 0,0 1 0,0 0 0,1 0 0,-1 0 0,0 0 0,0 0 0,0-1 0,0 1 0,0 0 0,0 0 0,0 2 0,1 9 0,-1-5 0,0 0 0,1 0 0,0 0 0,0 0 0,1 0 0,0 0 0,0-1 0,4 9 0,-5-14 0,-1-1 0,1 0 0,0 1 0,-1-1 0,1 0 0,0 1 0,-1-1 0,1 0 0,0 0 0,0 1 0,-1-1 0,1 0 0,0 0 0,0 0 0,-1 0 0,1 0 0,0 0 0,0 0 0,-1 0 0,1-1 0,0 1 0,-1 0 0,1 0 0,0-1 0,0 1 0,-1 0 0,1-1 0,-1 1 0,2-1 0,24-15 0,-22 14 0,16-13 0,35-32 0,-28 21 0,-26 25 0,0 0 0,0 0 0,0 0 0,1 0 0,-1 0 0,0 1 0,1-1 0,-1 0 0,0 1 0,1-1 0,-1 1 0,1-1 0,-1 1 0,1-1 0,-1 1 0,1 0 0,-1 0 0,1 0 0,-1 0 0,1 0 0,-1 0 0,4 1 0,-4 0 0,1 0 0,0 0 0,0 0 0,0 0 0,-1 0 0,1 1 0,0-1 0,-1 0 0,0 1 0,1 0 0,-1-1 0,0 1 0,0 0 0,1-1 0,0 5 0,1-2 0,-1 1 0,1-1 0,0 0 0,0 0 0,1 0 0,-1-1 0,1 1 0,0-1 0,0 0 0,0 0 0,0 0 0,0 0 0,1-1 0,-1 1 0,1-1 0,0-1 0,0 1 0,0-1 0,0 1 0,0-1 0,0-1 0,0 1 0,0-1 0,0 0 0,0 0 0,0 0 0,9-2 0,22-8 0,0-1 0,-1-2 0,0-2 0,-1-1 0,59-38 0,-61 32 0,-22 14 0,1 1 0,-1 0 0,18-7 0,-27 13 0,1 0 0,-1 1 0,0 0 0,0-1 0,0 0 0,0 1 0,0-1 0,1 1 0,-1-1 0,-1 0 0,1 0 0,0 0 0,0 0 0,0 1 0,1-3 0,-6 12 0,0-1 0,-1-1 0,0 1 0,0-1 0,0 1 0,-1-2 0,0 1 0,-8 6 0,7-7 0,1 0 0,0 1 0,0 0 0,1 0 0,-1 0 0,1 1 0,1-1 0,-1 1 0,2 0 0,-5 10 0,8-16 0,-1 1 0,0 0 0,1-1 0,-1 1 0,1-1 0,-1 1 0,1 0 0,0-1 0,0 1 0,1 0 0,-1-1 0,1 1 0,-1-1 0,1 1 0,0 0 0,-1-1 0,2 0 0,-1 1 0,0-1 0,0 1 0,1-1 0,-1 0 0,1 0 0,-1 0 0,1 0 0,0 0 0,0 0 0,0-1 0,0 1 0,0-1 0,1 1 0,-1-1 0,0 0 0,1 1 0,-1-1 0,1-1 0,-1 1 0,1 0 0,4 0 0,1 1 0,0-1 0,1 0 0,-1 0 0,0-1 0,1 0 0,-1-1 0,0 1 0,13-4 0,6-3 0,30-11 0,-33 8 0,0-2 0,-1-1 0,0 0 0,-1-2 0,23-21 0,-28 24 0,16-17 0,45-47 0,-42 40 0,-31 30 0,-5 5 0,0 0 0,1 1 0,-1-1 0,1 0 0,-1 0 0,1 1 0,-1-1 0,1 0 0,0 1 0,-1-1 0,1 1 0,0-1 0,-1 1 0,1-1 0,0 1 0,0 0 0,0-1 0,-1 1 0,1 0 0,0-1 0,1 1 0,-4 19 0,-2 4 0,2-16 0,1 0 0,0 0 0,0 0 0,0 0 0,0 0 0,1 1 0,1-1 0,-1 0 0,1 0 0,0 0 0,1 0 0,-1 0 0,1 0 0,1 0 0,3 8 0,-3-10 0,1 0 0,-1 0 0,1 0 0,-1-1 0,1 1 0,0-1 0,1 0 0,-1 0 0,1 0 0,0-1 0,0 0 0,10 6 0,-7-6 0,1 0 0,-1-1 0,0 1 0,1-2 0,0 1 0,-1-1 0,1 0 0,10-1 0,-4-1 0,-1 0 0,1-1 0,-1-1 0,1 0 0,-1-1 0,0 0 0,-1-1 0,1-1 0,-1 0 0,18-12 0,-21 10 0,1-1 0,-1-1 0,0 1 0,-1-1 0,0-1 0,-1 0 0,0 0 0,0-1 0,10-22 0,-15 27 0,1-4 0,-10 8 0,5 4 0,-1-1 0,1 1 0,0-1 0,-1 1 0,1-1 0,0 1 0,0 0 0,0 0 0,0-1 0,0 1 0,0 0 0,0 0 0,-2 2 0,-3 6 0,0 1 0,0-1 0,1 1 0,1 0 0,0 1 0,0-1 0,1 1 0,0 0 0,-2 17 0,4-24 0,1 1 0,0-1 0,0 0 0,0 1 0,1-1 0,-1 0 0,1 0 0,0 0 0,0 1 0,1-1 0,-1 0 0,1-1 0,0 1 0,0 0 0,0 0 0,1-1 0,-1 1 0,1-1 0,0 0 0,0 0 0,0 0 0,0 0 0,0 0 0,1-1 0,-1 1 0,1-1 0,7 3 0,-3-2 0,0 0 0,0-1 0,0 0 0,1-1 0,-1 0 0,0 0 0,1-1 0,-1 0 0,0 0 0,1-1 0,-1 0 0,0-1 0,1 0 0,-1 0 0,0 0 0,11-6 0,2-1 0,-1-1 0,0-1 0,-1 0 0,35-29 0,-34 22 0,-1 0 0,0-2 0,23-33 0,-20 27 0,-20 25 0,-1-1 0,1 1 0,0-1 0,-1 1 0,1-1 0,0 1 0,0 0 0,0 0 0,0 0 0,0 0 0,4-1 0,-12 26 0,1 3 0,-1 0 0,-13 32 0,6-19 0,11-29 0,-2 0 0,0-1 0,0 1 0,-1-1 0,-6 10 0,6-4 0,5-14 0,0-1 0,-1 0 0,1 1 0,0-1 0,-1 0 0,1 0 0,-1 1 0,1-1 0,-1 0 0,1 0 0,-1 0 0,0 0 0,0 0 0,1 0 0,-2 1 0,1-2 0,1 0 0,0 0 0,0-1 0,-1 1 0,1 0 0,0-1 0,0 1 0,0-1 0,0 1 0,0 0 0,0-1 0,0 1 0,-1 0 0,1-1 0,0 1 0,0-1 0,0 1 0,0 0 0,1-1 0,-1 1 0,0 0 0,0-1 0,0 1 0,0-1 0,0 1 0,0 0 0,1-1 0,-1 1 0,0 0 0,0-1 0,0 1 0,1 0 0,-1 0 0,0-1 0,0 1 0,1 0 0,-1 0 0,0-1 0,1 1 0,0 0 0,45-4 0,193 38 0,-232-33 106,-1 0 0,0 0 1,1 1-1,-1 0 0,0 1 0,0-1 1,7 5-1,-11-5-541,1 0 0,-1 0 0,0 0 0,1 0 0,-1 0 0,0 0 0,0 0 0,0 1 0,-1-1 0,3 4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2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145 124 17983,'0'0'1328,"-60"-37"-568,26 21 0,13 0-56,3 2-8,8 4-328,8 4 8,2 0-152,2 0 0,4 0-96,4 0 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3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359 500 9648,'0'0'9415,"-13"6"-8988,-155 86 1178,158-87-1505,-13 9 256,0 0 1,1 1-1,-25 23 1,43-34-217,-1 1 0,0-1-1,1 1 1,0 0 0,0 0 0,0 1-1,1 0 1,0-1 0,0 1 0,0 0-1,1 0 1,0 0 0,0 1 0,1-1 0,-1 0-1,1 1 1,1-1 0,-1 12 0,1-16-92,1 0 1,-1 0 0,0 0-1,1 0 1,0 0 0,-1-1 0,1 1-1,0 0 1,0 0 0,0-1-1,0 1 1,0 0 0,0-1 0,0 1-1,1-1 1,-1 0 0,1 1-1,-1-1 1,1 0 0,-1 0 0,1 0-1,0 0 1,-1 0 0,1 0-1,0-1 1,0 1 0,0 0 0,3 0-1,-1 0 16,0-1 0,0 1 0,0-1 0,0 0 0,0 0 0,1 0 0,-1 0 0,0-1 0,0 0 0,0 0 0,0 0 0,6-3-1,2-2 26,0-1-1,0 0 0,-1-1 0,0 0 0,-1-1 0,0 0 0,0-1 0,-1 0 0,0-1 1,12-18-1,-5 2 219,-1 0 1,-1-1 0,17-47-1,-28 54 679,-5 21-172,-1 14-567,0 3-137,2 0 0,0 0 1,1 0-1,1 1 0,0-1 0,1 0 1,1 0-1,8 24 0,-11-38-110,1 0 0,0 0 0,1 0 0,-1 0 0,0 0 0,1 0 0,0 0 0,-1 0 0,1-1 0,0 1 0,1-1 0,-1 1 0,0-1 0,1 0 0,-1 0 0,1 0 0,0 0 0,0-1 0,-1 1 0,1-1 0,0 1 0,0-1 0,0 0 0,1 0 0,4 0 0,-1 0 0,0-1 0,0 0 0,0-1 0,0 0 0,0 0 0,-1 0 0,1-1 0,0 0 0,-1 0 0,1-1 0,5-3 0,21-13 0,-1-1 0,-1-1 0,-1-2 0,0-1 0,-2-1 0,27-33 0,-39 41 0,-11 11 0,0 0 0,0 1 0,1 0 0,7-6 0,-13 11 0,1 0 0,-1 0 0,0 0 0,0 0 0,1 0 0,-1 0 0,0 0 0,0 0 0,1 0 0,-1 0 0,0 0 0,0 0 0,1 0 0,-1 1 0,0-1 0,0 0 0,0 0 0,0 0 0,1 0 0,-1 1 0,0-1 0,0 0 0,0 0 0,0 0 0,1 1 0,-1-1 0,0 0 0,0 0 0,0 0 0,0 1 0,0-1 0,0 0 0,0 0 0,0 1 0,0-1 0,0 0 0,0 0 0,0 1 0,0-1 0,2 12 0,-1 11 0,-2 0 0,-4 30 0,3-36 0,2-16 0,0-1 0,-1 1 0,1-1 0,0 0 0,0 1 0,0-1 0,0 1 0,0-1 0,0 1 0,0-1 0,0 1 0,0-1 0,0 1 0,0-1 0,0 0 0,1 1 0,-1-1 0,0 1 0,0-1 0,0 1 0,0-1 0,1 0 0,-1 1 0,0-1 0,1 0 0,-1 1 0,0-1 0,1 0 0,-1 1 0,0-1 0,1 0 0,0 1 0,0-1 0,0 0 0,0 0 0,0 0 0,0-1 0,0 1 0,0 0 0,1 0 0,-1-1 0,0 1 0,0-1 0,0 1 0,0-1 0,1 0 0,37-29 0,-33 24 0,8-7 0,26-19 0,-38 30 0,1 0 0,0 0 0,0 0 0,1 1 0,-1-1 0,0 1 0,0 0 0,1 0 0,-1 0 0,1 0 0,4 0 0,-7 1 0,0 1 0,1-1 0,-1 1 0,0-1 0,0 1 0,0-1 0,1 1 0,-1-1 0,0 1 0,0 0 0,0 0 0,0 0 0,0 0 0,0 0 0,0-1 0,-1 2 0,1-1 0,0 0 0,0 0 0,-1 0 0,1 0 0,-1 0 0,1 2 0,11 31 0,-11-30 0,0 1 0,0-1 0,1 1 0,-1 0 0,1 0 0,0-1 0,1 1 0,-1-1 0,1 1 0,0-1 0,0 0 0,0 0 0,0 0 0,1-1 0,-1 1 0,1-1 0,0 0 0,0 0 0,0 0 0,1-1 0,-1 1 0,1-1 0,-1 0 0,1 0 0,0-1 0,0 1 0,0-1 0,0 0 0,0 0 0,0-1 0,0 0 0,0 1 0,0-2 0,6 0 0,13-2 0,0-2 0,-1 0 0,1-2 0,-1 0 0,0-2 0,-1 0 0,0-2 0,41-26 0,-25 16 0,-27 16 0,-1-1 0,1 0 0,-1-1 0,15-13 0,-66 72 0,16-18 0,13-18 0,1 1 0,-10 20 0,12-21 0,8-15 0,1 0 0,-1 0 0,1 0 0,-1 0 0,1 0 0,0 1 0,-1-1 0,1 0 0,0 0 0,0 0 0,0 1 0,0-1 0,0 0 0,0 0 0,0 0 0,0 1 0,0-1 0,0 0 0,1 0 0,-1 0 0,1 0 0,0 2 0,0-1 0,0 0 0,1-1 0,-1 1 0,1 0 0,-1-1 0,1 1 0,0-1 0,0 1 0,0-1 0,-1 0 0,4 2 0,0-1 0,0 0 0,0 0 0,0 0 0,0-1 0,0 1 0,1-1 0,-1-1 0,0 1 0,10-1 0,-8-1 0,0-1 0,-1 0 0,0 0 0,1 0 0,-1-1 0,0 0 0,0 0 0,-1-1 0,1 0 0,-1 0 0,1 0 0,-1 0 0,-1-1 0,7-7 0,4-7 0,0 0 0,20-35 0,-14 14 0,-2 0 0,-1-1 0,-2 0 0,21-87 0,-26 75 0,-3 1 0,-2-2 0,-2-97 0,-4 142 0,-1 0 0,0 1 0,0-1 0,-4-10 0,5 18 0,0 1 0,0-1 0,-1 1 0,1 0 0,0-1 0,0 1 0,0 0 0,-1-1 0,1 1 0,0 0 0,-1-1 0,1 1 0,0 0 0,0 0 0,-1-1 0,1 1 0,0 0 0,-1 0 0,1 0 0,-1 0 0,1-1 0,0 1 0,-1 0 0,1 0 0,0 0 0,-1 0 0,1 0 0,-1 0 0,1 0 0,0 0 0,-1 0 0,1 0 0,-1 0 0,1 0 0,0 0 0,-1 0 0,1 1 0,-1-1 0,1 0 0,0 0 0,-1 0 0,1 0 0,0 1 0,-1-1 0,1 0 0,0 0 0,-1 1 0,-15 15 0,7-2 0,0 0 0,1 0 0,1 1 0,0 0 0,-6 24 0,-18 81 0,23-82 0,2 1 0,2-1 0,0 67 0,6-79 0,0 0 0,2 0 0,1-1 0,1 1 0,1-1 0,15 36 0,-20-55 50,1-1 0,0 0 0,0 0 0,0-1 0,1 1 0,0-1 0,-1 1 0,1-1 0,1 0 0,-1-1 0,1 1 0,-1-1 0,1 0 0,0 0 0,0 0 0,8 2 0,-6-2-734,1-1 1,-1 0-1,1 0 1,0 0-1,-1-1 1,13 0-1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3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54 9536,'0'0'8281,"5"-10"-7841,15-34 8,-66 218 4030,40-149-3900,-4 51 0,9-70-460,1 1 0,0 0 0,0 0 0,1 0-1,0 0 1,0 0 0,0 0 0,1-1 0,0 1 0,1 0 0,-1-1-1,5 8 1,-6-13-72,1 0 0,-1 0 0,0 0 0,1 0 0,0 0 0,-1 0 0,1 0 0,-1 0-1,1-1 1,0 1 0,-1 0 0,1-1 0,0 0 0,0 1 0,0-1 0,-1 0 0,1 0 0,0 0 0,0 0-1,0 0 1,-1-1 0,1 1 0,0 0 0,0-1 0,-1 1 0,1-1 0,2-1 0,7-2 144,0-1 0,17-9 0,-11 4 35,-1-1-1,-1 0 1,0-1 0,0-1 0,21-25-1,-12 9 555,39-63-1,-59 85-670,11-16 412,-10 16-45,-4 8 221,-3 14-618,1 1 0,0 0 0,2 23 0,0-23-62,0 10-16,7 38 0,-6-54 0,0 0 0,0 0 0,2 0 0,-1-1 0,1 1 0,8 13 0,-10-21 0,0 1 0,0-1 0,0 0 0,0 0 0,0 0 0,0 0 0,1 0 0,-1 0 0,1-1 0,-1 1 0,1-1 0,0 0 0,-1 0 0,1 0 0,0 0 0,0 0 0,0 0 0,0-1 0,0 0 0,0 1 0,0-1 0,-1 0 0,1 0 0,0-1 0,0 1 0,0-1 0,0 1 0,0-1 0,5-2 0,4-2 0,0 1 0,-1-2 0,1 0 0,-2 0 0,18-13 0,4-4 0,-11 8 0,0-1 0,-2 0 0,1-1 0,23-29 0,-36 37 0,-5 5 0,1 0 0,0 1 0,0-1 0,0 1 0,0-1 0,1 1 0,-1 0 0,1 0 0,4-2 0,-8 5 0,1 0 0,-1 0 0,0 0 0,1 0 0,-1 0 0,0 0 0,0 0 0,1 0 0,-1 0 0,0 0 0,0 0 0,0 1 0,1-1 0,-1 0 0,0 0 0,0 0 0,1 1 0,-1-1 0,0 0 0,0 0 0,0 0 0,0 1 0,0-1 0,1 0 0,-1 0 0,0 1 0,0-1 0,0 0 0,0 0 0,0 1 0,0-1 0,0 0 0,0 0 0,0 1 0,0-1 0,0 0 0,0 0 0,0 1 0,0 0 0,0 12 0,-74 404 0,34-219 0,22-55 0,8-45 0,3-41 0,24-79 0,-3-8 0,-1-1 0,-1 0 0,11-49 0,6-17 0,92-194 0,-68 170 0,-29 64 0,53-93 0,-75 147 0,21-29 0,-22 31 0,0-1 0,-1 1 0,1 0 0,0 0 0,0 0 0,0 0 0,0 0 0,0 1 0,1-1 0,-1 0 0,0 0 0,0 1 0,0-1 0,1 1 0,-1-1 0,0 1 0,1-1 0,-1 1 0,0 0 0,1 0 0,-1 0 0,1 0 0,1 0 0,-2 0 0,0 1 0,0 0 0,0 0 0,0-1 0,0 1 0,0 0 0,0 0 0,0 0 0,0 0 0,0 0 0,-1 0 0,1 0 0,0 0 0,-1 1 0,1-1 0,-1 0 0,1 2 0,7 24 0,-7-21 0,3 21 0,-1-1 0,-1 1 0,-1 0 0,-1 0 0,-2 0 0,0-1 0,-2 1 0,-10 37 0,13-63 0,0 7 0,-2 0 0,1 0 0,-1-1 0,-5 11 0,7-17 0,1 0 0,-1 0 0,1 0 0,-1 0 0,0 0 0,1 0 0,-1-1 0,0 1 0,0 0 0,0 0 0,1-1 0,-1 1 0,0 0 0,0-1 0,0 1 0,0-1 0,0 1 0,0-1 0,-1 1 0,1-1 0,0 0 0,0 1 0,0-1 0,0 0 0,0 0 0,0 0 0,-1 0 0,1 0 0,0 0 0,0 0 0,0-1 0,0 1 0,0 0 0,0-1 0,-1 1 0,1 0 0,0-1 0,-1 0 0,-3-2 0,0-1 0,0 1 0,0-1 0,0 0 0,-6-7 0,10 9 0,-1 1 0,1 0 0,0 0 0,0-1 0,0 1 0,0-1 0,1 1 0,-1-1 0,0 1 0,0-1 0,1 1 0,-1-1 0,1 0 0,0 1 0,-1-1 0,1 0 0,0 0 0,0 1 0,0-1 0,0 0 0,0 1 0,0-1 0,1 0 0,0-2 0,5-7-3935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3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 10848,'0'0'7990,"-10"-1"-7523,-3-1-203,-7-1-108,-4 3 4753,25 9-3496,-1-6-1329,1 0 0,0 0-1,0-1 1,0 1 0,1 0-1,-1-1 1,1 1 0,-1-1 0,1 0-1,0 1 1,0-1 0,0 0-1,0 0 1,0 0 0,0 0-1,5 3 1,7 3 289,26 14-1,-28-16-175,27 12 515,0-1-1,63 16 0,87 12 1470,-168-40-2149,-1-1-32,1-1 0,0-1 0,22-1 0,-32-4 0,-12 3 0,-5 5 0,-55 46 0,-234 212 0,291-259 0,0 0 0,0 0 0,0 0 0,0 1 0,1-1 0,0 1 0,0 0 0,0 0 0,1 0 0,0 0 0,0 0 0,0 1 0,0-1 0,1 0 0,-1 7 0,2-11 39,0 0 0,1 1 0,-1-1 0,0 0 0,1 1 0,-1-1-1,1 0 1,0 0 0,-1 1 0,1-1 0,0 0 0,0 0 0,0 0 0,0 0 0,0 0 0,0 0 0,0 0 0,0 0-1,0-1 1,0 1 0,2 1 0,11 4-4859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3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766 113 11448,'0'0'11783,"-11"-10"-11313,-38-33-10,43 38-337,-2 0 0,1 0 0,-1 1 0,1 0 1,-1 0-1,0 1 0,-1 0 0,-8-2 0,-2-1 122,5 2-40,-1 1 1,-1 0-1,1 0 0,0 2 0,-1 0 1,1 1-1,-30 3 0,19 0 104,0 2-1,0 1 0,-43 17 1,45-12 48,0 1 0,0 2 1,1 1-1,-39 32 0,48-35-264,0 1 0,1 1-1,1 0 1,0 0-1,1 1 1,1 1-1,0 0 1,2 0-1,-1 1 1,2 0 0,0 1-1,1 0 1,1-1-1,-3 23 1,5-27-34,1 1 1,1 0 0,0 0 0,0 0-1,2 0 1,0 0 0,0 0-1,2 0 1,0-1 0,0 1 0,1-1-1,0 1 1,2-1 0,-1-1-1,2 1 1,-1-1 0,2 0 0,0 0-1,14 15 1,-14-18-60,1-1 0,0 0 0,1-1 0,0 0 0,0-1 0,0 1 0,1-2 0,0 0 0,0 0 0,0-1 0,1 0 0,13 2 0,-10-4 0,1 0 0,-1-1 0,0 0 0,1-1 0,-1-1 0,0-1 0,1 0 0,-1-1 0,16-5 0,-19 5 0,-1-1 0,1 0 0,-1-1 0,0 0 0,13-9 0,-21 12 0,0 0 0,0 0 0,-1 0 0,1-1 0,0 1 0,-1-1 0,0 0 0,0 0 0,1 0 0,-2 0 0,1 0 0,0 0 0,-1 0 0,1-1 0,-1 1 0,0 0 0,0-1 0,0 1 0,-1-1 0,1 0 0,-1 1 0,0-7 0,0 5 0,-1 0 0,1 0 0,-1 0 0,0 0 0,-1-1 0,1 1 0,-1 1 0,0-1 0,0 0 0,-1 0 0,1 1 0,-1-1 0,0 1 0,0 0 0,-1 0 0,1 0 0,-1 0 0,0 1 0,0-1 0,0 1 0,0 0 0,-1 1 0,1-1 0,-1 0 0,0 1 0,0 0 0,0 0 0,0 1 0,0 0 0,0-1 0,-8 1 0,0-1 0,1 1 0,-1 0 0,1 1 0,0 0 0,-1 1 0,1 1 0,0 0 0,-1 0 0,-16 7 0,17-5 0,7-3 0,0 0 0,0 1 0,0 0 0,0 0 0,0 1 0,-5 3 0,10-6 0,-1 0 0,1 0 0,0 1 0,0-1 0,0 0 0,0 0 0,0 1 0,0-1 0,0 0 0,0 0 0,0 0 0,0 1 0,0-1 0,0 0 0,0 0 0,0 1 0,0-1 0,0 0 0,0 0 0,0 1 0,0-1 0,0 0 0,0 0 0,0 1 0,0-1 0,1 0 0,-1 0 0,0 0 0,0 1 0,0-1 0,0 0 0,0 0 0,1 0 0,-1 0 0,0 1 0,0-1 0,0 0 0,1 0 0,-1 0 0,0 0 0,0 0 0,1 0 0,-1 0 0,0 0 0,0 0 0,0 0 0,1 1 0,-1-1 0,0 0 0,0 0 0,1 0 0,15 4 0,-15-4 0,50 7 0,92 3 0,-15-3 0,-111-6 0,-1-1 0,31-3 0,8-1 0,-49 4 0,-1 0 0,1-1 0,0 0 0,-1 0 0,1-1 0,-1 1 0,1-1 0,-1-1 0,0 1 0,0-1 0,0 1 0,0-1 0,0-1 0,-1 1 0,1-1 0,-1 0 0,0 0 0,0 0 0,5-8 0,-6 8 106,0-1 0,1 1 1,-1 0-1,1 0 0,0 0 0,0 0 1,8-4-1,-10 6-638,1 1 1,0-1-1,0 1 0,0 0 1,0 0-1,0 0 1,0 0-1,4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3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11656,'0'0'9003,"-3"13"-8487,-4 38 230,-2 80 0,3 58 965,-2 63 2519,11-254-4703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3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11760,'0'0'8126,"5"14"-7557,-1-3-442,1 1 9,0 1 0,-1-1 0,0 1 1,-1 0-1,-1 0 0,1 16 0,-10 296 2681,-2-132-1120,8-46 312,-3-106-85,-1-42-3369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3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15072,'0'0'8122,"13"0"-7566,106 4 1132,-88-5-588,0 0 0,37-8 0,-41 5-973,-14 3-3618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4:02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16575,'0'0'2024,"61"-16"-1176,1 8-160,17-2-8,5-2-288,1 4 16,-6 2 0,3 0 16,-3-1-40,-1-3 16,-1 4-72,-5-4 8,9 4-200,-8-2 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3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14872,'0'0'15119,"14"-10"-14752,48-30-5,-52 34-226,0 1 0,1 0-1,-1 1 1,1 0 0,0 1 0,0 0-1,1 1 1,14-1 0,29-7 492,-28 1-534,-18 5-83,0 1-1,1 0 1,-1 0-1,1 1 1,-1 1-1,1-1 1,0 1-1,15 1 1,-24 0-11,-1 1 0,1-1 0,0 0 0,-1 0 0,1 0 0,0 0 0,-1 1 0,1-1 0,0 0 0,-1 1 0,1-1 0,-1 0 0,1 1 0,-1-1 0,1 1 0,-1-1 0,1 1 0,-1-1 0,1 1 0,-1 0 0,0-1 0,1 1 0,-1-1 0,0 1 0,0 0 0,1-1 0,-1 2 0,0 0 0,1 0 0,-1 0 0,0 0 0,0 0 0,-1 0 0,1 0 0,0 0 0,-1 0 0,0 2 0,-1 4 0,-1-1 0,0 0 0,-9 13 0,-9 13 0,-113 160 0,2-43 0,81-79 0,50-70 0,0-1 0,1 1 0,-1 0 0,0-1 0,1 1 0,-1 0 0,1 0 0,-1 0 0,1-1 0,0 1 0,-1 0 0,1 0 0,0 0 0,-1 0 0,1 0 0,0 0 0,0 0 0,0 0 0,0 0 0,0 1 0,0-1 0,1-1 0,-1 1 0,0-1 0,1 1 0,-1-1 0,1 1 0,-1-1 0,1 1 0,-1-1 0,1 0 0,0 1 0,-1-1 0,1 0 0,-1 0 0,1 1 0,0-1 0,-1 0 0,1 0 0,-1 0 0,1 0 0,0 0 0,0 0 0,7 0 0,0 0 0,0 0 0,13-3 0,-14 2 0,45-4 0,76 4 0,-71 1 0,-52 0 0,1 0 0,0-1 0,-1 0 0,1 0 0,-1 0 0,1-1 0,-1 0 0,1 0 0,5-3 0,-4 4-813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4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15072,'0'0'7762,"14"-5"-7255,-2 0-369,5-1 113,0 0 1,0 1-1,31-4 1,120-24 2496,-159 31-2558,2 1-235,0-1 0,1 1 0,13 1 1,-19 0-1761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4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11352,'0'0'10991,"10"11"-10464,94 98 917,18 18 240,-97-97-1111,-1 0 0,32 54-1,-28-33-36,-3 1 0,-2 1 0,-2 1 0,20 83 0,-31-95-199,-3 1 1,-1-1 0,-2 1-1,-2 1 1,-1-1-1,-10 74 1,1-79-480,-2 0 0,-27 68-1,21-63-3371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4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9440,'0'0'5164,"-4"11"-4520,0 2-412,1-5-77,1-1-1,-1 0 0,-1 1 1,1-1-1,-1-1 0,-8 11 1,-27 37 1081,11-16-179,-29 50 0,22-23-258,-47 91 829,75-142-1486,-52 123 1159,49-110-1034,2 0-1,0 1 1,-4 33-1,10-33-37,0-1 1,2 1-1,1 0 0,1-1 0,1 1 1,2-1-1,1 0 0,16 47 0,-7-36 127,1-1-1,2 0 1,1-2-1,2 0 1,34 43-1,-29-46 379,1-1 0,32 29-1,-34-39-281,-15-14-4433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5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1 493 10952,'0'0'8930,"13"-4"-8590,-1 0-213,0 0 0,-1 0 1,1-2-1,-1 1 0,0-1 0,0-1 0,15-13 0,-7 1 192,-1-1-1,0-1 0,22-37 0,-21 30-32,119-195 1794,-131 210-1865,-4 8 172,0 0 0,0-1 0,-1 1 0,4-10 1,-18 84-76,-6 51-67,18-108-230,1 0 0,0-1 0,0 1 0,1 0 1,1-1-1,0 0 0,0 1 0,1-1 0,1 0 0,9 17 0,-13-25-3,1 0-1,-1 0 0,1-1 0,0 1 0,0 0 0,0-1 0,1 1 0,-1-1 0,0 0 0,1 0 0,0 0 0,-1 0 0,1 0 0,0-1 0,0 1 0,0-1 0,0 1 0,6 0 0,-4-1 5,0 0 0,0-1 0,0 0 0,0 0 0,0-1 0,0 1 0,0-1-1,0 0 1,-1 0 0,1-1 0,6-2 0,4-3 40,0-1-1,-1-1 1,0 0 0,-1 0 0,0-1-1,17-18 1,59-72 555,-68 67-263,-18 28-242,0 0 1,0 0-1,0 1 0,6-8 1,-8 9 245,-5 13-292,-1 8 7,1-2-21,0 1-1,-2 25 0,5-37-40,1 1 0,1 0 0,-1-1 0,1 1 0,-1 0 0,2-1 0,-1 1 0,1-1 0,-1 0 0,2 0-1,3 9 1,-2-6 4,-2-4-2,0 0 0,1-1 0,-1 1 1,1 0-1,-1-1 0,7 6 0,-8-8-2,0-1 1,-1 1-1,1-1 0,0 1 0,0-1 1,0 1-1,0-1 0,0 0 0,0 0 0,0 1 1,1-1-1,-1 0 0,0 0 0,0 0 0,0 0 1,0 0-1,0 0 0,0-1 0,0 1 0,0 0 1,0 0-1,0-1 0,0 1 0,0-1 1,0 1-1,0-1 0,0 1 0,0-1 0,-1 1 1,1-1-1,0 0 0,0 0 0,1-1 0,2-3 46,0 1 0,0-1 0,-1 0-1,0-1 1,0 1 0,0 0-1,0-1 1,-1 0 0,0 0 0,0 0-1,-1 0 1,1 0 0,-1 0 0,-1 0-1,1 0 1,-1 0 0,0 0-1,0 0 1,-1-1 0,0 1 0,0 0-1,-4-11 1,4 14 1,-1 0 0,1 1-1,-1-1 1,0 1 0,0-1 0,0 1-1,0-1 1,0 1 0,-1 0 0,1 0-1,-4-2 1,0 0-25,5 3-27,1 1 0,-1-1 0,1 1 0,-1 0 0,1-1 0,-1 1 0,1-1 0,0 0 0,-1 1 0,1-1 0,0 1 0,-1-1 0,1 1 0,0-1 0,0 0 0,-1 1 0,1-1 0,0 0 0,0 1 0,0-1 0,0 0 0,0 1 0,0-1 0,0 0 0,0 1 0,0-1 0,0 0 0,0 1 0,1-1 0,-1 0 0,0 1 0,0-1 0,1 0 0,-1 1 0,0-1 0,1 0 0,20-22 0,-13 17 0,10-13 0,2 2 0,0 0 0,1 1 0,26-15 0,-43 29 0,0 0 0,0 0 0,0 1 0,0-1 0,1 1 0,-1 0 0,0 0 0,1 1 0,-1-1 0,1 1 0,-1 0 0,1 0 0,-1 0 0,1 1 0,-1 0 0,1 0 0,-1 0 0,0 0 0,1 1 0,-1-1 0,0 1 0,0 0 0,0 1 0,-1-1 0,1 1 0,0-1 0,-1 1 0,1 0 0,-1 0 0,0 1 0,0-1 0,-1 1 0,1-1 0,-1 1 0,1 0 0,1 5 0,1 2 0,0 0 0,0 1 0,-1-1 0,-1 1 0,0 0 0,-1 0 0,0 0 0,-1 1 0,0 22 0,-5 37 0,4-72 0,0 0 0,-1 1 0,1-1 0,0 0 0,0 0 0,0 0 0,0 0 0,0 1 0,0-1 0,0 0 0,0 0 0,0 0 0,0 0 0,0 0 0,0 1 0,0-1 0,1 0 0,-1 0 0,0 0 0,0 0 0,0 0 0,0 1 0,0-1 0,0 0 0,0 0 0,0 0 0,0 0 0,0 0 0,1 0 0,-1 0 0,0 1 0,0-1 0,0 0 0,0 0 0,0 0 0,1 0 0,-1 0 0,0 0 0,0 0 0,0 0 0,0 0 0,1 0 0,6-5 0,10-15 0,-13 15 0,134-146 0,-135 147 0,0 1 0,-1-1 0,1 1 0,0 0 0,0 1 0,0-1 0,0 0 0,6-2 0,-9 4 0,1 1 0,-1 0 0,1 0 0,0 0 0,0-1 0,-1 1 0,1 0 0,0 0 0,-1 0 0,1 0 0,0 0 0,-1 0 0,1 0 0,0 0 0,-1 1 0,1-1 0,0 0 0,-1 0 0,2 1 0,-1 0 0,1 0 0,-1 0 0,0 0 0,0 0 0,1 1 0,-1-1 0,0 0 0,0 1 0,0-1 0,-1 0 0,2 3 0,6 15 0,-2 0 0,0 0 0,6 33 0,-1-2 0,-8-36 0,2 0 0,0 0 0,7 13 0,-10-21 0,1-1 0,1 0 0,-1 0 0,1 0 0,0 0 0,0-1 0,0 1 0,0-1 0,1 0 0,6 4 0,-9-7 0,0 0 0,1 0 0,-1 0 0,0-1 0,1 1 0,-1-1 0,1 1 0,-1-1 0,1 0 0,0 0 0,-1 0 0,1 0 0,-1 0 0,1 0 0,-1-1 0,1 1 0,-1-1 0,1 0 0,-1 0 0,0 0 0,1 0 0,-1 0 0,0 0 0,0-1 0,4-2 0,5-5 0,0 0 0,0-1 0,12-15 0,-16 18 0,11-16 0,0-2 0,-1 0 0,-1-1 0,23-54 0,15-25 0,-53 103 0,1 0 0,-1 0 0,0 0 0,0 0 0,1 0 0,-1 1 0,1-1 0,3-2 0,1 5 0,-1 12 0,3 29 0,-3 1 0,-1 0 0,-2 1 0,-2-1 0,-2 0 0,-2 0 0,-9 44 0,13-84 0,-8 24 0,7-27 0,1 1 0,0-1 0,-1 1 0,1-1 0,-1 0 0,1 1 0,0-1 0,-1 1 0,1-1 0,-1 0 0,1 0 0,-1 1 0,1-1 0,-1 0 0,1 0 0,-1 0 0,0 0 0,1 1 0,-1-1 0,1 0 0,-1 0 0,1 0 0,-1 0 0,0 0 0,1 0 0,-1-1 0,1 1 0,-1 0 0,1 0 0,-1 0 0,1 0 0,-1-1 0,1 1 0,-1 0 0,1 0 0,-1-1 0,1 1 0,-1-1 0,1 1 0,-1 0 0,1-1 0,-1 0 0,-2-2 0,0-1 0,0 1 0,0-1 0,0 0 0,0 0 0,1 0 0,0-1 0,0 1 0,-2-6 0,-11-21 0,14 29 0,-1-1 0,1 0 0,0 0 0,0 0 0,0 0 0,0 0 0,1 0 0,-1 0 0,1 0 0,0 0 0,0 0 0,0 0 0,0 0 0,1-5 0,2 7 0,-1 1 0,0-1 0,1 0 0,-1 1 0,0 0 0,1 0 0,-1-1 0,0 1 0,1 1 0,-1-1 0,3 1 0,-4-1 0,10 2 0,0 1 0,0 0 0,-1 1 0,1 0 0,-1 1 0,0 0 0,17 11 0,11 6 0,52 15 0,-39-16 0,-38-17 0,1 0 0,18 4 0,3 0 0,-27-7 97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5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29 14672,'0'0'4695,"-61"-10"-3743,53 8-360,-2-2 8,4 2-184,4-2 8,4 2-160,10 2 8,10 0-192,9-4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5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78 9744,'0'0'5680,"2"-11"-5232,12-48 294,-11 51 147,-2 16-330,-3 15-195,-55 280 1236,21-101-667,-60 192 878,84-345-1545,9-34-116,0-1 1,-1 0-1,-1 0 1,0 0 0,-1-1-1,-11 20 1,13-21-7,4-11-78,0 1 0,-1 0-1,1-1 1,-1 1 0,1 0 0,-1-1 0,0 1 0,0-1 0,1 1-1,-1-1 1,0 1 0,-2 1 0,6-19 435,25-52-141,-12 26-152,2 1 0,1 1 0,43-66 0,-40 77-5,-2-1 0,20-38 0,-39 65-171,0 1-1,0 0 0,0 0 0,0 0 0,0 0 0,0 0 0,1 0 1,-1 0-1,1 1 0,0-1 0,-1 0 0,1 1 0,0-1 0,0 1 1,0 0-1,0-1 0,0 1 0,0 0 0,0 0 0,0 1 0,1-1 1,-1 0-1,0 1 0,0-1 0,1 1 0,-1 0 0,3 0 0,-4 0-20,0 0-1,0 1 1,0-1-1,-1 1 1,1-1-1,0 1 0,0-1 1,0 1-1,-1 0 1,1-1-1,0 1 0,-1 0 1,1 0-1,-1 0 1,1-1-1,-1 1 0,1 0 1,-1 0-1,1 1 1,7 22 98,-6-16-75,4 14 43,-1 1-1,-2-1 1,0 1-1,-1 0 1,-3 38-1,0-38 39,1 0-1,1 0 0,1 0 0,1 0 0,10 37 0,-13-60-106,1 1-1,-1 0 1,1 0-1,-1 0 1,0 0-1,1 0 1,-1-1-1,1 1 1,0 0-1,-1 0 0,1-1 1,-1 1-1,1 0 1,0-1-1,0 1 1,-1-1-1,1 1 1,0-1-1,0 1 0,0-1 1,0 1-1,0-1 1,0 0-1,1 1 1,0-1 3,1 0 0,-1 0 1,1 0-1,-1-1 1,1 1-1,-1 0 0,1-1 1,-1 0-1,4-1 0,7-3 25,-1-2 0,21-13 0,-25 15-20,36-26 107,-1-3 0,40-40 0,-10 8 84,-47 42-54,-1-2 0,27-37-1,-22 27 109,-23 28-145,-6 7-90,0 0 0,0 0-1,1 0 1,-1 0 0,-1-1 0,1 1 0,0 0 0,0 0 0,0-1 0,-1 1 0,1 0 0,0-1-1,-1 1 1,0 0 0,1-1 0,-1-1 0,0 2 145,-6 12 63,-2 0-228,-19 30 23,1 0 0,-21 49 1,41-77-26,1 1 0,0-1 0,1 1 0,0 0 0,1 1 0,1-1 0,0 0 1,1 1-1,0-1 0,2 1 0,2 23 0,-3-35 2,1 0 1,0 0-1,0 0 0,0 0 0,0 0 1,0 0-1,0 0 0,1-1 1,0 1-1,-1 0 0,1-1 0,0 1 1,4 3-1,-5-5-3,0-1 0,0 1-1,1 0 1,-1 0 0,0-1 0,1 1-1,-1-1 1,1 0 0,-1 1 0,1-1-1,-1 0 1,1 0 0,-1 1 0,1-1-1,-1-1 1,1 1 0,-1 0 0,1 0-1,-1 0 1,0-1 0,1 1 0,-1-1-1,1 1 1,-1-1 0,0 0 0,1 1-1,-1-1 1,0 0 0,0 0 0,1 0-1,0-1 1,4-3-3,0-1 0,0 0 0,-1 0 0,1 0 0,-1-1 0,-1 0 0,1 0 0,5-13 0,23-64 0,-25 59 0,33-76 0,-41 100 0,0 0 0,0 1 0,0-1 0,0 0 0,1 1 0,-1-1 0,0 0 0,1 1 0,-1-1 0,0 1 0,1-1 0,-1 0 0,1 1 0,-1-1 0,1 1 0,-1 0 0,1-1 0,0 1 0,-1-1 0,1 1 0,-1 0 0,1-1 0,1 1 0,-2 0 0,1 0 0,0 1 0,-1-1 0,1 0 0,-1 1 0,1-1 0,-1 0 0,1 1 0,-1-1 0,1 1 0,-1-1 0,1 1 0,-1-1 0,1 1 0,-1-1 0,0 1 0,1-1 0,-1 1 0,0 0 0,0 0 0,14 43 0,-12-34 0,4 8 0,12 30 0,-15-43 0,-1 0 0,1 0 0,0 0 0,0-1 0,1 1 0,0-1 0,-1 1 0,1-1 0,1 0 0,4 3 0,-8-7 0,0 1 0,1 0 0,-1-1 0,0 0 0,1 1 0,-1-1 0,1 0 0,-1 0 0,1 0 0,-1 0 0,1 0 0,-1 0 0,1 0 0,-1 0 0,0 0 0,1-1 0,-1 1 0,1-1 0,-1 1 0,0-1 0,1 0 0,-1 1 0,0-1 0,0 0 0,1 0 0,-1 0 0,0 0 0,1-1 0,4-3 0,0-1 0,0 0 0,6-10 0,5-10 0,-1 0 0,-1-2 0,-1 0 0,10-30 0,-21 51 0,6-13 0,17-25 0,-25 43 0,-1 2 0,0 0 0,0 0 0,0 0 0,0 1 0,0-1 0,0 0 0,0 0 0,0 0 0,0 1 0,0-1 0,0 0 0,0 0 0,0 0 0,0 0 0,0 1 0,0-1 0,1 0 0,-1 0 0,0 0 0,0 0 0,0 1 0,0-1 0,0 0 0,1 0 0,-1 0 0,0 0 0,0 0 0,0 0 0,0 0 0,1 0 0,-1 0 0,0 1 0,0-1 0,0 0 0,0 0 0,1 0 0,-1 0 0,0 0 0,0 0 0,0 0 0,1 0 0,-1 0 0,0 0 0,0 0 0,0 0 0,1-1 0,-1 1 0,0 0 0,0 0 0,0 0 0,0 0 0,1 0 0,-1 0 0,0 0 0,0 0 0,0-1 0,0 1 0,0 0 0,1 0 0,-1 0 0,0 0 0,0 0 0,0-1 0,0 1 0,3 22 0,-2-16 0,2 15 0,4 25 0,13 50 0,-14-74 0,-5-16 0,0 0 0,0 1 0,1-1 0,0 0 0,0 0 0,1-1 0,-1 1 0,1 0 0,5 5 0,-7-10 0,0 0 0,0-1 0,0 1 0,0-1 0,0 1 0,0-1 0,0 1 0,0-1 0,0 0 0,0 0 0,1 1 0,-1-1 0,0 0 0,0 0 0,0 0 0,0 0 0,1 0 0,-1 0 0,0-1 0,0 1 0,0 0 0,0-1 0,0 1 0,0 0 0,1-1 0,-1 0 0,0 1 0,0-1 0,0 1 0,-1-1 0,1 0 0,2-1 0,28-31 0,-30 33 0,24-34 0,-1-1 0,38-76 0,-23 38 0,-38 71 0,1-3 0,0 1 0,1-1 0,0 1 0,-1 0 0,1 0 0,1 0 0,-1 0 0,1 1 0,-1-1 0,6-2 0,-8 6 0,-1 0 0,1 0 0,0 0 0,0 0 0,0 0 0,0 0 0,0 1 0,0-1 0,-1 0 0,1 1 0,0-1 0,0 1 0,0-1 0,-1 1 0,1-1 0,0 1 0,-1-1 0,1 1 0,0 0 0,-1-1 0,1 1 0,-1 0 0,1-1 0,0 3 0,15 24 0,-11-18 0,70 111 0,-69-111 0,1 0 0,0 0 0,10 10 0,-14-16 0,1 1 0,-1-1 0,1 0 0,0-1 0,0 1 0,0-1 0,0 1 0,1-1 0,-1 0 0,6 1 0,-7-3 0,-1 1 0,0-1 0,0 0 0,1-1 0,-1 1 0,0 0 0,0-1 0,1 1 0,-1-1 0,0 1 0,0-1 0,0 0 0,0 0 0,0 0 0,0 0 0,0-1 0,0 1 0,-1 0 0,1-1 0,0 1 0,-1-1 0,1 0 0,-1 1 0,1-1 0,-1 0 0,0 0 0,0 0 0,1-3 0,4-6 0,0-1 0,-1 0 0,4-19 0,-8 29 0,2-12 0,0 1 0,-1-1 0,0 1 0,-1-1 0,-1 0 0,0 0 0,-2-16 0,1 29 0,1 1 0,0-1 0,0 1 0,0-1 0,0 1 0,0-1 0,-1 1 0,1-1 0,0 1 0,0 0 0,-1-1 0,1 1 0,0-1 0,-1 1 0,1 0 0,0-1 0,-1 1 0,1 0 0,0-1 0,-1 1 0,1 0 0,-1-1 0,1 1 0,-1 0 0,1 0 0,-1 0 0,1 0 0,-1-1 0,1 1 0,-1 0 0,1 0 0,-1 0 0,1 0 0,-1 0 0,1 0 0,-1 0 0,1 0 0,-1 0 0,1 1 0,-1-1 0,1 0 0,-1 0 0,1 0 0,-1 1 0,-1 0 0,0-1 0,0 1 0,0 0 0,0 0 0,0 1 0,0-1 0,0 0 0,1 0 0,-3 3 0,-4 5 0,1 0 0,1 1 0,0 0 0,0 0 0,1 1 0,0 0 0,1 0 0,-4 14 0,6-17 0,0-1 0,1 1 0,0 0 0,1-1 0,0 1 0,0 0 0,0-1 0,1 1 0,0-1 0,1 1 0,0-1 0,0 1 0,6 12 0,-4-12 0,0 1 0,1-1 0,-1-1 0,2 1 0,-1-1 0,1 0 0,0 0 0,1-1 0,0 1 0,0-1 0,0-1 0,0 0 0,1 0 0,0 0 0,0-1 0,0 0 0,1 0 0,-1-1 0,1 0 0,0-1 0,0 0 0,0 0 0,0-1 0,12 0 0,-7-1 0,0 0 0,0-1 0,0-1 0,0 0 0,0-1 0,-1 0 0,22-9 0,-10 2 0,-1-1 0,-1-2 0,25-16 0,-27 12 815,0-1-1601,-6 11-3196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5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1010 10040,'0'0'5738,"11"-6"-5307,2-3-270,1 0 0,-2 0 1,1-1-1,-1-1 0,17-20 1,49-69 1670,118-196 0,-171 249-1276,-2-1 1,-2-1 0,-3-1 0,-1-1-1,-3 0 1,14-96 0,-27 141-399,0-1 1,-1 0-1,1 1 0,-1-1 0,-1 0 1,1 1-1,-1-1 0,0 1 1,0-1-1,-4-8 0,5 15-138,0-1 0,0 1 0,-1 0-1,1 0 1,0-1 0,0 1 0,0 0 0,0 0 0,-1-1-1,1 1 1,0 0 0,0 0 0,-1 0 0,1-1-1,0 1 1,0 0 0,-1 0 0,1 0 0,0 0 0,-1 0-1,1 0 1,0-1 0,-1 1 0,1 0 0,0 0-1,0 0 1,-1 0 0,1 0 0,0 0 0,-1 0 0,1 0-1,0 0 1,-1 1 0,1-1 0,0 0 0,-1 0-1,1 0 1,0 0 0,0 0 0,-1 0 0,1 1 0,0-1-1,0 0 1,-1 0 0,1 0 0,0 1 0,0-1-1,-1 0 1,1 0 0,0 1 0,0-1 0,0 1 0,-14 17 257,12-16-221,-9 16 61,1 0 0,1 1 0,0 1 0,1-1 0,-6 29 0,-20 108 229,26-114-255,2-2 15,1-1 0,2 1 0,2 0 0,1 0 0,3-1 0,7 42 0,-8-68-26,1 0-1,1 1 1,10 22-1,-12-30-42,1 0-1,0-1 0,1 1 1,-1-1-1,1 1 0,0-1 1,0 0-1,1-1 0,-1 1 0,6 3 1,-8-7-20,0 0-1,0 0 1,0 0 0,0 0 0,0-1 0,0 1-1,0-1 1,1 1 0,-1-1 0,0 0 0,0 0 0,0 0-1,0 0 1,0 0 0,0-1 0,1 1 0,-1-1-1,0 1 1,0-1 0,0 0 0,0 0 0,0 1 0,0-1-1,-1-1 1,1 1 0,2-2 0,6-4 46,-2 0 1,1-1 0,11-12-1,-16 16-31,17-22 159,0-1 1,18-30 0,-6 8 55,-21 32-156,1-1 70,-1 0 0,0 0 0,14-34 0,-35 67-161,0 0 0,-9 24 0,17-32 0,-1-1 0,1 1 0,0 0 0,0 0 0,0 0 0,1-1 0,0 1 0,1 0 0,0 0 0,2 10 0,-2-12 0,0-1 0,1 0 0,-1 0 0,1 0 0,0 0 0,0 0 0,1 0 0,-1-1 0,1 1 0,0-1 0,0 1 0,0-1 0,0 0 0,0 0 0,1-1 0,-1 1 0,8 3 0,-8-4 0,0-1 0,0 0 0,0-1 0,0 1 0,0-1 0,0 1 0,0-1 0,0 0 0,0 0 0,0 0 0,0 0 0,0-1 0,0 1 0,0-1 0,0 0 0,0 0 0,0 0 0,0 0 0,5-3 0,-4 2 0,0-1 0,0 1 0,0-1 0,-1 0 0,1 0 0,-1-1 0,1 1 0,-1-1 0,0 1 0,-1-1 0,1 0 0,3-8 0,-2 3 0,0 0 0,-1 0 0,0-1 0,-1 1 0,0-1 0,-1 0 0,1-9 0,-2 15 0,0 0 0,0 0 0,-1 0 0,1 0 0,-1 0 0,0 0 0,0 0 0,0 0 0,-1 0 0,1 0 0,-1 1 0,0-1 0,0 1 0,0-1 0,-1 1 0,1 0 0,-1 0 0,1 0 0,-1 0 0,-4-3 0,-2 0 0,8 4 0,-1 0 0,0 1 0,0-1 0,0 1 0,1-1 0,-2 1 0,1 0 0,0 0 0,0 0 0,0 0 0,0 1 0,-1-1 0,1 0 0,-3 1 0,-11-2 0,15 1 0,11 3 0,18 3 0,1-2 0,53-1 0,11 0 0,-76 0 0,1-1 0,-1-1 0,0-1 0,0-1 0,0 0 0,0-1 0,24-7 0,-40 9 0,1 1 0,-1-1 0,0 1 0,1 0 0,-1-1 0,0 1 0,1 0 0,-1 0 0,0 0 0,1 0 0,-1 0 0,1 0 0,-1 0 0,0 0 0,3 1 0,-4 0 0,1-1 0,-1 1 0,1-1 0,-1 1 0,1 0 0,-1-1 0,1 1 0,-1 0 0,0 0 0,0-1 0,1 1 0,-1 0 0,0 0 0,0-1 0,0 1 0,0 0 0,0 0 0,0-1 0,0 1 0,0 0 0,0 0 0,0-1 0,0 1 0,-1 0 0,1 0 0,0-1 0,-1 2 0,-20 135 0,18-116 0,3-19 0,0 1 0,-1 0 0,1 0 0,1-1 0,-1 1 0,0 0 0,1-1 0,-1 1 0,1 0 0,0-1 0,0 1 0,0 0 0,0-1 0,0 1 0,0-1 0,1 0 0,-1 1 0,1-1 0,3 3 0,-4-4 0,1 0 0,-1 0 0,1 0 0,-1 0 0,1 0 0,0 0 0,-1-1 0,1 1 0,0-1 0,0 0 0,-1 1 0,1-1 0,0 0 0,0 0 0,-1 0 0,1 0 0,0 0 0,0 0 0,-1-1 0,1 1 0,0 0 0,0-1 0,-1 0 0,1 1 0,-1-1 0,1 0 0,0 0 0,-1 0 0,1 0 0,-1 0 0,2-2 0,3-1 0,-1-1 0,1 0 0,-1-1 0,0 1 0,-1-1 0,1 0 0,-1 0 0,0-1 0,-1 1 0,0-1 0,0 0 0,0 0 0,-1 0 0,3-13 0,-3 9 0,-1 1 0,0-1 0,0 0 0,-2 0 0,1 1 0,-1-1 0,-1 1 0,0-1 0,-5-17 0,4 18 0,2 8 0,1 0 0,-1 0 0,1 0 0,-1 0 0,0-1 0,0 1 0,0 0 0,0 1 0,0-1 0,-1 0 0,1 0 0,-1 0 0,1 1 0,-1-1 0,1 1 0,-3-2 0,3 3 0,1-1 0,0 1 0,0 0 0,0 0 0,-1 0 0,1 0 0,0 0 0,0 0 0,0 0 0,-1 0 0,1-1 0,0 1 0,0 0 0,0 0 0,0 0 0,-1 0 0,1 0 0,0-1 0,0 1 0,0 0 0,0 0 0,0 0 0,0-1 0,0 1 0,0 0 0,-1 0 0,1-1 0,0 1 0,0 0 0,0 0 0,0 0 0,0-1 0,0 1 0,0 0 0,0 0 0,1-1 0,8-2 0,23 3 0,-24 0 0,262 6 0,-207-6 0,-63 0 14,0 0 0,1 0 0,-1 0 1,0 0-1,1 0 0,-1 0 0,0 0 0,1 0 0,-1 0 0,0 0 1,1 0-1,-1 0 0,0 0 0,1 0 0,-1 0 0,0 0 0,1 0 0,-1 1 1,0-1-1,1 0 0,-1 0 0,0 0 0,0 1 0,1-1 0,-1 0 1,0 0-1,0 1 0,1-1 0,-1 0 0,0 0 0,0 1 0,0-1 0,1 0 1,-1 1-1,-6 10 481,-13 6-5444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5:5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14168,'0'0'4618,"18"-3"-4091,190-45 705,21-1-403,-87 22-602,-61 3-302,-54 14-2482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0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131 867 11544,'0'0'4220,"-10"10"-3727,-4 4-309,3-2 72,-1 0-1,-14 10 0,-20 24 3092,46-46-3295,0 1-1,0-1 0,0 0 1,0 1-1,-1-1 1,1 0-1,0 0 1,0 0-1,0 1 1,0-1-1,0 0 1,-1 0-1,1 0 1,0 1-1,0-1 1,0 0-1,-1 0 1,1 0-1,0 0 1,0 1-1,-1-1 1,1 0-1,0 0 1,0 0-1,-1 0 1,1 0-1,0 0 1,0 0-1,-1 0 0,1 0 1,0 0-1,-1 0 1,1 0-1,0 0 1,0 0-1,-1 0 1,1 0-1,0 0 1,0 0-1,-1 0 1,1 0-1,0-1 1,0 1-1,-1 0 1,1 0-1,0 0 1,0 0-1,0-1 1,-1 1-1,1 0 1,0 0-1,0 0 1,0-1-1,0 1 0,-1 0 1,1 0-1,0-1 1,0 1-1,0-18 985,4 5-867,0 1-1,1 0 1,0 0 0,0 1-1,1-1 1,1 1-1,12-15 1,65-69 805,-18 22-164,78-87 1188,-142 158-1907,-1 0 1,1 0-1,-1 0 1,1 0 0,0 1-1,0-1 1,0 0-1,0 1 1,0-1-1,0 1 1,0 0 0,0-1-1,0 1 1,1 0-1,3 0 1,-6 1-50,1 0 0,0 0 0,-1 0 0,1 0 0,-1 0 0,1 0 1,0 1-1,-1-1 0,1 0 0,-1 1 0,1-1 0,0 0 0,-1 1 0,1-1 0,-1 0 0,1 1 0,-1-1 0,0 1 0,1-1 1,-1 1-1,1 0 0,8 24 337,-6 0-347,0 0-1,-2 0 1,-1 0-1,-1 0 1,-1 0-1,-9 37 0,2 0-20,6 12-11,4-62 0,-1-12 0,0 0 0,0 1 0,0-1 0,0 0 0,0 0 0,0 0 0,0 0 0,0 0 0,0 0 0,0 0 0,0 0 0,0 1 0,0-1 0,0 0 0,1 0 0,-1 0 0,0 0 0,0 0 0,0 0 0,0 0 0,0 0 0,0 0 0,0 0 0,1 0 0,-1 0 0,0 0 0,0 0 0,0 0 0,0 0 0,0 0 0,0 0 0,1 0 0,-1 0 0,0 0 0,0 0 0,0 0 0,0 0 0,0 0 0,0 0 0,0 0 0,1 0 0,-1 0 0,0 0 0,0 0 0,0 0 0,0 0 0,0 0 0,0 0 0,0-1 0,0 1 0,0 0 0,1 0 0,-1 0 0,0 0 0,0 0 0,7-6 0,44-59 0,-10 11 0,1 6 0,54-49 0,-70 73 0,-13 10 0,1 2 0,18-13 0,-31 24 0,0 0 0,0 1 0,-1-1 0,1 0 0,0 1 0,0-1 0,0 1 0,0-1 0,0 1 0,0 0 0,0-1 0,0 1 0,1 0 0,-1 0 0,0 0 0,0 0 0,0 0 0,0 0 0,0 0 0,0 0 0,0 0 0,0 0 0,0 1 0,2 0 0,-2 0 0,1 0 0,-1 0 0,0 0 0,0 0 0,0 0 0,-1 0 0,1 1 0,0-1 0,0 0 0,-1 1 0,1-1 0,-1 0 0,1 1 0,-1-1 0,1 3 0,0 5 0,1 0 0,-2-1 0,0 1 0,0 12 0,-9 43 0,5-39 0,-1 38 0,5-62 0,0-1 0,1 0 0,-1 0 0,0 0 0,0 1 0,0-1 0,0 0 0,0 0 0,1 0 0,-1 0 0,0 1 0,0-1 0,0 0 0,1 0 0,-1 0 0,0 0 0,0 0 0,0 0 0,1 0 0,-1 0 0,0 0 0,0 1 0,1-1 0,-1 0 0,0 0 0,0 0 0,1 0 0,-1 0 0,0 0 0,0-1 0,1 1 0,-1 0 0,0 0 0,0 0 0,0 0 0,1 0 0,-1 0 0,0 0 0,0 0 0,1 0 0,-1-1 0,0 1 0,0 0 0,13-7 0,46-33 0,78-70 0,-74 58 0,-13 5 0,-50 47 0,0 0 0,0 0 0,1 0 0,-1-1 0,0 1 0,0 0 0,0 0 0,1 0 0,-1 0 0,0 0 0,0 0 0,0 0 0,1 0 0,-1 0 0,0 0 0,0 0 0,0 0 0,1 0 0,-1 0 0,0 0 0,0 0 0,0 0 0,1 0 0,-1 0 0,0 0 0,0 0 0,0 0 0,1 0 0,-1 0 0,0 0 0,0 0 0,0 1 0,0-1 0,1 0 0,-1 0 0,0 0 0,0 0 0,0 0 0,0 1 0,0-1 0,0 0 0,1 0 0,-1 0 0,0 0 0,0 1 0,0-1 0,0 0 0,0 0 0,0 0 0,0 1 0,0-1 0,0 0 0,0 0 0,4 15 0,-4-13 0,8 34 0,-3 1 0,2 62 0,-7-95 0,-1 19 0,2-1 0,0 1 0,2-1 0,6 29 0,-9-50 0,0 0 0,0 1 0,1-1 0,-1 0 0,1 0 0,-1 1 0,1-1 0,-1 0 0,1 0 0,0 0 0,-1 0 0,1 0 0,0 0 0,0 0 0,0 0 0,0 0 0,0-1 0,0 1 0,0 0 0,0 0 0,0-1 0,0 1 0,0-1 0,2 1 0,-1-1 0,0 0 0,0 0 0,0 0 0,0 0 0,0 0 0,0-1 0,0 1 0,0-1 0,0 1 0,-1-1 0,1 0 0,0 0 0,0 0 0,1-1 0,8-6 0,-2 1 0,1-2 0,15-16 0,-24 24 0,137-151 0,-109 113 0,-24 30 0,1 2 0,0-1 0,0 0 0,0 1 0,11-8 0,-15 46 0,-2-4 0,1 1 0,0 0 0,3-1 0,0 1 0,15 50 0,-18-75 0,0 0 0,0-1 0,0 1 0,0-1 0,0 1 0,1-1 0,-1 0 0,1 0 0,-1 1 0,1-1 0,0 0 0,0 0 0,0-1 0,0 1 0,0 0 0,0-1 0,1 1 0,-1-1 0,1 0 0,-1 0 0,1 0 0,-1 0 0,1 0 0,-1 0 0,1-1 0,0 1 0,-1-1 0,1 0 0,0 0 0,0 0 0,2 0 0,2-1 0,0 0 0,-1-1 0,1 0 0,-1 0 0,1-1 0,-1 1 0,0-1 0,0-1 0,0 1 0,0-1 0,7-7 0,19-16 0,-2-2 0,-1-2 0,-2 0 0,46-69 0,-71 96 0,11-14 0,-8 17 0,-3 11 0,-2 10 0,-1-5 0,1 1 0,4 28 0,-4-41 0,1 0 0,0 0 0,-1 0 0,1 0 0,0 0 0,1 0 0,-1 0 0,0 0 0,1 0 0,0 0 0,0 0 0,-1-1 0,2 1 0,-1-1 0,0 0 0,0 1 0,1-1 0,-1 0 0,5 3 0,-4-4 0,0-1 0,-1 1 0,1 0 0,-1-1 0,1 1 0,0-1 0,0 0 0,-1 1 0,1-1 0,0-1 0,-1 1 0,1 0 0,0-1 0,0 1 0,2-2 0,42-18 0,-32 12 0,30-12 0,57-30 0,-13 9 0,-60 29 0,0-1 0,34-22 0,-56 30 0,-5 4 0,-1 0 0,0 0 0,0 0 0,0 0 0,1 0 0,-1 0 0,1 0 0,-1 1 0,0-1 0,1 1 0,-1-1 0,1 1 0,1-1 0,-38 59 0,23-41 0,9-13 0,-1 1 0,1-1 0,0 1 0,1 0 0,-1 0 0,1 0 0,0 0 0,0 0 0,-1 6 0,2-6 0,0 0 0,1-1 0,-1 1 0,1 0 0,0 0 0,0 0 0,0 0 0,1 0 0,2 9 0,-2-12 0,0 1 0,1-1 0,-1 0 0,0 0 0,1 0 0,-1 0 0,1-1 0,0 1 0,0 0 0,-1-1 0,1 1 0,0-1 0,0 1 0,1-1 0,-1 0 0,0 0 0,0 0 0,1 0 0,-1 0 0,0-1 0,1 1 0,2 0 0,6-1 0,-1 0 0,1 0 0,-1-1 0,1 0 0,-1-1 0,0 0 0,0-1 0,16-6 0,-10 4 0,5-2 0,-1-1 0,0-1 0,0-1 0,-1-1 0,0-1 0,-1-1 0,0 0 0,-1-1 0,18-19 0,14-20 0,60-84 0,-87 109 0,18-27 0,-2-2 0,47-94 0,-36 29 0,-46 113 0,-7 13 0,-8 13 0,4-3 0,-15 25 0,1 1 0,-28 74 0,13 21 0,-32 223 0,54-269 0,13-73 0,-1 0 0,2 0 0,1 32 0,0-47 0,0-1 0,0 0 0,0 0 0,0 1 0,0-1 0,1 0 0,-1 1 0,0-1 0,0 0 0,0 0 0,0 1 0,0-1 0,0 0 0,1 0 0,-1 1 0,0-1 0,0 0 0,0 0 0,1 1 0,-1-1 0,0 0 0,0 0 0,1 0 0,-1 0 0,0 0 0,0 1 0,1-1 0,-1 0 0,0 0 0,0 0 0,1 0 0,-1 0 0,0 0 0,1 0 0,-1 0 0,0 0 0,0 0 0,1 0 0,-1 0 0,0 0 0,1 0 0,-1 0 0,0 0 0,0 0 0,1 0 0,-1-1 0,0 1 0,1 0 0,-1 0 0,0 0 0,0 0 0,0-1 0,1 1 0,-1 0 0,0 0 0,0 0 0,0-1 0,1 1 0,-1 0 0,0 0 0,0-1 0,17-16 0,-16 16 0,30-35 0,-15 15 0,2 1 0,0 1 0,41-32 0,-44 39 0,-10 8 0,0-1 0,0 2 0,1-1 0,-1 1 0,1-1 0,9-3 0,-14 7 0,1 0 0,-1-1 0,0 1 0,0 0 0,1 0 0,-1 0 0,0 0 0,0 0 0,1 0 0,-1 0 0,0 0 0,0 1 0,0-1 0,1 1 0,-1-1 0,2 1 0,-2 1 0,1-1 0,-1 0 0,1 0 0,-1 1 0,1-1 0,-1 1 0,0 0 0,0-1 0,0 1 0,0 0 0,0-1 0,0 1 0,1 3 0,14 49 0,-13-40 0,0 0 0,2-1 0,6 16 0,-8-24 0,-1-1 0,1 0 0,0 1 0,0-1 0,0-1 0,1 1 0,-1 0 0,1-1 0,0 0 0,0 1 0,0-2 0,0 1 0,5 2 0,-5-3 0,0-1 0,-1 0 0,1 0 0,0 0 0,0 0 0,0-1 0,0 1 0,0-1 0,-1 0 0,1 0 0,0-1 0,0 1 0,0-1 0,0 0 0,0 0 0,-1 0 0,1 0 0,0-1 0,-1 1 0,1-1 0,-1 0 0,0 0 0,1 0 0,-1-1 0,3-2 0,9-8 0,-1-1 0,-1 0 0,21-28 0,-28 34 0,7-11 464,14-25 0,-6 6-4099,-19 33 2407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4:05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67 541 8936,'0'0'4768,"-11"3"-4144,-29 10-46,39-13-496,0 0 1,0 1-1,0-1 0,0 0 0,0 1 0,0-1 0,0 1 1,0-1-1,0 1 0,1-1 0,-1 1 0,0-1 1,0 1-1,1 0 0,-2 1 0,2-2-43,0 1 0,0-1 1,0 0-1,0 0 0,0 1 0,0-1 0,0 0 0,0 1 1,0-1-1,0 0 0,0 1 0,0-1 0,0 0 0,1 0 1,-1 1-1,0-1 0,0 0 0,0 0 0,0 1 0,1-1 1,-1 0-1,0 0 0,0 1 0,0-1 0,1 0 1,-1 0-1,0 0 0,0 0 0,1 1 0,21 6 1392,-12-8-1130,0 0 0,0-1 0,-1 0 0,1-1 0,0 0 0,-1 0-1,0-1 1,0 0 0,0-1 0,0 0 0,9-7 0,-7 3 79,0 0 1,-1-1-1,0-1 1,0 0-1,-1 0 0,15-25 1,-4-2 882,-2-2 0,-1 0 0,-2-1 0,10-47 0,-7 16-454,8-31-275,-26 103-534,1-1 0,-1 0 0,0 0 0,0 0 0,1 0 0,-1 0 0,0 0 0,1 1 0,-1-1 0,1 0 0,-1 0 0,1 1 0,-1-1 0,1 0 0,0 1 0,-1-1 0,1 0 0,0 1 0,0-1 0,-1 1 0,1-1 0,1 0 0,-1 1 0,0 0 0,0 1 0,-1-1 0,1 0 0,0 0 0,0 1 0,0-1 0,-1 0 0,1 1 0,0-1 0,-1 0 0,1 1 0,0-1 0,-1 1 0,1-1 0,-1 1 0,1 0 0,-1-1 0,1 1 0,0 0 0,4 7 0,0-1 0,-1 1 0,6 12 0,-9-16 0,8 17 0,-1 1 0,-1 1 0,-1-1 0,4 27 0,3 98 0,-13-127 0,0 1 0,-2 0 0,-1 0 0,0-1 0,-8 26 0,10-42 0,-1 1 0,0-1 0,0 1 0,0-1 0,0 0 0,-1 0 0,0 0 0,0 0 0,0 0 0,0-1 0,-7 7 0,8-8 0,-1-1 0,1 1 0,0-1 0,0 0 0,-1 0 0,1 0 0,-1 0 0,1 0 0,-1 0 0,1-1 0,-1 1 0,1-1 0,-1 0 0,1 1 0,-1-1 0,0-1 0,1 1 0,-1 0 0,1-1 0,-1 1 0,0-1 0,1 1 0,-5-3 0,-9-6 0,1 0 0,0-1 0,0-1 0,1 0 0,-14-14 0,-25-20 0,41 31 0,11 7 0,10 9 0,14 7 0,1 0 0,0-1 0,0-2 0,1 0 0,-1-2 0,47 3 0,-50-7 0,-1 0 0,0-2 0,0 0 0,1-1 0,-1-1 0,-1-1 0,1-1 0,-1 0 0,20-11 0,7-8 0,-1-3 0,-1-2 0,-1-2 0,51-49 0,-80 68 0,-4 4 0,1-1 0,0 1 0,0 1 0,1 0 0,18-10 0,-29 18 0,1-1 0,-1 1 0,0 0 0,0-1 0,0 1 0,0 0 0,0 0 0,1-1 0,-1 1 0,0 0 0,0 0 0,0 1 0,0-1 0,1 0 0,-1 0 0,0 0 0,0 1 0,0-1 0,0 1 0,0-1 0,0 1 0,2 0 0,16 19 0,-4-2 0,0-4 0,-1 1 0,0 1 0,17 26 0,-22-29 0,-7-9 0,1-1 0,-1 1 0,1-1 0,-1 0 0,1 0 0,0 0 0,4 3 0,-7-9 0,0 1 0,1-1 0,-1 1 0,0 0 0,0-1 0,0 1 0,-1-1 0,0-2 0,-1 0 0,0 0 0,0 0 0,-1 0 0,1 0 0,-1 1 0,-1-1 0,1 1 0,0 0 0,-9-7 0,0 1 0,-1 0 0,-15-8 0,23 15 0,0 0 0,0 0 0,0 1 0,-1 0 0,1 0 0,-1 0 0,1 0 0,-1 1 0,1 0 0,-1 0 0,0 1 0,0 0 0,1 0 0,-1 0 0,0 0 0,0 1 0,1 0 0,-1 0 0,1 1 0,-1 0 0,1 0 0,-1 0 0,-7 5 0,8-5 0,1 0 0,-1 1 0,1 0 0,-1 0 0,1 0 0,0 0 0,0 1 0,1-1 0,-1 1 0,1 0 0,0 0 0,0 1 0,0-1 0,0 0 0,1 1 0,0 0 0,0 0 0,0 0 0,0 0 0,1 0 0,0 0 0,0 0 0,0 0 0,1 0 0,-1 8 0,1-11 0,0 61 0,0-57 0,1 1 0,0-1 0,0 1 0,1-1 0,-1 1 0,1-1 0,1 0 0,2 6 0,-4-10 0,0 0 0,0-1 0,0 1 0,1-1 0,-1 0 0,0 1 0,1-1 0,-1 0 0,1 0 0,0 1 0,-1-1 0,1-1 0,0 1 0,-1 0 0,1 0 0,0-1 0,0 1 0,0-1 0,-1 1 0,1-1 0,0 0 0,0 1 0,0-1 0,0 0 0,0-1 0,0 1 0,0 0 0,0 0 0,0-1 0,-1 1 0,3-2 0,2 0 0,-1 0 0,0 0 0,1-1 0,-1 1 0,0-1 0,0-1 0,-1 1 0,9-8 0,1-6 0,-1 0 0,0-1 0,-2 0 0,0-1 0,-1 0 0,11-28 0,-4 8 0,1 10 0,-5 56 0,11 14 0,-13-19 0,1-1 0,2-1 0,21 27 0,-32-44 0,0 1 0,0-2 0,1 1 0,-1 0 0,1 0 0,-1-1 0,1 0 0,0 0 0,0 0 0,0 0 0,0-1 0,0 1 0,0-1 0,0 0 0,9 1 0,-7-2 0,0-1 0,0 1 0,0-1 0,0 0 0,-1 0 0,1-1 0,0 0 0,-1 0 0,1 0 0,-1-1 0,7-3 0,16-13 0,-2 0 0,0-1 0,-1-2 0,27-30 0,-15 15 0,-1 4 0,76-54 0,-109 85 0,-1 1 0,0-1 0,1 1 0,-1 0 0,1-1 0,-1 1 0,1 0 0,-1 0 0,1 1 0,3-1 0,-5 1 0,0 0 0,0 0 0,0 0 0,0 0 0,0 1 0,0-1 0,-1 0 0,1 1 0,0-1 0,0 1 0,0-1 0,0 1 0,-1-1 0,1 1 0,0 0 0,-1-1 0,1 1 0,0 0 0,-1-1 0,1 1 0,-1 0 0,1 0 0,-1 0 0,0-1 0,1 1 0,-1 0 0,0 0 0,1 0 0,-1 0 0,0 0 0,0 0 0,0 0 0,0 1 0,2 11 0,-1 1 0,0 0 0,-1-1 0,-1 1 0,0 0 0,-4 16 0,1-2 0,-1 43 0,5-71 0,0 0 0,0 0 0,0 0 0,0 1 0,0-1 0,0 0 0,0 0 0,0 0 0,0 0 0,0 1 0,0-1 0,0 0 0,0 0 0,0 0 0,0 0 0,1 1 0,-1-1 0,0 0 0,0 0 0,0 0 0,0 0 0,0 0 0,0 1 0,0-1 0,0 0 0,1 0 0,-1 0 0,0 0 0,0 0 0,0 0 0,0 0 0,0 0 0,1 0 0,-1 1 0,0-1 0,0 0 0,0 0 0,0 0 0,1 0 0,-1 0 0,0 0 0,0 0 0,0 0 0,10-5 0,8-12 0,14-20 0,-21 22 0,2 0 0,-1 1 0,2 1 0,0 0 0,23-16 0,-26 22 0,0-1 0,0 1 0,1 0 0,0 1 0,0 0 0,19-5 0,-29 10 0,-1 2 0,0-1 0,0 0 0,1 0 0,-1 0 0,0 0 0,0 1 0,0-1 0,1 1 0,-1-1 0,0 1 0,0-1 0,0 1 0,0 0 0,0-1 0,0 1 0,0 0 0,0 0 0,0 0 0,0 0 0,-1 0 0,1 0 0,0 0 0,0 0 0,-1 0 0,1 0 0,0 2 0,2 3 0,-1 0 0,0-1 0,0 1 0,2 8 0,-1 0 0,0-1 0,-1 0 0,2 23 0,-4-36 0,0 0 0,0 0 0,0 0 0,0 0 0,0 0 0,0 0 0,0 1 0,0-1 0,0 0 0,0 0 0,0 0 0,0 0 0,0 0 0,0 0 0,0 1 0,1-1 0,-1 0 0,0 0 0,0 0 0,0 0 0,0 0 0,0 0 0,0 0 0,0 0 0,0 0 0,1 0 0,-1 0 0,0 1 0,0-1 0,0 0 0,0 0 0,0 0 0,1 0 0,-1 0 0,0 0 0,0 0 0,0 0 0,0 0 0,0 0 0,0 0 0,1 0 0,-1 0 0,0 0 0,0 0 0,0-1 0,0 1 0,1 0 0,10-5 0,15-13 0,-20 14 0,144-91 0,-148 94 0,0 0 0,0-1 0,0 1 0,0 0 0,0 0 0,0 0 0,1 0 0,-1 1 0,0-1 0,1 1 0,-1-1 0,0 1 0,1 0 0,-1 0 0,0 0 0,1 0 0,-1 0 0,0 1 0,1-1 0,-1 1 0,0-1 0,4 2 0,-2 1 0,0 0 0,0-1 0,0 2 0,0-1 0,-1 0 0,0 1 0,1-1 0,-1 1 0,3 6 0,34 51 0,-26-38 0,1 0 0,2 0 0,24 26 0,-33-41 0,0 0 0,1-1 0,0 0 0,15 10 0,-19-15 0,0 0 0,0 1 0,0-2 0,1 1 0,-1-1 0,0 1 0,1-1 0,-1-1 0,1 1 0,-1-1 0,10-1 0,-4 0 0,0 0 0,0-1 0,-1-1 0,1 0 0,-1 0 0,0-1 0,0 0 0,0-1 0,0 0 0,-1-1 0,0 0 0,0 0 0,0-1 0,-1 0 0,0-1 0,-1 0 0,1 0 0,-1 0 0,-1-1 0,0 0 0,0 0 0,-1-1 0,0 1 0,0-1 0,3-13 0,-4 10 0,-1 5 0,0-1 0,-1 0 0,0 1 0,0-1 0,-1 0 0,0 0 0,-1-10 0,0 18 0,0 0 0,-1 0 0,1 0 0,0 0 0,-1 0 0,1 0 0,-1 0 0,0 0 0,1 0 0,-1 0 0,1 0 0,-1 0 0,0 1 0,0-1 0,0 0 0,1 1 0,-1-1 0,0 0 0,0 1 0,0-1 0,0 1 0,0 0 0,0-1 0,0 1 0,0 0 0,0-1 0,0 1 0,0 0 0,0 0 0,0 0 0,0 0 0,-1 0 0,1 0 0,0 0 0,0 0 0,-2 1 0,-1 0 0,-1 0 0,0 0 0,1 1 0,-1-1 0,1 1 0,-7 4 0,4-2 0,0 1 0,1 0 0,-1 1 0,1 0 0,1 0 0,-1 0 0,1 1 0,0-1 0,-7 14 0,9-15 0,1 0 0,-1 0 0,1 0 0,0 0 0,1 1 0,0-1 0,-1 0 0,1 1 0,1-1 0,-1 0 0,1 1 0,0-1 0,1 1 0,-1-1 0,1 1 0,1 5 0,1-4 0,0 0 0,1 0 0,0 0 0,0 0 0,0-1 0,1 0 0,0 0 0,0 0 0,1 0 0,-1-1 0,1 0 0,1 0 0,-1-1 0,8 5 0,-3-4 0,-1-1 0,1 0 0,1 0 0,-1-1 0,0-1 0,1 0 0,0 0 0,-1-1 0,1-1 0,20-1 0,-14-1 0,0 0 0,0-1 0,0-1 0,-1-1 0,0-1 0,20-9 0,4 0 980,-9 3-5895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0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1115 9944,'0'0'9217,"13"-10"-8811,-2 1-310,82-71 640,-26 15 513,-2-3-1,67-92 1,-129 156-959,0 0 0,0 0 1,-1-1-1,1 1 0,-1-1 1,0 1-1,2-9 454,-13 21 495,-9 23-855,2 1 0,1 1 0,-11 36 0,22-58-294,1 0 0,0 0 0,0 0 0,1 0 0,0 0 0,1 0 0,1 0 0,1 17-1,-1-23-56,1 0 0,0 1-1,0-1 1,0 0 0,1 0 0,0 0-1,0 0 1,0-1 0,1 1-1,0 0 1,0-1 0,0 0-1,0 1 1,1-1 0,-1 0-1,1-1 1,0 1 0,0-1-1,9 6 1,-10-8-12,-1 0 0,1 0-1,0 0 1,0 0 0,0-1-1,0 1 1,0-1 0,0 1 0,0-1-1,0 0 1,0-1 0,0 1 0,0 0-1,0-1 1,0 1 0,0-1 0,-1 0-1,1 0 1,5-3 0,5-2 83,-1-1 1,21-15-1,127-112 475,-43 34-286,-105 87-293,6-5 0,-18 17 0,1 1 0,0-1 0,-1 1 0,1-1 0,0 1 0,0-1 0,-1 1 0,1 0 0,0-1 0,0 1 0,0 0 0,0 0 0,0-1 0,-1 1 0,1 0 0,0 0 0,0 0 0,0 0 0,0 0 0,0 1 0,1-1 0,-2 0 0,1 1 0,0-1 0,-1 1 0,1 0 0,-1-1 0,1 1 0,0 0 0,-1-1 0,0 1 0,1 0 0,-1 0 0,1-1 0,-1 1 0,0 0 0,1 0 0,-1 0 0,0-1 0,0 1 0,0 0 0,0 0 0,0 0 0,0 1 0,0 22 0,0-20 0,-2 32 0,-1 1 0,-1-1 0,-2 0 0,-15 49 0,19-80 0,1 1 0,-1-1 0,1 1 0,0 0 0,0 0 0,1 7 0,0-13 0,0 0 0,0 0 0,0 1 0,-1-1 0,1 0 0,0 0 0,0 0 0,0 0 0,0 0 0,1 0 0,-1 1 0,0-1 0,0 0 0,0 0 0,0 0 0,0 0 0,0 0 0,0 1 0,0-1 0,0 0 0,0 0 0,0 0 0,0 0 0,0 0 0,0 0 0,1 0 0,-1 0 0,0 1 0,0-1 0,0 0 0,0 0 0,0 0 0,0 0 0,0 0 0,1 0 0,-1 0 0,0 0 0,0 0 0,0 0 0,0 0 0,0 0 0,1 0 0,-1 0 0,0 0 0,0 0 0,0 0 0,0 0 0,0 0 0,0 0 0,1 0 0,-1 0 0,0 0 0,0 0 0,0 0 0,0 0 0,0 0 0,0 0 0,1 0 0,-1-1 0,0 1 0,0 0 0,8-6 0,-8 6 0,76-78 0,-50 49 0,1 2 0,58-46 0,-67 59 0,-14 10 0,-1 1 0,1 0 0,0 0 0,0 0 0,0 0 0,0 1 0,1-1 0,-1 1 0,1 0 0,-1 1 0,9-3 0,-11 4 0,-1 0 0,0 1 0,0-1 0,0 0 0,1 1 0,-1-1 0,0 1 0,0-1 0,0 1 0,0 0 0,0-1 0,0 1 0,0 0 0,0 0 0,0-1 0,0 1 0,0 0 0,-1 0 0,1 0 0,0 0 0,-1 0 0,1 1 0,-1-1 0,2 2 0,8 32 0,-8-27 0,4 17 0,-3-11 0,0 0 0,0-1 0,1 0 0,1 0 0,0 0 0,1 0 0,1-1 0,12 19 0,-17-29 0,0 0 0,0 0 0,0 0 0,0 0 0,0-1 0,1 1 0,-1 0 0,0-1 0,1 0 0,0 0 0,-1 0 0,1 0 0,0 0 0,-1 0 0,1-1 0,3 1 0,-1 0 0,1-1 0,0 0 0,-1-1 0,1 0 0,-1 1 0,0-2 0,11-2 0,-3-1 0,0-1 0,-1 0 0,1-1 0,-1 0 0,18-15 0,-11 7 0,-2 0 0,0-2 0,0 0 0,16-24 0,-25 31 0,-2 0 0,1-1 0,-2 0 0,1 0 0,-2-1 0,1 0 0,-2 1 0,1-1 0,2-24 0,-6-35 0,0 71 0,0 0 0,0 0 0,0-1 0,0 1 0,0 0 0,0 0 0,0 0 0,0-1 0,0 1 0,0 0 0,-1 0 0,1-1 0,0 1 0,0 0 0,0 0 0,0 0 0,0 0 0,-1-1 0,1 1 0,0 0 0,0 0 0,0 0 0,-1 0 0,1 0 0,0-1 0,0 1 0,-1 0 0,1 0 0,0 0 0,0 0 0,0 0 0,-1 0 0,1 0 0,0 0 0,0 0 0,-1 0 0,1 0 0,0 0 0,0 0 0,-1 0 0,1 0 0,0 0 0,0 0 0,-1 0 0,1 1 0,0-1 0,0 0 0,0 0 0,-1 0 0,1 0 0,0 0 0,0 1 0,0-1 0,-1 0 0,1 0 0,0 0 0,0 1 0,-14 11 0,-1 10 0,2 1 0,-13 29 0,24-48 0,1 1 0,-1 0 0,0 0 0,1 0 0,0 0 0,1 0 0,-1 1 0,1-1 0,0 0 0,1 10 0,-1-12 0,1 1 0,-1-1 0,1 0 0,0 0 0,0 0 0,0 1 0,1-1 0,-1 0 0,1-1 0,0 1 0,0 0 0,-1 0 0,2-1 0,-1 1 0,0-1 0,1 0 0,3 3 0,-1-2 0,-1-1 0,1 0 0,0 0 0,1 0 0,-1-1 0,0 0 0,0 0 0,0 0 0,1-1 0,-1 1 0,0-1 0,1-1 0,-1 1 0,0-1 0,1 0 0,-1 0 0,9-3 0,11-5 0,-1 0 0,32-18 0,-41 19 0,83-52 0,-19 10 0,-78 49 0,0 0 0,0 1 0,0-1 0,0 1 0,0-1 0,1 1 0,-1-1 0,0 1 0,0-1 0,0 1 0,0 0 0,1 0 0,-1-1 0,0 1 0,0 0 0,1 0 0,-1 0 0,0 1 0,0-1 0,0 0 0,1 0 0,-1 1 0,0-1 0,0 1 0,0-1 0,0 1 0,0-1 0,0 1 0,1-1 0,-2 1 0,1 0 0,0 0 0,0 0 0,0 0 0,0-1 0,0 1 0,-1 0 0,1 0 0,0 0 0,-1 1 0,1-1 0,-1 0 0,1 1 0,2 7 0,0 0 0,-1 0 0,0 1 0,1 16 0,0-8 0,-1-6 0,1 9 0,9 30 0,-11-47 0,0 0 0,1 0 0,-1 0 0,1 0 0,0 0 0,0 0 0,0-1 0,1 1 0,-1-1 0,1 1 0,0-1 0,0 0 0,0 0 0,4 2 0,-5-4 0,1 0 0,-1 0 0,0 0 0,1-1 0,-1 1 0,1-1 0,-1 0 0,1 0 0,-1 0 0,1 0 0,-1 0 0,1-1 0,-1 1 0,1-1 0,-1 1 0,1-1 0,2-1 0,40-20 0,-42 21 0,18-12 0,0 0 0,-1-1 0,0-1 0,-1-1 0,-1-1 0,24-28 0,-9 7 0,-2-1 0,-2-2 0,39-71 0,-30 37 0,84-197 0,-94 202 0,-19 51 0,-1-1 0,-1 0 0,0 0 0,-1-1 0,-2 1 0,5-43 0,-9 63 0,0-1 0,0 1 0,0-1 0,0 0 0,0 1 0,0-1 0,0 1 0,0-1 0,0 0 0,0 1 0,0-1 0,0 1 0,0-1 0,0 0 0,-1 1 0,1-1 0,0 1 0,0-1 0,-1 1 0,1-1 0,0 1 0,-1-1 0,1 1 0,0-1 0,-1 1 0,1 0 0,-1-1 0,1 1 0,-1 0 0,0-1 0,0 1 0,0 0 0,0 0 0,0 0 0,0 1 0,0-1 0,0 1 0,0-1 0,0 0 0,0 1 0,0 0 0,0-1 0,0 1 0,0-1 0,0 1 0,0 1 0,-28 31 0,16-15 0,1 1 0,1 1 0,1-1 0,1 2 0,1-1 0,-7 27 0,-24 134 0,26-112 0,8-30 0,0 1 0,3-1 0,3 48 0,-1-67 0,2 0 0,0-1 0,1 1 0,1 0 0,7 20 0,-8-32 0,0 0 0,1-1 0,0 1 0,0-1 0,0 0 0,1 0 0,0-1 0,1 1 0,-1-1 0,1 0 0,0-1 0,1 0 0,-1 1 0,14 6 0,-16-10 0,0-1 0,0 0 0,1 0 0,-1 0 0,0 0 0,0-1 0,0 0 0,1 0 0,-1 0 0,0 0 0,5-1 0,-1 0 0,1-1 0,0 0 0,-1 0 0,12-5 0,-4-2 0,0-1 0,0 0 0,-1-1 0,-1-1 0,14-13 0,-10 9 0,-11 8 0,-1 0 0,1 0 0,-1 0 0,0-1 0,-1 0 0,7-16 0,11-18 0,-18 35 0,0-1 0,0 0 0,4-15 0,-6 15 0,-6 16 0,-5 17 0,5-3 0,0 0 0,1-1 0,2 25 0,0-39 0,0 0 0,1 1 0,0-1 0,0 1 0,0-1 0,1 0 0,0 0 0,0 0 0,1 0 0,0 0 0,0 0 0,0-1 0,1 1 0,5 7 0,-7-12 0,0 1 0,0 0 0,0-1 0,0 1 0,1-1 0,-1 0 0,0 0 0,0 0 0,1 0 0,-1 0 0,1 0 0,-1-1 0,1 1 0,-1-1 0,1 1 0,-1-1 0,1 0 0,-1 0 0,1 0 0,-1-1 0,1 1 0,-1-1 0,1 1 0,-1-1 0,1 0 0,3-2 0,5-2 0,0-1 0,0 0 0,-1-1 0,12-10 0,-10 8 0,15-13 0,27-29 0,-34 31 0,1 0 0,40-28 0,-57 46 0,-1-1 0,0 0 0,1 1 0,0-1 0,-1 1 0,1 0 0,0 0 0,0 0 0,0 1 0,0 0 0,1-1 0,-1 1 0,0 1 0,1-1 0,-1 1 0,0-1 0,1 1 0,-1 0 0,9 2 0,-9-1 0,1 1 0,0 0 0,-1-1 0,0 2 0,1-1 0,-1 0 0,8 7 0,-8-6 0,0 0 0,1 0 0,0-1 0,8 5 0,-17-9 0,-10-2 0,5 4 0,1 0 0,-1 1 0,1 0 0,0 1 0,-1 0 0,1 0 0,0 0 0,0 1 0,1 1 0,-1-1 0,-13 9 0,16-8 0,-1 0 0,1 1 0,0 0 0,0 0 0,1 0 0,-1 0 0,1 1 0,0-1 0,1 1 0,-1 0 0,1 0 0,1 1 0,-1-1 0,-3 13 0,5-14 0,0 0 0,0 0 0,0 0 0,1 0 0,-1 1 0,2 9 0,-1-14 0,0 0 0,1 0 0,-1 0 0,0 0 0,1 0 0,-1 0 0,0 0 0,1 0 0,-1 0 0,1 0 0,0 0 0,-1-1 0,1 1 0,0 0 0,-1 0 0,1-1 0,0 1 0,0 0 0,0-1 0,0 1 0,0-1 0,-1 1 0,1-1 0,0 0 0,0 1 0,0-1 0,0 0 0,0 1 0,0-1 0,0 0 0,0 0 0,1 0 0,-1 0 0,0 0 0,0 0 0,0 0 0,0-1 0,0 1 0,0 0 0,0-1 0,0 1 0,1-1 0,5-1 0,0-1 0,0 0 0,0 0 0,0-1 0,-1 0 0,0 0 0,0 0 0,10-9 0,44-49 0,-37 36 0,-11 14 0,-7 5 0,1 1 0,0 0 0,0 0 0,0 1 0,1 0 0,10-6 0,-17 10 0,0 1 0,1 0 0,-1-1 0,0 1 0,1 0 0,-1 0 0,0 0 0,1-1 0,-1 1 0,1 0 0,-1 0 0,0 0 0,1 0 0,-1 0 0,1 0 0,-1 0 0,0-1 0,1 1 0,-1 0 0,1 0 0,-1 1 0,0-1 0,1 0 0,-1 0 0,1 0 0,-1 0 0,0 0 0,1 0 0,-1 0 0,0 1 0,1-1 0,-1 0 0,1 0 0,-1 1 0,0-1 0,0 0 0,1 0 0,-1 1 0,0-1 0,1 0 0,-1 1 0,0-1 0,0 0 0,0 1 0,1-1 0,-1 1 0,0-1 0,0 0 0,0 1 0,0-1 0,0 0 0,0 1 0,0-1 0,0 1 0,0-1 0,0 1 0,0-1 0,0 0 0,0 1 0,2 6 0,1 5 0,1-1 0,1 1 0,0-1 0,0 0 0,1 0 0,0 0 0,16 18 0,-17-23 0,0-1 0,1 0 0,0 0 0,-1-1 0,2 1 0,-1-1 0,0-1 0,1 1 0,0-1 0,0 0 0,0-1 0,0 0 0,0 0 0,12 2 0,-2-3 0,1 0 0,0 0 0,-1-2 0,1 0 0,-1-1 0,1-1 0,20-6 0,-33 7 0,1 0 0,-1-1 0,-1 0 0,1 0 0,5-3 0,20-11 0,-30 16 0,0 1 0,0 0 0,0 0 0,1 0 0,-1 0 0,0 0 0,0 0 0,0 0 0,1-1 0,-1 1 0,0 0 0,0 0 0,0 0 0,0-1 0,0 1 0,0 0 0,0 0 0,1 0 0,-1-1 0,0 1 0,0 0 0,0 0 0,0 0 0,0-1 0,0 1 0,0 0 0,0 0 0,0-1 0,0 1 0,0 0 0,0 0 0,0 0 0,0-1 0,0 1 0,0 0 0,-1 0 0,1 0 0,0-1 0,0 1 0,0 0 0,0 0 0,0 0 0,0-1 0,-1 1 0,1 0 0,0 0 0,0 0 0,0 0 0,0 0 0,-1-1 0,1 1 0,0 0 0,0 0 0,-11-8 0,-6 0 892,8 5-5093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0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18487,'0'0'3240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0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13672,'0'0'1065,"15"2"-489,54 3 410,84-4 0,84-15 885,-49 2 67,-17 2-551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0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15880,'0'0'6631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0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1025 10152,'0'0'8975,"11"-13"-8551,142-159 799,-74 82-309,-3-4 1,-5-3-1,103-186 0,-155 250-308,-1-2 0,-2 0 0,-2 0 0,-1-2 0,10-44 0,-23 64 61,0 17-646,0 0 0,0-1-1,-1 1 1,1 0 0,0 0-1,0 0 1,0-1 0,0 1 0,0 0-1,-1 0 1,1 0 0,0 0-1,0 0 1,0 0 0,-1-1 0,1 1-1,0 0 1,0 0 0,0 0-1,-1 0 1,1 0 0,0 0-1,0 0 1,0 0 0,-1 0 0,1 0-1,0 0 1,0 0 0,0 0-1,-1 0 1,1 0 0,0 0 0,0 0-1,0 0 1,-1 0 0,1 1-1,0-1 1,-3 1 50,1 1 0,0-1 0,0 1 1,0 0-1,0 0 0,0 0 0,0 0 0,0 0 0,-1 3 0,-25 38 224,3 1 0,1 1-1,-34 91 1,32-57 62,-27 134-1,48-182-237,0 0 1,0 51-1,5-67-85,1 0 1,1 0 0,0 0-1,1 0 1,0-1 0,2 1-1,8 20 1,-12-32-35,1 0 0,-1 0 0,1 0 0,0 0 0,0-1 0,0 1 0,0-1 0,0 0 0,1 1 0,-1-1 0,0 0 0,1 0 0,0 0 0,0-1 0,-1 1 0,7 2 0,-4-3 0,0 1 0,0-1 0,0-1 0,0 1 0,0-1 0,0 0 0,1 0 0,-1 0 0,10-2 0,-3-1 0,1-1 0,-1 0 0,0 0 0,0-1 0,-1-1 0,1 0 0,17-12 0,-9 3 0,-1-1 0,0-1 0,-2-1 0,0 0 0,20-28 0,-35 43 0,0 0 0,0 0 0,-1 0 0,1-1 0,-1 1 0,2-5 0,-18 30 0,11-15 0,0-1 0,0 1 0,1 0 0,0 1 0,1-1 0,-1 0 0,1 1 0,1 0 0,0-1 0,0 1 0,0 0 0,1 0 0,0-1 0,2 14 0,-2-18 0,1-1 0,0 1 0,0-1 0,0 1 0,0-1 0,0 1 0,1-1 0,-1 0 0,1 0 0,-1 1 0,1-1 0,0 0 0,0 0 0,0-1 0,0 1 0,0 0 0,0-1 0,0 1 0,0-1 0,1 0 0,-1 0 0,1 0 0,-1 0 0,5 1 0,-5-1 0,1 0 0,-1-1 0,1 1 0,-1-1 0,1 0 0,-1 0 0,1 0 0,0 0 0,-1 0 0,1-1 0,-1 1 0,1-1 0,-1 1 0,1-1 0,-1 0 0,0 0 0,1 0 0,-1 0 0,0 0 0,0-1 0,0 1 0,0-1 0,0 1 0,0-1 0,2-3 0,-1 2 0,-1-1 0,0 0 0,0 0 0,-1 0 0,1 0 0,-1 0 0,0 0 0,0-1 0,0 1 0,-1 0 0,1-1 0,-1 1 0,0 0 0,0-1 0,-1 1 0,1 0 0,-1-1 0,0 1 0,-2-7 0,-4-7 0,0 0 0,-1 0 0,-10-17 0,11 23 0,3 4 0,0 1 0,-1 0 0,0 0 0,0 0 0,-1 1 0,-7-8 0,11 12 0,0 0 0,0 1 0,-1-1 0,1 1 0,0-1 0,-1 1 0,1 0 0,-1 0 0,1 0 0,-1 0 0,0 0 0,1 0 0,-1 1 0,0-1 0,1 1 0,-1 0 0,0 0 0,0 0 0,1 0 0,-1 1 0,0-1 0,-4 2 0,7-2 0,-1 0 0,1 0 0,0 0 0,-1 1 0,1-1 0,0 0 0,-1 0 0,1 1 0,0-1 0,-1 0 0,1 0 0,0 1 0,0-1 0,-1 0 0,1 1 0,0-1 0,0 0 0,0 1 0,0-1 0,-1 0 0,1 1 0,0-1 0,0 1 0,0-1 0,0 0 0,0 1 0,0-1 0,0 1 0,0-1 0,0 0 0,0 1 0,0-1 0,0 1 0,0-1 0,0 0 0,1 1 0,-1-1 0,0 0 0,0 1 0,0-1 0,1 0 0,-1 1 0,0-1 0,0 0 0,1 1 0,-1-1 0,0 0 0,0 0 0,1 1 0,-1-1 0,0 0 0,1 0 0,0 1 0,20 16 0,-7-8 0,0-2 0,1 0 0,0 0 0,0-2 0,0 0 0,23 5 0,100 11 0,-128-19 0,19 2 0,0-1 0,1-1 0,0-2 0,54-5 0,-50 3 515,-17 3-4965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0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16280,'0'0'3687,"13"2"-3316,46 5 13,0-4 1,0-2-1,109-12 0,190-47 1215,-259 40-1080,175-45 808,-168 34-4321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1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0 957 11352,'0'0'7417,"13"-8"-6711,145-113 805,88-114 661,-242 231-2133,69-82 768,-62 72-552,-1-1 0,-1 0 0,0-1 0,8-22 0,-13 28-87,-1 6 20,-1-1 0,0 0 1,0 0-1,-1 0 0,0 0 0,0 0 1,0 0-1,0 0 0,-1 0 1,0-10-1,0 15-162,0 0-1,0-1 1,0 1 0,0 0-1,0 0 1,0 0 0,0 0 0,0-1-1,-1 1 1,1 0 0,0 0-1,0 0 1,0 0 0,0-1 0,0 1-1,-1 0 1,1 0 0,0 0-1,0 0 1,0 0 0,-1 0 0,1 0-1,0 0 1,0-1 0,0 1-1,-1 0 1,1 0 0,0 0 0,0 0-1,0 0 1,-1 0 0,1 0-1,0 0 1,0 0 0,-1 0 0,1 1-1,0-1 1,0 0 0,0 0-1,-1 0 1,1 0 0,0 0 0,0 0-1,0 0 1,0 0 0,-1 1-1,1-1 1,0 0 0,0 0 0,0 0-1,0 0 1,0 1 0,-1-1-1,1 0 1,0 0 0,0 0 0,0 1-1,0-1 1,0 0 0,0 0-1,0 1 1,-9 11 454,2 5-248,1 1-1,1 0 1,0 1-1,2-1 1,0 1-1,1-1 1,0 25-1,2-17 16,2 0 0,1 0-1,1-1 1,13 47 0,-13-62-242,0 0 1,0 0 0,1-1 0,0 1 0,1-1-1,0 0 1,1 0 0,0-1 0,0 0 0,1 0 0,14 11-1,-15-14-4,0 0 0,0 0 0,1 0-1,-1-1 1,1 0 0,0-1-1,0 0 1,0 0 0,1-1 0,-1 0-1,1 0 1,-1-1 0,1 0 0,-1 0-1,10-2 1,4-1-1,0-2 0,0-1 0,0-1 0,-1-1 0,0 0 0,26-14 0,-18 6 0,0-2 0,-2-1 0,42-34 0,-56 41 0,-1-1 0,-1 0 0,14-18 0,-20 23 0,0-1 0,0 1 0,-1-1 0,0 0 0,0 0 0,-1 0 0,5-17 0,-9 23 0,1 0 0,0 1 0,0-1 0,-1 0 0,1 0 0,-1 0 0,1 1 0,-1-1 0,0 0 0,0 0 0,1 1 0,-1-1 0,-1 1 0,1-1 0,0 1 0,0-1 0,0 1 0,-1 0 0,1 0 0,-1-1 0,1 1 0,-1 0 0,1 0 0,-1 0 0,0 1 0,1-1 0,-1 0 0,0 1 0,0-1 0,0 1 0,1-1 0,-1 1 0,0 0 0,0 0 0,0 0 0,0 0 0,-3 0 0,-4 4 0,1 0 0,-1 1 0,1-1 0,0 2 0,0-1 0,1 1 0,-1 0 0,1 0 0,-6 8 0,1 0 0,0 1 0,1-1 0,-15 29 0,23-37 0,0 1 0,1-1 0,0 1 0,0 0 0,0-1 0,1 1 0,0 0 0,1 0 0,-1 0 0,1 0 0,1 0 0,-1 0 0,1 0 0,0 0 0,1 0 0,0-1 0,0 1 0,3 7 0,-1-6 0,0 1 0,0-1 0,0 0 0,1 0 0,1-1 0,-1 0 0,1 1 0,1-2 0,-1 1 0,1-1 0,0 0 0,0 0 0,12 6 0,-11-8 0,0-1 0,1 0 0,-1 0 0,1-1 0,0 0 0,0-1 0,0 1 0,0-2 0,0 1 0,0-1 0,0-1 0,-1 1 0,1-2 0,0 1 0,0-1 0,15-6 0,-2 0 0,0-1 0,-1-1 0,0-1 0,-1-1 0,24-18 0,-16 7 0,-1-1 0,-2 0 0,0-2 0,-2-1 0,-1-1 0,-1-1 0,-1 0 0,22-46 0,-40 69 0,0 3 0,-2 5 0,-2 16 0,-1 55 0,-3 0 0,-3 0 0,-20 78 0,19-124 0,9-27 0,1 1 0,0-1 0,0 0 0,0 0 0,0 0 0,-1 1 0,1-1 0,0 0 0,0 0 0,0 0 0,-1 0 0,1 1 0,0-1 0,0 0 0,0 0 0,-1 0 0,1 0 0,0 0 0,0 0 0,-1 0 0,1 0 0,0 0 0,0 0 0,-1 0 0,1 0 0,0 0 0,0 0 0,-1 0 0,1 0 0,0 0 0,0 0 0,-1 0 0,-9-14 0,-31-97 0,41 110 0,-5-21 0,-2-6 0,6 28 0,1 0 0,0 0 0,0-1 0,-1 1 0,1 0 0,0-1 0,0 1 0,0 0 0,0-1 0,0 1 0,0 0 0,0-1 0,-1 1 0,1 0 0,0-1 0,0 1 0,0 0 0,0-1 0,0 1 0,1-1 0,-1 1 0,0 0 0,0-1 0,0 1 0,0 0 0,0-1 0,0 1 0,1 0 0,-1-1 0,0 1 0,0 0 0,0 0 0,1-1 0,-1 1 0,0 0 0,0 0 0,1-1 0,-1 1 0,0 0 0,1 0 0,-1 0 0,0-1 0,1 1 0,-1 0 0,0 0 0,1 0 0,-1 0 0,0 0 0,1 0 0,-1 0 0,0 0 0,1 0 0,-1 0 0,0 0 0,1 0 0,-1 0 0,1 0 0,26 3 0,-21-2 0,15 2 0,1-2 0,0-1 0,0 0 0,0-2 0,-1 0 0,1-1 0,-1-2 0,0 0 0,39-16 0,11 1 0,-13 4 0,-57 16 0,-1-1 0,1 1 0,0 0 0,0 0 0,-1 0 0,1-1 0,0 1 0,0 0 0,0 0 0,-1 0 0,1 1 0,0-1 0,0 0 0,-1 0 0,1 0 0,0 0 0,0 1 0,-1-1 0,1 0 0,0 1 0,0-1 0,-1 1 0,1-1 0,0 1 0,-1-1 0,1 1 0,-1-1 0,1 1 0,-1-1 0,1 1 0,-1 0 0,1-1 0,-1 1 0,0 0 0,1-1 0,-1 1 0,0 0 0,1 0 0,-1-1 0,0 1 0,0 0 0,0 0 0,0 0 0,0 1 0,1 5 0,-1 0 0,1 0 0,-3 14 0,2-21 0,-16 115 0,-41 153 0,-9 57 0,65-323 0,1 4 0,-1 1 0,0-1 0,0 0 0,-1 0 0,1 1 0,-1-1 0,-1 0 0,-4 8 0,21-52 0,-6 12 0,58-152 0,102-199 0,-5 102 0,-157 266 0,-4 5 0,1 1 0,-1-1 0,1 1 0,0 0 0,-1-1 0,1 1 0,1 1 0,5-5 0,-8 6 0,0 1 0,0-1 0,0 1 0,0 0 0,0-1 0,0 1 0,0 0 0,0 0 0,0 0 0,0 0 0,0 0 0,1 0 0,-1 0 0,0 0 0,0 0 0,0 1 0,0-1 0,0 0 0,0 1 0,0-1 0,0 0 0,0 1 0,0 0 0,0-1 0,0 1 0,0 0 0,-1-1 0,1 1 0,0 0 0,0 0 0,-1-1 0,1 1 0,0 0 0,-1 0 0,1 0 0,-1 0 0,1 0 0,-1 2 0,5 5 0,-1 1 0,0 0 0,-1 0 0,0 0 0,0 1 0,-1-1 0,-1 1 0,1 0 0,-1-1 0,-1 1 0,0 0 0,0-1 0,-1 1 0,0 0 0,-1-1 0,0 1 0,-4 10 0,1-6 0,0-1 0,0 0 0,-1 0 0,-1 0 0,0-1 0,-1 0 0,0-1 0,-1 0 0,0 0 0,-1-1 0,-13 12 0,20-19 0,-4 2 0,0 0 0,0 0 0,0 0 0,-10 4 0,16-8 0,0 0 0,-1-1 0,1 1 0,-1 0 0,1-1 0,-1 0 0,1 1 0,-1-1 0,0 0 0,1 0 0,-1 0 0,1 0 0,-1 0 0,1 0 0,-1 0 0,1 0 0,-1-1 0,1 1 0,-1-1 0,1 1 0,-1-1 0,1 0 0,-1 1 0,1-1 0,0 0 0,-1 0 0,1 0 0,0 0 0,0 0 0,-2-2 0,3 2 0,-1-1 0,1 1 0,-1-1 0,1 1 0,0-1 0,0 1 0,0-1 0,0 1 0,0-1 0,0 1 0,0-1 0,0 1 0,1 0 0,-1-1 0,0 1 0,1-1 0,-1 1 0,1 0 0,0-1 0,0 1 0,-1 0 0,1-1 0,0 1 0,2-2 0,23-29 0,-25 31 0,7-6 0,0-1 0,1 1 0,0 0 0,1 1 0,-1 0 0,1 0 0,1 1 0,14-5 0,12-3 0,44-7 0,-23 6 0,65-17 0,82-24 0,-192 51 0,-1-1 0,1 0 0,19-12 0,-20 11 0,-19 12 0,-20 12 0,13-10 0,0 1 0,1 0 0,0 1 0,-17 17 0,26-24 0,1 1 0,0 0 0,1-1 0,-1 1 0,1 0 0,-1 0 0,1 1 0,0-1 0,-1 6 0,2-8 0,1 0 0,0 1 0,-1-1 0,1 0 0,0 1 0,0-1 0,0 1 0,1-1 0,-1 1 0,1-1 0,-1 0 0,1 1 0,0-1 0,-1 0 0,1 0 0,1 0 0,-1 1 0,3 2 0,-3-2 0,1-1 0,0 0 0,-1 0 0,1 0 0,0 0 0,1 0 0,-1-1 0,0 1 0,0-1 0,1 1 0,-1-1 0,1 0 0,-1 0 0,1 0 0,-1 0 0,1 0 0,4 0 0,-2-1 0,0 1 0,0-2 0,0 1 0,0 0 0,-1-1 0,1 0 0,0 0 0,-1-1 0,7-2 0,6-4 0,-1-1 0,-1 0 0,1-1 0,16-15 0,-26 20 0,0 0 0,0 0 0,-1-1 0,1 0 0,-1-1 0,-1 1 0,1-1 0,3-7 0,-7 12 0,0 0 0,0 0 0,0 0 0,-1 0 0,1 0 0,0 0 0,-1 0 0,1 0 0,-1 0 0,0 0 0,0 0 0,0-1 0,0 1 0,0 0 0,0 0 0,-1 0 0,1 0 0,-1 0 0,1 0 0,-1 0 0,0 0 0,0 0 0,0 0 0,0 0 0,0 1 0,0-1 0,0 0 0,-1 0 0,1 1 0,-1-1 0,1 1 0,-1 0 0,0-1 0,-2-1 0,-5-1 0,-1-1 0,0 1 0,0 1 0,0 0 0,0 0 0,-11-1 0,-7-2 0,28 6 0,0 0 0,0 0 0,-1 0 0,1 0 0,0 0 0,-1 0 0,1 0 0,0 0 0,-1 0 0,1 0 0,0 0 0,-1 0 0,1-1 0,0 1 0,0 0 0,-1 0 0,1 0 0,0-1 0,0 1 0,-1 0 0,1 0 0,0 0 0,0-1 0,0 1 0,-1 0 0,1 0 0,0-1 0,0 1 0,0 0 0,0-1 0,7-5 0,21-3 0,-25 9 0,135-29 0,-120 26 0,-9 2 0,0 0 0,0 1 0,0 0 0,0 0 0,0 1 0,0 1 0,-1-1 0,1 1 0,0 1 0,10 4 0,-17-6 0,1 0 0,-1 0 0,0 0 0,0 1 0,0 0 0,0-1 0,0 1 0,0 0 0,-1 0 0,1 0 0,0 0 0,-1 0 0,0 0 0,1 0 0,-1 0 0,0 1 0,0-1 0,0 0 0,0 1 0,-1-1 0,1 1 0,0 3 0,0 6 0,0-1 0,-1 0 0,-2 20 0,1-19 0,-1-1 0,0 12 0,2-22 0,0 0 0,0 0 0,-1-1 0,1 1 0,0 0 0,0-1 0,1 1 0,-1 0 0,0-1 0,0 1 0,0 0 0,0-1 0,0 1 0,1 0 0,-1-1 0,0 1 0,1 0 0,-1-1 0,0 1 0,2 0 0,1-1 0,0 0 0,1-1 0,-1 1 0,0-1 0,1 0 0,-1 0 0,0 0 0,0 0 0,0 0 0,0-1 0,0 1 0,0-1 0,5-4 0,124-91 0,-127 94 0,-1 1 0,2 0 0,-1 0 0,0 0 0,0 1 0,6-1 0,-10 2 0,0 0 0,-1 0 0,1 1 0,-1-1 0,1 1 0,-1-1 0,1 1 0,-1-1 0,1 1 0,-1-1 0,1 1 0,-1-1 0,1 1 0,-1-1 0,0 1 0,0 0 0,1-1 0,-1 1 0,0 0 0,0-1 0,1 1 0,-1 1 0,5 19 0,-5-17 0,3 9 0,-1-5 0,-1 1 0,1-1 0,1 0 0,6 14 0,-7-18 0,0-1 0,0 0 0,1 0 0,-1 0 0,1 0 0,0-1 0,0 1 0,0-1 0,0 1 0,0-1 0,1 0 0,-1 0 0,7 2 0,4 1 0,1 0 0,0-1 0,0-1 0,1 0 0,-1-1 0,1-1 0,-1 0 0,1-1 0,-1-1 0,1 0 0,18-5 0,22-6 0,89-31 0,-127 37 0,3-1 0,-1 0 0,0-2 0,-1 0 0,0-1 0,25-17 0,-43 27 0,-1 0 0,1-1 0,-1 1 0,1 0 0,-1-1 0,1 1 0,-1 0 0,1-1 0,-1 1 0,1-1 0,-1 1 0,0-1 0,1 1 0,-1-1 0,0 1 0,1-1 0,-1 1 0,0-1 0,0 1 0,1-2 0,-11 0 0,-20 9 0,3 3 0,1 2 0,0 1 0,1 1 0,1 1 0,-45 36 0,64-47 0,0 1 0,0-1 0,0 1 0,1 1 0,0-1 0,0 0 0,0 1 0,1 0 0,-1 0 0,1 0 0,1 1 0,-4 11 0,5-15 0,1 0 0,-1 0 0,1 0 0,0 0 0,0 0 0,0 0 0,0 0 0,1 0 0,-1 0 0,1 0 0,-1 0 0,1 0 0,0-1 0,0 1 0,1 0 0,-1-1 0,1 1 0,-1-1 0,1 1 0,0-1 0,0 1 0,0-1 0,0 0 0,0 0 0,0 0 0,1 0 0,-1-1 0,0 1 0,1-1 0,0 1 0,3 1 0,-1-1 0,0 0 0,0-1 0,0 1 0,0-1 0,0 0 0,0 0 0,0-1 0,0 1 0,0-1 0,1 0 0,-1 0 0,0-1 0,0 0 0,0 0 0,0 0 0,0 0 0,0-1 0,9-4 0,2-3 0,1 0 0,-1-2 0,26-21 0,-32 23 0,14-11 0,-2-1 0,-1-1 0,0-1 0,26-39 0,-14 11 0,35-71 0,-42 63 0,-2-2 0,-3 0 0,-3-2 0,-3 0 0,10-80 0,-24 134 0,0 0 0,0 0 0,-1 0 0,0 0 0,-1 0 0,0 0 0,-4-13 0,5 20 0,-1 0 0,1 1 0,-1-1 0,0 1 0,1-1 0,-1 1 0,0-1 0,0 1 0,0-1 0,0 1 0,0 0 0,-1-1 0,1 1 0,0 0 0,-1 0 0,1 0 0,0 0 0,-3-1 0,2 2 0,0 0 0,0-1 0,0 1 0,0 0 0,0 0 0,0 0 0,0 0 0,-1 0 0,1 1 0,0-1 0,0 1 0,0-1 0,0 1 0,0 0 0,1 0 0,-1 0 0,0 0 0,0 0 0,-1 1 0,-6 4 0,0 0 0,1 1 0,-1 0 0,2 0 0,-1 1 0,1 0 0,0 0 0,-10 16 0,9-9 0,0 0 0,1 0 0,1 1 0,-9 32 0,7-10 0,2 0 0,1 1 0,3-1 0,1 41 0,2-48 0,2 0 0,0 1 0,2-2 0,11 35 0,-10-44 0,1-1 0,1 0 0,1-1 0,1 0 0,0-1 0,26 35 0,-20-33 0,31 29 0,-40-43 0,0 0 0,1 0 0,0-1 0,0 0 0,1 0 0,-1-1 0,16 5 0,9 3 0,-16-5 0,0-1 0,1-1 0,24 5 0,-37-10 0,0 1 0,0-1 0,0 0 0,0 0 0,0 0 0,0-1 0,0 1 0,0-1 0,0-1 0,-1 1 0,1-1 0,0 0 0,-1 0 0,1 0 0,-1 0 0,1-1 0,3-3 0,22-21 798,3-2-1547,-11 14-3235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1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13 12664,'0'0'9254,"-11"7"-8631,-134 81 1835,122-68-1477,22-20-910,0 1-1,0-1 1,1 1-1,-1-1 0,0 1 1,1 0-1,-1 0 0,0-1 1,1 1-1,-1 0 1,1 0-1,0 0 0,-1-1 1,1 1-1,-1 0 1,1 0-1,0 0 0,0 0 1,0 0-1,0 0 0,-1 0 1,1 0-1,0-1 1,0 1-1,1 0 0,-1 0 1,0 2-1,1-3 15,1 1 0,-1-1 1,0 1-1,0-1 0,1 1 0,-1-1 0,0 0 0,0 0 0,1 1 0,-1-1 1,0 0-1,1 0 0,-1-1 0,0 1 0,2 0 0,5-1 162,4 1-33,-1 0-1,1-1 0,-1-1 0,1 0 1,-1-1-1,0 0 0,0 0 0,0-1 1,0-1-1,-1 0 0,0 0 0,0-1 1,0 0-1,13-12 0,-10 7-213,-12 10 0,1-1 0,0 1 0,0 0 0,0-1 0,-1 1 0,1-1 0,-1 0 0,1 1 0,-1-1 0,0 0 0,0 0 0,0 0 0,0 0 0,0 0 0,0 0 0,0 0 0,0 0 0,-1-1 0,0 1 0,1 0 0,-1 0 0,0-1 0,0 1 0,0 0 0,0 0 0,-1-3 0,1-15 68,0 14-4076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2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64 8840,'0'0'12319,"-1"10"-12077,0-1-186,0 0 0,-1 0 1,0 0-1,0 0 0,-1-1 0,0 1 1,0-1-1,-6 10 0,-102 202 940,39-71-452,-22 49 95,76-153-337,2 1 0,-16 70-1,31-111-249,0 0-1,0 0 0,1 0 1,0 0-1,0 0 0,0 0 1,0 0-1,1-1 0,-1 1 1,1 0-1,1 0 1,-1 0-1,1-1 0,0 1 1,0 0-1,3 4 0,-3-6-15,0-1-1,0 1 1,1-1-1,0 1 0,-1-1 1,1 0-1,0 0 1,0 0-1,0 0 0,0-1 1,0 1-1,1-1 0,-1 0 1,0 0-1,1 0 1,-1 0-1,1 0 0,-1-1 1,1 0-1,-1 0 1,1 0-1,-1 0 0,4-1 1,3 0 30,1-1-1,-1 0 1,0-1 0,-1 0 0,1-1 0,-1 0 0,1-1-1,-1 0 1,0 0 0,-1-1 0,16-13 0,-8 5 38,-1 0 0,0-1 0,-2-1 0,24-35 0,-18 19 38,-2-2 0,19-48 0,18-76 210,-23 65-144,47-153 480,-73 228-510,-1 0 0,-2 0 0,2-36 0,-5 45 42,-3 12-13,-4 15-9,-10 36-68,3 0 0,3 1 0,1 0 0,4 1 0,-2 104 0,11-120 21,1 0 0,13 58 0,-11-66-107,-3-25-28,0 1 0,0-1 0,0 0 0,1 0 0,0 0 0,0 0 0,1 0 0,0-1 0,0 0 0,0 1 0,9 8 1,-10-12-7,0 0 0,0-1 1,1 1-1,-1-1 1,0 1-1,1-1 1,0 0-1,0 0 1,-1-1-1,1 1 1,0-1-1,0 0 1,0 0-1,1 0 1,-1 0-1,0-1 1,0 0-1,0 0 1,0 0-1,1 0 1,-1-1-1,4 0 1,7-4-10,-1 1 1,0-2-1,-1 0 1,1-1-1,-1 0 1,-1 0-1,1-2 1,-1 0-1,-1 0 1,16-16-1,-5 2-1,0-2-1,-2-1 0,30-48 0,-42 60 1,109-189 0,-95 159 0,-1-1 0,24-83 0,-26 66 0,-8 30 0,-2 0 0,9-59 0,-20 77 0,-4 18 0,-8 19 0,-5 24 0,2 1 0,3 1 0,-11 57 0,11-20 0,-3 90 0,12 33 0,7-174 0,1 0 0,2 0 0,17 65 0,-20-92 0,1 0 0,0 0 0,0 0 0,1 0 0,0-1 0,0 1 0,11 12 0,-13-18 0,1 1 0,0 0 0,0-1 0,1 1 0,-1-1 0,0 0 0,1 0 0,-1 0 0,1-1 0,-1 1 0,1-1 0,0 0 0,0 0 0,0 0 0,0-1 0,-1 1 0,1-1 0,8 0 0,0-1 0,1-1 0,-1-1 0,0 1 0,0-2 0,-1 0 0,1 0 0,-1-1 0,1-1 0,-1 1 0,-1-2 0,0 0 0,1 0 0,-2-1 0,11-10 0,9-11 0,-1-1 0,46-67 0,-49 59 0,-2-1 0,-1-1 0,29-79 0,27-135 0,-67 210 0,8-58 0,-17 80 0,0 1 0,-2-1 0,0 1 0,-7-41 0,7 60 0,0 0 0,-1 0 0,1 0 0,-1 0 0,0 0 0,0 0 0,0 0 0,0 1 0,0-1 0,0 0 0,0 0 0,0 1 0,-3-3 0,3 3 0,0 1 0,0-1 0,0 1 0,0-1 0,0 1 0,0 0 0,0-1 0,0 1 0,0 0 0,0 0 0,0 0 0,0 0 0,0 0 0,0 0 0,0 0 0,0 0 0,0 0 0,0 0 0,0 0 0,0 1 0,1-1 0,-1 0 0,0 1 0,0-1 0,0 1 0,0-1 0,0 1 0,0-1 0,1 1 0,-1 0 0,-1 1 0,-6 5 0,1 1 0,0 0 0,0 0 0,1 1 0,0 0 0,0 0 0,1 1 0,0 0 0,-5 14 0,-1 8 0,-12 55 0,15-45 0,1 0 0,3 1 0,1-1 0,2 1 0,2 0 0,2-1 0,2 1 0,1-1 0,3 0 0,25 75 0,-30-106 0,0-1 0,1 1 0,1-1 0,-1 0 0,2 0 0,-1-1 0,13 14 0,-16-20 0,0 0 0,0-1 0,0 1 0,1-1 0,-1 0 0,0 0 0,1 0 0,-1 0 0,1-1 0,0 1 0,0-1 0,0 0 0,-1 0 0,1 0 0,0-1 0,0 1 0,0-1 0,0 0 0,0 0 0,0-1 0,0 1 0,0-1 0,0 1 0,0-1 0,4-2 0,-1 0 85,-1 0 0,1 0 0,-1-1 0,0 0 0,0 0 0,-1 0 0,1-1 0,-1 1 0,5-7 0,19-26-4870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2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97 9944,'0'0'9545,"-11"-1"-9169,-1 0-211,0 1 1,0 0 0,1 0 0,-1 1-1,0 1 1,-16 3 0,9 1 220,-1 0 1,1-2 0,-1-1-1,0 0 1,0-2 0,0 0-1,-36-3 1,55 2-345,0 0 0,0 0 1,-1-1-1,1 1 0,0 0 1,0-1-1,1 1 0,-1 0 0,0-1 1,0 1-1,0-1 0,0 0 0,0 1 1,-1-2-1,2 1-20,-1 1 0,1 0 0,0-1 0,0 1 0,0-1 0,-1 1 0,1-1 0,0 1 0,0-1 0,0 1 0,0-1-1,0 1 1,0-1 0,0 1 0,0-1 0,0 1 0,0-1 0,0 1 0,1-1 0,-1 1 0,0-1 0,0 0 0,3-3 51,0-1 0,0 1 1,0 0-1,1 0 0,4-4 0,-6 6-78,69-66-1224,-63 61-554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4:09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474 151 9344,'0'0'13895,"-8"-10"-13524,-25-32 12,30 39-276,0 0 1,0 0 0,0 1 0,0-1-1,-1 1 1,1-1 0,-1 1 0,1 0-1,-1 1 1,0-1 0,0 1 0,0-1-1,0 1 1,0 0 0,0 1-1,0-1 1,0 1 0,0-1 0,-1 1-1,-4 1 1,-21 1 393,0 1-1,1 2 0,0 1 1,0 1-1,-33 12 1,51-14-351,-1 0 1,1 1-1,1 1 0,-1 0 1,1 0-1,0 1 1,0 0-1,1 0 0,-13 16 1,19-18-79,0-1-1,0 1 1,0 0 0,1 0 0,-1 0 0,1 1 0,1-1-1,-1 0 1,1 1 0,0-1 0,1 1 0,0-1 0,0 1 0,0 0-1,0-1 1,3 8 0,-2-10-51,1-1 0,-1 1 0,1 0 0,0 0 0,0-1 0,1 1 0,-1-1 0,1 0 0,-1 0 0,1 0 0,0 0-1,0 0 1,1 0 0,-1-1 0,0 0 0,1 1 0,0-1 0,-1 0 0,1-1 0,5 2 0,3 2 35,0-1 0,0-1 0,1 0 0,-1-1 0,16 1 0,-17-2-56,-1-1 0,1-1 0,-1 1 0,0-2 0,0 1 0,0-2 0,1 1 0,-2-1 0,1-1 0,0 0 0,-1 0 0,0-1 0,0 0 0,13-10 0,-10 5 0,0 0 0,-1-1 0,-1 0 0,0-1 0,0 0 0,-1-1 0,-1 0 0,14-26 0,-14 22 0,-2 7 0,0-2 0,-1 1 0,-1-1 0,1 1 0,-2-1 0,0-1 0,0 1 0,1-13 0,-4 17 0,0-11 0,-3 16 0,-4 10 0,3 1 0,0-1 0,0 1 0,1 0 0,0 0 0,1 1 0,-1-1 0,0 13 0,-2 1 0,3-14 0,1 1 0,0-1 0,0 1 0,0-1 0,1 1 0,1 0 0,-1-1 0,1 1 0,1-1 0,0 1 0,0-1 0,0 0 0,1 0 0,0 0 0,6 10 0,-6-15 0,-1 1 0,1-1 0,0 0 0,1 1 0,-1-1 0,0-1 0,1 1 0,0 0 0,0-1 0,0 0 0,0 0 0,0 0 0,0 0 0,0-1 0,0 0 0,1 1 0,-1-2 0,1 1 0,-1 0 0,8-1 0,-1-1 0,-1-1 0,1 0 0,-1-1 0,0 0 0,0 0 0,0-1 0,0-1 0,-1 1 0,0-2 0,9-5 0,2-4 0,0 0 0,34-37 0,-31 26 0,29-42 0,-39 49 0,46-60 0,-55 75 0,-3 2 0,1 0 0,-1 1 0,0-1 0,1 1 0,-1-1 0,1 1 0,0 0 0,-1-1 0,1 1 0,0 0 0,2-1 0,-3 2 0,1 0 0,-1 0 0,0 1 0,1-1 0,-1 0 0,0 0 0,0 1 0,0-1 0,1 1 0,-1-1 0,0 1 0,0 0 0,0-1 0,0 1 0,0 0 0,0 0 0,0-1 0,0 1 0,0 0 0,0 0 0,-1 0 0,1 0 0,1 2 0,5 7 0,0 1 0,0 0 0,-1 0 0,0 1 0,-1 0 0,0-1 0,-1 2 0,-1-1 0,1 0 0,0 15 0,-1-9 0,-2-1 0,0 1 0,-1 0 0,0 0 0,-2 0 0,-6 30 0,7-40 0,-1-1 0,0 1 0,-1 0 0,0-1 0,0 1 0,-1-1 0,1 0 0,-2 0 0,1 0 0,-1-1 0,0 1 0,0-1 0,-10 8 0,13-13 0,0 0 0,0 0 0,0 0 0,0 0 0,0-1 0,0 1 0,0-1 0,-1 1 0,1-1 0,0 0 0,0 0 0,-1 0 0,1 0 0,0 0 0,0 0 0,0-1 0,-1 1 0,1-1 0,0 0 0,0 1 0,0-1 0,-3-2 0,-5-1 0,0-2 0,-17-11 0,6 0 0,-34-33 0,63 54 0,-1 1 0,1-2 0,1 1 0,-1-1 0,0-1 0,9 3 0,14 4 0,-12-2 0,21 7 0,82 19 0,-82-20 0,-34-11 0,0 1 0,0-1 0,0 0 0,0 0 0,0-1 0,0 0 0,1 0 0,-1 0 0,0-1 0,8 0 0,-13-1 0,0 0 0,1 1 0,-1-1 0,0 0 0,0 0 0,0 0 0,0 0 0,0 0 0,0 0 0,0 0 0,-1 0 0,1 0 0,0 0 0,0 0 0,-1-1 0,1 1 0,-1 0 0,1 0 0,-1-1 0,0 1 0,1 0 0,-1-1 0,0 1 0,0-2 0,1-2 0,8-44 850,-5 23-5635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2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305 666 9240,'0'0'10538,"-12"4"-10203,-15 6 30,-1 2 0,1 1 1,-46 30-1,57-31-129,1 0 0,0 1 0,1 1 0,0 0 0,-19 26 0,29-34-164,0 1 0,0-1-1,1 1 1,0 0 0,1 0-1,-1 0 1,1 0 0,1 0 0,-1 0-1,1 1 1,0-1 0,1 0-1,0 1 1,0-1 0,0 0-1,1 1 1,0-1 0,3 9 0,-1-6-6,-1-1 1,2 0-1,-1 0 1,1 0-1,0-1 1,6 9-1,-6-12-29,-1-1-1,1 0 0,-1 0 1,1 0-1,0-1 1,1 1-1,-1-1 0,1 0 1,-1 0-1,1-1 0,0 1 1,6 1-1,2 1 31,0 0-1,0-1 0,0-1 1,1 0-1,-1-1 1,1 0-1,0-1 0,-1 0 1,1-1-1,0-1 1,0-1-1,-1 1 0,1-2 1,-1 0-1,0-1 1,0 0-1,0-1 0,0 0 1,16-10-1,-13 5 66,0-1 0,-1-1 0,0-1 0,-1 0 0,-1 0-1,0-1 1,0-1 0,-2-1 0,0 1 0,0-2 0,10-22 0,-14 26 103,0-1-1,-1 1 1,-1-1 0,0 0 0,-1 0 0,0-1-1,-1 1 1,1-23 0,-14 116 329,10-69-548,-5 116 155,5-105-125,2 1-1,0 0 0,9 38 0,-10-56-36,0 0 1,1-1-1,-1 1 0,0-1 0,1 1 1,0-1-1,0 1 0,0-1 0,0 0 1,1 0-1,-1 0 0,1 0 0,5 4 0,-6-6-2,-1 0-1,1 0 0,0-1 0,0 1 1,0 0-1,0-1 0,0 1 0,0-1 1,0 0-1,0 0 0,0 0 0,0 0 1,0 0-1,0 0 0,0 0 0,0 0 0,0-1 1,0 1-1,-1-1 0,1 0 0,0 0 1,0 1-1,0-1 0,-1 0 0,1 0 1,0-1-1,2-1 0,8-7 40,0-1 1,-1 0-1,0 0 0,-1-1 0,16-23 1,38-74 195,-53 89-197,103-211 598,-113 228-643,1-1 0,0-1 0,0 1 0,0 0 0,-1-1 0,0 1 0,1-6 0,-8 115 0,6-98 0,0 46 0,7 53 0,-5-91 0,0 1 0,2-1 0,0 1 0,0-1 0,2 0 0,0-1 0,0 1 0,10 13 0,-15-26 0,0 0 0,0 0 0,1 0 0,-1 0 0,1-1 0,0 1 0,-1 0 0,1-1 0,0 1 0,0-1 0,0 0 0,0 0 0,0 0 0,0 0 0,1 0 0,-1 0 0,0 0 0,0-1 0,4 1 0,-2-1 0,0 0 0,0 0 0,0 0 0,0-1 0,0 0 0,0 0 0,0 0 0,0 0 0,0-1 0,5-2 0,5-4 0,-1 0 0,0-1 0,0-1 0,17-16 0,-16 11 0,0 0 0,-1 0 0,-1-1 0,0-1 0,-1 0 0,14-31 0,-17 27 0,0 1 0,-1-1 0,-2 0 0,0-1 0,-1 0 0,-1 1 0,-1-1 0,-1-34 0,-2 55 0,1 0 0,0 1 0,0-1 0,0 0 0,0 1 0,0-1 0,0 0 0,0 1 0,0-1 0,0 0 0,0 1 0,1-1 0,-1 0 0,0 1 0,0-1 0,1 0 0,-1 1 0,0-1 0,1 1 0,-1-1 0,0 0 0,1 1 0,-1-1 0,1 1 0,-1-1 0,1 1 0,-1 0 0,1-1 0,-1 1 0,1-1 0,1 1 0,-1 0 0,0 0 0,1 0 0,-1 0 0,0 1 0,1-1 0,-1 0 0,0 1 0,0-1 0,1 1 0,-1 0 0,0-1 0,0 1 0,0 0 0,2 1 0,3 4 0,1-1 0,-1 1 0,-1 1 0,8 8 0,-7-3 0,-1-1 0,1 1 0,-2 0 0,0 0 0,4 19 0,2 5 0,3 13 0,-9-30 0,1 0 0,0-1 0,2 1 0,0-1 0,1 0 0,15 23 0,-22-39 0,1 0 0,0 0 0,0 0 0,0 0 0,0-1 0,0 1 0,1-1 0,-1 1 0,0-1 0,1 0 0,-1 0 0,1 0 0,-1 0 0,1 0 0,0-1 0,-1 1 0,1-1 0,0 0 0,-1 1 0,1-1 0,0 0 0,-1-1 0,1 1 0,0 0 0,-1-1 0,1 0 0,0 1 0,-1-1 0,1 0 0,3-2 0,4-2 0,0 0 0,-1-1 0,0 0 0,0 0 0,0-1 0,9-10 0,3-4 0,-2-1 0,0-1 0,-2-1 0,-1-1 0,-1 0 0,-1-1 0,-1-1 0,18-53 0,-24 47 0,-6 28 0,-1 1 0,1-1 0,0 0 0,0 1 0,0-1 0,1 0 0,0 1 0,0 0 0,0-1 0,0 1 0,0 0 0,1 0 0,5-5 0,-7 8 0,0 0 0,0 1 0,0-1 0,0 1 0,0 0 0,0-1 0,0 1 0,0 0 0,0 0 0,0-1 0,1 1 0,-1 0 0,0 0 0,0 0 0,0 0 0,0 1 0,0-1 0,1 0 0,-1 0 0,0 1 0,0-1 0,0 1 0,0-1 0,0 1 0,0-1 0,1 2 0,30 22 0,-21-15 0,-4-3 0,0 1 0,0 0 0,-1 0 0,0 1 0,0 0 0,0 0 0,-1 0 0,4 9 0,31 79 0,-19-42 0,-17-43 0,1-1 0,1 1 0,9 12 0,-14-20 0,1-1 0,0 1 0,0-1 0,0 0 0,1 0 0,-1 1 0,0-2 0,1 1 0,-1 0 0,1 0 0,0-1 0,0 0 0,-1 1 0,1-1 0,0 0 0,0 0 0,0-1 0,4 2 0,0-3 0,1 1 0,-1-1 0,1 0 0,-1 0 0,0-1 0,0 0 0,0-1 0,0 1 0,0-1 0,-1-1 0,1 1 0,11-9 0,6-6 0,39-39 0,-53 48 0,6-6 0,0-2 0,-1 1 0,26-38 0,-38 49 0,1-1 0,-1-1 0,0 1 0,0 0 0,-1-1 0,0 1 0,0-1 0,-1 0 0,1 0 0,-1 0 0,-1 0 0,1 1 0,-1-1 0,-1 0 0,1 0 0,-1 0 0,-2-8 0,3 14 0,-1 0 0,1 1 0,0-1 0,0 0 0,0 1 0,-1-1 0,1 0 0,0 1 0,-1-1 0,1 1 0,-1-1 0,1 1 0,0-1 0,-1 1 0,1-1 0,-1 1 0,0-1 0,1 1 0,-1 0 0,1-1 0,-1 1 0,1 0 0,-1-1 0,0 1 0,1 0 0,-2 0 0,0 0 0,1 0 0,-1 0 0,0 0 0,1 0 0,-1 0 0,1 1 0,-1-1 0,1 0 0,-1 1 0,1 0 0,-3 0 0,0 2 0,0-1 0,-1 1 0,1 0 0,0 0 0,0 0 0,-6 7 0,3 1 0,-1-1 0,2 1 0,-1 1 0,2-1 0,-1 1 0,2 0 0,0 0 0,0 0 0,1 1 0,0-1 0,1 1 0,1 0 0,0 17 0,1-20 0,0-1 0,1 1 0,0-1 0,1 1 0,0-1 0,1 0 0,0 0 0,0 0 0,1 0 0,0 0 0,1-1 0,0 0 0,0 0 0,0 0 0,1-1 0,0 1 0,1-1 0,13 10 0,-16-14 0,1 0 0,0-1 0,0 1 0,0-1 0,0 0 0,0-1 0,0 0 0,0 1 0,1-1 0,-1-1 0,0 1 0,1-1 0,-1 0 0,1-1 0,-1 1 0,0-1 0,1 0 0,-1 0 0,0 0 0,6-3 0,9-3 0,0-2 0,0 0 0,29-17 0,6-10 0,55-46 0,-109 80 0,1 1 0,-1 0 0,0 0 0,1 0 0,-1 0 0,1 0 0,0 0 0,-1 0 0,1 0 0,0 1 0,-1-1 0,1 1 0,0-1 0,0 1 0,-1 0 0,1 0 0,0-1 0,0 1 0,3 1 0,-4-1 0,0 1 0,1 0 0,-1 0 0,0 0 0,0 0 0,0 0 0,0 0 0,0 0 0,0 0 0,0 0 0,0 1 0,0-1 0,0 0 0,-1 1 0,1-1 0,0 0 0,-1 1 0,0-1 0,1 1 0,-1-1 0,0 1 0,1-1 0,-1 2 0,4 51 0,-4-43 0,0 0 0,1 0 0,1-1 0,0 1 0,4 13 0,-6-23 0,0-1 0,1 1 0,-1-1 0,1 1 0,-1-1 0,0 1 0,1-1 0,-1 0 0,1 1 0,0-1 0,-1 0 0,1 0 0,-1 1 0,1-1 0,-1 0 0,1 0 0,0 0 0,-1 0 0,1 0 0,-1 1 0,1-1 0,0 0 0,-1 0 0,1-1 0,-1 1 0,1 0 0,0 0 0,-1 0 0,1 0 0,-1 0 0,1-1 0,0 1 0,-1 0 0,1-1 0,-1 1 0,1 0 0,-1-1 0,1 1 0,-1 0 0,1-1 0,23-17 0,-6 0 0,-1-1 0,-1 0 0,17-26 0,9-12 0,-40 55 0,-1 0 0,1 0 0,0 0 0,0 0 0,0 0 0,0 1 0,0-1 0,0 1 0,1-1 0,-1 1 0,0 0 0,4-1 0,-5 2 0,0-1 0,0 1 0,0 0 0,0 0 0,0 0 0,0 1 0,0-1 0,0 0 0,0 0 0,0 0 0,0 1 0,0-1 0,0 1 0,0-1 0,0 0 0,0 1 0,0 0 0,0-1 0,-1 1 0,1 0 0,0-1 0,0 1 0,-1 0 0,1 0 0,0-1 0,-1 1 0,1 0 0,-1 0 0,1 0 0,-1 0 0,1 1 0,6 16 0,0-1 0,6 27 0,-9-30 0,0 1 0,1-1 0,0 0 0,10 16 0,-12-25 0,0 0 0,0-1 0,1 1 0,0-1 0,-1 0 0,2 0 0,-1 0 0,0-1 0,1 0 0,0 0 0,-1 0 0,1 0 0,0-1 0,1 1 0,7 1 0,-8-3 0,-1 0 0,1-1 0,0 1 0,0-1 0,0 0 0,0 0 0,0-1 0,0 0 0,0 0 0,0 0 0,0 0 0,0-1 0,-1 1 0,1-1 0,7-5 0,3-2 0,-1 0 0,0 0 0,16-16 0,-5 2 0,-2-2 0,-1 0 0,-1-1 0,-1 0 0,-1-2 0,16-33 0,76-187 0,-109 244 0,31-91 0,-5-1 0,18-109 0,-42 188 0,-1 3 0,-2 10 0,1 0 0,-1 0 0,0 0 0,-1 0 0,1 0 0,-1-1 0,1 1 0,-1 0 0,-1 0 0,1 0 0,0-1 0,-3-5 0,3 10 0,0 0 0,0 0 0,0 0 0,0 0 0,0 0 0,0 0 0,0 0 0,-1-1 0,1 1 0,0 0 0,0 0 0,0 0 0,0 0 0,0 0 0,0 0 0,-1 0 0,1 0 0,0 0 0,0 0 0,0 0 0,0 0 0,0 0 0,0 0 0,-1 1 0,1-1 0,0 0 0,0 0 0,0 0 0,0 0 0,0 0 0,0 0 0,0 0 0,0 0 0,-1 0 0,1 0 0,0 0 0,0 1 0,0-1 0,0 0 0,0 0 0,0 0 0,0 0 0,0 0 0,0 0 0,0 0 0,0 1 0,0-1 0,0 0 0,0 0 0,0 0 0,-7 13 0,-2 13 0,-11 41 0,2 1 0,4 0 0,3 1 0,-5 135 0,16-196 0,-1 40 0,2 1 0,2-1 0,2 0 0,14 58 0,-16-98 0,-1 1 0,1-1 0,1 0 0,-1 1 0,2-2 0,-1 1 0,1 0 0,0-1 0,0 0 0,1 0 0,7 7 0,-8-10 0,0 0 0,0-1 0,0 0 0,1 0 0,-1 0 0,1 0 0,-1-1 0,1 0 0,0 0 0,0 0 0,0-1 0,0 0 0,0 0 0,0 0 0,0-1 0,1 0 0,5-1 0,5 0 0,2 0 0,0 0 0,0-2 0,0 0 0,34-11 0,-47 11 71,-1 0 0,0 0-1,0-1 1,0 1 0,-1-1 0,1 0 0,-1 0 0,0-1-1,0 0 1,0 1 0,3-7 0,-5 7-669,1-1 0,-1 1 0,0 0 0,0-1 0,0 1 0,-1-1 0,2-9-1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2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16384,'0'0'4658,"17"1"-3965,250-4 1654,-172-5-1392,32-2 230,-90 9-1079,-24-1-3223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2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1 751 11352,'0'0'5998,"12"-9"-5462,0-1-392,75-60 1187,-38 28-317,-27 25-458,-2-1 1,0-1-1,26-32 1,-21 14 63,-1 0 1,-1-2-1,-3-1 1,-1 0-1,-2-1 1,13-50 0,-17 56-97,-10 28-111,1-1-1,-2-1 1,1 1 0,-1 0 0,0-1 0,0-10 0,-9 42 414,1 18-544,1 0 1,2 72-1,3-98-217,1 0 0,1 1-1,0-1 1,1 0 0,1 0 0,0 0-1,1-1 1,1 1 0,0-1-1,15 24 1,-19-35-66,1 0 0,-1-1 0,1 1 0,0-1 0,0 0 0,-1 0 0,1 0 0,1 0 0,-1 0 0,0 0 0,0-1 0,1 0 0,-1 1 0,1-1 0,-1-1 0,1 1 0,-1 0 0,1-1 0,-1 0 0,1 0 0,0 0 0,5-1 0,4-1 0,1 0 0,-2-1 0,1 0 0,23-10 0,-23 7 0,0-1 0,-1-1 0,0 1 0,0-2 0,-1 0 0,0 0 0,0-1 0,-1 0 0,-1-1 0,13-18 0,8-15 0,36-72 0,-44 73 0,18-42 0,-28 55 0,22-37 0,-34 67 0,0 0 0,0 0 0,0 1 0,0-1 0,0 0 0,0 0 0,0 0 0,0 0 0,0 0 0,0 1 0,0-1 0,0 0 0,0 0 0,0 0 0,0 0 0,0 0 0,0 1 0,0-1 0,1 0 0,-1 0 0,0 0 0,0 0 0,0 0 0,0 0 0,0 0 0,0 0 0,0 1 0,1-1 0,-1 0 0,0 0 0,0 0 0,0 0 0,0 0 0,0 0 0,0 0 0,1 0 0,-1 0 0,0 0 0,0 0 0,0 0 0,0 0 0,0 0 0,1 0 0,-1 0 0,0 0 0,0 0 0,0 0 0,0 0 0,0 0 0,1 0 0,-1 0 0,0 0 0,0 0 0,0-1 0,0 1 0,0 0 0,0 0 0,0 0 0,1 0 0,-1 0 0,0 0 0,0 0 0,6 37 0,-2 1 0,-1 54 0,-1-16 0,1-20 0,1 0 0,-5 84 0,0-121 0,1-14 0,0 1 0,-1-1 0,0 0 0,-2 10 0,3-15 0,0 1 0,0-1 0,0 0 0,0 0 0,0 0 0,0 0 0,0 0 0,0 1 0,0-1 0,0 0 0,-1 0 0,1 0 0,0 0 0,0 0 0,0 0 0,0 1 0,0-1 0,0 0 0,0 0 0,-1 0 0,1 0 0,0 0 0,0 0 0,0 0 0,0 0 0,0 0 0,-1 0 0,1 0 0,0 0 0,0 0 0,0 0 0,0 0 0,-1 0 0,1 0 0,0 0 0,0 0 0,0 0 0,0 0 0,-1 0 0,1 0 0,0 0 0,0 0 0,0 0 0,0 0 0,0 0 0,-1 0 0,-8-9 0,-11-21 0,16 24 0,-51-86 0,55 92 0,0 0 0,0 0 0,0 0 0,0-1 0,0 1 0,0 0 0,0 0 0,0 0 0,0 0 0,0 0 0,0 0 0,0 0 0,0 0 0,0-1 0,0 1 0,0 0 0,0 0 0,0 0 0,0 0 0,0 0 0,0 0 0,0 0 0,0-1 0,0 1 0,0 0 0,0 0 0,0 0 0,0 0 0,0 0 0,0 0 0,0 0 0,0 0 0,0 0 0,0-1 0,0 1 0,1 0 0,-1 0 0,0 0 0,0 0 0,0 0 0,0 0 0,0 0 0,0 0 0,0 0 0,0 0 0,0 0 0,1 0 0,-1 0 0,0 0 0,0 0 0,0 0 0,0 0 0,0 0 0,0 0 0,0 0 0,1 0 0,-1 0 0,0 0 0,0 0 0,0 0 0,0 0 0,0 0 0,0 0 0,14 4 0,22 12 0,-27-12 0,7 3 0,0 0 0,1 0 0,0-2 0,0 0 0,1-1 0,-1-1 0,1-1 0,0 0 0,30-1 0,-8-9 857,-15-2-5683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2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49 151 18087,'0'0'2680,"-48"-64"-2200,48 46 0,6-4-384,6 3 0,8 3-192,10 4-8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3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1415 11552,'0'0'7431,"11"-1"-7036,9 0-130,0-2-1,0-1 1,0 0 0,0-1-1,33-14 1,-38 10-30,0 0 0,-1-1 0,1 0 0,-2-1 0,0-1 1,0 0-1,14-20 0,-20 24-53,0-1 1,-1 1-1,0-2 1,-1 1-1,0-1 1,-1 1-1,1-1 1,-2-1-1,0 1 1,0 0-1,-1-1 1,0 1-1,0-14 1,-1 21-112,-1 0-1,-1 0 1,1 0-1,0 0 1,-1 0 0,0 0-1,1 0 1,-1 0-1,0 0 1,-1 0 0,1 0-1,0 1 1,-1-1-1,0 0 1,1 1 0,-1-1-1,0 1 1,0 0-1,0 0 1,-1 0 0,1 0-1,-1 0 1,-3-2-1,3 2-18,-1 1 0,1-1-1,-1 1 1,1 0 0,-1 0-1,0 1 1,1-1 0,-1 1-1,0 0 1,0 0 0,1 0-1,-1 0 1,0 1 0,1-1-1,-1 1 1,0 0 0,1 0-1,-1 1 1,-3 1 0,0 1-5,0 0 1,1 0-1,-1 1 0,1 0 1,0 1-1,0-1 0,0 1 1,1 0-1,-7 9 0,1 1 63,1 0 0,-15 32-1,21-37-72,0-1 0,1 0 0,0 1 0,1 0 0,0-1 0,1 1-1,0 0 1,1 0 0,0 0 0,0 0 0,1 0 0,1 0 0,0-1-1,0 1 1,1 0 0,0-1 0,1 0 0,0 0 0,1 0 0,0 0-1,1-1 1,0 0 0,0 0 0,1 0 0,0-1 0,0 0 0,15 12-1,-14-15 24,0 0 0,0-1 0,0 1-1,0-2 1,1 0 0,0 0 0,0 0-1,0-1 1,0 0 0,0-1 0,0 0-1,0 0 1,0-1 0,1-1 0,-1 1-1,0-1 1,0-1 0,10-2 0,-1-1 73,0 0 0,-1-1 0,0-1 0,0-1 0,-1 0-1,0-1 1,0-1 0,16-13 0,21-22-26,-3-2 0,49-59 0,78-116 35,-133 156-142,-2-2 0,-3-2 0,-3-1 0,46-135 0,-62 143 0,-3-2 0,16-126 0,-30 169 0,-1 0 0,0 0 0,-2 0 0,-1 0 0,0 0 0,-2 0 0,-7-30 0,10 51 0,0 0 0,-1 1 0,1-1 0,0 0 0,0 1 0,0-1 0,-1 0 0,1 1 0,0-1 0,-1 0 0,1 1 0,-1-1 0,1 1 0,-1-1 0,1 1 0,-1-1 0,1 1 0,-1-1 0,1 1 0,-1-1 0,1 1 0,-1 0 0,0-1 0,1 1 0,-1 0 0,0 0 0,1-1 0,-1 1 0,0 0 0,1 0 0,-1 0 0,0 0 0,0 0 0,1 0 0,-1 0 0,0 0 0,1 0 0,-1 0 0,0 0 0,0 1 0,1-1 0,-1 0 0,0 0 0,1 1 0,-1-1 0,1 0 0,-1 1 0,0 0 0,-5 3 0,1 0 0,0 0 0,0 1 0,-5 6 0,7-7 0,-17 19 0,2 1 0,0 0 0,2 2 0,1 0 0,-13 29 0,-48 146 0,63-158 0,2 0 0,-8 69 0,4 90 0,15-22 0,1-159 0,2 0 0,0-1 0,1 1 0,1-1 0,2 0 0,11 28 0,-15-41 0,1 0 0,-1-1 0,1 1 0,1 0 0,-1-1 0,1 0 0,0 0 0,0 0 0,1-1 0,0 0 0,0 0 0,0 0 0,1-1 0,-1 0 0,1 0 0,0-1 0,0 1 0,0-2 0,1 1 0,-1-1 0,14 3 0,-9-4 0,-1 1 0,1-1 0,-1-1 0,0 0 0,1-1 0,-1 0 0,1-1 0,-1 0 0,18-6 0,-12 2 0,-1-1 0,0 0 0,0-1 0,-1-1 0,23-16 0,-30 18 0,-1 1 0,0-2 0,0 1 0,0-1 0,-1 0 0,0 0 0,0 0 0,-1-1 0,-1 0 0,1 0 0,3-13 0,-5 15 0,-1 0 0,0-1 0,0 1 0,-1-1 0,0 1 0,0-1 0,-1 1 0,0-1 0,0 0 0,-1 1 0,0-1 0,0 1 0,-1-1 0,0 1 0,-4-11 0,4 15 0,1 1 0,0 0 0,-1-1 0,1 1 0,-1 0 0,0 0 0,0 0 0,0 0 0,0 0 0,0 0 0,0 0 0,0 1 0,-1-1 0,1 1 0,0 0 0,-1-1 0,0 1 0,1 0 0,-1 1 0,1-1 0,-1 0 0,0 1 0,0-1 0,1 1 0,-1 0 0,0 0 0,0 0 0,1 0 0,-6 2 0,3-1 0,0 0 0,0 0 0,0 1 0,0 0 0,1 0 0,-1 0 0,1 1 0,-1-1 0,1 1 0,0 0 0,0 0 0,0 1 0,0-1 0,0 1 0,-3 5 0,1 0 0,1 0 0,0 0 0,1 0 0,0 0 0,0 1 0,1-1 0,0 1 0,1 0 0,0 0 0,0 0 0,1 0 0,1 0 0,0 15 0,1-13 0,1 0 0,0 0 0,0 1 0,1-1 0,1-1 0,0 1 0,1 0 0,0-1 0,1 0 0,12 18 0,-16-25 0,1 0 0,0-1 0,1 1 0,-1-1 0,1 0 0,-1 0 0,1 0 0,0 0 0,0-1 0,0 1 0,1-1 0,-1 0 0,0 0 0,7 1 0,-4-1 0,1-1 0,0 0 0,-1-1 0,1 1 0,0-1 0,-1-1 0,1 1 0,9-3 0,5-3 0,-1 0 0,1-2 0,-1 0 0,0-1 0,19-13 0,-9 5 0,-2-1 0,0-1 0,-1-1 0,36-35 0,-2-1 0,-39 38 0,-2-2 0,24-27 0,-42 45 0,0-1 0,0 0 0,0 0 0,1 1 0,-1 0 0,1 0 0,-1 0 0,1 0 0,0 0 0,0 1 0,-1-1 0,1 1 0,0 0 0,0 0 0,0 1 0,8-1 0,-37 9 0,8-4 0,1 0 0,-1 1 0,1 0 0,1 2 0,-1 0 0,-17 11 0,26-15 0,1 1 0,1 0 0,-1 1 0,1-1 0,-1 1 0,1 0 0,1 1 0,-1-1 0,1 1 0,0 0 0,0 0 0,1 0 0,-1 1 0,2-1 0,-1 1 0,1 0 0,-3 10 0,3-8 0,1 1 0,0-1 0,1 1 0,0 0 0,0-1 0,1 1 0,0 0 0,5 17 0,-4-22 0,0 0 0,0-1 0,0 1 0,0 0 0,1-1 0,0 0 0,0 1 0,0-1 0,0 0 0,1-1 0,-1 1 0,1-1 0,0 1 0,0-1 0,1 0 0,-1 0 0,0-1 0,7 3 0,-3-2 0,-1 0 0,1 0 0,0-1 0,0-1 0,0 1 0,0-1 0,0-1 0,0 1 0,1-1 0,-1-1 0,0 1 0,10-3 0,-6 0 0,0-1 0,0 0 0,-1-1 0,1 0 0,-1 0 0,0-1 0,12-10 0,5-5 0,-2-2 0,0-1 0,-2-1 0,37-50 0,-21 23 0,-2-3 0,-3-1 0,29-63 0,-8-1 0,50-163 0,-88 226 0,-3-1 0,7-60 0,-20 92 0,-2 25 0,0 0 0,0 0 0,0 1 0,0-1 0,0 0 0,0 0 0,0 0 0,0 0 0,0 1 0,0-1 0,0 0 0,-1 0 0,1 0 0,0 1 0,-1-1 0,1 0 0,0 0 0,-1 1 0,1-1 0,-1 0 0,1 1 0,-1-1 0,1 0 0,-1 1 0,0-1 0,-1 2 0,0 0 0,0 0 0,0 0 0,1 0 0,-1 1 0,0-1 0,1 1 0,-1-1 0,1 1 0,-1 0 0,1 0 0,-1 2 0,0-2 0,-16 26 0,2 1 0,0 0 0,2 1 0,-16 52 0,21-56 0,-16 50 0,3 2 0,3 0 0,-15 154 0,30-188 0,-1-13 0,3 0 0,0 0 0,2 1 0,1-1 0,8 47 0,-7-66 0,1 0 0,1 0 0,0 0 0,7 14 0,-8-21 0,0 1 0,0-1 0,1 0 0,0-1 0,0 1 0,0-1 0,1 0 0,-1 0 0,1 0 0,8 5 0,-3-3 0,0-1 0,0 0 0,1-1 0,0 0 0,-1 0 0,1-1 0,1 0 0,-1-1 0,0-1 0,0 1 0,1-2 0,-1 0 0,1 0 0,-1-1 0,0 0 0,1-1 0,-1-1 0,0 1 0,0-2 0,0 1 0,-1-2 0,1 1 0,-1-2 0,0 1 0,-1-1 0,1-1 0,12-10 0,-4 0 0,0-1 0,-1-1 0,-1 0 0,0-1 0,-2 0 0,-1-2 0,0 1 0,12-31 0,-22 44 0,0 0 0,-1 0 0,0-1 0,-1 1 0,1-15 0,-2 22 0,0 1 0,0-1 0,0 1 0,0-1 0,0 0 0,0 1 0,1-1 0,-1 1 0,0 0 0,0-1 0,0 1 0,0-1 0,1 1 0,-1-1 0,0 1 0,1-1 0,-1 1 0,0 0 0,1-1 0,-1 1 0,0 0 0,1-1 0,-1 1 0,1 0 0,-1-1 0,1 1 0,-1 0 0,0 0 0,1 0 0,-1-1 0,1 1 0,-1 0 0,1 0 0,-1 0 0,1 0 0,-1 0 0,1 0 0,0 0 0,-1 0 0,1 0 0,-1 0 0,1 0 0,-1 0 0,1 1 0,27 8 0,-21-6 0,-2-2 0,0 1 0,0 0 0,0 1 0,0-1 0,0 1 0,-1 0 0,1 0 0,-1 1 0,0-1 0,0 1 0,0 0 0,0 0 0,-1 0 0,4 7 0,-2-3 0,-1 0 0,0 0 0,-1 1 0,0-1 0,-1 1 0,1 0 0,1 17 0,-1 5 0,-2-16 0,1 0 0,0 0 0,1 0 0,8 24 0,-10-36 0,0 0 0,1-1 0,-1 1 0,1-1 0,-1 1 0,1-1 0,0 1 0,0-1 0,0 0 0,0 0 0,1 0 0,-1 0 0,0-1 0,1 1 0,-1 0 0,1-1 0,0 0 0,3 2 0,-1-2 0,0 0 0,0 0 0,0-1 0,0 1 0,0-1 0,0 0 0,0-1 0,0 1 0,0-1 0,5-1 0,7-3 0,0-1 0,0-1 0,-1 0 0,30-19 0,1-7 0,-1-2 0,-2-2 0,50-54 0,-101 102 0,0 1 0,1 0 0,0 0 0,0 0 0,1 1 0,-3 14 0,5-15 0,0-1 0,1 1 0,1 0 0,0-1 0,0 1 0,2 14 0,-1-23 0,0 0 0,1 0 0,-1 1 0,1-1 0,-1 0 0,1 0 0,0 0 0,0 0 0,1-1 0,-1 1 0,1 0 0,-1 0 0,1-1 0,0 1 0,0-1 0,0 0 0,0 1 0,0-1 0,1 0 0,-1 0 0,1 0 0,-1-1 0,1 1 0,0 0 0,0-1 0,-1 0 0,1 0 0,4 1 0,-3-1 0,1 0 0,-1-1 0,0 0 0,0 0 0,0 0 0,1 0 0,-1-1 0,0 0 0,0 0 0,0 0 0,0 0 0,0 0 0,0-1 0,0 0 0,0 0 0,-1 0 0,1 0 0,-1-1 0,1 1 0,-1-1 0,0 0 0,0 0 0,0 0 0,3-5 0,1 0 0,-1-1 0,0-1 0,-1 1 0,0-1 0,0 0 0,-1 0 0,0 0 0,2-12 0,-3 10 0,-2 0 0,1 0 0,-1 0 0,-1 0 0,0 0 0,-3-14 0,3 22 0,0-1 0,-1 1 0,0 0 0,0 0 0,0-1 0,0 1 0,-1 0 0,0 0 0,0 0 0,0 0 0,0 1 0,-1-1 0,1 1 0,-1-1 0,0 1 0,0 0 0,0 0 0,0 0 0,-7-4 0,2 3 0,6 4 0,1 0 0,0 0 0,0-1 0,-1 1 0,1-1 0,0 1 0,0-1 0,0 1 0,0-1 0,0 1 0,0-1 0,0 0 0,0 0 0,0 0 0,0 1 0,0-1 0,0 0 0,1 0 0,-1 0 0,-1-2 0,29-3 0,-3 2 0,150-21 0,-140 22 0,1 2 0,-1 1 0,39 5 0,-69-5 0,-1 1 0,1-1 0,-1 1 0,0 0 0,1 0 0,-1 1 0,0-1 0,1 1 0,-1-1 0,0 1 0,0 0 0,-1 0 0,1 0 0,0 1 0,-1-1 0,1 1 0,-1-1 0,1 1 0,2 5 0,-3-4 0,0 1 0,0-1 0,-1 0 0,0 0 0,0 0 0,0 1 0,0-1 0,-1 1 0,1-1 0,-1 1 0,0-1 0,-1 0 0,1 1 0,-1-1 0,-1 6 0,-1 0 0,-4 14 0,7-23 0,0 0 0,-1-1 0,1 1 0,0 0 0,0 0 0,0-1 0,0 1 0,0 0 0,0 0 0,0 0 0,0-1 0,0 1 0,1 0 0,-1 0 0,0-1 0,0 1 0,1 0 0,-1-1 0,0 1 0,1 0 0,-1-1 0,2 2 0,0-2 0,0 0 0,0-1 0,0 1 0,0-1 0,0 1 0,0-1 0,0 0 0,0 0 0,-1 0 0,1 0 0,0 0 0,2-1 0,-4 1 0,131-89 0,-90 62 0,-31 20 0,0 1 0,1 0 0,17-8 0,-28 15 0,1 0 0,-1 0 0,1-1 0,-1 1 0,1 0 0,-1 0 0,1 0 0,-1 0 0,1 0 0,-1 1 0,1-1 0,-1 0 0,1 0 0,-1 0 0,1 0 0,-1 1 0,1-1 0,-1 0 0,0 0 0,1 1 0,-1-1 0,1 0 0,-1 1 0,0-1 0,1 0 0,-1 1 0,0-1 0,1 0 0,-1 1 0,0-1 0,1 1 0,-1-1 0,0 1 0,0-1 0,0 1 0,0-1 0,1 1 0,-1-1 0,0 1 0,0-1 0,0 1 0,0 0 0,3 30 0,-2-24 0,15 103 0,-13-99 0,0 0 0,0 0 0,1 0 0,1-1 0,0 1 0,0-1 0,11 15 0,-12-20 0,1-1 0,0 1 0,-1-1 0,2 0 0,-1-1 0,0 1 0,1-1 0,-1 0 0,1 0 0,0-1 0,0 0 0,0 0 0,12 2 0,0-1 0,0 0 0,1-2 0,26 0 0,-28-2 0,-1 0 0,1-1 0,-1 0 0,1-2 0,-1 0 0,0 0 0,-1-2 0,28-12 0,-38 15 0,0 0 0,0 0 0,0-1 0,0 1 0,-1-1 0,0 0 0,1 0 0,-1-1 0,-1 1 0,1-1 0,-1 0 0,1 0 0,-2 0 0,1 0 0,0-1 0,-1 1 0,0-1 0,0 0 0,-1 1 0,0-1 0,0 0 0,0 0 0,0 0 0,-1 0 0,0 0 0,0 0 0,-1 0 0,-1-5 0,-4-24-3935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3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14968,'0'0'4930,"14"2"-3826,44 5-268,-1-3 0,77-4 0,309-52 1755,-228 22-1494,-29 0-348,-119 17-4130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3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351 594 8840,'0'0'11578,"-14"1"-11085,-4 1-361,-80 7 1108,79-7-868,0 1 0,1 1-1,-27 10 1,31-9-57,0 1 1,1 1-1,-1 0 0,-16 13 0,28-18-250,-1 0 0,0 0 1,1 0-1,-1 0 0,1 1 0,0-1 0,0 1 0,0 0 0,0-1 0,0 1 0,1 0 0,-1 0 0,1 0 0,0 0 0,0 1 0,0-1 0,0 0 0,1 0 0,-1 1 0,1-1 1,0 0-1,0 1 0,0-1 0,0 0 0,2 7 0,1 0 33,0 0 0,1 0 0,0 0-1,1-1 1,0 1 0,1-1 0,0 0 0,0-1 0,1 1 0,0-1 0,0-1 0,1 1 0,0-1-1,0-1 1,1 1 0,0-2 0,0 1 0,0-1 0,1 0 0,0-1 0,0 0 0,0-1 0,0 0-1,0 0 1,1-1 0,-1-1 0,1 0 0,0 0 0,-1-1 0,1 0 0,0-1 0,-1 0 0,1-1-1,14-3 1,-7-1 78,0-1 0,0 0 0,0-1 0,-1-1 0,23-15 0,74-65 722,-64 48-586,-31 26-308,-1-2 0,0 0 0,-2-2 0,0 1 1,0-2-1,19-34 0,-27 34-4,-8 19 0,-5 13 0,-25 55 0,21-48 0,0 0 0,2 1 0,-9 31 0,13-36 0,1 1 0,0 0 0,1 0 0,1 0 0,0-1 0,1 1 0,6 25 0,-7-39 0,0 0 0,1 0 0,-1 0 0,1 0 0,0 0 0,0 0 0,0 0 0,0 0 0,0-1 0,0 1 0,0 0 0,0-1 0,1 1 0,-1-1 0,1 1 0,-1-1 0,1 1 0,-1-1 0,1 0 0,0 0 0,0 0 0,3 1 0,-2-1 0,0-1 0,0 1 0,0-1 0,0 0 0,0 0 0,0 0 0,1-1 0,-1 1 0,0-1 0,0 0 0,0 1 0,0-1 0,4-2 0,3-3 0,1 1 0,-1-1 0,0-1 0,0 0 0,-1-1 0,14-12 0,12-17 0,-2-2 0,-2-1 0,49-81 0,-72 110 0,-7 10 0,0 0 0,-1 0 0,1 0 0,0 0 0,0-1 0,-1 1 0,1 0 0,0 0 0,-1-1 0,0 1 0,1 0 0,0-3 0,-13 43 0,6-17 0,2 0 0,1 0 0,0 0 0,2 0 0,0 1 0,2-1 0,0 0 0,1 0 0,8 31 0,-9-51 0,-1-1 0,1 1 0,-1 0 0,1-1 0,0 1 0,0-1 0,-1 1 0,1-1 0,0 0 0,0 1 0,1-1 0,-1 0 0,0 1 0,0-1 0,1 0 0,-1 0 0,0 0 0,1 0 0,-1-1 0,1 1 0,-1 0 0,3 0 0,0 0 0,-1 0 0,1-1 0,-1 0 0,1 0 0,-1 0 0,1 0 0,-1 0 0,1-1 0,-1 1 0,5-3 0,2 0 0,0-1 0,0 0 0,-1 0 0,0-1 0,0 0 0,12-10 0,93-84 0,-96 81 0,1-2 0,-2 0 0,23-35 0,-32 41 0,-1 0 0,-1 0 0,7-20 0,1-5 0,-9 25 0,6-12 0,-10 25 0,-1 0 0,1 0 0,-1 1 0,1-1 0,0 0 0,0 0 0,-1 1 0,1-1 0,0 0 0,0 1 0,0-1 0,0 1 0,0-1 0,0 1 0,0-1 0,0 1 0,0 0 0,0-1 0,0 1 0,0 0 0,0 0 0,1 0 0,4-1 0,0 2 0,0-1 0,-1 0 0,1 1 0,0 0 0,-1 1 0,1-1 0,0 1 0,-1 0 0,9 5 0,-11-5 0,0 0 0,0 0 0,-1 1 0,1-1 0,-1 1 0,1 0 0,-1 0 0,0 0 0,0 0 0,0 0 0,0 0 0,-1 0 0,1 1 0,-1-1 0,0 1 0,0-1 0,0 1 0,0 4 0,1 7 0,-2 0 0,1 1 0,-2-1 0,-4 28 0,2-20 0,0 29 0,3-45 0,1 0 0,-1 0 0,1 0 0,1 0 0,-1 0 0,1 0 0,1 0 0,3 8 0,-4-12 0,-1 0 0,1-1 0,-1 1 0,1-1 0,0 0 0,0 0 0,0 1 0,1-1 0,-1-1 0,0 1 0,1 0 0,-1-1 0,1 1 0,0-1 0,-1 1 0,1-1 0,0 0 0,0 0 0,0-1 0,0 1 0,0-1 0,0 1 0,0-1 0,0 0 0,0 0 0,0 0 0,0-1 0,0 1 0,5-2 0,6-1 0,0-1 0,0-1 0,-1 0 0,22-13 0,-17 9 0,-1-1 0,0-1 0,-1-1 0,-1-1 0,0 0 0,0-1 0,-1 0 0,-1-1 0,-1 0 0,0-1 0,-1-1 0,0 0 0,-2-1 0,12-26 0,-19 37 0,0 0 0,0 0 0,0 0 0,-1 0 0,0 0 0,-1 0 0,0-1 0,0-7 0,0 4 0,0 11 0,0 0 0,0-1 0,0 1 0,1-1 0,-1 1 0,0 0 0,0-1 0,1 1 0,-1 0 0,0-1 0,1 1 0,-1 0 0,0-1 0,1 1 0,-1 0 0,0 0 0,1 0 0,-1-1 0,0 1 0,1 0 0,-1 0 0,1 0 0,-1 0 0,0 0 0,1-1 0,-1 1 0,1 0 0,-1 0 0,1 0 0,-1 0 0,1 0 0,-1 1 0,0-1 0,1 0 0,-1 0 0,1 0 0,-1 0 0,0 0 0,1 0 0,-1 1 0,1-1 0,0 1 0,19 7 0,-13-4 0,-1 1 0,0 0 0,0 0 0,-1 0 0,1 1 0,-1-1 0,0 1 0,-1 1 0,1-1 0,-1 1 0,0-1 0,4 13 0,2 6 0,-2 1 0,7 33 0,-10-38 0,0 1 0,-1-4 0,0 0 0,15 35 0,-16-47 0,0-1 0,0 1 0,0-1 0,1 0 0,0 0 0,0 0 0,0 0 0,1-1 0,0 0 0,0 0 0,0 0 0,10 6 0,-3-4 0,1 0 0,-1-2 0,1 1 0,0-1 0,0-1 0,0 0 0,0-1 0,0-1 0,1 0 0,-1-1 0,1 0 0,-1-1 0,0 0 0,25-6 0,-18 2 0,0-2 0,0 0 0,-1-1 0,0-1 0,0-1 0,-1 0 0,0-1 0,27-23 0,-33 24 0,-1 0 0,0 0 0,-1-1 0,0 0 0,-1 0 0,0-1 0,-1-1 0,0 1 0,8-19 0,-12 21 0,11-27 0,-14 35 0,-1 0 0,1 0 0,-1 0 0,1 0 0,-1-1 0,0 1 0,0 0 0,0 0 0,0 0 0,-1-1 0,1 1 0,0 0 0,-1 0 0,-1-4 0,1 5 0,1 1 0,-1-1 0,0 0 0,1 0 0,-1 0 0,0 1 0,0-1 0,0 0 0,0 1 0,1-1 0,-1 1 0,0-1 0,0 1 0,0 0 0,0-1 0,0 1 0,0 0 0,0 0 0,-1-1 0,1 1 0,0 0 0,0 0 0,0 0 0,0 0 0,0 0 0,0 1 0,0-1 0,0 0 0,0 0 0,0 1 0,0-1 0,0 1 0,0-1 0,-1 2 0,-4 0 0,0 2 0,0-1 0,-11 8 0,1 2 0,1 1 0,-15 16 0,24-23 0,0 0 0,0 0 0,1 1 0,0 0 0,0 0 0,-6 17 0,9-21 0,1-1 0,0 1 0,0 0 0,0 1 0,1-1 0,-1 0 0,1 0 0,0 0 0,0 0 0,1 0 0,-1 0 0,1 0 0,0 0 0,0 0 0,0 0 0,0 0 0,1 0 0,0 0 0,-1 0 0,2-1 0,-1 1 0,0-1 0,1 0 0,2 4 0,-1-3 0,1-1 0,-1 0 0,0 1 0,1-1 0,-1-1 0,1 1 0,0-1 0,0 0 0,0 0 0,0 0 0,0-1 0,1 0 0,-1 0 0,0 0 0,1-1 0,-1 1 0,10-2 0,6-3 0,-1 0 0,1-1 0,-1-2 0,0 0 0,-1-1 0,37-20 0,7-3 0,105-51 0,-92 43 0,-72 37 0,1 0 0,0 0 0,0 0 0,-1 0 0,1 1 0,0 0 0,0 0 0,0 0 0,0 1 0,0 0 0,8 0 0,-12 0 0,-1 1 0,0-1 0,1 0 0,-1 0 0,1 1 0,-1-1 0,0 0 0,1 1 0,-1-1 0,0 0 0,1 1 0,-1-1 0,0 0 0,1 1 0,-1-1 0,0 1 0,0-1 0,0 1 0,1-1 0,-1 0 0,0 1 0,0-1 0,0 1 0,0-1 0,0 1 0,0-1 0,0 1 0,0-1 0,0 1 0,0-1 0,0 1 0,0 0 0,-4 20 0,2-13 0,-5 30 0,2-10 0,-4 56 0,9-83 0,0-1 0,0 1 0,0-1 0,0 1 0,0-1 0,0 1 0,0-1 0,0 1 0,0-1 0,0 1 0,0-1 0,0 1 0,1-1 0,-1 1 0,0-1 0,0 1 0,1-1 0,-1 0 0,0 1 0,0-1 0,1 1 0,-1-1 0,0 0 0,1 1 0,-1-1 0,1 0 0,-1 1 0,0-1 0,1 0 0,-1 1 0,2-1 0,-1 0 0,0 0 0,1 0 0,-1 0 0,0 0 0,0-1 0,1 1 0,-1 0 0,0-1 0,0 1 0,0-1 0,1 1 0,1-2 0,38-30 0,-35 26 0,59-54 0,-38 34 0,58-43 0,-82 67 0,15-7 0,-18 9 0,1 1 0,-1-1 0,0 1 0,1 0 0,-1-1 0,0 1 0,0 0 0,0-1 0,0 1 0,1 0 0,-1 0 0,0-1 0,0 1 0,0 0 0,-1-1 0,1 1 0,0 0 0,0-1 0,0 1 0,0 0 0,-1-1 0,1 1 0,0 0 0,-1 0 0,-6 24 0,3-14 0,1 1 0,0-1 0,0 1 0,2-1 0,-1 16 0,2-25 0,0 1 0,0 0 0,0-1 0,1 1 0,-1-1 0,1 0 0,-1 1 0,1-1 0,0 1 0,0-1 0,0 0 0,1 0 0,-1 0 0,1 1 0,-1-1 0,1 0 0,-1-1 0,1 1 0,0 0 0,0 0 0,0-1 0,0 1 0,0-1 0,0 0 0,0 0 0,1 1 0,-1-1 0,0-1 0,1 1 0,3 1 0,-1-2 0,0 1 0,-1 0 0,1-1 0,0 0 0,0 0 0,0-1 0,0 0 0,0 1 0,-1-1 0,1-1 0,5-1 0,52-25 0,-50 22 0,13-9 0,0-2 0,-1 0 0,-1-1 0,0-2 0,34-38 0,-27 24 0,-1-2 0,-1-1 0,-2-1 0,37-74 0,-34 48 0,-1-2 0,24-97 0,-51 159 0,12-47 0,-13 47 0,1-1 0,0 1 0,-1-1 0,0 1 0,0-1 0,0 1 0,-1-1 0,1 1 0,-2-5 0,2 8 0,0 1 0,0 0 0,0-1 0,0 1 0,0 0 0,-1 0 0,1-1 0,0 1 0,0 0 0,0 0 0,0-1 0,0 1 0,0 0 0,-1 0 0,1-1 0,0 1 0,0 0 0,0 0 0,-1 0 0,1-1 0,0 1 0,0 0 0,-1 0 0,1 0 0,0 0 0,0 0 0,-1-1 0,1 1 0,0 0 0,0 0 0,-1 0 0,1 0 0,0 0 0,-1 0 0,1 0 0,0 0 0,0 0 0,-1 0 0,1 0 0,0 0 0,-1 0 0,1 0 0,0 1 0,0-1 0,-1 0 0,1 0 0,0 0 0,0 0 0,-1 0 0,1 1 0,0-1 0,0 0 0,0 0 0,-1 0 0,1 1 0,0-1 0,0 0 0,0 0 0,-1 0 0,1 1 0,-13 19 0,11-15 0,-14 26 0,1 0 0,2 1 0,1 1 0,2 0 0,1 0 0,1 1 0,2 0 0,2 0 0,0 68 0,4-82 0,1 0 0,0-1 0,2 1 0,1-1 0,0 1 0,1-1 0,1-1 0,11 23 0,-13-32 0,3 5 0,0-1 0,1 0 0,11 14 0,-15-23 0,0 1 0,0-1 0,1 0 0,-1-1 0,1 1 0,0-1 0,0 0 0,1 0 0,-1 0 0,1-1 0,7 3 0,-1-2 0,1 0 0,-1-1 0,0-1 0,1 0 0,-1-1 0,1 0 0,-1-1 0,1 0 0,-1-1 0,1 0 0,17-7 0,-6 1 0,0-1 0,-1-1 0,0-1 0,38-25 0,-47 24 850,-8 5-5635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3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18991,'0'0'2407,"16"1"-1472,192 0 1909,-152-5-2174,0-3 0,0-2 1,0-2-1,-2-3 1,74-28-1,-107 33-798,29-13 870,-24 2-4632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12056,'0'0'19958,"2"10"-19337,14 140-467,-3-21-184,74 413 30,-86-537 0,1 4 0,0-1 0,-1 1 0,0 0 0,-1 18 0,0-25 0,-1 1 0,1-1 0,-1 0 0,1 0 0,-1 0 0,0 1 0,0-1 0,0 0 0,0 0 0,0 0 0,0 0 0,-1-1 0,1 1 0,-1 0 0,1 0 0,-1-1 0,0 1 0,1-1 0,-1 1 0,0-1 0,0 0 0,0 0 0,0 0 0,-3 1 0,-3 1 0,1-1 0,-1 0 0,0 0 0,0-1 0,0 0 0,-15-1 0,-51-6 0,37 2 0,-19-3 0,-49-1 0,97 6 0,19 0 0,87 5 929,-32-1-1570,-8-3-3582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3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17983,'0'0'5122,"5"15"-4482,-1-2-480,1-3-27,-2 1 1,1 1 0,-1-1-1,-1 0 1,0 1 0,-1-1-1,0 13 1,-6 71 975,2-64-406,1 0 0,1 1 0,6 37 0,-5-35 788,0-24-1328,0-23-3693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4:11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135 184 9344,'0'0'15455,"-13"15"-14768,-42 50 28,48-56-467,1 0 0,0 0 1,0 1-1,1 0 1,1 0-1,-6 16 1,2-4 301,5-13-259,0 1 0,0-1 1,1 1-1,1 0 0,0 0 1,0 0-1,1 12 0,0-17-141,0-1-1,1 0 1,0 0-1,0 0 1,0 0-1,0 0 1,1 0-1,3 7 0,-4-9-116,0 0 0,1 0 0,-1-1 0,1 1 0,-1 0 0,1-1 0,0 1 0,-1-1 0,1 0 0,0 1 0,0-1 0,0 0 0,0 0 0,0 0 0,0 0 0,0-1 0,3 2 0,-1-2-33,-1 0 0,1 0 0,-1 0 0,0 0 0,1-1 0,-1 1 0,0-1 0,1 0 0,-1 0 0,0 0 0,0 0 0,0 0 0,5-4 0,41-27 0,-34 21 0,10-7 0,-2-2 0,0 0 0,-1-2 0,-1 0 0,21-30 0,-31 36 0,15-30 0,-25 46 0,-1 0 0,0 0 0,1 1 0,-1-1 0,0 0 0,1 0 0,-1 0 0,0 0 0,0 0 0,1 1 0,-1-1 0,0 0 0,0 0 0,1 0 0,-1 1 0,0-1 0,0 0 0,0 0 0,0 1 0,1-1 0,-1 0 0,0 0 0,0 1 0,0-1 0,0 0 0,0 1 0,0-1 0,0 0 0,0 1 0,0-1 0,0 0 0,0 0 0,0 1 0,0 0 0,8 23 0,-3-8 0,-1-7 0,0-1 0,0 1 0,1-1 0,0 0 0,0-1 0,1 1 0,0-1 0,0 0 0,0 0 0,1-1 0,0 0 0,11 7 0,-15-12 0,1 1 0,-1-1 0,0 0 0,0 0 0,1 0 0,-1-1 0,0 1 0,1-1 0,-1 0 0,1 0 0,-1 0 0,1 0 0,-1 0 0,0-1 0,1 0 0,-1 0 0,0 0 0,1 0 0,-1 0 0,0-1 0,0 1 0,0-1 0,4-3 0,2-1 0,0 0 0,-1-1 0,0 0 0,0 0 0,-1-1 0,8-9 0,-4 0 0,0-1 0,-2 1 0,1-1 0,-2-1 0,-1 0 0,0 0 0,6-31 0,-3 18 0,-10 32 0,-1 0 0,1 0 0,0 0 0,0 0 0,0 0 0,0 0 0,0-1 0,0 1 0,0 0 0,0 0 0,0 0 0,0 0 0,0 0 0,0 0 0,0-1 0,0 1 0,0 0 0,0 0 0,0 0 0,0 0 0,0 0 0,0 0 0,0-1 0,0 1 0,0 0 0,0 0 0,0 0 0,0 0 0,0 0 0,0 0 0,0-1 0,0 1 0,0 0 0,0 0 0,0 0 0,0 0 0,0 0 0,0 0 0,1 0 0,-1-1 0,0 1 0,0 0 0,0 0 0,0 0 0,0 0 0,0 0 0,0 0 0,1 0 0,-1 0 0,0 0 0,0 0 0,0 0 0,0 0 0,0 0 0,1 0 0,-1 0 0,0 0 0,0 0 0,0 0 0,0 0 0,0 0 0,0 0 0,1 0 0,4 7 0,-4-5 0,11 7 0,1 0 0,-1 0 0,2-1 0,14 6 0,-25-12 0,13 6 0,1-1 0,-1-1 0,1 0 0,0-2 0,0 1 0,0-2 0,1-1 0,20 1 0,-29-2 0,0-2 0,0 0 0,0 0 0,0 0 0,-1-1 0,1 0 0,16-7 0,-20 6 0,0 1 0,0-1 0,0-1 0,0 1 0,0-1 0,-1 1 0,1-1 0,-1-1 0,0 1 0,0-1 0,-1 1 0,6-11 0,-6 10 0,-1 0 0,0 1 0,-1-1 0,1 0 0,-1 0 0,0-1 0,-1 1 0,1 0 0,-1 0 0,0 0 0,0 0 0,0 0 0,-1-1 0,0 1 0,0 0 0,0 0 0,-1 0 0,-2-7 0,2 9 0,1-1 0,-1 1 0,0 0 0,0-1 0,0 1 0,-1 0 0,1 0 0,-1 1 0,1-1 0,-1 0 0,0 1 0,0 0 0,0 0 0,0 0 0,0 0 0,-1 0 0,1 0 0,-1 1 0,1 0 0,-1 0 0,0 0 0,1 0 0,-1 0 0,0 1 0,1-1 0,-6 1 0,-1 1 0,0 0 0,1 1 0,-1 0 0,0 1 0,1 0 0,-1 0 0,1 1 0,-13 7 0,8-3 0,0 1 0,1 1 0,0 0 0,-17 17 0,26-24 0,0 1 0,0 1 0,1-1 0,0 0 0,0 1 0,0 0 0,0 0 0,1-1 0,-1 2 0,1-1 0,1 0 0,-1 0 0,1 1 0,0-1 0,0 0 0,0 1 0,1-1 0,0 1 0,0-1 0,0 1 0,1-1 0,0 1 0,0-1 0,0 1 0,1-1 0,3 8 0,-1-4 0,1 0 0,0-1 0,0 1 0,1-1 0,0 0 0,0-1 0,1 0 0,0 0 0,0 0 0,1-1 0,0 0 0,0 0 0,0-1 0,10 5 0,2-1 0,1-2 0,-1 0 0,1-1 0,38 6 0,89 0 0,-143-12 0,-1 0 0,1 0 0,-1-1 0,1 1 0,-1-1 0,1 0 0,-1-1 0,1 1 0,-1-1 0,0 0 0,0 0 0,0 0 0,0 0 0,0-1 0,0 1 0,-1-1 0,1 0 0,-1-1 0,0 1 0,0 0 0,0-1 0,0 0 0,-1 1 0,1-1 0,-1 0 0,0-1 0,0 1 0,-1 0 0,1 0 0,-1-1 0,0 1 0,0-1 0,0 1 0,-1-1 0,1 1 0,-1-1 0,0 0 0,-1-4 0,-2-14-3935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4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8432,'0'0'17302,"15"-2"-16919,477-29 2103,-383 26-1639,-58 5-301,-24 0 461,45-6 1,-20-1-260,-50 7-748,-1 0 0,0 0 0,1-1 0,-1 1 0,0-1 0,0 1 0,0-1 0,1 0 0,-1 0 0,0 1 0,0-1 0,0 0 0,2-2 0,10-7 0,-6 8 102,-1 0-1,1 0 1,-1 1 0,1 0 0,0 0-1,0 0 1,-1 1 0,1 0 0,7 1-1,52 9-5187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4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13672,'0'0'11326,"13"-4"-10717,28-8 224,61-10 0,-63 16-407,-5 1 174,1 1 0,0 1-1,41 3 1,62 9 1128,-121-6-1298,3 0-18,-4-2-4381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4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16479,'0'0'4842,"12"3"-4048,20 4-57,1-1 0,42 2 0,167-9 2422,-195-2-2297,1-2 0,-1-2 0,50-13-1,-63 7-738,-23 8-3608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4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9944,'0'0'14642,"5"-10"-14158,16-34-1,-18 41-389,-1-1 0,1 1 0,0 0 0,1 0 0,-1 0 0,0 0 0,1 0 0,0 1 1,-1-1-1,1 1 0,0 0 0,0 0 0,1 1 0,-1-1 0,0 1 0,0 0 0,7-1 0,1-1 118,17-4 404,1 1 0,55-5 0,62 8 927,-117 3-1112,29-4 1048,-35-6-1479,-20 10 877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4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13168,'0'0'11285,"11"0"-10777,92 0 2285,-72-1-1409,44-8 0,-41 4-811,7 0-329,-11 2 202,35-8 0,-57 9-388,0-1 1,1 0 0,-1 0 0,0 0-1,-1-1 1,1 0 0,0 0-1,11-10 1,-16 11-59,0-1 0,0 1 0,0-1 0,0 1 0,0-1 0,-1 0 0,0 0 0,1 0 0,-2 0 0,1-1 0,0 1 0,-1 0 0,0-1 0,0 1 0,0-1 0,0 1 0,-1-1 0,0 0 0,0 1 0,0-1 0,-1 1 0,1-1 0,-1 0 0,-2-5 0,0 0 0,0 0 0,0 1 0,-1 0 0,-1-1 0,0 2 0,0-1 0,-1 0 0,0 1 0,0 0 0,-8-7 0,11 11 0,-1 1 0,0-1 0,0 1 0,0 0 0,0 0 0,-1 1 0,1-1 0,-1 1 0,0 0 0,0 0 0,0 1 0,0 0 0,0-1 0,0 1 0,0 1 0,-5-1 0,2 1 0,0 1 0,1 0 0,-1 0 0,0 1 0,1 0 0,-1 0 0,1 0 0,0 1 0,-12 6 0,2 2 0,0 0 0,0 1 0,2 1 0,-1 0 0,2 1 0,-1 1 0,-13 18 0,20-22 0,1 0 0,0 1 0,0-1 0,1 1 0,0 1 0,1-1 0,1 1 0,0 0 0,0 0 0,2 0 0,-1 0 0,2 1 0,0-1 0,0 0 0,1 1 0,1-1 0,1 1 0,-1-1 0,2 0 0,0 0 0,5 15 0,-4-20 0,1 0 0,0 0 0,0 0 0,0-1 0,1 0 0,0 0 0,0 0 0,1-1 0,0 0 0,0 0 0,1-1 0,-1 0 0,10 4 0,5 3 0,0-1 0,1-1 0,37 10 0,-39-14 0,0-1 0,0-1 0,0-1 0,0-1 0,0-1 0,1-1 0,-1-1 0,0-1 0,0 0 0,0-2 0,0 0 0,0-2 0,28-10 0,-41 12 0,4 0 0,-1 0 0,0-1 0,0-1 0,0 0 0,-1 0 0,11-9 0,10-11 850,-14 11-5635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4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46 199 11760,'0'0'13181,"-6"14"-12620,-3 2-365,5-10-106,0 1 0,1-1 0,0 1 0,0 0 0,1 0 0,-1 0 0,2 0 0,-1 0 0,0 15 0,-2 39 1429,7 84 0,-2-121-1025,5 60 2135,-2-60-2629,-3-21 0,-1 0 0,1 0 0,-1 0 0,1 0 0,-1 0 0,-1 6 0,16-95 0,9-44 0,-12 93 0,2 0 0,36-68 0,-16 35 0,13-18 0,-23 44 0,-19 36 0,0 0 0,1 0 0,0 0 0,0 0 0,1 1 0,0 0 0,0 1 0,10-8 0,-16 13 0,0 1 0,0-1 0,0 0 0,0 1 0,0-1 0,0 1 0,1 0 0,-1-1 0,0 1 0,0 0 0,0-1 0,0 1 0,0 0 0,1 0 0,-1 0 0,0 0 0,0 0 0,0 0 0,0 1 0,1-1 0,-1 0 0,0 1 0,0-1 0,0 0 0,0 1 0,0 0 0,0-1 0,0 1 0,0-1 0,0 1 0,1 1 0,1 1 0,0 0 0,-1 0 0,1 0 0,-1 1 0,0-1 0,0 1 0,2 5 0,9 12 0,-10-17 0,0-1 0,-1 1 0,0 0 0,0 0 0,3 8 0,4 19 0,-2 0 0,-1 1 0,-1-1 0,0 65 0,0 12 0,-10-22 0,-1 39 0,6-127 850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4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10448,'0'0'18264,"10"-3"-18153,5 0-64,-9 2-4,0 0-1,0-1 0,0 1 1,0-1-1,-1-1 1,7-2-1,-5 3 229,-7 2-253,1 0 0,-1 0-1,0 0 1,0 0 0,1 0-1,-1 0 1,0 0 0,0 0-1,0 0 1,1 0 0,-1 0 0,0 0-1,0 0 1,0 0 0,0 0-1,1-1 1,-1 1 0,0 0-1,0 0 1,0 0 0,0 0-1,1 0 1,-1 0 0,0-1-1,0 1 1,0 0 0,0 0-1,0 0 1,0-1 0,1 1 0,-1 0-1,0 0 1,0 0 0,0-1-1,0 1 1,0 0 0,0 0-1,0 0 1,0-1 0,0 1-1,0 0 1,0 0 0,-1-2 1343,3-1-757,-2 3-590,0 0 0,0 0 0,0 0 1,0-1-1,1 1 0,-1 0 0,0 0 0,0 0 0,0 0 1,0 0-1,0-1 0,0 1 0,0 0 0,1 0 1,-1 0-1,0 0 0,0 0 0,0-1 0,0 1 0,0 0 1,1 0-1,-1 0 0,0 0 0,0 0 0,0 0 0,0 0 1,1 0-1,-1 0 0,0 0 0,0 0 0,0 0 1,1 0-1,-1 0 0,0 0 0,0 0 0,0 0 0,1 0 1,-1 0-1,0 0 0,4 1-12,-1-1 0,0 1-1,1 0 1,-1 0 0,0 0 0,0 0-1,0 1 1,0-1 0,0 1 0,0 0-1,0 0 1,0 0 0,-1 0 0,1 0 0,3 5-1,21 13-1,-23-17 0,0 0 0,0-1 0,0 0 0,0 0 0,0 0 0,1 0 0,-1-1 0,1 0 0,-1 0 0,1 0 0,-1 0 0,1-1 0,0 0 0,-1 0 0,1 0 0,0 0 0,-1-1 0,1 0 0,-1 0 0,1 0 0,7-3 0,-8 3 0,-1 0 0,0 0 0,0-1 0,0 1 0,0-1 0,0 0 0,0 0 0,0 0 0,0 0 0,2-3 0,-4 3 0,0 1 0,0-1 0,0 1 0,0-1 0,0 1 0,-1-1 0,1 0 0,0 1 0,-1-1 0,1 0 0,-1 1 0,0-1 0,0 0 0,0 0 0,0 1 0,0-1 0,0 0 0,0 0 0,0 1 0,-1-1 0,1 0 0,-1-2 0,-3-9 0,-1-5 0,-1 1 0,0 0 0,-1 1 0,-12-23 0,17 35 0,0 1 0,-1 0 0,1-1 0,0 1 0,-1 0 0,0 1 0,0-1 0,0 0 0,0 1 0,0-1 0,-1 1 0,1 0 0,0 0 0,-1 1 0,0-1 0,1 1 0,-1-1 0,0 1 0,0 0 0,0 1 0,0-1 0,0 1 0,0 0 0,0 0 0,0 0 0,-4 0 0,2 2 0,-1 0 0,1 0 0,0 0 0,0 0 0,0 1 0,1 0 0,-1 0 0,1 1 0,0-1 0,-1 1 0,2 0 0,-1 1 0,0-1 0,1 1 0,0 0 0,-7 10 0,-1 4 0,2 0 0,0 0 0,-12 34 0,18-42 0,0 0 0,1 0 0,1 1 0,0-1 0,1 1 0,0-1 0,0 1 0,1 0 0,1 0 0,0-1 0,1 1 0,3 15 0,-2-21 0,-1-1 0,1 1 0,0 0 0,1-1 0,-1 0 0,1 0 0,0 0 0,1 0 0,-1-1 0,1 1 0,-1-1 0,1 0 0,1-1 0,-1 1 0,0-1 0,1 0 0,0 0 0,11 3 0,-4-2 0,0 0 0,0-1 0,1 0 0,-1-1 0,1-1 0,0 0 0,24-2 0,-26-1 170,1 0 0,-1 0 0,1-2 0,18-6 0,-22 6-1366,0 0 0,-1-1 0,11-6-1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10248,'0'0'16617,"4"12"-16035,-4-11-579,5 14 230,-1 0 0,0 1 1,-2-1-1,3 30 0,-3 8 787,-1-30 18,-1 34 0,-1 29 9,11-105-1047,-3-1-3972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5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87 8136,'0'0'8743,"-2"10"-8317,-2 0-279,3-6-56,-1 0 1,1 0-1,0 0 0,0 0 1,0 0-1,1 0 1,-1 9 1850,-8-16 5001,11 0-6822,0 0-1,0 0 1,1 0 0,-1 0 0,1 1 0,0-1 0,0 1 0,0 0 0,0 0 0,0 0 0,0 0 0,1 1 0,4-3 0,53-15 947,-48 15-775,-9 3-230,-1 0-1,1 0 1,0 1 0,0-1 0,-1 1-1,1-1 1,0 1 0,0 0-1,0 1 1,-1-1 0,1 1-1,0 0 1,0-1 0,-1 2-1,1-1 1,-1 0 0,1 1 0,-1-1-1,1 1 1,-1 0 0,0 0-1,4 4 1,-4-3 8,0 1 1,0-1-1,-1 1 1,1 0-1,-1 0 1,1 0-1,-1 1 1,-1-1-1,1 0 0,-1 1 1,1-1-1,-1 1 1,0 0-1,-1-1 1,1 1-1,-1 0 1,0 7-1,-3 15-71,-1 0 0,-1-1 0,-1 0 0,-12 32 0,-1 3 0,18-54 0,-2 1 0,1 0 0,0 1 0,0 0 0,1-1 0,0 15 0,1-22 0,0 1 0,0-1 0,0 1 0,1-1 0,-1 1 0,1-1 0,-1 1 0,1-1 0,-1 1 0,1-1 0,0 0 0,-1 0 0,1 1 0,0-1 0,0 0 0,0 0 0,0 0 0,0 0 0,0 0 0,1 0 0,-1 0 0,0 0 0,0 0 0,1 0 0,-1-1 0,0 1 0,1-1 0,-1 1 0,1-1 0,-1 1 0,1-1 0,-1 0 0,1 0 0,-1 0 0,1 0 0,-1 0 0,1 0 0,-1 0 0,1 0 0,1-1 0,10-1 0,0 0 0,-1-1 0,1-1 0,-1 0 0,23-11 0,-14 4 0,-1 0 0,29-22 0,-27 16 0,-1-1 0,-1 0 0,0-1 0,-1-2 0,-2 0 0,0 0 0,-1-2 0,-1 0 0,-1-1 0,-1 0 0,13-37 0,-22 51 0,-1-1 0,0 1 0,0 0 0,-1-1 0,-1 0 0,1-16 0,-2 16 0,-1 9 0,1-1 0,0 0 0,0 1 0,0-1 0,0 0 0,0 1 0,0-1 0,1 0 0,0 1 0,-1-1 0,3-3 0,-3 6 0,1-1 0,0 0 0,-1 1 0,1-1 0,0 1 0,-1-1 0,1 1 0,0-1 0,0 1 0,0 0 0,-1-1 0,1 1 0,0 0 0,0 0 0,0-1 0,0 1 0,0 0 0,0 0 0,0 0 0,-1 0 0,1 0 0,0 1 0,0-1 0,0 0 0,0 0 0,0 0 0,0 1 0,1 0 0,23 12 0,-21-10 0,17 10 0,97 54 0,-115-66 73,0 0-1,1 0 1,-1 0-1,0 0 1,1-1-1,-1 1 1,5-1 0,6 2-4589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5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47 189 10248,'0'0'16697,"12"6"-16187,38 17-10,-46-22-421,-1 0 0,0 0-1,0 0 1,0-1 0,1 1-1,-1-1 1,0 0 0,1 0 0,-1 0-1,0 0 1,0 0 0,1-1-1,-1 0 1,0 0 0,0 0 0,1 0-1,-1 0 1,0 0 0,0-1-1,-1 1 1,1-1 0,0 0-1,0 0 1,2-3 0,5-1 230,-5 2-217,0 0-1,-1 0 0,1 0 0,-1 0 1,0-1-1,0 0 0,0 0 0,-1 0 0,1 0 1,-1 0-1,0-1 0,-1 0 0,0 1 0,2-8 1,-2 9-40,-1 0 1,0 0 0,-1 0-1,1 0 1,-1 0 0,0-1-1,0 1 1,0 0 0,0 0-1,-1 0 1,0 0 0,0-1-1,0 1 1,0 0-1,-1 0 1,1 0 0,-1 1-1,0-1 1,0 0 0,0 1-1,-5-6 1,4 6-53,1 1 0,0 0 0,-1 0 0,0 1 0,1-1 0,-1 0 0,0 1 0,0-1 0,0 1 0,0 0 0,0 0 0,0 0 0,0 1 0,0-1 0,0 1 0,-1 0 0,1-1 0,0 2 0,0-1 0,0 0 0,-1 0 0,1 1 0,0 0 0,-5 1 0,0 1 0,0 0 0,1 0 0,-1 1 0,1 0 0,0 0 0,0 1 0,0 0 0,-8 8 0,6-4 0,1 0 0,0 0 0,0 1 0,1 0 0,0 0 0,1 1 0,0 0 0,0 0 0,1 1 0,-3 12 0,6-18 0,1-1 0,0 1 0,0-1 0,0 1 0,1-1 0,-1 1 0,1-1 0,1 1 0,-1-1 0,1 1 0,0-1 0,0 1 0,1-1 0,0 0 0,0 1 0,0-1 0,0 0 0,1 0 0,0-1 0,0 1 0,0-1 0,0 1 0,1-1 0,6 6 0,2 0 0,1-1 0,-1 0 0,1-1 0,1-1 0,0 0 0,0-1 0,0 0 0,0-1 0,1-1 0,0 0 0,0-1 0,17 1 0,-11-2 0,1-1 0,0-1 0,0-1 0,0 0 0,0-2 0,0-1 0,37-11 0,-53 13 121,0 0 1,-1-1-1,1 1 1,-1-1-1,0 0 0,9-7 1,-12 8-557,0 0 0,0 0 0,0 1 0,-1-2 0,1 1 0,0 0 0,-1 0 0,0 0 0,0-1 0,2-3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4:1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0 864 10656,'0'0'9702,"10"3"-9270,34 8 24,-42-10-392,1-1 0,-1 0 0,0 0 0,1 0-1,-1-1 1,1 1 0,-1-1 0,0 1 0,1-1 0,-1 0 0,0 1 0,0-1-1,1 0 1,-1-1 0,0 1 0,0 0 0,0-1 0,0 1 0,2-3 0,-1 1 75,12-10 294,-1-2-1,-1 1 0,-1-2 0,0 0 0,14-23 1,-7 9 86,88-131 2145,-77 120-1114,63-66 0,-77 91-1143,1 1-1,33-22 0,-49 39-406,0 1 0,0-1 0,0 0 0,0 1 0,0-1 0,-1 1 0,1 0 0,-1-1 0,0 4 0,-1 28 0,-2 0 0,-1-1 0,-2 0 0,-12 40 0,1-30 0,13-35 0,1 1 0,-1-1 0,2 1 0,-4 12 0,-3 4 0,8-22 0,-1-1 0,1 1 0,0 0 0,0-1 0,1 1 0,-1 0 0,0 0 0,0 3 0,18-30 0,68-93 0,-67 94 0,2 1 0,44-39 0,-61 59 0,0-1 0,1 1 0,-1 0 0,0 0 0,1 1 0,-1-1 0,1 1 0,-1-1 0,1 1 0,0 0 0,6 0 0,-9 1 0,0 0 0,1 0 0,-1 0 0,0 0 0,1 0 0,-1 1 0,1-1 0,-1 0 0,0 1 0,1-1 0,-1 1 0,0-1 0,0 1 0,0 0 0,1 0 0,-1-1 0,0 1 0,0 0 0,0 0 0,0 0 0,0 0 0,0 0 0,-1 1 0,1-1 0,0 0 0,0 0 0,-1 0 0,1 1 0,-1-1 0,1 0 0,-1 1 0,0-1 0,1 3 0,2 39 0,-4-36 0,1-1 0,0 0 0,1 0 0,0 1 0,0-1 0,0 0 0,0 0 0,4 9 0,-4-14 0,-1-1 0,0 1 0,1-1 0,-1 1 0,1-1 0,-1 1 0,0-1 0,1 0 0,-1 1 0,1-1 0,-1 0 0,1 0 0,-1 1 0,1-1 0,-1 0 0,1 0 0,0 0 0,-1 1 0,1-1 0,-1 0 0,1 0 0,-1 0 0,1 0 0,-1 0 0,1 0 0,0 0 0,-1-1 0,1 1 0,-1 0 0,1 0 0,0-1 0,22-9 0,-16 7 0,9-6 0,0-1 0,-1 0 0,22-20 0,-19 14 0,30-18 0,-46 33 0,0-1 0,0 1 0,1 0 0,-1-1 0,0 1 0,1 0 0,-1 0 0,1 1 0,-1-1 0,0 0 0,6 0 0,-7 2 0,0 0 0,0-1 0,0 1 0,0 0 0,-1-1 0,1 1 0,0 0 0,0 0 0,0 0 0,-1 0 0,1 0 0,0 0 0,-1 0 0,1 0 0,-1 0 0,1 0 0,-1 0 0,0 1 0,1-1 0,-1 0 0,0 0 0,0 0 0,0 1 0,0-1 0,0 2 0,13 116 0,-13-118 0,1 1 0,-1 0 0,0 0 0,1 0 0,0 0 0,-1-1 0,1 1 0,0 0 0,0-1 0,0 1 0,0-1 0,0 1 0,1-1 0,-1 1 0,0-1 0,1 0 0,-1 1 0,1-1 0,-1 0 0,1 0 0,-1 0 0,1 0 0,0-1 0,0 1 0,-1 0 0,1-1 0,2 1 0,1 1 0,0-1 0,0 0 0,0-1 0,1 1 0,-1-1 0,0 0 0,0-1 0,9 0 0,6-5 0,-1-1 0,0-1 0,0 0 0,-1-1 0,0-1 0,25-19 0,-14 10 0,-21 14 0,1 0 0,-1-1 0,-1 0 0,1 0 0,-1-1 0,0 0 0,-1 0 0,1-1 0,6-11 0,-7 11 0,6-9 0,-14 14 0,-9 7 0,-17 12 0,1 1 0,0 2 0,-42 37 0,56-44 0,0 1 0,2 0 0,-1 1 0,2 0 0,0 1 0,0 0 0,1 0 0,-9 24 0,17-38 0,1 0 0,-1 0 0,1 0 0,-1 0 0,1 0 0,0 1 0,-1-1 0,1 0 0,0 0 0,0 0 0,0 0 0,0 0 0,0 0 0,0 0 0,0 1 0,0-1 0,0 0 0,0 0 0,1 0 0,-1 0 0,0 0 0,1 0 0,-1 0 0,1 0 0,-1 0 0,1 0 0,-1 0 0,1 0 0,0 0 0,0 0 0,-1 0 0,1-1 0,0 1 0,0 0 0,0-1 0,0 1 0,2 1 0,-1-2 0,0 1 0,1-1 0,-1 0 0,1 0 0,-1 0 0,0 0 0,1 0 0,-1 0 0,1 0 0,-1-1 0,1 1 0,-1-1 0,0 0 0,1 0 0,-1 0 0,0 0 0,4-2 0,9-9 0,0 1 0,-1-2 0,0 0 0,-1-1 0,-1 0 0,14-19 0,-10 11 0,2 2 0,25-25 0,-37 39 0,-3 4 0,1 8 0,-1-1 0,2 6 0,1 0 0,1 0 0,-1-1 0,2 0 0,0 0 0,0-1 0,0 0 0,11 8 0,-12-12 0,0 0 0,0-1 0,0 1 0,1-2 0,0 1 0,-1-1 0,1 0 0,0-1 0,1 0 0,-1 0 0,0 0 0,0-1 0,10 0 0,7-2 0,0-1 0,-1 0 0,1-2 0,0-1 0,-1-1 0,0-1 0,-1-1 0,1-1 0,-2-1 0,1-1 0,-1-1 0,-1-1 0,34-27 0,-34 18 0,-20 21 0,-1-1 0,1 1 0,0 0 0,0 0 0,-1-1 0,1 1 0,-1 0 0,1-1 0,-1 1 0,0 0 0,1-1 0,-1 1 0,0-1 0,0 1 0,0-1 0,0 1 0,0-1 0,-1-1 0,1 3 0,0-1 0,0 0 0,-1 1 0,1-1 0,0 1 0,-1-1 0,1 1 0,-1-1 0,1 1 0,-1-1 0,1 1 0,-1 0 0,1-1 0,-1 1 0,1 0 0,-1-1 0,1 1 0,-1 0 0,1 0 0,-1-1 0,0 1 0,1 0 0,-1 0 0,0 0 0,1 0 0,-1 0 0,0 0 0,1 0 0,-1 0 0,1 0 0,-1 0 0,0 0 0,1 0 0,-1 1 0,0-1 0,1 0 0,-1 0 0,0 1 0,-27 14 0,25-13 0,-35 20 0,21-12 0,0 0 0,0 1 0,-26 23 0,37-28 0,-8 7 0,1 0 0,-15 21 0,26-31 0,-1 1 0,1-1 0,0 1 0,0-1 0,0 1 0,0 0 0,1 0 0,-1 0 0,1 0 0,0 0 0,0 0 0,1 0 0,-1 0 0,1 1 0,0-1 0,0 7 0,1-9 0,-1 1 0,1-1 0,-1 1 0,1-1 0,0 0 0,0 1 0,0-1 0,0 0 0,0 1 0,0-1 0,0 0 0,1 0 0,0 0 0,-1 0 0,1 0 0,0-1 0,0 1 0,0 0 0,0-1 0,0 1 0,0-1 0,0 0 0,0 0 0,1 0 0,-1 0 0,0 0 0,1 0 0,-1-1 0,1 1 0,-1-1 0,1 1 0,-1-1 0,1 0 0,-1 0 0,1 0 0,-1-1 0,5 0 0,3-1 0,0 0 0,0-2 0,0 1 0,0-1 0,0 0 0,-1-1 0,13-8 0,-4 0 0,0-1 0,-1-1 0,-1 0 0,0-1 0,-1-1 0,-1 0 0,-1-1 0,0-1 0,-1 0 0,-1-1 0,12-28 0,1-14 0,-3 0 0,21-102 0,-37 142 0,0-1 0,-2 0 0,-1-1 0,-1 1 0,-1-1 0,0 1 0,-7-32 0,7 54 0,0-1 0,0 1 0,0 0 0,0 0 0,-1-1 0,1 1 0,-1 0 0,1 0 0,-1 0 0,1 0 0,-1 0 0,0 0 0,1-1 0,-1 2 0,0-1 0,0 0 0,0 0 0,0 0 0,0 0 0,-1-1 0,1 2 0,0 0 0,0 0 0,0 0 0,-1 0 0,1 0 0,0 0 0,0 0 0,0 0 0,0 0 0,0 0 0,0 0 0,0 1 0,0-1 0,0 0 0,0 1 0,0-1 0,0 1 0,0-1 0,-1 2 0,-3 1 0,0 2 0,0-1 0,1 0 0,-1 1 0,1 0 0,0 0 0,-4 6 0,-8 19 0,0 0 0,2 1 0,1 0 0,2 1 0,1 0 0,1 1 0,2 0 0,2 1 0,0-1 0,1 43 0,5-62 0,0 0 0,0 0 0,1 0 0,1 0 0,7 23 0,-8-31 0,0 0 0,1-1 0,-1 1 0,1-1 0,0 1 0,1-1 0,-1 0 0,1 0 0,0-1 0,0 1 0,1-1 0,-1 0 0,1 0 0,0 0 0,9 5 0,-7-5 0,1-1 0,-1 0 0,1 0 0,-1-1 0,1 1 0,0-2 0,0 1 0,0-1 0,-1-1 0,1 1 0,0-1 0,0 0 0,10-2 0,-3-1 0,0 0 0,0-1 0,0 0 0,0-1 0,-1-1 0,0 0 0,0-1 0,23-15 0,-30 16 0,1 0 0,-2 0 0,1-1 0,-1 1 0,0-1 0,0-1 0,-1 1 0,0-1 0,0 0 0,-1 0 0,0-1 0,0 1 0,-1-1 0,0 0 0,-1 0 0,2-10 0,-3 18 0,-1 0 0,0 1 0,0-1 0,0 1 0,1-1 0,-1 0 0,0 1 0,0-1 0,0 0 0,0 1 0,0-1 0,-1 0 0,1 1 0,0-1 0,0 0 0,0 1 0,0-1 0,-1 0 0,1 1 0,0-1 0,-1 1 0,1-1 0,0 1 0,-1-1 0,1 0 0,-1 1 0,1 0 0,-1-1 0,1 1 0,-1-1 0,0 0 0,0 1 0,-1 0 0,1 0 0,-1 0 0,1-1 0,-1 1 0,1 1 0,-1-1 0,1 0 0,-1 0 0,1 0 0,-1 1 0,1-1 0,-2 2 0,-5 1 0,1 0 0,-1 1 0,1 0 0,-7 5 0,6-3 0,1 0 0,0 1 0,1 0 0,0 0 0,0 0 0,0 1 0,1 0 0,0 0 0,0 0 0,-5 14 0,8-16 0,-1 1 0,2 0 0,-1 0 0,1 0 0,0 0 0,0 0 0,1 0 0,0 0 0,0 0 0,1 1 0,0-1 0,0 0 0,0 0 0,5 12 0,-3-12 0,-1-1 0,1 1 0,0-1 0,0 0 0,1 0 0,-1 0 0,2-1 0,-1 1 0,0-1 0,1 0 0,0 0 0,0 0 0,1-1 0,-1 0 0,1 0 0,0 0 0,12 5 0,-8-4 0,-1-1 0,1 0 0,0-1 0,0 0 0,0 0 0,0-1 0,17 1 0,-24-3 0,1 0 0,-1 0 0,1 0 0,-1-1 0,1 0 0,-1 1 0,1-1 0,-1-1 0,0 1 0,1 0 0,-1-1 0,0 1 0,0-1 0,0 0 0,0 0 0,-1-1 0,1 1 0,0 0 0,-1-1 0,0 1 0,1-1 0,-1 0 0,0 0 0,0 0 0,-1 0 0,3-4 0,10-27 850,-7 16-5635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5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12256,'0'0'11170,"5"13"-10433,-2-5-607,1 5 101,0 0 1,0 0-1,-1 1 1,-1-1-1,2 21 1,-2 17 2607,15 76 0,-17-126-2790,0 0-1,0 0 0,0-1 1,0 1-1,0 0 0,0 0 1,1-1-1,-1 1 0,0 0 1,0-1-1,0 1 0,1 0 1,-1 0-1,0-1 0,1 1 1,-1-1-1,1 1 0,-1 0 1,1-1-1,-1 1 0,1-1 0,-1 1 1,1-1-1,-1 1 0,1-1 1,-1 1-1,1-1 0,0 0 1,-1 1-1,1-1 0,0 0 1,0 0-1,-1 0 0,1 1 1,0-1-1,0 0 0,1-1-414,0 1-1,-1-1 1,1 0 0,0 1-1,-1-1 1,1 0-1,-1 0 1,1 0-1,-1-1 1,1 1 0,1-2-1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6:5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13920,'0'0'9925,"13"3"-9465,-1-1-343,2 2 47,0-2 0,0 0-1,0 0 1,25-2 0,373-31 2947,-224 14-1316,-96 13-846,-61 5-533,1-3 0,-1 0-1,42-10 1,-71 12-192,3-2 465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13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183 573 12088,'0'0'6553,"12"-2"-6260,35-8-2,-42 9-223,1-1 1,-1 0-1,0 0 0,0 0 1,0-1-1,0 0 1,0 0-1,0 0 1,-1-1-1,1 1 1,-1-1-1,0 0 0,4-5 1,5-5 107,-4 4-37,0 0-1,-1 0 1,0-1-1,0 0 1,-2-1-1,1 0 1,8-22-1,-5 5 147,0-2-1,5-34 1,-11 44-85,-1 0-1,-1 0 1,-1 0 0,-1-1 0,-1 1 0,-1 0 0,0 0 0,-2-1-1,-8-29 1,11 50-165,1-1 0,-1 1 0,0-1 0,1 0 0,-1 1 0,0-1 0,0 1 0,0 0 0,0-1 0,0 1 0,0 0-1,0-1 1,0 1 0,-2-1 0,2 1-11,0 1-1,0 0 0,0-1 1,1 1-1,-1 0 0,0 0 1,0 0-1,0 0 0,0-1 1,1 1-1,-1 0 0,0 0 0,0 1 1,0-1-1,0 0 0,0 0 1,1 0-1,-1 0 0,0 1 1,-1 0-1,-1 1 28,0 0 0,0 0 1,0 0-1,0 1 0,0-1 0,1 1 0,-1 0 0,1 0 1,0 0-1,0 0 0,-3 5 0,-7 18 100,0 0 0,2 0-1,-13 54 1,-6 87 282,21-58-18,9 166-1,0-223-212,-3 0-1,-15 90 0,15-131-148,-1 0 0,0 0-1,-1 0 1,0-1 0,-1 0-1,0 1 1,-9 11 0,12-20-29,0 0 1,0 0-1,0 0 1,0 0-1,-1 0 1,1 0-1,0-1 1,-1 0-1,0 1 1,1-1-1,-1 0 1,0 0-1,0 0 1,1-1-1,-1 1 1,0-1-1,0 1 1,-5-1-1,-4 0 86,1 0 1,-1-1-1,-12-3 0,17 3-38,0 0 0,1 0-1,-1-1 1,1 0-1,0-1 1,-9-4-1,12 5-37,0 1 1,1-1-1,-1 0 0,1-1 0,-1 1 0,1 0 0,0-1 0,0 1 1,0-1-1,1 1 0,-1-1 0,0 0 0,1 0 0,0 0 0,0 0 1,-1-3-1,2 4-31,0 1 0,0-1 0,0 1 1,0-1-1,0 1 0,0-1 0,1 1 1,-1-1-1,1 1 0,-1 0 0,1-1 0,-1 1 1,1 0-1,0-1 0,0 1 0,0 0 1,0 0-1,0 0 0,0-1 0,0 1 0,0 0 1,0 0-1,0 1 0,0-1 0,1 0 1,-1 0-1,3 0 0,38-19-21,82-15-126,-20 8 83,-75 21 71,-1-1 1,44-16-1,-63 19-1,-1 0 1,1-1 0,-1 0 0,0 0-1,0-1 1,-1 1 0,0-2-1,0 1 1,0-1 0,-1 0-1,0-1 1,6-8 0,1-4 45,-3 6 17,-1-1 0,0 1 0,-2-2 0,1 1 0,6-23-1,-14 36-22,1 1 0,-1-1-1,0 1 1,0-1 0,0 0-1,0 1 1,0-1 0,0 1-1,-1-1 1,1 0 0,0 1-1,-2-3 1,-2 2 234,-2 13-208,1 4-99,1 2 1,1-1-1,0 0 1,1 1-1,1-1 0,1 29 1,2-26-35,2-1 1,0 1-1,1-1 1,1 0-1,1 0 1,10 19-1,-12-29 26,-1 0 0,1-1 0,0 0-1,0 0 1,13 13 0,-14-17 18,0 1 0,0 0-1,1-1 1,-1 0-1,1 1 1,0-2 0,-1 1-1,1-1 1,0 0 0,10 3-1,-11-4 22,-1-1-1,0 0 1,0 0-1,0 0 0,0-1 1,0 1-1,0-1 1,0 1-1,0-1 1,0 0-1,0 0 0,0-1 1,4-2-1,34-26 110,-20 13-43,-6 5 5,-1 0 0,-1-1 0,-1-1 0,21-27-1,-19 22 117,0 1-1,25-22 0,-37 38-185,0-1-1,1 1 1,0 0-1,-1 0 1,1 0-1,0 1 0,0-1 1,0 1-1,4-2 1,-6 3-7,-1 0-1,1 0 1,-1 0 0,1 0 0,0 0 0,-1 0 0,1 0 0,-1 0 0,1 0 0,-1 0 0,1 0 0,-1 1-1,1-1 1,-1 0 0,1 0 0,-1 1 0,1-1 0,-1 0 0,1 1 0,-1-1 0,0 0 0,1 1 0,0 1-1,0-1 1,0 1 0,0 0 0,0-1-1,0 1 1,-1 0 0,1 0 0,0 0-1,0 2 1,1 20-1,0-1 0,-1 0 0,-1 0 0,-6 37 0,1 28 0,7-75 0,5-11 0,-4-3 0,-1-1 0,0 1 0,0-1 0,1 1 0,-1-1 0,0 0 0,3-3 0,6-8 0,0-1 0,-1 0 0,14-25 0,-5 7 0,-11 18 0,-5 8 0,0 0 0,1 0 0,0 1 0,0-1 0,0 1 0,0 0 0,1 0 0,0 1 0,0-1 0,8-4 0,-12 8 0,0 0 0,0 1 0,0-1 0,0 1 0,0 0 0,0-1 0,0 1 0,0 0 0,0-1 0,0 1 0,0 0 0,0 0 0,1 0 0,-1 0 0,0 0 0,2 1 0,-2-1 0,0 1 0,0 0 0,1 0 0,-1 0 0,0 0 0,0 0 0,0 0 0,0 0 0,-1 0 0,1 0 0,0 0 0,0 1 0,0 1 0,8 16 0,12 36 0,-14-35 0,17 35 0,-22-51 0,1 0 0,0 0 0,0-1 0,1 1 0,-1-1 0,1 0 0,0 0 0,0 0 0,0 0 0,0 0 0,0-1 0,0 0 0,1 0 0,-1 0 0,1-1 0,-1 1 0,1-1 0,0 0 0,0 0 0,0-1 0,8 1 0,-5-3 0,1 0 0,0 0 0,0-1 0,-1 0 0,1 0 0,-1-1 0,0 0 0,0 0 0,0-1 0,-1 0 0,0-1 0,0 0 0,0 0 0,-1 0 0,8-9 0,-9 9 0,0 0 0,-1-1 0,0 1 0,1-1 0,-2 0 0,1 0 0,-1-1 0,0 1 0,-1-1 0,0 1 0,0-1 0,-1 0 0,0 0 0,0 0 0,0 0 0,-1 0 0,-2-12 0,1 15 0,0 0 0,0 1 0,0-1 0,-1 0 0,0 0 0,-4-7 0,5 12 0,1-1 0,0 0 0,-1 1 0,1-1 0,-1 1 0,1-1 0,-1 1 0,1-1 0,-1 1 0,0-1 0,1 1 0,-1-1 0,1 1 0,-1 0 0,0-1 0,1 1 0,-1 0 0,0 0 0,0 0 0,-1-1 0,1 2 0,0-1 0,0 0 0,0 1 0,0-1 0,0 0 0,0 1 0,0-1 0,1 1 0,-1 0 0,0-1 0,0 1 0,0 0 0,1-1 0,-1 1 0,0 0 0,1 0 0,-1 0 0,0 0 0,0 1 0,-3 5 0,1 0 0,0 0 0,0 0 0,1 0 0,-1 1 0,2-1 0,-1 1 0,1-1 0,0 1 0,1 0 0,-1 0 0,2-1 0,0 10 0,1-3 0,0 0 0,1 0 0,0 0 0,1-1 0,1 1 0,8 16 0,-12-27 0,1 0 0,-1 0 0,1 0 0,0 0 0,1-1 0,-1 1 0,0-1 0,1 1 0,-1-1 0,1 0 0,-1 0 0,1 0 0,0 0 0,0-1 0,0 1 0,4 0 0,-2 0 0,0-1 0,0 0 0,0 0 0,1 0 0,-1-1 0,1 0 0,-1 0 0,0 0 0,8-2 0,3-1 0,0-1 0,-1-1 0,1-1 0,-1 0 0,25-14 0,29-23 0,70-55 0,-116 80 0,-18 13 0,1 1 0,-1-1 0,1 1 0,0 0 0,0 1 0,0-1 0,0 1 0,1 1 0,-1-1 0,8-1 0,-10 3 0,-1 1 0,1-1 0,0 1 0,0 0 0,-1 0 0,1 0 0,0 0 0,0 0 0,-1 1 0,6 1 0,-9-2 0,0 0 0,0 0 0,0 0 0,0 0 0,1 1 0,-1-1 0,0 0 0,0 0 0,0 0 0,0 0 0,0 0 0,0 0 0,1 0 0,-1 1 0,0-1 0,0 0 0,0 0 0,0 0 0,0 0 0,0 1 0,0-1 0,0 0 0,0 0 0,0 0 0,0 0 0,0 1 0,0-1 0,0 0 0,0 0 0,0 0 0,0 0 0,0 1 0,0-1 0,0 0 0,0 0 0,0 0 0,0 0 0,0 1 0,0-1 0,0 0 0,0 0 0,0 0 0,-1 0 0,1 0 0,0 1 0,0-1 0,0 0 0,0 0 0,0 0 0,0 0 0,-1 0 0,-3 5 0,-9 4 0,0-1 0,-19 9 0,19-11 0,1 1 0,0 0 0,0 1 0,-13 11 0,22-17 0,0 1 0,1 0 0,-1 0 0,1 0 0,0 0 0,0 0 0,0 0 0,0 0 0,1 1 0,-1-1 0,1 1 0,0-1 0,0 1 0,0 0 0,0-1 0,1 1 0,0 0 0,-1-1 0,1 1 0,1 6 0,-1-9 0,0 1 0,0-1 0,0 0 0,1 1 0,-1-1 0,0 1 0,1-1 0,-1 0 0,1 1 0,-1-1 0,1 0 0,0 0 0,-1 1 0,1-1 0,0 0 0,0 0 0,0 0 0,0 0 0,0 0 0,0 0 0,0 0 0,0 0 0,1 0 0,-1-1 0,0 1 0,0 0 0,1-1 0,-1 1 0,0-1 0,3 1 0,-3-1 0,1 0 0,0 0 0,0 0 0,0-1 0,0 1 0,0 0 0,0-1 0,0 0 0,-1 1 0,1-1 0,0 0 0,0 0 0,-1 0 0,1 0 0,-1 0 0,1 0 0,-1 0 0,1 0 0,-1-1 0,0 1 0,3-3 0,6-12 0,-1 1 0,0-2 0,11-29 0,1 0 0,-21 46 0,1 0 0,-1 0 0,0-1 0,0 1 0,1 0 0,-1 0 0,0 0 0,1 0 0,-1 0 0,0 0 0,0 1 0,1-1 0,-1 0 0,0 0 0,1 0 0,-1 0 0,0 0 0,0 0 0,1 0 0,-1 1 0,0-1 0,0 0 0,1 0 0,-1 0 0,0 1 0,0-1 0,0 0 0,1 0 0,-1 0 0,0 1 0,0-1 0,0 0 0,0 0 0,0 1 0,0-1 0,1 0 0,-1 1 0,0-1 0,0 0 0,0 0 0,0 1 0,9 16 0,-9-16 0,12 23 0,-6-10 0,1 0 0,1-1 0,11 17 0,-15-26 0,-1 0 0,1 0 0,0 0 0,1 0 0,-1-1 0,1 1 0,-1-1 0,1 0 0,0-1 0,0 1 0,0-1 0,11 3 0,-11-4 0,0 0 0,0 0 0,1-1 0,-1 1 0,0-1 0,0-1 0,1 1 0,-1-1 0,0 1 0,0-2 0,0 1 0,0 0 0,0-1 0,0 0 0,0 0 0,0-1 0,-1 1 0,1-1 0,-1 0 0,0 0 0,0-1 0,0 1 0,4-6 0,0 1 0,-1-1 0,0 0 0,0 0 0,-1-1 0,0 0 0,-1 0 0,0 0 0,-1-1 0,6-18 0,-6 15 0,0-1 0,-1 0 0,-1 0 0,-1 0 0,0 0 0,0 0 0,-4-30 0,1 35 0,0 0 0,2 0 0,-1-10 0,1 17 0,0 0 0,0 1 0,0-1 0,1 0 0,-1 0 0,1 0 0,0 0 0,0 0 0,0 1 0,0-1 0,0 0 0,1 1 0,-1-1 0,3-3 0,-2 5 0,-1-1 0,1 1 0,0 0 0,0-1 0,-1 1 0,1 0 0,0 0 0,0 0 0,0 0 0,0 0 0,0 1 0,1-1 0,-1 1 0,0-1 0,0 1 0,0 0 0,0 0 0,0 0 0,1 0 0,-1 0 0,0 0 0,0 0 0,0 1 0,0-1 0,1 1 0,-1 0 0,3 2 0,0-2 0,0 1 0,-1 1 0,0-1 0,1 1 0,-1-1 0,0 1 0,0 0 0,-1 1 0,1-1 0,-1 1 0,1 0 0,-1-1 0,0 1 0,-1 1 0,5 6 0,1 6 0,-1 1 0,10 33 0,-3-8 0,-10-29 0,1-1 0,1 0 0,0 0 0,1-1 0,1 1 0,16 20 0,-22-31 0,-1-1 0,1 1 0,-1-1 0,1 0 0,0 0 0,0 0 0,-1 0 0,1 0 0,0-1 0,0 1 0,0 0 0,0-1 0,0 1 0,0-1 0,0 0 0,0 0 0,0 0 0,0 0 0,0 0 0,0 0 0,0 0 0,0-1 0,0 1 0,0-1 0,0 0 0,0 1 0,0-1 0,0 0 0,0 0 0,-1 0 0,1 0 0,0 0 0,-1-1 0,1 1 0,2-3 0,2-2 0,1 0 0,-1-1 0,-1 0 0,1 0 0,-1 0 0,8-15 0,50-119 0,-57 129 0,-2 12 0,0 16 0,-3-7 0,4 20 0,0 0 0,2 0 0,1 0 0,22 50 0,-28-76 0,0 0 0,0-1 0,0 1 0,0 0 0,1 0 0,-1-1 0,1 0 0,0 1 0,0-1 0,0 0 0,0 0 0,0-1 0,0 1 0,0-1 0,1 1 0,-1-1 0,0 0 0,1 0 0,-1 0 0,1-1 0,-1 1 0,1-1 0,0 0 0,-1 0 0,1 0 0,-1-1 0,1 1 0,-1-1 0,1 0 0,-1 0 0,1 0 0,4-2 0,0-2 0,-1 1 0,1-1 0,-1-1 0,0 1 0,0-1 0,0-1 0,-1 1 0,0-1 0,9-13 0,0-6 0,21-44 0,8-13 0,-36 70 0,-1 0 0,0 0 0,7-19 0,-9 25 0,-3 17 0,-3 18 0,-1-11 0,-14 167 0,16-181 0,0-1 0,1 0 0,-1 0 0,0 0 0,1 1 0,0-1 0,-1 0 0,1 0 0,0 0 0,0 0 0,0 0 0,0 0 0,0-1 0,1 1 0,-1 0 0,0 0 0,1-1 0,-1 1 0,1-1 0,0 1 0,0-1 0,-1 0 0,1 0 0,0 0 0,0 0 0,0 0 0,4 1 0,6 2 0,0-1 0,0 0 0,0-1 0,14 0 0,12 3 0,-33-4 0,-1 1 0,1-1 0,-1 1 0,0-1 0,0 1 0,1 1 0,-1-1 0,0 1 0,-1-1 0,1 1 0,0 0 0,-1 0 0,0 1 0,0-1 0,0 1 0,0-1 0,0 1 0,-1 0 0,1 0 0,-1 0 0,0 1 0,1 5 0,-1-4 0,-1-1 0,1 1 0,-2 0 0,1 0 0,-1 0 0,0 0 0,0 0 0,0 0 0,-1 0 0,0 0 0,-1 0 0,1 0 0,-1 0 0,0 0 0,0-1 0,-1 1 0,-2 4 0,-11 14 0,-1-2 0,-1 0 0,-1-1 0,-1-1 0,-22 18 0,31-29 0,1-1 0,0 0 0,0-1 0,0-1 0,-1 0 0,-18 8 0,-61 17 0,85-29 0,-3 0 0,0 0 0,1-1 0,-1 1 0,-16-1 0,20-1 0,0 0 0,1 0 0,-1-1 0,0 1 0,0-1 0,0 0 0,1 0 0,-1 0 0,1-1 0,-1 1 0,1-1 0,-5-2 0,7 2 0,0 1 0,-1 0 0,1-1 0,0 1 0,0-1 0,0 0 0,0 1 0,0-1 0,0 0 0,1 1 0,-1-1 0,0 0 0,1 0 0,-1 0 0,1 0 0,0 0 0,0 0 0,0 1 0,0-1 0,0 0 0,0 0 0,0 0 0,1 0 0,-1 0 0,0 0 0,1 0 0,0 1 0,-1-1 0,1 0 0,0 0 0,0 1 0,2-3 0,0-2 0,1-1 0,0 1 0,1 0 0,0 0 0,0 0 0,11-9 0,11-6 0,2 2 0,0 1 0,47-22 0,99-31 0,-136 56 0,-14 6 0,-2-2 0,0-1 0,0-1 0,-1-1 0,-1-1 0,0-1 0,20-20 0,-35 29 0,-1 1 0,-1-1 0,1 1 0,-1-2 0,0 1 0,-1 0 0,1-1 0,-2 1 0,1-1 0,1-9 0,-1 6 0,-1 0 0,-1 0 0,0-1 0,0 1 0,-1 0 0,-3-21 0,2 21 0,1 8 0,0-1 0,-1 0 0,1 0 0,-1 0 0,0 1 0,0-1 0,0 0 0,0 1 0,-1-1 0,1 1 0,-1-1 0,-4-5 0,5 9 0,0 0 0,1 0 0,-1 0 0,0 0 0,0 0 0,0 0 0,0 0 0,0 0 0,0 0 0,1 0 0,-1 0 0,0 0 0,0 1 0,0-1 0,0 0 0,0 1 0,1-1 0,-1 1 0,0-1 0,0 1 0,1-1 0,-1 1 0,0-1 0,1 1 0,-1 0 0,1-1 0,-1 1 0,1 0 0,-1 0 0,1-1 0,-1 1 0,1 0 0,0 0 0,-1 1 0,-13 30 0,13-28 0,0 1 0,0-1 0,1 1 0,0-1 0,0 1 0,0 0 0,0-1 0,1 1 0,0-1 0,0 1 0,0-1 0,0 1 0,1-1 0,-1 0 0,1 0 0,0 1 0,1-1 0,-1-1 0,1 1 0,3 5 0,-1-5 0,0 1 0,0-1 0,1 0 0,-1-1 0,1 1 0,0-1 0,0 0 0,0 0 0,0-1 0,0 0 0,1 0 0,-1 0 0,12 0 0,6 1 0,1-2 0,0-1 0,-1-1 0,1-1 0,0-1 0,-1-1 0,0-1 0,25-9 0,8-6 0,0-3 0,58-33 0,-57 23 0,-52 28 0,-12 4 0,-14 4 0,-19 7 0,0 3 0,1 1 0,1 1 0,0 2 0,-61 39 0,97-55 0,0-1 0,-1 1 0,1 0 0,0-1 0,0 1 0,0 0 0,0-1 0,0 1 0,1 0 0,-1 0 0,0 0 0,0 0 0,0 0 0,1 0 0,-1 0 0,0 0 0,1 0 0,-1 0 0,1 0 0,0 1 0,-1-1 0,1 0 0,0 0 0,-1 0 0,1 1 0,0-1 0,0 0 0,0 0 0,0 1 0,0-1 0,1 0 0,-1 0 0,1 2 0,0 0 0,1-1 0,0 0 0,0 0 0,0 0 0,0 0 0,0 0 0,0 0 0,0 0 0,1-1 0,-1 1 0,1-1 0,-1 0 0,1 1 0,3 0 0,2 0 0,1 1 0,-1-1 0,1-1 0,-1 0 0,1 0 0,0 0 0,0-1 0,0-1 0,13-1 0,-10 0 0,0 0 0,0-1 0,0-1 0,0 0 0,-1 0 0,13-8 0,-12 5 0,-1-1 0,0-1 0,-1 1 0,1-2 0,-2 0 0,0 0 0,0 0 0,10-17 0,-2 0 0,-1-1 0,18-43 0,-12 13 0,-4-2 0,-2 0 0,-2 0 0,7-91 0,-18 129 0,-2 0 0,0 0 0,-1 0 0,-1 0 0,-2 0 0,0 0 0,-9-32 0,12 53 0,0 1 0,0 0 0,-1-1 0,1 1 0,0-1 0,0 1 0,0 0 0,-1-1 0,1 1 0,0 0 0,-1-1 0,1 1 0,0 0 0,-1-1 0,1 1 0,0 0 0,-1 0 0,1-1 0,0 1 0,-1 0 0,1 0 0,-1 0 0,1 0 0,-1-1 0,1 1 0,0 0 0,-1 0 0,1 0 0,-1 0 0,1 0 0,-1 0 0,1 0 0,-1 0 0,1 0 0,0 1 0,-1-1 0,1 0 0,-1 0 0,1 0 0,-1 0 0,1 0 0,0 1 0,-1-1 0,1 0 0,0 1 0,-1-1 0,1 0 0,0 0 0,-1 1 0,1-1 0,-1 1 0,-16 18 0,10-5 0,0 0 0,2 0 0,-1 1 0,2-1 0,0 1 0,-4 25 0,-3 92 0,11-45 0,3 0 0,4 0 0,20 94 0,-20-149 668,1 8-1125,-8-14-3689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13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18191,'0'0'1560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13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41 15472,'0'0'1007,"-61"-10"-575,51 8 8,8 2 184,2-6 16,6-4-208,12-2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16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0 260 10544,'0'0'8314,"13"-4"-7922,8-2-120,0 2-1,1 0 1,34-1 0,-20 4 606,1-3 0,43-9 0,-78 13-801,1-1 0,-1 1 0,1-1 0,-1 0-1,1 0 1,-1 0 0,1 0 0,-1 0 0,0 0-1,0-1 1,0 1 0,0-1 0,0 1 0,0-1 0,0 0-1,0 0 1,0 0 0,-1 0 0,1 0 0,-1 0-1,0 0 1,1 0 0,-1-1 0,0 1 0,0-1 0,1-4-1,-2 4-19,0 0-1,0 0 0,0 0 0,0 0 1,0 0-1,-1 0 0,1 0 0,-1 0 1,0 0-1,0 0 0,0 0 0,0 0 1,-1 0-1,1 1 0,-1-1 0,0 1 1,1-1-1,-1 1 0,0 0 0,0-1 1,-1 1-1,-2-2 0,1 1-6,-1 0-1,1 0 0,-1 0 1,1 1-1,-1 0 0,0 0 1,0 0-1,0 1 0,0 0 1,0 0-1,0 0 0,0 0 1,-1 1-1,1 0 0,0 0 1,0 0-1,0 1 0,-1-1 1,1 1-1,0 1 0,0-1 1,0 1-1,0 0 0,1 0 1,-1 0-1,0 1 0,-5 4 1,1-2 4,1 1 0,0 0 0,1 0 1,-1 1-1,1 0 0,1 0 1,-1 1-1,1 0 0,1 0 0,-1 0 1,1 1-1,1 0 0,-7 17 0,9-20-20,0 0 0,0 1 0,1-1-1,0 0 1,0 1 0,1-1-1,0 0 1,0 1 0,0-1-1,1 1 1,0-1 0,0 0-1,0 0 1,1 0 0,0 1 0,1-1-1,-1-1 1,1 1 0,0 0-1,0-1 1,1 1 0,-1-1-1,1 0 1,1 0 0,-1-1-1,1 1 1,-1-1 0,1 0 0,1 0-1,-1-1 1,0 1 0,1-1-1,0 0 1,-1-1 0,1 1-1,9 1 1,0 0 27,0-1 0,1-1 0,-1 0 0,1-1 1,0-1-1,-1-1 0,1 0 0,0-1 0,-1 0 0,1-1 0,20-7 0,-6-1 62,0 0 0,0-3 0,-1 0 0,42-28 0,-43 22 25,0-2-1,42-41 1,39-57 381,-72 78-274,-31 35-198,-5 6-38,1-1-1,-1 1 1,1 0 0,-1-1 0,0 0 0,1 1 0,-1-1 0,0 0 0,0 1-1,0-1 1,0 0 0,-1 0 0,1 0 0,0 0 0,-1 0 0,1 0 0,-1 0-1,0 0 1,0 0 0,0-3 0,0 4-19,-1 1 0,0-1 1,0 1-1,0 0 0,1-1 0,-1 1 0,0 0 0,0-1 1,0 1-1,0 0 0,0 0 0,0 0 0,0 0 1,0 0-1,1 0 0,-1 0 0,0 0 0,0 0 0,0 1 1,0-1-1,-1 1 0,-3 0 0,1 1 0,-1 0 0,1 0 0,0 0 0,0 0 0,0 1 0,0 0 0,0-1 0,1 2 0,-1-1 0,-4 6 0,-35 45 0,36-44 0,-12 16 0,2 2 0,0 0 0,-12 32 0,22-43 0,0 0 0,2 0 0,0 1 0,0-1 0,2 1 0,1 0 0,-1 22 0,3-35 0,0-1 0,0 1 0,1-1 0,0 1 0,0-1 0,0 1 0,0-1 0,1 1 0,-1-1 0,4 5 0,-4-8 0,-1 0 0,1 0 0,0 0 0,-1 0 0,1 0 0,0-1 0,0 1 0,0 0 0,0 0 0,0-1 0,0 1 0,0 0 0,0-1 0,0 1 0,0-1 0,1 0 0,1 1 0,-2-1 0,1 0 0,0 0 0,-1 0 0,1 0 0,0-1 0,0 1 0,-1 0 0,1-1 0,0 0 0,-1 1 0,1-1 0,-1 0 0,1 0 0,-1 0 0,3-2 0,5-4 0,0-1 0,0-1 0,-1 0 0,0 0 0,0 0 0,-1-1 0,-1 0 0,0 0 0,0-1 0,4-11 0,-1-1 0,0 0 0,-2-1 0,8-46 0,-13 26 0,-3 49 0,0-1 0,0 0 0,-1 1 0,0-1 0,-3 6 0,-7 16 0,-73 261 0,-1 4 0,26-98 0,60-192 0,0-1 0,0 0 0,0 0 0,0 0 0,0 1 0,0-1 0,0 0 0,0 0 0,0 0 0,0 1 0,0-1 0,0 0 0,0 0 0,0 0 0,0 0 0,0 1 0,0-1 0,-1 0 0,1 0 0,0 0 0,0 0 0,0 1 0,0-1 0,0 0 0,0 0 0,0 0 0,-1 0 0,1 0 0,0 0 0,0 1 0,0-1 0,0 0 0,-1 0 0,1 0 0,0 0 0,0 0 0,0 0 0,0 0 0,-1 0 0,1 0 0,0 0 0,0 0 0,0 0 0,-1 0 0,1 0 0,0 0 0,0 0 0,0 0 0,-1 0 0,1 0 0,0 0 0,0-12 0,12-19 0,0 2 0,2 0 0,2 0 0,19-27 0,85-104 0,-97 130 0,82-99 0,103-141 0,-136 147 0,-42 72 0,-30 50 0,0 1 0,1 0 0,-1-1 0,1 1 0,-1 0 0,1-1 0,-1 1 0,1 0 0,-1 0 0,1-1 0,-1 1 0,1 0 0,-1 0 0,1 0 0,0 0 0,-1 0 0,1 0 0,-1 0 0,1 0 0,-1 0 0,1 0 0,-1 0 0,1 0 0,0 0 0,-1 1 0,1-1 0,-1 0 0,1 0 0,-1 1 0,1-1 0,-1 0 0,0 1 0,1-1 0,-1 0 0,1 1 0,-1-1 0,0 0 0,1 1 0,0 0 0,15 18 0,-16-18 0,8 10 0,-1 1 0,-1 0 0,0 1 0,0-1 0,-1 1 0,-1 0 0,0 0 0,-1 1 0,-1-1 0,2 19 0,-3-9 0,-1-1 0,-1 1 0,0 0 0,-2-1 0,-8 33 0,8-46 0,2-7 0,0 0 0,1-1 0,-1 1 0,1 0 0,0-1 0,-1 1 0,1 0 0,0-1 0,0 1 0,0 0 0,0 0 0,0-1 0,0 1 0,1 2 0,11-22 0,115-196 0,-125 209 0,2 1 0,-1-1 0,0 1 0,1 0 0,6-6 0,-9 10 0,-1-1 0,1 1 0,-1-1 0,1 1 0,0-1 0,-1 1 0,1 0 0,0-1 0,-1 1 0,1 0 0,0 0 0,0-1 0,-1 1 0,1 0 0,0 0 0,0 0 0,-1 0 0,1 0 0,0 0 0,0 0 0,0 0 0,-1 0 0,1 0 0,0 0 0,0 1 0,-1-1 0,1 0 0,0 1 0,-1-1 0,1 0 0,0 1 0,-1-1 0,1 1 0,0-1 0,-1 1 0,1-1 0,-1 1 0,1-1 0,-1 1 0,1 0 0,-1-1 0,1 1 0,-1 0 0,0-1 0,1 1 0,-1 0 0,0 0 0,7 15 0,-1-1 0,-1 1 0,6 33 0,-9-36 0,0 0 0,1 0 0,1 0 0,0-1 0,1 0 0,0 0 0,1 0 0,9 15 0,-3-10 0,-9-12 0,1 1 0,0-1 0,0 0 0,0 0 0,0 0 0,9 6 0,-12-10 0,1 0 0,0 0 0,-1-1 0,1 1 0,0 0 0,0-1 0,0 1 0,0-1 0,-1 1 0,1-1 0,0 0 0,0 0 0,0 0 0,0 0 0,0 0 0,0 0 0,0-1 0,0 1 0,-1-1 0,1 1 0,0-1 0,0 0 0,0 0 0,-1 1 0,1-1 0,-1 0 0,4-3 0,49-47 0,-32 34 850,-11 8-5635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16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20999,'0'0'5848,"5"62"-5432,1-51-112,-4-7 8,8 2-120,-2-6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18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234 444 9240,'0'0'8745,"-12"-2"-8253,2-1-350,5 2-78,1 0-1,-1 0 1,0 0 0,1 1-1,-1-1 1,0 1 0,0 0-1,1 0 1,-1 1 0,0 0-1,0-1 1,1 2-1,-10 2 1,7-1 68,-7 3 214,-1 1 0,1 0 0,0 1 1,0 0-1,-13 12 0,24-18-256,1 1 1,-1-1-1,1 1 1,-1-1-1,1 1 0,0 0 1,0 0-1,0 0 1,0 0-1,1 1 1,-1-1-1,1 0 1,0 1-1,0-1 1,0 1-1,1-1 0,-1 1 1,1-1-1,0 1 1,-1 0-1,2-1 1,-1 1-1,0-1 1,1 1-1,0-1 1,-1 1-1,2-1 0,1 7 1,-1-5 14,1-1 0,-1 1 1,1-1-1,0 0 0,0 0 0,0 0 1,0 0-1,1 0 0,0-1 0,-1 1 1,1-1-1,1 0 0,-1 0 0,0-1 1,1 1-1,-1-1 0,1 0 0,0 0 1,5 1-1,-7-2-44,1-1-1,-1 1 1,0-1 0,0 0 0,1 0 0,-1 0-1,0 0 1,0-1 0,1 1 0,-1-1 0,0 0-1,0 0 1,0 0 0,0 0 0,0 0 0,0-1-1,0 1 1,0-1 0,-1 0 0,1 0 0,-1 0-1,1 0 1,-1-1 0,0 1 0,0 0 0,0-1-1,0 0 1,0 1 0,0-1 0,-1 0 0,2-4-1,1-2 85,0 0 0,-1 0 0,0 0 0,0-1 0,-1 1 0,0-1 0,-1 0 0,0 0 0,-1 1 0,0-1 0,0 0 0,-1 0 0,0 0 0,-1 1 0,0-1-1,-5-13 1,5 21-51,1 0 0,-1 0-1,0 0 1,0 0 0,0 0-1,0 0 1,0 0 0,0 1-1,0-1 1,-1 1-1,1-1 1,-1 1 0,1 0-1,-1 0 1,1 0 0,-6-1-1,8 2 59,-1 0-40,1 0-111,0 0 0,0 0-1,0 0 1,0 0-1,0 0 1,0 0 0,-1 0-1,1 0 1,0 0-1,0 0 1,0 1 0,0-1-1,0 0 1,0 0-1,-1 0 1,1 0 0,0 0-1,0 0 1,0 0-1,0 0 1,0 0 0,0 0-1,0 0 1,0 0-1,-1 1 1,1-1 0,0 0-1,0 0 1,0 0-1,0 0 1,0 0 0,0 0-1,0 0 1,0 1 0,0-1-1,0 0 1,0 0-1,0 0 1,0 0 0,0 0-1,0 0 1,0 1-1,0-1 1,0 0 0,0 0-1,0 0 1,0 0-1,0 0 1,0 0 0,0 1-1,0-1 1,0 0-1,0 0 1,0 0 0,0 0-1,1 0 1,-1 0-1,0 0 1,0 0 0,0 1-1,0-1 1,0 0-1,0 0 1,0 0 0,0 0-1,1 0 1,-1 0 0,0 0-1,0 0 1,9 6 3,-4-5-4,-1-1 0,1 0 0,0 0 0,-1-1 0,1 1 0,0-1 0,-1 0 0,1-1 0,-1 1 0,0-1 0,1 1 0,5-4 0,-3 0 0,-1 1 0,1-1 0,-1 0 0,1-1 0,-1 0 0,7-9 0,0-2 0,-1-1 0,-1 0 0,0 0 0,11-31 0,13-59 0,-16 44 0,-16 54 0,0 0 0,-1 0 0,0 0 0,0 0 0,-1-19 0,-1 29 0,0 0 0,0 0 0,0 0 0,0 0 0,0 0 0,0 0 0,0 0 0,0 0 0,0 0 0,0 0 0,0 0 0,0 0 0,0 0 0,0 1 0,0-1 0,1 0 0,-1 0 0,0 0 0,0 0 0,0 0 0,0 0 0,0 0 0,0 0 0,0 0 0,0 0 0,0 0 0,0 0 0,0 0 0,0 0 0,0 0 0,0 0 0,0 0 0,1 0 0,-1 0 0,0 0 0,0 0 0,0 0 0,0 0 0,0 0 0,0 0 0,0 0 0,0 0 0,0 0 0,0 0 0,0 0 0,0 0 0,0 0 0,1 0 0,1 10 0,1 149 0,-5-69 0,3-70 0,-2 481 0,-12-212 0,-22-4 0,35-284 0,-2 6 0,1-1 0,-1 1 0,0-1 0,-3 7 0,5-12 0,0 0 0,-1-1 0,1 1 0,0 0 0,-1-1 0,1 1 0,0 0 0,-1-1 0,1 1 0,-1-1 0,1 1 0,-1-1 0,1 1 0,-1-1 0,1 1 0,-1-1 0,1 1 0,-1-1 0,0 0 0,1 1 0,-1-1 0,0 0 0,1 0 0,-1 1 0,0-1 0,0 0 0,1 0 0,-1 0 0,0 0 0,1 0 0,-1 0 0,0 0 0,0 0 0,1 0 0,-1 0 0,0 0 0,1-1 0,-1 1 0,0 0 0,1 0 0,-1-1 0,0 1 0,1-1 0,-1 1 0,1 0 0,-1-1 0,0 1 0,0-2 0,-3-2 0,1-1 0,-1 0 0,1 1 0,0-2 0,0 1 0,1 0 0,0 0 0,-1-1 0,2 1 0,-1-1 0,-1-7 0,-3-8 0,-9-29 0,-16-80 0,29 116 0,0-1 0,0 0 0,2 0 0,0 0 0,0 0 0,2 0 0,0 0 0,0 1 0,1-1 0,8-19 0,-5 22 0,0 1 0,1 1 0,0-1 0,1 1 0,1 0 0,-1 1 0,1 0 0,1 0 0,0 1 0,0 0 0,1 1 0,0 0 0,15-8 0,-12 9 0,0 0 0,15-5 0,-23 9 0,-1 1 0,1-1 0,0 1 0,0 0 0,0 1 0,0-1 0,0 1 0,7 1 0,14 11 982,-2-1-5899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22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1201 11448,'0'0'3130,"-11"10"-2523,-53 50 1233,64-60-1781,0 0 0,0 1 0,0-1-1,0 0 1,0 0 0,-1 1 0,1-1 0,0 0 0,0 0 0,0 0 0,0 0 0,-1 1 0,1-1 0,0 0 0,0 0 0,0 0-1,-1 0 1,1 0 0,0 0 0,0 1 0,-1-1 0,1 0 0,0 0 0,0 0 0,-1 0 0,1 0 0,0 0 0,0 0-1,-1 0 1,1 0 0,0 0 0,0 0 0,-1 0 0,1 0 0,0 0 0,0-1 0,0 1 0,-1 0 0,1 0 0,0 0-1,0 0 1,-1 0 0,1 0 0,0-1 0,0 1 0,1-13 1701,23-49-677,3 2 0,3 1-1,51-77 1,-60 107-531,1 1-1,2 0 1,0 2 0,34-28-1,-55 52-509,4-4 414,0 0 1,1 1-1,0-1 0,13-6 0,-19 12-406,-1-1 0,0 0 0,1 1 1,-1-1-1,1 1 0,-1-1 0,1 1 0,-1 0 0,1 0 0,-1 0 0,1-1 0,-1 2 0,1-1 0,-1 0 0,1 0 0,-1 0 0,1 1 0,-1-1 0,1 0 0,-1 1 0,1 0 0,-1-1 0,0 1 0,1 0 0,-1 0 1,0-1-1,0 1 0,1 0 0,-1 0 0,0 1 0,0-1 0,0 0 0,0 0 0,0 0 0,-1 1 0,2 1 0,2 9-50,0-1 0,-1 1 0,0 0 0,-1 0 0,0 1 0,-1-1 0,-1 20 0,1-14 0,0 16 0,-2 0 0,-1 1 0,-2-2 0,-15 66 0,13-55 0,18-52 0,2-8 0,16-27 0,6-7 0,-15 22 0,21-25 0,-39 49 0,1 0 0,0 1 0,0-1 0,0 1 0,1 0 0,-1 0 0,1 0 0,0 1 0,8-4 0,-12 6 0,0-1 0,0 1 0,0-1 0,0 1 0,0 0 0,0 0 0,0-1 0,0 1 0,0 0 0,0 0 0,1 0 0,-1 0 0,0 0 0,0 0 0,0 1 0,0-1 0,0 0 0,0 0 0,0 1 0,0-1 0,0 1 0,0-1 0,0 1 0,-1-1 0,1 1 0,0-1 0,0 1 0,0 0 0,-1 0 0,1-1 0,0 1 0,-1 0 0,1 0 0,0 0 0,-1 0 0,1 0 0,-1 0 0,1 0 0,-1-1 0,0 1 0,0 1 0,1-1 0,-1 1 0,1 5 0,-1 1 0,1-1 0,-2 1 0,1-1 0,-2 9 0,1-5 0,-5 32 0,3-18 0,-1 29 0,4-54 0,0 0 0,1 0 0,-1 1 0,0-1 0,0 0 0,0 0 0,0 0 0,0 0 0,1 1 0,-1-1 0,0 0 0,0 0 0,0 0 0,1 0 0,-1 0 0,0 1 0,0-1 0,0 0 0,1 0 0,-1 0 0,0 0 0,0 0 0,1 0 0,-1 0 0,0 0 0,0 0 0,1 0 0,-1 0 0,0 0 0,0 0 0,1 0 0,-1 0 0,0 0 0,0 0 0,0 0 0,1 0 0,-1-1 0,0 1 0,0 0 0,1 0 0,-1 0 0,0 0 0,0 0 0,0-1 0,0 1 0,1 0 0,-1 0 0,0 0 0,0 0 0,0-1 0,0 1 0,0 0 0,1-1 0,11-9 0,4-12 0,13-24 0,-17 25 0,28-36 0,-35 52 0,1-2 0,-1 0 0,2 1 0,8-8 0,-13 13 0,0 0 0,0-1 0,1 1 0,-1 0 0,0 0 0,0 0 0,1 0 0,-1 1 0,0-1 0,1 0 0,-1 1 0,1 0 0,-1 0 0,1-1 0,-1 1 0,5 1 0,-6 0 0,0-1 0,0 1 0,0-1 0,0 1 0,0-1 0,0 1 0,-1 0 0,1 0 0,0-1 0,0 1 0,0 0 0,-1 0 0,1 0 0,0 0 0,-1 0 0,1 0 0,-1 0 0,1 0 0,-1 0 0,0 0 0,1 2 0,4 26 0,-3 39 0,-3-46 0,1-1 0,2 0 0,4 29 0,-5-48 0,-1-1 0,1 0 0,-1 1 0,1-1 0,-1 0 0,1 1 0,0-1 0,0 0 0,0 0 0,0 1 0,0-1 0,0 0 0,0 0 0,0 0 0,0 0 0,0-1 0,1 1 0,-1 0 0,0 0 0,0-1 0,1 1 0,-1-1 0,1 1 0,-1-1 0,0 0 0,1 1 0,-1-1 0,1 0 0,-1 0 0,1 0 0,-1 0 0,1 0 0,-1 0 0,1 0 0,-1-1 0,3 0 0,6-1 0,0-1 0,0 0 0,18-9 0,-27 12 0,24-14 0,-1-1 0,-1-1 0,0-1 0,34-33 0,-22 19 0,-24 22 0,-3 2 0,0 0 0,-1 0 0,9-10 0,-20 26 0,1 1 0,1-1 0,0 1 0,0 0 0,0 0 0,1 10 0,-1 0 0,2-18 0,-3 16 0,1 1 0,1 22 0,1-35 0,1 0 0,0 0 0,0 0 0,1 0 0,-1 0 0,1 0 0,0 0 0,1 0 0,0 0 0,5 7 0,-8-11 0,1-1 0,0 0 0,-1 0 0,1 0 0,0 0 0,0 0 0,0 0 0,0 0 0,0 0 0,0 0 0,1 0 0,-1 0 0,0 0 0,0-1 0,1 1 0,-1-1 0,0 1 0,1-1 0,-1 1 0,0-1 0,1 0 0,-1 0 0,1 0 0,-1 1 0,0-1 0,1-1 0,-1 1 0,1 0 0,-1 0 0,0 0 0,1-1 0,-1 1 0,0-1 0,1 1 0,-1-1 0,0 1 0,0-1 0,1 0 0,-1 0 0,0 0 0,2-1 0,1-3 0,-1 0 0,1 0 0,-1 0 0,0-1 0,0 1 0,0-1 0,-1 0 0,0 1 0,0-1 0,0 0 0,0-11 0,1-1 0,-2 0 0,0-30 0,-2 39 0,0 0 0,0 1 0,-1-1 0,0 1 0,0-1 0,-1 1 0,-6-12 0,8 16 0,-1 1 0,0-1 0,0 1 0,0 0 0,-1 0 0,1 0 0,-1 0 0,1 0 0,-1 0 0,0 1 0,0-1 0,0 1 0,-1 0 0,1 0 0,-1 0 0,1 0 0,-1 1 0,-6-3 0,10 4 0,-1 0 0,1 0 0,0 0 0,0 0 0,-1 0 0,1 0 0,0 0 0,-1 0 0,1 0 0,0 0 0,0 0 0,-1 0 0,1 0 0,0 0 0,0 0 0,-1 0 0,1 1 0,0-1 0,0 0 0,-1 0 0,1 0 0,0 0 0,0 1 0,-1-1 0,1 0 0,0 0 0,0 0 0,0 1 0,0-1 0,-1 0 0,1 0 0,0 1 0,0-1 0,0 0 0,0 0 0,0 1 0,0 14 0,8 13 0,-6-24 0,-1-1 0,1 1 0,0-1 0,0 0 0,1 0 0,-1 0 0,1 0 0,0 0 0,-1-1 0,1 1 0,0-1 0,0 1 0,1-1 0,-1 0 0,0 0 0,1-1 0,-1 1 0,1-1 0,0 0 0,0 0 0,-1 0 0,1 0 0,0-1 0,0 1 0,0-1 0,0 0 0,-1 0 0,7-1 0,-5 0 0,1-1 0,0 1 0,-1-1 0,1 0 0,-1-1 0,0 1 0,0-1 0,0 0 0,0-1 0,0 1 0,-1-1 0,1 0 0,-1 0 0,4-5 0,8-11 0,28-42 0,-21 27 0,3-4 0,-1-2 0,-2-1 0,-2-1 0,-2 0 0,14-50 0,-13 23 0,-3-1 0,12-116 0,-20 65 0,-9 102 0,-1 1 0,-1 0 0,0-1 0,-7-23 0,9 43 0,0-1 0,0 1 0,-1-1 0,1 1 0,0-1 0,0 1 0,0 0 0,0-1 0,0 1 0,0-1 0,-1 1 0,1-1 0,0 1 0,0 0 0,0-1 0,-1 1 0,1 0 0,0-1 0,-1 1 0,1 0 0,0-1 0,-1 1 0,1 0 0,0-1 0,-1 1 0,1 0 0,-1 0 0,1 0 0,-1-1 0,1 1 0,0 0 0,-1 0 0,1 0 0,-1 0 0,0 0 0,0 1 0,0-1 0,0 1 0,0 0 0,0-1 0,0 1 0,0 0 0,0 0 0,0 0 0,1-1 0,-1 1 0,0 0 0,0 1 0,-17 34 0,6-2 0,1 0 0,-9 57 0,-1 72 0,19-137 0,-3 39 0,2 0 0,13 128 0,-5-152 0,1 0 0,2-1 0,15 45 0,-20-76 0,1-1 0,-1 0 0,1 0 0,1 0 0,0 0 0,0-1 0,6 8 0,-9-13 0,-1-1 0,1 1 0,0 0 0,0 0 0,0-1 0,0 1 0,0-1 0,1 0 0,-1 0 0,0 0 0,1 0 0,-1 0 0,1 0 0,-1 0 0,1-1 0,-1 1 0,1-1 0,-1 0 0,1 0 0,0 0 0,-1 0 0,1 0 0,-1-1 0,1 1 0,-1-1 0,1 1 0,-1-1 0,4-2 0,6-2 0,-1-2 0,0 1 0,0-1 0,0-1 0,9-10 0,48-48 0,-56 53 0,67-84 0,-69 89 0,-6 11 0,-7 18 0,1-10 0,1-3 0,-4 19 0,2 1 0,1 0 0,1-1 0,1 1 0,6 37 0,-6-63 0,0 0 0,1 0 0,0 0 0,-1 0 0,1 0 0,0-1 0,0 1 0,0 0 0,0 0 0,0 0 0,0-1 0,1 1 0,-1-1 0,1 1 0,-1-1 0,1 0 0,-1 1 0,1-1 0,0 0 0,0 0 0,-1 0 0,1 0 0,0 0 0,0-1 0,0 1 0,0-1 0,0 1 0,0-1 0,0 1 0,0-1 0,0 0 0,0 0 0,0 0 0,0 0 0,0-1 0,0 1 0,0 0 0,3-2 0,2 0 0,1 0 0,-1 0 0,0-1 0,1 0 0,-1-1 0,-1 0 0,1 0 0,0 0 0,10-10 0,101-107 0,-115 116 0,1 1 0,-1-1 0,0 0 0,0 1 0,0-1 0,-1 0 0,0-1 0,3-8 0,-5 14 0,1 0 0,-1 0 0,0 0 0,0-1 0,0 1 0,0 0 0,1 0 0,-1-1 0,0 1 0,0 0 0,0 0 0,0-1 0,0 1 0,0 0 0,0 0 0,0-1 0,0 1 0,0 0 0,0 0 0,0-1 0,0 1 0,0 0 0,0-1 0,0 1 0,0 0 0,0 0 0,0-1 0,0 1 0,0 0 0,-1 0 0,1-1 0,0 1 0,0 0 0,0 0 0,0 0 0,-1-1 0,1 1 0,0 0 0,0 0 0,0 0 0,-1 0 0,1-1 0,0 1 0,0 0 0,-1 0 0,0 0 0,1 0 0,-1 0 0,1 1 0,-1-1 0,1 0 0,-1 0 0,1 1 0,-1-1 0,1 0 0,0 1 0,-1-1 0,1 1 0,-1-1 0,1 0 0,0 1 0,-1-1 0,1 1 0,0-1 0,-1 1 0,1-1 0,0 1 0,-11 22 0,7-14 0,0 0 0,0 0 0,0 1 0,1 0 0,1-1 0,-1 1 0,-1 18 0,4-28 0,0 10 0,0-1 0,0 0 0,1 0 0,3 16 0,-4-23 0,1 0 0,-1 0 0,1 0 0,0 0 0,-1-1 0,1 1 0,0 0 0,0 0 0,0-1 0,0 1 0,1 0 0,-1-1 0,0 1 0,1-1 0,-1 0 0,1 1 0,-1-1 0,1 0 0,0 0 0,-1 0 0,1 0 0,0 0 0,0 0 0,0-1 0,0 1 0,0-1 0,-1 1 0,1-1 0,0 0 0,4 1 0,-3-1 0,0 0 0,1-1 0,-1 1 0,0-1 0,0 0 0,0 0 0,0 0 0,0 0 0,0 0 0,0 0 0,0-1 0,0 0 0,0 1 0,-1-1 0,1 0 0,-1 0 0,0-1 0,1 1 0,-1 0 0,0-1 0,0 1 0,0-1 0,-1 0 0,1 0 0,-1 0 0,1 0 0,-1 0 0,0 0 0,0 0 0,0 0 0,0-5 0,-1-5 0,0-1 0,-1 0 0,-1 1 0,0-1 0,0 1 0,-2 0 0,0 0 0,0 0 0,-7-13 0,3 10 0,6 11 0,1 1 0,-1 0 0,-1 0 0,1 0 0,0 0 0,-1 0 0,0 0 0,0 0 0,0 1 0,-1-1 0,1 1 0,-1 0 0,1 0 0,-7-3 0,10 6 0,0 0 0,0 0 0,-1 0 0,1 0 0,0 0 0,0 0 0,0 0 0,0 0 0,-1-1 0,1 1 0,0 0 0,0 0 0,0 0 0,0 0 0,0 0 0,0-1 0,-1 1 0,1 0 0,0 0 0,0 0 0,0 0 0,0-1 0,0 1 0,0 0 0,0 0 0,0 0 0,0-1 0,0 1 0,0 0 0,0 0 0,0 0 0,0 0 0,0-1 0,0 1 0,0 0 0,0 0 0,0 0 0,0-1 0,0 1 0,0 0 0,0 0 0,0 0 0,1 0 0,-1-1 0,0 1 0,0 0 0,0 0 0,0 0 0,0 0 0,0 0 0,1 0 0,-1-1 0,0 1 0,0 0 0,0 0 0,0 0 0,1 0 0,-1 0 0,0 0 0,13-6 0,26-1 0,0 1 0,0 2 0,0 2 0,51 4 0,-79-2 0,0 1 0,0 1 0,-1-1 0,1 2 0,-1 0 0,17 6 0,-22-7 0,-1 0 0,0 0 0,1 1 0,-1-1 0,0 1 0,0 0 0,-1 0 0,1 0 0,-1 1 0,1-1 0,-1 1 0,0 0 0,0 0 0,-1 0 0,1 0 0,-1 0 0,2 6 0,-1-1 0,-2 1 0,1-1 0,-1 1 0,-1 0 0,1-1 0,-2 1 0,1-1 0,-1 1 0,-1 0 0,0-1 0,0 0 0,-1 1 0,0-1 0,-6 11 0,7-16 0,-1 1 0,1 0 0,-1-1 0,-1 0 0,1 0 0,-6 6 0,16-19 0,0 0 0,11-18 0,8-11 0,0 1 0,-16 23 0,0 0 0,12-12 0,-22 25 0,1 1 0,-1-1 0,1 1 0,-1-1 0,1 1 0,-1-1 0,1 1 0,0-1 0,-1 1 0,1 0 0,0-1 0,-1 1 0,1 0 0,0-1 0,-1 1 0,1 0 0,0 0 0,0 0 0,-1 0 0,1 0 0,0 0 0,-1 0 0,1 0 0,0 0 0,0 0 0,-1 0 0,1 0 0,0 1 0,-1-1 0,1 0 0,0 0 0,-1 1 0,1-1 0,0 0 0,-1 1 0,1-1 0,-1 1 0,1-1 0,0 1 0,-1-1 0,1 1 0,-1-1 0,0 1 0,1 0 0,-1-1 0,1 1 0,-1 0 0,0-1 0,0 1 0,1 0 0,-1 0 0,4 7 0,-1 1 0,0 0 0,3 12 0,-3-7 0,37 76 0,-38-85 0,0-1 0,0 0 0,1 0 0,-1 0 0,1 0 0,0 0 0,7 6 0,-9-9 0,-1 0 0,1-1 0,0 1 0,0 0 0,0-1 0,0 1 0,0 0 0,0-1 0,1 1 0,-1-1 0,0 0 0,0 1 0,0-1 0,0 0 0,0 0 0,1 1 0,-1-1 0,0 0 0,0 0 0,0-1 0,1 1 0,-1 0 0,0 0 0,0 0 0,0-1 0,0 1 0,1-1 0,-1 1 0,0-1 0,0 1 0,0-1 0,0 0 0,0 1 0,0-1 0,0 0 0,1-1 0,-1 1 41,-1 0 0,1 0 0,0 0 0,-1 0 0,1 0 0,-1-1 0,1 1 0,-1 0 0,0 0 0,1 0 0,-1 0 0,0-1 0,0 1 0,0 0 0,0 0 0,0-1 0,0 1 0,0 0 0,0 0 0,0-1-1,-1 1 1,1 0 0,-1-2 0,-10-21-4756,10 23 4512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22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20703,'0'0'4840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4:22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322 683 8536,'0'0'5502,"-10"4"-5187,0 0-231,3-2 12,-1 1 1,0 1 0,1-1-1,0 1 1,0 0-1,-12 9 1,-17 9 918,16-12 235,15-6 1164,17-11-1220,-2-1-959,0 0 0,-1 0 1,0-1-1,-1 0 0,15-21 0,-9 11-1,38-52 1409,-4-2-1,-3-2 0,60-136 0,-97 193-1141,-1 0-1,0-1 0,6-36 0,-11 45-344,-1 0-1,0 0 1,-1 0 0,0 0 0,-1-1 0,0 1 0,-1 0-1,0 0 1,-3-11 0,4 20-156,1 1 0,0-1 0,0 1 0,0-1 0,0 1 0,0 0 0,-1-1 0,1 1 0,0-1 0,0 1 0,-1-1 0,1 1 0,0 0 0,0-1 0,-1 1 0,1 0 0,-1-1 0,1 1 0,0 0 0,-1 0 0,1-1 0,-1 1 0,1 0 0,0 0 0,-1 0 0,1 0 0,-1-1 0,1 1 0,-1 0 0,1 0 0,-1 0 0,1 0 0,-1 0 0,0 1 0,-1-1 0,1 1 0,-1-1 0,1 1 0,0 0 0,-1-1 0,1 1 0,0 0 0,0 0 0,0 0 0,-2 1 0,-3 4 0,0 1 0,0 0 0,-5 10 0,-8 14 0,1 2 0,-17 43 0,-19 76 0,-6 11 0,-19 42 0,42-99 0,-61 116 0,50-136 0,42-75 0,6-10 0,-1 0 0,0 1 0,1-1 0,-1 0 0,0 1 0,0-1 0,0 0 0,0 0 0,0 0 0,0 0 0,-1 0 0,1 0 0,-2 1 0,-1 1 0,-8 4 0,12-7 0,0 0 0,-1 0 0,1 0 0,0 0 0,0 0 0,-1 0 0,1 0 0,0 0 0,-1 0 0,1 0 0,0 0 0,0 0 0,-1-1 0,1 1 0,0 0 0,0 0 0,-1 0 0,1-1 0,0 1 0,0 0 0,-1 0 0,1 0 0,0-1 0,0 1 0,0 0 0,0 0 0,0-1 0,-1 1 0,1 0 0,0-1 0,0 1 0,0 0 0,0 0 0,0-1 0,0 1 0,0 0 0,0-1 0,0 1 0,0 0 0,0-1 0,0 1 0,0 0 0,0-1 0,0 1 0,0 0 0,1-1 0,-1-2 0,1-1 0,0 0 0,0 1 0,0-1 0,1 1 0,-1-1 0,1 1 0,0-1 0,0 1 0,0 0 0,3-3 0,6-12 0,-4 5 0,0 0 0,1 1 0,1 0 0,0 0 0,1 0 0,0 1 0,18-14 0,57-38 0,139-78 0,-213 135 0,19-13 0,-19 12 0,0 0 0,0 1 0,1 0 0,0 0 0,19-5 0,-25 10 0,2-1 0,-10 10 0,-2 4 0,-3 9 0,-18 33 0,17-38 0,1 0 0,0 1 0,1 0 0,-7 27 0,13-41 0,-1-1 0,1 1 0,-1-1 0,1 1 0,0 0 0,0-1 0,0 1 0,1 0 0,-1-1 0,0 1 0,1-1 0,0 1 0,0-1 0,-1 1 0,1-1 0,1 1 0,-1-1 0,0 0 0,1 0 0,-1 0 0,1 0 0,-1 0 0,1 0 0,0 0 0,0 0 0,0 0 0,0-1 0,0 1 0,0-1 0,3 2 0,-1-2 0,0 0 0,0 1 0,1-1 0,-1-1 0,0 1 0,0-1 0,0 1 0,1-1 0,-1-1 0,0 1 0,0 0 0,1-1 0,-1 0 0,0 0 0,0 0 0,0-1 0,7-3 0,-5 2 0,0-1 0,0 1 0,0-1 0,0-1 0,-1 1 0,0-1 0,0 0 0,0 0 0,-1 0 0,0-1 0,0 1 0,0-1 0,0 0 0,-1 0 0,4-13 0,-4 11 0,-1-1 0,0 0 0,0 0 0,-1 0 0,0 0 0,-1 0 0,0 0 0,0 0 0,-1 0 0,0 0 0,-4-14 0,4 18 0,-4-16 0,-16-40 0,18 55 0,0 0 0,0 0 0,-1 0 0,0 0 0,0 0 0,-1 1 0,1-1 0,-1 1 0,-11-8 0,4 5 0,10 7 0,-1-1 0,0 0 0,1 1 0,-1-1 0,1 0 0,0 0 0,0 0 0,-1-1 0,1 1 0,1-1 0,-4-3 0,6 5 0,-1 0 0,0 0 0,1 1 0,-1-1 0,1 0 0,-1 0 0,1 1 0,-1-1 0,1 0 0,0 1 0,-1-1 0,1 1 0,0-1 0,-1 0 0,1 1 0,0 0 0,0-1 0,-1 1 0,2-1 0,17-8 0,0 2 0,0 0 0,0 2 0,1 0 0,0 2 0,25-3 0,-30 6 0,0-1 0,0 2 0,0 0 0,0 0 0,0 2 0,-1 0 0,25 8 0,-31-8 0,-1 1 0,0 0 0,0 0 0,0 1 0,0 0 0,-1 0 0,1 1 0,-1 0 0,-1 0 0,1 0 0,-1 1 0,6 10 0,-3-5 0,-1 1 0,-1 0 0,-1 0 0,1 0 0,-2 0 0,4 21 0,-1 19 0,-5-32 0,1 1 0,8 27 0,-10-44 0,1 0 0,-1 0 0,1 0 0,1-1 0,-1 1 0,1 0 0,0-1 0,0 0 0,0 1 0,0-1 0,1 0 0,0-1 0,-1 1 0,8 4 0,-8-6 0,0-1 0,0 1 0,0-1 0,0 0 0,0 0 0,0 0 0,1 0 0,-1-1 0,0 1 0,1-1 0,-1 0 0,0 0 0,1 0 0,-1-1 0,0 1 0,1-1 0,-1 1 0,6-3 0,4-2 0,-1-1 0,1 0 0,14-10 0,-14 9 0,7-5 0,11-5 0,-2-1 0,36-29 0,-10-4 850,-25 22-5635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2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16879,'0'0'1056,"15"-3"-310,197-39 1428,78-4 205,-250 40-1969,-17 2-26,-1 0 0,1 2-1,23 1 1,-45 1-369,0 0-1,-1 0 0,1 0 1,0 0-1,-1 0 0,1 0 1,0 0-1,0 0 0,-1 0 1,1 0-1,0 0 0,-1 1 1,1-1-1,0 0 0,-1 0 1,1 1-1,-1-1 0,1 1 1,0-1-1,-1 0 0,1 1 1,-1-1-1,1 1 1,-1-1-1,0 1 0,1-1 1,-1 1-1,1 0 0,-1-1 1,0 1-1,1-1 0,-1 1 1,0 0-1,0-1 0,0 1 1,1 0-1,-1 0 0,0-1 1,0 1-1,0 0 0,0 0 1,-5 10-3223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30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8136,'0'0'1752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30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1 7832,'0'0'16882,"-10"9"-16469,-27 31-10,35-38-263,0-1 0,1 1 0,0 0 0,-1 0 0,1 0 0,0 0 0,0 0 0,-2 4 0,3-5-99,0-1 1,0 0 0,0 0-1,0 1 1,0-1 0,0 0 0,-1 0-1,1 0 1,0 1 0,0-1-1,0 0 1,0 0 0,0 0-1,-1 0 1,1 1 0,0-1-1,0 0 1,0 0 0,0 0 0,-1 0-1,1 0 1,0 0 0,0 0-1,0 1 1,-1-1 0,1 0-1,0 0 1,0 0 0,-1 0 0,1 0-1,0 0 1,0 0 0,0 0-1,-1 0 1,1 0 0,0 0-1,-2-1 1274,-3 14-196,-19 185 874,21-182-1993,-1 0 0,0 0 0,-2 0 0,0-1 0,0 0 0,-1 0 0,-1-1 0,-1 0 0,0 0 0,-1 0 0,-14 14 0,18-22 0,0-1 0,-1 0 0,0 0 0,0-1 0,-14 7 0,16-8 0,0-1 0,1-1 0,-1 1 0,0-1 0,0 1 0,-1-1 0,1-1 0,0 1 0,0-1 0,-7 0 0,-3-6 854,10-2-5660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33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109 776 10848,'0'0'13655,"-8"10"-13212,-3 4-286,4-6-44,1 0 0,-1 1 0,1 0 0,1 0 0,-6 11 0,1 2 326,1 1 1,-10 35 0,16-50-269,1 0-1,1 0 0,0-1 1,0 1-1,0 0 0,1 1 1,0-1-1,1 0 0,-1 0 1,2 0-1,3 14 0,-4-21-120,0 1 0,0-1 0,0 1 0,0-1 0,1 0 0,-1 1 0,0-1 0,1 0 0,-1 0 0,1 0-1,-1 0 1,1 0 0,-1-1 0,1 1 0,0 0 0,-1-1 0,1 1 0,0-1 0,0 1 0,-1-1 0,1 0 0,0 0-1,0 0 1,0 0 0,-1 0 0,3-1 0,6 1 86,-1-1-1,1-1 0,13-4 1,-14 3-53,0 0-1,0-1 1,0 0 0,-1-1 0,0 1 0,13-11 0,43-43 598,-31 28-262,18-22-374,-50 52-45,0 0 0,0 0 0,-1 0 0,1 0 0,0 1 0,0-1 0,-1 0 0,1 1 0,0-1 0,0 0 0,-1 1 0,1-1 0,0 1 0,-1-1 0,1 1 0,-1 0 0,1-1 0,0 1 0,-1-1 0,0 1 0,1 0 0,-1 0 0,1-1 0,-1 1 0,0 0 0,1 1 0,18 29 0,-16-25 0,3 4 0,-1-2 0,1 1 0,1-1 0,0 0 0,8 9 0,-12-15 0,-1 0 0,1 1 0,0-2 0,0 1 0,-1 0 0,1 0 0,0-1 0,0 0 0,1 1 0,-1-1 0,0 0 0,0-1 0,1 1 0,-1 0 0,0-1 0,0 0 0,1 0 0,-1 0 0,1 0 0,3-1 0,2-2 0,0 1 0,-1-2 0,0 1 0,0-1 0,0 0 0,0-1 0,0 0 0,-1 0 0,0 0 0,0-1 0,0 0 0,8-11 0,-12 14 0,1-1 0,-1 0 0,-1 0 0,1-1 0,0 1 0,-1 0 0,0-1 0,0 0 0,-1 1 0,1-1 0,-1 0 0,0 0 0,0 0 0,0 0 0,-1 0 0,0 0 0,0 0 0,0 0 0,-1 0 0,1 0 0,-1 0 0,0 0 0,-4-8 0,-13-19 0,19 31 0,-1 1 0,0-1 0,0 1 0,0-1 0,1 1 0,-1-1 0,0 1 0,0-1 0,1 1 0,-1-1 0,0 1 0,1-1 0,-1 1 0,1 0 0,-1-1 0,1 1 0,-1 0 0,1-1 0,-1 1 0,1 0 0,-1 0 0,1-1 0,-1 1 0,1 0 0,-1 0 0,1 0 0,-1 0 0,2 0 0,-1-1 0,33-12 0,1 2 0,1 1 0,62-9 0,-97 19 0,39-1 0,-39 1 0,0 0 0,0 0 0,0 0 0,0 0 0,1 0 0,-1 0 0,0 1 0,0-1 0,0 0 0,0 1 0,0-1 0,0 1 0,0-1 0,0 1 0,0 0 0,0-1 0,0 1 0,0 0 0,0-1 0,-1 1 0,1 0 0,0 0 0,0 0 0,-1 0 0,1 0 0,-1 0 0,1 0 0,-1 0 0,1 0 0,0 2 0,-2 9 0,1 0 0,-1 0 0,-1 0 0,0 0 0,-1 0 0,-7 19 0,-3 15 0,10-37 0,1 1 0,0-1 0,1 1 0,0 0 0,1 16 0,0-23 0,1 0 0,0 0 0,-1 0 0,1 1 0,1-1 0,-1 0 0,0-1 0,1 1 0,-1 0 0,1 0 0,0-1 0,0 1 0,0-1 0,0 1 0,1-1 0,-1 0 0,1 0 0,-1 0 0,1 0 0,0 0 0,3 1 0,-2-1 0,1 0 0,0-1 0,0 1 0,0-1 0,0 0 0,0 0 0,0-1 0,0 1 0,0-1 0,0 0 0,0-1 0,0 1 0,0-1 0,0 0 0,0 0 0,0 0 0,0-1 0,0 0 0,0 0 0,-1 0 0,7-5 0,8-4 0,0-2 0,-1 0 0,26-25 0,-16 12 0,-2-1 0,-1-2 0,-1 0 0,-1-1 0,-2-2 0,31-59 0,2-25 0,-5-2 0,49-181 0,-80 240 0,-10 37 0,8-39 0,-43 115 0,7 1 0,2 0 0,3 1 0,-15 107 0,3 178 0,26-310 0,0-12 0,1-1 0,5 35 0,-4-45 0,1 0 0,0 0 0,0 0 0,1 0 0,0 0 0,0-1 0,0 1 0,9 11 0,-11-18 0,-1-1 0,0 0 0,1 1 0,-1-1 0,1 1 0,-1-1 0,0 0 0,1 1 0,-1-1 0,1 0 0,0 1 0,-1-1 0,1 0 0,-1 0 0,1 0 0,-1 0 0,1 1 0,-1-1 0,1 0 0,0 0 0,-1 0 0,1 0 0,-1 0 0,1 0 0,0 0 0,-1-1 0,1 1 0,0 0 0,19-13 0,11-23 0,7-21 0,-3-1 0,-3-3 0,35-88 0,50-201 0,-60 145 0,-51 171 0,-6 34 0,-2 17 0,-26 162 0,-10 86 0,34-227 0,-28 226 0,22-139 0,10-95 0,0-29 0,0-1 0,0 1 0,0-1 0,0 1 0,0-1 0,1 1 0,-1-1 0,0 1 0,0-1 0,0 1 0,1-1 0,-1 1 0,0-1 0,1 0 0,-1 1 0,0-1 0,1 0 0,-1 1 0,0-1 0,2 1 0,-2-1 0,1 0 0,-1 0 0,1 0 0,0 0 0,-1 0 0,1-1 0,-1 1 0,1 0 0,0 0 0,-1 0 0,1-1 0,-1 1 0,1 0 0,-1-1 0,1 1 0,-1 0 0,1-1 0,-1 1 0,1-1 0,-1 1 0,0-1 0,1 0 0,59-77 0,-2 1 0,-57 75 0,0 1 0,1 0 0,-1-1 0,0 1 0,1 0 0,-1 0 0,1 0 0,-1 0 0,1 0 0,0 0 0,-1 0 0,1 0 0,3 0 0,-4 1 0,-1 0 0,1 0 0,0 0 0,0 0 0,0 1 0,0-1 0,0 0 0,0 1 0,0-1 0,-1 1 0,1-1 0,0 1 0,0-1 0,-1 1 0,1-1 0,0 1 0,-1 0 0,1 0 0,-1-1 0,1 1 0,0 0 0,-1 0 0,0-1 0,1 1 0,-1 0 0,1 0 0,-1 1 0,75 174 0,-71-169 0,0 0 0,0 0 0,1-1 0,0 1 0,0-1 0,0 0 0,1-1 0,-1 1 0,1-1 0,1 0 0,-1-1 0,1 1 0,9 3 0,-11-5 0,1-1 0,-1 0 0,1 0 0,-1 0 0,1-1 0,-1 0 0,1 0 0,0-1 0,0 1 0,-1-1 0,1 0 0,0-1 0,0 1 0,0-1 0,-1 0 0,1-1 0,-1 0 0,10-3 0,-10 2 45,1 0-1,-1-1 1,0 1 0,0-1 0,0 0-1,-1 0 1,1-1 0,-1 1-1,0-1 1,0 0 0,0 0 0,-1-1-1,0 1 1,0-1 0,0 1-1,-1-1 1,0 0 0,0 0-1,0 0 1,-1 0 0,1-9 0,-1 2-592,0 1 1,-1-1-1,0 1 1,-1-1-1,0 1 1,-1-1-1,-1 1 1,-8-24-1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34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16280,'0'0'3905,"11"-2"-3315,250-22 2421,12 21-46,-253 4-2725,-6-1 41,0 1 0,0 0 0,-1 1 0,1 0 0,18 7-1,-31-9-339,0 1-1,-1-1 1,1 1-1,-1-1 1,1 0-1,-1 1 1,1-1-1,-1 1 1,1-1-1,-1 1 1,1 0-1,-1-1 0,0 1 1,1-1-1,-1 1 1,0 0-1,1-1 1,-1 1-1,0 0 1,0-1-1,0 1 1,0 0-1,0-1 1,1 1-1,-1 0 1,0 0-1,-1-1 0,1 1 1,0 0-1,0-1 1,0 1-1,0 0 1,-1-1-1,1 2 1,-1 1-1896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34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17079,'0'0'2224,"73"19"-2448,-25-3 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3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10544,'0'0'14426,"4"15"-13809,3 6-378,-1-3 81,-1 0 0,5 25 0,10 163 2399,-8-49-1012,34 163-160,-44-306-1547,-1 1 0,0-1 0,-1 0 0,-1 1 0,0-1 0,-4 18 0,15-79 866,-6 20-5743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36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0 12360,'0'0'6635,"-9"12"-6000,-16 18 314,-56 54 1,37-49 645,-65 41 0,27-18 2094,81-58-3666,1 1-1,-1-1 0,1 0 1,0 1-1,-1-1 0,1 0 0,0 1 1,0-1-1,-1 1 0,1-1 1,0 0-1,0 1 0,-1-1 1,1 1-1,0-1 0,0 1 0,0-1 1,0 1-1,0-1 0,0 1 1,0-1-1,0 1 0,0-1 0,0 1 1,0-1-1,0 0 0,0 1 1,0-1-1,0 1 0,1-1 0,-1 1 1,0-1-1,0 1 0,0-1 1,1 1-1,18 18 1460,29 10 584,-33-21-2066,62 32 0,122 84 0,-106-44 0,-39-32 0,-47-42 0,-1 0 0,1 0 0,-1 1 0,-1 0 0,6 8 0,-11-15 0,0 0 0,0 0 0,0 0 0,0-1 0,0 1 0,0 0 0,0 0 0,0 0 0,0 0 0,0 0 0,-1 0 0,1 0 0,0 0 0,0 0 0,0 0 0,0 0 0,0 0 0,0 0 0,0 0 0,0 0 0,0 0 0,-1 0 0,1 0 0,0 0 0,0 0 0,0 0 0,0 0 0,0 0 0,10-31 895,-4 15-5725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36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11760,'0'0'11830,"5"12"-11123,6 25 21,-2 0 0,5 40 1,34 387 5527,-43-420-6231,2 33-29,-9-98 975,-1 8-3633,3 10 417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3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12256,'0'0'10730,"10"1"-10051,138 6 1611,62 4 1111,-115 2-1967,-60-7-450,65 2 1,-77-6-985,-20-1 0,1 0 0,0-1 0,-1 0 0,1 0 0,0 0 0,0 0 0,-1-1 0,1 1 0,4-2 0,5 1-163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4:24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1359 8936,'0'0'9167,"12"-11"-8741,40-44 422,-3-3 1,62-94-1,-75 95-369,112-190 1490,-111 179-860,48-125-1,-77 170-765,-1 0-1,6-33 0,-12 48-80,0 1 1,0 0-1,-1 0 0,0 0 1,0-1-1,0 1 0,-1 0 1,0 0-1,-1 0 0,1-1 1,-1 1-1,-6-12 0,7 17-223,0 1-1,0 0 1,0 0-1,0-1 1,0 1-1,0 0 1,-1 0-1,1 0 1,0 0-1,-1 0 1,1 0-1,0 1 1,-1-1-1,1 0 1,-1 1-1,1-1 1,-1 1-1,0-1 1,1 1-1,-1 0 1,1 0-1,-1 0 1,0 0-1,1 0 1,-1 0-1,1 0 1,-1 0-1,0 1 1,1-1-1,-1 1 1,1-1-1,-1 1 1,1-1-1,-1 1 1,1 0-1,-2 1 1,-4 2 126,0 0 1,0 0-1,1 1 1,0 0-1,0 0 1,-7 9-1,2-1-165,1 1 0,0 0 0,1 1 0,1 0 0,0 1 0,1 0 0,1 0 0,1 0 0,0 1 0,1-1 0,0 1 0,2 0 0,-2 21 0,0 26 0,2-1 0,3 1 0,11 77 0,-7-119 0,1 0 0,1-1 0,1 0 0,17 33 0,-23-51 0,-1 0 0,1 0 0,0-1 0,0 1 0,0-1 0,0 1 0,0-1 0,1 0 0,-1 0 0,1 0 0,0 0 0,-1 0 0,1-1 0,0 1 0,0-1 0,0 0 0,0 0 0,0 0 0,0 0 0,0 0 0,1-1 0,3 1 0,-2-1 0,0 0 0,1 0 0,-1-1 0,1 0 0,-1 0 0,0 0 0,1 0 0,-1-1 0,0 0 0,0 0 0,0-1 0,6-3 0,18-13 0,-1-2 0,0 0 0,-1-2 0,35-39 0,-32 29 0,-2-2 0,-1-1 0,-2-1 0,30-58 0,-17 9 0,-3-2 0,-4-1 0,31-155 0,-59 227 0,-1 0 0,0 1 0,-1-23 0,-2 30 0,1 0 0,-1-1 0,-1 1 0,0 0 0,0 0 0,-1 0 0,-4-11 0,6 19 0,1 1 0,0-1 0,0 1 0,0-1 0,0 1 0,-1-1 0,1 1 0,0-1 0,0 1 0,-1-1 0,1 1 0,0 0 0,-1-1 0,1 1 0,-1 0 0,1-1 0,0 1 0,-1 0 0,1-1 0,-1 1 0,1 0 0,-1 0 0,1-1 0,-1 1 0,1 0 0,-1 0 0,1 0 0,-1 0 0,1 0 0,-1 0 0,1 0 0,-1 0 0,1 0 0,-1 0 0,1 0 0,-1 0 0,1 0 0,-1 0 0,1 1 0,-1-1 0,1 0 0,-1 0 0,1 0 0,-1 1 0,1-1 0,-1 0 0,1 1 0,0-1 0,-1 0 0,1 1 0,0-1 0,-1 1 0,1-1 0,0 0 0,-1 1 0,1-1 0,0 1 0,0-1 0,-1 1 0,1 0 0,-19 38 0,14-28 0,-18 43 0,3 1 0,1 1 0,-17 95 0,-4 14 0,-16 83 0,30-117 0,16-85 0,-13 53 0,11-53 0,12-46 0,0 0 0,0 0 0,0 0 0,0 0 0,0 0 0,0 0 0,0 0 0,0 0 0,0 0 0,0 0 0,0 0 0,-1 0 0,1 0 0,4-18 0,8-26 0,-6 30 0,0-1 0,1 1 0,0 0 0,2 0 0,-1 1 0,1 0 0,1 1 0,1 0 0,-1 0 0,2 1 0,-1 0 0,18-11 0,-28 21 0,0 1 0,0-1 0,0 1 0,0-1 0,0 1 0,0-1 0,0 1 0,1-1 0,-1 1 0,0 0 0,0 0 0,0 0 0,0 0 0,0 0 0,1 0 0,-1 0 0,0 0 0,0 0 0,0 0 0,0 0 0,0 1 0,0-1 0,1 0 0,-1 1 0,0-1 0,0 1 0,0 0 0,0-1 0,0 1 0,-1 0 0,2 0 0,2 3 0,0 1 0,-1-1 0,0 1 0,0 0 0,4 7 0,3 6 0,17 30 0,-22-37 0,1-1 0,0 1 0,0-2 0,15 19 0,-18-25 0,0-1 0,0 1 0,0-1 0,0 0 0,0 0 0,0 0 0,1 0 0,-1 0 0,1-1 0,0 1 0,-1-1 0,1 0 0,0 0 0,0-1 0,0 1 0,-1-1 0,1 0 0,0 0 0,5 0 0,-8 0 0,24-2 0,33-7 0,-50 7 0,1-1 0,-1 0 0,0 0 0,0 0 0,0-1 0,-1 0 0,12-8 0,-11 6 0,84-67 0,-77 60 0,-1-1 0,-1 0 0,23-32 0,-25 29 0,-2 5 0,-1-1 0,13-27 0,-18 34 0,-2 0 0,1 1 0,-1-1 0,1 0 0,-1 0 0,-1 0 0,0 0 0,1 0 0,-2 0 0,1 0 0,-2-7 0,2 9 0,-1-1 0,0 0 0,-1 1 0,1-1 0,-1 0 0,0 1 0,0 0 0,-1-1 0,1 1 0,-1 0 0,-5-7 0,6 10 0,1 0 0,-1-1 0,0 1 0,0 0 0,0 0 0,1-1 0,-1 2 0,0-1 0,0 0 0,-1 0 0,1 1 0,0-1 0,0 1 0,0-1 0,0 1 0,0 0 0,-1 0 0,1 0 0,0 0 0,0 0 0,0 1 0,0-1 0,-1 1 0,1-1 0,0 1 0,0 0 0,0 0 0,-2 1 0,-5 2 0,0 1 0,1 1 0,-1-1 0,1 1 0,1 0 0,-1 1 0,1 0 0,0 0 0,1 1 0,0-1 0,0 1 0,-8 16 0,11-19 0,0 1 0,1 0 0,0 0 0,0 0 0,0 0 0,1 0 0,0 0 0,0 1 0,0-1 0,1 0 0,0 1 0,0-1 0,1 0 0,0 1 0,0-1 0,0 0 0,1 0 0,0 0 0,0 0 0,0 0 0,4 6 0,3 3 0,0 0 0,1 0 0,1-1 0,20 21 0,-24-28 0,1 0 0,0-1 0,0 0 0,1 0 0,0-1 0,0 0 0,0 0 0,0-1 0,16 5 0,0-3 0,0-1 0,1 0 0,0-2 0,39 0 0,-48-4 0,0 0 0,0 0 0,-1-2 0,1 0 0,-1-1 0,0 0 0,0-2 0,17-7 0,-28 10 0,1 1 0,-1-1 0,0-1 0,-1 1 0,6-5 0,-9 7 0,0 1 0,-1-1 0,1 0 0,0 0 0,-1 1 0,1-1 0,0 0 0,-1 0 0,1 0 0,-1 0 0,1 0 0,-1 0 0,0 0 0,1 0 0,-1 0 0,0 0 0,0 0 0,0 0 0,0 0 0,0 0 0,0 0 0,0 0 0,0 0 0,0 0 0,0 0 0,0 0 0,-1 0 0,1 0 0,-1 0 0,1 0 0,0 0 0,-1 0 0,1 0 0,-1 1 0,0-1 0,1 0 0,-1 0 0,-1-1 0,-11-10-3935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3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31 120 13168,'0'0'17871,"11"1"-17264,87 3 506,-82-3-1113,-7 0 0,1 0 0,-1-1 0,13-1 0,-1-1 0,-9 1 0,0 0 0,1-1 0,-1 0 0,13-5 0,-23 6 0,0 1 0,0-1 0,0 0 0,0 0 0,0 0 0,0 0 0,0-1 0,0 1 0,-1 0 0,1-1 0,0 1 0,-1-1 0,1 0 0,-1 1 0,1-1 0,-1 0 0,0 0 0,0 0 0,0 0 0,0 0 0,0 0 0,0 0 0,-1 0 0,1-1 0,-1 1 0,1 0 0,-1 0 0,0-3 0,0 3 0,0-1 0,0 0 0,-1 1 0,1-1 0,-1 1 0,0-1 0,1 1 0,-1 0 0,0-1 0,-1 1 0,1 0 0,0 0 0,-1 0 0,1-1 0,-1 2 0,0-1 0,1 0 0,-1 0 0,0 0 0,0 1 0,0-1 0,0 1 0,-1 0 0,1-1 0,0 1 0,0 0 0,-1 0 0,1 1 0,-1-1 0,1 0 0,-1 1 0,-3-1 0,-6-1 0,-1 1 0,0 1 0,1-1 0,-1 2 0,-14 2 0,13-1 0,-1 0 0,1 1 0,0 1 0,0 0 0,-21 10 0,28-11 0,1 1 0,0-1 0,1 1 0,-1 0 0,0 0 0,1 1 0,0 0 0,0-1 0,1 2 0,-1-1 0,1 0 0,0 1 0,-5 11 0,7-14 0,1 1 0,-1 0 0,1-1 0,0 1 0,0 0 0,0 0 0,1 0 0,-1 0 0,1 0 0,0 0 0,0 0 0,0 0 0,1-1 0,-1 1 0,1 0 0,0 0 0,0 0 0,0 0 0,1-1 0,-1 1 0,1-1 0,0 1 0,0-1 0,0 1 0,1-1 0,-1 0 0,5 4 0,1 1 0,-1 0 0,1-1 0,1 0 0,-1 0 0,1-1 0,1 0 0,10 4 0,4 2 0,45 13 0,-55-21 0,1-1 0,0 0 0,0-1 0,26 0 0,62-8 0,-77 1 0,-21 3 0,1 1 0,-1 0 0,0 0 0,10 0 0,-3 1-3935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39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11552,'0'0'18544,"13"-7"-17840,-4 1-552,2-1 63,1 0 1,-1 1 0,1 0 0,1 1 0,22-7 0,-17 8-140,105-21 271,-103 22-325,1 1 0,0 1 1,40 3-1,-41-1-22,-14-1 0,-1 1 0,0-1 0,0 1 0,10 2 0,21 3 0,-27-5 971,-3-1-3622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40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13864,'0'0'13246,"14"-3"-12597,218-45 3460,-49 25-3218,-140 21-891,-21 3 0,3 12 0,-16-10 842,0 1-1683,-4-3-3157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41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 10544,'0'0'12559,"-9"7"-11767,-86 63 3075,82-59-3039,1 1 0,1 0 0,0 0 1,0 1-1,-16 28 0,20-28-826,-1 1 0,2-1 0,0 1 0,1 0 0,0 1 0,1-1 0,0 1 0,2 0 0,-1 0 0,2 0 0,0 0 0,1 0 0,3 29 0,-2-33-2,1-1 0,0 0 0,1 1 0,0-1 0,4 11 0,0-6 0,-3-6 0,0 1 0,0-1 0,1 0 0,1-1 0,-1 1 0,9 8 0,-9-10 0,0-1 0,1 0 0,0-1 0,0 1 0,0-1 0,0-1 0,1 1 0,0-1 0,0 0 0,0 0 0,1-1 0,-1 0 0,1 0 0,12 2 0,3-2 0,0-2 0,0 0 0,26-3 0,-22 1 0,-7 1 0,0-2 0,1 0 0,-1-2 0,0 0 0,-1-1 0,1-1 0,-1-1 0,0 0 0,33-20 0,-45 23 0,13-7 0,0-2 0,-1 0 0,34-31 0,-41 32 0,0 0 0,-1-1 0,-1-1 0,18-29 0,-27 40 0,3-3 0,-1 1 0,0-1 0,0 0 0,0 1 0,-1-1 0,0-1 0,0 1 0,0 0 0,-1 0 0,0-1 0,0 1 0,-1-1 0,0 1 0,-1-11 0,-2-2 0,-1 1 0,-1 0 0,-13-30 0,15 40 0,-1 0 0,0 1 0,0 0 0,-1 0 0,1 0 0,-2 0 0,1 1 0,-1 0 0,0 0 0,-11-9 0,6 9 0,0 0 0,0 1 0,0 0 0,-1 0 0,0 1 0,-19-3 0,-73-7 0,90 14 0,0 0 0,1 1 0,-1 1 0,1 0 0,-18 6 0,-22 3 0,-55 11 0,102-20 830,1 1-1660,-2-2-3105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58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67 8032,'0'0'6784,"-9"-10"-6404,-29-31 16,37 40-305,0 0 1,0-1-1,0 1 1,0 0-1,0 0 1,0 0-1,0 0 1,-1 0 0,1 0-1,0 1 1,-1-1-1,1 0 1,0 1-1,-1-1 1,1 1-1,-1-1 1,1 1-1,-1 0 1,1-1 0,-1 1-1,1 0 1,-1 0-1,1 0 1,-1 0-1,1 0 1,-1 1-1,1-1 1,-1 0 0,1 1-1,-1-1 1,1 1-1,-1 0 1,1-1-1,0 1 1,-1 0-1,1 0 1,-2 1 0,-8 4 386,5-1-280,0-1 0,1 1-1,0 0 1,-1 1 0,2-1 0,-1 1 0,1 0 0,0 0 0,-6 12 0,1-4 49,-2 7 63,0-1-1,2 1 1,1 1-1,-8 26 1,4-10 94,4-5-128,0 0 0,2 1 1,-2 48-1,0-4 158,5-48-267,1 0 0,2 1 0,0-1 0,2 0 0,2 0-1,1 0 1,1 0 0,1-1 0,19 48 0,-21-64-111,38 86 367,-37-86-318,2 0 1,0 0-1,0-1 0,1 0 1,13 13-1,-12-16 45,2 1 0,12 7 1,7 6 191,-27-20-384,15 10 695,-18-13-633,0 0-1,-1 0 1,1 0 0,0 0-1,0 0 1,-1 0 0,1-1 0,0 1-1,0 0 1,-1 0 0,1 0 0,0-1-1,0 1 1,-1 0 0,1-1-1,0 1 1,-1-1 0,1 1 0,-1 0-1,1-1 1,-1 0 0,1 1-1,-1-1 1,1 1 0,-1-1 0,1 0-1,-1 1 1,1-2 0,17-23-198,-8 13-3515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8:59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29 476 9344,'0'0'9450,"-5"-11"-9050,-14-33-17,18 41-327,0-1 0,0 1 0,1-1 0,-1 1 0,1 0 0,0-1 0,0 1 0,0-1 0,0 1 0,1 0 0,-1-1 0,1 1 0,0 0 0,0-1 0,0 1 0,3-5 0,0-3 132,12-33 564,1 0 1,2 1 0,31-50-1,-38 76-368,1 1 1,1 0-1,0 1 0,1 1 0,22-17 1,-35 29-299,1 0 0,0 0 1,-1 1-1,1-1 1,0 1-1,0 0 1,5-2-1,-7 3-61,-1 0-1,1-1 1,0 1-1,0 0 1,-1 0-1,1 0 1,0 0 0,0 0-1,-1 0 1,1 0-1,0 0 1,0 1-1,-1-1 1,1 0 0,0 0-1,-1 1 1,1-1-1,0 0 1,-1 1-1,1-1 1,0 0 0,-1 1-1,1-1 1,-1 1-1,1-1 1,-1 1-1,1 0 1,-1-1 0,1 1-1,-1-1 1,1 1-1,-1 0 1,0-1-1,0 1 1,1 1 0,3 10 176,2 1-68,-2 1-1,0-1 1,0 1-1,1 15 0,3 101 911,-8-116-862,0-12-136,-1 1 1,1-1 0,0 0 0,0 0-1,0 0 1,1 0 0,-1 0-1,0 0 1,1 0 0,-1 0-1,1 0 1,1 2 0,-1-3 130,1-2-111,1-1 1,0 0-1,-1 0 0,0-1 1,1 1-1,-1-1 1,0 1-1,2-4 0,-2 3-15,41-53 201,39-46 297,-80 100-525,-1 1 0,1-1 1,-1 1-1,1-1 0,0 1 0,0 0 1,0 0-1,0 0 0,0 0 0,0 0 1,0 0-1,0 0 0,0 1 0,0-1 0,3 1 1,-4 0-17,0 0 1,0 0-1,0 0 1,0 0-1,0 0 0,0 0 1,0 1-1,0-1 1,0 0-1,0 1 1,0-1-1,0 1 1,0-1-1,0 1 1,-1-1-1,1 1 1,0 0-1,0-1 0,-1 1 1,1 0-1,0 0 1,-1 0-1,1-1 1,-1 1-1,1 0 1,-1 0-1,1 0 1,-1 0-1,1 0 1,-1 0-1,0 0 0,0 0 1,1 1-1,8 64 71,-8-51-56,0-1 0,1 1 0,1-1-1,1 1 1,0-1 0,10 25 0,-13-37-22,1 0 0,-1 0 0,1 0 0,-1 0 0,1 0 0,0 0 0,-1 0 0,1 0 0,0-1 0,0 1 0,1-1 0,-1 0 0,0 1 0,0-1 0,1 0 0,-1 0 0,0 0 0,1-1 0,-1 1 0,1 0 0,-1-1 0,1 0 0,0 0 0,-1 1 0,1-1 0,-1-1 0,1 1 0,3-1 0,4-1 0,0-1 0,-1 0 0,1 0 0,-1-1 0,17-9 0,-9 3 0,29-25 0,-14 11 0,-30 22 0,0 0 0,1 1 0,-1-1 0,0 1 0,1 0 0,-1 0 0,1 0 0,-1 0 0,1 0 0,3 0 0,-6 13 0,0 6 0,1 0 0,1 1 0,0-1 0,6 18 0,-7-30 0,1 0 0,0 0 0,0 0 0,0 0 0,1-1 0,0 1 0,0-1 0,1 0 0,-1 0 0,1 0 0,0 0 0,0-1 0,1 0 0,-1 1 0,10 5 0,-11-9 0,1 1 0,-1 0 0,1-1 0,0 0 0,0 0 0,0 0 0,0 0 0,0 0 0,0-1 0,0 0 0,0 0 0,0 0 0,0 0 0,0-1 0,-1 1 0,1-1 0,0 0 0,4-2 0,-5 2 0,0 0 0,0 0 0,0 0 0,0-1 0,-1 0 0,1 1 0,0-1 0,-1 0 0,0-1 0,1 1 0,-1 0 0,0 0 0,0-1 0,0 0 0,0 1 0,-1-1 0,1 0 0,-1 0 0,1 0 0,-1 0 0,0 0 0,1-5 0,0-4 0,-1 0 0,0 0 0,0 0 0,-3-21 0,1 28 0,1 0 0,-1 0 0,-1 0 0,1-1 0,-1 1 0,0 0 0,0 1 0,-1-1 0,1 0 0,-1 1 0,0-1 0,0 1 0,-5-5 0,4 6 0,0 0 0,0 0 0,0 0 0,-1 1 0,1 0 0,-1 0 0,1 0 0,-1 0 0,0 1 0,-5-1 0,-4-2 0,15 2 0,9 2 0,36 9 0,-32-5 0,0-1 0,0-1 0,0 0 0,0-1 0,0 0 0,22-3 0,-16 0 283,0 1 1,22 1-1,10 6-5068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01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11048,'0'0'10145,"2"14"-9736,27 165 804,-18-119-753,-6-29-68,2 0 0,0-1 0,23 56 0,-15-54 147,-1 1 0,-2 0 0,9 41 0,-19-67-346,0 0 1,1 0-1,0-1 0,7 13 1,5 13 896,-15-31-1057,0-1 1,0 0-1,0 0 0,1 1 0,-1-1 0,0 0 0,0 1 0,0-1 0,0 0 0,1 0 0,-1 1 0,0-1 0,0 0 0,1 0 0,-1 0 0,0 1 0,0-1 0,1 0 0,-1 0 0,0 0 0,0 0 0,1 1 1,-1-1-1,0 0 0,1 0 0,-1 0 0,0 0 0,1 0 0,-1 0 0,0 0 0,1 0 0,-1 0 0,0 0 0,1 0 0,-1 0 0,0 0 0,0 0 0,1 0 0,-1-1 0,0 1 0,1 0 0,-1 0 0,0 0 0,0 0 1,1-1-1,-1 1 0,0 0 0,0 0 0,1 0 0,-1-1 0,0 1 0,0 0 0,0 0 0,1-1 0,-1 1 0,0 0 0,0-1 0,17-20 23,-15 17 91,18-28 180,18-39 0,-23 40-3,38-57 1,104-100-100,-44 55-170,-88 106-55,14-17 0,-37 41 0,0 0 0,0 0 0,0 0 0,0-1 0,-1 1 0,1-1 0,-1 1 0,0-1 0,0 1 0,0-1 0,0 0 0,0-4 0,-1 8 0,0-1 0,0 0 0,0 0 0,0 1 0,-1-1 0,1 0 0,0 1 0,0-1 0,0 0 0,-1 0 0,1 1 0,0-1 0,-1 0 0,1 1 0,0-1 0,-1 1 0,1-1 0,-1 1 0,1-1 0,-1 0 0,1 1 0,-1 0 0,0-1 0,1 1 0,-1-1 0,0 1 0,1 0 0,-1-1 0,0 1 0,1 0 0,-1 0 0,0 0 0,1-1 0,-2 1 0,-30 1 0,22 1 0,-86 3 0,44-3 0,-82 14 0,82-5 0,-1-4 0,-84 3 0,113-11 0,17 0 0,0 1 0,0 0 0,0 0 0,-10 2 0,7-1 0,9-4 0,2 3 0,1-1 0,-1 1 0,1-1 0,-1 1 0,1-1 0,-1 1 0,1 0 0,-1 0 0,1 0 0,0 0 0,-1 0 0,3 0 0,35 4 559,24 1-785,-29-3-4083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02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5 261 12552,'0'0'6514,"1"12"-5899,10 109 541,-2-43-307,-3 88 0,-9 74 609,2-200-882,0 0 1,6 42 0,0-59 709,-2-47 27,0-2-1336,32-591 2550,-35 576-2253,-1-1 1,-8-42 0,4 58-170,3 6 38,-2 0 1,0 1-1,-2-1 1,0 1-1,-1 1 1,-10-21-1,7 26-143,9 13 0,1 0 0,-1-1 0,1 1 0,-1-1 0,1 1 0,-1-1 0,1 1 0,0-1 0,-1 1 0,1-1 0,0 1 0,-1-1 0,1 0 0,0 1 0,0-1 0,-1 0 0,1 0 0,1 0 0,-1 0 0,1 0 0,0 1 0,0-1 0,-1 0 0,1 1 0,0-1 0,0 0 0,0 1 0,0 0 0,-1-1 0,1 1 0,0-1 0,0 1 0,0 0 0,0 0 0,0-1 0,2 1 0,18-5 0,0 1 0,1 1 0,-1 1 0,1 1 0,0 1 0,28 3 0,-2 4 0,85 21 0,-103-18 0,0 1 0,-1 1 0,-1 2 0,35 21 0,-62-34 0,1-1 0,-1 1 0,0 0 0,0 0 0,1-1 0,-1 1 0,0 0 0,0 0 0,0 0 0,0 0 0,0 1 0,0-1 0,0 0 0,0 0 0,-1 0 0,1 1 0,0-1 0,-1 1 0,1-1 0,-1 0 0,1 1 0,-1-1 0,0 1 0,1-1 0,-1 1 0,0-1 0,0 1 0,0-1 0,0 1 0,-1-1 0,1 1 0,0-1 0,-1 0 0,1 1 0,0-1 0,-1 1 0,0-1 0,1 0 0,-1 1 0,0-1 0,-1 2 0,-2 2 0,0 0 0,0-1 0,-1 1 0,0-1 0,1 0 0,-2 0 0,1-1 0,-8 5 0,-24 12 0,-1-2 0,-41 14 0,62-27 0,0-1 0,0 0 0,-1-1 0,1-1 0,-1 0 0,1-2 0,-32-2 0,33 1 0,1 0 0,0 1 0,-1 0 0,1 1 0,0 1 0,-25 6 0,40-7 45,-1-1 0,1 0 1,-1 0-1,0 1 0,1-1 0,-1 0 1,1 0-1,-1 1 0,1-1 0,-1 1 1,1-1-1,-1 1 0,1-1 0,-1 1 1,1-1-1,0 1 0,-1-1 0,1 1 1,-2 7-4886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03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10152,'0'0'10225,"15"-10"-9689,-8 5-455,5-3 51,1 0 0,0 0 0,0 1 0,0 1 0,1 0 0,25-7 0,19 0 476,2 3 1,67-3-1,-33 4-1,28-1 434,-98 12-764,-20-1-177,-1 0-1,1-1 0,-1 0 0,1 1 0,-1-1 0,1 0 0,-1-1 0,1 1 0,-1-1 1,1 0-1,6-2 0,-10 3-62,1 0 0,-1 0 1,1 0-1,-1 0 0,1 0 1,-1 0-1,1 0 0,-1 1 0,1-1 1,-1 0-1,1 0 0,-1 0 1,0 0-1,1 1 0,-1-1 1,1 0-1,-1 0 0,0 1 0,1-1 1,-1 0-1,0 1 0,1-1 1,-1 0-1,0 1 0,1-1 0,-1 1 1,0-1-1,0 0 0,1 1 1,-1-1-1,0 1 0,0-1 1,0 2-1,2 3-3617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0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1218 9744,'0'0'7503,"11"-9"-7168,80-71 230,-4-3-1,-3-5 0,-4-3 1,-4-3-1,72-118 1,-129 179-306,-2 0 1,-1-2 0,-1 0 0,-2-1 0,-2 0-1,-1-1 1,-2 0 0,-1 0 0,-2-1 0,-2 0-1,-1 1 1,-5-59 0,3 93-142,-1 0 0,1-1-1,-1 1 1,1 0 0,-1 0 0,0 0 0,-1-3 0,1 5-93,1 1-1,0 0 1,0-1 0,0 1 0,-1 0 0,1 0 0,0-1 0,0 1-1,-1 0 1,1 0 0,0 0 0,0-1 0,-1 1 0,1 0 0,0 0-1,0 0 1,-1 0 0,1 0 0,0 0 0,-1 0 0,1-1 0,0 1-1,-1 0 1,1 0 0,0 0 0,-1 0 0,1 0 0,-1 1 0,-13 9 364,4 3-287,0 0 0,1 1 0,0 0 0,1 1 0,0 0 0,1 0 0,-9 31 0,2 7 55,-8 56 1,17-78-104,-4 13 38,3 1 0,1-1 0,2 59 0,4-79-53,8 75 147,-7-87-147,1 1-1,0-1 1,1-1-1,0 1 1,1 0 0,7 12-1,-6-12 39,1-1 1,1 1-1,0-1 0,17 18 1,-22-26-54,0 0 1,1 0-1,-1-1 1,0 0-1,1 1 0,0-1 1,0 0-1,-1-1 1,1 1-1,0-1 1,0 0-1,0 0 1,1 0-1,-1 0 0,0-1 1,0 1-1,0-1 1,1 0-1,-1-1 1,6 0-1,3-2 41,1 0 0,-1-2 0,0 1-1,0-2 1,0 0 0,-1 0 0,0-1 0,0 0 0,-1-1 0,13-12-1,-3 1 101,0-2 0,-2 0 0,32-46 0,-41 51-67,-2 0 0,0 0 0,0 0 0,5-21 0,-13 36-83,1-1 1,-1 1 0,1 0 0,-1-1-1,1 1 1,-1-1 0,0 1-1,0 0 1,0-1 0,0 1 0,0-1-1,0 1 1,0-1 0,0 1 0,-1 0-1,1-1 1,0 1 0,-1 0-1,1-1 1,-1 1 0,0 0 0,1-1-1,-1 1 1,0 0 0,0 0-1,0 0 1,0 0 0,0 0 0,0 0-1,0 0 1,0 0 0,0 0-1,0 0 1,0 1 0,-1-1 0,1 0-1,0 1 1,0-1 0,-1 1 0,1 0-1,-1-1 1,1 1 0,0 0-1,-1 0 1,1 0 0,-1 0 0,1 0-1,0 0 1,-1 0 0,1 0-1,-1 0 1,1 1 0,0-1 0,-1 1-1,1-1 1,0 1 0,-1-1-1,1 1 1,0 0 0,0 0 0,-2 1-1,-6 5 12,0 0 0,0 1 0,1 0 0,0 1 0,1 0 0,0 0-1,0 0 1,1 1 0,0 0 0,1 1 0,-7 16 0,9-20-15,1 0 1,0 0 0,1 1-1,0-1 1,0 1-1,0-1 1,1 0 0,0 1-1,1-1 1,-1 1-1,1-1 1,1 1 0,-1-1-1,1 0 1,1 0 0,-1 0-1,1 0 1,1 0-1,4 8 1,-4-10-13,-1 0 0,0-1 0,1 0 0,0 0 0,0 0 0,0 0 0,1-1 0,-1 1 0,1-1 0,0 0 0,-1 0 0,2-1 0,8 4 0,-7-4 0,1 0 0,0-1 0,0 1 0,0-2 0,0 1 0,0-1 0,0 0 0,14-3 0,-5 0 0,-1-1 0,1-1 0,-1 0 0,-1-1 0,1-1 0,-1-1 0,0 0 0,19-14 0,-19 11 0,0 0 0,13-14 0,-24 20 0,1 0 0,-1 0 0,-1 0 0,1-1 0,-1 0 0,1 1 0,-2-1 0,1 0 0,2-8 0,-4 9 0,1 1 0,-1-1 0,1 0 0,-1 0 0,0 0 0,-1 0 0,1 0 0,-1 0 0,0 0 0,-1-7 0,-3 1 0,3 9 0,0 0 0,0 0 0,0 0 0,0 0 0,0 0 0,1 0 0,-1-1 0,1 1 0,0 0 0,0-3 0,0 5 0,0 0 0,0 0 0,0-1 0,0 1 0,0 0 0,0 0 0,1 0 0,-1 0 0,0-1 0,0 1 0,0 0 0,0 0 0,1 0 0,-1 0 0,0 0 0,0 0 0,0-1 0,1 1 0,-1 0 0,0 0 0,0 0 0,1 0 0,-1 0 0,0 0 0,0 0 0,0 0 0,1 0 0,-1 0 0,0 0 0,0 0 0,1 0 0,-1 0 0,0 0 0,0 0 0,0 1 0,1-1 0,-1 0 0,0 0 0,0 0 0,0 0 0,1 0 0,-1 0 0,0 1 0,0-1 0,0 0 0,1 0 0,10 11 0,19 50 0,10 26 0,-13-19 0,-26-66 0,-1-1 0,1 0 0,0 1 0,0-1 0,-1 1 0,1-1 0,0 0 0,0 1 0,1-1 0,-1 0 0,0 0 0,0 0 0,0 0 0,1 0 0,-1 0 0,1 0 0,-1-1 0,0 1 0,1 0 0,-1-1 0,1 1 0,0-1 0,-1 1 0,1-1 0,-1 0 0,1 0 0,0 0 0,-1 0 0,1 0 0,0 0 0,-1 0 0,1 0 0,-1-1 0,1 1 0,2-2 0,2 0 0,0 0 0,0 0 0,0-1 0,0 0 0,-1 0 0,1-1 0,-1 0 0,6-5 0,42-42 0,60-52 0,-108 100 0,-1 0 0,1 1 0,-1-1 0,1 1 0,0 0 0,6-1 0,-10 2 0,0 1 0,-1 0 0,1 0 0,-1 0 0,0 0 0,1 1 0,-1-1 0,0 0 0,1 0 0,-1 0 0,0 0 0,1 0 0,-1 1 0,0-1 0,1 0 0,-1 0 0,0 0 0,0 1 0,1-1 0,-1 0 0,0 0 0,0 1 0,1-1 0,-1 0 0,0 1 0,0-1 0,0 0 0,1 1 0,-1-1 0,0 0 0,0 1 0,0-1 0,0 0 0,0 1 0,0-1 0,0 1 0,3 17 0,-2-14 0,0 9 0,-1 1 0,0-1 0,-1 0 0,-3 23 0,-2 24 0,6-59 0,0 0 0,0-1 0,0 1 0,0 0 0,0 0 0,0 0 0,0-1 0,0 1 0,1 0 0,-1 0 0,0 0 0,0-1 0,1 1 0,-1 0 0,1-1 0,-1 1 0,1 0 0,-1-1 0,1 1 0,-1 0 0,1-1 0,-1 1 0,1-1 0,0 1 0,-1-1 0,1 1 0,0-1 0,0 0 0,-1 1 0,1-1 0,0 0 0,0 0 0,-1 1 0,1-1 0,0 0 0,0 0 0,0 0 0,-1 0 0,1 0 0,0 0 0,0 0 0,0 0 0,-1 0 0,1-1 0,0 1 0,0 0 0,1-1 0,5-1 0,-1 0 0,1-1 0,-1 0 0,7-3 0,-13 5 0,136-80 0,-136 81 0,0 0 0,1-1 0,-1 1 0,0 0 0,1 0 0,-1 0 0,0 0 0,1 0 0,-1 0 0,0-1 0,1 1 0,-1 0 0,0 0 0,1 0 0,-1 0 0,0 0 0,1 0 0,-1 0 0,0 1 0,1-1 0,-1 0 0,0 0 0,1 0 0,-1 0 0,0 0 0,1 0 0,-1 1 0,0-1 0,1 0 0,-1 0 0,0 1 0,0-1 0,1 0 0,-1 0 0,0 1 0,0-1 0,1 0 0,-1 0 0,0 1 0,0-1 0,0 0 0,0 1 0,0-1 0,1 0 0,-1 1 0,0-1 0,0 0 0,0 1 0,0-1 0,0 1 0,2 24 0,-4-13 0,1-6 0,0 0 0,0 0 0,1 0 0,-1 0 0,1 0 0,1 0 0,-1 1 0,1-1 0,0-1 0,4 12 0,-5-16 0,1 0 0,-1-1 0,1 1 0,0 0 0,0-1 0,-1 1 0,1 0 0,0-1 0,0 0 0,0 1 0,0-1 0,0 1 0,0-1 0,0 0 0,-1 0 0,1 1 0,0-1 0,0 0 0,0 0 0,0 0 0,0 0 0,0 0 0,0 0 0,0 0 0,0-1 0,2 1 0,28-9 0,-25 7 0,36-18 0,-36 16 0,1 0 0,1 0 0,-1 1 0,0 0 0,12-3 0,-9 4 0,-6 1 0,-1 0 0,0 0 0,1 0 0,-1 1 0,1 0 0,-1 0 0,1 0 0,-1 0 0,0 0 0,1 0 0,-1 1 0,1 0 0,-1 0 0,6 2 0,25 9 0,-28-11 0,1 1 0,0 1 0,0-1 0,-1 1 0,0 1 0,0-1 0,7 6 0,-6-5 0,0 0 0,0 0 0,0-1 0,0 1 0,0-1 0,1-1 0,0 0 0,-1 0 0,1 0 0,0-1 0,0 0 0,0 0 0,0-1 0,0 0 0,0-1 0,10-2 0,-2 1 0,0-1 0,0-1 0,-1-1 0,1 0 0,-1-1 0,0-1 0,14-9 0,-28 16 25,0 0 1,-1 0-1,1-1 1,-1 1-1,1 0 0,-1-1 1,1 1-1,-1-1 1,1 1-1,-1-1 0,1 1 1,-1-1-1,1 1 1,-1-1-1,0 1 0,1-1 1,-1 1-1,0-1 1,0 0-1,1 1 1,-1-1-1,0 1 0,0-1 1,0 0-1,0 1 1,0-1-1,0 0 0,0 1 1,0-1-1,0 0 1,0 1-1,0-1 0,0 0 1,0 1-1,0-1 1,-1 1-1,1-2 0,-15-14-3237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23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252 492 7936,'0'0'4316,"-12"9"-3808,-28 22 235,-61 61 1,87-77-455,0 1-1,1 0 0,-11 21 1,19-28-110,0 0 0,1 0-1,0 0 1,0 0 0,1 1 0,0-1 0,-2 20-1,5-27-137,0 0 0,-1 0 0,1-1 0,0 1 0,0 0 0,1 0-1,-1 0 1,0-1 0,1 1 0,-1 0 0,1 0 0,-1-1 0,1 1 0,0 0-1,0-1 1,0 1 0,0-1 0,0 1 0,0-1 0,0 1 0,0-1-1,0 0 1,1 1 0,-1-1 0,1 0 0,-1 0 0,1 0 0,-1 0-1,1 0 1,0-1 0,-1 1 0,3 0 0,-1 0 2,0 0 0,0-1 0,0 0 0,0 0 1,0 1-1,0-2 0,0 1 0,0 0 0,0-1 0,0 1 0,0-1 0,0 0 1,0 0-1,0 0 0,-1 0 0,1-1 0,0 1 0,4-4 0,4-5 68,-1 0-1,-1 0 0,0-1 0,13-20 0,5-6 78,8-12 44,-23 31-86,19-22-1,-26 35-99,0 0 1,0 0-1,0 0 0,1 1 0,0 0 0,-1 0 0,1 1 1,9-4-1,-13 6-31,1 0 1,0 1 0,-1 0 0,1-1 0,0 1-1,0 0 1,-1 0 0,1 0 0,0 1-1,0-1 1,-1 1 0,1-1 0,0 1-1,-1 0 1,1 0 0,-1 0 0,1 1 0,-1-1-1,0 0 1,1 1 0,-1 0 0,3 2-1,4 4 37,0 0 0,0 1 0,11 15 0,-9-9 29,1-1 1,1 0-1,0 0 0,21 15 0,-30-26-46,0 0 0,1 0 0,-1-1 0,1 1 0,-1-1 0,1 0 0,0 0 0,0-1 0,-1 1 0,1-1 0,0 0-1,1-1 1,-1 1 0,0-1 0,0 0 0,0 0 0,0-1 0,0 1 0,0-1 0,0 0 0,7-3 0,19-10 133,-1-2 0,-1 0 1,0-2-1,45-37 0,-40 29-22,32-32 236,-14 11 9,-33 35-209,-11 8-84,-8 5 33,-35 38-56,2 2 0,2 1 0,-42 74 0,56-88-31,14-22-33,0 0 1,0 0 0,1 0 0,-1 0 0,2 0 0,-1 1 0,1-1 0,-1 1 0,2-1 0,-1 1-1,1-1 1,1 11 0,-1-16-9,0 0 0,0 1-1,0-1 1,1 0 0,-1 0 0,1 0-1,-1 0 1,0 0 0,1 0 0,0 0-1,-1 0 1,1 0 0,0 0 0,-1 0-1,1 0 1,0-1 0,0 1 0,0 0-1,0 0 1,0-1 0,0 1 0,0 0-1,0-1 1,0 1 0,0-1 0,0 0-1,0 1 1,0-1 0,0 0 0,1 0-1,-1 1 1,0-1 0,1 0 0,5 0 8,-1 0 1,1-1-1,-1 1 0,11-3 1,-3-1 8,0 0 0,0 0 0,-1-1 0,0-1 0,1-1 0,14-9 0,71-57 92,-38 26-60,81-73 84,-76 61-91,106-110 107,-152 144-114,-1 0 0,-1-2 0,-1 0 0,-2 0 0,15-37 0,-25 53-20,-1 1 0,0-1 0,-1 0-1,0 0 1,-1 0 0,0 0 0,-1-1 0,0 1 0,0 0-1,-3-20 1,2 30-18,0 1-1,0-1 1,0 1-1,0-1 1,0 1-1,0-1 1,0 1-1,-1 0 1,1-1-1,0 1 1,0-1 0,0 1-1,-1-1 1,1 1-1,0 0 1,-1-1-1,1 1 1,0 0-1,-1-1 1,1 1-1,0 0 1,-1-1-1,1 1 1,-1 0-1,1 0 1,0-1-1,-1 1 1,1 0-1,-1 0 1,0 0 0,-15 6-24,-16 22-20,29-24 40,-27 27-38,1 1 1,2 1 0,-31 51-1,46-66 22,1 0 0,1 1 0,1 0 0,0 0 0,2 1 0,0 1 0,1-1 0,-5 32 0,8-27 11,1-11 21,0 0 0,1 0-1,0 0 1,1 1 0,0-1 0,1 0 0,1 0 0,7 26 0,-3-22 53,2 0 0,0 0 1,21 32-1,-26-46-44,0-1 0,0 0 0,0 0 1,1-1-1,-1 1 0,1-1 0,-1 0 0,8 4 0,34 12 197,-32-15-245,1-1 0,0 0-1,0 0 1,0-2 0,24-1 0,-6 0-3378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4:25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14872,'0'0'2847,"17"-2"-1705,483-39 6459,-482 39-7259,1 0 1,-1 1-1,0 1 0,0 1 1,0 1-1,1 0 0,-1 1 1,19 6-1,-10 1-3616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06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10152,'0'0'9959,"11"-7"-9311,-7 5-574,4-3 65,0 0 1,0 0 0,1 1 0,-1 0-1,1 1 1,0 0 0,0 0-1,16-2 1,113-3 1963,-76 5 71,70-11-1,0 0-211,-56 11-6075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06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14168,'0'0'3127,"10"14"-2396,24 35-113,-2 2 1,26 58-1,-20-22 280,-3 1 1,26 110 0,-49-138-170,-2 1 1,-3 0-1,-2 0 1,-3 1-1,-13 117 1,10-162-551,-2 0 0,0 0 0,-1-1 1,0 1-1,-2-1 0,0 0 0,-1 0 1,0-1-1,-1 0 0,-1 0 0,-12 16 0,-4 7 203,-2 2-275,6-18-3515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10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435 545 8336,'0'0'10467,"-6"-10"-10152,4 7-306,-6-11 170,0 1-1,-14-16 0,19 25-74,-1 0 0,1 0 0,-1 0 0,0 1 0,-1-1 0,1 1 0,0 0 0,-1 0 0,0 1 0,0 0 0,0-1 0,-8-1 0,-21-6 712,26 8-652,1-1 1,-1 2-1,0-1 1,-1 1-1,-8-1 1,11 2-26,0 0 1,-1 0 0,1 0 0,0 1 0,0 0-1,0 1 1,0-1 0,0 1 0,0 0 0,1 0-1,-1 1 1,0 0 0,1 0 0,0 0 0,0 0-1,0 1 1,0 0 0,0 0 0,-5 7 0,0-1 112,-1 2 1,1-1 0,1 1-1,0 1 1,1 0 0,0 0 0,1 0-1,0 1 1,1 0 0,-5 19-1,11-29-208,-1 0-1,1 0 0,0 0 0,0 0 0,0 0 0,0 0 0,1 0 0,-1 0 0,1 0 0,0 0 0,1 0 0,-1 0 0,1 0 0,-1-1 0,1 1 0,0 0 0,0-1 0,1 0 0,-1 1 0,1-1 0,0 0 0,0 0 1,0-1-1,0 1 0,0-1 0,0 1 0,1-1 0,-1 0 0,1 0 0,0 0 0,-1-1 0,1 1 0,0-1 0,0 0 0,0 0 0,0-1 0,0 1 0,0-1 0,0 1 0,0-2 0,5 1 0,1-1 3,1-1-1,-1 0 1,1 0-1,-1-1 1,0 0-1,0-1 1,0 0-1,0-1 1,-1 0-1,0-1 0,0 0 1,0 0-1,-1 0 1,0-1-1,0-1 1,-1 1-1,0-1 1,0-1-1,0 1 1,6-14-1,-4 9 61,-1-2-1,-1 1 1,-1-1 0,0 0 0,-1 0-1,0-1 1,-1 0 0,-1 1-1,0-1 1,-2 0 0,1-1 0,-2 1-1,-2-26 1,-1 17-82,-2 0 0,0 0-1,-12-31 1,12 41-20,-1 1 0,-1 0 0,0 1 1,-1-1-1,0 1 0,-19-21 0,16 24-4,0 1 0,-1 0 0,0 1 0,0 1 0,-1 0 0,-16-7 0,3 1 0,14 7 0,0 0 0,-1 1 0,1 0 0,-1 1 0,0 0 0,0 1 0,-1 0 0,-15 0 0,29 3 0,-1 0 0,0 0 0,0-1 0,0 1 0,0 0 0,0 0 0,1 0 0,-1 1 0,0-1 0,0 0 0,0 0 0,1 0 0,-1 1 0,0-1 0,0 0 0,0 1 0,1-1 0,-1 0 0,0 1 0,0 0 0,1 0 0,0 0 0,1 0 0,-1 0 0,1 0 0,0 0 0,-1 0 0,1 0 0,0 0 0,-1 0 0,1 0 0,0-1 0,0 1 0,0 0 0,-1 0 0,1-1 0,0 1 0,1 0 0,11 8-4036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1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17855,'0'0'2098,"10"-1"-1652,119-10 2593,167-7-404,-92 3-1938,-12-4 77,-8 0 268,-174 19-960,47 0 565,-49 0-476,4 4 270,2-1 9,-14-3-448,0 0-1,1 0 1,-1 0 0,0 0 0,1 0 0,-1 0 0,1 0 0,-1 0 0,0 0 0,1 0 0,-1 0 0,0 0-1,1 0 1,-1 0 0,0 0 0,1 1 0,-1-1 0,1 0 0,-1 0 0,0 0 0,0 1 0,1-1 0,-1 0-1,0 0 1,1 1 0,-1-1 0,0 0 0,0 1 0,0-1 0,1 0 0,-1 1 0,0-1 0,0 0-1,0 1 1,0-1 0,0 0 0,0 1 0,1 0 0,0 24-365,-2-11-3494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12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340 479 10152,'0'0'7222,"-3"-11"-6653,2 8-518,-1-6 238,-1 1-1,0-1 1,0 1 0,-1 0-1,0 0 1,0 1 0,-11-14-1,9 14 105,0 1-1,-1 0 0,1 0 1,-1 0-1,-1 1 0,1 0 0,-14-6 1,17 9-248,-1 0-1,1 1 1,-1-1 0,0 1 0,1 0 0,-1 1-1,0-1 1,1 1 0,-1 0 0,0 0-1,0 0 1,0 1 0,1-1 0,-1 1 0,0 1-1,-5 1 1,-1 2 44,1 0 0,0 0 0,0 1 0,0 1 0,1-1-1,0 2 1,0-1 0,1 1 0,0 0 0,1 1 0,-10 13 0,14-17-105,-1 1 1,1 0 0,0 0 0,0 0-1,1 0 1,0 1 0,0-1 0,1 1 0,-2 8-1,3-10-33,0-1-1,0 1 1,0 0-1,1 0 0,-1-1 1,1 1-1,0-1 1,1 1-1,-1-1 1,1 1-1,0-1 0,0 0 1,0 0-1,4 6 1,-3-6-25,0-1 1,0 1-1,0-1 1,0 0-1,1 0 1,-1 0-1,1 0 1,0-1-1,0 1 1,0-1-1,0 0 1,0 0-1,0-1 1,1 1-1,-1-1 1,1 0 0,-1 0-1,1 0 1,-1 0-1,1-1 1,-1 0-1,1 0 1,6-1-1,-2-1 3,-1 1-1,1-1 1,-1-1 0,1 0-1,-1 0 1,0 0 0,0-1-1,-1 0 1,1-1-1,-1 0 1,10-7 0,-2-1 26,-1-1 1,-1 0-1,0-1 1,0 0-1,-2-1 1,0 0-1,15-30 1,-22 36-6,1 0-1,-2 0 1,1 0 0,-1-1 0,-1 1-1,0-1 1,-1 0 0,1 1 0,-2-1-1,0 0 1,0 0 0,-1 1-1,0-1 1,-1 0 0,-5-16 0,2 12-8,-2 0 1,0 0-1,0 1 1,-2-1-1,0 2 1,0-1-1,-1 1 1,-1 1-1,0 0 1,0 0-1,-2 1 1,1 1-1,-1 0 1,-1 0-1,0 2 1,0 0-1,-17-7 1,2 6-43,29 8 0,-1 1 0,0 0 0,0-1 0,0 1 0,0 0 0,0-1 0,0 1 0,0 0 0,0 0 0,0 0 0,-1 0 0,1 0 0,0 0 0,0 1 0,0-1 0,0 0 0,0 0 0,0 1 0,0-1 0,1 1 0,-1-1 0,0 1 0,-2 0 0,3 0 1,0 0-1,0 0 1,0 0 0,0 0-1,1 0 1,-1 0 0,0-1 0,0 1-1,1 0 1,-1 0 0,0 0-1,1 0 1,-1-1 0,1 1-1,-1 0 1,1 0 0,-1-1 0,1 1-1,0 0 1,-1-1 0,2 2-1,19 16-25,-13-11-33,29 25-455,-16-16-3909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13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62 10448,'0'0'6169,"3"-9"-5649,11-31 8,-10 27 5166,-7 26-4262,-35 113 573,23-83-1363,-10 49-1,19-66-298,1-1 0,1 1 0,2-1 0,0 1 0,2 0 0,3 31 0,-2-44-158,1 0-1,1 0 0,0 0 1,1 0-1,6 14 0,-8-24-140,0 0 0,0 1 0,0-1 0,0 0 0,1 0 0,-1-1 0,1 1 0,-1 0 0,1-1 0,0 1 1,0-1-1,0 0 0,1 0 0,-1 0 0,0-1 0,1 1 0,-1-1 0,1 0 0,-1 0 0,1 0 0,0 0 0,6 0 0,13 0-8,0-2 1,-1-1-1,33-5 1,-8 0-23,-17-1 901,-3 1-1946,-2 4-2890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14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0 164 11448,'0'0'7006,"1"-11"-6519,4-48 543,7 31 1629,-12 27-2144,6-4 1441,-5 6-1750,1-1 0,0 0 1,-1 1-1,1-1 0,0 0 0,-1 0 1,1 0-1,0 0 0,-1 0 1,1 0-1,-1-1 0,1 1 1,0-1-1,-1 1 0,1-1 1,-1 1-1,3-2 0,17-4 335,149-8 858,-111 12-730,0-3-1,60-14 0,-106 15 172,-1-1-1674,0 4-3171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2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12160,'0'0'7039,"10"-6"-6464,34-15-18,-43 21-530,0 0-1,0 0 0,0 0 0,0 0 0,1 0 1,-1 0-1,0 0 0,0 0 0,0 0 1,0 0-1,0 1 0,0-1 0,0 0 0,0 1 1,0-1-1,0 1 0,0-1 0,0 1 1,0-1-1,0 1 0,-1 0 0,1-1 0,0 1 1,0 0-1,-1 0 0,1 0 0,0 0 1,-1-1-1,1 1 0,-1 0 0,1 0 0,-1 0 1,1 0-1,-1 0 0,0 2 0,3 1 100,14 35 733,0 0 1,-3 1-1,18 82 1,-22-81-150,-5-8-104,-4-26-393,-1 0 0,1-1 0,1 1 0,-1 0 0,1-1 0,0 0 0,5 11 0,-7-16-193,0-1 0,1 0 0,-1 0 0,0 0 0,0 0 0,0 0 0,0 1 0,0-1 0,1 0 0,-1 0 0,0 0-1,0 0 1,0 0 0,0 0 0,1 0 0,-1 0 0,0 0 0,0 0 0,0 0 0,1 0 0,-1 0 0,0 0 0,0 0 0,0 0 0,0 0 0,1 0 0,-1 0 0,0 0-1,0 0 1,0 0 0,1 0 0,-1 0 0,0 0 0,0 0 0,0 0 0,0-1 0,1 1 0,-1 0 0,0 0 0,0 0 0,0 0 0,0 0 0,0 0 0,0-1 0,1 1 0,-1 0-1,0 0 1,0 0 0,0 0 0,0-1 0,0 1 0,7-13 236,-5 10-194,31-74 479,-23 52-378,0 1 1,2 0 0,27-42 0,17-2 207,-48 59-257,1 0 1,0 1 0,0 0 0,1 1 0,14-9 0,-22 15-104,-1 0 0,1 0 1,0 0-1,0 1 0,0-1 1,0 0-1,0 1 0,0 0 1,0-1-1,0 1 1,1 0-1,-1 0 0,0 0 1,0 0-1,0 0 0,0 1 1,0-1-1,0 0 0,0 1 1,0 0-1,3 1 0,-2 0 28,1 0 1,-1 0-1,0 1 0,-1 0 0,1-1 0,0 1 0,-1 0 1,1 0-1,-1 0 0,4 7 0,1 7 113,0-1 0,-1 1 0,8 33 0,-13-48-151,4 29-1,-4-24 0,-1 0 0,2 1 0,-1-1 0,1 0 0,0 0 0,1 0 0,5 11 0,-7-18 0,-1 1 0,0-1 0,1 0 0,-1 1 0,1-1 0,-1 0 0,0 0 0,1 0 0,-1 0 0,1 1 0,-1-1 0,1 0 0,-1 0 0,1 0 0,-1 0 0,1 0 0,-1 0 0,1 0 0,-1 0 0,1 0 0,-1-1 0,1 1 0,-1 0 0,1 0 0,-1 0 0,0 0 0,1-1 0,-1 1 0,1 0 0,-1-1 0,0 1 0,1 0 0,0-1 0,15-13 0,-14 12 0,15-16 0,23-30 0,-30 34 0,0 1 0,0 1 0,2 0 0,-1 0 0,2 1 0,17-13 0,-19 18 0,-4 1 0,0 1 0,1 0 0,-1 0 0,14-5 0,-19 9 0,1-1 0,0 1 0,0-1 0,0 1 0,-1 0 0,1 0 0,0 0 0,0 0 0,0 1 0,0-1 0,0 1 0,-1-1 0,1 1 0,0 0 0,-1 0 0,1 1 0,4 2 0,3 2 0,0 0 0,-1 1 0,0 0 0,0 1 0,-1-1 0,0 2 0,0-1 0,-1 1 0,0 1 0,0-1 0,6 14 0,6 13 0,13 30 0,-30-63 65,-1 0 1,1 0-1,0 1 0,0-1 1,1-1-1,-1 1 1,1 0-1,-1 0 0,1-1 1,0 1-1,0-1 0,6 4 1,20 7-4851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22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0 9944,'0'0'13699,"-12"15"-13159,-39 48-10,37-45-280,2 2 1,0 0-1,1 0 1,1 1-1,1 0 1,0 1-1,2 0 1,-5 23-1,-4 22 317,3 2-1,3 0 1,3 0 0,3 110-1,6-149-331,1-1 0,2 1-1,1-1 1,1 0 0,18 46-1,-14-47-104,1-1-1,1 0 0,2-1 0,0-1 0,2 0 1,1-1-1,1-1 0,0-1 0,2-1 1,1 0-1,41 30 0,-54-45-129,-2-2 0,0 0 0,-1 1 0,1 0 0,-1 0 0,-1 0 0,7 7 0,-10-4 863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23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0 220 11856,'0'0'12225,"4"-10"-11856,1-2-148,0 0 1,1 0-1,0 0 0,1 1 1,15-20-1,-13 22 56,2-4 31,0 0-1,1 1 1,0 1 0,0 0 0,2 0-1,-1 2 1,1-1 0,21-9-1,-35 19-271,1 0-1,-1 0 0,1 0 0,-1-1 0,1 1 0,-1 0 0,1 0 0,-1 0 0,1 0 0,0 0 0,-1 0 0,1 0 0,-1 0 0,1 0 1,-1 0-1,1 0 0,-1 0 0,1 1 0,0-1 0,-1 0 0,1 0 0,-1 0 0,1 1 0,-1-1 0,0 0 0,1 1 0,-1-1 0,2 1 1,6 18 536,-4 27 58,-3 7 228,10 61-1,-9-95-857,2-1 0,0 1 0,8 22 0,-11-36 0,1 0 0,1 0 0,-1 0 0,1 0 0,0-1 0,0 1 0,0-1 0,0 0 0,1 0 0,0 0 0,0 0 0,0 0 0,0-1 0,0 0 0,1 0 0,6 3 0,-9-5 0,1 0 0,0 0 0,0 0 0,0-1 0,0 1 0,0-1 0,0 0 0,0 0 0,0 0 0,0 0 0,0-1 0,0 1 0,0-1 0,0 0 0,4-1 0,0-1 0,1 0 0,-1-1 0,0 0 0,10-7 0,-8 4 0,0 0 0,-1-1 0,0 0 0,-1-1 0,1 0 0,-1 0 0,-1 0 0,0-1 0,0 0 0,-1 0 0,5-15 0,2-9 0,-2-1 0,7-42 0,-16 71 0,0 0 0,0 0 0,0 0 0,0 0 0,1 0 0,0 0 0,0 0 0,1 1 0,-1-1 0,1 1 0,0 0 0,8-10 0,-10 15 0,1-1 0,-1 0 0,0 1 0,1-1 0,-1 1 0,1-1 0,-1 1 0,1 0 0,-1-1 0,1 1 0,0 0 0,-1 0 0,1 0 0,-1 0 0,1 1 0,-1-1 0,3 1 0,30 9 0,-19-5 0,31 8 0,-18-4 0,50 7 0,-39-15 515,-19-2-4965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4:2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0 441 11552,'0'0'8903,"12"0"-8400,14-1 178,0-1 0,0-1 0,0-2 0,33-9 0,-43 8-318,-1 0 0,0 0 0,0-1 0,0-1 1,-1-1-1,0 0 0,-1-1 0,0 0 0,23-24 0,130-152 3197,-161 182-3480,-1-1 0,0 0 1,0-1-1,-1 1 0,0-1 1,0 1-1,0-1 1,0 0-1,-1 0 0,0 0 1,-1-1-1,1 1 0,-1 0 1,0-8-1,-1 14-80,0-1 0,0 1 0,0-1 0,0 1 0,0-1 0,0 1 0,0-1 0,0 1 0,0-1 0,-1 1 0,1-1 0,0 1 0,0-1 0,-1 1 0,1-1 0,0 1 0,0-1 0,-1 1 0,0-1 0,1 1 0,0 0 0,-1-1 0,1 1 0,0 0 0,0 0 0,-1 0 0,1 0 0,0 0 0,0 0 0,-1 0 0,1 0 0,0 0 0,0 0 0,-1 0 0,1 0 0,0 1 0,0-1 0,-1 0 0,1 0 0,0 0 0,0 0 0,0 0 0,-1 0 0,1 0 0,0 1 0,0-1 0,0 0 0,-1 0 0,1 0 0,0 1 0,0-1 0,0 0 0,0 0 0,0 0 0,-1 1 0,1-1 0,0 0 0,0 0 0,0 1 0,-45 75 0,40-66 0,1 1 0,0-1 0,1 1 0,0-1 0,1 1 0,0 0 0,0 0 0,1 0 0,1 0 0,0 1 0,1-1 0,0 0 0,0 0 0,1 0 0,0 0 0,1-1 0,1 1 0,0-1 0,0 0 0,1 1 0,11 17 0,-10-19 0,-1-1 0,1 0 0,1 0 0,10 11 0,-14-17 0,1 1 0,0-1 0,0 1 0,-1-1 0,1 0 0,0-1 0,1 1 0,-1-1 0,0 0 0,0 0 0,1 0 0,7 0 0,1 0 0,0-1 0,0 0 0,-1-1 0,1 0 0,0-1 0,-1-1 0,0 0 0,1-1 0,-1 0 0,0-1 0,12-6 0,2-4 0,-1-2 0,0 0 0,34-31 0,-45 35 0,0-1 0,-1-1 0,-1 0 0,-1-1 0,0 0 0,15-30 0,-25 44 0,0 0 0,0 0 0,0 0 0,0 0 0,-1 0 0,1 0 0,-1 0 0,1 0 0,-1 0 0,0 0 0,0 0 0,0 0 0,0-1 0,0 1 0,-1 0 0,1 0 0,-1-4 0,-1 6 0,1 1 0,-1-1 0,1 0 0,-1 0 0,1 0 0,-1 1 0,1-1 0,0 1 0,-1-1 0,1 1 0,0 0 0,-1-1 0,1 1 0,0 0 0,0 0 0,-2 2 0,-5 4 0,-1 0 0,1 1 0,1 1 0,0-1 0,-12 19 0,15-20 0,1-1 0,-1 1 0,1-1 0,0 1 0,1 0 0,0 0 0,0 0 0,0 0 0,1 1 0,0 7 0,1-11 0,0-1 0,1 0 0,0 0 0,0 0 0,0 1 0,0-1 0,0 0 0,0 0 0,1 0 0,-1 0 0,1-1 0,0 1 0,0 0 0,0-1 0,0 1 0,1-1 0,-1 0 0,1 0 0,-1 0 0,4 2 0,-3-2 0,1 0 0,-1 0 0,0 0 0,1 0 0,-1-1 0,1 0 0,-1 1 0,1-1 0,0-1 0,0 1 0,-1 0 0,1-1 0,0 0 0,0 0 0,0 0 0,6-1 0,-5-1 0,1 0 0,0 1 0,-1-2 0,1 1 0,-1-1 0,1 0 0,-1 0 0,0 0 0,0-1 0,-1 1 0,1-1 0,-1-1 0,0 1 0,0 0 0,0-1 0,-1 0 0,1 0 0,-1 0 0,0 0 0,-1-1 0,1 1 0,-1-1 0,0 0 0,0 1 0,-1-1 0,0 0 0,0 0 0,0 0 0,-1 0 0,0 0 0,0 0 0,0 0 0,-1 0 0,0 0 0,0 0 0,-1 0 0,1 1 0,-1-1 0,0 0 0,-1 1 0,-5-10 0,4 8 0,0 1 0,0 0 0,-1 0 0,0 0 0,0 1 0,-1-1 0,1 1 0,-1 1 0,0-1 0,-1 1 0,1 0 0,-1 0 0,0 1 0,0 0 0,0 0 0,0 0 0,0 1 0,-15-2 0,-11 3 0,40 1 0,0-2 0,0 1 0,0-1 0,13-4 0,13-4 0,15-1 0,0 2 0,1 3 0,0 1 0,54 3 0,-100 2 0,0 1 0,0-1 0,0 0 0,0 1 0,0 0 0,0-1 0,-1 1 0,1 1 0,0-1 0,0 0 0,0 1 0,-1-1 0,1 1 0,-1 0 0,1 0 0,-1 0 0,0 0 0,0 0 0,0 0 0,0 1 0,0-1 0,0 1 0,-1-1 0,1 1 0,-1 0 0,0-1 0,0 1 0,0 0 0,0 0 0,0 0 0,0 0 0,0 6 0,0 6 0,-1 1 0,0-1 0,-1 1 0,-1-1 0,-3 16 0,4-29 0,-1 7 0,0 0 0,-1 0 0,-7 14 0,-2 6 0,11-11 0,4-23 0,0 0 0,1-1 0,-1 1 0,1 0 0,0 1 0,9-9 0,6-8 0,-11 12 0,64-73 0,-60 70 0,1 0 0,0 1 0,1 0 0,18-10 0,25-17 0,-57 38 0,1 0 0,-1-1 0,1 1 0,-1 0 0,0-1 0,1 1 0,-1 0 0,1-1 0,0 1 0,-1 0 0,1 0 0,-1 0 0,1-1 0,-1 1 0,1 0 0,-1 0 0,1 0 0,0 0 0,-1 0 0,1 0 0,-1 0 0,1 0 0,-1 1 0,1-1 0,-1 0 0,1 0 0,0 0 0,-1 0 0,1 1 0,-1-1 0,1 0 0,-1 1 0,1-1 0,-1 0 0,0 1 0,1-1 0,-1 1 0,1-1 0,-1 0 0,0 1 0,1-1 0,-1 1 0,0-1 0,0 1 0,1-1 0,-1 1 0,0-1 0,0 2 0,8 22 0,-1 1 0,5 38 0,1 5 0,-2-45 0,-9-22 0,-1 1 0,0 1 0,1-1 0,-1 0 0,0 0 0,0 0 0,0 1 0,-1-1 0,2 5 0,-2-6 0,0 1 0,0-1 0,1 1 0,-1 0 0,1-1 0,-1 1 0,1-1 0,-1 0 0,1 1 0,0-1 0,0 0 0,0 1 0,-1-1 0,1 0 0,1 0 0,-1 1 0,0-1 0,0 0 0,0 0 0,0-1 0,1 1 0,-1 0 0,1 0 0,-1 0 0,0-1 0,1 1 0,-1-1 0,1 1 0,-1-1 0,1 0 0,-1 0 0,1 1 0,0-1 0,-1 0 0,1 0 0,1-1 0,2 1 0,0 0 0,1-1 0,-1 0 0,0 0 0,0-1 0,0 1 0,-1-1 0,1 0 0,0 0 0,5-4 0,4-6 0,1 0 0,-2-1 0,0-1 0,0 0 0,-1-1 0,-1-1 0,0 1 0,12-26 0,-2-5 0,-15 32 0,0 1 0,1-1 0,11-15 0,-18 28 0,1 0 0,-1 1 0,0-1 0,1 1 0,-1-1 0,0 1 0,1-1 0,-1 1 0,1-1 0,-1 1 0,1 0 0,-1-1 0,1 1 0,0 0 0,-1-1 0,1 1 0,-1 0 0,1 0 0,0 0 0,-1-1 0,1 1 0,0 0 0,-1 0 0,1 0 0,-1 0 0,1 0 0,0 0 0,-1 0 0,1 0 0,0 0 0,-1 1 0,1-1 0,0 0 0,-1 0 0,1 0 0,-1 1 0,1-1 0,-1 0 0,1 1 0,0-1 0,-1 1 0,1-1 0,-1 0 0,0 1 0,1-1 0,-1 1 0,1-1 0,-1 1 0,0 0 0,1 0 0,5 9 0,0-1 0,0 1 0,-1 0 0,0 1 0,-1-1 0,-1 1 0,1 0 0,-2 0 0,4 20 0,-4-11 0,1 14 0,0 45 0,-3-70 0,0 0 0,-1-1 0,0 1 0,-1 0 0,0-1 0,0 0 0,-1 1 0,0-1 0,0 0 0,-7 11 0,9-17 0,0 0 0,0-1 0,-1 1 0,1-1 0,0 1 0,0-1 0,-1 1 0,1-1 0,-1 0 0,1 0 0,-1 0 0,0 0 0,1 0 0,-1 0 0,0 0 0,0 0 0,0-1 0,0 1 0,1-1 0,-1 1 0,0-1 0,0 0 0,0 0 0,0 0 0,0 0 0,0 0 0,0 0 0,0 0 0,0-1 0,0 1 0,-3-2 0,-4-2 0,1 0 0,-1-1 0,1 0 0,0-1 0,-10-8 0,-8-6 0,-18-16 0,119 35 0,-21 6 0,0 1 0,-1 3 0,57 17 0,-85-18 0,0-2 0,1 0 0,0-1 0,0-2 0,0-1 0,0 0 0,29-4 0,-36-3 0,-19 4 0,1 1 0,-1 0 0,1-1 0,-1 1 0,0 0 0,0-1 0,1 1 0,-1-1 0,0 1 0,0 0 0,1-1 0,-1 1 0,0-1 0,0 1 0,0-1 0,0 1 0,0 0 0,0-1 0,1 1 0,-1-1 0,0 1 0,0-1 0,-1 0 0,0-2 0,0 0 0,0 0 0,0 0 0,-1 0 0,0 0 0,0 0 0,-3-5 0,3 6 0,1 0 5,-35-47 816,14 23-5582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25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11256,'0'0'20194,"12"-7"-19772,-5 2-350,-2 1-19,0 0-1,1 0 1,-1 1 0,1 0 0,0 0 0,0 1-1,0-1 1,1 1 0,-1 1 0,0-1 0,1 1-1,-1 0 1,8 0 0,108 6-15,127 22 0,-230-25 395,9 3-429,-11 7-4376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30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21 9536,'0'0'7551,"-10"0"-7135,-4 2-238,9-1-12,-1-1 0,1 1 0,-1-1-1,1 0 1,-1 0 0,-10-2 0,4-2 1850,8 3-585,8 0 706,10-1 284,196 10-1125,-5-17-532,-1 0 443,-140 8-339,-63 1-829,-1 1 0,1-1 0,0 0 1,0 0-1,-1-1 0,1 1 1,0 0-1,0 0 0,-1 0 0,1 0 1,0-1-1,0 1 0,-1 0 0,1-1 1,1 0-1,1 1 471,0 10-816,-2-5-3897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3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10448,'0'0'5975,"7"-10"-5627,20-30 18,-26 39-198,0-1 0,0 1 0,0-1-1,0 0 1,0 0 0,0 1 0,0-1 0,0 0 0,-1 0 0,1 0 0,-1 0 0,0 0 0,0 0 0,1-2 0,0-6 350,13-30 2038,-13 31 60,-2 16 13,14 203-346,-14-166-1963,7 144 1861,-5-178-2181,2 4 0,-2-13 0,-1-1 0,1 0 0,-1 0 0,1 0 0,0 0 0,-1 0 0,1 0 0,0 0 0,-1 0 0,1 0 0,0-1 0,-1 1 0,1 0 0,0 0 0,-1 0 0,1-1 0,-1 1 0,1 0 0,-1-1 0,1 1 0,-1-1 0,1 1 0,-1 0 0,1-1 0,-1 1 0,1-1 0,18-18 860,-10 8-5703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3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45 226 9240,'0'0'17863,"-7"-10"-17590,-2 0-180,6 6-45,-1 0-1,1-1 1,0 1-1,1-1 1,-1 1-1,1-1 1,-1 0-1,-1-7 0,3 8 37,1 0-1,0 0 0,-1 0 0,1 0 0,1 0 0,-1 0 0,1 0 0,-1 0 1,1 0-1,0 1 0,0-1 0,1 0 0,-1 0 0,1 1 0,0-1 0,0 1 0,0 0 1,4-5-1,0-1 56,1 0 1,1 1 0,-1 0-1,2 0 1,11-9 0,-15 14-55,0 0 1,0 1-1,1-1 1,0 1-1,10-3 1,-1 1 145,-13 4-202,-1 0 1,1 1 0,-1-1-1,0 1 1,1-1-1,-1 1 1,0 0 0,1-1-1,-1 1 1,0 0-1,0 0 1,0 0 0,0 0-1,0 0 1,0 0 0,0 0-1,0 0 1,1 2-1,17 25 414,-16-20-407,0 0-1,-1 0 1,0 1 0,-1-1-1,0 1 1,0-1 0,0 1-1,-2 14 1,-12 73 313,9-71-323,-5 21-26,-5 43 0,13-77 0,1-1 0,0 0 0,1 0 0,0 0 0,1 1 0,4 11 0,-5-18 0,0 0 0,1 0 0,0 0 0,0 0 0,0-1 0,1 1 0,0-1 0,0 0 0,6 8 0,-6-10 0,-1 0 0,1 0 0,0 1 0,0-2 0,0 1 0,1 0 0,-1-1 0,0 1 0,1-1 0,-1 0 0,1 0 0,-1 0 0,1-1 0,-1 1 0,5-1 0,-2 0 0,0 0 0,0 0 0,0 0 0,0-1 0,0 0 0,0-1 0,0 1 0,-1-1 0,1 0 0,-1 0 0,1-1 0,-1 1 0,8-6 0,-3-1 0,0 1 0,0-1 0,-1-1 0,0 1 0,8-13 0,4-4 0,30-54 0,-44 67 0,-1 1 0,0-1 0,-1 0 0,-1-1 0,0 1 0,-1-1 0,1-15 0,7-124 0,-11 150 0,0 1 0,0-1 0,1 1 0,-1-1 0,1 0 0,0 1 0,-1 0 0,1-1 0,1 1 0,-1-1 0,0 1 0,0 0 0,1 0 0,-1 0 0,1 0 0,0 0 0,0 0 0,0 0 0,0 1 0,0-1 0,0 0 0,0 1 0,0 0 0,1-1 0,-1 1 0,0 0 0,1 0 0,-1 1 0,1-1 0,-1 0 0,1 1 0,-1 0 0,1-1 0,4 1 0,9 1 0,0-1 0,-1 2 0,1 0 0,25 8 0,-22-6 0,1 3 0,0 0 0,0 1 0,34 21 0,-43-24 0,7 7 859,-9-6-5693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37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41 209 10656,'0'0'11095,"6"-11"-10647,18-32-29,-23 41-330,0 0-1,0 1 1,0-1 0,0 1-1,0-1 1,1 1 0,-1 0 0,0-1-1,1 1 1,-1 0 0,1 0-1,-1 0 1,1 0 0,0 0-1,-1 0 1,1 1 0,0-1 0,-1 1-1,1-1 1,0 1 0,0-1-1,0 1 1,-1 0 0,4 0-1,3-1 174,6-2 50,0-1 0,0-1 0,-1 1 1,17-10-1,-13 9 44,-16 5-324,0 0 0,0-1 0,1 1 0,-1 0 0,0 0 0,0 0 0,0-1 0,0 1 0,0-1 1,1 1-1,-1-1 0,0 1 0,0-1 0,0 0 0,0 1 0,-1-1 0,1 0 0,0 0 0,0 0 1,0 1-1,-1-1 0,1 0 0,0 0 0,-1 0 0,1 0 0,-1-1 0,1 1 0,-1 0 0,1-1 0,1-11 226,-1 11-229,-1 0-1,1 0 1,-1 1-1,0-1 1,1 0 0,-1 0-1,0 1 1,0-1-1,0 0 1,0 0-1,-1 1 1,1-1-1,0 0 1,-1 0-1,1 1 1,-1-1-1,0 0 1,0 1-1,1-1 1,-1 1 0,0-1-1,0 1 1,-2-2-1,2 1 4,0 1 0,-1-1 0,0 1-1,1-1 1,-1 1 0,0 0 0,1-1 0,-1 1-1,0 0 1,0 0 0,0 1 0,0-1 0,0 0-1,0 1 1,0-1 0,0 1 0,0-1 0,-1 1-1,1 0 1,0 0 0,0 0 0,0 0 0,0 1 0,0-1-1,-1 0 1,1 1 0,-2 0 0,-7 2 15,0 0 0,0 1 1,0-1-1,1 2 1,0 0-1,0 0 0,0 1 1,1 0-1,-1 1 0,1 0 1,1 0-1,0 1 1,0 0-1,0 0 0,1 1 1,0 0-1,1 0 0,-11 20 1,16-25-31,0 0 0,0 0 0,0 0-1,1-1 1,0 1 0,-1 0 0,1 0 0,1 0 0,-1 0 0,0 0 0,1 0 0,0 0 0,0 0 0,0 0 0,1-1 0,-1 1 0,1 0-1,0-1 1,3 6 0,3 2 100,-1 0 0,2 0 0,-1-1 0,16 13-1,-20-19-66,0-1 0,0 0 0,0 0 0,1-1 0,-1 1 0,1-1-1,-1 0 1,1 0 0,0-1 0,0 1 0,0-1 0,0 0 0,0 0-1,0-1 1,0 1 0,0-1 0,7-1 0,-5 0-31,0 0-1,-1 0 1,1-1 0,0 0 0,-1 0-1,1-1 1,-1 0 0,0 0 0,0 0-1,0-1 1,11-8 0,-9 4-182,10-6-44,-9 6-3740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38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28 132 15576,'0'0'4385,"-5"12"-4137,-15 37 8,19-47-232,1 0 1,0-1-1,-1 1 1,1-1-1,0 1 1,0 0-1,0-1 1,0 1-1,0-1 1,0 1-1,0 0 0,0-1 1,1 1-1,-1-1 1,1 1-1,-1-1 1,1 1-1,0-1 1,-1 1-1,1-1 1,0 0-1,1 2 1,2 1 75,-1-1 0,0 0 0,1 0 0,-1 0 0,7 3 0,-3-2 114,-5-3-163,0 0-1,1 0 1,-1 0 0,0-1 0,1 1-1,-1-1 1,1 0 0,-1 0 0,1 0-1,-1 0 1,1 0 0,-1 0-1,0-1 1,1 1 0,-1-1 0,1 1-1,-1-1 1,0 0 0,5-2 0,42-24 632,-49 26-672,8-4 146,-1 0-1,-1-1 1,1 0-1,-1 0 1,0-1-1,0 0 1,-1 0-1,0 0 1,0-1-1,-1 1 1,0-1-1,0 0 1,-1 0-1,0-1 1,2-10-1,-4 17-79,-1-1 0,1 0 0,-1 0 0,0 0 0,0 0 0,0 0 0,0 0 0,-1 0 0,1 0 1,-1 0-1,0 0 0,0 0 0,0 1 0,0-1 0,0 0 0,-1 0 0,1 1 0,-1-1 0,1 1 0,-1 0 0,-3-4 0,1 2 45,-1 1-1,1-1 1,-1 0 0,0 1 0,0 0-1,0 0 1,-1 1 0,1 0-1,-10-3 1,4-1 104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4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37 188 10040,'0'0'14023,"10"-3"-13641,13-5 186,45-7 1,-54 12-149,1 1-1,-1-2 1,25-9-1,-35 12-281,0-1-1,0 0 0,0 0 1,0 0-1,0 0 0,-1-1 1,1 0-1,-1 1 0,0-1 1,0 0-1,0-1 0,0 1 1,0 0-1,-1-1 0,1 0 1,-1 1-1,2-6 0,-3 7-81,0-1-1,0 1 1,-1 0-1,1-1 1,-1 1-1,0-1 0,0 1 1,1-1-1,-2 1 1,1-1-1,0 1 0,0 0 1,-1-1-1,1 1 1,-1-1-1,0 1 1,0 0-1,0 0 0,0-1 1,0 1-1,0 0 1,-1 0-1,1 0 0,-1 0 1,1 0-1,-1 1 1,0-1-1,0 0 1,0 1-1,-3-3 0,1 2 2,0 0 0,0 0-1,0 0 1,0 1 0,0-1-1,-1 1 1,1 0 0,0 0-1,-1 1 1,1 0 0,-1-1-1,1 1 1,0 1 0,-1-1-1,1 0 1,-6 2 0,0 2-37,-1-1 0,0 1 0,1 1 0,0 0 0,0 1 0,0 0-1,1 0 1,-1 1 0,2 0 0,-16 16 0,18-17-11,0 1-1,1 0 0,0 0 1,0 0-1,1 0 1,0 1-1,0 0 0,1 0 1,0 0-1,0 0 0,1 0 1,0 1-1,1-1 1,-2 18-1,3-21-8,0 1 0,1-1 0,-1 1 0,1-1 0,0 0 0,0 1 0,1-1 0,0 0 0,0 0 0,0 0 0,0 0 0,1 0 0,5 7 0,-3-6 0,1 0 0,0 0 0,0-1 0,1 0 0,0 0 0,0 0 0,0-1 0,10 5 0,-9-5 67,1-1 0,-1 1 0,1-2 0,0 1 0,-1-1 0,1 0 1,0-1-1,0 0 0,0 0 0,1-1 0,-1 0 0,12-2 0,-14 0-558,0 1 0,0-1 0,0 0 0,0-1 0,-1 0 0,1 0 1,-1 0-1,1-1 0,9-8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40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16184,'0'0'6519,"6"13"-5913,4 8-168,0 1 1,-1 0 0,8 36-1,8 79 3307,-20-124-3237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41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10848,'0'0'12318,"2"11"-11838,8 34-7,-9-42-411,0-1 0,1 1 1,-1-1-1,0 1 0,1-1 0,0 0 0,0 1 0,-1-1 0,1 0 0,0 0 0,1 0 0,-1-1 1,0 1-1,0 0 0,6 2 0,8 7 334,31 31 665,-25-23-666,-1 0 0,-1 1 0,-1 1 1,21 29-1,-2 15 100,-3 2 1,-2 1 0,29 94-1,-39-96-247,-2 1 0,-4 0 0,-2 2 0,-4 0 0,-3 1-1,-2-1 1,-4 1 0,-7 78 0,2-125-248,0 0 0,-2 0 0,-1-1 0,0 1 0,-2-2 0,-1 1 0,0-1 0,-24 38 0,30-52 431,-6 7-416,3-11-4430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42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9848,'0'0'14001,"12"-4"-13647,-5 2-300,7-3 67,1 1 1,0 0-1,0 1 1,16-1 0,60-1 1087,121 9 0,-197-4-945,-1 0 0,1-1 0,23-5-1,-22 3 689,0 0 0,19 1 902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4:30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14 147 9744,'0'0'22732,"3"-11"-22486,10-35-209,-13 45-37,0 0 0,1 0 0,-1 1 0,0-1 0,0 0 0,0 0 0,0 0 0,0 0 0,0 0 0,0 0 0,0 0 0,0 1 0,0-1 0,0 0 0,0 0 0,-1 0 0,1 0 0,0 0 0,-1 1 0,1-1 0,-1-1 0,-7-1 0,8 3 0,0 0 0,0 0 0,-1 0 0,1 0 0,0 0 0,-1 0 0,1 1 0,0-1 0,0 0 0,0 0 0,-1 0 0,1 1 0,0-1 0,0 0 0,-1 0 0,1 1 0,0-1 0,0 0 0,0 0 0,0 1 0,0-1 0,0 0 0,-1 1 0,1-1 0,0 0 0,0 0 0,0 1 0,0-1 0,0 0 0,0 1 0,0-1 0,0 0 0,0 1 0,0-1 0,0 0 0,1 0 0,-1 1 0,0-1 0,0 0 0,0 1 0,5 11 0,-4-12 0,0 1 0,1-1 0,-1 1 0,0-1 0,0 1 0,1-1 0,-1 0 0,0 0 0,0 0 0,1 1 0,-1-1 0,0 0 0,1-1 0,-1 1 0,0 0 0,0 0 0,1 0 0,-1-1 0,2 0 0,-2 0 0,0 1 0,-1-1 0,1 1 0,-1-1 0,1 0 0,-1 1 0,1-1 0,-1 0 0,0 1 0,1-1 0,-1 0 0,0 0 0,0 1 0,1-1 0,-1 0 0,0 0 0,0 1 0,0-1 0,0 0 0,0 0 0,0 0 0,0 1 0,0-1 0,0 0 0,-1 0 0,1 1 0,0-1 0,0 0 0,-1 0 0,1 1 0,0-1 0,-1 0 0,1 1 0,-1-1 0,0-1 0,-29-39 850,10 19-5635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4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12256,'0'0'8549,"11"-9"-8113,59-47 813,-66 54-1091,0 0 0,0 0 0,0 0-1,0 1 1,1 0 0,-1-1 0,0 1 0,1 1 0,-1-1 0,0 1 0,8 0-1,20-4 457,-15 1-270,-1 1 0,1 1 0,32 1-1,14 0 277,-49-1-489,9-1 212,0 0 0,0-2 0,37-10 0,-34 6-139,-1 0 0,2 2 0,-1 0 0,1 2 0,42-1 0,-38 5-3961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44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11 11048,'0'0'8863,"-10"-2"-8384,-5-1 43,-9-2-563,-8 4 8530,54 13-7537,0-5-680,1-2-1,0 0 0,0-2 0,24 1 0,19 3 375,-27-5-430,-32-2-183,1 0 0,-1 0-1,1 1 1,0 0 0,-1 0-1,9 3 1,-8-3-156,-1 0 1,0-1-1,0 0 1,13-1-1,-15 1-3299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46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140 255 10952,'0'0'21727,"11"-4"-21658,1 0-59,-1 0-10,0 0 0,0 1 1,0 1-1,17-3 0,-20 5 0,0-1 0,-1-1 0,1 0 0,0 0 0,-1 0 0,1-1 0,-1 0 0,0 0 0,0-1 0,0 0 0,-1 0 0,1 0 0,-1-1 0,0 0 0,0-1 0,5-5 0,-10 8 0,0 1 0,1-1 0,-1 1 0,0-1 0,-1 0 0,1 1 0,0-1 0,-1 0 0,0 0 0,0 1 0,1-1 0,-1 0 0,-1 0 0,1 0 0,0 1 0,-1-1 0,0 0 0,0-3 0,-1 0 0,-1-1 0,1 1 0,-1 0 0,0-1 0,0 1 0,-6-7 0,4 8 0,0-1 0,0 2 0,-1-1 0,1 0 0,-1 1 0,0 0 0,0 0 0,0 1 0,-1 0 0,1 0 0,-1 0 0,0 1 0,0 0 0,-13-2 0,5 2 0,0 0 0,0 2 0,-1-1 0,1 2 0,-30 4 0,40-4 0,0 1 0,0 0 0,1 0 0,-1 0 0,1 0 0,-1 1 0,1 0 0,0 0 0,0 0 0,-6 6 0,-8 6 0,14-12 0,1 0 0,-1 1 0,1 0 0,0 0 0,0 0 0,0 0 0,1 0 0,-1 1 0,1-1 0,0 1 0,0 0 0,1-1 0,-1 1 0,1 0 0,0 0 0,1 0 0,-1 0 0,1 0 0,0 0 0,0 0 0,0 0 0,1 0 0,0 0 0,2 7 0,-1-2 0,1 0 0,0 0 0,0 0 0,1 0 0,1 0 0,0-1 0,0 0 0,1 0 0,0 0 0,11 12 0,-8-13 0,0-1 0,1 1 0,-1-2 0,1 0 0,0 0 0,1 0 0,0-1 0,0-1 0,0 0 0,0-1 0,0 0 0,1 0 0,0-1 0,16 0 0,13-1 0,1-1 0,69-11 0,-107 10 0,3 0 71,0 1 0,-1-1-1,1 1 1,0 0 0,0 1 0,0 0 0,-1 0 0,1 0-1,0 1 1,-1 0 0,12 5 0,-11-3-869,0 0 1,0 1 0,-1 0-1,1 0 1,8 9-1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47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 11256,'0'0'8655,"-11"14"-8199,-19 24 154,1 1-1,-33 64 0,46-72-221,2 1-1,2 1 0,1 0 1,1 0-1,-6 42 0,8-27 178,2 1 0,2 0 0,2 0 0,8 91 0,-1-107-287,1-1 0,1 0-1,2 0 1,2-1-1,0 0 1,2-1 0,2 0-1,0-1 1,28 38-1,-39-62-235,67 83 507,-61-76-351,2-1 0,-1-1-1,1 0 1,1-1 0,17 10 0,-29-18-195,0-1 0,0 1 1,0-1-1,0 1 1,0-1-1,0 0 0,0 0 1,0 1-1,0-1 1,1 0-1,-1 0 0,0 0 1,0 0-1,0 0 1,0-1-1,1 1 0,-1 0 1,0 0-1,0-1 0,0 1 1,1-1-1,7-4-4011,-8 5 3710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4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9848,'0'0'15007,"5"14"-14436,-1-3-435,0-1-16,0 0-1,-1 0 1,0 0-1,-1 0 1,0 1-1,-1-1 0,1 16 1,-4 32 600,1-25 162,4 52 0,0-36 635,-3 57 0,-1-41-794,-5 21-723,30-80 0,-14-6 0,0 0 0,0-1 0,0 0 0,0 0 0,0-1 0,0 0 0,10-5 0,6 0 0,-3 1 0,0 1 0,0 1 0,37-2 0,5 8 0,-31-4 0,-43-1 931,2 1-5919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49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15680,'0'0'5546,"11"-2"-5001,103-11 713,55-8 827,-164 20-1862,1 0 0,0 1 0,0-1 0,0 1 0,0 1 0,0-1 0,0 1 0,0 0 0,-1 0 0,1 1 0,7 2 0,3 0 1694,-12-3-5326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49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12160,'0'0'9151,"17"-1"-8596,318-19 2581,-309 18-2513,-1-1-1,1-1 1,-1-1-1,39-14 1,-57 16 75,1 1-1,0 0 1,-1 1-1,15-1 1,-21 2-662,0 0-1,0 0 1,0 0 0,0 0-1,-1 1 1,1-1 0,0 0-1,0 1 1,0-1-1,-1 0 1,1 1 0,0-1-1,0 1 1,-1 0 0,1-1-1,0 1 1,-1-1 0,1 1-1,-1 0 1,1 0 0,-1-1-1,1 1 1,0 1-1,6 18-2691,-7-18 910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50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14568,'0'0'6079,"-13"9"-5449,-8 5-376,0 0 203,-24 20 0,42-32-348,0 1 1,0-1 0,1 1 0,-1 0 0,1-1-1,-1 1 1,1 0 0,0 1 0,0-1 0,0 0-1,1 1 1,-1-1 0,1 0 0,0 1 0,0 0-1,-1 6 1,2-7-30,0-1 1,0 1-1,1-1 0,-1 0 0,1 1 1,0-1-1,-1 0 0,1 1 0,0-1 1,1 0-1,-1 0 0,0 0 0,1 0 1,-1 0-1,1 0 0,-1 0 0,1 0 1,0 0-1,0-1 0,0 1 0,0-1 1,0 0-1,0 1 0,0-1 0,0 0 1,5 1-1,1 1 36,1 0 1,-1-1-1,1 0 1,0 0-1,-1-1 1,1-1-1,0 1 1,0-1-1,0-1 1,0 1-1,0-2 1,-1 1-1,1-1 1,0-1-1,-1 1 1,1-1-1,-1-1 1,0 0-1,0 0 0,-1 0 1,13-10-1,-18 13-74,-1 0-1,0 0 0,0 0 0,0-1 1,0 1-1,0 0 0,0-1 0,0 1 1,0 0-1,0-1 0,-1 1 0,1-1 1,0 0-1,-1 1 0,0-1 0,1 1 0,-1-1 1,0 0-1,0 1 0,0-1 0,0 0 1,0 1-1,0-1 0,0 1 0,0-1 1,-1 0-1,1 1 0,-1-1 0,1 1 0,-1-1 1,0 1-1,1-1 0,-1 1 0,0-1 1,0 1-1,0 0 0,0-1 0,0 1 1,-2-1-1,-1-3 72,-1 1 1,0-1-1,0 1 1,0 0-1,0 1 1,-1-1-1,0 1 1,-11-4-1,-83-22 935,94 23-83,6 1-3444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51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10 253 10248,'0'0'8519,"-1"-10"-8191,-3-23 228,1-15 3399,2 36-3478,1 10-409,0 1-1,0-1 1,-1 0-1,1 0 1,0 1 0,1-1-1,-1 0 1,0 0-1,0 1 1,1-1-1,-1 0 1,1 1 0,-1-1-1,1 0 1,0 1-1,0-1 1,0 1 0,-1-1-1,1 1 1,1 0-1,-1-1 1,0 1-1,0 0 1,3-2 0,8-6 154,1 0 1,1 1 0,0 0 0,0 2-1,0-1 1,1 2 0,0 0 0,16-3 0,21-3 257,56-2 1,-13 1 76,-81 9-477,0 1 0,0 1 0,-1 0 0,1 1 0,0 0 0,0 1 0,0 1 0,-1 0 0,16 5 0,-4 0-3690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52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13672,'0'0'9655,"-6"13"-9123,1 1-378,-1-1 22,1-1 0,0 1 0,1 1 0,-3 21 0,-25 221 3699,37-207-1228,0-49-2246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4:55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9240,'0'0'6762,"4"-10"-6158,12-31-63,-11 26-119,-4 13 124,3-1 244,-6 7 182,0 0 1,0 0 0,0 0-1,1 0 1,-1 0-1,1 0 1,-1 8 0,2-11-912,0 0 1,0 0-1,-1 0 1,1 0-1,0 0 1,0 0-1,0 0 1,0 0-1,1 1 1,-1-1-1,0 0 1,0 0 0,1 0-1,-1 0 1,0 0-1,1 0 1,-1 0-1,1 0 1,-1 0-1,1 0 1,0 0-1,-1-1 1,1 1-1,0 0 1,0 0-1,0-1 1,0 1-1,-1 0 1,1-1 0,0 1-1,0-1 1,0 1-1,0-1 1,0 1-1,0-1 1,0 0-1,1 1 1,-1-1-1,0 0 1,0 0-1,0 0 1,0 0-1,0 0 1,0 0-1,0 0 1,0 0 0,2-1-1,2 0 91,-1 0 0,0 0 1,1 0-1,-1 0 0,0-1 0,0 0 0,0 0 1,0 0-1,-1 0 0,7-6 0,-7 7-76,-1-1 0,0 0 0,0 0 0,-1 0 1,1 0-1,0 0 0,-1-1 0,1 1 0,-1 0 0,0-1 0,1 1 0,-1-1 0,0 1 0,-1-1 1,1 0-1,0 1 0,-1-1 0,1-3 0,-1 6-76,0-1 0,0 1 0,0-1 0,0 1 0,0 0 0,0-1 0,0 1 0,0-1 0,0 1 0,0 0 0,-1-1 0,1 1 0,0-1 0,0 1 0,0 0 0,0-1 0,-1 1 0,1 0 0,0-1 0,0 1 0,-1 0 0,1-1 0,0 1 0,-1 0 0,1 0 0,0-1 0,-1 1 0,1 0 0,0 0 0,-1 0 0,1 0 0,-1-1 0,-14 4 0,12-1 0,-1 0 0,1 0 0,-1 0 0,1 1 0,0-1 0,-4 5 0,1-2 0,5-4 0,-1 0 0,1 0 0,0 0 0,0 0 0,-1 0 0,1 0 0,0 0 0,0 1 0,0-1 0,0 0 0,1 1 0,-1-1 0,0 1 0,1-1 0,-1 1 0,0-1 0,1 3 0,0-3 0,0-1 0,0 0 0,0 0 0,0 1 0,1-1 0,-1 0 0,0 0 0,0 1 0,0-1 0,1 0 0,-1 0 0,0 0 0,0 0 0,1 1 0,-1-1 0,0 0 0,1 0 0,-1 0 0,0 0 0,0 0 0,1 0 0,-1 0 0,0 0 0,1 0 0,-1 0 0,0 0 0,1 0 0,-1 0 0,0 0 0,1 0 0,-1 0 0,0 0 0,1 0 0,-1 0 0,0 0 0,0 0 0,1-1 0,-1 1 0,0 0 0,1 0 0,14-10 0,-13 9 0,21-14-3936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52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16072,'0'0'1186,"13"-9"1445,42-6-1636,16-7 397,0 3 0,146-17 1,-186 33-1089,-14 1-3492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53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 10656,'0'0'12737,"-6"13"-12052,-16 44 308,-17 67 1,24-66-324,-33 148 2226,45-176-1604,2 60 0,2-44-748,-1-45-544,1-1 0,-1 1 0,0 0 0,0-1 0,1 1 0,-1 0 0,0 0 0,1-1 0,-1 1 0,1-1 0,-1 1 0,1 0 0,-1-1 0,1 1 0,-1-1 0,1 1 0,-1-1 0,1 0 0,0 1 0,-1-1 0,1 1 0,0-1 0,-1 0 0,1 0 0,0 1 0,0-1 0,-1 0 0,1 0 0,0 0 0,0 0 0,-1 0 0,1 0 0,0 0 0,0 0 0,-1 0 0,1 0 0,1-1 0,34-5 0,-31 5 0,32-8 0,-23 5 0,1 1 0,-1 0 0,19-1 0,15 0 0,-29 2 0,1 1 0,32 2 0,-47-1 0,-1 1 0,0-1 0,0 1 0,0 0 0,0 1 0,0-1 0,6 4 0,-5-6 1007,2-2-6045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53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15272,'0'0'6565,"14"-6"-5872,2-2-557,81-36 1201,-76 35-938,1 1 1,-1 2-1,26-5 1,77-11 1459,-109 20-1122,0 0 0,1 0 0,17 1 0,-41-4-3445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54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14568,'0'0'4611,"11"-6"-3880,8-4-368,-1 1-1,2 0 1,-1 2 0,1 0-1,25-5 1,105-2 1674,-48 6-411,-99 7-1619,6 0 411,0 0 0,1 1 0,-1 0-1,17 2 1,-24-2-354,0 0 0,0 1-1,0-1 1,0 1 0,0 0 0,0 0 0,0 0-1,-1-1 1,1 2 0,0-1 0,-1 0 0,1 0-1,-1 0 1,1 1 0,-1-1 0,0 1-1,1-1 1,-1 1 0,0 0 0,0-1 0,0 1-1,0 0 1,0 0 0,-1 0 0,1 0 0,0 0-1,0 2 1,1 9-3797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54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16072,'0'0'7975,"1"14"-7229,0 1-595,1 149 2430,-7-71-45,5-73-5133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55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12056,'0'0'13338,"15"-4"-12781,6-2-357,4-1 244,46-7 0,-32 9 178,0 2 0,1 2-1,-1 2 1,0 1 0,56 11 0,-13-3 1260,-49 0-1496,-9-3-1165,-11-4-2748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09:56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11952,'0'0'7363,"6"12"-6852,14 24-61,1-1 1,29 36-1,65 71 901,59 85 591,-144-181-1257,-2 2-1,41 99 1,-62-130-496,-2 1-1,0-1 1,0 1 0,-2 0-1,0 0 1,-1 0 0,-1 0-1,-1 0 1,-1 1 0,0-1-1,-1 0 1,-8 33-1,-2-18 203,0 1-1,-3-1 1,-20 33-1,-63 89 1156,89-142-1422,-1-1 0,-1 0 0,0-1 0,0 0 0,-24 16 0,-3-3-4285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0:41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1505 8936,'0'0'7801,"10"-9"-7419,77-83 198,207-201 343,332-214 638,-309 257-491,-30 39 470,-241 180-1220,0-2 23,34-23 600,-68 46-635,-11 8-216,0 1 0,1 0 0,-1 0 0,0 0 0,0 0 1,1 0-1,-1 0 0,0 0 0,1 1 0,-1-1 0,1 0 0,2 0 1,-3 1 224,-1 5 231,-2 11-533,1-11-3043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0:42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1453 8744,'0'0'11351,"13"-20"-10915,22-30-133,1 1 0,46-46-1,302-242 877,-304 272-988,42-36 105,153-121 434,7 17 196,-256 188-823,220-151 1343,-189 129-944,-33 23 140,-1-1-1,32-28 0,-45 39 400,-7 5-985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04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1 190 25623,'0'0'4347,"5"-11"-2813,6-13-1001,0-2-292,2 0-1,24-39 1,-34 62-241,-1 1 0,0 0 0,-1 0 0,1 0 0,-1 0 0,1 0 0,-1 0 0,0 0 0,0 0 0,0-1 0,0 1 0,0 0 0,0-1 0,0-3 0,-1 6 0,0 0 0,0 0 0,-1 0 0,1 0 0,0 0 0,0 0 0,0-1 0,0 1 0,0 0 0,-1 0 0,1 0 0,0 0 0,0 0 0,0 0 0,0 0 0,0 0 0,-1 0 0,1 0 0,0 0 0,0 0 0,0 1 0,0-1 0,0 0 0,-1 0 0,1 0 0,0 0 0,0 0 0,0 0 0,0 0 0,0 0 0,0 0 0,-1 0 0,1 1 0,0-1 0,0 0 0,0 0 0,0 0 0,0 0 0,0 0 0,0 0 0,0 1 0,0-1 0,0 0 0,0 0 0,0 0 0,0 0 0,0 0 0,0 1 0,0-1 0,-3 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06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38 8336,'0'0'20127,"-5"10"-19738,-7 17-176,-56 144 2582,63-149-2713,1 0 0,2 1-1,0-1 1,1 0 0,1 1 0,1-1-1,1 1 1,1-1 0,1 0-1,10 31 1,-7-16-82,-5-26 0,0 0 0,1 0 0,7 17 0,-7-19 0,0 0 0,0 1 0,1 10 0,-3-11 0,1 0 0,1-1 0,4 14 0,1-5 0,1 0 0,0-1 0,1 0 0,1 0 0,0-1 0,1 0 0,1-1 0,14 12 0,-21-21 0,0 0 0,1-1 0,-1 1 0,1-1 0,0-1 0,0 1 0,1-1 0,-1-1 0,0 1 0,1-1 0,0-1 0,0 1 0,-1-1 0,1 0 0,0-1 0,0 0 0,0 0 0,0-1 0,0 0 0,-1-1 0,14-3 0,-3-3 0,0 0 0,-1-2 0,0 0 0,0-1 0,24-21 0,-35 28 0,8-8 0,-1-1 0,0 0 0,0-1 0,-2-1 0,1 0 0,-2 0 0,0-1 0,-1 0 0,-1 0 0,0-1 0,8-27 0,-2-5 0,-2-1 0,10-96 0,-21 139 0,2-16 0,0-1 0,-2 1 0,0-1 0,-2 1 0,-1-1 0,-5-26 0,5 29 0,2 18 0,0-1 0,-1 1 0,1 0 0,-1 0 0,1 0 0,-1-1 0,0 1 0,0 0 0,-3-5 0,-5-32 0,2 12 815,0-1-1606,-1 13-3168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1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8240,'0'0'5584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16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15 13128,'0'0'7358,"-10"5"-7141,-29 15-6,39-20-177,-1 0-1,0 0 1,1 1-1,-1-1 1,0 0 0,1 1-1,-1-1 1,1 0 0,-1 1-1,1-1 1,-1 1-1,1-1 1,-1 1 0,1-1-1,0 1 1,-1 0-1,1-1 1,0 1 0,-1-1-1,1 1 1,0 0-1,0-1 1,-1 1 0,1 0-1,0-1 1,0 1 0,0 0-1,0-1 1,0 1-1,0 0 1,0-1 0,0 1-1,0 0 1,1-1-1,-1 1 1,0 0 0,0-1-1,0 1 1,1 0-1,-1-1 1,0 1 0,1-1-1,-1 1 1,1 0-1,-1-1 1,1 1 0,0 0-1,4-1 69,1 0 1,-1 0-1,1 0 0,0-1 0,-1 1 0,0-1 1,9-3-1,11-2 190,57-5 668,127-24 2646,-195 32-2848,0 1 1,26-2-1,-38 5-683,0-1 0,0 1 0,0-1 0,0 1 0,0 0 0,0 0 0,0 0 0,0 0 1,-1 0-1,1 0 0,-1 0 0,1 1 0,0-1 0,1 3 0,4 4-3887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08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114 225 9144,'0'0'7534,"6"-9"-7526,20-31-13,-26 39-2,1-1 0,0 1 0,0 0 0,-1 0 0,1 0 0,0 0 0,0 0 0,0 0 0,0 0 0,0 0 0,0 0 0,0 0 0,1 0 0,1 0 0,-3 0 9,0 1 0,0 0 0,1 0 0,-1 0 0,0 0 0,0-1 0,0 1 0,1 0 0,-1 0 0,0 0 0,0-1 0,0 1 0,0 0 0,0 0 0,0-1 0,1 1 0,-1 0 0,0 0 0,0-1 0,0 1 0,0 0 0,0 0 0,0-1 0,0 1 0,0 0 0,0 0 0,0-1 0,0 1 0,0 0 0,0 0 0,0-1 0,-1 1 0,1 0 0,0 0 0,0-1-1,0 0 29,0 1-1,1-1 1,-1 0-1,0 0 1,1 0-1,-1 1 1,0-1-1,1 0 1,-1 1-1,1-1 0,0 0 1,-1 1-1,1-1 1,-1 0-1,2 0 1,-1 1 47,0-1 1,0 0-1,-1 1 0,1-1 1,0 0-1,-1 0 1,1 0-1,0 1 1,-1-1-1,1 0 1,-1 0-1,0 0 1,1 0-1,-1 0 1,1 0-1,-1-2 2232,-1 3-2157,-1 1-1,1 0 0,0 0 0,0 0 1,-1 0-1,1 0 0,0 0 0,0 0 1,0 0-1,0 1 0,0-1 1,0 0-1,0 3 0,-13 20 561,-121 287 5701,129-296-6019,4-12-159,0 1 1,1-1 0,0 1 0,0-1 0,0 1-1,0-1 1,0 1 0,1 4 0,10-22 97,32-78-333,12-25 0,-36 83 0,51-87 0,-47 87 0,-18 24 0,1 1 0,1-1 0,0 1 0,0 1 0,1-1 0,0 1 0,1 1 0,0-1 0,11-8 0,-4 5 0,-14 10 0,0 0 0,0 1 0,0-1 0,0 0 0,0 0 0,0 1 0,0-1 0,0 0 0,0 1 0,0-1 0,1 1 0,-1 0 0,2-1 0,-2 1 0,0 1 0,0-1 0,0 1 0,0-1 0,0 1 0,0-1 0,0 1 0,0 0 0,0-1 0,-1 1 0,1 0 0,0 0 0,0 0 0,0-1 0,-1 1 0,1 0 0,-1 0 0,1 0 0,-1 0 0,1 1 0,4 7 0,-2-1 0,1 1 0,-1-1 0,0 1 0,-1 0 0,0 0 0,0 0 0,0 15 0,-3 80 0,-2-45 0,-9 82 0,24-157 0,15-39 0,-14 25 0,2 1 0,0 0 0,39-51 0,-45 69 0,19-20 0,-26 29 0,0 1 0,0-1 0,0 1 0,0 0 0,0-1 0,1 1 0,-1 0 0,0 0 0,1 1 0,-1-1 0,0 0 0,1 1 0,-1-1 0,4 1 0,-4 0 0,-1 1 0,1-1 0,0 1 0,-1-1 0,1 1 0,-1 0 0,0 0 0,1-1 0,-1 1 0,0 0 0,1 0 0,-1 0 0,0 1 0,0-1 0,0 0 0,0 0 0,0 1 0,0-1 0,0 0 0,0 1 0,0 2 0,13 33 0,-11-15 0,-1 0 0,0 0 0,-2 0 0,-4 32 0,1 15 0,1-8 0,2-58 0,1-4 533,3-4-702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10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10656,'0'0'19532,"11"-3"-19082,-6 2-409,81-19 1148,-74 18-1062,0 0 0,0 1 1,1 1-1,-1-1 0,1 2 1,12 2-1,10 1-127,-28-4 0,-1 1 0,1 0 0,0 0 0,-1 0 0,13 5 0,-9-2 0,-1 1 0,1-1 0,-1 1 0,0 1 0,14 11 0,-23-17 13,0 0 0,1 0 0,-1 1 1,0-1-1,0 0 0,0 0 0,1 0 0,-1 0 0,0 0 0,0 0 1,0 0-1,1 0 0,-1 1 0,0-1 0,0 0 0,1 0 0,-1 0 1,0 0-1,0 0 0,1 0 0,-1 0 0,0 0 0,0 0 0,1-1 1,-1 1-1,0 0 0,0 0 0,0 0 0,1 0 0,-1 0 0,0 0 0,0 0 1,0-1-1,1 1 0,-1 0 0,0 0 0,0 0 0,9-12 487,1-15-5494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10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11952,'0'0'11414,"-9"0"-10767,3 1-537,0-1 1,1 1 0,-1-1-1,0 2 1,0-1 0,1 0 0,-6 3-1,8-2 11,1-1-1,-1 1 0,1-1 0,-1 1 1,1 0-1,0-1 0,0 1 0,0 1 1,0-1-1,0 0 0,0 0 1,0 1-1,1-1 0,0 1 0,-1-1 1,1 1-1,0 0 0,0-1 1,0 1-1,0 0 0,0 3 0,0 0 92,1 0-1,0 0 0,0 0 0,0 0 0,1 0 0,-1 0 0,1-1 0,1 1 0,-1 0 0,5 10 0,3 4 958,19 31 1,-16-29-624,16 31-538,-28-52 10,0 0 0,1-1 0,-1 1-1,0 0 1,1 0 0,-1-1 0,0 1 0,1 0 0,-1-1-1,1 1 1,-1 0 0,1-1 0,0 1 0,-1 0 0,1-1-1,0 1 1,-1-1 0,1 0 0,0 1 0,0-1 0,-1 1 0,1-1-1,0 0 1,0 0 0,0 1 0,-1-1 0,3 0 0,-1 0 23,0 0 1,-1-1 0,1 1-1,0-1 1,0 1-1,0-1 1,0 0 0,-1 0-1,1 0 1,0 0 0,2-2-1,2-2-1290,1 0 0,-1-1 0,9-11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11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17487,'0'0'4976,"6"-65"-4736,-4 55 0,-2 4-80,4 4 8,-2-2-64,4 2-8,4-2-192,2 4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11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63 13968,'0'0'7650,"-8"11"-6971,0-1-509,-2 1 136,1 1-1,1 0 1,-1 1 0,2 0 0,-8 17 0,12-21 15,0 1 0,1 1-1,0-1 1,1 0 0,0 0 0,1 1 0,0-1-1,0 0 1,1 1 0,0-1 0,1 0 0,3 11-1,-4-20-255,-1 0-1,0 1 1,1-1 0,0 0-1,-1 0 1,1 1-1,0-1 1,-1 0-1,1 0 1,0 0-1,0 0 1,0 0-1,0 0 1,0 0-1,0 0 1,0 0-1,0-1 1,0 1-1,1 0 1,-1-1-1,0 1 1,0-1-1,3 1 1,-2 0 24,1-1 1,0 0-1,-1 0 1,1-1-1,-1 1 1,1 0 0,0-1-1,-1 1 1,1-1-1,-1 0 1,4-2-1,2-1 77,0 0-1,0-1 1,0 0-1,-1 0 1,12-13-1,-1 0-31,-2-1 1,0 0-1,-1-2 0,12-21 0,-26 43-134,0 0 0,0 0 0,1 0 0,-2 0 0,1 0 0,0 1 0,0-1 0,0 0 0,-1 1 0,1-1 0,0 1 0,0 1 0,3 10 0,-1 1 0,1 0 0,1-1 0,1 0 0,11 22 0,-14-31 0,-1-1 0,1 1 0,0-1 0,0 0 0,0 0 0,0 0 0,1 0 0,-1 0 0,1-1 0,0 1 0,0-1 0,0 0 0,0 0 0,0-1 0,0 1 0,0-1 0,1 0 0,-1 0 0,8 1 0,-6-2 0,0 0 0,0 0 0,0 0 0,0-1 0,0 0 0,0 0 0,0 0 0,0-1 0,0 1 0,-1-1 0,1-1 0,-1 1 0,0-1 0,9-6 0,-7 3 0,0 1 0,0-2 0,-1 1 0,0-1 0,0 0 0,-1 0 0,0 0 0,0-1 0,4-10 0,-3 5 0,-1 1 0,0-2 0,-1 1 0,-1 0 0,0-1 0,0 0 0,-1 0 0,-1 0 0,-1 0 0,0 0 0,-1 0 0,-3-21 0,3 32 0,0 1 0,0 0 0,0 0 0,0-1 0,0 1 0,0 0 0,0 0 0,-1 1 0,1-1 0,-1 0 0,0 0 0,1 1 0,-1-1 0,0 1 0,0-1 0,0 1 0,0 0 0,0 0 0,-3-2 0,3 3 0,1-1 0,-1 1 0,1-1 0,0 1 0,-1-1 0,1 1 0,-1 0 0,1 0 0,-1 0 0,1 0 0,-1 0 0,1 0 0,-1 0 0,1 0 0,0 1 0,-1-1 0,1 0 0,-1 1 0,1-1 0,0 1 0,-1 0 0,1-1 0,0 1 0,0 0 0,-1 0 0,1 0 0,0 0 0,0 0 0,0 0 0,-1 2 0,-1 2 538,-3 2-733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12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0 9648,'0'0'10577,"-9"11"-10044,-21 21-155,-68 82 1352,86-97-1467,1 1-1,0 1 1,2-1 0,0 2 0,1-1 0,1 1-1,0 1 1,2-1 0,0 1 0,2 0-1,0 0 1,1 31 0,2-33-37,1 0 0,0-1 0,2 1 0,0 0 0,1-1 0,1 0 0,1 0 0,1 0 0,0-1 0,1 1 0,1-2 0,0 1 0,2-2 0,16 21 0,1-3 215,1-2 0,2-2 0,1 0 0,1-2 0,2-2 0,48 28 0,-73-48-441,1 0 0,0 0 0,0-2 0,1 1 0,21 3 0,-26-6 0,0-1 0,0 1 0,0-1 0,0-1 0,0 1 0,0-1 0,0-1 0,0 1 0,0-1 0,0 0 0,7-4 0,37-22 851,-24 12-5642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1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11552,'0'0'8582,"13"9"-8115,66 49 238,-65-48-478,-2 2-1,1 0 1,-2 1 0,20 25-1,-11-4 157,-2 1-1,-2 1 1,-1 0-1,-1 1 1,14 63-1,-9-3 457,6 103 1,-22-149-405,-2 0 0,-2 0 0,-3 0 0,-2 0 0,-17 70 0,21-111-232,-1-1 0,0 1 1,-8 15-1,9-21-52,-1-1-1,1 1 1,0 0 0,-1 0 0,0-1 0,1 0 0,-2 1 0,1-1-1,0 0 1,-7 4 0,9-7-106,0 1 0,0-1-1,0 0 1,-1 0 0,1 1 0,0-1 0,0 0-1,-1 0 1,1 0 0,0 0 0,0-1 0,-1 1-1,1 0 1,0 0 0,0-1 0,0 1 0,-1-1-1,1 1 1,0-1 0,0 1 0,0-1 0,0 0-1,0 1 1,-1-2 0,-20-20-4618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19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0 267 11856,'0'0'11619,"2"-11"-11156,1-3-242,0 0 0,1 0-1,1 0 1,0 1 0,0 0 0,2 0 0,12-20 0,-14 26-53,0 0 0,1 0 0,0 0 0,0 1 0,0 0 0,1 1 0,0-1 0,0 1 0,0 0-1,1 1 1,8-4 0,-4 2 131,-11 5-258,0 0 1,0 1 0,0-1-1,0 0 1,0 1-1,0-1 1,0 1 0,0-1-1,0 1 1,0-1-1,1 1 1,-1 0 0,0 0-1,0-1 1,0 1-1,0 0 1,1 0 0,-1 0-1,0 0 1,0 1-1,0-1 1,0 0 0,0 0-1,1 1 1,-1-1-1,0 0 1,0 1 0,0-1-1,0 1 1,0 0-1,0-1 1,0 1 0,0 0-1,0 0 1,-1-1-1,1 1 1,0 0 0,0 0-1,-1 0 1,2 2-1,2 4 55,0-1 0,0 1 0,0 0 0,-1 0 0,-1 1 0,1-1 0,-1 1 0,0-1 0,1 15 0,-1 6 223,-2 40 0,0-6 126,0-33-247,2 1 1,2-1-1,0 0 1,15 50-1,-16-74-198,-1 0 0,1 0 0,0 0 0,0 0 0,0-1 0,1 1 0,0-1 0,-1 0 0,2 0 0,6 5 0,1 0 0,0-1 0,23 12 0,-32-20 0,-1 1 0,1-1 0,-1 1 0,1-1 0,0 0 0,-1 0 0,1 0 0,0-1 0,-1 1 0,1 0 0,-1-1 0,1 0 0,0 0 0,-1 0 0,0 0 0,5-2 0,1-1 0,0 0 0,-1-1 0,13-10 0,-8 4 0,0 0 0,-1-1 0,-1-1 0,0 1 0,-1-2 0,0 0 0,-1 0 0,0 0 0,-1-1 0,-1 0 0,5-18 0,-5 10 0,-1 0 0,-1 0 0,-1 0 0,-2-1 0,0 1 0,-1-1 0,-4-26 0,4 50 0,-2-14 0,0 0 0,2-1 0,-1 1 0,2-1 0,3-25 0,-2 37 0,-1 0 0,1 0 0,0 0 0,-1 0 0,2 0 0,-1 0 0,0 1 0,0-1 0,1 1 0,0 0 0,-1-1 0,1 1 0,0 0 0,0 1 0,0-1 0,0 0 0,0 1 0,0 0 0,1 0 0,-1 0 0,0 0 0,1 0 0,-1 1 0,1-1 0,-1 1 0,1 0 0,-1 0 0,1 0 0,-1 1 0,0-1 0,1 1 0,-1 0 0,1 0 0,-1 0 0,0 0 0,0 0 0,5 3 0,13 9 0,-16-10 0,1 0 0,-1 0 0,0 0 0,0 1 0,0 0 0,0 0 0,-1 0 0,1 1 0,-1-1 0,6 10 0,-10-13 48,1 0 1,-1-1-1,1 1 0,0-1 0,-1 1 1,1 0-1,-1-1 0,1 1 0,0-1 1,-1 0-1,1 1 0,0-1 1,0 1-1,-1-1 0,1 0 0,0 0 1,0 1-1,0-1 0,1 0 1,8 0-2877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07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1 474 12960,'0'0'6687,"11"-2"-6165,-2 1-342,1 0 1,-1-1-1,0 0 1,0 0-1,0-1 1,0 0 0,0-1-1,-1 0 1,1 0-1,-1-1 1,11-8-1,-8 2 148,1-1 0,-1 0 0,-1-1 0,0 0 0,-1 0 0,-1-1 0,11-24 0,38-112 2915,-40 101-1894,-8 16-486,-5 20-100,1-1 1,7-16-1,-12 29-761,0 0-1,1 1 1,-1-1-1,0 0 0,1 1 1,-1-1-1,1 0 1,-1 1-1,1-1 1,-1 0-1,1 1 0,-1-1 1,1 1-1,0-1 1,-1 1-1,1 0 1,0-1-1,-1 1 0,1 0 1,0-1-1,-1 1 1,1 0-1,0 0 0,0-1 1,0 1-1,-1 0 1,1 0-1,0 0 1,0 0-1,-1 0 0,1 0 1,0 0-1,0 0 1,0 1-1,-1-1 1,1 0-1,0 0 0,-1 1 1,1-1-1,0 0 1,0 1-1,-1-1 1,1 1-1,-1-1 0,1 1 1,0-1-1,0 1 1,3 3-5,0 0 1,0 1 0,0-1 0,-1 0-1,5 7 1,6 13 2,-1-1 0,0 2 0,12 37 0,-19-46 0,-1 1 0,-1 1 0,-1-1 0,0 1 0,-1-1 0,-1 28 0,-1-38 0,-1-1 0,0 1 0,0 0 0,0-1 0,-1 1 0,0 0 0,0-1 0,-6 12 0,7-16 0,-1 0 0,1 0 0,0 0 0,-1-1 0,1 1 0,0-1 0,-1 1 0,0-1 0,1 0 0,-1 1 0,0-1 0,0 0 0,0 0 0,0 0 0,0 0 0,0-1 0,0 1 0,0 0 0,0-1 0,0 0 0,0 1 0,0-1 0,0 0 0,0 0 0,-1 0 0,1 0 0,0-1 0,0 1 0,0 0 0,0-1 0,-3-1 0,-44-17 0,46 18 0,1 0 0,-1 0 0,1-1 0,0 1 0,0-1 0,-1 1 0,1-1 0,0 0 0,1 0 0,-1 0 0,0 0 0,0 0 0,1 0 0,-1 0 0,1-1 0,-1-2 0,-3 3 0,9 2 0,107 5 0,-72-2 0,1-1 0,73-7 0,-97 2 0,1 0 0,-1-1 0,0-1 0,0 0 0,29-15 0,-35 14 0,0 0 0,0 0 0,-1-1 0,1 0 0,-2-1 0,1 0 0,-1 0 0,0-1 0,9-13 0,-15 18 0,1-1 0,-1 1 0,0-1 0,-1 1 0,1-1 0,-1 0 0,1 1 0,-2-1 0,1 0 0,0 0 0,-1 0 0,0 0 0,0 0 0,0 0 0,-1 0 0,-2-8 0,2 9 0,0 1 0,0-1 0,0 1 0,0 0 0,-1-1 0,0 1 0,0 0 0,0 0 0,0 0 0,0 0 0,0 1 0,-1-1 0,1 1 0,-1-1 0,0 1 0,0 0 0,0 0 0,0 0 0,0 0 0,0 1 0,0-1 0,-1 1 0,-5-2 0,4 2 0,-1 0 0,0 0 0,1 1 0,-1-1 0,0 1 0,1 1 0,-1-1 0,0 1 0,1 0 0,-1 0 0,1 1 0,-1-1 0,1 1 0,0 0 0,0 1 0,0-1 0,0 1 0,0 0 0,0 1 0,1-1 0,-1 1 0,1 0 0,0 0 0,0 0 0,1 0 0,-1 1 0,1-1 0,0 1 0,0 0 0,0 0 0,1 0 0,0 1 0,0-1 0,0 0 0,1 1 0,-1 0 0,1-1 0,1 1 0,-1-1 0,1 1 0,0 0 0,0 0 0,1-1 0,-1 1 0,1-1 0,1 1 0,-1-1 0,1 1 0,0-1 0,0 1 0,5 8 0,-1-6 0,0 1 0,1-1 0,0 0 0,0 0 0,1-1 0,0 0 0,0 0 0,1-1 0,0 0 0,0 0 0,17 7 0,11 3 0,66 18 0,-96-31 0,12 2 0,-1-1 0,1 0 0,0-1 0,0-1 0,0-1 0,0 0 0,38-5 0,-41 2 0,0 0 0,0-2 0,-1 0 0,18-6 0,-27 8 0,0-1 0,0 0 0,0 0 0,0-1 0,-1 1 0,1-1 0,-1 0 0,0-1 0,0 1 0,0-1 0,-1 0 0,6-9 0,-9 13 85,0-1 0,0 0 0,0 0 0,0-1 0,-1 1 0,1 0 0,-1 0 0,1 0 0,-1-4 0,0-8-4870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2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13672,'0'0'7313,"11"4"-6729,-5-1-517,2 0 141,0 0-1,0 0 1,0-1 0,1 0-1,-1-1 1,1 0 0,-1 0-1,1 0 1,15-2 0,-6-2 367,0-2 0,0 0 1,18-7-1,-30 9-410,0 0-1,0 0 0,-1-1 0,1 0 1,-1 0-1,0 0 0,0 0 1,0-1-1,-1 0 0,1 0 1,5-9-1,-8 11-32,0 0 0,0 0 1,0-1-1,0 1 0,-1-1 1,0 0-1,1 1 0,-2-1 0,1 0 1,0 0-1,-1 0 0,1 1 1,-1-1-1,0 0 0,0 0 1,-1 0-1,1 0 0,-1 0 0,0 1 1,0-1-1,-2-5 0,3 8-96,-1 0-1,0 0 1,0 0-1,0 0 1,1 0-1,-1 0 1,0 0-1,0 0 1,0 1-1,0-1 0,0 0 1,-1 0-1,1 1 1,0-1-1,0 1 1,0-1-1,-1 1 1,1-1-1,0 1 1,0 0-1,-1 0 0,1 0 1,0 0-1,-1 0 1,1 0-1,0 0 1,-1 0-1,-1 1 1,-5-1 172,1 1 1,0 1-1,-13 3 1,12-1-209,1-1 0,0 1 0,0 1 0,1-1 0,0 1 0,-1 0 0,1 1 0,1-1 0,-6 7 0,2-1 0,0 1 0,1-1 0,0 1 0,-7 17 0,12-23 0,1 1 0,0-1 0,0 0 0,1 1 0,0-1 0,0 1 0,0-1 0,1 1 0,0 0 0,0-1 0,1 1 0,-1-1 0,2 1 0,-1-1 0,1 1 0,0-1 0,5 11 0,-2-6 0,0-1 0,1 0 0,1 0 0,0-1 0,0 0 0,1 0 0,0-1 0,0 0 0,11 8 0,-15-13 0,0 1 0,1 0 0,0 0 0,0-1 0,0 0 0,0 0 0,1 0 0,-1-1 0,1 1 0,0-1 0,8 2 0,-6-3 0,0 0 0,-1 0 0,1 0 0,-1-1 0,1 0 0,0-1 0,-1 0 0,1 0 0,-1 0 0,1-1 0,-1 0 0,0-1 0,0 1 0,0-1 0,0-1 0,0 1 0,0-1 0,-1-1 0,11-8 0,-5 2 0,0 2 0,1 0 0,22-13 0,-19 13 0,4-5 850,-11 5-5635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20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15576,'0'0'5103,"1"12"-4501,11 215 3472,-12-218-3737,4 39 686,-4-45-758,0 1 0,1-1 0,0 0 0,0 0 0,0 0 0,0 0-1,0 0 1,1 0 0,-1 0 0,1 0 0,3 4 0,1-6-239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21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10656,'0'0'13650,"14"0"-13057,231-10 2092,-28-2 977,-202 11-3284,1 1 0,-1 1 1,18 2-1,-31-3-312,0 1 0,0-1 0,0 0 0,0-1 0,0 1 0,0 0 0,0 0 0,0-1 0,0 0 0,-1 1 0,1-1 0,3-1 0,9-7-4896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22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12056,'0'0'14826,"13"-6"-14293,37-12 406,84-20-1,11 18 424,-89 14-309,99-23-1,-127 21-1052,26-7 0,-52 15 0,0-1 0,0 1 0,0-1 0,0 0 0,0 0 0,0 0 0,-1 0 0,1 0 0,3-3 0,-5 4 13,0 0 1,0 0-1,0-1 0,0 1 1,0 0-1,0 0 0,1 0 1,-1 0-1,0 0 1,0 0-1,0 0 0,0-1 1,0 1-1,0 0 0,0 0 1,1 0-1,-1 0 0,0 0 1,0 0-1,0 0 0,0 0 1,0 0-1,1 0 0,-1 0 1,0 0-1,0 0 0,0 0 1,0 0-1,0 0 1,1 0-1,-1 0 0,0 0 1,0 0-1,0 0 0,0 0 1,0 0-1,1 0 0,-1 0 1,0 0-1,0 0 0,0 0 1,0 0-1,0 1 0,0-1 1,1 0-1,-1 0 1,0 0-1,0 0 0,0 0 1,0 0-1,0 0 0,0 1 1,0-1-1,0 0 0,0 0 1,0 0-1,0 0 0,0 0 1,0 1-1,1-1 0,-1 0 1,0 0-1,0 0 0,0 0 1,0 0-1,0 1 1,-1-1-1,2 11-1614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22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10752,'0'0'12941,"12"-4"-12275,65-14 586,83-9 0,-59 8-49,-57 10-60,48-5 0,-60 10-328,38-9-1,4-1-36,-50 9 87,-12 2-5737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24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10248,'0'0'18656,"12"-6"-18306,10-3-199,0 0 0,1 2 0,0 1 0,0 0 0,41-3 0,69 5 602,43-4 568,-105 5-837,-49 3-443,-17 5 352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25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67 13264,'0'0'5998,"5"11"-5510,1 3-216,1-1 0,0 0 1,1 0-1,0-1 0,15 17 0,-18-25-28,1 1-1,0-1 1,0 1 0,0-1-1,0-1 1,1 0-1,0 0 1,0 0-1,0 0 1,0-1-1,0 0 1,12 1-1,-1 1 322,-15-3-440,1-1 0,-1 0 0,0 1 0,1-1-1,-1 0 1,0-1 0,1 1 0,-1-1 0,0 1 0,0-1 0,0 0 0,1 0 0,-1 0 0,0-1 0,0 1-1,5-4 1,-3 1 39,0 1 0,-1-1 0,0 0 0,0 0 0,0-1 0,0 1 0,-1-1 0,1 0 0,3-8 0,-4 8-38,-1-1 0,1 1 0,-2 0 1,1-1-1,0 1 0,-1-1 0,0 0 0,-1 0 0,1-10 1,-1 13-72,-1 0 0,1-1 0,-1 1 0,1 0 0,-1-1 0,0 1 0,0 0-1,0 0 1,-1 0 0,1 0 0,-1 0 0,0 0 0,0 0 0,0 1 0,0-1 0,0 1 0,-3-3 0,-4-3 104,7 5-101,-1 1 0,1 0-1,0 0 1,-1 0-1,1 0 1,-1 0-1,0 0 1,0 1-1,0-1 1,0 1 0,0 0-1,0 0 1,0 0-1,0 0 1,-6 0-1,0 1-28,1 0 0,-1 1 0,0 0 0,1 0 0,0 1 0,-1 0 0,1 1 0,0 0 0,0 0 0,0 0 0,0 1 0,1 1 0,-1-1 0,1 1 0,0 0 0,1 1 0,-1 0 0,-10 12 0,16-16-29,-9 8 0,1 1 0,0 0 0,1 1 0,-10 17 0,16-25 0,0 0 0,1 0 0,-1 1 0,1-1 0,0 0 0,0 0 0,1 1 0,0-1 0,-1 0 0,1 1 0,0-1 0,1 0 0,-1 1 0,1-1 0,0 0 0,0 0 0,0 0 0,4 8 0,-2-5 0,1-1 0,-1 0 0,1 0 0,0 0 0,0 0 0,1-1 0,0 0 0,0 0 0,0 0 0,1 0 0,-1-1 0,1 0 0,0 0 0,0-1 0,1 1 0,-1-1 0,1-1 0,6 3 0,11 1 0,0-1 0,0-2 0,48 2 0,-68-4 0,22-1 243,0-2 1,1 0-1,34-8 0,76-23-3849,-122 29 2304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27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9944,'0'0'13554,"-8"16"-13005,0 0-397,-4 8 169,1 0-1,-14 44 1,3 26 1422,-17 165 0,15-78-22,20-150-950,1 0 0,2 34-1,1-51-695,-1-10-75,1-1 0,0 1 1,0-1-1,1 1 1,-1-1-1,1 1 1,-1-1-1,1 0 1,3 7-1,-4-9 0,1 0 0,-1 0 0,1 1 0,-1-1 0,1 0 0,0 0 0,0 0 0,-1 0 0,1 0 0,0 0 0,0 0 0,0 0 0,0 0 0,0-1 0,0 1 0,0 0 0,1-1 0,-1 1 0,0-1 0,0 1 0,0-1 0,1 1 0,-1-1 0,2 0 0,2 0 0,0 0 0,-1 0 0,1-1 0,0 1 0,7-4 0,3 1 0,50-13 0,-38 9 0,0 1 0,1 1 0,49-3 0,-37 7 0,-20 0 0,0 1 0,0 1 0,23 3 0,-36-2 0,0-1 0,0-1 0,0 1 0,10-2 0,12-4 0,-16-5 866,-8 2-5741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28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14872,'0'0'17470,"9"-10"-17122,32-32-279,-38 39-69,1 0 0,0 0 0,0 1 0,0-1 0,0 1 0,0 0 0,1 0 0,-1 0 0,1 1 0,5-2 0,7-2 0,-10 2 0,12-4 0,1 0 0,0 1 0,0 1 0,0 1 0,39-4 0,-33 9 0,-15 0 0,0-1 0,0 0 0,0-1 0,0 0 0,19-4 0,-14-5 958,-6 4-1707,-3 3-3404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28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12056,'0'0'10025,"15"-1"-9343,213-40 2498,-212 38-2600,0 0 0,1 1-1,-1 1 1,0 0 0,24 3 0,-9-4 443,-25 1-830,-1 0-1,0 1 1,1-1 0,-1 1 0,1 0 0,-1 1 0,1-1 0,-1 1-1,1 0 1,-1 1 0,7 2 0,0 1-193,-10-4 0,-1-1 0,1 1 0,-1 0 0,1-1 0,-1 1 0,1 0 0,-1 0 0,0 0 0,0 0 0,1 0 0,1 2 0,27 39 865,-15-17-5735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09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1166 12760,'0'0'5225,"13"6"-4332,-5-3-756,-4 0-54,2 0 0,-1-1 0,0 0 0,0 0 0,1 0 0,-1 0 0,1-1 0,0 0 0,-1-1 0,1 1 0,0-1 1,-1 0-1,1 0 0,0-1 0,-1 1 0,1-1 0,7-3 0,13-7 401,0-2-1,-1 0 1,-1-2 0,-1-1 0,42-35-1,-11 1 543,50-62-1,-82 85-690,-1-1-1,-1-1 1,27-54 0,30-101 914,-72 171-1150,54-178 1433,-55 170-1212,0 1-1,-2-1 1,0 0-1,-1 0 0,-1 0 1,-1 0-1,-5-30 1,5 46-243,-1 0 1,0-1-1,0 1 1,-5-9-1,6 13-68,0 0-1,1 0 0,-1 0 1,0 0-1,0 0 0,0 0 1,0 0-1,0 0 0,0 0 1,0 1-1,-2-2 0,2 1-7,1 1 0,-1 0 1,0 0-1,1 0 0,-1 0 0,1 0 0,-1 0 0,1 0 0,-1 0 0,1 0 1,-1 0-1,1 0 0,-1 1 0,0-1 0,1 0 0,-1 0 0,1 0 0,-1 1 1,1-1-1,0 0 0,-1 1 0,1-1 0,-1 0 0,1 1 0,-1-1 0,1 1 1,0-1-1,-1 0 0,1 2 0,-17 21-1,2 1 0,0 1 0,2 0 0,1 1 0,1 1 0,1 0 0,2 0 0,-11 54 0,13-37 0,1 0 0,2 0 0,2 1 0,2-1 0,7 47 0,-6-72 0,1 1 0,1-1 0,1 0 0,1 0 0,1 0 0,0-1 0,1 0 0,1 0 0,1-1 0,0 0 0,18 21 0,-23-32 0,0 0 0,0 0 0,1-1 0,0 0 0,0 0 0,0 0 0,0-1 0,11 6 0,-12-8 0,0 0 0,0 0 0,0-1 0,1 1 0,-1-1 0,0-1 0,1 1 0,-1-1 0,0 0 0,1 0 0,-1 0 0,0-1 0,8-1 0,-4-1 0,1 0 0,-1 0 0,0-1 0,0-1 0,0 1 0,0-1 0,-1-1 0,0 0 0,12-10 0,-6 2 0,0 0 0,-1-1 0,0 0 0,10-18 0,34-64 0,63-149 0,-99 201 0,47-126 0,-33 76 0,-23 61 0,13-61 0,-13 45 0,-9 42 0,-2 7 0,-1 0 0,1 0 0,0 0 0,-1 0 0,0 0 0,1 0 0,-1 1 0,0-1 0,1 0 0,-1 0 0,0 0 0,0 0 0,0 0 0,0 0 0,0 0 0,0 0 0,0 0 0,0 0 0,0 0 0,0 0 0,-1 0 0,1 0 0,-1-1 0,-9 17 0,-34 91 0,-43 164 0,28-78 0,-9 68 0,61-233 0,7-25 0,0 0 0,0-1 0,0 0 0,-1 1 0,1-1 0,0 0 0,-1 0 0,1 1 0,-1-1 0,1 0 0,-1 0 0,0 0 0,0 0 0,1 0 0,-1 0 0,0 0 0,0 0 0,-2 2 0,3-3 0,0 0 0,0 0 0,0 0 0,0 0 0,0 0 0,-1 0 0,1 0 0,0 0 0,0 0 0,0 0 0,0 0 0,0 0 0,0-1 0,-1 1 0,1 0 0,0 0 0,0 0 0,0 0 0,0 0 0,0 0 0,0 0 0,-1 0 0,1 0 0,0 0 0,0-1 0,0 1 0,0 0 0,0 0 0,0 0 0,0 0 0,0 0 0,0 0 0,0 0 0,0-1 0,0 1 0,0 0 0,0 0 0,0 0 0,0 0 0,0 0 0,0-1 0,0 1 0,0 0 0,0 0 0,0 0 0,0 0 0,0 0 0,0-1 0,0 1 0,0 0 0,0 0 0,0 0 0,0 0 0,0 0 0,0 0 0,0 0 0,0-1 0,0 1 0,1 0 0,1-7 0,5-12 0,0 0 0,1 0 0,12-20 0,-17 34 0,1-1 0,-1 1 0,2-1 0,-1 1 0,0 0 0,1 0 0,0 1 0,0 0 0,1 0 0,-1 0 0,1 0 0,-1 1 0,10-4 0,-13 6 0,1 1 0,-1 0 0,0 0 0,1 0 0,-1 0 0,1 0 0,-1 0 0,0 0 0,1 1 0,-1-1 0,0 1 0,1 0 0,-1 0 0,0-1 0,0 1 0,1 1 0,-1-1 0,0 0 0,0 1 0,-1-1 0,4 4 0,5 3 0,-1 1 0,13 17 0,-21-25 0,20 26 0,-5-6 0,0-2 0,1 0 0,21 18 0,-29-30 0,-2-1 0,0 0 0,0-1 0,0 0 0,11 6 0,-15-10 0,0 0 0,0 0 0,0 0 0,1 0 0,-1 0 0,0-1 0,0 0 0,1 1 0,-1-1 0,0 0 0,1-1 0,-1 1 0,0 0 0,1-1 0,4-1 0,3-2 0,-1 1 0,1-2 0,-1 1 0,0-2 0,0 1 0,0-1 0,-1-1 0,0 1 0,0-2 0,-1 1 0,0-1 0,0 0 0,-1-1 0,0 0 0,0 0 0,-1-1 0,0 1 0,-1-1 0,0-1 0,-1 1 0,0-1 0,0 1 0,3-21 0,-5 22 0,-1-1 0,0 0 0,0 0 0,-1-1 0,-1-11 0,1 20 0,-1-1 0,1 1 0,0-1 0,-1 1 0,1-1 0,-1 1 0,0-1 0,0 1 0,0 0 0,0-1 0,0 1 0,0 0 0,-1 0 0,1 0 0,-1 0 0,0 0 0,1 0 0,-1 0 0,0 0 0,0 1 0,0-1 0,0 1 0,0-1 0,-1 1 0,1 0 0,-4-1 0,5 1 0,-1 1 0,0 0 0,0-1 0,0 1 0,0 0 0,0 0 0,0 0 0,0 0 0,0 1 0,0-1 0,0 0 0,0 1 0,0-1 0,1 1 0,-1 0 0,0 0 0,0 0 0,-3 2 0,3-1 0,-1 0 0,1 1 0,-1-1 0,1 1 0,0 0 0,0-1 0,0 1 0,1 0 0,-1 0 0,-1 4 0,1-1 0,0 1 0,0-1 0,0 0 0,1 1 0,0-1 0,0 0 0,1 1 0,0-1 0,0 1 0,2 12 0,1-10 0,1 1 0,-1-1 0,2 0 0,-1-1 0,2 1 0,-1-1 0,1 0 0,0 0 0,0-1 0,1 0 0,0 0 0,1 0 0,-1-1 0,1 0 0,0 0 0,12 5 0,-4-2 0,1-1 0,0-1 0,0 0 0,1-1 0,-1-1 0,1-1 0,36 4 0,-42-7 0,0-1 0,-1 0 0,1 0 0,0-2 0,-1 1 0,1-1 0,-1-1 0,13-4 0,-19 5 0,1-1 0,-1 1 0,0-1 0,0 0 0,1 0 0,-2-1 0,1 0 0,0 0 0,-1 0 0,0 0 0,0 0 0,0-1 0,-1 0 0,1 0 0,-1 0 0,0 0 0,4-11 0,-4 8 94,0-1 1,-1-1-1,-1 1 1,1 0-1,-1 0 1,-1-1-1,1 1 0,-3-13 1,1 10-1690,-1 0 0,-5-19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29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12056,'0'0'12431,"-4"10"-11669,-4 13-215,2 1 1,0 0 0,1 0-1,2 0 1,0 0-1,1 1 1,3 26 0,1-17 495,0-1 0,-6 57 0,4-89-1043,0 0 0,0 1 0,0-1 0,0 0 0,0 0 0,0 1 0,0-1 0,0 0 0,1 1 0,-1-1 0,1 0 0,-1 0 0,1 0 0,-1 1 0,1-1 0,0 1 0,6-32 0,-2-1-3939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1:30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10952,'0'0'21464,"11"-7"-21172,-5 4-270,12-7-14,1 0-1,0 2 0,26-9 0,25-4-7,1 2 0,0 4 0,86-7 0,-138 21 0,133-2 0,-150 4 0,1-1 0,-1 0 0,0 0 0,0 0 0,0 0 0,0 0 0,0 0 0,0-1 0,0 1 0,0-1 0,0 1 0,0-1 0,-1 0 0,1 0 0,0 0 0,0 0 0,0 0 0,-1 0 0,3-2 0,9-4 987,0 0-5923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2:49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8240,'0'0'16533,"9"10"-16371,28 31 2,-36-40-142,1 1-1,-1 0 0,0 0 0,0-1 1,0 1-1,0 0 0,0 0 1,0 0-1,0 0 0,0 0 0,-1 1 1,1-1-1,-1 0 0,1 0 1,-1 0-1,0 0 0,0 1 1,0-1-1,0 0 0,-1 0 0,0 3 1,1 16 197,7 17 231,-1-1-1,1 57 0,-3-33 554,-2-60-749,2-7-183,5-14-127,-1-7-3546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2:5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57 169 9144,'0'0'9461,"-5"13"-9161,0-1-225,1-1-1,1 1 1,0 0 0,0 0 0,1 0 0,1 0 0,0 25-1,6 10 251,2 1 1,2-2-1,3 1 0,21 55 0,-26-78-128,-1 0 1,5 32 0,-9-36 94,2 0 0,1 0 0,0 0 0,15 34 0,-14-41 332,-5-10-178,-5-10-121,-6-16-114,1-1 0,-9-37 0,1 1-34,-3 3-27,3 8 105,1 0 0,-13-80 0,20 75-81,4 34-79,2 0 0,0 0 1,2 0-1,0 0 0,2-29 0,3-3 150,-4 40-164,1 1 1,0 0-1,0 0 1,1 0-1,1 0 0,5-18 1,-3 16-14,-5 12-41,1-1-1,-1 0 1,1 1 0,-1-1 0,1 1 0,0-1 0,0 1 0,0-1 0,0 1 0,0-1-1,0 1 1,1-2 0,-1 3-16,0 0 1,1-1-1,-1 1 0,0 0 0,0 0 1,0 0-1,0 0 0,0 0 0,1 0 1,-1 0-1,0 0 0,0 1 0,0-1 1,0 0-1,0 1 0,0-1 0,0 1 1,0-1-1,0 1 0,0-1 0,0 1 1,0 0-1,0-1 0,1 2 0,13 10 49,0 1-1,-1 0 0,0 1 0,-1 0 0,-1 1 0,0 1 0,-1 0 0,-1 0 0,0 1 1,-2 1-1,14 35 0,-20-47-8,0 0 0,0 1 0,-1-1 1,0 1-1,0 0 0,-1-1 0,0 1 0,0 0 1,0-1-1,-3 12 0,2-15-15,0 1-1,0-1 1,0 1 0,-1-1 0,1 1-1,-1-1 1,0 0 0,0 1-1,0-1 1,0 0 0,-1-1 0,1 1-1,-1 0 1,0-1 0,0 1-1,1-1 1,-2 0 0,1 0 0,0 0-1,-5 2 1,-1 0 40,0-1-1,-1 0 1,1 0-1,-1-1 1,0 0-1,0-1 1,0 0-1,0-1 1,0 0-1,0 0 1,0-1-1,1 0 1,-12-3-1,16 1-359,15 3-1507,-6 0-1219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2:52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10344,'0'0'9274,"10"12"-8883,-1-1-288,-3-5-43,-1-1-1,0 2 1,0-1 0,0 1-1,-1 0 1,0 0 0,0 0 0,-1 0-1,0 1 1,4 14 0,80 503 3649,-62-352-1854,-20-140-772,-13-40 116,8 2-1233,0 0 0,1 0 0,-1 1 0,1-1 0,0 0 0,0 1 0,4-9 0,3-1-3470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2:53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14368,'0'0'4717,"-7"11"-4369,4-6-295,-57 79 1059,52-74-862,1 0 0,0 1 0,1 0-1,0 0 1,1 0 0,0 1 0,-4 18 0,6-20-6,1 0 0,0 0 0,1 0 0,0 0 0,0 0 0,1 1 0,0-1 0,1 0 0,4 17 0,-5-25-176,1 0 0,-1 0 0,1 0 0,0 0 0,0 0 0,0 0 0,0 0 0,1 0 0,-1 0 0,0-1 0,1 1 0,-1-1 0,1 1 0,0-1 0,-1 1 0,1-1 0,0 0 0,0 0 0,0 0 0,0 0 0,0 0 0,0 0 0,0-1 0,0 1 0,0-1 0,0 1 0,3-1 0,-2 1-16,1-1 0,-1-1 0,0 1 0,0 0 0,0-1 0,0 1 0,0-1 0,0 0 0,0 0 0,0 0 0,0-1 0,0 1 0,0-1 0,-1 1 0,1-1 0,0 0 0,-1 0 0,3-3-1,3-5 33,-1 0-1,0-1 0,0 0 0,-1 0 0,0 0 0,-1-1 0,-1 0 0,0 0 0,0 0 1,-1 0-1,-1-1 0,0 1 0,-1-1 0,0 0 0,0 1 0,-2-1 0,0 0 0,0 1 1,-1-1-1,-5-15 0,3 12 517,7 26-320,9 27-98,-1-6-16,2-1 0,19 34 0,-29-58-145,1 0 9,0 0-1,0 0 1,0 0-1,1-1 1,0 1 0,10 8-1,-12-12 1,0 0 1,-1 0-1,1 0 0,0 0 0,1 0 0,-1-1 0,0 1 0,0-1 0,1 0 1,-1 0-1,0 0 0,1 0 0,-1-1 0,1 1 0,6-1 0,-7-1-7,-1 0 0,1 0 0,-1 0 0,1 0 0,-1 0 0,1-1 0,-1 1 0,0-1 0,1 0-1,-1 1 1,0-1 0,0 0 0,-1 0 0,3-4 0,23-33 201,-12 14-162,1 0 0,2 1-1,27-30 1,-44 53-62,0 0 0,0 0 0,0 0 0,0 0 0,0 0 0,0 0 0,0 1 0,0-1 0,1 0 0,-1 1 0,0-1 0,0 0 0,1 1 0,-1 0 0,0-1 0,1 1 0,-1 0 0,0-1 0,1 1 0,-1 0 0,0 0 0,3 0 0,-3 1 0,1 0 0,-1 0 0,0-1 0,0 1 0,0 0 0,0 0 0,1 0 0,-1 0 0,-1 0 0,1 0 0,0 1 0,0-1 0,0 0 0,0 0 0,-1 1 0,1-1 0,-1 0 0,1 1 0,-1-1 0,1 3 0,4 18 0,-1 1 0,1 41 0,-2-17 0,-6 5 0,16-62 0,-4-3 0,0-1 0,-1 0 0,0 0 0,6-17 0,-6 12 0,21-34 0,-26 50 0,-1-1 0,1 0 0,0 0 0,0 0 0,0 0 0,1 1 0,4-4 0,-7 6 0,-1 1 0,1-1 0,0 1 0,0 0 0,0-1 0,-1 1 0,1 0 0,0 0 0,0-1 0,0 1 0,0 0 0,0 0 0,0 0 0,-1 0 0,1 0 0,0 0 0,0 1 0,0-1 0,0 0 0,0 0 0,-1 1 0,1-1 0,0 0 0,0 1 0,0-1 0,-1 1 0,1-1 0,0 1 0,-1-1 0,1 1 0,0-1 0,-1 1 0,1 0 0,-1-1 0,1 1 0,-1 0 0,1 0 0,-1-1 0,0 1 0,1 0 0,-1 0 0,1 1 0,7 15 0,1 2 0,-2-1 0,-1 1 0,8 33 0,-4-13 0,-8-32 0,0 0 0,0 0 0,1-1 0,0 1 0,1-1 0,0 1 0,0-1 0,0 0 0,0-1 0,1 1 0,0-1 0,0 0 0,1 0 0,-1 0 0,11 6 0,-13-10 0,-1-1 0,0 1 0,1-1 0,-1 0 0,1 0 0,-1 0 0,1 0 0,-1 0 0,0 0 0,1 0 0,-1-1 0,1 0 0,-1 1 0,0-1 0,1 0 0,-1 0 0,4-2 0,0 0 0,-1 0 0,0 0 0,0-1 0,-1 1 0,1-1 0,5-6 0,-1-1 0,0 0 0,-1 0 0,12-22 0,-17 26 0,0 1 0,0-1 0,-1 0 0,0 0 0,0-1 0,-1 1 0,0 0 0,0-14 0,-1 10 0,1-2 0,-1 0 0,-4-19 0,4 29 0,0 1 0,0 0 0,-1 0 0,1 0 0,-1 0 0,0 0 0,1 0 0,-1 0 0,0 0 0,0 0 0,0 0 0,-1 1 0,1-1 0,0 0 0,-1 1 0,1-1 0,-1 1 0,1-1 0,-1 1 0,0 0 0,1 0 0,-4-2 0,3 3 0,0 0 0,0 0 0,0 0 0,0 0 0,1 0 0,-1 1 0,0-1 0,0 1 0,0-1 0,1 1 0,-1 0 0,0 0 0,1 0 0,-1 0 0,1 0 0,-1 0 0,1 0 0,-1 0 0,1 0 0,0 1 0,-3 2 0,0 1 0,-1 0 0,1 0 0,1 1 0,-1-1 0,-3 7 0,5-5 0,0 0 0,0 0 0,0 0 0,1 0 0,0 0 0,0 0 0,1 0 0,0 1 0,1 9 0,1-5 0,0 0 0,0 0 0,1 0 0,8 19 0,-7-21 0,1-1 0,0 0 0,1 0 0,0 0 0,0 0 0,1-1 0,0 0 0,0-1 0,1 1 0,0-1 0,0-1 0,1 0 0,0 0 0,0 0 0,12 4 0,-8-5 0,0-2 0,0 1 0,0-2 0,16 2 0,-21-4 0,0 0 0,0 0 0,-1-1 0,1 0 0,0-1 0,-1 1 0,1-1 0,12-6 0,70-38 0,-87 45-46,1-1 0,-1 1 1,1 0-1,0 0 0,0 1 0,0-1 0,-1 1 0,1 0 1,0 0-1,0 0 0,0 0 0,0 1 0,0-1 0,-1 1 1,1 0-1,5 2 0,3 0-3110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2:56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89 103 10544,'0'0'10551,"-6"12"-10048,-50 88 1076,52-94-1302,0 1 1,1 0 0,0 0 0,0 0-1,1 0 1,-3 13 0,4-17-173,1 0 1,-1 0 0,1 0-1,0 0 1,0 0 0,0 0-1,0 0 1,1 0 0,-1 0-1,1 0 1,-1 0 0,1 0-1,0 0 1,0 0 0,1-1-1,-1 1 1,1 0 0,-1-1-1,4 5 1,-4-6-60,0 0 0,1 0 0,-1 0 0,0 0 0,0-1 0,1 1 0,-1 0 0,0-1-1,1 1 1,-1 0 0,0-1 0,1 0 0,-1 1 0,1-1 0,-1 0 0,1 0 0,-1 0 0,1 0 0,1 0 0,1-1 24,-1 1 0,1-1 0,-1 0 1,1-1-1,-1 1 0,1-1 0,4-2 0,4-4 50,0-1-1,-1 0 1,10-11-1,-19 18-103,14-13 89,1 0 33,-1-1 1,-1 0 0,0-2 0,15-22 0,-30 39-128,0 1-1,0 0 1,0 0 0,0-1-1,0 1 1,0 0 0,0-1-1,0 1 1,0 0 0,1 0-1,-1-1 1,0 1-1,0 0 1,0 0 0,0-1-1,0 1 1,1 0 0,-1 0-1,0 0 1,0-1 0,0 1-1,1 0 1,-1 0 0,0 0-1,0 0 1,1 0 0,-1-1-1,0 1 1,0 0-1,1 0 1,-1 0 0,0 0-1,1 0 1,-1 0 0,0 0-1,0 0 1,1 0 0,-1 0-1,0 0 1,1 0 0,-1 0-1,0 0 1,0 0 0,1 0-1,-1 0 1,0 1-1,0-1 1,1 0 0,-1 0-1,0 0 1,0 0 0,1 0-1,-1 1 1,0-1 0,8 20 221,-2-3-151,10 17 68,-10-19-71,1-1-1,9 14 1,-14-24-55,1 0 0,0 0-1,0-1 1,0 1 0,0-1 0,1 0 0,-1 0 0,1 0-1,0-1 1,0 1 0,5 2 0,1-1 42,-1 0 0,1-1 0,0 0 0,0 0 0,0-1 0,16 1 0,-23-3-39,1 0 0,-1 0 0,0 0 0,0 0 0,1-1 0,-1 0 0,0 1 0,0-1 0,0 0 0,1-1 0,-1 1 0,0 0 0,-1-1 0,1 0 0,0 0 0,0 0 0,-1 0 0,1 0-1,-1 0 1,0 0 0,1-1 0,-1 0 0,0 1 0,-1-1 0,3-3 0,-1 0-21,-1 0-1,0 0 0,0 0 0,-1 0 1,1-1-1,-1 1 0,-1 0 0,1-1 1,-1 1-1,0 0 0,-1-1 0,0-6 1,-1 1-3,-1 0-1,0 1 1,-1-1 0,0 0 0,-7-14 0,1 5-2,8 15 0,0 1 0,-1-1 0,0 1 0,0-1 0,-1 1 0,1 0 0,-6-5 0,67 22 0,9 1 0,97 5 0,-150-18 0,0 0 0,0-1 0,0-1 0,24-6 0,-12 2 0,-42 22 0,-27 27 0,-40 50 0,78-87 0,1-1 0,0 1 0,0 0 0,0 0 0,0 0 0,1 1 0,0-1 0,0 1 0,1 0 0,0 0 0,0 0 0,-1 8 0,3-14 0,0 0 0,0 0 0,0 0 0,0 0 0,1 0 0,-1 0 0,0 0 0,0 0 0,1 0 0,-1 0 0,0 0 0,1 0 0,-1 0 0,1-1 0,0 1 0,-1 0 0,1 0 0,-1-1 0,1 1 0,0 0 0,0 0 0,-1-1 0,1 1 0,0-1 0,0 1 0,0-1 0,0 1 0,0-1 0,-1 0 0,1 1 0,0-1 0,0 0 0,0 0 0,0 0 0,2 1 0,-1-1 0,0 0 0,0 0 0,-1 0 0,1-1 0,0 1 0,0 0 0,0-1 0,0 1 0,0-1 0,-1 0 0,1 0 0,0 1 0,-1-1 0,1 0 0,0 0 0,-1 0 0,3-3 0,8-9 0,-1 0 0,0-1 0,-1-1 0,0 1 0,-2-2 0,1 1 0,5-19 0,-12 35 0,0 1 0,0-1 0,0 1 0,0-1 0,-1 1 0,1 0 0,-1 0 0,1 0 0,1 4 0,7 10 0,1-1 0,0 0 0,18 18 0,-24-28 0,0 0 0,0-1 0,0 0 0,0 0 0,1-1 0,-1 1 0,1-1 0,0 0 0,0-1 0,1 1 0,-1-1 0,0 0 0,8 0 0,-12-2 0,0 0 0,-1 0 0,1 0 0,0-1 0,0 1 0,-1 0 0,1-1 0,-1 0 0,1 1 0,0-1 0,-1 0 0,1 0 0,-1 0 0,0 0 0,2-1 0,20-19 0,-16 12 0,-1 0 0,1 0 0,-2 0 0,1 0 0,-1-1 0,-1 0 0,1 0 0,3-18 0,-3 9 0,-1 0 0,-1 1 0,0-1 0,-1-24 0,5 76 0,2-1 0,15 36 0,-18-54 0,1 0 0,1-1 0,13 20 0,-20-32 0,0 0 0,0 0 0,0 0 0,0 0 0,0 0 0,0 0 0,0 0 0,0 0 0,0 0 0,1-1 0,-1 1 0,0 0 0,0-1 0,1 1 0,-1-1 0,1 1 0,-1-1 0,0 0 0,1 0 0,-1 1 0,0-1 0,1 0 0,-1 0 0,2-1 0,-1 1 0,0-1 0,1 0 0,-1 0 0,0 0 0,-1 0 0,1-1 0,0 1 0,0-1 0,0 1 0,-1-1 0,1 1 0,-1-1 0,3-3 0,2-5 0,0 0 0,0-1 0,-1 1 0,6-17 0,8-36 0,13-79 0,-32 141 0,0 0 0,1 0 0,-1 0 0,0 0 0,1-1 0,-1 1 0,0 0 0,1 0 0,-1 0 0,1 0 0,0 0 0,-1 0 0,1 0 0,0 0 0,-1 1 0,2-2 0,-1 1 0,-1 1 0,1 0 0,-1 0 0,1 0 0,-1 0 0,1 0 0,-1 0 0,1 0 0,-1 0 0,1 0 0,-1 0 0,1 0 0,-1 0 0,1 0 0,-1 0 0,1 0 0,-1 1 0,1-1 0,-1 0 0,1 0 0,-1 1 0,0-1 0,1 0 0,-1 0 0,1 1 0,4 4 0,-1-1 0,0 1 0,0 0 0,5 9 0,-8-12 0,10 14 0,74 104 0,-80-115 0,0 0 0,0 0 0,1 0 0,0 0 0,0-1 0,0 0 0,11 5 0,-15-7 0,1-1 0,0 0 0,0 0 0,-1 0 0,1 0 0,0 0 0,0-1 0,0 1 0,0-1 0,0 0 0,0 0 0,0 0 0,0 0 0,0 0 0,0-1 0,0 1 0,0-1 0,0 0 0,-1 0 0,1 0 0,4-2 0,-2-1 0,0 0 0,0-1 0,-1 1 0,0-1 0,0 1 0,0-1 0,0 0 0,-1-1 0,0 1 0,0-1 0,0 1 0,-1-1 0,0 0 0,0 0 0,0 0 0,-1 0 0,0 0 0,0 0 0,0-1 0,-1 1 0,0 0 0,0-1 0,-1 1 0,0 0 0,0 0 0,0 0 0,-4-10 0,3 10 0,0 0 0,-1 0 0,1 1 0,-1-1 0,-1 1 0,-6-10 0,9 14 0,0-1 0,-1 0 0,1 1 0,-1-1 0,1 1 0,-1-1 0,0 1 0,0 0 0,1-1 0,-1 1 0,0 0 0,0 0 0,0 1 0,0-1 0,0 0 0,-1 1 0,1-1 0,0 1 0,0-1 0,0 1 0,0 0 0,-5 0 0,2 1 0,0 1 0,0-1 0,0 1 0,1 0 0,-1 0 0,0 0 0,1 0 0,-1 1 0,1 0 0,0 0 0,0 0 0,0 1 0,0-1 0,1 1 0,-1 0 0,-3 5 0,4-3 0,-1 0 0,1 0 0,0 0 0,1 1 0,-1-1 0,1 1 0,1 0 0,-1 0 0,1-1 0,0 1 0,1 9 0,0-7 0,0 0 0,1 0 0,0 0 0,0 0 0,1 0 0,0 0 0,1 0 0,0 0 0,0-1 0,1 1 0,0-1 0,1 0 0,-1 0 0,2-1 0,-1 1 0,1-1 0,0 0 0,11 9 0,-8-10 0,0 0 0,0-1 0,0 0 0,1-1 0,-1 0 0,14 4 0,64 10 0,-63-15 0,-1 2 0,46 15 0,-4 10 850,-31-13-5635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02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9944,'0'0'13593,"11"-8"-13120,-3 2-379,-3 1-26,1 0-1,0 1 0,0 0 0,1 0 0,-1 0 1,1 1-1,0 0 0,0 0 0,0 1 0,0 0 1,0 0-1,8-1 0,52 0 781,74 4 1,-64 1-277,24 7 201,-67-5-120,59 0 0,-65-5-163,-1 1 1,0 2-1,1 0 1,-1 2-1,0 1 1,39 12-1,-51-16 366,-10-2-5673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00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0 412 9440,'0'0'8638,"4"-11"-8282,11-32 41,-14 39-227,1 0 0,-1-1-1,0 1 1,0-1 0,-1 1-1,0-1 1,0-6-1,0 7-66,0 1 0,0 0 1,1 0-1,-1 0 0,0 0 0,1 0 0,1-3 0,12-30 1023,25-47 0,-34 75-964,0 1 0,0 0 1,0 0-1,1 1 0,0-1 1,0 1-1,1 0 1,10-7-1,-4 5 326,0-1 0,1 2 0,25-12 0,-37 19-425,0-1 0,-1 1 1,1-1-1,0 1 0,-1 0 1,1 0-1,0 0 0,-1 0 1,1 0-1,0 0 0,-1 0 1,1 0-1,0 0 0,-1 1 1,1-1-1,0 1 0,-1 0 1,1-1-1,-1 1 0,1 0 1,-1 0-1,1 0 0,-1 0 1,0 0-1,0 0 0,1 0 1,-1 0-1,0 1 0,0-1 1,0 0-1,0 1 0,0-1 1,0 1-1,-1-1 0,1 1 1,0-1-1,-1 1 0,1 1 0,2 7 104,0-1-1,-1 0 1,0 1-1,0 0 0,0 12 1,-3 54 704,-3-1 0,-16 86 0,18-146-871,0 0 0,0 1 0,0 19 0,2-31 0,1 0 0,-1 0 0,0 0 0,1 0 0,0 0 0,0 0 0,0 0 0,1-1 0,-1 1 0,1 0 0,0-1 0,0 1 0,0-1 0,3 4 0,4 3 0,-8-8 0,1 0 0,-1 0 0,1 0 0,0 0 0,-1 0 0,1 0 0,0-1 0,0 1 0,0-1 0,1 1 0,-1-1 0,0 0 0,0 0 0,1 0 0,-1 0 0,1-1 0,-1 1 0,4 0 0,3 0 0,0-1 0,0 0 0,0-1 0,-1 1 0,1-2 0,0 1 0,-1-1 0,1-1 0,-1 0 0,1 0 0,-1 0 0,0-1 0,-1 0 0,1-1 0,-1 0 0,1 0 0,-1 0 0,-1-1 0,11-11 0,-2 0 0,0 0 0,-1-1 0,-1-1 0,-1 0 0,-1-1 0,14-32 0,-14 22 0,-2-1 0,0 1 0,-3-2 0,0 1 0,-2-1 0,0-48 0,-11 36 0,6 40 0,0-1 0,-1 1 0,1 0 0,1-1 0,-1 1 0,1-1 0,-1 1 0,1-1 0,1 1 0,-1-1 0,1 1 0,0-1 0,0 1 0,0-1 0,0 1 0,4-7 0,-3 9 0,0 0 0,0 0 0,0 0 0,0 0 0,0 0 0,1 1 0,-1-1 0,1 1 0,-1-1 0,1 1 0,-1 0 0,1 0 0,0 0 0,0 1 0,-1-1 0,1 1 0,0-1 0,3 1 0,5 0 0,1 0 0,-1 0 0,15 3 0,-1 2 0,1 0 0,-1 2 0,0 1 0,0 1 0,27 14 0,-48-20 0,1 1 0,0-1 0,-1 1 0,7 6 0,-9-7 0,1 0 0,0 0 0,0-1 0,1 1 0,-1-1 0,0 0 0,1 0 0,3 2 0,5-3-34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01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7 178 11448,'0'0'10769,"11"-1"-10356,221 5 3951,-230-4-4254,0 1-1,1-1 1,-1 0 0,0 0 0,1 0-1,-1 0 1,0-1 0,1 1-1,-1 0 1,0-1 0,0 0 0,1 0-1,-1 1 1,0-1 0,0 0 0,0-1-1,0 1 1,0 0 0,0-1 0,-1 1-1,1-1 1,0 1 0,-1-1 0,1 0-1,-1 0 1,1 1 0,0-4-1,0 2-26,-1 0-1,0 0 0,0 0 1,0 0-1,-1 0 0,1 0 1,-1-1-1,1 1 0,-1 0 0,0-1 1,0 1-1,-1 0 0,1 0 1,-1 0-1,1-1 0,-1 1 0,0 0 1,0 0-1,-2-3 0,-3-7 52,-14-26 438,19 36-548,0 1 0,-1 0 1,0 0-1,1 0 1,-1 0-1,0 1 0,0-1 1,0 0-1,0 1 0,0-1 1,0 1-1,-1 0 1,-4-2-1,1 0-24,-1 2 0,0-1 0,0 1 0,0 0 0,0 0 0,-8 0 0,11 2 0,0 0 0,0-1 0,0 1 0,0 0 0,0 1 0,0-1 0,1 1 0,-1 0 0,0 0 0,1 0 0,0 0 0,-5 4 0,-6 7 0,0 1 0,1 0 0,0 0 0,1 2 0,1-1 0,0 2 0,1-1 0,1 1 0,1 1 0,-11 31 0,17-41 0,0 0 0,1-1 0,0 1 0,1 0 0,-1 0 0,2 0 0,-1-1 0,1 1 0,0 0 0,0 0 0,1-1 0,0 1 0,1-1 0,0 1 0,0-1 0,0 0 0,1 0 0,0-1 0,5 8 0,-4-8 0,-1-1 0,1 0 0,0 0 0,0 0 0,0 0 0,1-1 0,0 0 0,0 0 0,0 0 0,0-1 0,0 0 0,1 0 0,0-1 0,-1 0 0,1 0 0,0 0 0,0-1 0,0 0 0,0 0 0,0-1 0,0 0 0,0 0 0,9-2 0,3 1 0,-1-2 0,0 1 0,0-2 0,0-1 0,0 0 0,-1-1 0,0-1 0,0 0 0,-1-1 0,17-12 0,-4 3 985,1-2-5950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10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14776,'0'0'3079,"104"10"-2407,-15-10 8,14-10 128,4 2 0,2-2-24,-7 4-8,3 0-56,-8-4 8,-6-2-104,-9 4 8,1 2-168,-7-6 16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01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13264,'0'0'7894,"-2"13"-7266,-29 165 1983,22-41 496,11-105-1962,-2-31-1097,0-1 1,0 1-1,0 0 0,0 0 0,0 0 0,1-1 0,-1 1 0,0 0 0,0 0 1,1-1-1,-1 1 0,0 0 0,1 0 0,-1-1 0,0 1 0,1 0 0,-1-1 0,1 1 1,-1-1-1,1 1 0,0-1 0,-1 1 0,1-1 0,-1 1 0,1-1 0,0 1 1,-1-1-1,1 0 0,0 1 0,0-1 0,-1 0 0,1 0 0,0 0 0,0 1 0,0-1 1,1 0-1,2-1-152,7-2-277,-5 2-3073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08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8936,'0'0'11358,"11"-5"-10941,-4 2-348,18-7 565,43-12 1,-29 15 263,1 2 0,0 2 0,70 4 0,-99 0-691,0 1 1,0 0-1,0 1 1,0 0 0,12 5-1,16 5 547,-33-10-506,1-1 0,-1 1 0,0 1 0,9 5 0,-14-8-225,0-1 0,-1 0 0,1 0-1,0 0 1,0 0 0,0 0-1,-1-1 1,1 1 0,0 0-1,0 0 1,-1 0 0,1-1-1,0 1 1,0 0 0,-1-1 0,1 1-1,0-1 1,-1 1 0,1-1-1,-1 1 1,1-1 0,13-11-376,-13 11 64,2-2 43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09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11256,'0'0'8006,"15"-9"-7586,-7 4-352,12-7 186,0 0 0,1 1 1,0 2-1,25-9 0,68-4 1011,-30 8-329,-53 9-299,46-2-1,-22 3-33,-44 3-554,1 2 1,-1-1 0,1 1-1,16 4 1,-4 1-3357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35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88 238 8240,'0'0'19826,"10"-2"-19634,0 0-95,0 0 0,0 1 0,0 1 0,0-1 0,14 3 0,-18-2 19,0 1 0,0-1 0,1 0 0,-1-1 0,0 1 0,0-1 0,0 0 0,-1-1 0,1 1 0,0-1 0,10-5 0,-12 4-70,0 0 0,0 1 0,-1-1 0,1 0 0,-1-1 0,0 1 0,0-1 0,0 1 0,0-1 0,0 0 0,-1 0 0,0 0 0,0 0 0,0 0 0,0-1 0,-1 1 0,0-1 0,0 1 0,0-1 0,0 1 0,-1-1 0,1 0 0,-1 1 0,-1-1 0,1 0 0,0 1 0,-1-1 0,-2-6 0,2 6 3,0 0 1,0 0 0,-1 0 0,1 1-1,-1-1 1,0 0 0,-1 1-1,1 0 1,-1-1 0,0 1 0,0 0-1,0 0 1,0 1 0,-1-1 0,0 1-1,1 0 1,-1 0 0,0 0-1,-1 0 1,1 1 0,0-1 0,-1 1-1,-7-2 1,8 3-50,1 0 0,-1 1 0,0-1 0,1 1 0,-1 0 0,0 1 0,0-1 0,1 0 0,-1 1 0,1 0 0,-1 0 0,0 0 0,1 0 0,-1 1 0,1 0 0,0-1 0,0 1 0,0 0 0,-4 3 0,2-1 0,0 0 0,1-1 0,0 2 0,-1-1 0,1 0 0,-3 6 0,-20 19 0,23-24 0,-1-1 0,2 1 0,-1 0 0,0 1 0,1-1 0,0 1 0,0-1 0,1 1 0,-4 11 0,-12 22 0,13-30 0,1-1 0,-1 1 0,2 0 0,-1 1 0,1-1 0,0 0 0,-1 13 0,3-18 0,1-1 0,0 1 0,0-1 0,0 1 0,0-1 0,0 0 0,0 1 0,1-1 0,0 1 0,0-1 0,0 0 0,0 0 0,0 1 0,1-1 0,-1 0 0,1 0 0,0 0 0,0-1 0,0 1 0,0 0 0,1-1 0,-1 1 0,1-1 0,4 4 0,6 2 0,0 0 0,1-1 0,0-1 0,24 9 0,-2 1 0,-32-13 0,1 0 0,-1-1 0,1 0 0,-1 0 0,1 0 0,0-1 0,0 1 0,9 0 0,92 5 0,-97-7 0,0 1 0,0 1 0,0-1 0,-1 2 0,1-1 0,0 1 0,-1 1 0,9 3 0,23 9 0,-20-15 455,-11-1-4863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3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9440,'0'0'8046,"11"0"-7642,45 0 419,-36 3 1793,-18-2-2434,0 0 1,0 0-1,0-1 1,0 1 0,0 0-1,0-1 1,0 0-1,0 1 1,0-1-1,0 0 1,3 0-1,-2 0-51,0 0-1,0 0 0,0 0 0,0 1 0,0-1 0,0 1 0,3 1 1,6 3 73,0-1 0,0-1 0,0 0 0,1-1 0,17 2 0,66-3 390,-59-1-375,402-31 1741,-292 16-1292,-87 12-251,63 5 1,-26 0 72,10 5 392,-66-3-341,19 2 244,-47 0-785,-19 6-339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38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0 8936,'0'0'14929,"-10"5"-14541,-32 17-10,37-20-284,1 0 1,0 1-1,0 0 0,1-1 0,-1 2 0,0-1 1,-3 4-1,5-5-15,0 0 1,0 1 0,0-1-1,0-1 1,-1 1 0,1 0-1,-5 2 1,3-2 22,0 1 0,0 0 0,0 0 0,1 1 0,-1-1 0,1 1 0,0-1 0,0 1 0,0 0 0,0 0 0,1 1 0,0-1 1,-3 6-1,-14 23 689,16-25-614,-1 1 1,1-1-1,0 1 1,1 0-1,0 0 1,1 0-1,0 1 1,0 9-1,1-12-54,0 0 1,1 0-1,0 0 0,0 0 0,0 0 0,1 0 1,0-1-1,0 1 0,1-1 0,5 10 0,-6-12-38,1 1 0,-1-1 0,1 0-1,0 1 1,1-1 0,-1-1 0,1 1-1,0 0 1,0-1 0,0 0 0,0 0-1,0 0 1,1-1 0,8 4 0,2 0 102,-14-5-183,1 0 0,0 0 1,0 0-1,0 0 0,0-1 0,0 1 1,1-1-1,-1 0 0,0 1 0,0-1 1,0 0-1,0 0 0,0 0 1,0 0-1,0-1 0,1 1 0,-1-1 1,0 1-1,0-1 0,0 0 0,0 1 1,2-2-1,6-5-544,1 0 0,17-14-1,-15 10-3466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3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13560,'0'0'10357,"0"-10"-9724,4-32-46,-3 39-508,-1 0 0,1 0 1,0 1-1,0-1 1,0 0-1,0 1 1,1-1-1,-1 1 0,1 0 1,-1-1-1,1 1 1,0 0-1,3-3 1,-3 3-13,0 0 0,-1 0 1,1 1-1,-1-1 1,1 0-1,-1 0 0,0 0 1,1-3-1,-1 4 72,-1-1 0,0 1-1,1-1 1,-1 1 0,1 0 0,0-1 0,0 1-1,-1 0 1,1-1 0,0 1 0,0 0-1,0 0 1,0 0 0,2-2 0,1 7 1746,-2 12-1049,-2 35-1470,2-31-3592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41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59 9648,'0'0'16887,"-6"12"-16621,-20 37 4,-2-4 763,21-28 141,4-10-942,0 0-1,0 1 1,1-1 0,0 1 0,0 0 0,1-1 0,-1 10-1,1 7-31,0-19-110,1 1-1,0-1 0,0 1 1,0-1-1,2 11 1,-2-15-66,1 1 1,0 0-1,-1-1 1,1 1-1,0 0 1,0-1-1,0 1 0,0-1 1,0 0-1,0 1 1,1-1-1,-1 0 1,0 0-1,1 1 0,-1-1 1,1 0-1,-1 0 1,1-1-1,-1 1 1,1 0-1,0 0 1,2 0-1,0 0-17,1 0 1,-1 0-1,1 0 0,0-1 1,-1 0-1,1 0 1,0 0-1,-1 0 0,1-1 1,-1 0-1,1 0 0,-1 0 1,1-1-1,-1 1 0,1-1 1,-1 0-1,0 0 0,0 0 1,0-1-1,0 0 1,0 1-1,-1-1 0,1-1 1,5-5-1,-2 1 7,0-1 1,-1 1-1,0-1 1,0 0-1,-1-1 0,0 0 1,-1 1-1,0-1 1,6-20-1,-7-2-14,-13 60 0,9-19 0,1 1 0,0-1 0,0 0 0,1 0 0,0 0 0,0 0 0,1 0 0,0-1 0,1 1 0,0 0 0,0-1 0,1 0 0,7 13 0,-7-15 0,-1 1 0,2-1 0,-1 0 0,1 0 0,0-1 0,0 1 0,0-1 0,1 0 0,-1-1 0,1 1 0,1-1 0,-1-1 0,1 1 0,-1-1 0,1 0 0,13 4 0,-14-6 0,1-1 0,-1 1 0,0-2 0,0 1 0,0 0 0,0-1 0,0 0 0,0-1 0,0 1 0,0-1 0,0-1 0,0 1 0,-1-1 0,1 0 0,-1 0 0,0 0 0,0-1 0,0 1 0,0-1 0,6-8 0,-4 5 0,-1 0 0,1 0 0,-2-1 0,1 0 0,-1 0 0,0 0 0,-1-1 0,0 0 0,0 0 0,-1 0 0,0 0 0,2-14 0,-3 6 0,0 0 0,-1-1 0,-3-27 0,2 38 0,-1 1 0,0 0 0,-1 0 0,0 0 0,0 0 0,0 0 0,0 0 0,-1 1 0,0-1 0,0 1 0,-1-1 0,1 1 0,-8-7 0,2 3 0,8 7 0,0 0 0,-1 0 0,0 0 0,1 0 0,-1 1 0,0-1 0,0 1 0,0-1 0,0 1 0,0 0 0,0 0 0,0 0 0,0 0 0,0 0 0,-4 0 0,3 0 0,-1 0 0,1 0 0,0 0 0,-1 0 0,1-1 0,-5-2 0,-12-5 0,55-1 0,-15 8-4093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42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11552,'0'0'11719,"1"10"-11208,6 34 0,37 180 3634,-36-191-1935,-8-32-2186,1-1-1,-1 0 0,0 0 0,0 0 0,1 0 0,-1 0 0,0 0 0,1 0 0,-1 0 1,0 0-1,1 0 0,-1 0 0,0 0 0,0 0 0,1 0 0,-1 0 0,0 0 0,1 0 1,-1 0-1,0 0 0,0 0 0,1 0 0,-1-1 0,0 1 0,1 0 0,-1 0 0,0 0 0,0 0 1,0-1-1,1 1 0,-1 0 0,0 0 0,0-1 0,0 1 0,1 0 0,-1 0 0,0-1 1,0 1-1,1-14 117,1 0-1,0 0 1,1 0 0,6-14 0,-1-1 26,0 0-80,1 0 0,2 0 0,16-33 0,10 4-86,-37 57 0,0 1 0,1-1 0,-1 0 0,0 0 0,1 1 0,-1-1 0,1 0 0,-1 0 0,1 1 0,-1-1 0,1 1 0,0-1 0,-1 0 0,1 1 0,0-1 0,-1 1 0,1-1 0,1 0 0,-2 2 0,1-1 0,-1 0 0,1 0 0,-1 0 0,0 0 0,1 0 0,-1 1 0,0-1 0,1 0 0,-1 0 0,0 0 0,1 1 0,-1-1 0,0 0 0,0 1 0,1-1 0,-1 0 0,0 1 0,0-1 0,1 0 0,-1 1 0,0-1 0,0 0 0,0 1 0,0-1 0,1 1 0,4 31 0,-4 82 0,0-84 0,-1-30 0,0 0 0,0 1 0,1-1 0,-1 1 0,0-1 0,0 0 0,0 1 0,1-1 0,-1 0 0,0 1 0,0-1 0,1 0 0,-1 1 0,0-1 0,0 0 0,1 1 0,-1-1 0,0 0 0,1 0 0,-1 1 0,1-1 0,-1 0 0,0 0 0,1 0 0,-1 0 0,1 0 0,-1 0 0,0 1 0,1-1 0,-1 0 0,1 0 0,-1 0 0,0 0 0,1 0 0,-1 0 0,1-1 0,-1 1 0,1 0 0,-1 0 0,0 0 0,1 0 0,-1 0 0,0-1 0,1 1 0,-1 0 0,1 0 0,-1-1 0,0 1 0,0 0 0,1 0 0,-1-1 0,0 1 0,1 0 0,-1-1 0,0 1 0,0 0 0,0-1 0,1 1 0,-1-1 0,6-9 0,0 1 0,1 0 0,0 1 0,9-9 0,13-17 0,14-16 0,-29 34 0,18-24 0,-32 39 0,0 1 0,1-1 0,-1 1 0,0-1 0,1 1 0,-1-1 0,0 1 0,1 0 0,-1-1 0,0 1 0,1-1 0,-1 1 0,1 0 0,-1-1 0,1 1 0,-1 0 0,1 0 0,-1 0 0,1-1 0,-1 1 0,1 0 0,0 0 0,-1 0 0,1 0 0,-1 0 0,1 0 0,-1 0 0,1 0 0,-1 0 0,1 0 0,0 0 0,-1 0 0,1 0 0,-1 0 0,1 1 0,-1-1 0,1 0 0,-1 0 0,1 1 0,-1-1 0,1 0 0,-1 1 0,1-1 0,0 1 0,1 2 0,1 1 0,-1-1 0,0 1 0,0-1 0,0 1 0,0 0 0,-1 0 0,0 0 0,0-1 0,2 9 0,3 48 0,-5-48 0,-1 35 0,-1-34 0,0 0 0,1-1 0,3 15 0,9 83 0,-12-110 7,0 0 0,0 0 0,0 0 1,0 1-1,0-1 0,0 0 0,0 0 0,0 0 0,0 0 1,0 1-1,0-1 0,0 0 0,0 0 0,0 0 0,0 0 1,0 1-1,0-1 0,0 0 0,1 0 0,-1 0 0,0 0 1,0 1-1,0-1 0,0 0 0,0 0 0,0 0 0,0 0 1,1 0-1,-1 0 0,0 1 0,0-1 0,0 0 0,0 0 1,0 0-1,1 0 0,-1 0 0,0 0 0,0 0 0,0 0 1,0 0-1,1 0 0,-1 0 0,0 0 0,0 0 0,0 0 1,0 0-1,1 0 0,-1 0 0,0 0 0,0 0 0,0 0 1,1 0-1,-1 0 0,0 0 0,0 0 0,10-13 534,8-23-3011,-16 32 63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44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9344,'0'0'15553,"-1"14"-15023,-19 215 2005,17-181-2032,0 86 848,4-93-663,-5 51 0,-1 5 568,7-47-1046,-1-27-160,-1 36 1,2-39-51,-2-19 0,1 0 0,-1 1 0,0-1 0,0 0 0,1 1 0,-1-1 0,0 0 0,0 1 0,0-1 0,-1 0 0,1 1 0,0-1 0,-1 2 0,1-2 0,-1-1 0,1 0 0,0 1 0,0-1 0,-1 0 0,1 1 0,0-1 0,0 1 0,0-1 0,-1 0 0,1 1 0,0-1 0,0 1 0,0-1 0,0 1 0,0-1 0,0 1 0,0-1 0,0 1 0,0-1 0,0 0 0,0 1 0,0-1 0,0 1 0,0-1 0,1 1 0,-1-1 0,0 0 0,0 1 0,0-1 0,1 1 0,-1-1 0,0 0 0,0 1 0,1-1 0,-1 0 0,0 1 0,1-1 0,-1 0 0,1 1 0,-1-1 0,0 0 0,1 0 0,-1 0 0,1 1 0,-1-1 0,0 0 0,1 0 0,-1 0 0,1 0 0,0 0 0,24-4 0,-20 3 0,42-10 0,-1 3 0,1 2 0,75-1 0,-96 7 0,-8 0 0,1 0 0,-1 2 0,1 0 0,28 7 0,-16 11 830,-36-23-1628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12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1 538 12864,'0'0'8041,"13"-9"-7297,91-60 726,-81 52-903,0-1-1,-1 0 1,-1-2-1,-1-1 0,32-42 1,-23 22 218,-2-2 0,-1 0 1,21-51-1,-38 69-331,-6 15 65,1 1 0,0 0 1,6-10-1,-10 19-509,0-1-1,0 1 1,0 0 0,0-1 0,0 1 0,0 0-1,0-1 1,0 1 0,0 0 0,0-1 0,0 1-1,0 0 1,-1-1 0,1 1 0,0 0 0,0-1 0,0 1-1,0 0 1,0-1 0,-1 1 0,1 0 0,0 0-1,0-1 1,-1 1 0,1 0 0,0 0 0,0 0 0,-1-1-1,1 1 1,0 0 0,-1 0 0,1 0 0,0 0-1,0-1 1,-1 1 0,1 0 0,0 0 0,-1 0 0,1 0-1,0 0 1,-1 0 0,1 0 0,0 0 0,-1 0-1,1 0 1,0 0 0,-1 0 0,1 0 0,0 1-1,-1-1 1,1 0 0,0 0 0,-1 0 0,1 0 0,0 0-1,-1 1 1,1-1 0,-11 13-10,1 0 0,0 1 0,1 0 0,1 1 0,0-1 0,-9 27 0,12-29 0,2 0 0,-1 0 0,1 0 0,1 0 0,0 0 0,1 0 0,0 0 0,1 1 0,0-1 0,3 15 0,-2-21 0,1 1 0,-1 0 0,1 0 0,1 0 0,-1-1 0,1 1 0,0-1 0,1 0 0,0 0 0,0 0 0,0-1 0,0 1 0,1-1 0,0 0 0,0 0 0,1-1 0,-1 1 0,1-1 0,8 4 0,-8-5 0,1-1 0,-1 1 0,1-1 0,0-1 0,0 0 0,0 0 0,0 0 0,0 0 0,0-1 0,0 0 0,-1-1 0,1 0 0,0 0 0,0 0 0,9-4 0,3-1 0,-1 0 0,0-2 0,0 0 0,19-12 0,-13 5 0,0-2 0,-1-1 0,-1-1 0,30-30 0,-38 30 0,-13 18 0,-1 1 0,0-1 0,1 0 0,-1 1 0,0-1 0,1 0 0,-1 1 0,0-1 0,0 0 0,0 0 0,1 1 0,-1-1 0,0 0 0,0 0 0,0 1 0,0-1 0,0 0 0,-1 0 0,1 1 0,0-1 0,0 0 0,0 0 0,-1 1 0,1-1 0,-1 0 0,1 1 0,0-1 0,-1 1 0,1 0 0,0 0 0,0 0 0,-1 0 0,1 0 0,0 0 0,-1 0 0,1 0 0,0 0 0,-1 0 0,1 0 0,0 0 0,-1 0 0,1 0 0,0 0 0,-1 1 0,1-1 0,0 0 0,0 0 0,-1 0 0,1 0 0,0 0 0,0 1 0,-1-1 0,1 0 0,0 0 0,0 1 0,-1-1 0,1 0 0,0 0 0,0 1 0,0-1 0,0 0 0,-1 0 0,1 1 0,0-1 0,0 0 0,0 1 0,0-1 0,0 0 0,0 1 0,0 0 0,-8 17 0,8-17 0,-5 10 0,0 1 0,1 0 0,1 0 0,-3 22 0,5-30 0,1-1 0,0 1 0,0-1 0,1 0 0,-1 1 0,1-1 0,-1 0 0,1 1 0,0-1 0,0 0 0,1 0 0,-1 0 0,1 0 0,-1 0 0,1 0 0,0 0 0,0 0 0,0-1 0,1 1 0,-1-1 0,0 0 0,6 4 0,-4-3 0,0 0 0,0-1 0,0 1 0,1-1 0,-1 0 0,1-1 0,-1 1 0,1-1 0,0 1 0,0-1 0,-1-1 0,1 1 0,0-1 0,0 0 0,0 0 0,0 0 0,0-1 0,0 1 0,-1-1 0,1 0 0,0-1 0,0 1 0,-1-1 0,1 0 0,-1 0 0,0-1 0,1 1 0,-1-1 0,0 0 0,-1 0 0,1 0 0,0-1 0,-1 1 0,4-5 0,-3 3 0,1 0 0,-1-1 0,0 0 0,-1 1 0,1-1 0,-1-1 0,0 1 0,-1 0 0,1-1 0,-1 1 0,-1-1 0,1 0 0,-1 0 0,0 1 0,-1-1 0,1 0 0,-2 0 0,1 0 0,-1 0 0,0 0 0,0 0 0,0 1 0,-1-1 0,-3-7 0,3 10 0,0 0 0,0 0 0,-1 1 0,1-1 0,-1 1 0,1-1 0,-1 1 0,0 0 0,0 0 0,-1 1 0,1-1 0,-1 0 0,-5-2 0,4 3 0,-1-1 0,0 1 0,0 1 0,0-1 0,-1 1 0,1 0 0,0 0 0,-12 1 0,12 1 0,1-1 0,0 2 0,-1-1 0,1 1 0,0 0 0,0 0 0,0 0 0,0 1 0,0-1 0,1 1 0,-1 0 0,1 1 0,0-1 0,0 1 0,-4 4 0,8-8 0,-1 1 0,1-1 0,0 0 0,-1 1 0,1-1 0,0 0 0,-1 1 0,1-1 0,0 0 0,0 1 0,0-1 0,-1 1 0,1-1 0,0 0 0,0 1 0,0-1 0,0 1 0,0-1 0,0 1 0,0-1 0,0 1 0,0-1 0,0 0 0,0 1 0,0-1 0,0 1 0,0-1 0,0 1 0,0-1 0,1 0 0,-1 1 0,0-1 0,1 1 0,0 0 0,0 0 0,0-1 0,0 1 0,0-1 0,0 0 0,0 1 0,0-1 0,0 0 0,0 1 0,1-1 0,-1 0 0,2 0 0,38-5 0,-14-3 0,45-20 0,5-1 0,-69 26 0,220-58 0,-216 58 0,0 1 0,0 1 0,0 0 0,1 0 0,-1 1 0,19 3 0,-29-2 0,-1 0 0,1 0 0,-1-1 0,1 1 0,-1 0 0,0 1 0,1-1 0,-1 0 0,0 0 0,0 0 0,1 1 0,-1-1 0,0 1 0,0-1 0,-1 1 0,1-1 0,0 1 0,0 0 0,-1-1 0,1 1 0,-1 0 0,0-1 0,1 1 0,-1 0 0,0 0 0,0-1 0,0 1 0,0 2 0,-1 7 0,1 0 0,-2 0 0,-2 12 0,4-22 0,-5 20 0,-1-1 0,0 0 0,-18 34 0,19-37 0,7-15 0,5-7 0,27-35 0,-25 28 0,1 1 0,0 0 0,13-11 0,-20 20 0,6-6 0,0 1 0,0 0 0,1 1 0,19-10 0,-27 15 0,1 0 0,0 0 0,0 1 0,0-1 0,0 0 0,0 1 0,0 0 0,0-1 0,0 1 0,0 1 0,0-1 0,0 0 0,0 1 0,0-1 0,0 1 0,0 0 0,0 0 0,0 0 0,0 1 0,-1-1 0,1 1 0,0-1 0,2 3 0,10 9 0,0 0 0,-1 1 0,-1 0 0,0 1 0,-1 1 0,18 30 0,-22-35 0,0 1 0,1-1 0,0-1 0,1 0 0,0 0 0,0-1 0,1 0 0,1-1 0,-1 0 0,21 10 0,-29-16 0,0-1 0,0 1 0,0-1 0,0 0 0,0 0 0,0 0 0,0-1 0,0 1 0,0-1 0,1 1 0,-1-1 0,0 0 0,0 0 0,0-1 0,1 1 0,5-2 0,-5 0 0,1 1 0,-1-1 0,0-1 0,0 1 0,0-1 0,0 1 0,0-1 0,0 0 0,-1 0 0,6-6 0,-3 1 0,0 0 0,0-1 0,0 1 0,-1-1 0,0-1 0,-1 1 0,0-1 0,-1 1 0,5-21 0,-7 22 212,0-1 1,-1 1-1,-1-16 1,-3-2-4998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45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10848,'0'0'12506,"12"4"-11985,3 0-271,0-1 1,1 0-1,-1-1 0,1 0 0,29-2 1,57 0 932,-24 1-195,-68-1-507,-1 0 0,0 0 0,0 1 0,1 1 0,-1-1 0,15 6 0,-23-6-421,-1-1 0,0 0 1,1 1-1,-1-1 0,0 0 0,0 1 1,0-1-1,1 1 0,-1-1 0,0 1 0,0-1 1,0 1-1,0-1 0,0 0 0,0 1 0,0-1 1,0 1-1,0-1 0,0 1 0,0-1 0,0 1 1,0-1-1,0 1 0,0-1 0,0 0 1,-1 1-1,1-1 0,0 1 0,0-1 0,0 0 1,-1 1-1,1 0 0,-10 17-982,9-16 832,-8 8-1171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45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12552,'0'0'8830,"11"-1"-8209,36-4-53,-1-1 570,88 0 0,-95 10-449,0 2-1,-1 1 0,47 16 0,-78-21-469,0-1 0,0 0 0,0-1 0,1 1-1,-1-1 1,0 0 0,10-2 0,17-1 1598,-32 4-1813,0-1 1,0 1-1,-1 0 0,1-1 0,0 1 0,0 0 0,-1 0 0,1 0 0,-1 0 1,1 0-1,-1 1 0,1-1 0,-1 0 0,0 1 0,1-1 0,-1 1 0,0-1 1,0 1-1,0 0 0,0-1 0,-1 1 0,1 0 0,0 0 0,-1-1 0,1 3 0,3 8-874,0 1 0,1 16 0,-3-22-1278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46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14368,'0'0'8829,"0"14"-8097,0 8-484,-4 176 2999,-1-141-2352,-2 73 1989,7-126-2786,2 15 805,-2-18-886,0-1-1,0 0 0,1 1 1,-1-1-1,1 0 0,-1 1 1,0-1-1,1 0 0,-1 0 1,0 1-1,1-1 0,-1 0 1,1 0-1,-1 0 0,1 1 0,-1-1 1,1 0-1,-1 0 0,1 0 1,-1 0-1,1 0 0,-1 0 1,0 0-1,1 0 0,-1 0 1,1 0-1,-1-1 0,1 1 0,-1 0 1,1 0-1,-1 0 0,0 0 1,2-1-1,13-11 962,-8 3-4313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3:4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8840,'0'0'12735,"18"0"-12079,212-12 1240,-86 7-712,-1 1 408,-125 2-1053,0 1 1,0 1-1,1 0 0,-1 2 0,0 0 1,25 6-1,-40-7-448,-1 0 0,1 0 1,-1 1-1,0-1 0,0 1 1,1-1-1,-1 1 0,0 0 1,0 0-1,0 0 0,1 2 1,4 6-3968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4:3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7528,'0'0'23127,"1"12"-22767,-1-10-339,2 14 231,-1 0 1,0 1-1,-4 31 1,1-31-117,2 0 1,0 0-1,3 22 0,0 16 32,9 145-168,-11-176 0,7 39 0,-4-40 0,1 37 0,-2-50 0,-3-10 0,1 1 0,-1-1 0,0 0 0,0 0 0,0 1 0,0-1 0,1 0 0,-1 1 0,0-1 0,0 0 0,0 0 0,0 1 0,0-1 0,0 0 0,0 1 0,0-1 0,0 0 0,0 1 0,0-1 0,0 0 0,0 1 0,0-1 0,0 0 0,0 1 0,0-1 0,0 0 0,0 0 0,-1 1 0,1-1 0,0 0 0,0 1 0,0-1 0,0 0 0,-1 0 0,1 0 0,0 1 0,-1-1 0,1 0 0,0 0 0,0 1 0,-1-1 0,1 0 0,0 0 0,0 0 0,0 0 0,0 1 0,0-1 0,-1 0 0,1 0 0,0 0 0,0 1 0,0-1 0,0 0 0,0 0 0,0 1 0,0-1 0,0 0 0,0 0 0,0 0 0,0 1 0,0-1 0,0 0 0,0 0 0,0 1 0,0-1 0,0 0 0,0 0 0,0 1 0,0-1 0,0 0 0,0 0 0,0 0 0,0 1 0,1-1 0,-1 0 0,0 0 0,0 1 0,0-1 0,1 0 0,-1 0 0,0 0 0,0 1 0,0-1 0,0 0 0,0 0 0,0 0 0,0 1 0,0-1 0,0 0 0,1 0 0,-1 0 0,0 1 0,0-1 0,0 0 0,0 0 0,0 1 0,0-1 0,-1 0 0,1 0 0,0 0 0,0 1 0,0-1 0,0 0 0,0 0 0,0 0 0,0 1 0,0-1 0,0 0 0,-1 0 0,1 0 0,0 0 0,0 1 0,0-1 0,0 0 0,-1 0 0,-1 3 0,1-3 0,1 1 0,-1-1 0,1 1 0,-1-1 0,1 1 0,-1-1 0,1 0 0,-1 1 0,0-1 0,1 0 0,-1 1 0,0-1 0,1 0 0,-1 0 0,0 0 0,1 0 0,-1 1 0,0-1 0,1 0 0,-1 0 0,0 0 0,1-1 0,-1 1 0,-1 0 0,-9-1 0,-1 0 0,0-1 0,1-1 0,-1 0 0,1 0 0,0-1 0,0-1 0,-11-6 0,8 4 0,-1 1 0,0 1 0,-24-7 0,34 11 0,0-1 0,0 0 0,0 0 0,0 0 0,-9-6 0,11 6 0,1 0 0,-2 0 0,1 1 0,0-1 0,0 1 0,0-1 0,-1 1 0,1 0 0,0 0 0,-1 1 0,1-1 0,-1 1 0,1 0 0,-6 0 0,6 1 0,1 0 0,0 0 0,1 0 0,-1 1 0,0-1 0,0 1 0,1 0 0,-1-1 0,0 1 0,1 0 0,0 0 0,-1 0 0,1 0 0,0 0 0,0 0 0,0 0 0,0 1 0,1-1 0,-1 0 0,1 0 0,-1 1 0,1-1 0,0 0 0,0 1 0,0-1 0,0 0 0,1 5 0,6 3-3935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4:3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9040,'0'0'12566,"3"10"-12206,30 127 2081,-15-18-749,-18-111-1507,0-8-155,0 1 0,0 0 0,0-1 0,0 1 0,0-1-1,0 1 1,0 0 0,0-1 0,0 1 0,0-1 0,1 1 0,-1 0 0,0-1-1,0 1 1,1-1 0,-1 1 0,0-1 0,1 1 0,-1-1 0,0 1 0,1-1 0,-1 1-1,1-1 1,0 1 0,0-3 54,0 0-1,0 0 1,-1 0 0,1 0-1,0 0 1,-1 0 0,1-1-1,-1 1 1,0 0 0,0-3-1,-4-97 502,3 93-504,0-1 0,0 1 0,-6-18 0,-2 9-4139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4:4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10152,'0'0'14314,"11"-1"-14003,-1 1-240,2-1 95,0 0 0,0 1 0,1 0 0,19 4 0,-1 4 175,-7-1 81,1-1 0,46 4 0,-43-7 118,43 10 0,-44-8-235,42 5 0,-62-9-482,0 0 1,1 0-1,-1 1 0,0 0 1,0 1-1,-1 0 0,9 4 1,-7-4-2160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4:4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9536,'0'0'13351,"11"-8"-13041,36-24-9,-45 30-259,1 1 0,-1 0-1,0 0 1,1 0 0,-1 0 0,1 0-1,-1 0 1,1 1 0,-1-1 0,1 1 0,0 0-1,-1 0 1,1 0 0,2 0 0,10-1 226,-3 0-54,0 0 1,0 0 0,0 1 0,0 1 0,0 0 0,0 0-1,19 6 1,-15-4 170,1-1-1,-1 0 0,17-1 0,-30-1-284,-1 1-1,1-1 0,-1 1 1,1-1-1,-1 1 0,1 0 1,-1 0-1,0 0 0,4 2 1,-5-2 157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4:4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11048,'0'0'5927,"10"-6"-5613,1-2-190,-6 4-16,-1 1 1,1 0-1,0 0 1,0 0-1,0 1 1,0 0-1,6-2 1,-2 2 763,0 0 1,0 0-1,0 1 0,14 1 1,21-4-215,1-4 91,47-14 0,-70 16-550,1 2 0,-1 0 0,1 2 0,-1 1 0,27 1 0,-45 0-261,-1 1 0,1 0 1,0 0-1,0 0 1,0 0-1,-1 1 1,1-1-1,-1 1 0,1 0 1,3 3-1,0-1-2488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5:1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9536,'0'0'11233,"4"12"-10751,9 47 641,6 64 0,0-3 987,-17-100-1623,1-4 445,-2-14-357,-1-8 39,10-122 195,-8 110-697,1-13 128,10-37-1,-10 56-168,0 1 0,1 1 0,0-1 0,1 1 0,0-1 0,11-14 0,-2 2 96,-10 17-116,-1 0-1,1 1 1,0-1 0,0 1-1,6-6 1,-9 10-38,0 1 1,0-1-1,0 0 0,0 1 0,0-1 1,0 1-1,0-1 0,0 1 0,0 0 1,0-1-1,0 1 0,0 0 1,0 0-1,1 0 0,-1 0 0,0 0 1,0 0-1,0 0 0,0 0 0,0 0 1,0 0-1,1 1 0,-1-1 0,0 0 1,0 1-1,0-1 0,0 1 0,0-1 1,0 1-1,0 0 0,0-1 1,-1 1-1,1 0 0,2 1 0,1 3 40,0-1-1,-1 1 0,1 0 0,-1 0 0,4 6 0,3 6 120,-1 2-1,-1-1 1,-1 1-1,0 0 1,-2 0-1,0 1 1,3 27-1,-4-28-137,-4-19-34,0 0-1,0 0 1,0 0 0,0 0 0,0 1 0,0-1 0,0 0 0,0 0 0,0 0 0,0 0 0,0 1-1,0-1 1,0 0 0,0 0 0,1 0 0,-1 0 0,0 1 0,0-1 0,0 0 0,0 0 0,0 0-1,0 0 1,1 0 0,-1 0 0,0 0 0,0 0 0,0 1 0,0-1 0,1 0 0,-1 0 0,0 0-1,0 0 1,0 0 0,0 0 0,1 0 0,-1 0 0,0 0 0,0 0 0,0 0 0,0 0 0,1 0-1,-1 0 1,0 0 0,0 0 0,0 0 0,0 0 0,1-1 0,-1 1 0,0 0 0,0 0-1,0 0 1,0 0 0,1 0 0,-1 0 0,0 0 0,0 0 0,0-1 0,0 1 0,0 0 0,0 0-1,0 0 1,0 0 0,1-1 0,-1 1 0,0 0 0,32-32 0,0 1 0,-15 8 0,-12 16 0,0-1 0,1 1 0,0 0 0,0 0 0,9-6 0,1 0 0,-11 7 0,2 1 0,-1 0 0,0 1 0,1-1 0,0 1 0,9-3 0,-15 6 0,0 1 0,0-1 0,0 1 0,0 0 0,1-1 0,-1 1 0,0 0 0,0 0 0,1 0 0,-1 0 0,0 0 0,0 0 0,1 1 0,-1-1 0,0 0 0,0 1 0,0-1 0,0 1 0,1-1 0,-1 1 0,0-1 0,1 2 0,0 0 0,1 0 0,-2 0 0,1 0 0,0 1 0,0-1 0,-1 0 0,1 1 0,-1-1 0,2 5 0,1 4 0,-1 0 0,0 1 0,0-1 0,0 13 0,2 7 0,11 41 0,-7-17 0,-11-36 0,19-35 0,-3 5 0,2-5-4035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12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4 122 20303,'0'0'2648,"-4"-71"-2152,28 47-448,15-2 16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5:1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21 10248,'0'0'10105,"-10"6"-9593,1 0-391,0-2 43,1 1-1,0 1 1,1-1 0,-1 1 0,1 0 0,0 1 0,-12 14 0,13-10 146,-1 0 39,0 0 1,1 1-1,0-1 0,1 1 1,0 1-1,1-1 1,-3 15-1,6-19-161,0-1 1,1 1-1,0-1 0,0 1 1,1-1-1,0 1 1,0-1-1,1 0 0,0 1 1,0-1-1,0 0 1,1 0-1,6 10 0,-7-13-118,0-1 0,1 0-1,0 1 1,-1-1-1,1 0 1,0 0-1,1 0 1,-1-1 0,1 1-1,-1-1 1,1 0-1,-1 0 1,1 0-1,0 0 1,0-1 0,0 0-1,0 1 1,0-1-1,1-1 1,-1 1 0,0-1-1,0 1 1,1-1-1,-1-1 1,6 0-1,2-1 47,0 0-1,1-1 0,-1-1 0,-1 0 0,1-1 0,0 0 0,-1-1 0,0 0 0,-1 0 0,15-12 0,-9 5 117,0-2 0,-1 1-1,0-2 1,-1 0 0,16-25-1,-26 32-96,-3 7-125,-1 1 0,1-1 0,0 1 0,0-1 0,-1 1 0,1-1 0,0 1 0,0-1 0,0 1 0,0 0 0,2-2 0,-9 46-10,5-38 0,1 1 0,-1-1 0,1 1 0,0-1 0,1 1 0,-1-1 0,1 0 0,0 1 0,1-1 0,-1 0 0,1 0 0,0 1 0,0-1 0,1-1 0,0 1 0,-1 0 0,2-1 0,-1 1 0,0-1 0,1 0 0,0 0 0,0 0 0,0-1 0,0 1 0,1-1 0,-1 0 0,1 0 0,0-1 0,0 1 0,0-1 0,0 0 0,0 0 0,0-1 0,1 0 0,-1 0 0,0 0 0,11 0 0,-10 0 0,0-1 0,0 1 0,0-1 0,-1-1 0,1 1 0,0-1 0,0 0 0,-1 0 0,1-1 0,0 1 0,-1-1 0,1-1 0,-1 1 0,0-1 0,0 0 0,0 0 0,8-7 0,7-7 0,-7 6 0,0-1 0,17-21 0,-26 28 0,-1 1 0,0-1 0,0 0 0,0 0 0,-1 0 0,1-1 0,-1 1 0,-1-1 0,1 1 0,-1-1 0,2-10 0,-3 1 0,0 0 0,-3-23 0,3 32 0,-1 0 0,0 0 0,-1 1 0,0-1 0,0 0 0,0 0 0,0 1 0,-1-1 0,-3-4 0,1 5 0,0 1 0,-1-1 0,1 1 0,-1 1 0,1-1 0,-1 1 0,0 0 0,-1 0 0,1 1 0,-7-2 0,-4-3 0,16 7-15,0-1 0,0 1 0,1-1 0,-1 1-1,0 0 1,0 0 0,0-1 0,1 1 0,-1 0 0,0 0 0,0 0 0,0 0-1,0 0 1,0 0 0,1 0 0,-1 0 0,0 1 0,0-1 0,0 0 0,0 0 0,-1 1-1,-3 1-3610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6:10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24 207 8432,'0'0'9214,"-4"11"-8954,-11 31 9,15-41-192,-1 1-1,0-1 0,1 0 0,-1 0 1,1 1-1,0-1 0,-1 0 0,1 1 1,0-1-1,0 0 0,0 1 0,0-1 1,0 1-1,0-1 0,0 0 0,0 1 1,1-1-1,-1 0 0,1 1 0,-1-1 1,1 0-1,-1 0 0,1 1 0,0-1 1,-1 0-1,1 0 0,0 0 0,0 0 1,1 2-1,1-2-21,0 1 1,0-1 0,0 0 0,1 0-1,-1-1 1,0 1 0,0 0-1,0-1 1,5 0 0,5 2 149,0 0-48,0-1 0,0 0 0,1-1 0,17-1 0,33 3 339,131-27 207,-84 7-341,-26 4-84,-44 7-154,-10 2 2,0 1 0,50 1 0,131-4 317,-133 2-356,4 2 13,58-4 33,61-1 80,-94 7-78,-27-2-37,164-1 112,-25 5 11,-6-2-9,192 7 107,-349-6-271,27 1 38,-9 0 38,110-11 1,-149 7-58,53 1 1,-54 3 34,58-7 1,-50 2 106,50 2 0,-88 3-91,0-1 0,0 1 0,1 1-1,-1-1 1,5 3 0,-1-1 494,-9-3-522,-6-21 989,4 16-1028,-1-1 1,0 1-1,0 0 0,0 0 1,0 0-1,-1 0 1,0 1-1,0-1 0,0 1 1,-6-5-1,-7-2 203,-29-18 1,37 23-208,1 3 11,0-1 0,0 1 0,0 1-1,-13-4 1,-13-3 103,12 3-48,0 1 1,0 1-1,0 1 1,-25 0 0,-1-1 44,-83-12 153,127 15-311,-1 1 0,1-1 0,-1 1 0,1 0 0,-1 1 0,1-1 0,0 1 0,-1 0 0,-4 1 0,-19-5 0,38 3 0,0 2 0,-1-1 0,18 6 0,19 4 0,-16-8 0,46-3 0,-43 0 0,33 2 0,71 17 0,45 4 0,-156-21 0,-10-2 0,0 2 0,0 0 0,0 0 0,0 2 0,20 6 0,-17-5 0,4 2 0,-19-8 0,-2 0 0,1 6 0,-2-4 0,-1 1 0,1-1 0,-1 0 0,0 1 0,0-1 0,0 1 0,0-1 0,0 1 0,0-1 0,0 1 0,0-1 0,0 1 0,-1-1 0,1 1 0,0-1 0,-1 0 0,0 1 0,1-1 0,-1 0 0,0 1 0,1-1 0,-1 0 0,0 0 0,0 0 0,-1 2 0,-34 35 0,29-30 0,-6 2 0,-1 0 0,0 0 0,0-2 0,-1 1 0,0-2 0,-21 8 0,-14 8 0,-78 29 0,20-10 0,104-40 44,0-1-1,0 0 1,0 0 0,0 0-1,-1 0 1,1-1-1,0 0 1,0 0 0,-1 0-1,1 0 1,0 0 0,-1-1-1,1 0 1,0 0-1,0 0 1,0-1 0,0 1-1,0-1 1,0 0 0,0 0-1,-3-3 1,-6-4-794,0 0 0,1-1 0,-20-22 0,22 22-1145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4:5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7632,'0'0'20448,"-10"6"-20284,-31 19-9,39-23-117,0 0 0,0 0-1,0 0 1,1 0 0,-1 0-1,0 0 1,1 1 0,0-1-1,-1 1 1,1-1 0,0 1-1,0-1 1,-1 5 0,-3 7 227,-1 0 0,2 0 0,-1 1 0,2-1 0,0 1 0,-2 27 0,5-41-253,6 58 692,-6-58-672,1 1 0,-1 0-1,1 0 1,0-1 0,-1 1 0,1 0 0,0-1 0,0 1 0,0-1 0,1 1 0,-1-1 0,0 0 0,0 1 0,1-1 0,-1 0 0,1 0-1,1 1 1,8 3 87,1 0 0,-1-1 0,1 0 0,16 2 0,-1-5-74,-24-1-42,0 0 0,0 0 1,0 0-1,0 0 0,0 1 1,0-1-1,0 1 1,0-1-1,-1 1 0,1 0 1,0 0-1,0 1 1,3 1-1,-6-3-3,1 1 0,0-1 0,-1 1 0,1-1 0,0 1 0,0-1 0,0 0 0,-1 1 0,1-1 0,0 0 0,0 1 0,0-1 0,0 0 0,-1 0 0,1 0 0,0 0 0,0 0 0,0 0 0,0 0 0,0 0 0,0 0 0,-1-1 0,1 1 0,0 0 0,0 0 0,0-1 0,0 0 0,8 3 1019,3 2-6121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4:5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8536,'0'0'19575,"10"7"-19491,28 19 16,-37-26-92,-1 1-1,1-1 1,0 0-1,-1 0 1,1 0-1,0 0 1,0 1-1,-1-1 1,1 0-1,0 0 1,-1 0 0,1-1-1,0 1 1,-1 0-1,1 0 1,0 0-1,0 0 1,-1-1-1,1 1 1,-1 0-1,1-1 1,0 1-1,-1 0 1,1-1 0,-1 1-1,1-1 1,-1 1-1,1-1 1,-1 1-1,1-1 1,-1 1-1,1-1 1,-1 1-1,0-1 1,1 0-1,-1 1 1,0-1-1,1 0 1,-1 1 0,0-1-1,0 0 1,0 0-1,4-6 136,-3 6-109,-1 0 0,1 1 1,-1-1-1,1 0 0,-1 0 1,0 1-1,0-1 0,1 0 1,-1 0-1,0 0 0,0 0 1,0 0-1,0 1 0,0-1 1,0 0-1,0 0 0,0 0 1,0 0-1,-1-1 0,1-3 1157,13 0 187,-8 2-1324,-1 1 0,1 0 1,0 0-1,1 1 1,5-2-1,-11 3 45,-33 0 218,32 0-322,1 1 0,0-1 0,-1 0 1,1 0-1,0 1 0,0-1 0,-1 0 0,1 1 0,0-1 0,0 0 0,-1 1 1,1-1-1,0 0 0,0 1 0,0-1 0,-1 1 0,1-1 0,0 0 0,0 1 1,0-1-1,0 1 0,0-1 0,0 0 0,0 1 0,0-1 0,0 1 0,0-1 1,0 0-1,0 1 0,0-1 0,0 1 0,1-1 0,-1 1 0,13 12-394,20 5-513,-5-8-3488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5:0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7936,'0'0'8635,"1"14"-8232,2 22 56,1-1 0,2 0 0,16 55 0,-11-52 729,12 66 0,-21-89-938,-2-14-180,0 1 0,0 0 1,0 0-1,0 0 0,0 0 0,1 0 1,-1 0-1,1-1 0,-1 1 0,1 0 1,0 0-1,0-1 0,0 1 0,0 0 1,0-1-1,2 3 611,-3-27 48,2 5-590,1-30 107,2 0 1,3 1 0,13-48-1,-15 79-193,1 1-1,0 1 1,2-1-1,13-19 1,-18 30-32,-1 0-1,1 0 1,-1 0 0,1 1-1,0-1 1,1 1 0,5-3-1,-9 5-11,1 0 0,0 0-1,0 0 1,1 0 0,-1 0-1,0 0 1,0 1 0,0-1-1,0 1 1,1 0 0,-1 0-1,0 0 1,0 0 0,1 0-1,-1 0 1,0 0 0,0 1-1,0-1 1,3 2 0,15 4 79,-17-6-76,-1 1 0,1 0 0,0-1 1,0 1-1,0 1 0,-1-1 0,1 0 0,-1 1 0,1-1 1,-1 1-1,0 0 0,3 2 0,44 51 335,-32-39-241,-14-14-91,0 0 0,-1 1-1,1-1 1,0 1 0,-1-1-1,0 1 1,0 0 0,3 4 0,9 23 136,-2 0 1,-1 0 0,-1 1-1,7 35 1,-11-36 8,-1-15-68,-2 1 0,0 0 0,0 26 0,-3-41-230,1 0 1,-1 0-1,0 1 0,0-1 0,1 0 1,-1 0-1,1 0 0,-1 0 0,1 0 1,0 0-1,-1 0 0,1-1 0,1 2 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5:1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9848,'0'0'7777,"10"8"-7441,34 25 5,-37-29-255,0-1 1,0 0-1,1 0 0,-1-1 0,1 0 1,-1-1-1,1 1 0,0-1 0,-1-1 1,1 1-1,0-2 0,0 1 0,-1-1 1,10-1-1,-10 1-24,7-2 107,0 0 0,0 0 1,-1-2-1,18-7 0,-17 7 69,0-1-1,1 2 1,19-5-1,-28 8-107,0-1 1,0 1-1,0-1 0,0-1 1,-1 1-1,1-1 0,-1 0 1,1-1-1,-1 1 0,6-6 1,2-1 280,-12 10-369,-1-1-1,1 1 0,0-1 1,0 0-1,-1 1 0,1-1 1,0 0-1,-1 0 0,1 1 1,-1-1-1,1 0 0,-1 0 1,0 0-1,1 0 0,-1 0 1,0 0-1,1 0 0,-1 0 1,0 0-1,0 0 0,0 0 1,0 0-1,0 0 0,0 0 1,0-1-1,-1 0 21,0-1 0,1 0 0,-2 1-1,1-1 1,0 1 0,0-1 0,-1 1 0,1-1-1,-3-1 1,-3-5 72,0 1 0,-1 0-1,-15-11 1,15 15-71,0-1 0,-1 1 0,1 0 0,-1 1 0,0 0 0,0 1 0,-1-1 0,1 2 0,0-1 0,-19 1 0,-13-4 171,33 5-123,-1 0 1,0 0-1,1 1 1,-1 0-1,1 0 1,-1 1-1,1 0 0,0 1 1,0 0-1,0 0 1,-9 5-1,13-5-26,1 1-1,-1-1 0,1 1 1,-1-1-1,1 1 1,0 0-1,1 0 0,-1 0 1,1 1-1,0-1 0,0 0 1,0 1-1,0 0 1,1-1-1,-1 8 0,-1 5 136,0 0-1,1 33 0,2-39-131,1 0 0,0 0 0,0-1-1,1 1 1,1-1 0,0 1 0,0-1 0,7 13 0,-8-18-38,1 1 1,0-2 0,0 1 0,0 0 0,1-1 0,0 1-1,0-1 1,0 0 0,0 0 0,0-1 0,1 1-1,0-1 1,0 0 0,0 0 0,0-1 0,0 1 0,7 1-1,159 32 418,-98-24-330,-65-11-154,0-1 0,0-1 0,1 1 0,-1-1 0,0-1 0,0 0 0,0 0 0,0 0 0,0-1 0,-1 0 0,1-1 0,10-6 0,6-6-814,-14 9-3616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5:1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10448,'0'0'11535,"11"-4"-11104,5-2-256,2-1 192,-1 1 1,20-5-1,-31 10-179,-1 1-1,0-1 1,1 1-1,-1-1 1,1 2 0,-1-1-1,1 1 1,-1-1-1,0 1 1,1 1-1,-1-1 1,0 1-1,0 0 1,6 3 0,-9-3-122,0 0 0,0 0 0,0 0 0,0 0 0,-1 1 0,1-1 1,-1 0-1,1 1 0,-1-1 0,0 1 0,0 0 0,0-1 0,0 1 1,-1 0-1,1 0 0,-1-1 0,0 1 0,1 0 0,-1 0 0,-1-1 1,1 1-1,0 0 0,-1 0 0,1 0 0,-1-1 0,0 1 0,-1 3 1,-2 3 23,1 0 1,-2 0 0,1-1 0,-1 0 0,0 0 0,-11 13-1,3-6 72,-1-1 0,-19 16 0,31-29-140,1 0 1,-1 0 0,1 0 0,0 0-1,-1 1 1,1-1 0,0 0-1,0 1 1,0-1 0,0 1-1,0 0 1,0-1 0,1 1-1,-2 2 1,2-3-13,0 0 1,1-1-1,-1 1 0,0 0 0,0 0 0,0 0 1,1-1-1,-1 1 0,0 0 0,1 0 1,-1 0-1,1-1 0,-1 1 0,1 0 0,-1-1 1,1 1-1,-1 0 0,1-1 0,0 1 1,-1-1-1,1 1 0,0-1 0,0 1 1,-1-1-1,1 0 0,0 1 0,0-1 0,0 0 1,-1 0-1,3 1 0,10 3 14,0-1-1,0-1 1,1 0 0,16 1-1,31 5 67,-48-6 73,1 0-1,-1-1 1,15 0 0,-15 9-979,7 10-2401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5:1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922 1 8936,'0'0'5924,"-4"10"-5559,-11 33 12,13-39-295,1 0 0,-1 0 0,0 0-1,-1-1 1,1 1 0,-1 0 0,1-1 0,-1 0-1,0 0 1,-5 4 0,-9 11 327,-148 204 2684,102-135-2274,13-24 167,-102 100-1,19-24 294,84-88-515,1 2 0,-74 109 0,120-159-734,-25 33 424,25-34-416,0 1 0,0-1 0,-1 0 0,1 0 0,-1 0 0,1 0 0,-1 0 0,0-1 0,0 1 0,0-1 0,-4 2 0,3-1-33,0 0-435,4-6-3144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6:2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8640,'0'0'8473,"10"-5"-8217,1-1-168,-3 2 15,1-1 1,-1 1-1,12-3 0,-12 5 71,0 0 1,-1 0-1,1 0 0,0 1 1,0 0-1,0 1 0,11 0 1,-14 0-102,1 0 1,0 0 0,0-1-1,-1 1 1,1-1-1,0-1 1,-1 1 0,1-1-1,-1 0 1,9-4 0,4-3 409,28-19 0,-43 26-412,0 0 1,0 0-1,-1 0 1,1 0-1,0-1 1,-1 1 0,4-5-1,-6 6-49,1 0-1,-1 0 1,1 0 0,-1 0-1,0 0 1,1 0 0,-1 0-1,0 0 1,0-1-1,0 1 1,0 0 0,0 0-1,0 0 1,0 0 0,0 0-1,0 0 1,0 0-1,-1-1 1,1 1 0,0 0-1,-1 0 1,1 0 0,-1 0-1,1 0 1,-1 0-1,0 0 1,1 1 0,-1-1-1,-1-1 1,-1-1 21,1 0 0,-1 0 0,0 0 0,0 0 0,0 1 0,-1 0 0,1-1 0,0 1 0,-1 1 0,-7-4 0,2 3 49,0-1-1,0 2 1,-14-2 0,4 0 73,16 2-137,-1 1 0,1-1 1,0 1-1,0-1 0,0 1 0,0 0 1,0 0-1,0 1 0,0-1 0,0 1 1,-5 1-1,-3 0 98,-4 2 99,13-3-195,1 0 0,-1 0-1,0-1 1,1 1 0,-1-1 0,0 1 0,1-1 0,-1 0 0,0 0 0,-3 0 0,3 0-10,0 0 0,1 0 0,-1 0 0,0 0 0,1 1-1,-1-1 1,0 0 0,1 1 0,-1-1 0,1 1 0,-1 0 0,-2 1 0,-1 2 28,0 1 1,0 0 0,1 0 0,0 0-1,0 0 1,0 1 0,0-1 0,1 1-1,0 0 1,0 0 0,0 1 0,1-1-1,0 0 1,1 1 0,-1-1-1,1 1 1,0 0 0,1-1 0,0 1-1,0 0 1,0 0 0,1-1 0,0 1-1,2 7 1,-1 1 39,-1-11-67,-1-1 1,1 1-1,0-1 1,0 0-1,0 1 1,0-1-1,1 0 1,2 5 0,-1-3 1,1 1 0,0-1 0,0 0 0,0 0 1,1 0-1,6 6 0,-5-6-14,-2-1 11,1-1 0,0 1 0,-1-1 0,1 0 0,0 0 0,8 3 1,-1-2 9,-6-1-20,-1-1 1,1-1-1,-1 1 0,1-1 0,0 0 0,0-1 0,6 1 1,48-7 279,-48 6-217,-10 1-65,-1-1 0,1 0 0,0 0 0,0 0 0,-1 0 0,1-1 0,0 1 0,0 0 0,3-2 1,11-5-342,-10 4-3154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6:2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36 8840,'0'0'12298,"-3"12"-12037,0-1-209,-2 7 251,0 0 0,-4 36 1,11 40 626,1-26-436,0-50-315,-3-16-151,1-1 0,-1 1 0,1-1 0,-1 1-1,0 0 1,0-1 0,0 1 0,0-1 0,0 1 0,0 0 0,0-1-1,-1 1 1,1-1 0,-1 3 0,1-4-17,0 0 1,0 0-1,-1 1 0,1-1 1,0 0-1,0 0 0,0 1 1,0-1-1,0 0 0,0 0 1,0 1-1,0-1 1,0 0-1,0 0 0,0 0 1,0 1-1,0-1 0,0 0 1,0 0-1,0 1 0,0-1 1,0 0-1,0 0 0,0 1 1,0-1-1,1 0 1,-1 0-1,0 0 0,0 1 1,0-1-1,0 0 0,0 0 1,1 0-1,-1 0 0,0 1 1,0-1-1,0 0 0,1 0 1,-1 0-1,0 0 0,0 0 1,1 1-1,-1-2-6,1 1-1,-1 0 0,0 0 1,1 0-1,-1 0 1,1-1-1,-1 1 0,0 0 1,1 0-1,-1-1 1,0 1-1,1 0 0,-1 0 1,0-1-1,0 1 1,1 0-1,-1-1 0,0 1 1,0-1-1,0 1 1,1 0-1,-1-1 0,0 1 1,0-1-1,0 1 1,0 0-1,0-1 0,0 1 1,0-1-1,0 1 1,0 0-1,0-1 0,0 1 1,0-1-1,0 1 1,0-1-1,0 1 1,-1-1-1,5-91 114,-1 53-68,-2 0 1,-6-54-1,2 24-29,3 51-167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24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7024,'0'0'6338,"17"1"-5663,-5 1-526,14 0 292,0 0 1,38-3-1,88-21 2539,-60 6-701,-84 15-2711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33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70 10040,'0'0'11721,"-11"6"-11341,-4 4-219,9-6-43,-1-1-1,1 1 0,-1-1 1,0 0-1,0 0 0,0-1 0,-11 2 1,17-3-73,-1-1 1,1 1-1,-1-1 0,1 1 1,0 0-1,-1-1 1,1 1-1,0 0 1,0 0-1,0 0 1,-1 0-1,1 0 0,0 0 1,0 0-1,0 1 1,1-1-1,-1 0 1,0 0-1,0 1 1,1-1-1,-1 1 1,1-1-1,-1 0 0,1 1 1,0-1-1,-1 1 1,1-1-1,0 1 1,0-1-1,0 1 1,0-1-1,0 1 1,1 1-1,-1 0 34,1 0-1,-1 1 1,1-2-1,0 1 1,0 0-1,0 0 1,0 0 0,1 0-1,-1 0 1,1-1-1,0 1 1,0-1 0,0 1-1,0-1 1,0 0-1,3 2 1,1 0 76,0 0 0,0-1 0,1 0-1,0-1 1,-1 0 0,1 0 0,0 0 0,0 0 0,12 0 0,-15-2-67,1 1 0,-1-1 0,0 0 0,0 0 0,0-1 0,1 1 0,-1-1 0,0 0 0,0 0 0,0 0 0,0-1 0,0 1 0,-1-1 0,1 0 0,0 0 0,-1 0 0,7-6 0,-6 3 42,1 0 0,-2 0 0,1-1 0,0 1 0,-1-1 0,0 0 0,0 0 0,-1 0 0,3-10 0,-4 13-87,0 1 1,-1-1 0,0 1-1,1-1 1,-1 0 0,0 1-1,0-1 1,0 1 0,-1-1-1,1 1 1,-1-1 0,1 1-1,-1-1 1,0 1 0,0-1 0,0 1-1,0 0 1,0-1 0,-1 1-1,1 0 1,-1 0 0,0 0-1,1 0 1,-1 0 0,0 0-1,0 1 1,-3-3 0,3 3-18,0 0 1,-1 0 0,1 1 0,0-1-1,-1 1 1,1-1 0,0 1 0,-1 0-1,1 0 1,-1 0 0,1 0-1,0 0 1,-1 1 0,1-1 0,-1 1-1,1-1 1,0 1 0,0 0 0,-3 1-1,1 0 15,0-1 0,1 1-1,-1 0 1,1 0-1,-1 1 1,1-1 0,0 1-1,0-1 1,0 1-1,-4 5 1,2-1-41,5-7 0,-1 0 0,1 1 0,-1-1 0,1 0 0,0 1 0,-1-1 0,1 0 0,0 1 0,-1-1 0,1 0 0,0 1 0,0-1 0,-1 0 0,1 1 0,0-1 0,0 1 0,0-1 0,0 1 0,-1-1 0,1 0 0,0 1 0,0-1 0,0 1 0,0-1 0,0 1 0,0-1 0,0 1 0,0-1 0,0 1 0,0-1 0,1 0 0,-1 1 0,0-1 0,0 1 0,0-1 0,0 1 0,1-1 0,-1 0 0,0 1 0,0-1 0,1 1 0,-1-1 0,0 0 0,1 0 0,-1 1 0,1-1 0,0 1 0,-1 0 0,1-1 0,0 1 0,-1-1 0,1 0 0,0 1 0,-1-1 0,1 1 0,0-1 0,0 0 0,0 0 0,-1 0 0,1 1 0,0-1 0,0 0 0,0 0 0,0 0 0,-1 0 0,1 0 0,0 0 0,0 0 0,0-1 0,-1 1 0,1 0 0,0 0 0,0-1 0,0 1 0,-1 0 0,1-1 0,0 1 0,-1-1 0,1 1 0,0-1 0,-1 1 0,1-1 0,0 0 0,-1 1 0,1-1 0,0 0 0,6-7 122,0 0 1,-1-1-1,0 1 1,0-1-1,-1-1 1,6-13-1,7-26-4948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7832,'0'0'8250,"3"10"-7924,1 6 344,-1 0 0,0 0 0,0 25 1,-3-40-580,0 1 0,-1 0 0,1 0 0,-1-1 0,1 1 0,-1 0 1,0 0-1,0-1 0,0 1 0,0-1 0,0 1 0,0-1 0,-2 3 0,-21 18 666,18-17-436,-11 9 188,12-11-336,0 1 1,0 0-1,1 1 1,-8 8-1,-17 23 572,23-30-601,1-1 1,0 1-1,0 1 0,0-1 1,1 1-1,-1-1 0,2 1 0,-1 1 1,1-1-1,0 0 0,1 1 1,0-1-1,-2 12 0,3-12-66,0 0 1,1 1-1,0-1 0,0 0 0,1 1 1,0-1-1,0 0 0,1 1 1,0-1-1,0 0 0,0 0 0,6 9 1,-6-11-54,1-1 0,0 0 1,0 0-1,0 0 1,0 0-1,1-1 1,0 0-1,-1 1 0,1-1 1,0 0-1,1-1 1,-1 1-1,0-1 1,1 0-1,5 2 0,-3-2-4,-1 0-1,2-1 0,-1 0 0,0 0 0,0-1 0,0 0 0,0 0 0,0-1 0,12-2 0,-5 0 1,0-1 0,-1 0 0,0-1 0,0-1 1,-1 0-1,1 0 0,-1-1 0,-1-1 0,1 0 0,14-14 0,19-23 171,55-68 0,-99 111-126,1 0-1,0 0 1,-1 0-1,1 0 1,0 1-1,0-1 1,0 0-1,0 1 0,1-1 1,-1 1-1,5-2 1,-4 9-40,0 1 0,0 1 1,-1-1-1,0 0 0,0 0 0,1 16 0,2 5-5,-4-22-24,1 0 0,-1 0 1,1 0-1,0 0 0,1 0 0,-1 0 1,1-1-1,0 0 0,0 1 0,1-1 1,0 0-1,0-1 0,0 1 1,0-1-1,1 1 0,-1-1 0,1-1 1,0 1-1,11 5 0,-6-4 0,-1-1 0,1-1 0,1 0 0,-1 0 0,0-1 0,1 0-1,-1-1 1,20 0 0,-25-1 9,-1 0-1,1 0 1,-1-1-1,1 0 0,-1 0 1,0 0-1,0 0 1,1-1-1,-1 0 1,0 0-1,0 0 1,0 0-1,-1 0 0,1-1 1,0 0-1,-1 0 1,0 0-1,0 0 1,0 0-1,0-1 0,0 1 1,-1-1-1,4-5 1,-5 7 0,3-4 24,-1-1 0,1 1 0,-1-1 0,-1 0 0,1 0 0,-1 0 0,0 0 0,-1-1 0,0 1 0,0 0 0,0-1 0,-1 1 0,-1-10 0,-1-2 76,-2 1-1,0-1 0,0 1 1,-2 0-1,0 1 0,-1 0 1,-1 0-1,-1 0 0,0 1 1,-16-21-1,24 35-70,-1 1 0,0-1 0,1 1 0,-1-1 0,0 1 0,0 0 0,0 0 0,-3-2 0,4 3-17,0-1-1,-1 0 1,1 1-1,0-1 1,-1 0-1,1 0 1,0 0-1,0 0 1,0 0-1,0 0 1,0 0-1,0-1 1,-1 0-1,1 1 19,2 0-56,-1 1 0,0 0 0,0-1 1,1 1-1,-1 0 0,0-1 0,1 1 0,-1 0 0,0-1 0,1 1 0,-1 0 0,0 0 1,1-1-1,-1 1 0,1 0 0,-1 0 0,0 0 0,1 0 0,-1-1 0,1 1 0,-1 0 1,1 0-1,19 5-3103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10344,'0'0'9773,"3"-9"-9371,9-31-3,-11 38-259,0-1 1,0 1-1,0-1 0,0 1 1,0 0-1,1 0 0,-1-1 1,4-3-1,2-4 397,-6 6-419,1 1 1,0-1-1,0 1 1,0 0-1,1-1 1,-1 1-1,1 1 1,0-1-1,0 0 1,0 0-1,0 1 1,0 0-1,0 0 1,1 0-1,3-2 1,3-1 36,1 1 1,-1 0-1,1 1 1,13-2-1,-22 5-129,1-1 0,0 1 0,0 1 0,0-1 0,0 0 0,0 1 0,0-1 0,0 1 0,0 0 0,0 0 0,-1 0 0,1 0 0,3 3 0,36 24 160,-28-18-126,-12-8-53,0-1 0,0 1 1,0 0-1,0 0 0,0 0 1,0 0-1,-1 0 0,1 1 1,-1-1-1,1 0 1,-1 1-1,0-1 0,0 1 1,0-1-1,0 1 0,-1 0 1,1-1-1,-1 4 0,1 3 27,-1 1-1,0-1 0,-3 18 0,0-2 23,1-17-28,0 0 0,0 0 1,-1 0-1,0 0 1,-1 0-1,1-1 1,-1 1-1,-1-1 1,0 0-1,-8 9 1,-4 8 112,3-9 22,13-14-116,-1 0 0,1 0-1,0 0 1,0 0 0,0 0-1,0 0 1,0 1 0,0-1 0,0 0-1,0 0 1,0 1 0,1-1 0,-1 1-1,1-1 1,-1 0 0,0 3-1,1-3 37,13-1 148,127 10 206,-113-8-379,-18-1-26,1 0 0,-1-1 0,1 0 0,12-2-1,77-8 337,-78 8-380,-12 2-110,0 0 0,0 1 0,10 2 0,-6-2-3204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9240,'0'0'16966,"12"-9"-16747,37-28-2,-46 35-176,1-1 0,0 1 1,0 0-1,0 0 0,0 1 1,0-1-1,1 1 0,-1 0 0,0 0 1,1 0-1,-1 1 0,6-1 1,12-1 141,-21 1-179,20-4 112,0 1-1,1 0 0,-1 1 1,37 1-1,66 11 389,-93-11-295,-26 1-109,1 0 0,-1 0 0,0 1 0,1 0 0,-1 0-1,1 0 1,-1 1 0,0 0 0,8 2 0,12 0 360,-17 0-4377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313 113 9944,'0'0'10271,"-12"-7"-9908,-5-2-230,5 3 49,1 0 1,-21-15-1,6 1 574,22 15-596,-1 1 0,0 0 1,0 0-1,0 1 1,0 0-1,-1-1 1,1 2-1,-1-1 1,0 1-1,0 0 0,0 0 1,-11-2-1,11 3-7,0 1-1,0 0 1,1 0-1,-1 0 1,-11 2 0,15-1-115,-1-1 1,1 1 0,0 0 0,0 0 0,0 0 0,0 0 0,-1 0 0,2 0 0,-1 1 0,0-1 0,0 1-1,0 0 1,1-1 0,-1 1 0,1 0 0,-1 0 0,1 0 0,-2 2 0,-1 4 73,-1 0-1,1 0 1,1 0 0,-1 1-1,1-1 1,1 1 0,-3 17-1,2-6 16,0-2 83,2 1-1,-1 19 1,3-31-158,-1-1 1,1 1-1,0-1 0,1 1 0,0-1 1,0 1-1,0-1 0,1 0 1,4 8-1,1 5 85,-7-17-114,0 1-1,1 0 0,-1 0 1,0-1-1,1 1 0,0 0 1,0-1-1,2 3 0,4 4 35,-4-5-35,-1 0 1,1 0-1,0-1 0,0 1 1,0-1-1,1 0 0,-1 0 1,1 0-1,0 0 0,0-1 1,0 0-1,0 0 0,8 2 1,38 8 128,-33-7-18,0 0 1,30 2 0,31 3 416,-53-5 56,47 1 0,-65-5-395,10-1 314,-17 0-525,-1 0-1,1 0 0,-1 0 1,0 0-1,1-1 0,-1 1 1,0 0-1,1 0 0,-1-1 0,0 1 1,1 0-1,-1-1 0,0 1 1,1 0-1,-1-1 0,0 1 1,0 0-1,0-1 0,1 1 1,-1-1-1,0 1 0,0 0 1,0-1-1,0 1 0,0-1 1,0 1-1,0-1 0,0 1 1,0-1-1,0 1 0,0 0 0,0-1 1,0 1-1,0-1 0,0 1 1,0 0-1,0-1 0,-1 1 1,1-1-1,0 0 0,-4-9-4128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11152,'0'0'8477,"1"-10"-7984,2-33 3,-2 38-380,0 1 0,1-1 0,0 1 0,0 0 0,0 0 0,0 0 0,1 0 0,0 0 0,-1 0 0,1 1 0,1-1 0,6-5 0,3-5 291,-9 9-182,0 1 1,0-1-1,1 1 1,-1 0-1,1 0 1,0 0-1,0 1 1,0-1-1,1 1 1,-1 0-1,1 1 1,7-3 0,-12 5-179,1 0 0,-1 0 0,0 0 0,0 0 0,0 0 1,0 0-1,1 1 0,-1-1 0,0 0 0,0 1 0,0-1 1,0 1-1,0-1 0,0 1 0,0-1 0,0 1 0,0 0 1,0 0-1,0-1 0,0 1 0,0 0 0,-1 0 0,1 0 1,0 0-1,-1 0 0,1 0 0,-1 0 0,1 0 1,-1 0-1,1 0 0,-1 0 0,1 2 0,11 37 486,-10-31-424,-1 0 1,-1 0 0,1 0-1,-1 1 1,-1-1 0,0 0-1,0 0 1,-1 0 0,-5 16-1,0-6 116,0 0 0,-2-1 0,-14 23 0,4-19 76,16-20-229,1 0-1,0 0 1,0 0-1,0 0 1,0 1 0,0-1-1,0 1 1,-2 4-1,4-6-60,0-1 0,0 1 0,0-1 0,0 1 0,1-1 0,-1 1 0,0-1 0,0 0 0,0 1 0,0-1 0,1 1 0,-1-1 0,0 0 0,0 1 0,1-1 0,-1 0 0,0 1 0,1-1 0,-1 0 0,0 1 0,1-1 0,-1 0 0,1 0 0,-1 1 0,0-1 0,1 0 0,-1 0 0,1 0 0,-1 0 0,1 0 0,-1 1 0,1-1 0,0 0 0,18 4 28,-16-4-12,65 10 156,41 7 475,-98-13-829,19 2 1166,-29-6-1257,0 0 0,0-1 0,0 1 0,0 0 0,0 0 0,0 0-1,0 0 1,0-1 0,0 1 0,-1 0 0,1-1 0,0 1 0,0-1 0,0 1 0,0-1 0,0 0-1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12360,'0'0'8446,"3"10"-8035,6 43 321,3 58 1,-7-51 83,15 63 0,9 44 781,-23-137-1304,-2 0-1,-1 43 1,6 35 529,-7-84-446,0 42-1,-1-9 102,-4-25-205,2-28-225,1 0-1,-1 0 1,1-1-1,0 1 0,0 0 1,0 0-1,0 0 0,1 0 1,1 6-1,0 8 105,-2-17-124,-1 1 1,1-1 0,0 0 0,1 1 0,-1-1-1,0 1 1,0-1 0,1 1 0,-1-1 0,1 0-1,-1 1 1,2 1 0,-4 2 128,2-5-152,0 0 0,0 0 0,0 0 0,0 0 0,0 0 0,0 0-1,0 0 1,1 0 0,-1 0 0,0 0 0,0 0 0,0 0 0,0 0 0,0 0 0,0 0 0,0 0 0,0 0 0,0 0 0,0 0 0,0 0 0,0 0 0,0 0 0,0 0 0,0 0 0,1 0-1,-1 0 1,0 0 0,0 0 0,0 0 0,0 0 0,0 0 0,0 1 0,0-1 0,0 0 0,0 0 0,0 0 0,0 0 0,0 0 0,0 0 0,0 0 0,0 0 0,0 0 0,0 0 0,0 0-1,0 0 1,1 10 258,-2-7-85,2-9-16,22-131 164,-20 122-287,13-54 207,3 1 0,33-76 0,-48 135-227,0 0 1,1 1 0,0 0-1,1 0 1,0 0 0,0 0-1,0 1 1,1 0 0,0 1-1,9-7 1,-16 12-22,1 0-1,0 1 1,0-1-1,0 1 1,-1-1-1,1 1 1,0-1 0,0 1-1,0-1 1,0 1-1,0 0 1,0 0 0,0-1-1,0 1 1,0 0-1,0 0 1,0 0-1,0 0 1,0 0 0,0 0-1,0 0 1,0 0-1,0 1 1,1-1 0,0 1-6,-1 0 1,1 0-1,0 0 1,-1 1-1,1-1 1,-1 0-1,0 1 1,1-1-1,-1 1 1,0-1 0,0 1-1,1 1 1,1 2-1,-1 0 1,0 0-1,0 0 1,0 0-1,-1 0 1,1 0-1,-1 1 1,1 6-1,-3-3 10,0-1 1,0 0-1,-1 1 0,0-1 0,0 0 1,-1 0-1,0 0 0,-7 14 0,2-9 22,1-1-1,-2 0 0,0 0 0,-11 13 1,16-22 26,-1 1 0,1-1 0,0 0 0,-10 5 0,10-5-16,0-1 1,0 0 0,0 1-1,0 0 1,0 0 0,0 0-1,1 1 1,0-1-1,-4 6 1,7-9-34,-1 1 0,1-1 0,0 1 0,0 0 0,0-1 0,0 1 0,0-1 0,0 1 0,0-1 0,0 1 0,1-1 0,-1 1 0,0-1 0,0 1 0,0-1 0,1 1 0,-1-1 0,0 1 0,0-1 0,1 0 0,-1 1 0,0-1 0,1 1 0,-1-1 0,0 0 0,1 1 0,-1-1 0,1 0 0,-1 0 0,0 1 0,1-1 0,-1 0 0,1 0 0,0 1 0,19 8 0,14 4 0,55 30 0,-48-22 0,27 19 0,-62-36 0,1 0 0,-6-4 0,-1 0 0,0-1 0,1 1 0,-1 0 0,0 0 0,0-1 0,1 1 0,-1 0 0,0-1 0,0 1 0,0 0 0,1 0 0,-1-1 0,0 1 0,0-1 0,0 1 0,0 0 0,0-1 0,1 1 0,-1 0 0,0-1 0,0 1 0,0-1 0,0 1 0,0 0 0,-1-1 0,3-8-4056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12256,'0'0'12817,"6"-10"-12481,9-14 140,25-31 0,-40 55-472,6-8 200,1 1 0,-1-1 0,10-6 0,-14 12-133,1 0 1,0 0 0,-1 0-1,1 1 1,0-1 0,0 1 0,0 0-1,0 0 1,0 0 0,0 0-1,0 1 1,0-1 0,7 1-1,-8 0-31,1 0-1,-1 1 1,1-1 0,-1 1-1,0 0 1,1 0-1,-1 0 1,0 0-1,1 0 1,-1 1-1,0-1 1,0 1-1,0-1 1,0 1-1,-1 0 1,1-1-1,0 1 1,-1 0-1,3 4 1,1 1 17,-1 1 1,1-1 0,-2 1-1,4 9 1,-3-6-5,0-1-1,-1 1 1,0 0-1,-1 0 1,0 0 0,-1 0-1,0 0 1,-1 1-1,-1-1 1,1 0 0,-2 0-1,1 0 1,-1 0-1,-1 0 1,-5 14-1,0-8 69,1-1 0,-2 0 0,0-1 0,-17 22 0,23-34-86,-17 26 532,20-29-553,1-1 0,-1 1 0,0 0 0,0 0 0,0 0 0,0 0 0,0 0 0,0 0 0,0 0 0,0 0 0,0 0 0,1 0 0,-1 0 0,0 0 0,0 0 0,0 0 0,0 0 0,0 0 0,0 0 0,0 0 0,1 0 0,-1 0 0,0 0 0,0 0 0,0 0 0,0 0 0,0 0 0,0 0 0,0 0 0,0 0 0,1 0 0,-1 0 0,0 0 0,0 0 0,0 0 0,0 0 0,0 0 0,0 1 0,0-1 0,0 0 0,0 0 0,0 0 0,0 0 0,0 0 0,1 0 0,-1 0 0,0 0 0,0 1 0,0-1 0,0 0 0,0 0 0,0 0 0,0 0 0,0 0 0,0 0 0,0 0 0,0 0 0,0 1 0,0-1 0,0 0 0,0 0 0,0 0 0,-1 0 0,14-2 14,-11 2 51,22-3 27,-1 1 1,1 1 0,40 3 0,-43 0-89,-17-2 42,-1 1 0,1 0-1,-1 0 1,1 1 0,-1-1 0,0 1 0,1 0-1,-1 0 1,0 0 0,0 0 0,0 0 0,0 1-1,-1-1 1,1 1 0,-1 0 0,4 4 0,-2-2-696,0 1 1,0 0-1,-1 0 1,1 0 0,-1 0-1,-1 1 1,4 8-1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9944,'0'0'14842,"-4"11"-14514,-64 204 1928,13-39-1294,38-123-748,-22 60 203,-42 153 427,61-184-604,8-37 15,-11 78 0,22-107-183,0 0 0,1 0 1,1 1-1,0-1 0,1 0 0,1 0 1,0 0-1,10 26 0,-4-21 44,1-1-1,0 0 1,1 0-1,2-1 1,0-1 0,27 30-1,-13-20 68,1-2 0,2-1 0,36 24 0,-17-12-170,-32-23-14,0-1 1,35 20-1,-19-14 1,-24-13 0,1 0 0,16 7 0,-25-13 0,-1 1 0,1-1 0,-1 0 0,1 0 0,-1 0 0,1 1 0,0-1 0,-1 0 0,1 0 0,-1 0 0,1 0 0,-1 0 0,1 0 0,0 0 0,-1 0 0,1 0 0,-1 0 0,1 0 0,-1 0 0,2-1 0,0-7 0,-2 6 0,0-18-3936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9344,'0'0'15350,"11"11"-14918,72 83 807,-35-25-425,-33-46-482,1 0 0,26 29 0,-25-35-156,-1 0 0,-1 2 0,-1 0 0,-1 0 0,0 1 0,10 23 0,15 39 556,33 104 1,-61-152-570,-1 0 1,-2 1-1,-2-1 1,0 2-1,-3-1 1,-1 42-1,-5-16-14,-3 0-1,-3 0 1,-2-1-1,-38 109 1,33-119-149,-3 7 0,-47 97 0,56-131 0,1 0 0,1 1 0,-9 38 0,9-31 0,-7 18 0,13-34 0,18-26 0,11-12 984,-12 10-3652,-10 9 368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9536,'0'0'14089,"0"11"-13720,0 0-300,-1 1 197,1 0 0,0 0-1,1 0 1,4 23-1,2-3 215,-2 0 0,-1 0-1,1 45 1,-3-23-87,10 159 1391,-12-161-1211,-1-39-344,1-1 0,0 1 0,4 23 0,-4-10 273,-1-23-428,1-1 0,0 1 1,0 0-1,0 0 0,0-1 1,0 1-1,0 0 0,1 0 1,-1-1-1,1 1 0,1 3 1,-8 22 314,6-28-389,0 1 0,0-1 0,0 0 0,0 0 0,-1 0 0,1 0 0,0 0 0,0 0 0,0 1 0,0-1 0,0 0 0,0 0 0,0 0 0,0 0 0,0 0 0,0 1 0,0-1 0,0 0 0,0 0 0,0 0 0,0 0 0,0 0 0,0 1 0,0-1 0,0 0 0,0 0 0,0 0 0,0 0 0,0 0 0,0 1 0,0-1 0,0 0 0,1 0 0,-1 0 0,0 0 0,0 0 0,0 0 0,0 1 0,0-1 0,0 0 0,0 0 0,1 0 0,-1 0 0,0 0 0,0 0 0,0 0 0,0 0 0,0 0 0,1 0 0,12 1 0,21-5 0,-29 3 0,64-13 0,-37 7 0,45-5 0,-42 9 0,0 1 0,0 2 0,56 8 0,-77-7 0,-12-1 0,0 0 0,0 0 0,1 1 0,-1-1 0,0 0 0,0 1 0,0 0 0,4 1 0,11-1 0,-14-29 0,0 17-4017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15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1117 12960,'0'0'4201,"14"-6"-3287,-8 4-823,10-4 133,0 0-1,-1-1 1,1-1-1,-1 0 1,19-15-1,9-15 685,-1-1-1,-2-3 0,-2-1 1,-2-2-1,41-66 0,-62 86 97,20-50 0,-6 10 2020,-29 65-2986,1 0-1,-1-1 1,1 1 0,-1-1-1,0 1 1,0 0 0,1-1-1,-1 1 1,0-1 0,0 1-1,1-1 1,-1 1 0,0-1-1,0 0 1,0 1 0,0-1-1,0 1 1,0-1 0,0 1-1,0-1 1,0 1 0,0-1-1,0 1 1,0-1 0,0 1-1,-1-1 1,1 1 0,0-1-1,0 1 1,-1-1 0,1 1-1,0-1 1,0 1 0,-1-1-1,1 1 1,-1-1 0,1 1-1,0 0 1,-1-1 0,1 1-1,-1-1 1,0 1 12,0 0 0,0 0-1,0 0 1,0 1 0,0-1 0,0 0-1,0 0 1,0 0 0,0 1 0,0-1-1,0 1 1,0-1 0,0 1 0,0-1-1,0 1 1,1-1 0,-1 1 0,0 0-1,0-1 1,1 1 0,-1 0-1,0 0 1,0 1 0,-7 11-50,1 1 0,0-1 0,1 2 0,1-1 0,0 1 0,1 0 0,-4 29 0,7-27 0,0-1 0,0 1 0,2 0 0,0-1 0,1 1 0,1-1 0,7 27 0,-6-31 0,0 0 0,0 0 0,1-1 0,1 0 0,0 0 0,1 0 0,0 0 0,0-1 0,1 0 0,14 13 0,-15-17 0,0-1 0,1-1 0,-1 1 0,1-1 0,0-1 0,0 1 0,1-1 0,-1-1 0,0 0 0,1 0 0,0 0 0,-1-1 0,1-1 0,0 1 0,0-1 0,-1-1 0,1 0 0,12-2 0,-3-1 0,-1 0 0,0-1 0,0-1 0,0 0 0,-1-2 0,0 0 0,0 0 0,14-12 0,-18 11 0,0-1 0,-1 0 0,0-1 0,0 0 0,-2 0 0,1-1 0,-1-1 0,11-20 0,-15 24 0,-1-1 0,0 1 0,0-1 0,-1 0 0,0 0 0,-1 0 0,0-1 0,-1 1 0,0 0 0,0-1 0,-1 1 0,0-1 0,-3-11 0,3 21 0,0-1 0,0 0 0,-1 0 0,1 0 0,-1 1 0,1-1 0,-1 0 0,0 1 0,0-1 0,1 0 0,-1 1 0,0-1 0,-1 1 0,1-1 0,0 1 0,0 0 0,-1-1 0,1 1 0,0 0 0,-1 0 0,1 0 0,-1 0 0,0 0 0,1 1 0,-1-1 0,0 0 0,1 1 0,-1-1 0,-2 0 0,2 1 0,-1 0 0,1 1 0,0-1 0,0 0 0,-1 1 0,1-1 0,0 1 0,0 0 0,0 0 0,0 0 0,0 0 0,0 0 0,0 0 0,0 0 0,0 1 0,0-1 0,1 0 0,-1 1 0,1 0 0,-1-1 0,1 1 0,-3 4 0,-1 3 0,0 0 0,1 1 0,0-1 0,1 1 0,0 0 0,0 0 0,1 0 0,1 1 0,-1-1 0,2 0 0,-1 1 0,1-1 0,1 1 0,0-1 0,1 0 0,0 1 0,0-1 0,5 13 0,-4-18 0,0 0 0,0 0 0,0-1 0,1 1 0,-1-1 0,1 0 0,0 0 0,0 0 0,1 0 0,-1-1 0,1 0 0,0 0 0,0 0 0,0 0 0,10 3 0,-4-2 0,1 0 0,-1-1 0,1 0 0,-1-1 0,1-1 0,17 1 0,-15-3 0,0 1 0,-1-2 0,1 0 0,0-1 0,-1 0 0,1-1 0,-1-1 0,0 0 0,14-7 0,-11 2 0,1 0 0,-1-1 0,-1-1 0,0 0 0,26-28 0,-19 13 0,0-1 0,-2 0 0,-2-2 0,0 0 0,-2-1 0,23-63 0,-37 89 0,0-1 0,0 1 0,0 0 0,7-9 0,-9 14 0,0 0 0,0-1 0,1 1 0,-1-1 0,0 1 0,1 0 0,-1-1 0,1 1 0,-1 0 0,0-1 0,1 1 0,-1 0 0,1 0 0,-1 0 0,1-1 0,-1 1 0,0 0 0,1 0 0,-1 0 0,1 0 0,-1 0 0,1 0 0,-1 0 0,1 0 0,0 0 0,0 0 0,0 1 0,0 0 0,0-1 0,0 1 0,-1 0 0,1 0 0,0 0 0,0-1 0,-1 1 0,1 0 0,-1 0 0,1 0 0,-1 0 0,1 0 0,-1 0 0,1 0 0,-1 2 0,8 21 0,-1 1 0,-1 0 0,-1 0 0,-1 0 0,0 34 0,-3-21 0,-3 0 0,-11 74 0,11-101 0,-1 0 0,0 0 0,0 0 0,-1 0 0,-1-1 0,0 0 0,-8 14 0,10-21 0,1 1 0,0-1 0,-1 0 0,0 0 0,0 0 0,0 0 0,0 0 0,0-1 0,-1 1 0,1-1 0,-1 0 0,0 0 0,1 0 0,-1-1 0,0 1 0,0-1 0,0 0 0,0 0 0,0 0 0,0-1 0,-1 1 0,1-1 0,-8 0 0,-7-4 0,0 0 0,0-1 0,0 0 0,-20-10 0,38 15 0,0 0 0,1 0 0,0 0 0,-1 0 0,1 0 0,-1 0 0,1 0 0,0 0 0,-1 0 0,1 0 0,0 0 0,-1 0 0,1-1 0,-1 1 0,1 0 0,0 0 0,-1 0 0,1 0 0,0 0 0,-1-1 0,1 1 0,0 0 0,0 0 0,-1-1 0,1 1 0,0 0 0,0-1 0,-1 1 0,1 0 0,0 0 0,0-1 0,0 1 0,-1 0 0,1-1 0,3 0 0,-1 1 0,1-1 0,-1 1 0,1 0 0,0 0 0,-1 0 0,1 0 0,3 1 0,32 4 0,0-1 0,0-2 0,40-3 0,-51-1 0,-1-2 0,0 0 0,1-1 0,-2-2 0,33-12 0,-42 11 0,0 0 0,-1-1 0,0 0 0,0-2 0,20-17 0,-6 1 0,35-43 0,-32 25 0,-29 41 0,-1 0 0,0 0 0,0-1 0,0 1 0,-1 0 0,1-1 0,-1 1 0,0-1 0,0-7 0,-1 12 0,0 0 0,0 1 0,0-1 0,0 0 0,0 0 0,0 0 0,-1 0 0,1 0 0,0 0 0,0 0 0,0 0 0,0 0 0,0 0 0,0 0 0,-1 0 0,1 0 0,0 0 0,0 0 0,0 0 0,0 0 0,0 0 0,0 0 0,0 0 0,-1 0 0,1-1 0,0 1 0,0 0 0,0 0 0,0 0 0,0 0 0,0 0 0,0 0 0,0 0 0,-1 0 0,1 0 0,0 0 0,0-1 0,0 1 0,0 0 0,0 0 0,0 0 0,0 0 0,0 0 0,0 0 0,0-1 0,0 1 0,0 0 0,0 0 0,0 0 0,0 0 0,0 0 0,0 0 0,0-1 0,0 1 0,0 0 0,0 0 0,0 0 0,0 0 0,-6 11 0,-26 52 0,21-43 0,-13 32 0,17-33 0,-14 40 0,20-54 0,0-1 0,0 1 0,0-1 0,1 1 0,0-1 0,0 1 0,0-1 0,0 1 0,1-1 0,1 8 0,-1-11 0,-1 1 0,1-1 0,0 0 0,0 0 0,0 1 0,0-1 0,0 0 0,0 0 0,0 0 0,1 0 0,-1 0 0,0 0 0,0 0 0,1 0 0,-1-1 0,1 1 0,-1-1 0,1 1 0,-1-1 0,1 1 0,-1-1 0,1 0 0,-1 0 0,1 1 0,-1-1 0,1 0 0,0 0 0,-1-1 0,1 1 0,-1 0 0,3-1 0,3 0 0,0-1 0,0 0 0,0 0 0,0-1 0,8-4 0,5-4 0,-2-1 0,1 0 0,-2-2 0,18-17 0,59-67 0,-54 54 0,-13 23 0,-26 20 0,1 6 0,1 10 0,-6 22 0,2 1 0,2-1 0,9 66 0,-9-100 0,-1 0 0,1 0 0,0 0 0,0 0 0,1 0 0,-1 0 0,0-1 0,1 1 0,0 0 0,0-1 0,0 1 0,0-1 0,0 0 0,0 1 0,0-1 0,1 0 0,-1 0 0,1-1 0,0 1 0,-1 0 0,1-1 0,0 0 0,0 0 0,0 0 0,0 0 0,0 0 0,0 0 0,4 0 0,2 0 0,1-1 0,0 1 0,-1-1 0,1-1 0,0 0 0,-1-1 0,17-4 0,-6 0 0,-1-2 0,1 0 0,-1-2 0,-1 0 0,0-1 0,-1-1 0,32-26 0,-22 13 0,-1-1 0,-2-2 0,39-54 0,-44 53 0,-3-1 0,0 0 0,-2-2 0,12-36 0,28-136 0,-6-51 0,-46 245 0,0-1 0,-1 1 0,-1-1 0,0 1 0,0-1 0,-1 1 0,0-1 0,-1 1 0,-4-14 0,6 23 0,0 0 0,0 0 0,0 1 0,-1-1 0,1 0 0,0 0 0,-1 0 0,1 1 0,0-1 0,-1 0 0,1 0 0,-1 1 0,0-1 0,1 0 0,-1 1 0,1-1 0,-1 1 0,0-1 0,0 1 0,1-1 0,-1 1 0,0-1 0,0 1 0,1 0 0,-1-1 0,0 1 0,0 0 0,0 0 0,0 0 0,0 0 0,1 0 0,-1 0 0,0 0 0,0 0 0,0 0 0,0 0 0,0 0 0,0 0 0,1 0 0,-1 1 0,0-1 0,0 0 0,0 1 0,1-1 0,-1 1 0,0-1 0,0 1 0,1-1 0,-1 1 0,1-1 0,-1 1 0,0 0 0,1-1 0,-1 1 0,1 0 0,-1 1 0,-6 6 0,1 1 0,0 0 0,-7 16 0,11-20 0,-17 34 0,2 1 0,2 1 0,2 1 0,1 0 0,-9 75 0,15-59 0,2 0 0,3 0 0,12 109 0,-9-150 0,2-1 0,0 0 0,1-1 0,1 1 0,1-1 0,15 28 0,-20-40 0,0 0 0,0-1 0,0 1 0,0-1 0,1 1 0,-1-1 0,1 0 0,0 0 0,-1 0 0,1-1 0,0 1 0,0-1 0,0 1 0,0-1 0,0 0 0,6 1 0,2 0 0,0 0 0,1-1 0,16 0 0,-22-2 0,1 0 0,-1 0 0,0 0 0,1-1 0,-1 0 0,11-4 0,-10 3 0,0 0 0,0 1 0,0 0 0,9-2 0,-10 3 0,1 0 0,0-1 0,-1 0 0,0 0 0,0-1 0,1 0 0,5-4 0,41-28 0,-47 30 0,12-7 0,0-1 0,-1-1 0,0-1 0,-2 0 0,17-20 0,62-100 0,-79 109 0,0-1 0,-2 0 0,14-41 0,-1-6 0,-13 41 0,-1 0 0,-3-1 0,9-48 0,-16 66 0,1-1 0,-1-1 0,-1 1 0,-1-1 0,-2-18 0,3 36 0,-1-1 0,0 1 0,0 0 0,0-1 0,0 1 0,0 0 0,0-1 0,0 1 0,0-1 0,0 1 0,-1 0 0,1-1 0,0 1 0,0 0 0,0-1 0,0 1 0,0 0 0,-1-1 0,1 1 0,0 0 0,0-1 0,-1 1 0,1 0 0,0 0 0,0-1 0,-1 1 0,1 0 0,0 0 0,-1-1 0,1 1 0,0 0 0,-1 0 0,1 0 0,0 0 0,-1 0 0,1-1 0,0 1 0,-1 0 0,1 0 0,-1 0 0,1 0 0,0 0 0,-1 0 0,1 0 0,-1 0 0,1 0 0,0 1 0,-1-1 0,1 0 0,0 0 0,-1 0 0,1 0 0,0 0 0,-1 1 0,1-1 0,0 0 0,-1 0 0,1 1 0,0-1 0,0 0 0,-1 1 0,-21 22 0,20-20 0,-13 17 0,1 1 0,0 0 0,2 1 0,1 1 0,-10 28 0,-34 127 0,43-128 0,2 0 0,-5 84 0,14-101 0,2 0 0,1-1 0,1 1 0,2 0 0,11 38 0,-15-67 0,3 14 0,2 1 0,12 26 0,-15-39 0,0-1 0,0 1 0,1-1 0,-1 0 0,1 0 0,0-1 0,1 1 0,-1-1 0,1 0 0,0 0 0,0 0 0,6 3 0,-10-7 0,0 1 0,1 0 0,-1-1 0,1 0 0,-1 1 0,1-1 0,-1 0 0,1 1 0,-1-1 0,1 0 0,-1 0 0,1 0 0,-1 0 0,1 0 0,-1-1 0,1 1 0,-1 0 0,1-1 0,-1 1 0,0-1 0,1 0 0,-1 1 0,0-1 0,1 0 0,-1 0 0,2-1 0,-2 0 0,1 1 0,0-1 0,0 0 0,-1 0 0,1 1 0,-1-1 0,0-1 0,0 1 0,0 0 0,1 0 0,-2 0 0,1-1 0,0 1 0,0 0 0,-1-1 0,1-2 0,-4-40 850,-2 21-5635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13264,'0'0'10847,"10"-6"-10357,32-17 0,-38 22-339,1-1 0,-1 0 0,1 1 0,-1 0 0,1 0 0,0 1 0,-1-1 0,1 1 0,0 0-1,-1 0 1,1 1 0,5 0 0,10 1 157,10-2 295,-1 1 0,1 2 0,-1 1 0,0 2 0,55 17 0,-74-19-321,-6-2-146,-1-1 0,1 1 1,0-1-1,0 0 0,0 0 0,0 0 0,0 0 0,0-1 1,0 1-1,7-1 0,-1-7 745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12552,'0'0'9190,"14"-1"-8706,156-23 865,-123 17-620,79-3 0,-80 8 315,86-15 0,-129 17-971,-1-1 0,0 1 0,1 0 0,-1 0 0,0 0 0,1 0 1,-1 0-1,0 0 0,1 1 0,-1-1 0,3 2 0,1-1 141,5-1 450,-10 0-627,0-1 0,-1 1 0,1 0 0,0 0 0,-1 0 0,1 0 0,0 0 0,-1 0 0,1 0 0,0 0 0,0 0 0,-1 0 0,1 0 0,0 1 0,-1-1 0,1 0 0,1 1 0,29 13 574,-20-10-675,0 1-1,17 10 1,-5 1-3807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11256,'0'0'12449,"4"10"-11944,-4-9-490,4 10 142,0 1 1,-1 0-1,-1-1 1,1 1-1,-1 18 1,0 1 211,-1 35 621,3 13 1060,-5-74-1791,1-1 0,1 0 0,-1 0 0,0 0 0,1 1 0,0-1 0,3 7 0,-4-11-276,0 0 0,1 1 0,-1-1-1,0 0 1,1 0 0,-1 1 0,0-1 0,1 0-1,-1 0 1,0 0 0,1 0 0,-1 0 0,1 0-1,-1 1 1,0-1 0,1 0 0,-1 0 0,1 0 0,-1 0-1,1 0 1,-1 0 0,0-1 0,1 1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7832,'0'0'13711,"10"1"-13351,0 0-185,1-1-1,0 0 1,-1-1-1,1 0 1,18-5-1,-8 2 133,-1 0-1,1 2 1,30 0 0,-6 0-5,-8 1 56,1 3 0,63 9-1,33 3 516,-13-4 246,-60-4-512,-28-6-158,-27 0-368,0 0-1,0 0 1,1 1 0,-1 0 0,0 0-1,0 0 1,11 4 0,-16-5-103,27 11-46,-18-7-3357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9440,'0'0'14679,"13"3"-14319,27 3-10,-1-1 0,47-1 0,0-6 276,0-4 0,87-18 0,-131 19-92,1 0 0,79 4 0,-66 2 608,-19 5 1041,-32-2-1864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37 10152,'0'0'5081,"-11"4"-4685,-46 19 458,37-16 5425,38 1-4131,-3-2-1971,0-2 1,0 0-1,1 0 0,20 1 1,71 0 537,-45-2-306,11-2 659,124-14 1,-189 12-748,1 0 1,0 0 0,0 1-1,0 1 1,0-1 0,0 1-1,9 3 1,-17-4-302,0 1-1,0-1 1,1 0 0,-1 0-1,0 0 1,0 0-1,1 0 1,-1 0 0,0 0-1,1 0 1,-1 0 0,0-1-1,0 1 1,1 0-1,-1-1 1,0 1 0,0-1-1,0 0 1,0 1-1,0-1 1,0 0 0,0 0-1,0 1 1,0-1 0,2-2-1,18-30 509,-12 19-438,14-15 781,-9 14-5775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10152,'0'0'15094,"10"7"-14947,-4-3-125,-1 0-3,0 0 0,0-1 1,0 1-1,1-1 0,0-1 0,0 1 0,0-1 1,0 0-1,0 0 0,0-1 0,0 1 0,9-1 1,34 1 123,-2 0 116,59-5 1,-86 1-191,-8 0 16,1 1-1,0 0 0,-1 1 0,1 0 1,16 3-1,-21-3 210,1 0 1,0 0 0,-1-1-1,1 0 1,10-3 0,61-6-590,-45 1-3411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94 9944,'0'0'9757,"4"-10"-9336,11-33 7,-14 42-373,-1-1 0,0 1 1,1-1-1,-1 1 0,0-1 0,0 0 0,0 1 1,0-1-1,0 1 0,-1-1 0,1 1 0,0-1 0,-1 1 1,1-1-1,-1 1 0,1 0 0,-1-1 0,0 1 1,1 0-1,-1-1 0,-2-1 0,3 3 7,0-1 0,-1 1 0,1-1 1,-1 1-1,1-1 0,-1 1 0,1 0 0,-1-1 0,1 1 0,-1 0 0,1-1 0,-1 1 1,0 0-1,1 0 0,-1-1 0,1 1 0,-1 0 0,0 0 0,1 0 0,-1 0 0,0 0 1,1 0-1,-1 0 0,1 0 0,-1 0 0,0 0 0,1 0 0,-1 0 0,0 1 0,1-1 1,-1 0-1,1 0 0,-1 1 0,1-1 0,-1 0 0,1 1 0,-1-1 0,1 0 0,-2 1 1,-5 9 253,0 0 1,0 1-1,-7 16 1,-4 7 337,11-19-413,2 0 1,0 0-1,1 0 1,0 1-1,-3 30 1,6-34-113,1 0 1,0 0 0,0 0-1,1 0 1,1-1 0,0 1-1,0 0 1,6 13-1,-6-21-63,0 0 0,0 0-1,1-1 1,0 1-1,0 0 1,0-1 0,0 0-1,0 0 1,0 0 0,1 0-1,0 0 1,-1-1-1,1 1 1,0-1 0,0 0-1,1 0 1,-1-1-1,0 1 1,1-1 0,-1 0-1,0 0 1,1 0-1,-1-1 1,1 1 0,0-1-1,-1 0 1,1-1-1,5 0 1,0-2 35,0 0-1,0 0 1,-1-1 0,1 0 0,-1-1-1,0 0 1,0 0 0,-1-1-1,0 0 1,0-1 0,0 0 0,-1 0-1,0-1 1,9-11 0,9-10-291,-3 3-824,-10 11-2867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60 101 13560,'0'0'7931,"-10"-2"-7485,0-2-302,6 3-65,1 0 0,-1-1 0,0 1 0,1 0 0,-1 1 0,0-1 0,0 1-1,-5-1 1,8 4 1876,8-3-1344,-3-2-467,1 0 1,-1 0 0,1-1 0,-1 1 0,1-1 0,-1 0 0,0 0 0,3-4 0,-5 6-79,0-1 0,-1 0 0,1 0 0,-1 1 0,1-1 0,-1 0 0,0 0 0,0 0 1,0 0-1,0 0 0,0-1 0,0 1 0,-1 0 0,1 0 0,-1-1 0,1 1 0,-1 0 0,0 0 0,0-1 0,0-1 0,-8-14 1530,18 31-881,-2-5-4544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161 171 9744,'0'0'10505,"-10"3"-10037,-2 1-306,4-2 26,0 0 1,1 0-1,-17 2 1,22-4-94,0 1 0,0 0 0,1 0-1,-1 0 1,0 0 0,0 0 0,1 0 0,-1 0 0,0 1 0,1-1 0,-1 1 0,-1 2 0,-20 24 898,17-19-531,1-2-267,0 0 1,1 0-1,0 0 0,1 1 0,0 0 1,0-1-1,0 1 0,1 0 1,0 1-1,0 8 0,0 0 59,1-1-1,1 1 1,4 31-1,-4-45-214,1-1 0,-1 0-1,0 1 1,1-1-1,0 0 1,-1 0-1,1 1 1,0-1-1,0 0 1,0 0-1,1 0 1,-1 0-1,0 0 1,1 0-1,-1-1 1,1 1-1,0 0 1,-1-1-1,1 1 1,0-1-1,0 0 1,0 1-1,0-1 1,0 0-1,0 0 1,5 1-1,-3-1 6,1 0-1,-1-1 0,1 0 0,0 0 0,-1 0 1,1 0-1,-1-1 0,1 1 0,0-1 0,-1-1 0,0 1 1,5-2-1,12-6 67,-1 0 1,1-2 0,35-24-1,-47 28-34,0 0 0,0-1-1,-1 1 1,0-2 0,0 1 0,-1-1-1,0 0 1,0-1 0,8-16 0,-6 12 693,-9 15-748,0-1-1,1 0 1,-1 0 0,0 0 0,1 1-1,-1-1 1,0 0 0,0 0 0,1 1 0,-1-1-1,0 0 1,0 1 0,0-1 0,1 0 0,-1 1-1,0-1 1,0 0 0,0 1 0,0-1 0,0 1-1,0-1 1,0 0 0,0 1 0,0-1 0,0 0-1,0 1 1,0-1 0,0 0 0,0 1 0,0-1-1,0 1 1,0-1 0,-1 1 0,2 3-9,-1 1-1,1 0 1,0 0 0,0 0 0,0-1 0,1 1 0,0-1 0,0 1 0,0-1 0,0 0 0,1 1-1,-1-1 1,1 0 0,0-1 0,0 1 0,1-1 0,-1 1 0,8 5 0,-6-5-27,1-1 1,-1 1-1,1-1 0,-1 0 1,1 0-1,0-1 0,0 0 1,1 0-1,-1 0 1,0-1-1,0 0 0,1 0 1,10 0-1,-8-2 38,0 0 0,1-1 0,-1 0 0,0-1 0,0 0 0,0 0 0,-1-1 0,1 0 0,-1 0 1,0-1-1,0 0 0,0-1 0,-1 0 0,0 0 0,0 0 0,0-1 0,-1 0 0,0 0 0,0-1 0,9-16 0,-10 15 4,0-1 1,0-1-1,-1 1 0,0 0 1,0-1-1,-2 0 0,1 0 1,-1 0-1,-1 0 0,0 0 1,0 0-1,-1 0 0,-1-1 1,0 1-1,0 0 0,-1 0 1,-4-14-1,3 15-27,0 1 0,-1 0 0,0 0 0,0 1 0,-1-1 0,0 1 0,0 0 0,-1 0 0,-9-11 0,14 18 0,0 0 0,0 1 0,0-1 0,-1 0 0,1 0 0,0 0 0,0 1 0,0-1 0,0 1 0,-1-1 0,1 1 0,0-1 0,-1 1 0,1 0 0,0-1 0,-1 1 0,1 0 0,0 0 0,-2 0 0,2 1 0,0-1 0,0 1 0,0-1 0,0 1 0,0-1 0,0 1 0,0-1 0,1 1 0,-1 0 0,0 0 0,0-1 0,1 1 0,-1 0 0,0 0 0,1 0 0,-1 0 0,1 0 0,-1 0 0,1 1 0,-3 6 0,1 1 0,0-1 0,0 1 0,0 14 0,2-19 0,-3 39-4031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15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20207,'0'0'1896,"86"0"-1048,-15-2-80,14-2 8,3 2-168,3-2 8,-15 2-24,-9-2 8,-13 2 8,-9-4 16,3-1-72,-6 1 8,-3-4-280,-5-2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9440,'0'0'15175,"13"5"-14833,-5-2-277,-1 0-17,-1 0 1,1 0 0,0-1-1,0 0 1,0-1-1,0 0 1,1 0-1,-1 0 1,0-1-1,0 0 1,11-1 0,146-34 1049,20-2-97,-105 27-629,247-25 983,62 23 264,-305 18-1146,-62-4-282,0 0 1,0-1-1,0-1 1,31-5-1,-18 3-76,-32 3-108,1-1 0,0 0 1,-1 0-1,1 0 0,0 0 0,-1 0 0,1-1 0,0 1 0,-1-1 0,1 0 1,-1 0-1,1 0 0,-1 0 0,1 0 0,-1 0 0,0 0 0,0-1 0,1 0 1,-1 1-1,0-1 0,0 0 0,2-2 0,3-3 818,0 1-6154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37 9440,'0'0'6208,"10"-3"-5792,0-1-278,-5 3-48,-1-1-1,0 1 1,0 0 0,1 0-1,-1 0 1,1 0 0,4 1-1,-26-3 1697,6 3-1283,-1 0-1,-19-3 1,0-1 351,-28-1 1048,35 2-622,-35-1-1,50 5-1025,-1 0-1,1 0 0,0 0 1,0 1-1,0 1 0,0-1 1,-11 6-1,-3 2 149,4-2 101,0 1 1,-23 14-1,37-19-404,0-1-1,0 1 0,1 0 1,-1 0-1,1 1 0,0 0 1,0-1-1,0 1 0,1 0 1,-1 1-1,1-1 0,-3 8 1,1 2 48,0 0 0,1 0 0,1 1 0,0-1 0,1 1 0,0 17 0,2-25-115,1 1 0,-1-1 0,1 0 0,1 0 0,-1 0 0,1 0 0,1 0 0,0 0 0,0 0 0,0-1 0,1 1 0,0-1 0,7 10 0,-5-9-1,1-1-1,0 1 1,0-2-1,0 1 1,1-1-1,0 0 1,0 0 0,1-1-1,0 0 1,-1-1-1,2 1 1,-1-2 0,0 0-1,14 4 1,75 15 46,55-13-77,-140-8 0,1-1 0,-1 0 0,15-3 0,7 0 0,-9 4 0,-22 0 0,-1 0 0,0-1 0,1 0 0,-1 0 0,1 0 0,-1 0 0,1 0 0,-1-1 0,0 1 0,1-1 0,-1 0 0,0 0 0,5-2 0,-3 4 15,-5 0-17,1-1 1,-1 0-1,0 0 1,0 0-1,1 0 1,-1 1-1,0-1 1,0 0-1,1 0 0,-1 0 1,0 0-1,0 0 1,1 0-1,-1 0 1,0 0-1,0 0 1,1 0-1,-1 0 1,0 0-1,1 0 1,-1 0-1,0 0 1,0 0-1,1 0 1,-1 0-1,0 0 1,1 0-1,-1 0 1,0 0-1,0 0 1,1-1-1,-1 1 1,0 0-1,0 0 1,0 0-1,1-1 1,-1 1-1,0 0 0,0 0 1,0 0-1,1-1 1,-1 1-1,0 0 1,0 0-1,0-1 1,0 1-1,0 0 1,0 0-1,0-1 1,0 1-1,0 0 1,1-1-1,-1 1 1,0 0-1,0 0 1,-1-1-1,1 1 1,0 0-1,0-1 1,0 1-1,0 0 1,0 0-1,0-1 1,0 1-1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11448,'0'0'7857,"9"-9"-7427,60-61 2340,-65 67-2532,1 0 0,0 1 1,-1-1-1,1 1 0,0 0 1,0 0-1,1 1 1,6-2-1,9-4 150,1 3-117,1 0-1,-1 1 1,1 0 0,-1 2 0,38 3 0,-10-1 139,-25 1-81,0 0 1,0 1 0,27 8 0,-37-9-87,-13-2-183,0 0-1,-1 1 0,1-1 0,0 0 1,0 1-1,0 0 0,0-1 0,0 1 1,-1 0-1,3 1 0,-3-2-89,0 1-1,0-1 0,0 1 1,0-1-1,0 0 1,0 1-1,0-1 1,0 0-1,0 0 0,0 0 1,0 0-1,0 0 1,0 0-1,0 0 1,0 0-1,0-1 0,0 1 1,0 0-1,0-1 1,0 1-1,2-1 1,2-1-2840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10448,'0'0'15801,"0"13"-15472,0 41-1,1-51-283,0 0 0,-1 1 0,1-1 0,1 0 0,-1 0 0,0 1 1,1-1-1,-1 0 0,1 0 0,0-1 0,0 1 0,0 0 0,1-1 0,-1 1 0,4 2 1,5 7 149,-8-8-109,1 0 0,0 0 0,-1-1 0,1 1-1,1-1 1,-1 0 0,0 0 0,1 0 0,-1-1 0,1 1 0,0-1-1,0 0 1,0-1 0,0 1 0,9 1 0,-10-3-21,0 0 0,0 0 0,0 0-1,0 0 1,-1 0 0,1-1 0,0 0 0,0 0 0,0 0 0,0 0 0,-1 0 0,1-1-1,-1 0 1,1 1 0,-1-1 0,0-1 0,1 1 0,-1 0 0,0-1 0,-1 0-1,6-5 1,-6 5-14,0 0 0,0 1 0,0-1 0,0 0 0,-1-1-1,0 1 1,1 0 0,-1 0 0,0 0 0,0-1-1,-1 1 1,1-1 0,-1 1 0,1-1 0,-1 1 0,0 0-1,-1-1 1,1 1 0,-1-1 0,1 1 0,-1-1 0,0 1-1,0 0 1,0 0 0,-1-1 0,1 1 0,-1 0-1,0 0 1,0 0 0,0 1 0,0-1 0,0 0 0,0 1-1,-1-1 1,0 1 0,1 0 0,-1 0 0,0 0 0,0 0-1,0 0 1,-4-1 0,-6-1-51,8 2 0,1 0 0,-1 0 0,0 1 0,0-1 0,0 1 0,0 1 0,0-1 0,0 1 0,0-1 0,0 2 0,0-1 0,0 0 0,-8 3 0,8-2 0,-9 4 0,14-4 0,-1 0 0,1-1 0,0 1 0,0-1 0,0 1 0,-1 0 0,1-1 0,0 1 0,0 0 0,0-1 0,0 1 0,0 0 0,0-1 0,0 1 0,1 0 0,-1-1 0,0 1 0,0 0 0,0-1 0,1 1 0,-1-1 0,0 1 0,1 0 0,0 0 0,7 13 986,-1 1-5959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11152,'0'0'20351,"3"10"-19827,74 252 62,-25-91-440,-33-81-146,-14-57 0,-5-19 0,-1-14 0,1 1 0,0 0 0,0 0 0,0-1 0,0 1 0,-1 0 0,1 0 0,0-1 0,1 1 0,-1 0 0,0 0 0,0-1 0,0 1 0,0 0 0,0 0 0,1-1 0,-1 1 0,1 1 0,-1-2 0,0 0 0,0 0 0,0 0 0,0 0 0,1 0 0,-1 0 0,0 1 0,0-1 0,0 0 0,0 0 0,0 0 0,0 0 0,0 1 0,0-1 0,0 0 0,0 0 0,0 0 0,0 1 0,0-1 0,0 0 0,0 0 0,0 0 0,0 0 0,0 1 0,0-1 0,0 0 0,0 0 0,0 0 0,0 1 0,0-1 0,0 0 0,0 0 0,0 0 0,-1 0 0,1 0 0,0 1 0,0-1 0,0 0 0,0 0 0,0 0 0,0 0 0,-1 0 0,1 1 0,-12 1 0,-12-2 0,14-1 0,-1-1 0,-1 1 0,1 0 0,-1 1 0,-17 2 0,-1 0 0,23-1 0,-1-1 0,1 1 0,0 0 0,-11 3 0,4 0 0,13-4 0,-1 0 0,0 1 0,1-1 0,-1 0 0,1 1 0,-1-1 0,1 1 0,-1-1 0,1 1 0,-1 0 0,1 0 0,0 0 0,-1 0 0,1 0 0,0 0 0,0 0 0,0 0 0,0 0 0,0 0 0,0 1 0,0-1 0,-1 2 0,2-1 36,-1 0 0,1 0 0,0 0 0,0 1 0,0-1-1,0 0 1,0 0 0,1 0 0,-1 0 0,1 0 0,-1 0 0,1 0 0,0 0 0,-1 0 0,1 0 0,0-1-1,0 1 1,1 0 0,-1 0 0,0-1 0,1 1 0,-1-1 0,1 1 0,-1-1 0,1 0 0,2 2 0,6 5-1021,1-1 1,20 12-1,-23-15-1015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11352,'0'0'11654,"3"14"-11123,1 17-67,-2 0 1,0 0 0,-2 0-1,-1 0 1,-6 33 0,5-48 85,2-14-444,0 0-1,0 0 1,0 0 0,0 0 0,0 0 0,-1 0 0,1 0 0,-1-1-1,1 1 1,-2 2 0,4 6 829,0-9-1300,-1-7-2977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1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11656,'0'0'13514,"14"-3"-13098,225-28 1151,-154 20-1015,46-3 286,-107 13-597,-1 1-1,1 1 0,38 6 0,-51-4-107,0 0 0,-1 1 0,1 0-1,-1 0 1,1 1 0,15 11-1,3 9-3598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7528,'0'0'23127,"1"12"-22767,-1-10-339,2 14 231,-1 0 1,0 1-1,-4 31 1,1-31-117,2 0 1,0 0-1,3 22 0,0 16 32,9 145-168,-11-176 0,7 39 0,-4-40 0,1 37 0,-2-50 0,-3-10 0,1 1 0,-1-1 0,0 0 0,0 0 0,0 1 0,0-1 0,1 0 0,-1 1 0,0-1 0,0 0 0,0 0 0,0 1 0,0-1 0,0 0 0,0 1 0,0-1 0,0 0 0,0 1 0,0-1 0,0 0 0,0 1 0,0-1 0,0 0 0,0 1 0,0-1 0,0 0 0,0 0 0,-1 1 0,1-1 0,0 0 0,0 1 0,0-1 0,0 0 0,-1 0 0,1 0 0,0 1 0,-1-1 0,1 0 0,0 0 0,0 1 0,-1-1 0,1 0 0,0 0 0,0 0 0,0 0 0,0 1 0,0-1 0,-1 0 0,1 0 0,0 0 0,0 1 0,0-1 0,0 0 0,0 0 0,0 1 0,0-1 0,0 0 0,0 0 0,0 0 0,0 1 0,0-1 0,0 0 0,0 0 0,0 1 0,0-1 0,0 0 0,0 0 0,0 1 0,0-1 0,0 0 0,0 0 0,0 0 0,0 1 0,1-1 0,-1 0 0,0 0 0,0 1 0,0-1 0,1 0 0,-1 0 0,0 0 0,0 1 0,0-1 0,0 0 0,0 0 0,0 0 0,0 1 0,0-1 0,0 0 0,1 0 0,-1 0 0,0 1 0,0-1 0,0 0 0,0 0 0,0 1 0,0-1 0,-1 0 0,1 0 0,0 0 0,0 1 0,0-1 0,0 0 0,0 0 0,0 0 0,0 1 0,0-1 0,0 0 0,-1 0 0,1 0 0,0 0 0,0 1 0,0-1 0,0 0 0,-1 0 0,-1 3 0,1-3 0,1 1 0,-1-1 0,1 1 0,-1-1 0,1 1 0,-1-1 0,1 0 0,-1 1 0,0-1 0,1 0 0,-1 1 0,0-1 0,1 0 0,-1 0 0,0 0 0,1 0 0,-1 1 0,0-1 0,1 0 0,-1 0 0,0 0 0,1-1 0,-1 1 0,-1 0 0,-9-1 0,-1 0 0,0-1 0,1-1 0,-1 0 0,1 0 0,0-1 0,0-1 0,-11-6 0,8 4 0,-1 1 0,0 1 0,-24-7 0,34 11 0,0-1 0,0 0 0,0 0 0,0 0 0,-9-6 0,11 6 0,1 0 0,-2 0 0,1 1 0,0-1 0,0 1 0,0-1 0,-1 1 0,1 0 0,0 0 0,-1 1 0,1-1 0,-1 1 0,1 0 0,-6 0 0,6 1 0,1 0 0,0 0 0,1 0 0,-1 1 0,0-1 0,0 1 0,1 0 0,-1-1 0,0 1 0,1 0 0,0 0 0,-1 0 0,1 0 0,0 0 0,0 0 0,0 0 0,0 1 0,1-1 0,-1 0 0,1 0 0,-1 1 0,1-1 0,0 0 0,0 1 0,0-1 0,0 0 0,1 5 0,6 3-3935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9040,'0'0'12566,"3"10"-12206,30 127 2081,-15-18-749,-18-111-1507,0-8-155,0 1 0,0 0 0,0-1 0,0 1 0,0-1-1,0 1 1,0 0 0,0-1 0,0 1 0,0-1 0,1 1 0,-1 0 0,0-1-1,0 1 1,1-1 0,-1 1 0,0-1 0,1 1 0,-1-1 0,0 1 0,1-1 0,-1 1-1,1-1 1,0 1 0,0-3 54,0 0-1,0 0 1,-1 0 0,1 0-1,0 0 1,-1 0 0,1-1-1,-1 1 1,0 0 0,0-3-1,-4-97 502,3 93-504,0-1 0,0 1 0,-6-18 0,-2 9-4139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10152,'0'0'14314,"11"-1"-14003,-1 1-240,2-1 95,0 0 0,0 1 0,1 0 0,19 4 0,-1 4 175,-7-1 81,1-1 0,46 4 0,-43-7 118,43 10 0,-44-8-235,42 5 0,-62-9-482,0 0 1,1 0-1,-1 1 0,0 0 1,0 1-1,-1 0 0,9 4 1,-7-4-2160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18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258 802 12864,'0'0'12599,"-14"6"-11895,-7 4-168,0 0 0,0 1-1,-36 27 1,42-26-53,1 1 0,1 0 0,-16 18 0,23-22-229,0 0 1,0 0 0,1 1-1,1-1 1,-1 1 0,1 0-1,-3 14 1,4-15-204,1 0-1,0 0 1,1 1-1,0-1 1,0 1-1,1-1 1,1 12-1,-1-18-47,1 0-1,0-1 1,-1 1-1,1-1 1,0 1-1,0-1 1,0 1-1,1-1 1,-1 0-1,1 1 1,-1-1-1,1 0 1,0 0-1,-1 0 1,1 0 0,0 0-1,0-1 1,1 1-1,-1 0 1,0-1-1,1 0 1,-1 1-1,0-1 1,1 0-1,-1 0 1,1-1-1,0 1 1,-1 0-1,6-1 1,3 1-3,0 0 0,0-1 0,-1 0 0,1-1 0,0-1 0,0 1 0,-1-2 0,1 1 0,-1-2 0,13-4 0,-5 0 0,0-1 0,-1-1 0,0-1 0,26-20 0,-32 22 0,0-2 0,0 1 0,-1-2 0,0 1 0,10-17 0,32-68 0,-50 93 0,1-6 0,-3 10 0,3 7 0,2 6 0,0-1 0,0-1 0,2 1 0,-1-1 0,2 0 0,-1-1 0,12 13 0,-15-19 0,0-1 0,0 0 0,1-1 0,-1 1 0,1-1 0,0 0 0,0 0 0,0 0 0,1-1 0,-1 0 0,0 0 0,1 0 0,-1 0 0,1-1 0,0 0 0,0-1 0,-1 1 0,1-1 0,0 0 0,6-1 0,2-2 0,0 0 0,0-1 0,-1-1 0,0 0 0,0-1 0,0-1 0,-1 0 0,1 0 0,-2-1 0,15-13 0,-20 16 0,0 0 0,-1-1 0,0 1 0,0-1 0,0 0 0,-1 0 0,0-1 0,0 1 0,0-1 0,-1 0 0,0 0 0,0 0 0,-1-1 0,0 1 0,-1 0 0,1-1 0,-1 1 0,-1-1 0,1 0 0,-1 1 0,-1-1 0,1 1 0,-1-1 0,0 0 0,-1 1 0,-3-11 0,-3 8 0,6 7 0,13 0 0,17-1 0,52-3 0,-48 5 0,35-6 0,-63 7 0,0 0 0,1 1 0,-1 0 0,0-1 0,0 1 0,0 1 0,0-1 0,0 1 0,0-1 0,0 1 0,0 0 0,0 1 0,7 2 0,-9-3 0,0 1 0,0-1 0,-1 1 0,1-1 0,0 1 0,0 0 0,-1 0 0,1-1 0,-1 1 0,0 0 0,0 0 0,0 1 0,1-1 0,-2 0 0,1 0 0,0 0 0,0 1 0,-1-1 0,1 0 0,-1 1 0,0-1 0,0 1 0,0-1 0,0 0 0,-1 4 0,-15 101 0,10-79 0,1-1 0,2 1 0,0 0 0,3 33 0,0-58 0,0-1 0,1 0 0,0 1 0,-1-1 0,1 0 0,0 0 0,0 1 0,0-1 0,1 0 0,-1 0 0,0 0 0,1 0 0,0 0 0,-1-1 0,1 1 0,0 0 0,0-1 0,0 1 0,0-1 0,0 0 0,0 0 0,0 1 0,0-1 0,1-1 0,-1 1 0,0 0 0,1 0 0,-1-1 0,3 1 0,2 0 0,0 0 0,-1-1 0,1 1 0,0-1 0,0-1 0,-1 1 0,1-1 0,0 0 0,11-4 0,0-3 0,0 0 0,-1-2 0,1 0 0,-2-1 0,0 0 0,0-1 0,23-24 0,92-113 0,-123 140 0,37-50 0,-3-1 0,-2-3 0,-3 0 0,-3-3 0,-2-1 0,-4-1 0,32-116 0,-23-7 0,-37 190 0,1 0 0,-1 0 0,0 0 0,0 0 0,0 0 0,0 0 0,0 0 0,0 0 0,0 0 0,0 0 0,0 0 0,0 0 0,-1 0 0,1 0 0,0 0 0,-1 0 0,1 0 0,-1 0 0,1 0 0,-1 0 0,0 0 0,1 0 0,-2-1 0,1 2 0,0 0 0,0 0 0,0 0 0,1 0 0,-1 0 0,0 0 0,0 0 0,0 1 0,0-1 0,0 0 0,0 0 0,1 1 0,-1-1 0,0 0 0,0 1 0,0-1 0,1 1 0,-1-1 0,0 1 0,1 0 0,-1-1 0,0 1 0,1 0 0,-1-1 0,1 1 0,-1 0 0,1-1 0,-1 2 0,-18 26 0,1 0 0,2 2 0,0-1 0,-14 44 0,24-60 0,-23 62 0,3 1 0,3 1 0,-15 93 0,25-107 0,-6 45 0,18-96 0,1 0 0,0 0 0,1 0 0,0 0 0,0 0 0,7 22 0,19 61 0,-27-93 0,1 0 0,-1 0 0,1 0 0,0 1 0,0-1 0,0 0 0,0 0 0,0 0 0,1 0 0,-1-1 0,0 1 0,1 0 0,-1 0 0,1-1 0,0 1 0,0-1 0,0 0 0,-1 1 0,1-1 0,1 0 0,-1 0 0,0 0 0,0 0 0,0-1 0,0 1 0,0 0 0,1-1 0,-1 0 0,0 1 0,1-1 0,-1 0 0,0 0 0,1 0 0,3-1 0,-1-1 0,0 1 0,1-1 0,-1 1 0,0-1 0,0-1 0,0 1 0,0-1 0,-1 0 0,1 0 0,-1 0 0,1-1 0,-1 1 0,6-8 0,4-9 0,23-40 0,-15 23 0,10-21 0,43-115 0,1-3 0,11 10 0,36-75 0,-84 161 0,-141 305 0,-8 19 0,21 10 0,78-223 0,8-24 0,0 0 0,0 0 0,0 0 0,1 0 0,0 0 0,1 1 0,0-1 0,0 1 0,1-1 0,0 14 0,0-21 0,0 1 0,0 0 0,1-1 0,-1 1 0,0-1 0,1 1 0,-1 0 0,0-1 0,1 1 0,-1-1 0,1 1 0,-1-1 0,0 1 0,1-1 0,-1 1 0,1-1 0,0 0 0,-1 1 0,1-1 0,-1 0 0,1 1 0,0-1 0,-1 0 0,1 0 0,-1 0 0,1 1 0,0-1 0,-1 0 0,1 0 0,0 0 0,-1 0 0,1 0 0,0 0 0,-1 0 0,1-1 0,0 1 0,-1 0 0,1 0 0,0 0 0,-1-1 0,1 1 0,-1 0 0,1-1 0,0 1 0,-1 0 0,1-1 0,0 0 0,28-19 0,1-7 0,42-35 0,-63 55 0,0 0 0,1 1 0,-1 1 0,1 0 0,1 0 0,12-4 0,-21 9 0,0-1 0,0 1 0,-1-1 0,1 1 0,0 0 0,0 0 0,0 0 0,-1 0 0,1 0 0,0 0 0,0 0 0,0 1 0,-1-1 0,1 1 0,0-1 0,-1 1 0,1 0 0,0 0 0,-1-1 0,1 1 0,-1 0 0,1 0 0,-1 1 0,2 1 0,2 2 0,-1 0 0,-1 0 0,1 1 0,-1 0 0,4 8 0,2 5 0,16 24 0,32 45 0,-47-76 0,0 1 0,1-1 0,0 0 0,1-1 0,0-1 0,1 0 0,22 14 0,-34-24 0,1 0 0,-1 1 0,1-1 0,-1 0 0,1 0 0,-1 0 0,1 0 0,-1 0 0,1 0 0,-1 0 0,0 0 0,1-1 0,-1 1 0,1 0 0,-1-1 0,1 1 0,-1-1 0,0 0 0,1 0 0,-1 1 0,0-1 0,0 0 0,0 0 0,1 0 0,-1 0 0,0 0 0,1-2 0,28-35 0,-30 38 0,16-23 246,-2-1 0,-1-1 0,20-49 0,-28 60-793,-1-1 1,0 0-1,-1 0 1,0 0-1,-1 0 1,-1-1-1,-1 1 1,-1-17-1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9536,'0'0'13351,"11"-8"-13041,36-24-9,-45 30-259,1 1 0,-1 0-1,0 0 1,1 0 0,-1 0 0,1 0-1,-1 0 1,1 1 0,-1-1 0,1 1 0,0 0-1,-1 0 1,1 0 0,2 0 0,10-1 226,-3 0-54,0 0 1,0 0 0,0 1 0,0 1 0,0 0 0,0 0-1,19 6 1,-15-4 170,1-1-1,-1 0 0,17-1 0,-30-1-284,-1 1-1,1-1 0,-1 1 1,1-1-1,-1 1 0,1 0 1,-1 0-1,0 0 0,4 2 1,-5-2 157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11048,'0'0'5927,"10"-6"-5613,1-2-190,-6 4-16,-1 1 1,1 0-1,0 0 1,0 0-1,0 1 1,0 0-1,6-2 1,-2 2 763,0 0 1,0 0-1,0 1 0,14 1 1,21-4-215,1-4 91,47-14 0,-70 16-550,1 2 0,-1 0 0,1 2 0,-1 1 0,27 1 0,-45 0-261,-1 1 0,1 0 1,0 0-1,0 0 1,0 0-1,-1 1 1,1-1-1,-1 1 0,1 0 1,3 3-1,0-1-2488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9536,'0'0'11233,"4"12"-10751,9 47 641,6 64 0,0-3 987,-17-100-1623,1-4 445,-2-14-357,-1-8 39,10-122 195,-8 110-697,1-13 128,10-37-1,-10 56-168,0 1 0,1 1 0,0-1 0,1 1 0,0-1 0,11-14 0,-2 2 96,-10 17-116,-1 0-1,1 1 1,0-1 0,0 1-1,6-6 1,-9 10-38,0 1 1,0-1-1,0 0 0,0 1 0,0-1 1,0 1-1,0-1 0,0 1 0,0 0 1,0-1-1,0 1 0,0 0 1,0 0-1,1 0 0,-1 0 0,0 0 1,0 0-1,0 0 0,0 0 0,0 0 1,0 0-1,1 1 0,-1-1 0,0 0 1,0 1-1,0-1 0,0 1 0,0-1 1,0 1-1,0 0 0,0-1 1,-1 1-1,1 0 0,2 1 0,1 3 40,0-1-1,-1 1 0,1 0 0,-1 0 0,4 6 0,3 6 120,-1 2-1,-1-1 1,-1 1-1,0 0 1,-2 0-1,0 1 1,3 27-1,-4-28-137,-4-19-34,0 0-1,0 0 1,0 0 0,0 0 0,0 1 0,0-1 0,0 0 0,0 0 0,0 0 0,0 0 0,0 1-1,0-1 1,0 0 0,0 0 0,1 0 0,-1 0 0,0 1 0,0-1 0,0 0 0,0 0 0,0 0-1,0 0 1,1 0 0,-1 0 0,0 0 0,0 0 0,0 1 0,0-1 0,1 0 0,-1 0 0,0 0-1,0 0 1,0 0 0,0 0 0,1 0 0,-1 0 0,0 0 0,0 0 0,0 0 0,0 0 0,1 0-1,-1 0 1,0 0 0,0 0 0,0 0 0,0 0 0,1-1 0,-1 1 0,0 0 0,0 0-1,0 0 1,0 0 0,1 0 0,-1 0 0,0 0 0,0 0 0,0-1 0,0 1 0,0 0 0,0 0-1,0 0 1,0 0 0,1-1 0,-1 1 0,0 0 0,32-32 0,0 1 0,-15 8 0,-12 16 0,0-1 0,1 1 0,0 0 0,0 0 0,9-6 0,1 0 0,-11 7 0,2 1 0,-1 0 0,0 1 0,1-1 0,0 1 0,9-3 0,-15 6 0,0 1 0,0-1 0,0 1 0,0 0 0,1-1 0,-1 1 0,0 0 0,0 0 0,1 0 0,-1 0 0,0 0 0,0 0 0,1 1 0,-1-1 0,0 0 0,0 1 0,0-1 0,0 1 0,1-1 0,-1 1 0,0-1 0,1 2 0,0 0 0,1 0 0,-2 0 0,1 0 0,0 1 0,0-1 0,-1 0 0,1 1 0,-1-1 0,2 5 0,1 4 0,-1 0 0,0 1 0,0-1 0,0 13 0,2 7 0,11 41 0,-7-17 0,-11-36 0,19-35 0,-3 5 0,2-5-4035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21 10248,'0'0'10105,"-10"6"-9593,1 0-391,0-2 43,1 1-1,0 1 1,1-1 0,-1 1 0,1 0 0,0 1 0,-12 14 0,13-10 146,-1 0 39,0 0 1,1 1-1,0-1 0,1 1 1,0 1-1,1-1 1,-3 15-1,6-19-161,0-1 1,1 1-1,0-1 0,0 1 1,1-1-1,0 1 1,0-1-1,1 0 0,0 1 1,0-1-1,0 0 1,1 0-1,6 10 0,-7-13-118,0-1 0,1 0-1,0 1 1,-1-1-1,1 0 1,0 0-1,1 0 1,-1-1 0,1 1-1,-1-1 1,1 0-1,-1 0 1,1 0-1,0 0 1,0-1 0,0 0-1,0 1 1,0-1-1,1-1 1,-1 1 0,0-1-1,0 1 1,1-1-1,-1-1 1,6 0-1,2-1 47,0 0-1,1-1 0,-1-1 0,-1 0 0,1-1 0,0 0 0,-1-1 0,0 0 0,-1 0 0,15-12 0,-9 5 117,0-2 0,-1 1-1,0-2 1,-1 0 0,16-25-1,-26 32-96,-3 7-125,-1 1 0,1-1 0,0 1 0,0-1 0,-1 1 0,1-1 0,0 1 0,0-1 0,0 1 0,0 0 0,2-2 0,-9 46-10,5-38 0,1 1 0,-1-1 0,1 1 0,0-1 0,1 1 0,-1-1 0,1 0 0,0 1 0,1-1 0,-1 0 0,1 0 0,0 1 0,0-1 0,1-1 0,0 1 0,-1 0 0,2-1 0,-1 1 0,0-1 0,1 0 0,0 0 0,0 0 0,0-1 0,0 1 0,1-1 0,-1 0 0,1 0 0,0-1 0,0 1 0,0-1 0,0 0 0,0 0 0,0-1 0,1 0 0,-1 0 0,0 0 0,11 0 0,-10 0 0,0-1 0,0 1 0,0-1 0,-1-1 0,1 1 0,0-1 0,0 0 0,-1 0 0,1-1 0,0 1 0,-1-1 0,1-1 0,-1 1 0,0-1 0,0 0 0,0 0 0,8-7 0,7-7 0,-7 6 0,0-1 0,17-21 0,-26 28 0,-1 1 0,0-1 0,0 0 0,0 0 0,-1 0 0,1-1 0,-1 1 0,-1-1 0,1 1 0,-1-1 0,2-10 0,-3 1 0,0 0 0,-3-23 0,3 32 0,-1 0 0,0 0 0,-1 1 0,0-1 0,0 0 0,0 0 0,0 1 0,-1-1 0,-3-4 0,1 5 0,0 1 0,-1-1 0,1 1 0,-1 1 0,1-1 0,-1 1 0,0 0 0,-1 0 0,1 1 0,-7-2 0,-4-3 0,16 7-15,0-1 0,0 1 0,1-1 0,-1 1-1,0 0 1,0 0 0,0-1 0,1 1 0,-1 0 0,0 0 0,0 0 0,0 0-1,0 0 1,0 0 0,1 0 0,-1 0 0,0 1 0,0-1 0,0 0 0,0 0 0,-1 1-1,-3 1-3610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7632,'0'0'20448,"-10"6"-20284,-31 19-9,39-23-117,0 0 0,0 0-1,0 0 1,1 0 0,-1 0-1,0 0 1,1 1 0,0-1-1,-1 1 1,1-1 0,0 1-1,0-1 1,-1 5 0,-3 7 227,-1 0 0,2 0 0,-1 1 0,2-1 0,0 1 0,-2 27 0,5-41-253,6 58 692,-6-58-672,1 1 0,-1 0-1,1 0 1,0-1 0,-1 1 0,1 0 0,0-1 0,0 1 0,0-1 0,1 1 0,-1-1 0,0 0 0,0 1 0,1-1 0,-1 0 0,1 0-1,1 1 1,8 3 87,1 0 0,-1-1 0,1 0 0,16 2 0,-1-5-74,-24-1-42,0 0 0,0 0 1,0 0-1,0 0 0,0 1 1,0-1-1,0 1 1,0-1-1,-1 1 0,1 0 1,0 0-1,0 1 1,3 1-1,-6-3-3,1 1 0,0-1 0,-1 1 0,1-1 0,0 1 0,0-1 0,0 0 0,-1 1 0,1-1 0,0 0 0,0 1 0,0-1 0,0 0 0,-1 0 0,1 0 0,0 0 0,0 0 0,0 0 0,0 0 0,0 0 0,0 0 0,-1-1 0,1 1 0,0 0 0,0 0 0,0-1 0,0 0 0,8 3 1019,3 2-6121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8536,'0'0'19575,"10"7"-19491,28 19 16,-37-26-92,-1 1-1,1-1 1,0 0-1,-1 0 1,1 0-1,0 0 1,0 1-1,-1-1 1,1 0-1,0 0 1,-1 0 0,1-1-1,0 1 1,-1 0-1,1 0 1,0 0-1,0 0 1,-1-1-1,1 1 1,-1 0-1,1-1 1,0 1-1,-1 0 1,1-1 0,-1 1-1,1-1 1,-1 1-1,1-1 1,-1 1-1,1-1 1,-1 1-1,1-1 1,-1 1-1,0-1 1,1 0-1,-1 1 1,0-1-1,1 0 1,-1 1 0,0-1-1,0 0 1,0 0-1,4-6 136,-3 6-109,-1 0 0,1 1 1,-1-1-1,1 0 0,-1 0 1,0 1-1,0-1 0,1 0 1,-1 0-1,0 0 0,0 0 1,0 0-1,0 1 0,0-1 1,0 0-1,0 0 0,0 0 1,0 0-1,-1-1 0,1-3 1157,13 0 187,-8 2-1324,-1 1 0,1 0 1,0 0-1,1 1 1,5-2-1,-11 3 45,-33 0 218,32 0-322,1 1 0,0-1 0,-1 0 1,1 0-1,0 1 0,0-1 0,-1 0 0,1 1 0,0-1 0,0 0 0,-1 1 1,1-1-1,0 0 0,0 1 0,0-1 0,-1 1 0,1-1 0,0 0 0,0 1 1,0-1-1,0 1 0,0-1 0,0 0 0,0 1 0,0-1 0,0 1 0,0-1 1,0 0-1,0 1 0,0-1 0,0 1 0,1-1 0,-1 1 0,13 12-394,20 5-513,-5-8-3488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7936,'0'0'8635,"1"14"-8232,2 22 56,1-1 0,2 0 0,16 55 0,-11-52 729,12 66 0,-21-89-938,-2-14-180,0 1 0,0 0 1,0 0-1,0 0 0,0 0 0,1 0 1,-1 0-1,1-1 0,-1 1 0,1 0 1,0 0-1,0-1 0,0 1 0,0 0 1,0-1-1,2 3 611,-3-27 48,2 5-590,1-30 107,2 0 1,3 1 0,13-48-1,-15 79-193,1 1-1,0 1 1,2-1-1,13-19 1,-18 30-32,-1 0-1,1 0 1,-1 0 0,1 1-1,0-1 1,1 1 0,5-3-1,-9 5-11,1 0 0,0 0-1,0 0 1,1 0 0,-1 0-1,0 0 1,0 1 0,0-1-1,0 1 1,1 0 0,-1 0-1,0 0 1,0 0 0,1 0-1,-1 0 1,0 0 0,0 1-1,0-1 1,3 2 0,15 4 79,-17-6-76,-1 1 0,1 0 0,0-1 1,0 1-1,0 1 0,-1-1 0,1 0 0,-1 1 0,1-1 1,-1 1-1,0 0 0,3 2 0,44 51 335,-32-39-241,-14-14-91,0 0 0,-1 1-1,1-1 1,0 1 0,-1-1-1,0 1 1,0 0 0,3 4 0,9 23 136,-2 0 1,-1 0 0,-1 1-1,7 35 1,-11-36 8,-1-15-68,-2 1 0,0 0 0,0 26 0,-3-41-230,1 0 1,-1 0-1,0 1 0,0-1 0,1 0 1,-1 0-1,1 0 0,-1 0 0,1 0 1,0 0-1,-1 0 0,1-1 0,1 2 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9848,'0'0'7777,"10"8"-7441,34 25 5,-37-29-255,0-1 1,0 0-1,1 0 0,-1-1 0,1 0 1,-1-1-1,1 1 0,0-1 0,-1-1 1,1 1-1,0-2 0,0 1 0,-1-1 1,10-1-1,-10 1-24,7-2 107,0 0 0,0 0 1,-1-2-1,18-7 0,-17 7 69,0-1-1,1 2 1,19-5-1,-28 8-107,0-1 1,0 1-1,0-1 0,0-1 1,-1 1-1,1-1 0,-1 0 1,1-1-1,-1 1 0,6-6 1,2-1 280,-12 10-369,-1-1-1,1 1 0,0-1 1,0 0-1,-1 1 0,1-1 1,0 0-1,-1 0 0,1 1 1,-1-1-1,1 0 0,-1 0 1,0 0-1,1 0 0,-1 0 1,0 0-1,1 0 0,-1 0 1,0 0-1,0 0 0,0 0 1,0 0-1,0 0 0,0 0 1,0-1-1,-1 0 21,0-1 0,1 0 0,-2 1-1,1-1 1,0 1 0,0-1 0,-1 1 0,1-1-1,-3-1 1,-3-5 72,0 1 0,-1 0-1,-15-11 1,15 15-71,0-1 0,-1 1 0,1 0 0,-1 1 0,0 0 0,0 1 0,-1-1 0,1 2 0,0-1 0,-19 1 0,-13-4 171,33 5-123,-1 0 1,0 0-1,1 1 1,-1 0-1,1 0 1,-1 1-1,1 0 0,0 1 1,0 0-1,0 0 1,-9 5-1,13-5-26,1 1-1,-1-1 0,1 1 1,-1-1-1,1 1 1,0 0-1,1 0 0,-1 0 1,1 1-1,0-1 0,0 0 1,0 1-1,0 0 1,1-1-1,-1 8 0,-1 5 136,0 0-1,1 33 0,2-39-131,1 0 0,0 0 0,0-1-1,1 1 1,1-1 0,0 1 0,0-1 0,7 13 0,-8-18-38,1 1 1,0-2 0,0 1 0,0 0 0,1-1 0,0 1-1,0-1 1,0 0 0,0 0 0,0-1 0,1 1-1,0-1 1,0 0 0,0 0 0,0-1 0,0 1 0,7 1-1,159 32 418,-98-24-330,-65-11-154,0-1 0,0-1 0,1 1 0,-1-1 0,0-1 0,0 0 0,0 0 0,0 0 0,0-1 0,-1 0 0,1-1 0,10-6 0,6-6-814,-14 9-3616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10448,'0'0'11535,"11"-4"-11104,5-2-256,2-1 192,-1 1 1,20-5-1,-31 10-179,-1 1-1,0-1 1,1 1-1,-1-1 1,1 2 0,-1-1-1,1 1 1,-1-1-1,0 1 1,1 1-1,-1-1 1,0 1-1,0 0 1,6 3 0,-9-3-122,0 0 0,0 0 0,0 0 0,0 0 0,-1 1 0,1-1 1,-1 0-1,1 1 0,-1-1 0,0 1 0,0 0 0,0-1 0,0 1 1,-1 0-1,1 0 0,-1-1 0,0 1 0,1 0 0,-1 0 0,-1-1 1,1 1-1,0 0 0,-1 0 0,1 0 0,-1-1 0,0 1 0,-1 3 1,-2 3 23,1 0 1,-2 0 0,1-1 0,-1 0 0,0 0 0,-11 13-1,3-6 72,-1-1 0,-19 16 0,31-29-140,1 0 1,-1 0 0,1 0 0,0 0-1,-1 1 1,1-1 0,0 0-1,0 1 1,0-1 0,0 1-1,0 0 1,0-1 0,1 1-1,-2 2 1,2-3-13,0 0 1,1-1-1,-1 1 0,0 0 0,0 0 0,0 0 1,1-1-1,-1 1 0,0 0 0,1 0 1,-1 0-1,1-1 0,-1 1 0,1 0 0,-1-1 1,1 1-1,-1 0 0,1-1 0,0 1 1,-1-1-1,1 1 0,0-1 0,0 1 1,-1-1-1,1 0 0,0 1 0,0-1 0,0 0 1,-1 0-1,3 1 0,10 3 14,0-1-1,0-1 1,1 0 0,16 1-1,31 5 67,-48-6 73,1 0-1,-1-1 1,15 0 0,-15 9-979,7 10-2401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922 1 8936,'0'0'5924,"-4"10"-5559,-11 33 12,13-39-295,1 0 0,-1 0 0,0 0-1,-1-1 1,1 1 0,-1 0 0,1-1 0,-1 0-1,0 0 1,-5 4 0,-9 11 327,-148 204 2684,102-135-2274,13-24 167,-102 100-1,19-24 294,84-88-515,1 2 0,-74 109 0,120-159-734,-25 33 424,25-34-416,0 1 0,0-1 0,-1 0 0,1 0 0,-1 0 0,1 0 0,-1 0 0,0-1 0,0 1 0,0-1 0,-4 2 0,3-1-33,0 0-435,4-6-3144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19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17983,'0'0'2122,"20"-3"-1294,334-28 1718,195 24 948,-420 13-1808,-112-7-1498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8640,'0'0'8473,"10"-5"-8217,1-1-168,-3 2 15,1-1 1,-1 1-1,12-3 0,-12 5 71,0 0 1,-1 0-1,1 0 0,0 1 1,0 0-1,0 1 0,11 0 1,-14 0-102,1 0 1,0 0 0,0-1-1,-1 1 1,1-1-1,0-1 1,-1 1 0,1-1-1,-1 0 1,9-4 0,4-3 409,28-19 0,-43 26-412,0 0 1,0 0-1,-1 0 1,1 0-1,0-1 1,-1 1 0,4-5-1,-6 6-49,1 0-1,-1 0 1,1 0 0,-1 0-1,0 0 1,1 0 0,-1 0-1,0 0 1,0-1-1,0 1 1,0 0 0,0 0-1,0 0 1,0 0 0,0 0-1,0 0 1,0 0-1,-1-1 1,1 1 0,0 0-1,-1 0 1,1 0 0,-1 0-1,1 0 1,-1 0-1,0 0 1,1 1 0,-1-1-1,-1-1 1,-1-1 21,1 0 0,-1 0 0,0 0 0,0 0 0,0 1 0,-1 0 0,1-1 0,0 1 0,-1 1 0,-7-4 0,2 3 49,0-1-1,0 2 1,-14-2 0,4 0 73,16 2-137,-1 1 0,1-1 1,0 1-1,0-1 0,0 1 0,0 0 1,0 0-1,0 1 0,0-1 0,0 1 1,-5 1-1,-3 0 98,-4 2 99,13-3-195,1 0 0,-1 0-1,0-1 1,1 1 0,-1-1 0,0 1 0,1-1 0,-1 0 0,0 0 0,-3 0 0,3 0-10,0 0 0,1 0 0,-1 0 0,0 0 0,1 1-1,-1-1 1,0 0 0,1 1 0,-1-1 0,1 1 0,-1 0 0,-2 1 0,-1 2 28,0 1 1,0 0 0,1 0 0,0 0-1,0 0 1,0 1 0,0-1 0,1 1-1,0 0 1,0 0 0,0 1 0,1-1-1,0 0 1,1 1 0,-1-1-1,1 1 1,0 0 0,1-1 0,0 1-1,0 0 1,0 0 0,1-1 0,0 1-1,2 7 1,-1 1 39,-1-11-67,-1-1 1,1 1-1,0-1 1,0 0-1,0 1 1,0-1-1,1 0 1,2 5 0,-1-3 1,1 1 0,0-1 0,0 0 0,0 0 1,1 0-1,6 6 0,-5-6-14,-2-1 11,1-1 0,0 1 0,-1-1 0,1 0 0,0 0 0,8 3 1,-1-2 9,-6-1-20,-1-1 1,1-1-1,-1 1 0,1-1 0,0 0 0,0-1 0,6 1 1,48-7 279,-48 6-217,-10 1-65,-1-1 0,1 0 0,0 0 0,0 0 0,-1 0 0,1-1 0,0 1 0,0 0 0,3-2 1,11-5-342,-10 4-3154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19:5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36 8840,'0'0'12298,"-3"12"-12037,0-1-209,-2 7 251,0 0 0,-4 36 1,11 40 626,1-26-436,0-50-315,-3-16-151,1-1 0,-1 1 0,1-1 0,-1 1-1,0 0 1,0-1 0,0 1 0,0-1 0,0 1 0,0 0 0,0-1-1,-1 1 1,1-1 0,-1 3 0,1-4-17,0 0 1,0 0-1,-1 1 0,1-1 1,0 0-1,0 0 0,0 1 1,0-1-1,0 0 0,0 0 1,0 1-1,0-1 1,0 0-1,0 0 0,0 0 1,0 1-1,0-1 0,0 0 1,0 0-1,0 1 0,0-1 1,0 0-1,0 0 0,0 1 1,0-1-1,1 0 1,-1 0-1,0 0 0,0 1 1,0-1-1,0 0 0,0 0 1,1 0-1,-1 0 0,0 1 1,0-1-1,0 0 0,1 0 1,-1 0-1,0 0 0,0 0 1,1 1-1,-1-2-6,1 1-1,-1 0 0,0 0 1,1 0-1,-1 0 1,1-1-1,-1 1 0,0 0 1,1 0-1,-1-1 1,0 1-1,1 0 0,-1 0 1,0-1-1,0 1 1,1 0-1,-1-1 0,0 1 1,0-1-1,0 1 1,1 0-1,-1-1 0,0 1 1,0-1-1,0 1 1,0 0-1,0-1 0,0 1 1,0-1-1,0 1 1,0 0-1,0-1 0,0 1 1,0-1-1,0 1 1,0-1-1,0 1 1,-1-1-1,5-91 114,-1 53-68,-2 0 1,-6-54-1,2 24-29,3 51-167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2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8432,'0'0'10658,"-3"10"-10267,-11 32-25,14-41-284,-1 1-1,0 0 1,1 0-1,0 0 1,-1 0-1,1 0 1,0 0-1,0 0 1,0 0-1,0-1 1,1 1-1,-1 0 1,0 0-1,1 0 1,-1 0-1,1 0 0,0-1 1,0 1-1,-1 0 1,1 0-1,0-1 1,1 1-1,-1-1 1,0 1-1,0-1 1,1 1-1,-1-1 1,0 0-1,3 2 1,-1-1 14,1 0 1,0 0-1,0 0 0,0-1 1,0 1-1,0-1 1,0 0-1,1 0 1,-1 0-1,6 0 1,29-1 373,74-10 0,-79 6-257,1 0-1,0 3 1,39 2-1,-48 1 99,28-2-1,-28-1 92,28 3-1,-28 1-188,-10 0 12,0-1 1,0-1 0,0-1-1,1 0 1,-1-1 0,18-3-1,-30 3-140,1 0 1,0 1-1,0-1 1,0 1-1,8 1 0,10 0 226,-22-1-399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21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11256,'0'0'8273,"13"8"-7875,43 26 5,-52-32-354,-1-1-1,1 1 1,-1-1 0,1 0-1,0 0 1,-1 0-1,1-1 1,0 1 0,-1-1-1,1 0 1,0 0 0,6-1-1,4 0 120,148-11 1565,-113 13-1055,0-3-1,0-1 0,0-3 1,0-2-1,77-23 0,-99 20-317,-1-2 1,0 0-1,40-30 0,-12 9-3842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30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8032,'0'0'9383,"3"14"-9037,30 253 1943,-26-165-1422,8 76 599,-10-153-1129,-3-16-104,0 0-1,0-1 0,-1 13 1,-1-21-224,0 0 0,0 0 0,0 1 0,0-1 0,0 0 0,0 0 0,0 0 0,0 0 1,-1 1-1,1-1 0,0 0 0,0 0 0,0 0 0,0 0 0,0 1 0,0-1 0,0 0 0,0 0 0,0 0 0,0 1 0,0-1 0,0 0 1,0 0-1,0 0 0,1 0 0,-1 1 0,0-1 0,0 0 0,0 0 0,0 0 0,0 0 0,0 1 0,0-1 0,0 0 0,1 0 0,-1 0 0,0 0 1,0 0-1,0 0 0,0 1 0,0-1 0,1 0 0,-1 0 0,0 0 0,0 0 0,0 0 0,0 0 0,1 0 0,-1 0 0,0 0 0,0 0 0,0 0 1,1 0-1,-1 0 0,0 0 0,0 0 0,0 0 0,0 0 0,1 0 0,-1 0 0,0 0 0,0 0 0,0 0 0,9-13 362,-6 6-336,0-1 0,-1 0 0,0 0 0,-1-1 0,1-15 0,2-6 37,12-84 285,-8 49-13,3 0-1,31-105 1,-38 159-290,1 0 1,0 0-1,0 0 0,10-12 0,-13 20-34,0 0 0,0 0 0,0 0-1,1 1 1,-1-1 0,1 1 0,-1-1 0,1 1-1,0 0 1,0 0 0,0 0 0,0 1-1,0-1 1,0 1 0,0-1 0,1 1 0,-1 0-1,0 0 1,5 0 0,3-2 136,-10 3-143,0-1 1,-1 1 0,1 0-1,0-1 1,0 1 0,0 0 0,0 0-1,-1-1 1,1 1 0,0 0-1,0 0 1,0 0 0,0 0-1,0 0 1,-1 0 0,1 1-1,0-1 1,0 0 0,0 0 0,0 1-1,-1-1 1,1 0 0,0 1-1,0-1 1,-1 0 0,1 1-1,0-1 1,0 1 0,0 1-1,9 9 100,-1 1 0,-1 1 0,0 0 0,0 0 0,-2 0 0,11 28 0,2 3 123,-3-4 37,-1 1 0,-1 1 0,12 71 0,-19-84-28,16 38 1,-18-56-129,-4-9-95,0-1 0,0 1 0,0 0 0,-1 0 0,1 0 0,-1 0 0,1-1 1,-1 1-1,0 0 0,1 2 0,5 30 252,-7-21-179,0-7-251,3-14-307,6-14-1676,-7 20-125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3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11352,'0'0'8934,"1"10"-8565,5 32-7,-6-40-307,1 0 0,-1 0 0,1 0 1,0 0-1,0-1 0,0 1 1,0 0-1,0 0 0,0-1 0,0 1 1,1 0-1,-1-1 0,1 1 0,-1-1 1,1 0-1,-1 1 0,1-1 0,0 0 1,0 0-1,-1 0 0,1 0 0,0 0 1,0-1-1,0 1 0,0-1 1,0 1-1,0-1 0,0 0 0,4 1 1,0-1 148,0 0 0,0 0 0,-1-1 0,1 0 1,0 0-1,-1 0 0,1 0 0,8-4 1,-11 2-110,1 0 1,0 1-1,-1-1 1,1 0 0,-1-1-1,0 1 1,0-1-1,0 1 1,-1-1-1,4-7 1,0 0 121,0 0-1,6-20 1,-10 26-138,-1-1 0,0 1 0,0-1 0,-1 1-1,0-1 1,0-7 0,0 10-3,-1 0-1,1 0 1,-1 0-1,1 0 1,-1 0-1,0 0 1,0 0-1,0 0 1,-1 1-1,1-1 1,0 0-1,-1 1 1,-2-3-1,3 4-35,0 0 0,-1 0 0,1 1-1,0-1 1,-1 1 0,1-1 0,0 1 0,-1 0 0,1-1-1,-1 1 1,1 0 0,0 0 0,-1 0 0,1 0 0,-1 0-1,1 0 1,-3 1 0,-23 7 499,18-1-388,1 0 1,-1 1-1,1 0 0,0 0 0,1 1 0,0 0 0,1 0 1,0 0-1,-7 15 0,9-15-48,0 0 1,1 0-1,0 0 0,0 0 0,1 0 0,1 1 1,-1-1-1,2 1 0,-1-1 0,1 1 1,1-1-1,-1 1 0,2 0 0,-1-1 1,2 0-1,-1 1 0,1-1 0,0 0 1,1 0-1,5 10 0,-5-15-103,-1 1 0,1-1 0,0 0 0,0 0 0,0 0 0,1 0 0,-1-1 0,1 0 0,0 0 0,0 0 0,0 0 0,0-1 0,0 0 0,1 0 0,-1 0 0,1-1 0,10 2 0,4-1 0,1 0 0,-1-2 0,35-3 0,-45 2 110,0 0-1,0-1 1,-1-1-1,1 0 1,0 0-1,-1-1 1,13-7-1,-12 6-1342,0-1 0,-1 0 0,10-10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32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11552,'0'0'11121,"-2"11"-10647,-8 62 1025,-2 82 0,18 77 1600,-5-219-2665,1-11-58,3-20-43,-3 7-472,10-62-257,-8 46-3526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33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11760,'0'0'11747,"11"10"-11447,36 34-6,-45-41-222,2 0-1,-1-1 1,0 1 0,0-1 0,1 0 0,-1 0 0,1 0 0,0-1 0,0 1 0,0-1 0,-1 0 0,9 2 0,1 0 154,-2 0 44,-1-1 1,0 0-1,1 0 1,-1-1-1,1-1 0,0 0 1,20-2-1,-26 1-191,-1 1 1,1-1-1,-1 0 0,1 0 0,-1-1 1,0 1-1,0-1 0,1 0 1,-1 0-1,-1 0 0,1-1 0,0 0 1,0 1-1,-1-1 0,0 0 0,0-1 1,1 1-1,-2-1 0,1 1 0,4-9 1,-5 6-14,0 0 1,0 0-1,0-1 1,-1 1-1,0-1 1,-1 1-1,0-1 0,0-9 1,-1 0 165,-1 0-1,-5-19 1,6 32-193,0-1 0,-1 1 1,1 0-1,-1 0 0,0 0 0,0 0 0,0 0 1,0 0-1,-1 0 0,1 0 0,-1 1 0,0 0 1,0-1-1,1 1 0,-1 0 0,-1 0 0,-3-2 1,2 2 26,0 0 0,1 0 1,-1 0-1,0 1 1,0 0-1,0-1 1,0 2-1,0-1 0,0 1 1,0-1-1,-9 2 1,7 1-38,0-1 1,0 2-1,0-1 1,1 1-1,-1 0 1,1 0-1,-1 1 1,1 0-1,1 0 0,-1 0 1,0 1-1,1 0 1,0 0-1,0 0 1,-7 11-1,3-2 38,0-1 0,1 2 0,1-1 0,0 1 0,-8 30 0,10-28-67,1 0 0,1 0 0,-2 33 0,5-41 0,0 1 0,0-1 0,1 1 0,1-1 0,0 0 0,0 1 0,1-1 0,5 14 0,0-6 0,-5-8 0,1-1 0,0 1 0,0-1 0,1 0 0,0 0 0,1 0 0,-1-1 0,1 0 0,1 0 0,7 6 0,-8-8 0,0 0 0,0-1 0,1 1 0,-1-2 0,1 1 0,0-1 0,0 0 0,0 0 0,0-1 0,1 0 0,-1 0 0,1-1 0,14 1 0,24-2 0,55 1 0,-43 5 0,-50-4 0,-7-2 0,0 1 0,1-1 0,-1 1 0,0-1 0,0 0 0,0 0 0,0 1 0,0-1 0,1 0 0,-1 0 0,0 0 0,0 0 0,0-1 0,0 1 0,0 0 0,1 0 0,-1-1 0,0 1 0,1-1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34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39 10152,'0'0'8495,"-10"3"-8023,-30 7 11,23-5 2419,28-9-1375,13-14-453,-21 15-935,1-1 0,0 1 0,0 0 0,0 0 0,1 1 0,-1-1 0,1 1 0,-1 0 0,1 0 0,0 0 0,-1 1 0,1 0 0,0 0 0,8-1 0,-9 2-18,-1 0 1,1 0-1,0 0 1,-1 1-1,1-1 0,-1 1 1,1 0-1,-1 0 1,1 0-1,-1 0 1,0 1-1,6 2 0,-7-3-52,0 1-1,0-1 1,0 1-1,0-1 0,0 1 1,-1 0-1,1-1 1,0 1-1,-1 0 0,1 0 1,-1 0-1,0 1 1,0-1-1,0 0 0,2 5 1,-2-2 10,0-1 1,0 1 0,0 0 0,-1 0 0,0 0-1,0 0 1,-1 8 0,-1 1 63,-1 1 1,-1-1 0,0 0-1,-9 19 1,-1 6 318,10-28-246,0 1-1,-1 0 1,0-1-1,-11 17 1,15-26-216,0 0 0,-1-1 0,1 1 0,0 0 0,1 0 0,-1 0 0,0 0 0,1 0 0,-1 0 0,0 4 0,1-5 0,0 0 0,0-1 0,0 1 0,0 0 0,0 0 0,1 0 0,-1 0 0,0-1 0,0 1 0,1 0 0,-1 0 0,0 0 0,1-1 0,-1 1 0,1 0 0,-1-1 0,1 1 0,-1 0 0,1-1 0,-1 1 0,1 0 0,0-1 0,-1 1 0,1-1 0,0 0 0,1 1 0,4 1 0,0 0 0,0-1 0,0 1 0,0-1 0,0-1 0,0 1 0,1-1 0,-1-1 0,0 1 0,10-3 0,19 1 0,-10-2 987,-6 2-5971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39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9440,'0'0'12510,"12"5"-12269,35 15-3,-42-19-163,-1 1-1,1-1 1,0 0 0,-1 0 0,1 0 0,0-1 0,0 0 0,-1 0 0,1 0-1,6-1 1,6 0 146,14-1 223,37-5 1,-38 2-258,37 1 1,107 10 485,-51 3-2,36 0 189,-79-13-467,109-19 1,-1 0 76,-145 22-282,64 6 1,0 1 122,-47-5-125,-27 1 21,56-5 1,219-18 545,-214 17-499,-15-4 131,80-17 0,-77 10 49,57 2 560,-90 11-931,-40 2-61,1 0-1,-1 0 1,1-1 0,14-3 0,-21 3-6,1 0 1,0-1-1,-1 1 0,1-1 1,-1 0-1,0 0 0,0 0 1,0-1-1,0 1 1,0-1-1,0 1 0,-1-1 1,1 0-1,-1 0 0,3-4 1,7-14-416,-7 12-3876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19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17487,'0'0'3288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4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12 9744,'0'0'13018,"-10"-2"-12701,-34-7 3,39 9-226,0 0 0,1 0 0,-1 0-1,0 0 1,0 1 0,0-1 0,1 1-1,-1 1 1,0-1 0,1 1 0,-7 2-1,5-1 30,-79 39 992,74-36-965,0 1-1,0 0 1,1 0-1,0 1 1,-16 15 0,4 1 247,-21 27 1,36-41-271,0 1 0,1 1 1,1-1-1,-7 19 0,-2 2 169,12-23-215,0 1-1,0-1 1,1 0 0,0 1-1,1-1 1,0 0 0,0 1-1,1-1 1,2 12 0,-2-15-28,1 1 1,-1-1 0,1 0-1,0 0 1,1 0-1,0 0 1,0 0 0,0 0-1,0 0 1,1-1 0,0 0-1,0 0 1,9 9-1,-8-10-25,0-1 0,0 0-1,0 0 1,1 0-1,-1-1 1,0 0-1,1 0 1,0 0 0,0 0-1,-1-1 1,1 0-1,0 0 1,0-1 0,0 0-1,8 0 1,64-5 546,97-18 1,-105 15-180,-60 7-331,-6 2-73,1-2 0,-1 1 0,0 0-1,1-1 1,-1 0 0,0 0 0,0 0-1,7-4 1,-10 0 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42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12160,'0'0'6922,"11"-2"-6449,145-18 1651,-96 11-1043,-38 5-213,43-2 1,68 0 2370,-113 5-2917,0-1-1,0-1 0,0-1 0,23-7 0,32-7-2061,-65 17-2048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43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17 10344,'0'0'6655,"-11"7"-6129,-87 56 1523,91-58-1742,0 0 0,0 0 0,1 1-1,0 0 1,0 0 0,-9 13 0,4-3 266,8-12-326,0 0 1,0 1 0,1-1-1,-1 1 1,1 0-1,-3 7 1,5-10-187,-1 0 0,1 0 0,0 0 0,0 0-1,0 0 1,0 0 0,1 1 0,-1-1 0,0 0 0,1 0 0,0 0-1,-1-1 1,1 1 0,0 0 0,0 0 0,0 0 0,0 0 0,0-1 0,0 1-1,1-1 1,1 3 0,-2-3-17,1 1 0,0-1-1,0 0 1,-1 0 0,1 0 0,0 0 0,0 0-1,0 0 1,0 0 0,0-1 0,0 1-1,0-1 1,0 1 0,1-1 0,-1 0-1,3 0 1,38-3 388,-34 2-320,3 0 3,0-1 0,0 0 0,0 0 0,0-2 0,0 1 0,-1-1 0,1-1 0,-1 0 0,0-1 0,-1 0 0,1-1 0,-1 0 0,-1 0 0,13-12 0,-15 10 3,-1 1 0,0-1-1,8-17 1,1-2 167,-13 24-241,-1 1 0,1-1 0,-1 1-1,0-1 1,0 0 0,0 0 0,-1 1-1,1-1 1,-1-5 0,0 7-4,0-1 0,0 1 0,0 0 0,0 0 0,-1 0 0,1-1 0,-1 1 0,1 0 1,-1 0-1,0 0 0,0 0 0,0 0 0,0 0 0,0 0 0,0 0 0,0 0 0,-2-2 0,1 4-12,0-1 1,1 0-1,-1 0 0,0 1 0,0-1 1,0 1-1,1 0 0,-1 0 1,0-1-1,0 1 0,0 0 0,0 1 1,1-1-1,-1 0 0,0 0 0,0 1 1,-2 0-1,-30 11 174,12-1-134,0 0 0,0 2 0,-39 30 0,52-39 86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44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11352,'0'0'11377,"0"11"-10952,12 205 1839,-12-159-1428,3 0 1,18 95-1,-21-148-734,1 1 0,0-1 0,0 0 0,0 0 0,0 0 0,1 0 0,-1-1-1,1 1 1,0 0 0,0-1 0,1 1 0,-1-1 0,1 0 0,-1 1 0,7 4 0,-8-9-59,1 1 1,0-1-1,-1 0 0,1 1 1,-1-1-1,1 0 0,-1 0 1,0 0-1,1 0 0,-1 0 1,0 0-1,0-1 1,0 1-1,0 0 0,0-1 1,2-1-1,14-38 298,-1 0 1,14-56-1,-19 53-48,3 2 1,25-54-1,-23 56-165,8-15 150,-23 51-265,2 1 0,-1-1 0,0 1 0,1 0-1,-1 0 1,1 0 0,0 0 0,0 0 0,0 0-1,0 1 1,6-4 0,-8 6-13,0 0 0,-1 0 0,1 0 0,0 0 0,-1 0 0,1 0 0,0 0 0,-1 0 0,1 0 0,-1 0 0,1 0 0,0 0 0,-1 0 0,1 0 0,0 1 0,-1-1 0,1 0 0,-1 1 0,1-1 0,-1 0 0,1 1 0,-1-1 0,1 0 0,-1 1 0,1-1 0,-1 1 0,0-1 0,1 1 0,0 0 0,11 18 0,-10-15 0,4 8 0,-1 0 0,1 0 0,-2 0 0,0 1 0,-1 0 0,3 14 0,5 82 0,-9-84 0,-2 30 0,-1-38 0,1-1 0,2 19 0,-2-35 0,0 1 0,0-1 0,0 0 0,0 0 0,0 1 0,0-1 0,0 0 0,0 1 0,0-1 0,0 0 0,0 0 0,0 1 0,1-1 0,-1 0 0,0 0 0,0 1 0,0-1 0,0 0 0,0 0 0,1 1 0,-1-1 0,0 0 0,0 0 0,0 0 0,1 1 0,-1-1 0,0 0 0,0 0 0,1 0 0,-1 0 0,0 0 0,0 0 0,1 0 0,-1 1 0,0-1 0,1 0 0,-1 0 0,0 0 0,1 0 0,11-8 0,7-17 0,33-84 0,26-47 0,-62 126 0,-9 17 0,1 0 0,9-13 0,-10 15 0,-5 8 0,0-1 0,1 0 0,0 1 0,0 0 0,0-1 0,4-2 0,-5 8 0,0 1 0,0-1 0,0 1 0,0 0 0,0-1 0,-1 1 0,1 0 0,0 4 0,2 4 0,-2 1 0,0-1 0,2 22 0,1 13 0,9 60 0,-10-69 0,14 65 0,-16-75-357,-2-18-3221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5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10544,'0'0'9259,"-3"10"-8949,-1 3-168,2-8-21,0-1 0,1 1 0,0 0 0,-1 0 1,2 0-1,-1 0 0,1 0 0,0 6 0,0-10-56,0 0 0,1 0-1,-1 0 1,1 0 0,0 0 0,-1 0 0,1 0 0,0 0 0,-1 0 0,1 0 0,0-1 0,0 1 0,0 0 0,-1-1 0,1 1 0,0 0 0,0-1 0,0 1-1,0-1 1,0 0 0,0 1 0,1-1 0,-1 0 0,1 1 0,30 5 558,-1-2-156,0-1 0,51-3-1,149-2 1343,-122 3-1015,-33 5-251,-22-1-208,-34-3-142,0 1 0,0 1-1,0 1 1,29 12 0,-25-9 137,-3-1 18,-20-7-418,-1-7-1075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0:59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11448,'0'0'7994,"12"-1"-7441,88-12 1058,-28 5-272,1 3 0,0 4 0,120 12 0,-182-9-1161,0-1-1,0 0 1,0 0 0,0-1-1,0 0 1,0-1 0,-1-1 0,1 0-1,15-4 1,-16-3-390,-8 4-3189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13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253 159 9040,'0'0'13130,"-11"9"-12745,-15 14 173,-31 33 0,-24 33 1610,71-77-1820,1 1 0,1 0 0,0 0 0,0 0-1,1 1 1,1 0 0,1 1 0,0-1 0,-6 28 0,11-37-269,0-1-1,0 1 1,0 0 0,0 0 0,1-1 0,0 1 0,0 0 0,0-1 0,0 1-1,1-1 1,0 0 0,0 1 0,0-1 0,0 0 0,1 0 0,0 0-1,-1 0 1,1-1 0,1 1 0,-1-1 0,0 0 0,1 0 0,0 0-1,0 0 1,0-1 0,0 1 0,0-1 0,0 0 0,0 0 0,1-1-1,-1 1 1,1-1 0,7 1 0,-5-2-59,1 0 0,-1-1 0,0 1-1,1-2 1,-1 1 0,0-1 0,0 0 0,0-1 0,0 1-1,0-1 1,-1-1 0,1 1 0,-1-1 0,0 0 0,7-7-1,7-7 101,-2-1 0,33-41 0,-5 5-37,-33 41-83,-9 8 0,1 0 0,1 1 0,9-9 0,-14 14 0,-1 0 0,1 0 0,0 0 0,-1-1 0,1 1 0,-1 0 0,1 0 0,-1 0 0,1 0 0,0 0 0,-1 0 0,1 0 0,-1 0 0,1 1 0,0-1 0,-1 0 0,1 0 0,-1 0 0,1 1 0,-1-1 0,1 0 0,-1 0 0,1 1 0,-1-1 0,1 0 0,-1 1 0,1-1 0,-1 1 0,1-1 0,-1 1 0,0-1 0,1 1 0,-1-1 0,0 1 0,0-1 0,1 2 0,13 26 0,-10-19 0,-2-5 0,11 20 0,20 26 0,-28-43 0,1 0 0,-1-1 0,1 0 0,0 0 0,1 0 0,0-1 0,0 0 0,8 5 0,-8-6 0,0-1 0,-1 1 0,1-1 0,0-1 0,0 1 0,1-1 0,-1 0 0,0-1 0,1 0 0,-1 0 0,1 0 0,0-1 0,-1 0 0,1-1 0,12-2 0,-10 1 0,0 0 0,-1 0 0,1-1 0,-1 0 0,0-1 0,0 0 0,0-1 0,0 0 0,-1 0 0,0 0 0,0-1 0,0-1 0,-1 1 0,0-1 0,0 0 0,0-1 0,-1 0 0,-1 0 0,1 0 0,5-12 0,8-19 0,26-78 0,-39 97 0,-1 0 0,-1 0 0,-1-1 0,-1 1 0,0-1 0,-2-25 0,-1 37 0,0 1 0,0 0 0,-1-1 0,0 1 0,0 0 0,-1 0 0,-5-10 0,6 14 0,0 0 0,0 1 0,-1-1 0,1 1 0,-1-1 0,0 1 0,0 0 0,0 0 0,-1 0 0,1 0 0,0 1 0,-1 0 0,0-1 0,0 1 0,0 1 0,-4-3 0,-15-4 0,22 8 26,1 0-1,0 0 1,0 0 0,-1 0-1,1 0 1,0 0 0,0 0-1,0 0 1,-1 0-1,1 0 1,0 0 0,0 1-1,-1-1 1,1 0 0,0 0-1,0 0 1,0 0 0,-1 0-1,1 0 1,0 1 0,0-1-1,0 0 1,0 0 0,-1 0-1,1 0 1,0 1-1,0-1 1,0 0 0,0 0-1,0 0 1,0 1 0,0-1-1,0 0 1,-1 0 0,1 1-1,0-1 1,0 0 0,0 1-1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14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19 139 15680,'0'0'10862,"-2"12"-10390,1-5-441,-4 25 545,1 0 0,1 50-1,25 188 2335,-15-214-1833,-7-56-1077,0 0 0,0 1 0,0-1 0,0 0 0,0 1 0,0-1 0,0 0 0,0 0 0,0 1 0,0-1 0,0 0 0,0 1 0,0-1 0,0 0 0,0 1 0,1-1 0,-1 0 0,0 0 0,0 1 0,0-1 0,0 0 0,1 0 0,-1 1 0,0-1 0,0 0 0,0 0 0,1 0 0,-1 1 0,0-1 0,0 0 0,1 0 0,-1 0 0,0 0 0,0 1 0,1-1 0,-1 0 0,0 0 0,1 0 0,-1 0 0,0 0 0,1 0 0,0 0 0,-1 0 0,1-1 0,-1 1 0,1 0 0,-1 0 0,1-1 0,-1 1 0,1-1 0,-1 1 0,1 0 0,-1-1 0,0 1 0,1-1 0,-1 1 0,0-1 0,1 1 0,-1-1 0,0 1 0,0-1 0,1 1 0,-1-1 0,0 0 0,4-18 0,0 0 0,-2 0 0,0 0 0,-1-25 0,-9-77 0,6 103 0,-1-18 0,-2 1 0,-1-1 0,-1 1 0,-16-44 0,21 71 0,0 1 0,0-1 0,1 0 0,1 0 0,-1 0 0,2 0 0,-1 0 0,1 0 0,0 0 0,3-11 0,-3 15 0,1 1 0,0 0 0,0 0 0,0 0 0,0 0 0,1 0 0,-1 0 0,1 1 0,0-1 0,-1 1 0,1 0 0,0 0 0,1 0 0,-1 0 0,0 0 0,0 1 0,1-1 0,-1 1 0,1 0 0,-1 0 0,1 0 0,0 1 0,-1-1 0,7 1 0,2-1 0,1 1 0,0 1 0,-1 0 0,1 0 0,23 7 0,-22-2 0,0 0 0,-1 0 0,0 2 0,0-1 0,-1 2 0,23 19 0,-28-22 0,0 1 0,-1-1 0,0 1 0,0 1 0,-1-1 0,0 1 0,0 0 0,-1 0 0,6 15 0,-10-20 0,1-1 0,-1 0 0,-1 1 0,1-1 0,0 0 0,0 1 0,-1-1 0,0 0 0,1 0 0,-1 0 0,0 1 0,0-1 0,0 0 0,0 0 0,0 0 0,-1 0 0,1 0 0,-1-1 0,1 1 0,-1 0 0,0-1 0,1 1 0,-1-1 0,0 1 0,0-1 0,0 0 0,0 0 0,-3 1 0,-4 3 0,1-1 0,-1-1 0,0 1 0,0-2 0,-15 4 0,2-4 0,0 0 0,-42-4 0,13 1 0,49 1 0,-2 0 0,0 0 0,0 0 0,1 0 0,-1 0 0,0-1 0,0 0 0,1 1 0,-1-1 0,1 0 0,-1-1 0,0 1 0,-3-3 0,7 3 37,-1 0 0,1 0 1,0 0-1,0 0 0,0 1 0,0-1 1,0 0-1,0 0 0,0 0 0,0 0 1,1 0-1,-1 0 0,0 0 0,1 0 1,-1 0-1,0 1 0,1-1 0,-1 0 0,1 0 1,-1 0-1,1 1 0,0-1 0,-1 0 1,1 1-1,0-2 0,19-20-2931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16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9944,'0'0'16933,"9"-10"-16475,32-30-7,-38 38-350,0 0 0,1 0 1,-1 0-1,1 1 0,-1-1 1,1 1-1,0 0 0,0 0 1,-1 0-1,1 0 0,0 1 1,0-1-1,0 1 0,0 0 1,0 1-1,0-1 0,-1 0 1,1 1-1,0 0 0,0 0 1,0 0-1,-1 1 0,6 2 1,-7-3-32,1 1 1,-1-1-1,0 1 1,-1 0 0,1-1-1,0 1 1,0 0-1,-1 0 1,1 0 0,-1 0-1,0 1 1,1-1-1,0 4 1,12 32 537,-13-32-560,0 1 0,0-1 1,-1 1-1,1-1 0,-1 1 0,-1 0 1,0-1-1,0 0 0,0 1 0,-2 6 1,-4 8 158,-15 32-1,21-51-205,-2 5-1,0-1 0,-1 0 0,0 0 0,0 0 0,0 0 0,-1 0 0,-9 8 0,14-14 0,0 0 0,1 0 0,-1 0 0,0 0 0,0 0 0,0 0 0,0 0 0,0 0 0,1 0 0,-1 0 0,0 0 0,0 0 0,0 1 0,0-1 0,0 0 0,0 0 0,0 0 0,1 0 0,-1 0 0,0 0 0,0 1 0,0-1 0,0 0 0,0 0 0,0 0 0,0 0 0,0 0 0,0 1 0,0-1 0,0 0 0,0 0 0,0 0 0,0 0 0,0 1 0,0-1 0,0 0 0,0 0 0,0 0 0,0 0 0,0 0 0,0 1 0,0-1 0,0 0 0,0 0 0,0 0 0,0 0 0,-1 0 0,1 1 0,0-1 0,0 0 0,17-3 0,-15 3 0,25-4 0,1 1 0,1 1 0,45 4 0,8 4 0,-64-6 850,-9-5-5635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22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257 106 7832,'0'0'13127,"-11"1"-12805,-35 2-28,38-1-152,0-1 0,1 1 0,-1 1 0,1-1 0,0 1 0,0 1 0,0-1 0,-11 9 1,8-6 0,1 0 24,0 1 1,0 0-1,1 1 1,0-1-1,1 2 1,0-1-1,0 1 1,1 0 0,0 0-1,0 1 1,1-1-1,1 1 1,0 1-1,0-1 1,0 0-1,2 1 1,-4 20 0,5-24-91,0 0 1,1 0 0,0 0 0,0-1 0,1 1 0,0 0 0,0 0 0,1 0 0,-1 0 0,1-1 0,1 1 0,-1-1 0,1 1 0,1-1 0,-1 0 0,1 0 0,0-1 0,0 1 0,0-1 0,1 0 0,0 0 0,0 0 0,0-1 0,1 1 0,0-1 0,-1-1 0,1 1-1,1-1 1,-1 0 0,0 0 0,1-1 0,-1 0 0,1 0 0,0-1 0,0 1 0,0-1 0,11 0 0,-10-2-26,0 0-1,-1 0 1,1 0-1,0-1 1,-1 0-1,0-1 1,1 0-1,-1 0 1,0 0-1,0-1 1,-1 0-1,1 0 1,8-8-1,-6 4 37,0-1 0,-1 0 0,0-1 0,-1 0 0,0 0 0,0 0 0,9-20 0,-10 15 115,-1 1-1,0-1 1,-1 0 0,0 0-1,-1 0 1,-1 0-1,-1-1 1,0 1-1,-1-18 1,-3 20-97,-3 17 2,5-1-94,-1-1-1,1 1 0,0-1 0,0 1 0,1-1 0,-1 1 1,0 0-1,0 3 0,1 1-13,1 0 0,-1 0 0,1 0 0,0 0 0,1 0 0,0-1 0,0 1 0,0 0 0,1-1 0,0 0 0,0 1 0,1-1 0,0 0 0,0-1 0,7 9 0,-7-10 0,1 0 0,-1 0 0,1 0 0,0 0 0,1-1 0,-1 0 0,0 0 0,1-1 0,0 1 0,-1-1 0,1-1 0,0 1 0,0-1 0,0 0 0,0 0 0,1 0 0,11-1 0,-1-1 0,-8 1 0,0 0 0,0 0 0,1-1 0,-1-1 0,0 1 0,0-2 0,0 1 0,-1-1 0,1 0 0,13-7 0,12-10 0,-12 8 0,38-27 0,-55 34 0,1 1 0,-1-1 0,0 0 0,0 0 0,-1-1 0,1 0 0,-1 1 0,-1-1 0,1-1 0,-1 1 0,3-9 0,-4 5 0,0-1 0,-1 1 0,-1-1 0,0 1 0,-1 0 0,1-1 0,-2 1 0,-3-16 0,-1-5 0,5 26 0,0 0 0,0 0 0,-1 0 0,1 0 0,-1 0 0,-1 0 0,-2-5 0,4 8 0,0 1 0,1 0 0,-1 0 0,0-1 0,0 1 0,0 0 0,0 0 0,0 0 0,0 0 0,0 0 0,-1 0 0,1 0 0,0 0 0,0 1 0,-1-1 0,1 0 0,-1 1 0,1-1 0,0 1 0,-1-1 0,1 1 0,-1 0 0,1 0 0,-1 0 0,1 0 0,-1 0 0,1 0 0,-1 0 0,1 0 0,-2 1 0,-9 7 957,7-1-4609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20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1 318 10848,'0'0'15383,"10"3"-14693,7 2-221,1-1 1,-1-1-1,1-1 1,-1-1-1,32 0 1,-1-8 537,0-2 0,90-29 0,-128 35-1007,1-1 0,-1-1 0,0 0 0,0 0 0,0-1 0,-1-1 0,0 1 0,0-1 0,0-1 0,-1 0 0,0 0 0,-1 0 0,9-14 0,-14 19 0,-1 0 0,0 0 0,0-1 0,0 1 0,0-1 0,0 1 0,0-1 0,-1 1 0,0-1 0,0 1 0,0-1 0,0 1 0,-1-1 0,1 1 0,-1-1 0,-2-6 0,1 4 0,0 0 0,0 0 0,-1 0 0,0 0 0,0 1 0,-1-1 0,1 1 0,-6-6 0,3 5 0,0 0 0,-1 1 0,1 0 0,-1 0 0,0 1 0,0 0 0,0 0 0,-1 0 0,1 1 0,-1 0 0,0 1 0,0 0 0,0 0 0,0 1 0,0 0 0,0 0 0,0 0 0,-1 1 0,1 1 0,0-1 0,0 2 0,0-1 0,-15 5 0,7-1 0,1 1 0,-1 0 0,2 1 0,-1 1 0,1 0 0,0 1 0,1 0 0,0 1 0,0 1 0,1 0 0,-12 14 0,14-13 0,1 0 0,0 1 0,0 0 0,2 0 0,-1 1 0,2 0 0,-7 20 0,11-27 0,0-1 0,0 1 0,1 0 0,0 0 0,0 0 0,1 0 0,0 0 0,0 0 0,1 0 0,-1 0 0,2 0 0,-1 0 0,1 0 0,0 0 0,0 0 0,1-1 0,0 1 0,5 7 0,-5-8 0,1 0 0,0-1 0,0 0 0,1 1 0,0-2 0,0 1 0,0 0 0,0-1 0,1 0 0,0 0 0,0-1 0,0 0 0,0 0 0,0 0 0,0 0 0,1-1 0,0 0 0,-1-1 0,1 1 0,0-1 0,7 0 0,346 26 0,-337-27 0,-19-1 0,0 1 0,0 0 0,0 0 0,0 1 0,0-1 0,0 1 0,5 1 0,-8-2 0,1 1 0,-1-1 0,0 1 0,0-1 0,0 0 0,0 1 0,0-1 0,0 0 0,0 0 0,1 0 0,-1 0 0,0 0 0,0 0 0,0 0 0,0 0 0,0-1 0,1 1 0,-1 0 0,0-1 0,0 1 0,0-1 0,0 1 0,1-1 0,-1-1 0,1 0 0,-1-1 0,1 1 0,-1 0 0,0 0 0,0-1 0,0 1 0,1-5 0,7-14 0,4-6-3935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23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12664,'0'0'11333,"12"-10"-10945,40-34-14,-48 40-263,0 2 0,1-1 0,-1 0 0,0 1 0,1-1-1,-1 1 1,1 1 0,0-1 0,0 1 0,0-1 0,-1 1 0,1 1 0,0-1-1,0 1 1,0 0 0,0 0 0,0 0 0,0 1 0,0-1 0,0 1-1,0 0 1,0 1 0,0-1 0,-1 1 0,1 0 0,0 0 0,-1 1-1,0-1 1,0 1 0,0 0 0,0 0 0,6 6 0,-10-7-56,1-1 0,0 1 0,-1-1 0,1 1 0,-1 0 0,1-1 0,-1 1 0,0 0 0,0-1 0,0 1 0,0 0 0,0-1 0,0 1 0,0 0 0,0-1 0,-1 1 0,1 0 0,-1-1 0,0 3 0,-16 33 501,15-32-478,-6 11 271,0-1 0,-1 1 0,-16 19 0,24-34-328,1-1 0,0 1 0,-1 0 0,1-1-1,0 1 1,-1 0 0,1-1 0,0 1 0,0 0-1,0-1 1,-1 1 0,1 0 0,0-1-1,0 1 1,0 0 0,0 0 0,0-1 0,0 1-1,1 0 1,-1 0 0,0-1 0,0 1 0,0 0-1,1-1 1,-1 1 0,0 0 0,1-1 0,-1 1-1,0-1 1,1 1 0,-1-1 0,1 1 0,-1-1-1,1 1 1,-1-1 0,1 1 0,0-1-1,-1 1 1,1-1 0,-1 0 0,1 1 0,1-1-1,31 16 306,-29-15-336,97 32 11,-89-30-1,0-1 0,1 0 0,-1 0 0,1-2 0,-1 0 0,18-1 0,5 0 215,-24 1-4430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24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10448,'0'0'15430,"9"-3"-15111,1 0-234,-1-1 48,1 1 0,-1 0 0,1 0 0,0 1 0,16-1 1,11 1 685,65-13 1,-44 6-337,-28 6-146,1 2 1,-1 1-1,31 3 0,-60-3-333,32 1 451,-32-1-427,0 1 0,0-1 0,0 0 0,0 0 1,0 0-1,0 0 0,0 0 0,0 0 0,0-1 0,0 1 0,0 0 0,0 0 0,0-1 0,0 1 0,0-1 0,-1 1 0,1 0 0,0-1 0,0 0 0,0 1 0,0-1 0,-1 0 0,1 1 0,1-2 0,-2 2-117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25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11760,'0'0'8738,"13"-3"-8269,22-3 140,1 1-1,40 0 1,56 11 1296,-111-6-1842,0-2 1,0 0-1,0-1 1,0-1-1,39-13 0,-29 8-2610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38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70 9240,'0'0'12654,"-12"7"-12379,-74 56 558,86-63-831,-8 6 154,1-1 1,1 1-1,-1 0 1,1 1-1,0 0 0,0 0 1,-8 14-1,9-12-16,0 0-1,1 1 0,0 0 0,0 0 1,1 0-1,1 0 0,0 0 1,0 1-1,1-1 0,0 1 1,1-1-1,0 1 0,0-1 0,1 1 1,1-1-1,0 0 0,0 0 1,6 15-1,-6-19-85,0 0 0,1-1 0,-1 0-1,1 1 1,0-1 0,0 0 0,1-1 0,-1 1 0,1-1 0,0 1 0,0-1 0,1 0 0,-1 0 0,1-1-1,0 0 1,0 0 0,0 0 0,1 0 0,6 2 0,-6-3-6,1 0 0,-1-1 0,1 0 0,0 0 0,-1 0 0,1-1 0,0 0 0,-1 0 0,1-1-1,0 0 1,-1 0 0,1-1 0,-1 0 0,1 0 0,-1 0 0,11-6 0,-3 0 75,0-1-1,0 0 1,-1-1-1,-1 0 0,0-1 1,13-15-1,57-80 1020,-65 82-737,-13 13-204,-4 11-182,0-1 1,0 1 0,0-1 0,1 0 0,-1 1 0,0-1 0,0 1 0,0-1-1,0 1 1,1-1 0,-1 1 0,0-1 0,1 1 0,-1-1 0,0 1 0,1-1-1,-1 1 1,0 0 0,1-1 0,-1 1 0,1 0 0,-1-1 0,1 1 0,0-1-1,0 1 95,-1 9 203,4 5-290,0 0 0,1-1 0,0 1 0,1-1-1,0 0 1,1 0 0,1-1 0,9 12 0,-14-20-19,1 1 0,0-1 0,0 0 0,0 0 0,0-1 0,1 1-1,0-1 1,-1 0 0,1-1 0,0 1 0,1-1 0,-1 0 0,0 0 0,1 0 0,-1-1 0,1 1 0,-1-2-1,1 1 1,-1 0 0,1-1 0,0 0 0,-1-1 0,9 0 0,-7-1-8,1-1 0,-1 1 0,1-1 0,-1 0 0,0-1 0,0 0 0,-1 0 0,1 0 0,-1-1 0,0 0 0,0 0 0,0-1 0,4-6 0,2-2 0,-1 0 0,0-1 0,-1-1 0,11-23 0,-16 26 0,0 1 0,-1-1 0,0 0 0,-1-1 0,0 1 0,-1 0 0,0-16 0,-2 4 0,-1 1 0,0-1 0,-6-24 0,6 46 0,1 1 0,0 0 0,-1-1 0,0 1 0,0 0 0,1 0 0,-1 0 0,0 0 0,-1-1 0,1 1 0,0 1 0,-1-1 0,1 0 0,-1 0 0,-1-1 0,2 2 0,0 1 0,0 0 0,0-1 0,0 1 0,0 0 0,0-1 0,0 1 0,0 0 0,0 0 0,0 0 0,0 0 0,-1 0 0,1 0 0,0 0 0,0 1 0,0-1 0,0 0 0,0 0 0,0 1 0,0-1 0,0 1 0,0-1 0,0 1 0,0-1 0,1 1 0,-1 0 0,0-1 0,0 1 0,0 0 0,1 0 0,-1 0 0,0-1 0,0 3 0,-41 42 0,38-36 903,4-4-3630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3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13168,'0'0'7169,"5"13"-6683,9 25 149,-1 0-1,13 62 0,-19-55 463,1-1 0,25 77 0,-15-63 761,-18-58-1839,0 0 1,0 0-1,0 0 0,0-1 1,0 1-1,0 0 0,0 0 1,0 0-1,0 0 0,0 0 1,1 0-1,-1 0 0,0 0 0,0 0 1,0-1-1,0 1 0,0 0 1,0 0-1,0 0 0,0 0 1,1 0-1,-1 0 0,0 0 1,0 0-1,0 0 0,0 0 1,0 0-1,0 0 0,0 0 0,1 0 1,-1 0-1,0 0 0,0 0 1,0 0-1,0 0 0,0 0 1,0 0-1,0 0 0,1 0 1,-1 0-1,0 0 0,0 0 0,0 0 1,0 1-1,0-1 0,0 0 1,0 0-1,0 0 0,1 0 1,-1 0-1,0 0 0,0 0 1,0 0-1,0 0 0,0 1 1,0-1-1,0 0 0,0 0 0,0 0 1,0 0-1,0 0 0,0 0 1,0 0-1,0 1 0,1-13 411,-19-124 528,-12-60 51,29 190-944,0 0 0,-1 0 0,2 0-1,-1 0 1,1-1 0,0 1 0,0 0 0,1 0 0,-1 0-1,1-1 1,1 1 0,-1 0 0,1 0 0,0 1 0,1-1-1,-1 0 1,1 1 0,6-9 0,-3 5-65,2 0 0,-1 0 0,1 0 0,12-9 0,-16 15 0,0 0 0,0 1 0,0 0 0,0 0 0,1 0 0,-1 0 0,1 0 0,-1 1 0,1 0 0,-1 0 0,1 0 0,0 1 0,7 0 0,-8 0 0,0 0 0,0 1 0,0 0 0,0 0 0,0 0 0,0 0 0,0 1 0,-1 0 0,1-1 0,0 2 0,-1-1 0,1 0 0,-1 0 0,0 1 0,0 0 0,0 0 0,0 0 0,0 0 0,-1 0 0,1 0 0,-1 1 0,0-1 0,0 1 0,0 0 0,-1 0 0,3 7 0,-3-9 0,-1 0 0,0 0 0,0 0 0,0 1 0,0-1 0,0 0 0,-1 0 0,1 0 0,0 0 0,-1 0 0,0 1 0,1-1 0,-1 0 0,0 0 0,0 0 0,0-1 0,-1 1 0,1 0 0,0 0 0,-1-1 0,1 1 0,-1-1 0,1 1 0,-1-1 0,0 1 0,0-1 0,-2 2 0,-3 0 0,0 1 0,0-1 0,0 0 0,0 0 0,0-1 0,-11 2 0,-84 16 0,97-19-683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40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11152,'0'0'14082,"10"-3"-13662,2 0-279,-1 0 58,0 0 1,-1 0 0,1 1 0,15-1 0,-24 3-128,1 1 0,0-1 0,0 0 0,0 1 0,-1-1 0,1 1 0,0 0 0,0 0 0,-1 0 0,1 0 0,-1 1 0,1-1 0,-1 1 0,0-1 0,1 1 0,-1 0 0,0 0 0,0 0 0,0 0 0,-1 0 0,1 1 0,2 3 0,-2-2 17,0 0 1,0 0 0,-1 0-1,1 0 1,-1 0-1,0 0 1,0 1 0,-1-1-1,1 0 1,-1 1 0,0-1-1,0 0 1,-1 9-1,-1 1 55,1-8-62,0 1 1,-1 0-1,0 0 0,0-1 0,0 1 0,-4 7 0,-5 9 196,9-17-162,0-1-1,-1 0 1,1 0-1,-1-1 0,0 1 1,-1 0-1,-5 6 0,8-11-108,1 1-1,-1-1 1,1 0-1,-1 1 1,1-1-1,-1 1 1,1-1-1,0 1 1,-1-1-1,1 1 1,0-1-1,-1 1 1,1-1-1,0 1 1,0 0-1,-1-1 1,1 1-1,0-1 1,0 1-1,0 0 1,0-1-1,0 1 1,0 0-1,0-1 1,0 1 0,0-1-1,0 1 1,0 0-1,0-1 1,1 1-1,-1 0 1,0-1-1,1 1 1,0 1 25,0-1 0,1 0 0,-1 0 0,0 0 0,1 0 0,-1 0 0,1 0 0,0 0 0,-1 0 0,1-1 1,3 2-1,4 0 100,0 0 0,0 0 0,17 0 0,68-4-132,-92 1 74,0 1-1,0-1 1,0 1-1,0-1 1,0 0-1,0 0 1,0 0-1,0 0 1,0 0 0,2-2-1,10-4-4881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42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9848,'0'0'16554,"14"0"-16370,88-6 165,168 2 1180,-150 6-307,-84 0-811,-25-1-243,0 0 0,0-1 0,16-1-1,-24 0-64,1 0-1,-1 1 1,0 0-1,1-1 1,-1 1-1,1 0 1,-1 1-1,0-1 1,1 1-1,-1-1 1,1 1-1,-1 0 1,6 3-1,2-4-161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4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10656,'0'0'18039,"1"12"-17734,16 217 263,1 15-81,-17-217-400,4 23 123,-5-50-212,0 0-1,0 0 1,0 0-1,0 0 0,0 0 1,0 0-1,0 0 1,0 0-1,0 0 0,0 0 1,0 0-1,0 0 1,0 0-1,0 0 0,0 0 1,0 0-1,0-1 0,1 1 1,-1 0-1,0 0 1,0 0-1,0 0 0,0 0 1,0 0-1,0 0 1,0 0-1,0 1 0,0-1 1,0 0-1,0 0 1,0 0-1,0 0 0,0 0 1,0 0-1,0 0 1,0 0-1,0 0 0,0 0 1,0 0-1,0 0 1,1 0-1,-1 0 0,0 0 1,0 0-1,0 0 0,0 0 1,0 0-1,0 0 1,0 0-1,0 0 0,0 0 1,0 0-1,3-8-173,1-13-151,-1-1-3649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44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56 9648,'0'0'11194,"-11"-9"-10710,-36-26-4,45 34-419,0 0-1,0-1 1,-1 1-1,1 0 1,0 0-1,-1 0 1,1 0 0,-1 1-1,1-1 1,-1 1-1,0-1 1,1 1-1,-1 0 1,1 0 0,-1 0-1,1 0 1,-1 1-1,-4 0 1,-1 0 175,-3 1-10,-1 1-1,1 0 1,0 1 0,1-1 0,-1 2 0,0 0 0,1 0 0,0 1 0,1 0 0,-1 1 0,1 0-1,0 0 1,1 1 0,0 0 0,0 1 0,0 0 0,1 0 0,1 0 0,0 1 0,-8 16-1,12-20-108,0 1-1,0 0 0,0 0 0,1 1 1,0-1-1,1 0 0,0 0 0,0 0 1,0 1-1,1-1 0,3 14 1,-2-12 35,1 1 1,0 0 0,1-1 0,0 0-1,0 0 1,1 0 0,11 16 0,-11-20-32,1 0 0,0-1 0,0 0 0,0 0 1,0 0-1,1 0 0,-1-1 0,12 4 0,-3-1 97,-7-2-137,-1-2 1,1 1-1,0-1 1,0 0 0,1 0-1,-1-1 1,0 0-1,0-1 1,1 0-1,13-2 1,-5 1-82,1 0 0,-1-1 0,23-6 0,-35 7 0,0-1 0,0 0 0,0 0 0,0 0 0,0 0 0,0-1 0,-1 0 0,1 0 0,-1 0 0,0-1 0,0 1 0,4-6 0,4-9-4020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4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10752,'0'0'14119,"10"4"-13661,-1-1-383,-2-1 88,0 0 0,0 1 1,0-1-1,0 2 0,0-1 0,0 1 0,-1 0 1,1 0-1,-1 0 0,8 9 0,-12-9-91,0 0-1,0 0 0,0 0 1,-1 1-1,1-1 1,-1 0-1,0 1 1,-1-1-1,1 1 0,-1-1 1,0 1-1,0-1 1,0 1-1,-1 4 0,-1 7 149,-1 0 0,-8 26 0,6-28 9,-1 0 0,0-1 1,-16 24-1,-4 8 516,24-42-656,1 0 0,-1 0 0,1 0 0,0 1-1,0-1 1,0 0 0,0 0 0,1 1 0,0-1-1,-1 1 1,1-1 0,1 5 0,-1-6-41,1 0 0,-1 0 0,1 0 1,0 0-1,0 0 0,0 0 0,0 0 0,0 0 1,0 0-1,1-1 0,-1 1 0,1-1 0,-1 1 1,1-1-1,-1 1 0,1-1 0,0 0 0,0 0 1,0 0-1,2 1 0,11 6-48,-1-2 0,29 10 0,-36-15 0,0 1 0,0-1 0,-1-1 0,1 1 0,0-1 0,0 0 0,0-1 0,0 1 0,9-3 0,-1-1-4029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21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1 301 13560,'0'0'15686,"14"-2"-15050,116-20 125,-37 5 297,175-9 0,-118 20-1058,-138 5 0,1 0 0,16-5 0,-9 3 0,-18 3 0,-1 0 0,-1 0 0,1 0 0,0 0 0,-1 0 0,1 0 0,0 0 0,-1 0 0,1 0 0,0 0 0,-1 0 0,1 0 0,0 0 0,-1 0 0,1 0 0,0-1 0,-1 1 0,1 0 0,-1-1 0,1 1 0,-1 0 0,1-1 0,0 1 0,-1 0 0,1-1 0,-1-1 0,0-1 0,0 1 0,0 0 0,-1 0 0,1 0 0,-1 0 0,1 1 0,-1-1 0,0 0 0,0 0 0,0 0 0,-1-1 0,1 0 0,-4-5 0,0 0 0,0 1 0,-1-1 0,0 1 0,-1 0 0,-8-7 0,-47-34 0,-19-2 0,68 42 0,-3-4 0,19 8 0,12 3 0,10 0 0,-1 2 0,0 1 0,0 1 0,-1 1 0,1 1 0,44 16 0,-56-16 0,0 1 0,0-1 0,0 2 0,-1 0 0,12 9 0,-20-13 0,-1-1 0,1 1 0,-1-1 0,0 1 0,0 0 0,0 0 0,0 0 0,0 0 0,-1 0 0,1 0 0,-1 1 0,0-1 0,0 0 0,0 1 0,0-1 0,0 1 0,-1-1 0,0 1 0,0-1 0,0 1 0,0-1 0,0 1 0,-1-1 0,0 5 0,-2-1 0,1-1 0,-1 1 0,0-1 0,-1 0 0,1 0 0,-1 0 0,0 0 0,-1 0 0,-5 4 0,-4 6 0,-29 22 0,29-29 0,0-1 0,0 0 0,-26 10 0,33-15 0,2-1 0,-1 0 0,1 0 0,-1-1 0,-10 2 0,14-3 0,0 1 0,0-1 0,0 0 0,-1 0 0,1 0 0,0-1 0,0 1 0,0 0 0,0-1 0,0 0 0,0 1 0,0-1 0,0 0 0,-3-2 0,5 3 33,-1 0-1,1-1 1,0 1-1,0 0 1,0-1-1,0 1 1,-1-1-1,1 1 1,0 0 0,0-1-1,0 1 1,0-1-1,0 1 1,0 0-1,0-1 1,0 1-1,0-1 1,0 1 0,0-1-1,0 1 1,1 0-1,-1-1 1,0 1-1,0 0 1,0-1-1,0 1 1,1-1 0,-1 1-1,1-1 1,6-9-3861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4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10152,'0'0'11978,"1"11"-11515,4 102 1383,-13 148 1,-2-15-181,7-147-861,1 39 740,7-65-160,1-63-372,-6-32-1002,4-131 29,-1 125-38,0 1 0,2 0 0,13-42 0,-15 62-2,0 1 0,0 0 0,1-1 0,0 1 0,0 1 0,1-1 0,0 0 0,0 1 0,0 0 0,1 0 0,-1 1 0,1 0 0,0 0 0,0 0 0,1 0 0,-1 1 0,1 0 0,0 1 0,0-1 0,0 1 0,0 1 0,0-1 0,0 1 0,12 0 0,-16 1 0,1 0 0,0 1 0,-1 0 0,1 0 0,-1 0 0,0 0 0,1 0 0,-1 1 0,0-1 0,0 1 0,1 0 0,2 3 0,-5-4 0,1 0 0,-1 1 0,0-1 0,0 1 0,0-1 0,1 1 0,-2-1 0,1 1 0,0 0 0,0-1 0,0 1 0,-1 0 0,1 0 0,-1 0 0,0-1 0,1 1 0,-1 0 0,0 0 0,0 0 0,0 0 0,0 0 0,0 0 0,-1-1 0,1 1 0,-1 2 0,-1 4 0,0-1 0,-1 1 0,0-1 0,0 0 0,-1 0 0,0 0 0,0 0 0,0 0 0,-1-1 0,0 0 0,0 0 0,-1 0 0,1-1 0,-1 0 0,-1 0 0,1 0 0,-1-1 0,-7 4 0,2-2 0,9-5 0,0 1 0,0-1 0,0 0 0,0 0 0,0 0 0,-1 0 0,1 0 0,0-1 0,-7 1 0,9-1 0,1 0 0,-1 0 0,1 0 0,-1 0 0,1 0 0,-1 0 0,1 0 0,-1 0 0,1 0 0,-1 1 0,1-1 0,-1 0 0,1 0 0,-1 1 0,1-1 0,0 0 0,-1 0 0,1 1 0,-1-1 0,1 0 0,0 1 0,-1-1 0,1 1 0,0-1 0,0 0 0,-1 1 0,1-1 0,0 1 0,0-1 0,-1 1 0,1-1 0,0 1 0,0-1 0,0 1 0,0-1 0,0 1 0,0-1 0,0 1 0,0-1 0,0 1 0,0-1 0,0 1 0,0-1 0,1 2 0,4 9 0,-5-10 0,0 0 0,0 0 0,1-1 0,-1 1 0,0 0 0,0 0 0,1 0 0,-1-1 0,0 1 0,1 0 0,-1-1 0,1 1 0,-1 0 0,1-1 0,-1 1 0,1 0 0,0-1 0,-1 1 0,1-1 0,1 1 0,26 17 0,-2-3 0,34 17 0,-45-24 0,27 18 0,8 5 0,-50-31 0,1 0 0,-1 1 0,1-1 0,0 1 0,-1-1 0,1 0 0,-1 0 0,1 1 0,0-1 0,-1 0 0,1 0 0,0 0 0,-1 0 0,1 1 0,0-1 0,-1 0 0,1 0 0,0 0 0,-1-1 0,1 1 0,0 0 0,-1 0 0,1 0 0,0 0 0,-1-1 0,1 1 0,0 0 0,-1-1 0,1 1 0,-1 0 0,1-1 0,-1 1 0,1-1 0,-1 1 0,1-1 0,0 0 0,0-1 0,0-1 0,0 0 0,0 0 0,0 0 0,-1 0 0,1 0 0,-1-4 0,1 6 0,1-19-3985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48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9848,'0'0'16783,"11"-10"-16436,38-30-19,-45 37-224,1-1 1,0 1-1,-1 0 0,1 0 1,1 1-1,-1 0 0,10-4 1,5 0 369,-19 5-408,0 0 0,1 0-1,-1 0 1,1 1 0,0-1 0,-1 1-1,1-1 1,-1 1 0,1 0 0,0-1-1,-1 1 1,1 0 0,0 0 0,-1 0-1,1 1 1,0-1 0,-1 0 0,1 0-1,0 1 1,-1-1 0,1 1 0,-1 0-1,1-1 1,-1 1 0,1 0 0,-1 0-1,0 0 1,1 0 0,-1 0 0,0 0-1,0 0 1,0 1 0,1-1 0,-1 0 0,-1 1-1,1-1 1,0 0 0,0 1 0,0-1-1,-1 1 1,1 0 0,-1-1 0,1 1-1,-1-1 1,1 3 0,0 4 70,1 1 1,-1-1-1,-1 1 1,1-1 0,-1 1-1,-1-1 1,-2 16-1,1-11-133,-1 1-1,0-1 0,-1 0 0,0 0 0,-1 0 1,0-1-1,-1 1 0,-1-1 0,0-1 1,-1 1-1,-13 15 0,-21 23-2,39-46 0,0 1 0,12-6 0,-2-1 0,5 0 0,-1-1 0,1 2 0,0-1 0,0 2 0,0-1 0,0 2 0,0-1 0,0 2 0,22 5 0,-21-3 0,1 0 0,0 0 0,-1-1 0,1-1 0,27 1 0,-38-4 850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50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9144,'0'0'11066,"2"14"-10738,16 93 311,-4 124 766,-12-160-1052,0 6-10,10 169 674,17 215 780,-18-252-719,-4-83 138,-9-101-709,-7 44 1,1-19-99,4-27-175,-1 1 1,-1-2 0,-18 44-1,23-65-205,1 0-1,-1 1 0,1-1 0,0 0 0,-1 1 0,1-1 0,0 0 0,0 1 0,0-1 1,0 1-1,0-1 0,0 3 0,0-4-121,0 0 0,0 0 1,1 1-1,-1-1 0,0 0 0,0 0 0,0 0 1,0 1-1,1-1 0,-1 0 0,0 0 1,0 0-1,0 0 0,1 1 0,-1-1 0,0 0 1,0 0-1,1 0 0,-1 0 0,0 0 1,0 0-1,1 0 0,-1 0 0,0 0 1,0 0-1,1 0 0,-1 0 0,0 0 0,0 0 1,1 0-1,-1 0 0,0 0 0,0 0 1,1 0-1,-1 0 0,0 0 0,0 0 0,0-1 1,1 1-1,-1 0 0,0 0 0,0 0 1,0 0-1,1-1 0,-1 1 0,0 0 1,0 0-1,0 0 0,1-1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53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1 360 8240,'0'0'9927,"16"-1"-9661,-2 1-198,15-2 160,50-9 1,243-35 1266,-163 38-1012,-58 4-192,301-2 901,-384 7-1144,291-2 440,-141-16-378,-99 9-86,34 1-9,37-5 0,175-15-15,-220 21 21,-28 1 21,82 4-1,66 8-4,-159-6-34,125-5-3,-31 0 0,245-10 0,-289 6 15,67-2 21,-68 6-41,143-22-1,-140 18 44,-18 1-12,-82 6-23,32-5 7,-1 2 0,68 2 1,81 8 88,-47-3 47,-20 3-18,284 7 197,55-19 97,-233-1-230,5-2 65,-158 9-167,325-9 228,-72 4 34,-198 7-193,66 8 68,2 0 8,-29-6 71,109-3 76,-66-2-208,12-1 71,-71 0-16,15-2-10,506-51 643,-553 37-704,-76 10-45,87-4 0,36 3 142,0 0 97,-128 9-272,4 1 58,62-8 0,-90 6-85,1 0-1,16 2 1,-5 0 101,-25-1-142,-1 0 1,0 1-1,1-1 1,-1 1-1,0 0 1,0-1-1,0 1 0,0 0 1,0-1-1,1 1 1,-1 0-1,-1 0 1,1 0-1,0 0 0,0 0 1,1 2-1,11 20 41,-5 1-22,-2-1-1,0 1 1,3 40-1,-2 75 5,-1 105-21,1 133 3,-34 276 295,15-539-101,-4 51 334,8 9 256,7-144-789,0-19-12,1 0 0,0 0-1,3 15 1,-3-25 0,-1-1 0,1 0 0,0 0 0,0 0 0,0 0 0,0 0 0,0 0 0,0 1 0,0-1 0,0 0 0,0 0 0,0 0 0,0 0 0,0 0 0,0 0 0,0 0 0,1 1 0,-1-1 0,0 0 0,0 0 0,0 0 0,0 0 0,0 0 0,0 0 0,0 0 0,0 0 0,0 1 0,0-1 0,0 0 0,0 0 0,1 0 0,-1 0 0,0 0 0,0 0 0,0 0 0,0 0 0,0 0 0,0 0 0,0 0 0,0 0 0,1 0 0,-1 0 0,0 0 0,0 0 0,0 0 0,0 0 0,0 0 0,0 0 0,1 0 0,-1 0 0,0 0 0,0 0 0,0 0 0,0 0 0,0 0 0,0 0 0,0 0 0,1 0 0,2-10 0,-4-99-1125,1 92-2214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2:56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10040,'0'0'7471,"2"12"-7111,6 100 1068,-5-98-1068,-3-12-296,1-1 0,-1 1 0,0 0 0,1 0 0,-1-1 0,0 1 0,0 0 0,0-1 0,0 1-1,-1 0 1,1 0 0,0-1 0,-2 3 0,1 1 298,0-1 1,0 0-1,0 0 1,0 0-1,0 9 1,1-12-219,20-2 409,107-24 66,67-10-186,-146 29-346,37-3 14,33 5 36,-20 0 62,0 4 0,105 13 1,-172-8-124,97 14 305,223 4 0,-335-23-354,691-30 833,-477 28-672,-85 4-112,66-7 122,191-2 41,-182-4-88,-69 5-46,-84 1-33,94 7 0,148 29 191,-285-29-234,-1-1 1,40-4 0,4 0 25,162-3 89,8-10 65,0 1-76,-101 13-59,133 4 10,-50-2-68,-87-4 40,-44 2-21,61 2 3,19 3 37,7 0-14,0-1-15,-90-4 21,317-10 422,-385 12-472,268-8 301,105-6-151,-240 8-40,59-6 219,19-4-50,-45 4-144,110-2-5,-160 8-3,50 2 208,11 8 19,66 4-211,-119-3-159,-20-1-1,-2-2 0,35 2 0,89 15 0,-174-15 0,-34-1 0,1-1 0,39-4 0,-36 0 0,-28 2 0,0 0 0,0-1 0,0 0 0,20-6 0,-18 6 0,-11 1 0,-1 0 0,0 0 0,0 0 0,0 0 0,0-1 0,0 1 0,0 0 0,0 0 0,0-1 0,0 1 0,0 0 0,0-1 0,0 1 0,2-2 0,-3 1 0,0 0 0,1 0 0,-1 0 0,1 1 0,-1-1 0,0 0 0,0 0 0,1 0 0,-1 0 0,0 0 0,0 0 0,0 0 0,0 0 0,0 0 0,-1 0 0,1 0 0,0 0 0,0 0 0,-1 0 0,1 0 0,0 0 0,-1 0 0,1 0 0,-1 0 0,1 0 0,-1 1 0,1-1 0,-1 0 0,0 0 0,0 0 0,-7-12 0,6 8 0,-1 0 0,0 0 0,0 1 0,0-1 0,-1 1 0,1 0 0,-1 0 0,0 0 0,-1 0 0,1 1 0,-1 0 0,-5-4 0,2 2 0,1 0 0,1 0 0,-10-10 0,0-1 861,3 12-5707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3:42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56 7736,'0'0'8951,"-5"14"-8664,-51 173 845,-10 99 332,18-85 87,21-95-219,3-34 624,25-90-1821,2-1 0,-1 1 1,7-22-1,2-14 66,16-98 621,58-189-1,-61 230-342,-18 76-76,15-49 0,0 39 426,-21 44-815,1 1 1,0-1-1,0 1 0,0-1 0,-1 1 0,1 0 0,0 0 0,0-1 0,0 1 0,0 0 0,0 0 0,0 0 0,0 0 0,0 0 0,0 0 0,-1 0 0,1 0 0,1 1 0,17 1 33,-8 2-31,0 0-1,0 0 1,0 1 0,-1 0 0,0 1 0,15 11 0,-3 0-33,32 32 0,-35-30-6,-1 0 0,-1 1 0,26 41 0,-29-39 48,-9-16-1,0 1 1,-1-1-1,0 1 1,-1 0 0,1 0-1,-1 0 1,0 1-1,-1-1 1,0 1-1,0-1 1,-1 1 0,0 0-1,0 0 1,-1 10-1,-3 4 28,-1-1-1,0 1 1,-2-1-1,-1 0 0,0 0 1,-2-1-1,0 0 1,-16 24-1,-14 18 124,-54 62 0,86-115-157,2-3 12,1 0-1,-1-1 0,0 0 1,0 0-1,-1 0 1,1 0-1,-1-1 1,0 0-1,-1 0 1,1-1-1,0 1 1,-1-1-1,0-1 0,0 1 1,0-1-1,0-1 1,0 1-1,0-1 1,0 0-1,-1-1 1,-10 0-1,11-1 36,-1-1 0,0 0 0,1 0 0,-1-1 0,1 0 0,0 0 0,0-1 0,0 1 0,0-2 0,0 1 0,1-1 0,0 0 0,0 0 0,0-1 0,1 0 0,-9-12 0,-3-2-283,17 20 166,10-4-222,90-8 241,-73 8 34,50 0-1,-49 4 41,44-7 0,-50 4 11,-1-2 0,0-1 1,-1 0-1,1-1 0,-1-2 0,-1 0 1,0 0-1,23-17 0,-9 4 14,-14 10 23,0-1 0,-1 0 0,-1-2-1,0 0 1,26-30 0,-21 19-89,-14 18 0,-1 0 0,11-17 0,3-5 0,-16 23 0,0 1 0,0-1 0,0 0 0,-1 0 0,0 0 0,-1-1 0,4-11 0,-36 127 0,15-63 0,12-38 0,0 0 0,1 0 0,0 1 0,0-1 0,0 0 0,1 0 0,0 1 0,1-1 0,0 0 0,0 1 0,0-1 0,1 0 0,0 0 0,0 0 0,1 0 0,0-1 0,0 1 0,1-1 0,-1 0 0,1 0 0,10 11 0,-12-15 0,1 0 0,0-1 0,-1 1 0,1-1 0,0 0 0,0 1 0,0-1 0,0-1 0,0 1 0,1 0 0,-1-1 0,0 0 0,0 1 0,0-1 0,0 0 0,1-1 0,-1 1 0,0-1 0,0 1 0,0-1 0,0 0 0,0 0 0,4-2 0,4-1 0,0-1 0,0 0 0,0-1 0,18-13 0,-13 6 0,-1-1 0,-1 0 0,16-21 0,-13 15 0,24-22 0,-28 29 0,-1-1 0,-1-1 0,0 0 0,-1 0 0,9-19 0,-16 28 0,5-6 0,-6 8 0,1 0 0,0 0 0,-1-1 0,0 1 0,0-1 0,0 1 0,-1-1 0,1 0 0,-1 0 0,1-7 0,-2 12 0,-1-1 0,1 1 0,0-1 0,0 1 0,0-1 0,0 1 0,0-1 0,0 1 0,1-1 0,-1 1 0,0-1 0,0 1 0,0-1 0,0 1 0,0-1 0,1 1 0,-1 0 0,0-1 0,0 1 0,1-1 0,-1 1 0,0-1 0,1 1 0,-1 0 0,1-1 0,-1 1 0,0 0 0,1 0 0,-1-1 0,1 1 0,-1 0 0,1 0 0,-1-1 0,1 1 0,-1 0 0,1 0 0,-1 0 0,1 0 0,-1 0 0,1 0 0,-1 0 0,1 0 0,-1 0 0,1 0 0,-1 0 0,1 0 0,-1 0 0,1 0 0,-1 0 0,1 1 0,-1-1 0,1 0 0,-1 0 0,0 1 0,1-1 0,-1 0 0,1 1 0,-1-1 0,0 0 0,1 1 0,-1-1 0,0 0 0,1 1 0,-1-1 0,1 1 0,31 49 0,-23-38 0,-1 1 0,11 20 0,22 63 0,-37-83 0,0 0 0,0 1 0,-1 0 0,-1-1 0,1 22 0,-3-33 0,0 0 0,0 0 0,0 1 0,0-1 0,-1 0 0,1 0 0,0 0 0,-1 0 0,0 0 0,0 0 0,1 0 0,-1 0 0,0 0 0,0 0 0,-1 0 0,1 0 0,0-1 0,-3 3 0,3-3 0,-1 0 0,0 0 0,0 0 0,1 0 0,-1 0 0,0-1 0,0 1 0,0-1 0,0 1 0,0-1 0,0 0 0,0 1 0,0-1 0,0 0 0,0-1 0,0 1 0,0 0 0,-4-1 0,-14-4 0,1 0 0,0-1 0,0 0 0,-33-18 0,10 12 0,27 12 0,40 4 0,0-2 0,-1 0 0,1-2 0,0 0 0,0-2 0,-1-1 0,1 0 0,-1-2 0,0-1 0,0-1 0,0-1 0,-1-1 0,-1-1 0,42-25 0,-49 25 0,-1 0 0,15-13 0,-18 14 0,-9 7 0,1 0 0,-1 0 0,1 0 0,-1 0 0,0 0 0,0-1 0,3-3 0,-5 6 0,0 0 0,0 0 0,0 0 0,0 1 0,0-1 0,0 0 0,0 0 0,0 0 0,0 1 0,1-1 0,-1 0 0,0 0 0,0 0 0,0 0 0,0 1 0,0-1 0,0 0 0,0 0 0,1 0 0,-1 0 0,0 0 0,0 0 0,0 1 0,0-1 0,1 0 0,-1 0 0,0 0 0,0 0 0,0 0 0,0 0 0,1 0 0,-1 0 0,0 0 0,0 0 0,0 0 0,1 0 0,-1 0 0,0 0 0,0 0 0,0 0 0,1 0 0,-1 0 0,0 0 0,0 0 0,0 0 0,0 0 0,1 0 0,-1 0 0,0 0 0,0-1 0,0 1 0,0 0 0,1 0 0,-1 0 0,0 0 0,0 0 0,0-1 0,0 1 0,0 0 0,1 19 0,-20 110 0,4-41 0,-5 144 0,19-196 0,-8 45 0,0-8 0,4-2 0,-3-84 0,2-18 0,1 1 0,1-2 0,2 1 0,2 0 0,0 0 0,2-1 0,1 1 0,10-37 0,12-32 0,42-110 0,-53 169 0,-8 24 0,1 0 0,0 1 0,1 0 0,1 0 0,0 0 0,1 1 0,1 1 0,17-18 0,-27 30 0,0 1 0,1 0 0,-1 1 0,1-1 0,-1 0 0,1 0 0,-1 1 0,1-1 0,-1 0 0,1 1 0,0 0 0,-1-1 0,1 1 0,0 0 0,-1 0 0,1 0 0,0 0 0,-1 0 0,1 0 0,0 1 0,-1-1 0,1 0 0,0 1 0,-1-1 0,1 1 0,-1 0 0,1 0 0,-1-1 0,2 2 0,6 4 0,0 0 0,-1 0 0,12 11 0,-12-9 0,2 1 0,0 2 0,-1-1 0,0 1 0,12 21 0,-12-18 0,-7-11 0,0 0 0,0 0 0,-1 1 0,1-1 0,-1 1 0,0-1 0,0 1 0,-1 0 0,1-1 0,-1 1 0,1 0 0,-1-1 0,-1 1 0,1 0 0,0-1 0,-1 1 0,1 0 0,-1-1 0,0 1 0,-1 0 0,1-1 0,0 0 0,-1 1 0,0-1 0,0 0 0,0 0 0,0 0 0,0 0 0,-1 0 0,0 0 0,1-1 0,-1 1 0,0-1 0,0 0 0,0 0 0,0 0 0,0 0 0,-1 0 0,1-1 0,-1 0 0,1 1 0,-1-1 0,1-1 0,-1 1 0,-4 0 0,-3-1 0,0 0 0,0-1 0,0 0 0,0-1 0,0 0 0,1-1 0,-1 0 0,1-1 0,-1 0 0,-10-6 0,19 9 0,1 1 0,-1-1 0,1 1 0,0-1 0,-1 1 0,1-1 0,-1 1 0,1 0 0,-1 0 0,1 0 0,-1 0 0,1 0 0,-2 0 0,0 0 0,24 16 0,-6-10 0,0-1 0,0-1 0,0 0 0,0-1 0,1-1 0,27 1 0,-11-3 0,-1-2 0,44-7 0,-58 5 0,0-1 0,-1 0 0,1-1 0,-1-1 0,0-1 0,0 0 0,-1-1 0,0 0 0,20-18 0,-29 22 0,0-1 0,-1 1 0,0-1 0,0 0 0,-1 0 0,1-1 0,-1 1 0,-1-1 0,1 0 0,-1 0 0,0 0 0,-1-1 0,0 1 0,0 0 0,-1-1 0,1 0 0,-2 1 0,1-1 0,-1 0 0,0 1 0,-1-1 0,0 0 0,0 1 0,0-1 0,-1 1 0,-4-11 0,6 16 0,-1 0 0,0 1 0,1-1 0,-1 1 0,0-1 0,0 1 0,0 0 0,0-1 0,0 1 0,0 0 0,0-1 0,0 1 0,0 0 0,-1 0 0,1 0 0,0 0 0,-1 0 0,1 1 0,-1-1 0,1 0 0,-1 1 0,1-1 0,-1 1 0,0-1 0,1 1 0,-1 0 0,0-1 0,1 1 0,-1 0 0,0 0 0,1 0 0,-1 1 0,0-1 0,1 0 0,-1 1 0,1-1 0,-1 1 0,0-1 0,1 1 0,-1 0 0,1-1 0,0 1 0,-1 0 0,-1 1 0,-1 1 0,-1 1 0,1-1 0,0 1 0,0-1 0,1 1 0,-1 0 0,1 0 0,0 1 0,0-1 0,0 1 0,0-1 0,1 1 0,-2 5 0,-4 15 0,5-19 0,0 1 0,1 0 0,1 0 0,-1 0 0,1 0 0,-1 9 0,2-14 0,0 24 0,5 42 0,-4-61 0,1 0 0,-1 0 0,1 0 0,0 0 0,1 0 0,0 0 0,0-1 0,0 1 0,1-1 0,8 11 0,-9-14 0,0 0 0,1 0 0,-1 0 0,1 0 0,0-1 0,0 1 0,0-1 0,0 0 0,0 0 0,0-1 0,1 1 0,-1-1 0,1 0 0,-1 0 0,1 0 0,-1-1 0,1 1 0,8-2 0,-4 1 0,0-1 0,0-1 0,0 0 0,0 0 0,-1-1 0,1 0 0,-1 0 0,12-7 0,-12 4 0,0 1 0,-1-2 0,0 1 0,0-1 0,-1 0 0,12-16 0,-11 13 0,-2 5 0,0-1 0,-1 1 0,0-1 0,-1 0 0,1-1 0,-1 1 0,0-1 0,-1 1 0,1-1 0,-2 0 0,1 0 0,-1 0 0,1 0 0,-2 0 0,1 0 0,-1-1 0,0 1 0,-1 0 0,0 0 0,-2-8 0,2 7 0,0 1 0,0-1 0,1 0 0,0-14 0,0 20 0,1 0 0,-1 1 0,0-1 0,1 0 0,-1 1 0,1-1 0,0 0 0,-1 1 0,1-1 0,0 1 0,0-1 0,0 1 0,0 0 0,0-1 0,0 1 0,0 0 0,1 0 0,-1 0 0,0 0 0,1 0 0,-1 0 0,1 0 0,-1 0 0,1 0 0,0 1 0,-1-1 0,3 0 0,4-1 0,-1 0 0,1 1 0,0 0 0,0 0 0,0 1 0,0 0 0,9 1 0,-13-1 0,-1 1 0,1 0 0,0 0 0,0 1 0,-1-1 0,1 1 0,-1 0 0,0 0 0,1 0 0,-1 0 0,0 0 0,0 1 0,0-1 0,0 1 0,-1 0 0,4 5 0,-1-3 0,-2 1 0,1 0 0,0 1 0,-1-1 0,0 1 0,-1-1 0,1 1 0,1 10 0,-2-1 0,0 1 0,-1 26 0,0-35 0,-1 1 0,1 0 0,1-1 0,0 1 0,0-1 0,1 1 0,0-1 0,0 0 0,8 14 0,-9-18 0,0-1 0,0 0 0,0 0 0,1 0 0,-1 0 0,1 0 0,0 0 0,-1-1 0,1 1 0,0-1 0,1 0 0,-1 0 0,0 0 0,0 0 0,1-1 0,-1 1 0,1-1 0,0 0 0,-1 0 0,1 0 0,0 0 0,0-1 0,0 0 0,7 0 0,-5 0 0,0-2 0,0 1 0,0-1 0,0 0 0,0 0 0,0-1 0,-1 1 0,1-1 0,-1-1 0,0 1 0,0-1 0,0 0 0,8-8 0,-3 1 0,1-2 0,-2 1 0,0-2 0,10-16 0,-14 16 0,0-1 0,-1 1 0,0-1 0,-1 0 0,2-28 0,-4 40 0,5-83 0,-5 85 0,-1-1 0,0 1 0,0-1 0,1 1 0,-1 0 0,1-1 0,-1 1 0,1 0 0,0-1 0,0 1 0,1-2 0,-2 3 0,0-1 0,1 1 0,-1-1 0,0 1 0,1 0 0,-1-1 0,1 1 0,-1 0 0,0-1 0,1 1 0,-1 0 0,1-1 0,-1 1 0,1 0 0,-1 0 0,1 0 0,-1-1 0,1 1 0,-1 0 0,1 0 0,-1 0 0,1 0 0,-1 0 0,1 0 0,-1 0 0,1 0 0,-1 0 0,1 0 0,-1 0 0,1 1 0,-1-1 0,1 0 0,-1 0 0,1 0 0,0 1 0,16 11 0,-10-8 0,-1 0 0,1 1 0,-1-1 0,0 2 0,0-1 0,0 1 0,-1 0 0,1 0 0,-2 0 0,1 1 0,-1-1 0,7 15 0,31 101 0,-40-114 0,0-1 0,-1 1 0,0-1 0,0 1 0,-1 0 0,1-1 0,-2 1 0,-1 14 0,0 15 0,2-36 0,0 0 0,0-1 0,0 1 0,0 0 0,0 0 0,0 0 0,0 0 0,0 0 0,0 0 0,0 0 0,0 0 0,-1 0 0,1 0 0,0 0 0,-1-1 0,1 1 0,-1 0 0,1 0 0,-1 0 0,1 0 0,-1-1 0,1 1 0,-1 0 0,0-1 0,0 1 0,1-1 0,-1 1 0,0 0 0,0-1 0,1 1 0,-1-1 0,0 0 0,0 1 0,0-1 0,0 0 0,0 0 0,0 1 0,0-1 0,0 0 0,0 0 0,0 0 0,1 0 0,-1 0 0,0 0 0,0 0 0,-2-1 0,-5-1 0,1-1 0,-1 1 0,1-2 0,-13-6 0,5 2 0,1 1 0,1 0 0,1-1 0,0-1 0,-12-10 0,-1-1 0,20 16 0,-9-4 0,18 10 0,0 0 0,-1 1 0,0-1 0,1 0 0,-1 1 0,0 0 0,-1 0 0,5 4 0,-4-3 0,1 0 0,0 0 0,0 0 0,9 5 0,-5-5 0,1 0 0,0-1 0,0 0 0,0 0 0,0-1 0,0 0 0,0 0 0,1-1 0,15-1 0,2-1 0,0-1 0,30-7 0,-47 6 0,0 0 0,0-1 0,-1 0 0,1 0 0,-1-1 0,0-1 0,0 1 0,9-8 0,33-20 0,-44 29 0,0 0 0,-1-1 0,0 1 0,0-1 0,0-1 0,-1 1 0,0-1 0,0 0 0,0 0 0,-1-1 0,0 1 0,0-1 0,0 0 0,-1 0 0,0-1 0,-1 1 0,1 0 0,-1-1 0,-1 0 0,1 1 0,-2-1 0,1-13 0,-7-43 0,6 56 0,1 7 0,-1 0 0,0 0 0,0 0 0,0 0 0,0 1 0,0-1 0,0 0 0,0 0 0,0 0 0,-1 0 0,1 0 0,0 1 0,0-1 0,-1 0 0,1 0 0,0 0 0,-1 1 0,1-1 0,-1-1 0,-8 51 0,6-22 0,1 0 0,1 1 0,6 49 0,-4-67 0,1 0 0,0 0 0,0 0 0,1 0 0,1-1 0,-1 0 0,1 1 0,1-1 0,0-1 0,0 1 0,1-1 0,0 0 0,13 14 0,-16-20 0,0 0 0,0 0 0,0-1 0,0 1 0,1-1 0,-1 0 0,0 0 0,1 0 0,-1-1 0,0 1 0,1-1 0,-1 1 0,1-1 0,-1-1 0,1 1 0,-1 0 0,1-1 0,-1 1 0,6-3 0,-2 1 0,1 0 0,-1-1 0,0 0 0,-1 0 0,1 0 0,0-1 0,-1 0 0,9-7 0,77-68 0,-90 75 0,-2 3 0,0 1 0,1-1 0,-1 0 0,0 1 0,0-1 0,0 1 0,1-1 0,-1 1 0,0-1 0,1 1 0,-1-1 0,1 1 0,-1-1 0,0 1 0,1-1 0,-1 1 0,1 0 0,-1-1 0,2 0 0,-7 12 0,2-1 0,-1 1 0,1-1 0,1 1 0,-2 12 0,3-19 0,-1 6 0,0 0 0,1 0 0,1 1 0,-1-1 0,2 0 0,-1 0 0,1 1 0,1-1 0,0 0 0,0 0 0,8 18 0,-8-24 0,0-1 0,1 0 0,-1 0 0,0 0 0,1 0 0,0 0 0,0-1 0,0 1 0,6 3 0,-7-5 0,0 0 0,-1 0 0,1 0 0,0 0 0,1 0 0,-1 0 0,0-1 0,0 1 0,0-1 0,0 0 0,0 1 0,1-1 0,-1 0 0,0 0 0,0 0 0,0-1 0,4 0 0,-2 0 0,-1-1 0,1 1 0,0-1 0,-1 0 0,0 0 0,1 0 0,-1-1 0,0 1 0,0-1 0,0 0 0,-1 1 0,1-1 0,-1-1 0,1 1 0,-1 0 0,0 0 0,0-1 0,0 1 0,-1-1 0,1 0 0,-1 0 0,0 1 0,0-1 0,0 0 0,-1 0 0,1 0 0,-1 0 0,0 0 0,0 0 0,-1-6 0,0 2 0,-1 0 0,1 0 0,-1 0 0,-1 0 0,1 0 0,-1 0 0,-1 1 0,1-1 0,-1 1 0,-1 0 0,1 0 0,-1 1 0,0-1 0,-8-7 0,-25-15 0,35 27 0,-1 0 0,1 0 0,-1 0 0,0 0 0,0 0 0,0 1 0,0 0 0,0 0 0,-8-1 0,10 1 0,3 0 0,-1 1 0,1-1 0,0 1 0,-1-1 0,1 1 0,-1-1 0,1 1 0,0 0 0,-1-1 0,1 1 0,0 0 0,-1-1 0,1 1 0,0 0 0,1 0 0,-1-1 0,42-18 0,70-20 0,-91 32 0,-7 2 0,0 2 0,0 0 0,0 0 0,1 2 0,-1 0 0,21 1 0,-34 0 0,0 1 0,0-1 0,0 0 0,0 0 0,0 1 0,0-1 0,0 1 0,0 0 0,0-1 0,0 1 0,-1 0 0,1 0 0,0 0 0,-1 0 0,1 1 0,-1-1 0,1 0 0,-1 1 0,1-1 0,-1 1 0,0-1 0,0 1 0,0-1 0,0 1 0,0 0 0,0 0 0,1 3 0,0 3 0,-1 0 0,0 0 0,-1 1 0,1-1 0,-2 14 0,1-22 0,-2 10 0,1 1 0,-1 0 0,-1-1 0,0 0 0,-7 15 0,8-17 0,-5 13 0,35-53 0,55-67 0,-77 94 0,-1 0 0,1 0 0,1 0 0,-1 1 0,10-6 0,-15 10 0,1 0 0,-1 0 0,0 0 0,1-1 0,-1 1 0,0 0 0,1 1 0,-1-1 0,0 0 0,1 0 0,-1 1 0,0-1 0,1 1 0,-1-1 0,0 1 0,1-1 0,1 2 0,20 15 0,-23-16 0,11 9 0,-1 1 0,0 1 0,-1 0 0,0 0 0,-1 1 0,0 0 0,-1 0 0,5 15 0,-9-20 0,0 0 0,1-1 0,0 1 0,0-1 0,1 0 0,0 0 0,8 9 0,-10-13 0,-1-1 0,0 1 0,1 0 0,0-1 0,-1 0 0,1 0 0,0 0 0,0 0 0,1 0 0,-1-1 0,0 1 0,0-1 0,1 0 0,-1 0 0,1 0 0,-1 0 0,1-1 0,-1 1 0,1-1 0,4 0 0,8-7 0,-15 7 0,-1 0 0,0-1 0,1 1 0,-1 0 0,0 0 0,1 0 0,-1-1 0,0 1 0,0 0 0,1 0 0,-1-1 0,0 1 0,0 0 0,1 0 0,-1-1 0,0 1 0,0 0 0,0-1 0,0 1 0,1 0 0,-1-1 0,0 1 0,0 0 0,0-1 0,0 1 0,0-1 0,0 1 0,0 0 0,0-1 0,0 1 0,0 0 0,0-1 0,0 1 0,0 0 0,-1-1 0,1 1 0,0 0 0,0-1 0,0 1 0,0 0 0,-1-1 0,1 1 0,0 0 0,0 0 0,0-1 0,-1 1 0,0-1 0,-23-22 903,4 5-1942,8 8-2760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3:4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18191,'0'0'3984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3:43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13672,'0'0'3599,"24"-71"-3335,-2 55 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3:4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1150 9744,'0'0'7598,"11"-10"-7242,5-4-223,-5 5-6,0-1-1,-1 0 0,0-1 0,9-13 0,3-8 438,0 0 0,-2-2 0,-2-1-1,-1 0 1,-2-1 0,-1-1 0,-2 0 0,9-48 0,-19 77-19,-1 0 0,-1 0 1,0-14-1,0 7 2040,0 14-2552,1 1 0,-1 0 0,1 0 1,-1 0-1,0 0 0,1 0 0,-1 0 0,1 0 0,-1 0 0,1 0 0,-1 0 0,1 0 0,-1 0 1,0 0-1,1 1 0,-1-1 0,1 0 0,-1 0 0,1 0 0,-1 1 0,0-1 0,1 0 0,-1 0 1,0 1-1,1-1 0,-1 0 0,0 1 0,1-1 0,-1 0 0,0 1 0,19 14 477,-9-4-415,0-1 0,0 1 1,-1 1-1,-1 0 0,1 0 0,-2 1 0,0 0 1,-1 0-1,0 1 0,-1-1 0,0 1 0,3 20 0,-2-10 95,12 31-1,-15-48-122,0 1 1,0-1 0,1 0 0,0-1-1,0 1 1,1-1 0,0 0 0,7 8-1,-9-11-49,1-1-1,-1 0 1,1 0-1,-1 0 0,1 0 1,-1-1-1,1 1 0,0-1 1,0 0-1,0 0 1,0 0-1,0-1 0,0 0 1,0 1-1,0-1 1,0 0-1,0-1 0,6 0 1,7-3 70,-1 0 0,0-1 0,18-8 0,-22 8-76,1-1-12,-1 0 0,0-1 0,0 0 0,0-1 0,-1 0 0,0-1 0,-1 0 0,0-1 0,0 0 0,-1 0 0,-1-1 0,0 0 0,0-1 0,-1 0 0,0 0 0,-1-1 0,-1 1 0,0-1 0,0-1 0,-2 1 0,3-16 0,-4 16 0,-1-1 0,0 0 0,-1 0 0,-1 1 0,-3-23 0,3 29 0,-1 0 0,0 0 0,0 0 0,0 1 0,-1-1 0,0 1 0,0-1 0,0 1 0,-1 0 0,0 1 0,0-1 0,-10-9 0,13 14 0,0 0 0,0 0 0,-1 1 0,1-1 0,0 0 0,-1 1 0,1-1 0,-1 0 0,1 1 0,-1 0 0,1-1 0,-1 1 0,1 0 0,-1 0 0,1 0 0,-1 0 0,0 0 0,1 0 0,-1 0 0,1 1 0,-1-1 0,1 1 0,-1-1 0,1 1 0,0-1 0,-1 1 0,1 0 0,-1 0 0,1-1 0,0 1 0,0 0 0,0 0 0,-1 0 0,1 1 0,-1 0 0,-5 6 0,-1 0 0,1 1 0,-10 16 0,13-19 0,1 0 0,-1 0 0,1 0 0,1 0 0,-1 0 0,1 1 0,0-1 0,1 1 0,-1 0 0,1-1 0,1 1 0,-1 0 0,1 0 0,0-1 0,1 1 0,0 0 0,0 0 0,0-1 0,1 1 0,0-1 0,3 9 0,-1-7 0,0 0 0,0 0 0,0 0 0,1-1 0,0 0 0,0 0 0,1 0 0,0 0 0,0-1 0,0 0 0,1-1 0,0 1 0,0-1 0,0 0 0,12 4 0,-7-3 0,1-1 0,0 0 0,0-1 0,0-1 0,0 0 0,19 2 0,-27-5 0,4 1 0,1 0 0,-1 0 0,1-1 0,0 0 0,-1-1 0,1 0 0,-1-1 0,15-4 0,-3-1 0,-8 4 0,0-1 0,0-1 0,-1 0 0,0-1 0,0 0 0,0-1 0,10-8 0,1-6 0,0 0 0,-1-1 0,-2-1 0,0 0 0,-1-2 0,-2 0 0,-1-2 0,0 1 0,12-34 0,28-82 0,-48 115 0,-1 0 0,0 0 0,3-42 0,-9 44 0,-2-1 0,0 1 0,-2 0 0,0 0 0,-11-37 0,8 39 0,6 23 0,0-1 0,0 1 0,-1 0 0,1-1 0,0 1 0,0 0 0,0 0 0,-1-1 0,1 1 0,0 0 0,0 0 0,-1-1 0,1 1 0,0 0 0,-1 0 0,1 0 0,0-1 0,-1 1 0,1 0 0,0 0 0,-1 0 0,1 0 0,0 0 0,-1 0 0,1 0 0,0 0 0,-1 0 0,1 0 0,0 0 0,-1 0 0,1 0 0,0 0 0,-1 0 0,1 0 0,-1 0 0,-9 12 0,-1 16 0,-8 20 0,12-34 0,2 0 0,-7 22 0,5-8 0,-7 30 0,2 1 0,2 0 0,-2 84 0,12-110 0,2 0 0,1 0 0,1-1 0,2 1 0,1-1 0,20 53 0,-22-74 0,1 0 0,1 0 0,-1-1 0,16 18 0,-17-22 0,-4-5 0,1 0 0,-1 0 0,1 0 0,-1 0 0,1-1 0,0 1 0,0 0 0,-1-1 0,1 1 0,0-1 0,0 0 0,-1 1 0,1-1 0,0 0 0,0 0 0,0 0 0,0 0 0,-1-1 0,4 0 0,36-8 0,-18 3 0,-15 4 0,-1 0 0,1 0 0,0-1 0,-1 0 0,0 0 0,1-1 0,-1 0 0,10-7 0,41-42 0,-37 33 0,1 0 0,1 1 0,43-26 0,-62 43 0,0 0 0,0 1 0,0 0 0,0 0 0,0 0 0,0 0 0,0 1 0,1-1 0,-1 1 0,0 0 0,0 0 0,0 1 0,0-1 0,5 2 0,-1 0 0,0 0 0,-1 1 0,1 0 0,-1 0 0,1 1 0,9 6 0,-14-8 0,1 1 0,0-1 0,0 0 0,0 0 0,0 0 0,1-1 0,-1 1 0,5 0 0,-6-2 0,-4-2 0,0 1 0,-1 0 0,1-1 0,0 1 0,0 0 0,-1 0 0,1 0 0,0-1 0,-1 1 0,1 1 0,-1-1 0,-2-1 0,0 0 0,0-1 0,0 0 0,0 1 0,-1-1 0,1 1 0,-1 1 0,0-1 0,0 0 0,1 1 0,-1 0 0,0 0 0,0 1 0,0-1 0,0 1 0,0 0 0,0 0 0,0 1 0,0-1 0,0 1 0,0 0 0,0 1 0,0-1 0,1 1 0,-1 0 0,1 0 0,-1 0 0,1 1 0,-6 4 0,-4 2 0,1 1 0,0 0 0,0 1 0,1 1 0,-20 25 0,29-33 0,0 0 0,0 0 0,0 0 0,1 1 0,-1-1 0,1 1 0,0-1 0,1 1 0,-1 0 0,1 0 0,0 0 0,0-1 0,1 1 0,-1 0 0,1 0 0,0 0 0,0 0 0,1 0 0,0 0 0,0 0 0,0 0 0,0 0 0,1 0 0,1 4 0,-2-7 0,0-1 0,-1 1 0,1-1 0,0 1 0,0-1 0,0 0 0,-1 1 0,2-1 0,-1 0 0,0 0 0,0 0 0,0 0 0,0 0 0,1 0 0,-1 0 0,0 0 0,1 0 0,-1-1 0,1 1 0,-1-1 0,1 1 0,-1-1 0,1 1 0,-1-1 0,1 0 0,0 0 0,-1 0 0,1 0 0,-1 0 0,1 0 0,0 0 0,-1 0 0,1-1 0,-1 1 0,1 0 0,-1-1 0,1 0 0,-1 1 0,1-1 0,-1 0 0,0 0 0,2-1 0,4-3 0,0 0 0,0 0 0,-1-1 0,0 0 0,0 0 0,8-12 0,26-48 0,-20 30 0,-14 25 0,-5 20 0,0-1 0,0 0 0,1 0 0,0 0 0,1 0 0,-1 0 0,6 11 0,0-4 0,1 1 0,17 24 0,-25-39 0,1 1 0,-1-1 0,1 1 0,0-1 0,-1 0 0,1 0 0,0 1 0,0-1 0,0 0 0,0-1 0,-1 1 0,1 0 0,1-1 0,-1 1 0,0-1 0,0 1 0,0-1 0,0 0 0,0 0 0,0 0 0,0 0 0,0 0 0,1-1 0,-1 1 0,0 0 0,0-1 0,0 0 0,0 1 0,0-1 0,0 0 0,2-2 0,8-3 0,-1-1 0,0 0 0,18-15 0,-20 15 0,0 0 0,0 0 0,0 0 0,-1-1 0,0 0 0,-1 0 0,1-1 0,-2 0 0,12-19 0,2-9 0,-11 22 0,-1 0 0,11-31 0,-4-8 0,-3 1 0,-2-2 0,4-59 0,-7-166 0,-7 259 0,0-1 0,-2 1 0,-6-28 0,2 34 0,5 16 0,0 0 0,-1 1 0,1-1 0,0 0 0,0 1 0,0-1 0,0 0 0,1 1 0,-1-1 0,0 1 0,0 2 0,-11 32 0,2 1 0,-6 47 0,0-2 0,12-59 0,1 0 0,0 1 0,2-1 0,4 45 0,21 90 0,-12-92 0,9 36 0,-19-93 0,0-1 0,1 1 0,0 0 0,0-1 0,1 1 0,1-1 0,-1 0 0,1 0 0,0-1 0,1 0 0,9 10 0,5 5 0,3 2 0,-22-23 0,0 0 0,1 0 0,-1 0 0,0-1 0,1 1 0,-1-1 0,1 1 0,-1-1 0,1 1 0,-1-1 0,0 0 0,1 0 0,-1 0 0,1 0 0,-1 0 0,1 0 0,-1 0 0,1 0 0,1-1 0,5-2 0,0 0 0,-1 0 0,0-1 0,1 0 0,-1 0 0,-1-1 0,1 0 0,-1 0 0,0 0 0,0-1 0,10-12 0,-3 0 0,0-1 0,-1 1 0,11-24 0,-20 33 0,1 0 0,-1-1 0,3-14 0,2-8 0,-5 15 0,-1 15 0,-2 17 0,0 5 0,0 0 0,4 22 0,-1-21 0,1-1 0,10 27 0,-11-40 0,0 1 0,0-1 0,1 0 0,0-1 0,0 1 0,0-1 0,1 0 0,0 0 0,11 9 0,-15-13 0,1-1 0,-1 0 0,1 0 0,0 0 0,-1 0 0,1 0 0,0-1 0,-1 1 0,1-1 0,0 1 0,0-1 0,0 1 0,0-1 0,0 0 0,-1 0 0,1 0 0,4 0 0,-2-1 0,0 0 0,0 0 0,0-1 0,0 1 0,0-1 0,0 0 0,6-4 0,1-1 0,0-2 0,-1 0 0,18-19 0,-12 11 0,-2-1 0,0-1 0,21-36 0,-32 48 0,0 0 0,-1-1 0,0 1 0,-1-1 0,0 0 0,1-14 0,-2 22 0,0-1 0,0 1 0,-1 0 0,1 0 0,0 0 0,0 0 0,0 0 0,0 0 0,0 0 0,-1 0 0,1 0 0,0-1 0,0 1 0,0 0 0,0 0 0,0 0 0,-1 0 0,1 0 0,0 0 0,0 0 0,0 0 0,0 0 0,-1 0 0,1 0 0,0 0 0,0 0 0,0 0 0,0 0 0,0 1 0,-1-1 0,1 0 0,0 0 0,0 0 0,0 0 0,0 0 0,0 0 0,-1 0 0,1 0 0,0 0 0,0 1 0,0-1 0,0 0 0,0 0 0,0 0 0,0 0 0,0 0 0,0 0 0,-1 1 0,1-1 0,0 0 0,0 0 0,0 0 0,0 0 0,0 1 0,-8 9 0,1 12 0,3-14 0,2-1 0,-1 1 0,1 0 0,0-1 0,0 1 0,1 0 0,0 0 0,1 0 0,0 13 0,1-15 0,0 0 0,0 0 0,0 0 0,1 0 0,0-1 0,4 9 0,-5-12 0,0 0 0,0-1 0,0 1 0,0-1 0,0 1 0,1-1 0,-1 0 0,1 0 0,-1 1 0,1-1 0,0 0 0,-1 0 0,1 0 0,0-1 0,-1 1 0,1 0 0,0-1 0,0 1 0,0-1 0,0 1 0,0-1 0,0 0 0,3 0 0,-1 0 0,-1-1 0,0 1 0,1-1 0,-1 0 0,0 0 0,0 0 0,1 0 0,-1-1 0,0 1 0,0-1 0,-1 0 0,1 1 0,0-1 0,0-1 0,-1 1 0,1 0 0,-1-1 0,0 1 0,0-1 0,0 0 0,0 1 0,0-1 0,-1 0 0,1 0 0,-1-1 0,2-3 0,-1 0 0,1 0 0,-1-1 0,-1 1 0,1-1 0,-1 1 0,0-1 0,-1 1 0,0-1 0,0 1 0,-3-15 0,2 17 0,0-1 0,0 1 0,-1-1 0,0 1 0,0 0 0,0 0 0,0 0 0,-1 0 0,0 0 0,0 0 0,-1 1 0,1 0 0,-1-1 0,0 1 0,0 0 0,0 1 0,-1-1 0,1 1 0,-1 0 0,0 0 0,-8-4 0,-2-1 0,13 7 0,1 0 0,-1 0 0,1 0 0,-1 0 0,1 1 0,-1-1 0,0 1 0,1-1 0,-1 1 0,0-1 0,1 1 0,-1 0 0,0 0 0,0 0 0,1 0 0,-1 0 0,0 0 0,0 0 0,-2 1 0,-6 1 0,0 1 0,1 0 0,-1 0 0,-14 8 0,24-11 0,0 0 0,0 0 0,0 0 0,0 0 0,0 0 0,0 0 0,0 0 0,0 0 0,-1 0 0,1 0 0,0 0 0,0 0 0,0 0 0,0 0 0,0 0 0,0 0 0,0 0 0,0 0 0,-1 0 0,1 0 0,0 0 0,0 0 0,0 0 0,0 0 0,0 0 0,0 1 0,0-1 0,0 0 0,0 0 0,0 0 0,0 0 0,0 0 0,0 0 0,0 0 0,0 0 0,-1 0 0,1 1 0,0-1 0,0 0 0,0 0 0,0 0 0,0 0 0,0 0 0,0 0 0,0 0 0,0 0 0,1 1 0,-1-1 0,0 0 0,0 0 0,0 0 0,0 0 0,0 0 0,0 0 0,0 0 0,0 0 0,0 1 0,0-1 0,0 0 0,9 0 0,14-2 0,72-29 0,-65 20 0,0 1 0,1 1 0,46-6 0,-58 13 0,-9 0 0,0 1 0,1 0 0,-1 0 0,1 2 0,19 2 0,-27-3 0,-1 1 0,1 0 0,-1 0 0,1 0 0,-1 0 0,0 0 0,0 0 0,1 1 0,-1-1 0,0 1 0,0-1 0,0 1 0,-1 0 0,1 0 0,0 0 0,-1 0 0,1 0 0,-1 0 0,0 1 0,0-1 0,0 0 0,0 1 0,0-1 0,0 1 0,0-1 0,-1 1 0,1-1 0,-1 1 0,0 4 0,0-1 0,0 0 0,0 0 0,-1 0 0,0 0 0,0-1 0,-3 8 0,2-7 0,1 1 0,0-1 0,0 1 0,-1 7 0,0-10 0,1-6 0,19-22 0,-6 9 0,57-63 0,-67 76 0,0 0 0,-1 1 0,1-1 0,0 0 0,0 1 0,0 0 0,0-1 0,0 1 0,0 0 0,0 0 0,3-1 0,15-9 0,-20 10 0,1 1 0,-1 0 0,0-1 0,1 1 0,-1 0 0,1 0 0,-1-1 0,1 1 0,-1 0 0,1 0 0,-1 0 0,1 0 0,-1 0 0,1-1 0,-1 1 0,1 0 0,0 0 0,-1 0 0,1 0 0,-1 1 0,1-1 0,-1 0 0,1 0 0,-1 0 0,1 0 0,-1 0 0,1 1 0,-1-1 0,1 0 0,-1 0 0,0 1 0,1-1 0,-1 0 0,1 1 0,-1-1 0,0 1 0,1-1 0,-1 0 0,0 1 0,1-1 0,-1 1 0,1 0 0,9 21 0,-6-5 0,6 31 0,24 72 0,-32-117 0,0 1 0,1-1 0,-1 1 0,0-1 0,1 0 0,0 0 0,0 0 0,0 0 0,0 0 0,0-1 0,1 1 0,-1-1 0,1 0 0,0 0 0,-1 0 0,1-1 0,0 1 0,0-1 0,0 0 0,0 0 0,0 0 0,7 0 0,-6-1 0,0 1 0,0-1 0,-1 0 0,1 0 0,0 0 0,0-1 0,-1 0 0,1 0 0,-1 0 0,1 0 0,0-1 0,-1 0 0,0 0 0,1 0 0,-1 0 0,0-1 0,0 1 0,-1-1 0,7-6 0,-9 8 45,0 0-1,0 0 1,0 0 0,-1-1 0,1 1-1,0 0 1,-1 0 0,1-1 0,-1 1-1,1-1 1,-1 1 0,1 0-1,-1-1 1,0 1 0,0-1 0,0 1-1,0-1 1,0-1 0,0 2-344,0 0 0,-1 0 0,1 1 0,0-1 0,-1 0 0,1 0 0,-1 0 0,1 0 0,-1 0 0,0 0 0,1 1 0,-1-1 0,0 0 0,1 0-1,-2 0 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3:49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66 14968,'0'0'8067,"-3"-11"-7828,-9-31-36,10 35-307,0 2-248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22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11448,'0'0'11807,"10"-4"-11103,29-10 254,2 2 0,44-9 0,-47 18 187,-1 1 1,64 5 0,-59-1 30,26 4 137,-41-5-1313,-27-1 27,3-2 740,3 2-5526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3:49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14776,'0'0'1184,"60"-18"-385,-1 2 9,19-4 32,5-2 8,12 3-224,-3 3 16,-1 4-56,-16 4 0,-5 2-80,-13 2-8,-9 4-96,-12 6-8,-12 4-96,-11-4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3:52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48 838 9536,'0'0'9649,"8"-11"-9272,36-53 586,40-77-1,-38 49-165,45-105 1006,-87 187-1695,18-47 637,-3 0-1,13-67 1,-31 114-549,0-1 0,-1 0 0,-1-15 0,0 0 561,1 26-747,0 0 0,0 0 0,0 0 1,0 0-1,0 0 0,0 1 0,0-1 0,0 0 0,0 0 1,0 0-1,0 0 0,0 0 0,0 0 0,-1 0 0,1 0 1,0 0-1,0 0 0,0 0 0,0 1 0,0-1 1,0 0-1,0 0 0,0 0 0,-1 0 0,1 0 0,0 0 1,0 0-1,0 0 0,0 0 0,0 0 0,0 0 1,0 0-1,-1 0 0,1 0 0,0 0 0,0 0 0,0 0 1,0 0-1,0 0 0,0 0 0,0 0 0,-1 0 1,1-1-1,0 1 0,0 0 0,0 0 0,0 0 0,0 0 1,0 0-1,0 0 0,0 0 0,0 0 0,0 0 0,0 0 1,-1 0-1,1-1 0,-5 10 182,-4 9 158,-22 31 0,19-31-203,-14 27 0,-13 47 432,-46 165-1,38-102-93,12-30-69,-11 32 216,32-117-488,7-17-50,-14 28 1,18-40-95,3-10 0,0 0 0,0 0 0,0 0 0,0 0 0,0 0 0,-1 0 0,1 0 0,0 0 0,-1 0 0,1 0 0,0 0 0,-1 0 0,1 0 0,-1 0 0,0-1 0,1 1 0,-1 0 0,0 1 0,-4 1 0,5-3 0,3-3 0,122-126 0,-39 44 0,-11 12 0,137-105 0,-189 160 0,27-29 0,-48 45 0,-10 10 0,3 2 0,-2 3 0,1 0 0,0 0 0,1 0 0,-4 18 0,8-29 0,1 1 0,-1 0 0,1 0 0,-1 0 0,1 0 0,0 0 0,0 0 0,0 0 0,1 0 0,-1 0 0,1 0 0,0 0 0,-1-1 0,1 1 0,0 0 0,1 0 0,-1-1 0,0 1 0,1-1 0,0 1 0,-1-1 0,1 1 0,0-1 0,0 0 0,0 0 0,1 0 0,1 1 0,-1-1 0,0-1 0,0 0 0,0 0 0,-1 0 0,1-1 0,0 1 0,0-1 0,0 1 0,0-1 0,0 0 0,0 0 0,0 0 0,0-1 0,0 1 0,0-1 0,0 0 0,0 1 0,-1-1 0,1-1 0,0 1 0,0 0 0,4-4 0,-2 3 0,0-1 0,-1 0 0,0-1 0,1 1 0,-1-1 0,-1 1 0,1-1 0,0 0 0,-1-1 0,0 1 0,5-9 0,-7 9 0,0 1 0,-1-1 0,1 1 0,-1-1 0,0 1 0,0-1 0,0 1 0,0-1 0,0 1 0,-1-1 0,0 1 0,0-1 0,0 1 0,0 0 0,0 0 0,-1-1 0,1 1 0,-1 0 0,0 0 0,-2-3 0,-11-25 0,15 30 0,0 0 0,0 0 0,0 0 0,0 0 0,0 0 0,0 0 0,1 0 0,-1 0 0,0 1 0,1-1 0,-1 0 0,0 0 0,1 0 0,-1 0 0,1 0 0,-1 1 0,1-1 0,0 0 0,-1 1 0,1-1 0,0 0 0,0 1 0,1-2 0,20-13 0,-21 15 0,8-6 0,1 1 0,1 0 0,-1 1 0,0 0 0,1 1 0,0 0 0,0 1 0,0 0 0,18-1 0,-24 3 0,1 0 0,-1 0 0,0 1 0,1 0 0,-1 0 0,0 0 0,0 0 0,1 1 0,-1 0 0,0 0 0,-1 0 0,1 1 0,0-1 0,-1 1 0,1 1 0,-1-1 0,0 0 0,0 1 0,0 0 0,-1 0 0,7 8 0,6 16 0,18 42 0,8 13 0,-40-80 39,0 1-1,0-1 1,1 0 0,-1 0-1,1 0 1,0 0-1,0-1 1,0 1 0,0-1-1,1 1 1,-1-1 0,1 0-1,-1 0 1,1-1-1,0 1 1,-1-1 0,1 0-1,0 0 1,0 0 0,0 0-1,7-1 1,-6 0-474,0 0 0,0 0 0,0-1 0,0 0 0,0 0 0,0 0 0,0 0 0,-1-1 0,1 0 0,4-3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3:58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1 909 8432,'0'0'10695,"6"-13"-10339,113-201 1143,96-138 966,-197 324-1994,-2-1 0,-1 0-1,19-55 1,-31 73-203,-1-1 0,-1 0 0,0 0-1,0 1 1,-2-19 0,0 0 818,1 28-1015,0 0 1,-1 0-1,1 0 0,-1 0 0,0 0 0,1 0 0,-1 0 1,0 0-1,0 0 0,-2-2 0,0-1 334,-1-4 384,4 9-783,0 0 0,0 0-1,0-1 1,0 1-1,0 0 1,0 0 0,0 0-1,0 0 1,-1-1-1,1 1 1,0 0-1,0 0 1,0 0 0,0 0-1,0 0 1,0 0-1,0-1 1,-1 1 0,1 0-1,0 0 1,0 0-1,0 0 1,0 0-1,0 0 1,-1 0 0,1 0-1,0 0 1,0 0-1,0 0 1,0 0 0,-1 0-1,1 0 1,0 0-1,0 0 1,0 0-1,0 0 1,-1 0 0,1 0-1,0 0 1,0 0-1,0 0 1,0 0 0,-1 0-1,1 0 1,0 0-1,0 0 1,0 0-1,0 0 1,0 1 0,-1-1-1,-7 7 69,-17 58 106,2 1 1,4 1-1,-14 83 0,29-125-107,0 1 0,2 0-1,1-1 1,4 42 0,-2-53-12,1 0 0,1-1 1,0 1-1,1-1 0,0 0 0,1 0 1,1 0-1,0 0 0,0-1 0,11 14 1,-16-24-52,1 0 0,0 1 1,0-2-1,0 1 0,0 0 0,0 0 1,1-1-1,-1 1 0,0-1 1,1 1-1,-1-1 0,1 0 0,-1 0 1,1 0-1,0-1 0,0 1 0,-1-1 1,1 1-1,0-1 0,0 0 1,-1 0-1,1 0 0,0 0 0,0 0 1,-1-1-1,1 0 0,0 1 1,-1-1-1,1 0 0,-1 0 0,1 0 1,-1-1-1,3 0 0,8-6 49,-1 0-1,0 0 0,0-1 1,20-20-1,-12 9-58,0-1 0,-2-1 0,0-1 0,-2 0 0,0-1 0,16-36 0,-31 57 0,0 0 0,0 0 0,-1 0 0,1-1 0,-1 1 0,0 0 0,1-1 0,-2 1 0,1-5 0,-1-12 0,1 20 0,0 0 0,0-1 0,0 1 0,0 0 0,0 0 0,1-1 0,-1 1 0,0 0 0,0 0 0,0-1 0,1 1 0,-1 0 0,0 0 0,0 0 0,0-1 0,1 1 0,-1 0 0,0 0 0,0 0 0,1 0 0,-1 0 0,0 0 0,1-1 0,-1 1 0,0 0 0,0 0 0,1 0 0,-1 0 0,0 0 0,1 0 0,-1 0 0,0 0 0,1 0 0,-1 0 0,0 0 0,0 1 0,1-1 0,-1 0 0,0 0 0,0 0 0,1 0 0,-1 1 0,12 3 0,-8 1 0,-1-1 0,0 0 0,1 1 0,-2 0 0,1 0 0,0 0 0,2 10 0,11 42 0,-11-36 0,0 1 0,12 36 0,-16-55 0,0 1 0,1-1 0,-1 0 0,1 0 0,0 0 0,0 0 0,0 0 0,0-1 0,1 1 0,-1 0 0,1-1 0,-1 0 0,6 4 0,-5-5 0,0 0 0,0 0 0,1 0 0,-1-1 0,0 1 0,0-1 0,0 0 0,1 0 0,-1 0 0,0 0 0,0 0 0,1-1 0,-1 0 0,0 1 0,5-3 0,50-22 0,-43 18 0,19-9 0,-1-2 0,41-28 0,140-101 0,-201 135 0,-13 11 0,-9 8 0,-28 26 0,6-7 0,-29 33 0,52-50 0,0 0 0,1 0 0,1 1 0,-1 0 0,2 0 0,-1 0 0,1 1 0,-5 16 0,9-22 0,0 0 0,0 1 0,1-1 0,0 0 0,-1 1 0,2-1 0,-1 0 0,2 7 0,-2-10 0,0 0 0,1 0 0,-1 0 0,1 0 0,0 0 0,-1 0 0,1 0 0,0 0 0,0 0 0,0-1 0,1 1 0,-1 0 0,0-1 0,1 1 0,-1-1 0,1 1 0,-1-1 0,1 0 0,0 0 0,-1 1 0,1-1 0,0 0 0,4 1 0,-4-2 0,0 0 0,1 0 0,-1 0 0,0 0 0,1 0 0,-1 0 0,1-1 0,-1 1 0,0-1 0,0 0 0,1 0 0,-1 0 0,0 0 0,0 0 0,0 0 0,0 0 0,0-1 0,2-1 0,32-31 0,-14 9 0,-2-1 0,0-1 0,17-33 0,9-13 0,-46 73 0,0 0 0,0 0 0,0 0 0,0 0 0,0-1 0,0 1 0,0 0 0,0 0 0,1 0 0,-1 0 0,0 0 0,0 0 0,0 0 0,0 0 0,0 0 0,0-1 0,1 1 0,-1 0 0,0 0 0,0 0 0,0 0 0,0 0 0,1 0 0,-1 0 0,0 0 0,0 0 0,0 0 0,0 0 0,0 0 0,1 0 0,-1 0 0,0 0 0,0 0 0,0 0 0,0 1 0,0-1 0,1 0 0,-1 0 0,0 0 0,0 0 0,0 0 0,0 0 0,0 0 0,0 0 0,1 0 0,-1 1 0,0-1 0,7 11 0,4 15 0,23 50 0,-14-34 0,-19-39 0,0 1 0,1-1 0,-1 0 0,1 0 0,0 0 0,0 0 0,4 5 0,-6-8 0,1 1 0,0-1 0,-1 0 0,1 1 0,0-1 0,-1 0 0,1 1 0,0-1 0,-1 0 0,1 1 0,0-1 0,0 0 0,0 0 0,-1 0 0,1 0 0,0 0 0,0 0 0,-1 0 0,1 0 0,0 0 0,0 0 0,-1-1 0,1 1 0,0 0 0,0 0 0,-1-1 0,1 1 0,0 0 0,-1-1 0,1 1 0,0-1 0,-1 1 0,1-1 0,-1 1 0,1-1 0,-1 0 0,1 1 0,0-2 0,20-21 0,-2-1 0,0-1 0,22-40 0,-35 57 0,0 0 0,0 0 0,12-11 0,-16 23 0,-3 13 0,-2 17 0,-1-13 0,2 1 0,0 0 0,2 1 0,2 23 0,-2-46 0,0 1 0,0-1 0,0 0 0,0 1 0,0-1 0,0 0 0,0 1 0,1-1 0,-1 0 0,0 1 0,0-1 0,0 0 0,0 1 0,1-1 0,-1 0 0,0 0 0,0 1 0,0-1 0,1 0 0,-1 0 0,0 1 0,0-1 0,1 0 0,-1 0 0,0 0 0,1 0 0,-1 1 0,0-1 0,0 0 0,1 0 0,-1 0 0,0 0 0,1 0 0,-1 0 0,0 0 0,1 0 0,14-6 0,10-16 0,66-106 0,-89 124 0,0 0 0,1 1 0,0 0 0,0 0 0,0 0 0,0 0 0,1 0 0,-1 0 0,7-3 0,-9 7 0,1 0 0,0 0 0,-1 1 0,1-1 0,-1 0 0,0 0 0,1 1 0,-1-1 0,0 1 0,0-1 0,0 1 0,0 0 0,0-1 0,0 1 0,0 2 0,13 29 0,-8-17 0,1 0 0,11 18 0,-16-30 0,1 0 0,0 0 0,0 0 0,1 0 0,-1 0 0,1-1 0,-1 0 0,1 0 0,0 0 0,0 0 0,1 0 0,5 2 0,-7-4 0,0 0 0,0-1 0,0 1 0,0-1 0,0 0 0,0 0 0,0 0 0,0 0 0,0 0 0,0-1 0,0 1 0,0-1 0,0 0 0,0 0 0,0 0 0,0 0 0,-1 0 0,1-1 0,0 1 0,-1-1 0,1 1 0,-1-1 0,0 0 0,3-3 0,1-1 0,0 0 0,0 0 0,0-1 0,-1 0 0,0 0 0,0-1 0,4-9 0,57-139 0,-55 120 0,-10 28 0,1 0 0,1 0 0,4-11 0,-5 15 0,6-7 0,-8 12 0,1-1 0,0 0 0,-1 0 0,1 1 0,-1-1 0,1 0 0,0 1 0,-1-1 0,1 0 0,-1 1 0,1-1 0,-1 1 0,1-1 0,-1 1 0,0-1 0,1 1 0,-1 0 0,1-1 0,-1 1 0,0-1 0,0 1 0,1 0 0,6 17 0,0-1 0,-1 1 0,0 0 0,-2 0 0,5 34 0,-7-35 0,3 6 0,-2-7 0,0 0 0,-1-1 0,-1 1 0,0 0 0,-1 0 0,-2 22 0,-7-14 0,9-23 0,0-1 0,0 0 0,-1 1 0,1-1 0,0 1 0,0-1 0,0 1 0,-1-1 0,1 1 0,0-1 0,0 0 0,-1 1 0,1-1 0,0 0 0,-1 1 0,1-1 0,0 0 0,-1 1 0,1-1 0,-1 0 0,1 0 0,0 1 0,-1-1 0,1 0 0,-1 0 0,1 0 0,-1 0 0,1 1 0,-1-1 0,1 0 0,-1 0 0,1 0 0,-1 0 0,1 0 0,-1 0 0,1 0 0,-1-1 0,1 1 0,-1 0 0,0 0 0,-52-47 0,50 44 0,2 2 0,1 1 0,-1-1 0,0 0 0,1 1 0,-1-1 0,0 0 0,1 1 0,-1-1 0,0 1 0,0-1 0,0 1 0,1 0 0,-1-1 0,0 1 0,0 0 0,0-1 0,-1 1 0,-4-5 0,6 5 0,0 0 0,0 0 0,0 0 0,0 0 0,0 0 0,0 0 0,0 0 0,0 0 0,1 0 0,-1 0 0,0 0 0,0 0 0,0 0 0,0 0 0,0 0 0,0 0 0,12 8 0,1 1 0,-1-1 0,27 12 0,-34-18 0,0 0 0,-1-1 0,1 0 0,0 0 0,1 0 0,-1 0 0,0-1 0,0 0 0,0 0 0,0 0 0,0-1 0,8-1 0,-2-1 0,0 0 0,-1-1 0,1-1 0,-1 1 0,0-2 0,0 1 0,-1-1 0,0-1 0,0 0 0,12-12 0,-4 2 0,-2-1 0,0-1 0,23-39 0,-27 39 0,16-34 0,-28 60 0,0 0 0,1 0 0,1 15 0,0-1 0,0-5 0,-1 0 0,2 0 0,0 0 0,1 0 0,0 0 0,2 0 0,-1-1 0,2 0 0,13 26 0,-18-40 0,-1-1 0,1 1 0,-1-1 0,1 1 0,-1-1 0,1 1 0,0-1 0,-1 1 0,1-1 0,0 0 0,-1 1 0,1-1 0,0 0 0,-1 0 0,1 1 0,0-1 0,0 0 0,-1 0 0,1 0 0,0 0 0,0 0 0,-1 0 0,1 0 0,0 0 0,0 0 0,-1 0 0,1-1 0,0 1 0,0 0 0,-1 0 0,1-1 0,0 1 0,-1-1 0,1 1 0,0 0 0,-1-1 0,1 1 0,-1-1 0,1 1 0,-1-1 0,1 0 0,0 0 0,23-26 0,-16 14 0,0 0 0,-1-1 0,8-20 0,6-13 0,-7 20 0,14-45 0,-27 71 0,-1 0 0,0 0 0,1-1 0,-1 1 0,1 0 0,-1 0 0,1 0 0,-1 0 0,1 0 0,0 0 0,0 0 0,0 0 0,0 0 0,-1 0 0,1 0 0,0 0 0,0 0 0,1 1 0,-1-1 0,1 0 0,0 0 0,0 1 0,0 0 0,0 0 0,0 0 0,0 0 0,0 0 0,1 1 0,-1-1 0,0 1 0,0-1 0,0 1 0,2 1 0,21 8 0,25 14 0,-15-7 0,-26-12 0,-1 0 0,1 1 0,-1 0 0,9 8 0,-12-9 0,1 0 0,-1 0 0,1-1 0,0 0 0,0-1 0,0 1 0,0-1 0,1 0 0,0-1 0,9 4 0,-11-6 0,0 1 0,0-1 0,-1 0 0,1 0 0,0 0 0,0 0 0,-1-1 0,1 0 0,0 0 0,-1 0 0,1-1 0,-1 0 0,1 1 0,-1-1 0,0-1 0,0 1 0,0-1 0,0 0 0,0 0 0,-1 0 0,1 0 0,-1 0 0,0-1 0,0 0 0,0 1 0,0-1 0,-1 0 0,1 0 0,-1-1 0,0 1 0,-1 0 0,1-1 0,-1 0 0,0 1 0,0-1 0,1-8 0,-2 9 0,0 1 0,0 0 0,0 0 0,-1 0 0,1 0 0,-1 0 0,0 1 0,0-1 0,0 0 0,0 0 0,-1 0 0,1 1 0,-1-1 0,-3-4 0,4 6 0,0 0 0,0 0 0,-1 0 0,1 0 0,-1 0 0,1 0 0,-1 0 0,1 1 0,-1-1 0,0 0 0,1 1 0,-1-1 0,0 1 0,1 0 0,-1 0 0,0 0 0,1-1 0,-1 1 0,0 1 0,0-1 0,1 0 0,-1 0 0,0 1 0,1-1 0,-1 1 0,1-1 0,-3 2 0,-5 2 0,1-1 0,-1 1 0,1 1 0,0 0 0,0 0 0,-8 7 0,12-8 0,0 0 0,0 1 0,0-1 0,1 1 0,0 0 0,0-1 0,0 1 0,0 1 0,1-1 0,0 0 0,-2 9 0,1-6 0,1 0 0,1 0 0,-1 1 0,1-1 0,1 1 0,0-1 0,0 12 0,2-14 0,-1 1 0,1-1 0,0 0 0,0 1 0,1-1 0,0 0 0,0-1 0,0 1 0,0 0 0,6 5 0,-6-6 0,0-1 0,1 0 0,-1 0 0,1-1 0,-1 1 0,1-1 0,0 0 0,0 0 0,1 0 0,-1 0 0,1-1 0,-1 1 0,1-1 0,0-1 0,0 1 0,0-1 0,0 1 0,0-1 0,0-1 0,0 1 0,0-1 0,0 0 0,1 0 0,-1 0 0,0-1 0,0 0 0,0 0 0,0 0 0,0 0 0,0-1 0,4-2 0,4-2 0,0 0 0,0 0 0,-1-1 0,0-1 0,-1 0 0,1-1 0,-2 0 0,15-16 0,-17 17 0,0-1 0,-1 0 0,0-1 0,-1 0 0,0 0 0,-1 0 0,0-1 0,0 0 0,-1 0 0,4-19 0,-7 27 0,-1 0 0,1 0 0,-1 0 0,0 0 0,0-1 0,0 1 0,0 0 0,0 0 0,-1 0 0,0 0 0,1 0 0,-1 0 0,0 0 0,-1 0 0,-1-5 0,-5-9 0,8 16 0,0 1 0,0 0 0,0-1 0,-1 1 0,1 0 0,0-1 0,0 1 0,0 0 0,0-1 0,0 1 0,0 0 0,0-1 0,0 1 0,0 0 0,0-1 0,0 1 0,0 0 0,0-1 0,1 1 0,-1 0 0,0-1 0,0 1 0,0 0 0,0 0 0,0-1 0,1 1 0,-1 0 0,0-1 0,0 1 0,1 0 0,-1 0 0,0 0 0,0-1 0,1 1 0,-1 0 0,0 0 0,1 0 0,-1 0 0,0-1 0,0 1 0,1 0 0,-1 0 0,0 0 0,1 0 0,-1 0 0,0 0 0,1 0 0,-1 0 0,0 0 0,1 0 0,-1 0 0,0 0 0,1 0 0,-1 0 0,0 0 0,1 1 0,21 3 0,-20-4 0,4 2 0,-1 0 0,1 0 0,-1 0 0,0 1 0,0-1 0,0 1 0,0 0 0,0 1 0,-1-1 0,1 1 0,-1 0 0,0 0 0,0 0 0,-1 1 0,6 7 0,0 4 0,-1 0 0,0 1 0,8 27 0,-10-26 0,1 0 0,0 0 0,13 21 0,-17-35 0,0 1 0,0-1 0,0 0 0,1 0 0,-1 0 0,1-1 0,0 1 0,0-1 0,9 6 0,-10-8 0,1 1 0,-1-1 0,1 0 0,-1 0 0,1 0 0,0-1 0,-1 1 0,1-1 0,0 0 0,0 0 0,-1 0 0,1 0 0,0-1 0,-1 0 0,6-1 0,-2 0 0,0-1 0,-1 0 0,1-1 0,-1 1 0,0-1 0,0 0 0,0-1 0,0 0 0,-1 1 0,7-9 0,7-9 0,19-28 0,-28 36 0,-1 0 0,0-1 0,-1 0 0,-1 0 0,0-1 0,-1 0 0,-1 0 0,5-21 0,-12 56 0,1-1 0,1 1 0,3 22 0,-1-21 0,-1 0 0,0 0 0,-2 0 0,0 0 0,-5 24 0,3-28 0,2-11 0,1-1 0,-1 1 0,0-1 0,0 0 0,-1 0 0,-1 5 0,2-8 0,0 0 0,1 0 0,-1 0 0,0 0 0,0 0 0,1 0 0,-1 0 0,0-1 0,0 1 0,0 0 0,0-1 0,0 1 0,0-1 0,0 1 0,0-1 0,0 1 0,0-1 0,0 0 0,-1 1 0,1-1 0,0 0 0,0 0 0,0 0 0,0 0 0,0 0 0,-1 0 0,1 0 0,0 0 0,-1-1 0,-5 0 0,0-1 0,0 0 0,1 0 0,-1 0 0,1-1 0,-1 1 0,1-2 0,0 1 0,0-1 0,1 0 0,-1 0 0,-7-8 0,7 10 0,4 1 0,8 1 0,74 3 0,24 0 0,-89-4 0,-1 0 0,1-1 0,-1-1 0,0 0 0,17-7 0,-2-2 0,1-2 0,-2-1 0,29-20 0,-28 16 0,-9 8 0,-12 7 0,-1 0 0,1 0 0,-1-1 0,9-8 0,-14 11 0,0 0 0,-1 0 0,1 0 0,-1 0 0,1 0 0,-1 0 0,0 0 0,0 0 0,0 0 0,0-1 0,0 1 0,-1 0 0,1-1 0,0 1 0,-1-1 0,0 1 0,0 0 0,0-1 0,0 1 0,0-4 0,-1-1 0,0 0 0,0 0 0,-1 0 0,0 1 0,0-1 0,-5-10 0,5 15 0,0-1 0,1 1 0,-1-1 0,0 1 0,0 0 0,0 0 0,-1 0 0,1 0 0,0 0 0,-1 0 0,1 1 0,-1-1 0,0 1 0,1 0 0,-1 0 0,0 0 0,0 0 0,-3-1 0,-1 1 0,0 1 0,0-1 0,0 1 0,0 0 0,1 1 0,-1 0 0,0 0 0,0 0 0,1 1 0,-1 0 0,1 0 0,-1 1 0,1 0 0,0 0 0,0 0 0,0 1 0,1-1 0,-9 8 0,10-7 0,0-1 0,0 1 0,1-1 0,-1 1 0,1 0 0,0 0 0,0 1 0,1-1 0,-1 1 0,1-1 0,0 1 0,0 0 0,0 0 0,1 0 0,0 0 0,0 0 0,0 0 0,0 0 0,1 0 0,0 0 0,0 1 0,0-1 0,1 0 0,0 0 0,1 6 0,1-4 0,0 1 0,0 0 0,1-1 0,0 0 0,0 0 0,1 0 0,0-1 0,0 1 0,1-1 0,0 0 0,0 0 0,0-1 0,1 0 0,9 6 0,6 2 0,1-2 0,0 0 0,34 10 0,-42-16 0,0-2 0,0 1 0,1-2 0,-1 0 0,1-1 0,21-1 0,-8-2 0,-1-1 0,42-10 0,57-27 0,-122 37 0,-8 1 0,-16 3 0,15-1 0,-74 0-155,62 0-3625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3:59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1 329 10448,'0'0'4257,"10"-5"-3453,21-9-249,1 2-1,1 1 1,51-9-1,439-88 3379,-381 72-4457,216-86-1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07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34 988 9144,'0'0'20440,"10"4"-20329,49 22 129,-56-25-181,1 0 1,0 0-1,-1-1 1,1 1-1,0-1 0,-1 0 1,1 0-1,0 0 0,0-1 1,-1 1-1,1-1 0,0 0 1,-1 0-1,1 0 0,-1 0 1,1-1-1,3-2 0,-4 3-13,0-1-1,-1 1 0,1-1 1,-1 0-1,1 0 0,-1 0 1,0 0-1,0-1 0,1 1 1,-2-1-1,1 1 0,0-1 1,0 0-1,-1 0 0,0 1 0,1-1 1,-1 0-1,0 0 0,-1 0 1,2-5-1,0-13 129,0 10-70,-1 1-1,-1-1 1,0 1 0,0-1-1,-3-17 1,3 27-104,-1-8 1,-1 1 0,0 0-1,0-1 1,0 1 0,-1 0-1,-1 0 1,1 1 0,-1-1 0,0 1-1,-8-11 1,9 15-1,0-1 0,0 1 0,0 0 0,-1 0 0,1 0 0,-1 1 0,-7-5 0,10 7 0,0-1 0,0 1 0,0-1 0,0 1 0,0-1 0,0 1 0,0 0 0,0 0 0,-1 0 0,1 0 0,0-1 0,0 1 0,0 1 0,0-1 0,-1 0 0,1 0 0,0 0 0,0 1 0,0-1 0,0 0 0,0 1 0,0-1 0,0 1 0,0-1 0,0 1 0,0 0 0,0-1 0,0 1 0,0 0 0,1 0 0,-1 0 0,0 0 0,0 0 0,0 1 0,-46 47 0,40-38 0,-1 0 0,2 0 0,-1 1 0,2 0 0,0 0 0,0 0 0,1 1 0,0-1 0,-2 21 0,6-20 0,1 1 0,0-1 0,1 0 0,0 0 0,1 0 0,1 0 0,0 0 0,1 0 0,10 18 0,-8-21 0,2 0 0,-1 0 0,2-1 0,-1 0 0,15 11 0,-19-16 0,1 1 0,-1-1 0,1 0 0,0 0 0,0 0 0,0-1 0,0 0 0,1 0 0,-1-1 0,1 0 0,0 0 0,-1 0 0,1-1 0,0 0 0,0-1 0,0 1 0,13-2 0,8-5 0,-22 6 0,1 0 0,-1-1 0,1 1 0,-1-2 0,1 1 0,-1-1 0,0 0 0,0 0 0,0-1 0,0 1 0,10-7 0,7-6 0,-1 0 0,0-2 0,31-30 0,52-67 0,-74 79 0,-7 4 0,-1-1 0,-1-2 0,34-69 0,-30 41 0,-2-2 0,-2 0 0,18-99 0,-33 128 0,-1 0 0,-2 0 0,-1-1 0,-2 1 0,-7-71 0,5 90 0,-2-20 0,3 35 0,0-1 0,-1 1 0,1 0 0,0 0 0,-1-1 0,1 1 0,-1 0 0,1 0 0,-1 0 0,0 0 0,1-1 0,-1 1 0,0 0 0,0 0 0,0 1 0,0-1 0,0 0 0,0 0 0,0 0 0,0 0 0,-2 0 0,2 1 0,0 0 0,0 0 0,0 0 0,0 0 0,0 0 0,0 0 0,0 0 0,0 1 0,0-1 0,0 0 0,0 1 0,0-1 0,0 1 0,0-1 0,1 1 0,-1-1 0,0 1 0,0 0 0,0-1 0,1 1 0,-1 0 0,-1 1 0,-17 24 0,11-16 0,-12 16 0,0 1 0,2 0 0,1 2 0,1 0 0,2 1 0,-20 57 0,27-63 0,0 1 0,2-1 0,1 1 0,1 1 0,2-1 0,0 0 0,1 0 0,2 1 0,7 39 0,-1-22 0,-3-13 0,1-1 0,2 0 0,16 42 0,1-8 0,-22-50 0,1-1 0,1 1 0,0-1 0,0 0 0,2-1 0,-1 0 0,1 0 0,16 19 0,-19-27 0,-1 1 0,1-1 0,0 1 0,0-1 0,0 0 0,1-1 0,-1 1 0,1-1 0,-1 0 0,1 0 0,0 0 0,0-1 0,0 1 0,0-1 0,0 0 0,0-1 0,0 1 0,0-1 0,9-1 0,-3 1 0,-1-1 0,0 0 0,0-1 0,1 0 0,-1 0 0,0-1 0,0 0 0,-1-1 0,1 0 0,-1-1 0,9-6 0,-4 2 0,-1-1 0,-1 0 0,0-1 0,0 0 0,-1-1 0,13-18 0,-18 21 0,0-1 0,0 0 0,-1 0 0,0 0 0,-1 0 0,5-18 0,-8 24 0,0 0 0,0 0 0,0 0 0,0 0 0,-1 0 0,1 0 0,-1 0 0,0 0 0,-1 0 0,1 0 0,-1 0 0,0 0 0,0 0 0,0 0 0,0 1 0,0-1 0,-1 0 0,0 1 0,0-1 0,0 1 0,-4-6 0,5 8 0,-1 0 0,1 0 0,0 0 0,-1 1 0,1-1 0,-1 0 0,1 1 0,-1-1 0,1 1 0,-1-1 0,0 1 0,1 0 0,-1 0 0,0 0 0,1 0 0,-1 0 0,0 0 0,1 0 0,-1 0 0,1 1 0,-1-1 0,0 1 0,1-1 0,-1 1 0,1-1 0,-1 1 0,1 0 0,0 0 0,-1 0 0,1 0 0,0 0 0,-1 0 0,0 2 0,-5 2 0,1 1 0,0 0 0,0 0 0,1 0 0,-5 8 0,4-5 0,0 0 0,1 0 0,0 1 0,1 0 0,0-1 0,0 1 0,1 1 0,-3 16 0,5-20 0,1 0 0,0 0 0,0 0 0,1 1 0,-1-1 0,2 0 0,-1 0 0,1 0 0,0 0 0,0-1 0,1 1 0,0 0 0,7 10 0,-8-13 0,0 0 0,1-1 0,0 1 0,0-1 0,0 1 0,0-1 0,1 0 0,-1 0 0,1-1 0,-1 1 0,1-1 0,8 4 0,-6-3 0,0-1 0,1-1 0,-1 1 0,1-1 0,0 0 0,-1-1 0,1 0 0,9 0 0,20-4 0,-1-2 0,1-2 0,-2-1 0,1-1 0,-1-2 0,-1-1 0,34-19 0,-50 22 0,-1-1 0,0 0 0,25-23 0,-25 20 0,1 1 0,29-19 0,-43 30 0,0 1 0,0 0 0,0 0 0,0 0 0,0 1 0,0-1 0,0 0 0,0 1 0,0 0 0,0 0 0,0 0 0,0 0 0,0 0 0,4 2 0,1 0 0,0 0 0,0 1 0,0 0 0,8 4 0,-15-7 0,-1 1 0,1-1 0,0 0 0,-1 1 0,1-1 0,0 0 0,-1 1 0,1-1 0,0 1 0,-1-1 0,1 1 0,-1-1 0,1 1 0,-1-1 0,1 1 0,-1-1 0,1 1 0,-1 0 0,0-1 0,1 1 0,-1 0 0,0-1 0,0 1 0,1 0 0,-1 0 0,0-1 0,0 1 0,0 1 0,0-1 0,-1 0 0,1 1 0,-1-1 0,0 0 0,1 0 0,-1 0 0,0 0 0,0 0 0,0 0 0,0 0 0,0 0 0,0 0 0,0 0 0,-2 1 0,-7 4 0,0-1 0,-20 9 0,24-12 0,-26 11 0,12-5 0,-31 16 0,46-22 0,0 2 0,0-1 0,0 0 0,1 1 0,-1 0 0,1 0 0,0 1 0,0-1 0,0 1 0,-4 7 0,6-10 0,1 1 0,0-1 0,0 1 0,0-1 0,0 1 0,0-1 0,1 1 0,-1-1 0,1 1 0,0 0 0,0-1 0,0 1 0,0 0 0,0-1 0,0 1 0,1 0 0,-1-1 0,2 5 0,0-4 0,0 1 0,0-1 0,0 1 0,0-1 0,1 1 0,-1-1 0,1 0 0,0 0 0,0 0 0,0-1 0,4 4 0,-1-2 0,0 0 0,0 0 0,1-1 0,-1 0 0,1 0 0,0-1 0,0 1 0,0-2 0,0 1 0,0-1 0,1 0 0,-1 0 0,11-1 0,-2-2 0,-1-1 0,0-1 0,-1 0 0,1-1 0,-1-1 0,0 0 0,0-1 0,0 0 0,16-13 0,-3-1 0,-1 0 0,-1-1 0,29-34 0,-38 36 0,0-1 0,-2 0 0,0-1 0,18-42 0,32-100 0,3-55 0,-64 199 0,0 0 0,-1-1 0,-1 1 0,-3-31 0,1 4 0,-5 27 0,0 6 0,6 14 0,0 0 0,0 1 0,0-1 0,0 0 0,0 0 0,0 0 0,0 1 0,-1-1 0,1 0 0,0 0 0,0 0 0,0 0 0,0 0 0,-1 0 0,1 1 0,0-1 0,0 0 0,0 0 0,0 0 0,-1 0 0,1 0 0,0 0 0,0 0 0,-1 0 0,1 0 0,0 0 0,0 0 0,0 0 0,-1 0 0,1 0 0,0 0 0,0 0 0,0 0 0,-1 0 0,1 0 0,0 0 0,0 0 0,0 0 0,-1-1 0,1 1 0,0 0 0,0 0 0,0 0 0,0 0 0,-1 0 0,1-1 0,0 1 0,0 0 0,0 0 0,0 0 0,0 0 0,0-1 0,0 1 0,-1 0 0,1 0 0,0 0 0,0-1 0,0 1 0,0 0 0,0 0 0,0-1 0,-7 15 0,-3 35 0,2 1 0,2 0 0,1 70 0,3-83 0,1-5 0,0 105 0,3-117 0,0 0 0,1 0 0,1-1 0,12 37 0,-4-23 0,13 33 0,-22-60 0,1 0 0,-1 0 0,1 0 0,0 0 0,0-1 0,1 0 0,9 9 0,6 4 0,-15-13 0,0-1 0,0 1 0,1-1 0,10 6 0,-13-9 0,-1 0 0,1 0 0,0 0 0,0 0 0,0-1 0,0 1 0,0-1 0,0 0 0,0 0 0,0 0 0,0 0 0,0 0 0,0-1 0,4-1 0,0 0 0,-1 0 0,0 0 0,0-1 0,0 0 0,-1 0 0,1-1 0,-1 1 0,0-1 0,0-1 0,0 1 0,0-1 0,-1 1 0,0-1 0,0-1 0,0 1 0,0 0 0,-1-1 0,4-7 0,-2 1 0,0-1 0,-1 1 0,0 0 0,-1-1 0,0 0 0,-1 0 0,-1 0 0,0-15 0,-1 21 0,0-14 0,0 21 0,0-1 0,0 1 0,0 0 0,0-1 0,0 1 0,0-1 0,0 1 0,0-1 0,0 1 0,0 0 0,0-1 0,0 1 0,1-1 0,-1 1 0,0 0 0,0-1 0,0 1 0,1 0 0,-1-1 0,0 1 0,1 0 0,-1-1 0,0 1 0,1 0 0,-1-1 0,0 1 0,1 0 0,-1 0 0,0 0 0,1-1 0,0 1 0,1 0 0,1 1 0,0-1 0,-1 1 0,1-1 0,-1 1 0,1 0 0,-1 0 0,0 0 0,1 0 0,-1 1 0,0-1 0,0 0 0,0 1 0,0 0 0,0-1 0,0 1 0,0 0 0,0 0 0,-1 0 0,1 1 0,-1-1 0,3 5 0,2 5 0,0 1 0,-1 0 0,4 16 0,-2-6 0,-5-17 0,3 8 0,0 0 0,14 23 0,-18-36 0,0 1 0,1-1 0,-1 0 0,1 0 0,0 0 0,-1 1 0,1-2 0,0 1 0,0 0 0,0 0 0,-1-1 0,1 1 0,0-1 0,0 1 0,0-1 0,0 0 0,0 0 0,3 0 0,1 1 0,0-1 0,0-1 0,1 1 0,8-3 0,2-2 0,0-2 0,-1 0 0,27-16 0,-16 8 0,-3-1 0,-20 13 0,0 0 0,0 0 0,1 0 0,-1 0 0,6-2 0,-7 5 0,-4 27 0,0-15 0,1 1 0,3 24 0,-2-29 0,1 0 0,0 1 0,1-1 0,0 0 0,0 0 0,1-1 0,-1 1 0,2-1 0,-1 1 0,1-1 0,0-1 0,1 1 0,0-1 0,10 10 0,-15-16 0,1 1 0,0 0 0,-1-1 0,1 1 0,0-1 0,0 1 0,-1-1 0,1 0 0,0 0 0,0 0 0,-1 0 0,1 0 0,0 0 0,0 0 0,0 0 0,-1-1 0,1 1 0,0-1 0,-1 0 0,1 1 0,0-1 0,2-2 0,4-1 0,-1 0 0,1-1 0,8-7 0,-13 9 0,0 0 0,-1 0 0,1 0 0,-1-1 0,0 1 0,0-1 0,0 0 0,0 1 0,-1-1 0,1 0 0,-1 0 0,0 0 0,0 0 0,0 0 0,-1-1 0,0 1 0,1 0 0,-2 0 0,0-8 0,0 3 0,0 1 0,0-1 0,-1 1 0,-1-1 0,1 1 0,-1 0 0,-1 0 0,-6-12 0,4 14 0,1-1 0,-1 1 0,-1 0 0,1 1 0,-1 0 0,0 0 0,-8-5 0,3 6 0,11 4 0,-1 0 0,1 0 0,0-1 0,0 1 0,0-1 0,0 1 0,-1-1 0,1 1 0,0-1 0,0 1 0,0-1 0,0 0 0,0 0 0,0 1 0,0-1 0,1 0 0,-1 0 0,0 0 0,-1-2 0,-7 3 0,6-1 0,8 1 0,6-1 0,-1 0 0,1-1 0,-1-1 0,1 0 0,10-4 0,17-5 0,-26 9 0,-1-1 0,0 0 0,16-8 0,-21 10 0,1-1 0,0 2 0,-1-1 0,1 1 0,0 0 0,0 0 0,0 1 0,8 0 0,-6 0 0,-1 0 0,0-1 0,1 0 0,15-4 0,-21 5 0,-1-1 0,1 1 0,-1-1 0,1 1 0,-1 0 0,1 0 0,-1 0 0,6 1 0,-7-1 0,1 1 0,0-1 0,-1 0 0,1 0 0,0 0 0,-1 0 0,1 0 0,-1 0 0,1-1 0,0 1 0,-1 0 0,1-1 0,-1 1 0,1-1 0,0 0 0,1 0 0,-3 1 0,0-1 0,0 1 0,0 0 0,0 0 0,0 0 0,0 0 0,0 0 0,1 0 0,-1 0 0,0 0 0,0 0 0,0 0 0,0 0 0,0 0 0,0 0 0,0 0 0,0 0 0,1 0 0,-1 0 0,0 0 0,0 1 0,0-1 0,0 0 0,0 0 0,0 0 0,0 0 0,0 0 0,1 0 0,-1 0 0,0 0 0,0 0 0,0 0 0,0 0 0,0 0 0,0 1 0,0-1 0,0 0 0,0 0 0,0 0 0,0 0 0,0 0 0,0 0 0,0 0 0,0 1 0,0-1 0,0 0 0,0 0 0,0 0 0,0 0 0,0 0 0,0 0 0,0 0 0,0 1 0,0-1 0,0 0 0,0 0 0,0 0 0,0 0 0,0 0 0,0 0 0,0 0 0,0 0 0,0 0 0,-1 1 0,-1 10 0,2-8 0,-8 23 850,1-13-5635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08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11152,'0'0'7535,"11"-4"-7151,41-7 239,1 1-1,95-5 0,66-10 855,-49-2 37,-96 15-1549,-58 9-1957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14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0 837 9144,'0'0'11878,"7"-11"-11535,5-10-192,-6 8 122,2 1 0,13-19 0,-7 15 327,0 2 0,1 0 0,1 0-1,29-19 1,-35 26-407,1 0 25,0 0 0,0 1 0,0 0 0,1 1 0,0 0 0,0 1 0,1 0 0,-1 1 0,17-2 0,-27 5-140,1 0 0,-1-1 0,0 1 0,0 0 0,1 0 0,-1 1 0,0-1 0,1 0 0,-1 1 0,0 0 0,0-1 0,0 1 0,0 0 0,1 0 0,-1 0 0,-1 0 0,1 1 0,0-1 0,0 0 0,2 3 0,-1-1-6,-1 1 0,0-1-1,0 0 1,0 0 0,-1 1 0,1-1-1,-1 1 1,0 0 0,0-1 0,0 1-1,1 5 1,-1 5 91,-1 0 0,0 0 0,0 1 0,-2-1 0,-3 20 0,1-15 100,-1 1-1,-1-1 1,0 0-1,-2-1 1,-11 22-1,15-31-262,11-15 0,11-17 0,19-26 0,73-76 0,-104 119 0,0 0 0,1 1 0,-1-1 0,1 1 0,0 1 0,0 0 0,0 0 0,1 0 0,0 1 0,-1 0 0,10-2 0,-16 5 0,0 0 0,0 0 0,0 1 0,0-1 0,0 1 0,0-1 0,0 1 0,0-1 0,-1 1 0,1-1 0,0 1 0,0 0 0,-1-1 0,1 1 0,0 0 0,-1 0 0,1-1 0,-1 1 0,1 0 0,-1 0 0,1 0 0,-1 0 0,1 0 0,-1 0 0,0 0 0,0 0 0,0 0 0,1 0 0,-1 0 0,0 2 0,5 38 0,-5-36 0,0 11 0,-2 32 0,-1 0 0,24-64 0,54-74 0,-55 63 0,2 1 0,26-25 0,-32 35 0,17-15 0,-31 29 0,0 0 0,0 1 0,0-1 0,1 1 0,-1-1 0,0 1 0,1 0 0,-1 0 0,1 0 0,-1 0 0,1 1 0,3-1 0,-5 1 0,-1 0 0,1 0 0,-1 0 0,1 0 0,-1 0 0,0 0 0,1 0 0,-1 1 0,1-1 0,-1 0 0,0 0 0,1 1 0,-1-1 0,1 0 0,-1 0 0,0 1 0,1-1 0,-1 0 0,0 1 0,0-1 0,1 1 0,-1-1 0,0 0 0,0 1 0,1-1 0,-1 1 0,0-1 0,0 0 0,0 1 0,0-1 0,0 2 0,1 13 0,-1-14 0,-4 59 0,2-39 0,1-1 0,2 34 0,-1-51 0,0-1 0,1 1 0,-1-1 0,1 1 0,0-1 0,-1 0 0,1 1 0,0-1 0,1 0 0,-1 0 0,0 0 0,0 1 0,1-1 0,0-1 0,-1 1 0,1 0 0,0 0 0,0-1 0,0 1 0,3 2 0,-1-2 0,1 0 0,-1-1 0,1 1 0,-1-1 0,0 0 0,1 0 0,0-1 0,-1 1 0,1-1 0,6-1 0,8-1 0,-1 0 0,0-2 0,0 0 0,26-10 0,-15 4 0,-1-1 0,0-2 0,0 0 0,-2-2 0,1-1 0,27-22 0,-52 36 0,1 0 0,-1-1 0,0 0 0,0 1 0,0-1 0,0 0 0,0 0 0,0 0 0,-1 0 0,0 0 0,2-4 0,-5 7 0,0 1 0,0-1 0,0 1 0,0 0 0,0 0 0,1-1 0,-1 1 0,0 1 0,-2 0 0,-6 6 0,0 0 0,0 0 0,1 1 0,-16 19 0,21-23 0,0 0 0,1 0 0,0 0 0,0 0 0,0 1 0,1-1 0,0 1 0,0 0 0,0-1 0,1 1 0,0 0 0,-1 11 0,2-12 0,0 1 0,0-1 0,0 0 0,0 1 0,1-1 0,0 0 0,2 9 0,-2-13 0,-1 0 0,1 0 0,-1 0 0,1 0 0,0 0 0,-1 0 0,1-1 0,0 1 0,0 0 0,0 0 0,0 0 0,0-1 0,-1 1 0,1-1 0,0 1 0,0 0 0,1-1 0,-1 0 0,0 1 0,0-1 0,0 0 0,0 1 0,0-1 0,0 0 0,0 0 0,1 0 0,-1 0 0,0 0 0,0 0 0,0 0 0,0-1 0,0 1 0,0 0 0,1-1 0,-1 1 0,0 0 0,0-1 0,0 1 0,1-2 0,4-1 0,0 0 0,0-1 0,0 0 0,0 0 0,-1 0 0,0-1 0,0 0 0,7-8 0,-1 0 0,-1-1 0,12-20 0,-10 8 0,-12 26 0,1 0 0,-1 0 0,0 0 0,1 0 0,-1 1 0,0-1 0,0 0 0,1 0 0,-1 0 0,0 0 0,1 0 0,-1 0 0,0 1 0,0-1 0,1 0 0,-1 0 0,0 0 0,0 1 0,1-1 0,-1 0 0,0 0 0,0 1 0,0-1 0,0 0 0,1 0 0,-1 1 0,0-1 0,0 0 0,0 1 0,0-1 0,0 0 0,0 0 0,0 1 0,0-1 0,0 1 0,5 11 0,-3-3 0,0 0 0,0-1 0,1 1 0,-1 0 0,2-1 0,-1 1 0,1-1 0,0 0 0,1 0 0,0-1 0,0 1 0,11 11 0,-13-17 0,0-1 0,1 1 0,-1 0 0,0-1 0,1 0 0,-1 0 0,1 0 0,-1 0 0,1 0 0,-1-1 0,1 0 0,-1 1 0,1-1 0,0-1 0,-1 1 0,1 0 0,-1-1 0,1 0 0,4-1 0,4-2 0,0 0 0,0 0 0,-1-1 0,16-9 0,25-16 0,-23 14 0,-1-1 0,32-25 0,-45 31 0,-10 8 0,-1 0 0,0-1 0,1 1 0,6-9 0,-91 94 0,70-70 0,1 0 0,0 0 0,-10 20 0,16-26 0,1 0 0,-1 0 0,1 0 0,1 0 0,-1 0 0,1 0 0,0 1 0,0-1 0,1 0 0,0 12 0,0-17 0,0 1 0,1-1 0,-1 1 0,1-1 0,-1 1 0,1-1 0,0 1 0,0-1 0,-1 0 0,1 1 0,0-1 0,0 0 0,0 0 0,0 1 0,1-1 0,-1 0 0,0 0 0,0 0 0,1-1 0,-1 1 0,0 0 0,1 0 0,-1-1 0,1 1 0,-1-1 0,3 1 0,-1 0 0,0 0 0,-1-1 0,1 1 0,0-1 0,0 0 0,0 0 0,0 0 0,0 0 0,0-1 0,-1 1 0,1-1 0,0 0 0,5-2 0,-4 1 0,0 0 0,0-1 0,0 0 0,0 0 0,-1 0 0,1 0 0,-1-1 0,0 1 0,0-1 0,0 0 0,3-5 0,1-4 0,0-1 0,5-17 0,1-2 0,5-28 0,-12 36 0,-5 19 0,-1 7 0,-9 43 0,3 0 0,-1 54 0,1-15 0,-21 126 0,26-203 0,-1-1 0,0 1 0,0 0 0,0-1 0,0 0 0,-1 1 0,0-1 0,0 0 0,-1-1 0,0 1 0,1 0 0,-1-1 0,-1 0 0,1 0 0,-1 0 0,1-1 0,-1 1 0,0-1 0,0 0 0,-1-1 0,1 1 0,-8 2 0,11-5 0,-1 1 0,1-1 0,0 1 0,-1-1 0,1 0 0,-1 0 0,1 0 0,0 0 0,-1-1 0,1 1 0,0-1 0,-1 1 0,1-1 0,0 0 0,-4-2 0,5 3 0,0-1 0,0 0 0,0 1 0,0-1 0,0 0 0,0 0 0,1 0 0,-1 0 0,0 0 0,1 0 0,-1 0 0,0 0 0,1 0 0,-1 0 0,1 0 0,-1 0 0,1 0 0,0-1 0,0 1 0,-1 0 0,1 0 0,0 0 0,0-1 0,0 1 0,0 0 0,0 0 0,1 0 0,-1-1 0,0 1 0,0 0 0,1 0 0,-1 0 0,2-2 0,5-13 0,2 2 0,0-1 0,0 1 0,1 0 0,23-23 0,0-2 0,0 3 0,2 1 0,47-37 0,-39 34 0,-13 12 0,74-61 0,-69 55 0,-31 27 0,1 0 0,0 0 0,0 0 0,1 1 0,0 0 0,-1 0 0,2 0 0,10-5 0,-17 9 0,1 0 0,0-1 0,0 1 0,-1 0 0,1 0 0,0-1 0,0 1 0,-1 0 0,1 0 0,0 0 0,0 0 0,0 0 0,-1 0 0,1 0 0,0 0 0,0 0 0,-1 1 0,1-1 0,0 0 0,0 0 0,-1 1 0,1-1 0,0 0 0,0 1 0,-1-1 0,2 2 0,-1-1 0,0 1 0,0 0 0,0 0 0,0 0 0,0 0 0,0 0 0,0 0 0,-1 0 0,1 3 0,4 21 0,-1-1 0,0 42 0,-2-64 0,3-8 0,6-9 0,-10 14 0,31-45 0,63-68 0,-93 111 0,1 0 0,-1 0 0,1 0 0,-1 1 0,1-1 0,-1 1 0,1-1 0,0 1 0,0 0 0,0 0 0,-1 0 0,1 0 0,0 1 0,6-1 0,-6 3 0,1 1 0,-1 0 0,0 1 0,0-1 0,0 0 0,0 1 0,-1-1 0,1 1 0,-1 0 0,0 0 0,2 5 0,6 9 0,6 14 0,-15-28 0,0 0 0,1 0 0,0 0 0,0 0 0,0-1 0,0 1 0,1-1 0,-1 0 0,1 1 0,4 3 0,-6-6 0,8 7 0,0-1 0,1 0 0,0 0 0,12 6 0,-18-11 0,0-1 0,0 0 0,1 1 0,-1-1 0,0-1 0,0 1 0,1-1 0,-1 1 0,0-1 0,1-1 0,-1 1 0,0-1 0,0 1 0,9-3 0,-9 1 0,15-3 0,-1 0 0,0-2 0,0 0 0,22-13 0,-24 11 0,-13 8 0,1-1 0,-1 0 0,0 0 0,0 0 0,0 0 0,0-1 0,0 1 0,4-6 0,-3 4 0,-1 0 0,-1 0 0,1 0 0,-1 0 0,1-1 0,-1 1 0,0-1 0,-1 1 0,1-1 0,-1 0 0,0 0 0,0 0 0,-1 0 0,1 0 0,-1 1 0,0-1 0,-1 0 0,0-7 0,1 11 0,0 0 0,0 0 0,0 0 0,-1 0 0,1 0 0,0 0 0,-1 0 0,1 0 0,-1 0 0,1 0 0,-1 0 0,1 0 0,-1 0 0,0 0 0,1 0 0,-1 0 0,0 1 0,0-1 0,1 0 0,-1 1 0,0-1 0,0 0 0,0 1 0,0-1 0,0 1 0,0-1 0,0 1 0,0 0 0,0-1 0,0 1 0,0 0 0,0 0 0,-1 0 0,1 0 0,0 0 0,0 0 0,0 0 0,0 0 0,0 0 0,0 0 0,0 1 0,-2 0 0,-4 1 0,0 0 0,1 1 0,-1 0 0,1 0 0,-6 4 0,6-4 0,0 1 0,0-1 0,1 1 0,-1 1 0,1-1 0,0 1 0,1 0 0,-1 0 0,1 0 0,0 1 0,0-1 0,-5 11 0,6-11 0,1 1 0,0-1 0,0 0 0,0 1 0,1 0 0,0-1 0,0 1 0,0 0 0,1 0 0,0 7 0,0-11 0,1 1 0,-1-1 0,0 1 0,1-1 0,0 1 0,0-1 0,0 0 0,0 1 0,0-1 0,0 0 0,0 0 0,1 1 0,-1-1 0,1 0 0,0-1 0,-1 1 0,1 0 0,0 0 0,0-1 0,0 1 0,0-1 0,1 0 0,-1 1 0,0-1 0,0 0 0,4 1 0,8 1 0,0 0 0,0-1 0,0 0 0,0-1 0,0 0 0,0-1 0,0-1 0,1-1 0,22-4 0,-20 0 0,0 0 0,-1-1 0,0-1 0,0-1 0,27-19 0,16-9 0,-25 15 0,-20 14 0,-13 8 0,-1-1 0,0 1 0,1 0 0,-1-1 0,1 1 0,-1 0 0,0-1 0,1 1 0,-1-1 0,0 1 0,0-1 0,1 1 0,-1-1 0,0 1 0,0-1 0,0 1 0,1-1 0,-1 1 0,0-1 0,0 1 0,0-1 0,0 1 0,0-1 0,0 0 0,2-7 0,18-31 0,-2-2 0,-2 0 0,16-60 0,-14 24 0,9-83 0,-18 37 0,-6 48 0,-2 64 0,-1-1 0,0 1 0,-2-14 0,4 9 0,-11 54 0,-7 24 0,7-28 0,-8 66 0,6-30 0,6-45 0,-3 41 0,-5 87 0,3-65 0,9-77 0,0-1 0,1 0 0,0 0 0,1 0 0,0 0 0,1 0 0,0 0 0,0-1 0,1 1 0,1 0 0,-1-1 0,1 0 0,1 0 0,8 12 0,-2-9 0,1-1 0,25 19 0,-20-20 0,0 0 0,0-1 0,24 9 0,-12-5 0,-25-12 0,0 0 0,0 0 0,0-1 0,1 1 0,-1-1 0,0 0 0,0 0 0,0 0 0,1-1 0,-1 1 0,0-1 0,8-3 0,49-19 0,-43 14 0,0-2 0,0 0 0,-1-1 0,19-16 0,-27 19 0,-1 0 0,0-1 0,-1 0 0,0 0 0,7-12 0,0-1 0,-10 15 0,1 0 0,-1 0 0,-1 0 0,0 0 0,0-1 0,0 0 0,-1 1 0,-1-1 0,1 0 0,-1 0 0,-1 0 0,0-12 0,-1 21 0,1-1 0,-1 1 0,0 0 0,0 0 0,1-1 0,-1 1 0,0 0 0,0 0 0,1 0 0,-1 0 0,0 0 0,0 0 0,0 0 0,1 0 0,-1 0 0,0 0 0,0 0 0,1 1 0,-1-1 0,0 0 0,0 0 0,0 1 0,-2 3 0,1 0 0,0 1 0,0-1 0,1 0 0,-1 0 0,1 1 0,0-1 0,0 1 0,0-1 0,0 9 0,1-1 0,0 0 0,1 0 0,2 13 0,2 10 0,-4-24 0,0-1 0,1 1 0,1 0 0,-1-1 0,6 12 0,-8-21 0,1 1 0,0 0 0,0-1 0,0 1 0,0 0 0,0-1 0,0 1 0,0-1 0,1 0 0,-1 1 0,0-1 0,1 0 0,-1 0 0,1 0 0,-1 0 0,1 0 0,0 0 0,-1 0 0,1-1 0,0 1 0,0 0 0,0-1 0,-1 0 0,1 1 0,0-1 0,0 0 0,2 0 0,2 0 0,0-1 0,-1 0 0,1-1 0,-1 1 0,0-1 0,0 0 0,9-5 0,19-11 0,-1-1 0,-1-2 0,52-46 0,-69 57 0,-1 0 0,2 1 0,0 0 0,25-9 0,-9 3 0,32-13 0,-52 27 0,-12 6 0,-16 14 0,11-13 0,-41 43 0,31-33 0,0 1 0,-28 38 0,43-54 0,0 1 0,0 0 0,0 0 0,0 0 0,0 0 0,1 0 0,-1 1 0,0-1 0,1 0 0,0 0 0,-1 0 0,1 1 0,0-1 0,0 0 0,0 0 0,1 1 0,-1-1 0,0 0 0,1 0 0,-1 0 0,1 0 0,0 0 0,0 1 0,0-1 0,0 0 0,0-1 0,0 1 0,2 2 0,3 3 0,1 0 0,-1-1 0,1 0 0,0 0 0,10 6 0,-13-10 0,-1-1 0,0 1 0,1-1 0,-1 1 0,1-1 0,0 0 0,-1-1 0,1 1 0,0-1 0,-1 1 0,1-1 0,0 0 0,5-1 0,51-10 0,-38 6 0,-16 4 0,0-1 0,1 0 0,-1 0 0,0 0 0,0-1 0,0 0 0,-1 0 0,9-7 0,-6 7 0,2-3 0,-10 6 0,0 0 0,0 0 0,0-1 0,0 1 0,0 0 0,0 0 0,0-1 0,0 1 0,0 0 0,0 0 0,0-1 0,0 1 0,0 0 0,0 0 0,-1-1 0,1 1 0,0 0 0,0 0 0,0 0 0,0-1 0,0 1 0,0 0 0,-1 0 0,1 0 0,0-1 0,0 1 0,0 0 0,-1 0 0,1 0 0,0 0 0,0 0 0,-1 0 0,1-1 0,0 1 0,-6-7-3935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15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18487,'0'0'5520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15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15472,'0'0'2239,"90"-60"-1407,-23 32 56,9 6 0,7 1-136,12 3 8,-2 6-96,-7 6 0,-19 2-80,-3 2 0,-1 2-192,-9 2 0,-6 8-200,-15-4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21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90 9848,'0'0'11594,"-11"4"-11205,0-1-268,6-2-69,1 0 0,-1 1 0,1-1 0,-1 1 0,1 0 0,-1 0 0,1 1 0,0-1 0,0 1-1,0 0 1,1 0 0,-7 6 0,-3 8 187,0 0-1,1 0 0,1 1 0,1 0 1,1 1-1,0 0 0,2 0 1,0 1-1,1 0 0,-4 28 1,9-42-128,0-1 0,0 1 0,1 0 0,0 0 0,0-1 0,1 1 0,-1 0 1,1-1-1,0 1 0,1 0 0,0-1 0,-1 1 0,2-1 0,3 9 1,-4-12-61,-1 0 1,1 0 0,0 0 0,-1 0 0,1 0 0,0 0-1,0 0 1,0-1 0,1 1 0,-1-1 0,0 1 0,0-1-1,1 0 1,-1 0 0,1 0 0,-1 0 0,1-1 0,-1 1-1,1 0 1,0-1 0,-1 0 0,1 0 0,0 0-1,-1 0 1,1 0 0,0 0 0,-1-1 0,1 1 0,-1-1-1,1 0 1,-1 0 0,1 0 0,2-1 0,7-4 85,-2 0-1,1 0 1,-1-1 0,0 0-1,0-1 1,14-15 0,-7 5 86,0 0 0,17-29 0,16-40 426,-19 28 54,-26 52-525,-4 7-128,-1-1-1,1 0 1,-1 0-1,1 1 1,-1-1-1,1 0 1,-1 0 0,1 0-1,-1 0 1,0 0-1,0 0 1,1 0-1,-1 0 1,0 0-1,0-1 1,-10 53 82,8-35-132,1 1 0,1 0 0,0-1 0,1 1 0,1 0 0,1-1 0,7 28 0,-8-40 0,-1 0 0,1 0 0,-1 1 0,1-1 0,1-1 0,-1 1 0,0 0 0,1 0 0,0-1 0,0 0 0,0 1 0,0-1 0,0 0 0,1-1 0,-1 1 0,1-1 0,0 1 0,0-1 0,0 0 0,0 0 0,0-1 0,0 1 0,0-1 0,1 0 0,-1 0 0,0 0 0,1-1 0,-1 0 0,1 0 0,-1 0 0,1 0 0,-1 0 0,0-1 0,7-1 0,-5 1 0,1 0 0,0-1 0,0 0 0,0 0 0,-1 0 0,1-1 0,-1 1 0,0-2 0,0 1 0,0-1 0,0 0 0,0 0 0,-1 0 0,0-1 0,0 0 0,0 0 0,0 0 0,-1-1 0,4-6 0,0-1 0,-1 0 0,0 0 0,-1-1 0,-1 0 0,0 0 0,-1-1 0,3-15 0,-5 22 0,-1-1 0,-1 0 0,1 0 0,-1 0 0,-1 0 0,0 0 0,0 0 0,0 0 0,-1 1 0,-1-1 0,0 0 0,0 1 0,-5-10 0,1 8 0,6 9 0,0 0 0,0 0 0,0 0 0,1-1 0,-1 1 0,0 0 0,1 0 0,-1-1 0,0 1 0,1 0 0,0-1 0,-1-1 0,-3 0 0,7 3 0,89 22 0,-66-15 0,2 0 0,-1-2 0,30 2 0,-22-7 0,0-1 0,61-10 0,66-25 0,-137 26 0,-22 8 0,0 0 0,1 0 0,-1 1 0,0 0 0,1 0 0,-1 0 0,6-1 0,-9 2 0,0 0 0,0 0 0,1 0 0,-1 0 0,0 0 0,0 0 0,0 0 0,0 0 0,0 0 0,0 0 0,0 0 0,0 0 0,0 0 0,0 0 0,1 0 0,-1 0 0,0 0 0,0 0 0,0 0 0,0 0 0,0 0 0,0 0 0,0 0 0,0 0 0,0 0 0,0 0 0,0 0 0,0 0 0,0-1 0,1 1 0,-1 0 0,0 0 0,0 0 0,0 0 0,0 0 0,0 0 0,0 0 0,0 0 0,0 0 0,0 0 0,0 0 0,0 0 0,0-1 0,0 1 0,0 0 0,0 0 0,0 0 0,0 0 0,0 0 0,0 0 0,0 0 0,0 0 0,0 0 0,0 0 0,0-1 0,0 1 0,0 0 0,0 0 0,0 0 0,0 0 0,0 0 0,-1 0 0,1 0 0,0 0 0,0 0 0,0 0 0,-9 0 0,-11 11 0,0 1 0,0 1 0,2 1 0,-1 1 0,-16 17 0,-74 92 0,96-108 0,1 0 0,-12 23 0,21-33 0,0 0 0,0-1 0,1 1 0,0 0 0,0 1 0,0-1 0,1 0 0,0 0 0,0 1 0,1-1 0,-1 9 0,1-14 0,1 0 0,-1-1 0,0 1 0,0 0 0,0 0 0,1 0 0,-1 0 0,0-1 0,1 1 0,-1 0 0,0 0 0,1-1 0,-1 1 0,1 0 0,-1 0 0,1-1 0,0 1 0,-1-1 0,1 1 0,0 0 0,-1-1 0,1 1 0,0-1 0,0 0 0,-1 1 0,1-1 0,0 0 0,0 1 0,0-1 0,0 0 0,-1 0 0,1 0 0,0 0 0,0 0 0,0 0 0,0 0 0,0 0 0,0 0 0,-1 0 0,1 0 0,0 0 0,0-1 0,0 1 0,0 0 0,-1-1 0,2 1 0,3-2 0,-1 0 0,1 0 0,-1 0 0,1-1 0,-1 1 0,7-7 0,22-24 0,-1-2 0,-2-1 0,-2-2 0,36-60 0,-64 97 0,0 1 0,0-1 0,0 1 0,1-1 0,-1 1 0,0 0 0,1-1 0,-1 1 0,0-1 0,0 1 0,1 0 0,-1-1 0,1 1 0,-1 0 0,0 0 0,1-1 0,-1 1 0,1 0 0,-1 0 0,0 0 0,1-1 0,-1 1 0,1 0 0,-1 0 0,1 0 0,-1 0 0,1 0 0,-1 0 0,1 0 0,-1 0 0,1 0 0,-1 0 0,1 0 0,-1 0 0,1 0 0,-1 1 0,0-1 0,1 0 0,-1 0 0,1 0 0,-1 1 0,1-1 0,-1 0 0,0 0 0,1 1 0,-1-1 0,0 0 0,1 1 0,-1-1 0,0 1 0,1-1 0,-1 0 0,0 1 0,0-1 0,1 1 0,14 30 0,-12-24 0,6 12 0,0 0 0,17 22 0,-23-36 0,1 0 0,0 0 0,0 0 0,1-1 0,-1 0 0,1 0 0,0 0 0,0-1 0,0 1 0,0-1 0,1 0 0,10 3 0,-11-4 0,-1-1 0,1 0 0,0-1 0,0 1 0,0-1 0,0 0 0,0 0 0,0 0 0,0-1 0,0 1 0,0-1 0,-1 0 0,1-1 0,0 1 0,-1-1 0,1 0 0,-1 0 0,1-1 0,-1 1 0,0-1 0,0 0 0,0 0 0,0 0 0,-1-1 0,1 1 0,2-5 0,7-8 0,-2-1 0,0 0 0,0 0 0,14-36 0,11-30 0,-36 82 0,1 0 0,-1 0 0,0 0 0,0 0 0,0 0 0,1 1 0,-1-1 0,0 0 0,1 0 0,-1 0 0,1 1 0,-1-1 0,1 0 0,-1 0 0,1 1 0,0-1 0,-1 1 0,1-1 0,0 0 0,0 1 0,-1-1 0,2 0 0,-1 2 0,0-1 0,-1 0 0,1 0 0,0 1 0,-1-1 0,1 1 0,-1-1 0,1 0 0,0 1 0,-1-1 0,1 1 0,-1-1 0,1 1 0,-1 0 0,0-1 0,1 1 0,-1-1 0,0 1 0,1 0 0,-1-1 0,0 2 0,16 48 0,-15-44 0,7 25 0,1-1 0,1 0 0,23 46 0,-27-64 0,-4-7 0,1 0 0,-1 0 0,1 0 0,0 0 0,0-1 0,5 5 0,-7-8 0,0 0 0,0 0 0,0-1 0,0 1 0,0 0 0,0-1 0,0 1 0,0-1 0,0 1 0,1-1 0,-1 0 0,0 0 0,0 1 0,0-1 0,0 0 0,1 0 0,-1 0 0,0 0 0,0 0 0,0 0 0,1-1 0,-1 1 0,0 0 0,0 0 0,0-1 0,0 1 0,1-1 0,-1 1 0,0-1 0,0 0 0,0 1 0,0-1 0,0 0 0,0-1 0,5-2 0,-1-1 0,0 0 0,0-1 0,-1 1 0,0-1 0,0 0 0,0 0 0,5-11 0,21-60 0,-15 35 0,-7 20 0,-4 11 0,0 0 0,0 1 0,9-14 0,-13 24 0,1-1 0,-1 1 0,0-1 0,1 1 0,-1 0 0,1-1 0,-1 1 0,1 0 0,-1-1 0,1 1 0,-1 0 0,1-1 0,-1 1 0,1 0 0,-1 0 0,1 0 0,-1 0 0,1 0 0,0 0 0,-1-1 0,1 1 0,-1 0 0,1 1 0,-1-1 0,1 0 0,0 0 0,-1 0 0,1 0 0,-1 0 0,1 0 0,-1 1 0,1-1 0,-1 0 0,1 1 0,-1-1 0,1 0 0,0 1 0,22 18 0,-12-8 0,3-2 0,-1 0 0,2-1 0,-1 0 0,1-1 0,0-1 0,0-1 0,1 0 0,0 0 0,0-2 0,0 0 0,0-1 0,0 0 0,1-1 0,28-3 0,-37 1 0,0-1 0,0 0 0,0 0 0,0-1 0,-1 0 0,1 0 0,-1-1 0,13-8 0,-15 9 0,-1 0 0,1-1 0,-1 0 0,0 0 0,0 0 0,0 0 0,0-1 0,-1 1 0,0-1 0,0 0 0,0 0 0,0 0 0,1-7 0,-1 2 0,-1 1 0,0-1 0,-1 0 0,0 0 0,0 0 0,-1-1 0,0 1 0,-1 0 0,-3-15 0,4 24 0,0 1 0,0 0 0,0-1 0,-1 1 0,1-1 0,0 1 0,0 0 0,0-1 0,0 1 0,-1-1 0,1 1 0,0 0 0,0-1 0,-1 1 0,1 0 0,0 0 0,-1-1 0,1 1 0,0 0 0,-1 0 0,1-1 0,-1 1 0,1 0 0,0 0 0,-1 0 0,1 0 0,-1-1 0,1 1 0,0 0 0,-1 0 0,1 0 0,-1 0 0,1 0 0,-1 0 0,1 0 0,-1 0 0,1 0 0,0 0 0,-1 1 0,1-1 0,-1 0 0,1 0 0,0 0 0,-1 0 0,1 1 0,0-1 0,-1 0 0,1 0 0,-1 1 0,1 0 0,-25 16 0,19-12 0,-1 0 0,0 0 0,1 1 0,-1 0 0,1 0 0,0 0 0,0 1 0,1 0 0,0 0 0,0 0 0,1 1 0,0-1 0,0 1 0,-4 14 0,6-17 0,0 0 0,0 1 0,0-1 0,1 1 0,0 0 0,0 0 0,0 0 0,0-1 0,1 1 0,0 0 0,1 0 0,-1 0 0,3 10 0,2-4 0,0 0 0,0 0 0,1 0 0,1-1 0,0 0 0,0 0 0,1-1 0,0 0 0,1 0 0,0-1 0,1 0 0,0-1 0,0 0 0,19 11 0,-26-17 0,0 0 0,1 0 0,-1-1 0,0 0 0,1 1 0,-1-1 0,1 0 0,0-1 0,-1 1 0,1-1 0,0 1 0,-1-1 0,1 0 0,7-1 0,-5 0 0,-1-1 0,1 0 0,0 0 0,0 0 0,-1 0 0,1-1 0,-1 0 0,7-5 0,0-2 0,0 0 0,-1 0 0,0-2 0,0 1 0,-1-1 0,8-14 0,-8 9 0,0 1 0,-2-2 0,0 1 0,6-22 0,15-75 0,-28 112 0,-1 0 0,0 0 0,0 1 0,1-1 0,-1 0 0,1 1 0,-1-1 0,1 1 0,0-1 0,0 0 0,1-1 0,-1 4 0,0 0 0,-1 0 0,1 0 0,0 0 0,-1 0 0,1 0 0,-1 0 0,1 0 0,-1 0 0,1 0 0,-1 1 0,0-1 0,0 0 0,0 0 0,1 0 0,-1 2 0,9 41 0,4 55 0,-12-84 0,0 0 0,-1 0 0,-1 0 0,-1-1 0,0 1 0,-1 0 0,-8 24 0,11-38 0,0 0 0,-1 0 0,1 0 0,-1-1 0,1 1 0,-1 0 0,1 0 0,-1-1 0,1 1 0,-1 0 0,0-1 0,1 1 0,-1-1 0,0 1 0,0-1 0,1 1 0,-1-1 0,0 0 0,0 1 0,0-1 0,0 0 0,1 0 0,-1 1 0,-1-1 0,-1 0 0,0 0 0,-1 0 0,1 0 0,0-1 0,0 1 0,0-1 0,-4-1 0,-6-3 0,0 0 0,-17-10 0,27 13 0,-9-10 0,11 11 0,1 1 0,-1-1 0,1 0 0,-1 1 0,1-1 0,-1 0 0,1 1 0,-1-1 0,0 1 0,1-1 0,-1 1 0,0-1 0,1 1 0,-1 0 0,0-1 0,0 1 0,0 0 0,1-1 0,-1 1 0,0 0 0,-1 0 0,12 6 0,-1-1 0,21 9 0,-19-10 0,0 0 0,1 0 0,-1-1 0,0 0 0,1-1 0,0 0 0,0-1 0,-1-1 0,1 0 0,22-2 0,82-25 0,-102 26 984,-13 1-1133,-1 0 0,1 0 0,-1-1-1,0 1 1,1 0 0,-1 1 0,0-1 0,1 0 0,-1 0 0,0 0 0,1 0 0,-1 0 0,1 0 0,-1 0 0,0 0 0,1 1 0,-1-1 0,0 0 0,0 0 0,1 0 0,-1 1 0,0-1 0,1 0 0,-1 0 0,0 1 0,0-1 0,0 0 0,1 1 0,-1-1 0,0 0 0,0 1 0,0 0-1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23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0 118 14368,'0'0'4737,"14"10"-4084,48 31-36,-55-37-437,0 1 0,1-1 0,0-1 0,0 0 0,0 0 0,0 0 0,1-1 0,-1 0 0,11 1 0,-3-3 266,0 0 0,0-1 0,19-4 0,-28 4-324,0-1 93,1 0 0,-1-1 0,1 0 1,-1 0-1,0-1 0,0 1 0,0-2 0,-1 1 1,1-1-1,-1 0 0,0 0 0,0-1 1,6-8-1,-10 12-131,-1 0 1,0 0-1,0-1 1,-1 1-1,1 0 1,0-1 0,-1 1-1,1 0 1,-1-1-1,0 1 1,0 0-1,0-1 1,0 1-1,0-1 1,0 1-1,-1 0 1,1-1-1,-1 1 1,1 0-1,-1-1 1,0 1 0,0 0-1,0 0 1,0 0-1,-1 0 1,1 0-1,-3-3 1,0-1 98,-1 1 0,1 0 1,-1 0-1,0 0 1,-1 0-1,1 1 0,-1-1 1,-7-3-1,8 6-141,0-1 0,-1 1 1,1 0-1,-1 0 0,0 1 0,1 0 0,-1 0 0,0 0 1,0 0-1,0 1 0,0 0 0,0 0 0,0 1 0,1 0 1,-1 0-1,0 0 0,0 1 0,1-1 0,-1 1 0,1 1 1,-1-1-1,-4 4 0,-1 1 26,1 0 0,0 1-1,0 0 1,1 1 0,0 0 0,1 0 0,-1 1-1,2 0 1,-8 13 0,11-17-68,1 1 0,0-1 0,0 1 0,1 0 0,0 0 0,0 0 0,0 0 0,1 0 0,0 0 0,1 1 0,-1-1 0,1 0 0,1 0 0,0 1 0,0-1 0,0 0 0,1 0 0,-1 0 0,2 0 0,-1 0 0,1-1 0,0 1 0,1-1 0,-1 1 0,7 7 0,-4-6 0,0 0 0,1 0 0,0 0 0,0-1 0,1 0 0,0 0 0,0-1 0,0 0 0,1-1 0,0 0 0,0 0 0,0-1 0,1 0 0,-1 0 0,1-1 0,0-1 0,12 3 0,-4-3 0,0-1 0,0 0 0,-1-1 0,1-1 0,0 0 0,-1-2 0,1 0 0,17-6 0,-5-1 0,0 2 0,1 0 0,31-3 0,-1 1 554,-35 6-5043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24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0 470 10952,'0'0'12687,"11"-11"-12241,80-78 1446,-67 68-1180,-1-2 1,-1-1 0,-1-1 0,-1 0 0,-2-2-1,0 0 1,21-45 0,-31 54-516,-3 6-20,0 1-1,0-2 1,-1 1-1,3-19 1,-5 27-177,2-10 0,-4 14 0,1 0 0,-1-1 0,0 1 0,0 0 0,0-1 0,0 1 0,0-1 0,0 1 0,0 0 0,0-1 0,0 1 0,0 0 0,0-1 0,0 1 0,0 0 0,-1-1 0,1 1 0,0 0 0,0-1 0,0 1 0,0 0 0,-1-1 0,1 1 0,0 0 0,0 0 0,0-1 0,-1 1 0,1 0 0,0 0 0,-1-1 0,1 1 0,-1 0 0,1 0 0,-1 0 0,1 0 0,-1 0 0,1 0 0,-1 0 0,1 0 0,-1 1 0,1-1 0,-1 0 0,1 0 0,-1 1 0,1-1 0,-1 0 0,1 0 0,0 1 0,-1-1 0,1 1 0,-1-1 0,1 0 0,0 1 0,-1-1 0,1 1 0,0-1 0,0 1 0,-1-1 0,1 1 0,-8 17 0,6-15 0,-10 23 0,2 1 0,-12 44 0,19-61 0,1 0 0,1 0 0,0 1 0,0-1 0,1 1 0,0-1 0,1 0 0,0 1 0,1-1 0,4 17 0,-4-21 0,0-1 0,0 1 0,1 0 0,0-1 0,0 0 0,5 8 0,-6-11 0,1 1 0,-1-1 0,1 0 0,-1 0 0,1 0 0,0 0 0,0 0 0,0 0 0,0-1 0,0 0 0,1 1 0,-1-1 0,4 0 0,-3 0 0,0-1 0,1 0 0,-1 1 0,0-2 0,0 1 0,1-1 0,-1 1 0,0-1 0,0 0 0,0-1 0,0 1 0,0-1 0,0 1 0,0-1 0,-1 0 0,1-1 0,-1 1 0,5-5 0,8-5 0,-1-2 0,19-23 0,-27 29 0,78-83 0,-66 68 0,-13 16 0,0 0 0,0 0 0,1 1 0,13-11 0,-20 17 0,0-1 0,1 1 0,-1 0 0,1 0 0,-1 0 0,1 0 0,-1 0 0,1 0 0,-1 0 0,1 0 0,-1 0 0,1 0 0,-1 0 0,0 0 0,1 0 0,-1 0 0,1 1 0,-1-1 0,1 0 0,-1 0 0,1 0 0,-1 1 0,0-1 0,1 0 0,-1 1 0,0-1 0,1 0 0,-1 1 0,0-1 0,1 0 0,-1 1 0,0-1 0,0 1 0,1-1 0,-1 0 0,0 1 0,0-1 0,0 1 0,0-1 0,0 1 0,1-1 0,-1 1 0,0-1 0,0 1 0,6 26 0,-6-24 0,5 34 0,-3-21 0,0 1 0,8 26 0,-10-43 0,1 0 0,0 0 0,-1 0 0,1 1 0,-1-1 0,1 0 0,0 0 0,-1 0 0,1 0 0,-1 0 0,1 0 0,0 0 0,-1 0 0,1 0 0,-1-1 0,1 1 0,0 0 0,-1 0 0,1 0 0,-1-1 0,1 1 0,-1 0 0,1-1 0,-1 1 0,1 0 0,-1-1 0,1 1 0,-1-1 0,0 1 0,1-1 0,0 0 0,19-17 0,-6 5 0,0 0 0,1 1 0,0 0 0,1 2 0,19-11 0,-35 21 0,1-1 0,-1 1 0,1 0 0,-1 0 0,1-1 0,-1 1 0,1 0 0,0 0 0,-1 0 0,1 0 0,-1 0 0,1 0 0,0 0 0,-1 0 0,1 0 0,-1 0 0,1 0 0,0 0 0,-1 1 0,1-1 0,-1 0 0,1 0 0,-1 1 0,1-1 0,-1 0 0,1 1 0,-1-1 0,1 1 0,11 16 0,-1-1 0,-10-15 0,93 101 0,-88-96 0,-1 0 0,1 0 0,12 8 0,6 7 0,-14-19-706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24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17687,'0'0'3704,"59"-28"-3640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29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186 784 11656,'0'0'7938,"-4"12"-7589,-63 196 1018,38-122-208,-23 113 1,28-82 613,20-102-1423,-2 19 2140,7-44-1514,23-83 139,-3 15-486,42-230 1168,-53 268-1797,2 1 0,2 0 0,1 1 0,2 0 0,24-38 0,-32 61 0,18-25 0,-24 36 0,-1 1 0,1 0 0,1-1 0,-1 1 0,0 0 0,1 1 0,-1-1 0,1 0 0,0 1 0,0 0 0,0 0 0,5-2 0,-6 4 0,0 0 0,-1 0 0,1 0 0,-1 0 0,1 1 0,-1-1 0,1 1 0,-1-1 0,1 1 0,-1 0 0,0 0 0,1 0 0,-1 0 0,0 1 0,0-1 0,0 1 0,0-1 0,3 4 0,3 2 0,0 0 0,13 18 0,-11-13 0,-1 1 0,0 0 0,-1 1 0,-1 0 0,0 0 0,-1 1 0,0 0 0,-2 0 0,1 0 0,-2 1 0,0-1 0,-1 1 0,0 0 0,-2-1 0,0 1 0,-2 21 0,1-34 0,0 1 0,0-1 0,0 1 0,0-1 0,-1 1 0,1-1 0,-1 0 0,0 0 0,0 1 0,0-1 0,0-1 0,-1 1 0,1 0 0,-1-1 0,0 1 0,0-1 0,0 0 0,0 0 0,0 0 0,0 0 0,-4 1 0,2-1 0,1 0 0,0-1 0,-1 0 0,1 0 0,-1 0 0,1 0 0,-1-1 0,0 0 0,1 0 0,-1 0 0,1 0 0,-1-1 0,1 0 0,-1 0 0,1 0 0,-8-3 0,-2-2 0,0 0 0,1 0 0,0-1 0,-15-10 0,27 16 0,1 1 0,-1 0 0,1 0 0,0 0 0,-1 0 0,1-1 0,0 1 0,-1 0 0,1 0 0,0-1 0,-1 1 0,1 0 0,0-1 0,0 1 0,-1 0 0,1-1 0,0 1 0,0 0 0,0-1 0,-1 1 0,1 0 0,0-1 0,0 1 0,0-1 0,0 1 0,0 0 0,0-1 0,0 1 0,0-1 0,0 1 0,0 0 0,0-1 0,0 1 0,0-1 0,0 1 0,0 0 0,0-1 0,0 1 0,1-1 0,-1 1 0,0 0 0,0-1 0,0 1 0,1 0 0,-1-1 0,0 1 0,1 0 0,-1-1 0,0 1 0,0 0 0,1 0 0,-1-1 0,0 1 0,1 0 0,-1 0 0,1 0 0,-1 0 0,0-1 0,1 1 0,0 0 0,32-9 0,-21 6 0,25-9 0,0-1 0,-1-2 0,52-29 0,-45 17 0,-1-2 0,-2-1 0,-1-3 0,-2-1 0,-1-1 0,43-55 0,-65 70 0,-1-1 0,-1-1 0,-1 0 0,-1-1 0,0 0 0,10-45 0,-12 35 0,-2-1 0,-1 1 0,-2-1 0,-1-50 0,-3 65 0,-1-1 0,0 0 0,-2 1 0,-11-38 0,15 57 0,0 0 0,0-1 0,0 1 0,0 0 0,0-1 0,0 1 0,0 0 0,0-1 0,-1 1 0,1 0 0,0-1 0,0 1 0,0 0 0,-1-1 0,1 1 0,0 0 0,0-1 0,-1 1 0,1 0 0,0 0 0,-1 0 0,1-1 0,0 1 0,-1 0 0,1 0 0,0 0 0,-1 0 0,1 0 0,0-1 0,-1 1 0,1 0 0,0 0 0,-1 0 0,1 0 0,0 0 0,-1 0 0,1 0 0,-1 0 0,1 0 0,0 0 0,-1 1 0,1-1 0,0 0 0,-1 0 0,1 0 0,0 0 0,-1 0 0,1 1 0,0-1 0,-1 0 0,1 0 0,0 1 0,0-1 0,-1 0 0,1 0 0,0 1 0,0-1 0,-1 0 0,1 1 0,-15 22 0,4 3 0,0-1 0,1 2 0,2-1 0,-9 48 0,9-24 0,-3 88 0,11-73 0,3 1 0,3 0 0,26 120 0,-32-183 0,1 1 0,0 0 0,1 0 0,-1 0 0,1-1 0,-1 1 0,1-1 0,0 1 0,0-1 0,1 0 0,-1 1 0,1-1 0,-1 0 0,1-1 0,0 1 0,0 0 0,1-1 0,-1 0 0,0 0 0,1 0 0,-1 0 0,1 0 0,0-1 0,-1 0 0,1 1 0,0-1 0,0-1 0,0 1 0,0 0 0,0-1 0,0 0 0,0 0 0,0 0 0,0-1 0,-1 1 0,7-2 0,0-1 0,1-1 0,-1 0 0,0-1 0,-1 0 0,1 0 0,10-8 0,52-44 0,-46 35 0,9-6 0,0-2 0,2 1 0,67-39 0,-95 63 0,1 1 0,0 0 0,0 0 0,0 1 0,1 0 0,-1 1 0,20-2 0,-6 0 0,-25 4 0,1 1 0,0-1 0,0 1 0,0 0 0,-1-1 0,1 1 0,0-1 0,0 1 0,-1-1 0,1 1 0,-1-1 0,1 0 0,0 1 0,-1-1 0,1 1 0,-1-1 0,1 0 0,-1 1 0,1-1 0,-1 0 0,1 0 0,-1 1 0,1-1 0,-1 0 0,0 0 0,-17 9 0,1 0 0,1 2 0,0-1 0,0 2 0,1 0 0,-16 17 0,-3 2 0,22-21 0,0 1 0,0 0 0,1 0 0,0 2 0,1-1 0,1 1 0,0 0 0,1 1 0,0 0 0,-11 29 0,18-39 0,1 0 0,-1 0 0,1-1 0,0 1 0,0 0 0,0 0 0,1 0 0,-1-1 0,1 1 0,0 0 0,0-1 0,0 1 0,0 0 0,1-1 0,-1 1 0,1-1 0,0 0 0,0 0 0,0 1 0,1-2 0,-1 1 0,4 3 0,-4-3 0,1 0 0,0-1 0,0 1 0,0-1 0,0 0 0,1 0 0,-1 0 0,1 0 0,-1 0 0,1-1 0,-1 0 0,1 1 0,0-1 0,0-1 0,0 1 0,-1-1 0,1 1 0,0-1 0,0 0 0,0 0 0,6-2 0,-3 0 0,0-1 0,0 0 0,0-1 0,-1 1 0,0-1 0,1-1 0,-1 1 0,0-1 0,-1 0 0,1 0 0,-1-1 0,0 0 0,-1 0 0,1 0 0,-1 0 0,0-1 0,-1 1 0,5-11 0,1-6 0,0 0 0,-2-1 0,0 0 0,3-31 0,-3 2 0,-6 64 0,1 1 0,0-1 0,1 0 0,0 0 0,0 0 0,1-1 0,1 1 0,0-1 0,0 0 0,1 0 0,1-1 0,-1 1 0,13 12 0,-16-19 0,1 0 0,-1-1 0,1 1 0,-1-1 0,1 0 0,0 0 0,0 0 0,0 0 0,0-1 0,0 0 0,0 1 0,0-1 0,6 0 0,-7-1 0,1 0 0,-1-1 0,1 1 0,-1-1 0,1 0 0,-1 0 0,1 0 0,-1 0 0,0 0 0,1-1 0,-1 0 0,0 0 0,0 0 0,0 0 0,0 0 0,3-4 0,3-3 0,0-1 0,-1 0 0,0 0 0,-1-1 0,9-16 0,27-62 0,-40 81 0,36-93 0,-26 62 0,2 1 0,22-41 0,-36 78 0,0-1 0,0 0 0,0 1 0,0-1 0,0 1 0,0-1 0,0 1 0,0-1 0,1 1 0,1-1 0,-3 2 0,1 0 0,0 0 0,-1 0 0,1 0 0,-1 0 0,1 0 0,0 0 0,-1 1 0,1-1 0,-1 0 0,1 0 0,-1 1 0,1-1 0,-1 0 0,1 1 0,-1-1 0,1 0 0,-1 1 0,1-1 0,-1 1 0,0-1 0,1 1 0,-1-1 0,0 1 0,1-1 0,-1 1 0,0 0 0,0-1 0,0 1 0,1 0 0,10 23 0,-1 0 0,0 0 0,-2 1 0,-1 0 0,-1 0 0,-1 1 0,-1 0 0,-2 0 0,0 0 0,-2 0 0,-5 46 0,5-69 0,-1 1 0,0 0 0,1-1 0,-1 1 0,-1-1 0,1 1 0,0-1 0,-4 6 0,4-8 0,0 0 0,0 0 0,1 0 0,-1 0 0,0-1 0,0 1 0,0 0 0,0-1 0,0 1 0,0-1 0,0 1 0,0-1 0,0 1 0,0-1 0,0 0 0,0 1 0,-1-1 0,1 0 0,0 0 0,0 0 0,0 0 0,0 0 0,-1 0 0,1 0 0,0 0 0,0 0 0,0-1 0,0 1 0,-2-1 0,-92-38 0,74 28 0,19 9 0,1 1 0,-1 0 0,0 0 0,1 0 0,-1 0 0,0 1 0,1-1 0,-1 0 0,0 1 0,0-1 0,0 1 0,0-1 0,-3 1 0,4 1 0,1-1 0,0 1 0,-1-1 0,1 1 0,0-1 0,0 1 0,0 0 0,-1-1 0,1 1 0,0 0 0,0-1 0,0 1 0,0-1 0,0 1 0,0 0 0,0-1 0,0 1 0,0 0 0,0-1 0,0 1 0,1 0 0,-1-1 0,0 1 0,0-1 0,1 1 0,-1-1 0,0 1 0,1 0 0,0 0 0,7 4 0,1 0 0,1 0 0,-1-1 0,1-1 0,0 1 0,0-2 0,0 1 0,0-1 0,0-1 0,0 0 0,1 0 0,-1-1 0,0 0 0,1-1 0,-1 0 0,0-1 0,0 0 0,0 0 0,0-1 0,0-1 0,-1 1 0,1-2 0,-1 1 0,0-1 0,0-1 0,-1 1 0,1-1 0,8-10 0,19-19 0,-19 20 0,-1-1 0,-1-1 0,19-27 0,-2 6 0,-32 38 0,0 0 0,0-1 0,1 1 0,-1 0 0,0 0 0,0-1 0,0 1 0,1 0 0,-1 0 0,0 0 0,1-1 0,-1 1 0,0 0 0,0 0 0,1 0 0,-1 0 0,0-1 0,1 1 0,-1 0 0,0 0 0,1 0 0,-1 0 0,0 0 0,1 0 0,-1 0 0,0 0 0,1 0 0,-1 0 0,0 0 0,1 0 0,-1 0 0,0 0 0,1 0 0,-1 1 0,0-1 0,1 0 0,-1 0 0,0 0 0,1 0 0,-1 1 0,0-1 0,0 0 0,1 0 0,-1 1 0,0-1 0,0 0 0,0 0 0,1 1 0,-1-1 0,0 0 0,0 1 0,0-1 0,0 0 0,0 1 0,1-1 0,-1 0 0,0 1 0,0-1 0,6 22 0,-2 4 0,-2 0 0,-1 0 0,-1 1 0,-1-1 0,-1 0 0,-10 46 0,5-34 0,23-53 0,106-152 0,-120 164 0,1 1 0,-1-1 0,1 1 0,-1-1 0,1 1 0,0 0 0,0 0 0,0 0 0,5-2 0,-8 4 0,1-1 0,-1 1 0,1 0 0,0-1 0,-1 1 0,1 0 0,0 0 0,0-1 0,-1 1 0,1 0 0,0 0 0,0 0 0,-1 0 0,1 0 0,0 0 0,0 0 0,-1 0 0,1 0 0,0 1 0,-1-1 0,1 0 0,0 0 0,0 1 0,-1-1 0,1 0 0,-1 1 0,1-1 0,0 0 0,-1 1 0,1-1 0,-1 1 0,1-1 0,-1 1 0,1 0 0,-1-1 0,1 1 0,-1-1 0,0 1 0,1 0 0,-1-1 0,0 1 0,1 0 0,-1 0 0,0-1 0,0 1 0,0 0 0,0-1 0,0 2 0,3 28 0,-1 52 0,-2-51 0,0-31 0,0 0 0,0 0 0,0 1 0,0-1 0,0 0 0,0 0 0,0 0 0,1 0 0,-1 0 0,0 1 0,0-1 0,0 0 0,0 0 0,0 0 0,0 0 0,0 0 0,1 0 0,-1 1 0,0-1 0,0 0 0,0 0 0,0 0 0,0 0 0,1 0 0,-1 0 0,0 0 0,0 0 0,0 0 0,0 0 0,1 0 0,-1 0 0,0 0 0,0 0 0,0 0 0,0 0 0,1 0 0,-1 0 0,0 0 0,0 0 0,0 0 0,0 0 0,1 0 0,-1 0 0,0 0 0,0 0 0,0 0 0,0-1 0,10-6 0,66-120 0,-43 69 0,-21 45 0,-12 13 0,0 0 0,1 0 0,-1 0 0,0 0 0,0 0 0,1 0 0,-1 0 0,0 0 0,0 0 0,1 0 0,-1 0 0,0 0 0,0 1 0,1-1 0,-1 0 0,0 0 0,0 0 0,0 0 0,1 0 0,-1 1 0,0-1 0,0 0 0,0 0 0,1 0 0,-1 0 0,0 1 0,0-1 0,0 0 0,0 0 0,0 1 0,0-1 0,1 0 0,-1 0 0,0 1 0,6 33 0,-4-20 0,1 4 0,-2-9 0,0-1 0,1 0 0,0 0 0,5 15 0,-5-21 0,-1 1 0,1 0 0,0-1 0,-1 0 0,1 1 0,0-1 0,1 0 0,-1 0 0,0 0 0,0 0 0,1 0 0,-1-1 0,1 1 0,0-1 0,-1 1 0,1-1 0,4 1 0,-2-1 0,0 0 0,0 0 0,0 0 0,0-1 0,0 0 0,0 0 0,0 0 0,0 0 0,7-2 0,45-14 0,-53 14 0,30-10 0,-1-2 0,-1-2 0,0 0 0,57-42 0,-82 52 0,0 1 0,0-2 0,-1 1 0,0-1 0,7-9 0,-11 13 0,0 0 0,0 0 0,0 0 0,0 0 0,-1-1 0,1 1 0,-1 0 0,0-1 0,0 0 0,0 1 0,0-1 0,-1 1 0,1-1 0,-1 0 0,-1-6 0,1 10 0,0-1 0,0 1 0,0 0 0,0 0 0,0 0 0,0 0 0,0 0 0,0 0 0,0-1 0,0 1 0,0 0 0,0 0 0,0 0 0,-1 0 0,1 0 0,0 0 0,0 0 0,0-1 0,0 1 0,0 0 0,0 0 0,-1 0 0,1 0 0,0 0 0,0 0 0,0 0 0,0 0 0,0 0 0,-1 0 0,1 0 0,0 0 0,0 0 0,0 0 0,0 0 0,0 0 0,-1 0 0,1 0 0,0 0 0,0 0 0,0 0 0,0 0 0,-1 0 0,-8 6 0,-9 9 0,17-14 0,-12 11 0,0 2 0,1 0 0,1 0 0,-11 18 0,17-25 0,1 0 0,1 1 0,-1-1 0,1 1 0,0 0 0,1-1 0,-1 1 0,2 0 0,-1 0 0,1 1 0,0 13 0,1-20 0,0 0 0,0 0 0,0 0 0,0 1 0,0-1 0,1 0 0,-1 0 0,1 0 0,-1 0 0,1 0 0,0 0 0,0 0 0,0 0 0,0-1 0,0 1 0,0 0 0,0 0 0,1-1 0,-1 1 0,1-1 0,-1 1 0,1-1 0,0 0 0,-1 1 0,1-1 0,0 0 0,0 0 0,0 0 0,0-1 0,0 1 0,0 0 0,0-1 0,0 1 0,0-1 0,0 0 0,0 1 0,0-1 0,0 0 0,0 0 0,1-1 0,-1 1 0,0 0 0,0-1 0,2 0 0,4-1 0,1-1 0,-1 0 0,0 0 0,0 0 0,-1-1 0,1-1 0,-1 1 0,0-1 0,12-11 0,-4 2 0,0-2 0,-1 0 0,-1-1 0,0 0 0,-2-1 0,0 0 0,0-1 0,-2 0 0,-1-1 0,0 0 0,5-23 0,-10 33 0,0-7 0,-8 14 0,-8 9 0,3 0 0,2 1 0,-1 1 0,1 0 0,0 0 0,1 0 0,0 1 0,0 0 0,-9 17 0,13-20 0,1-1 0,0 0 0,0 1 0,0-1 0,1 1 0,0 0 0,0-1 0,0 1 0,1 0 0,0 0 0,0-1 0,0 1 0,1 0 0,0 0 0,0-1 0,0 1 0,4 8 0,-2-5 0,1-1 0,0-1 0,0 1 0,1-1 0,-1 1 0,2-1 0,-1 0 0,1-1 0,0 0 0,13 11 0,-9-10 0,1-1 0,-1 0 0,1-1 0,1 0 0,-1-1 0,1 0 0,-1-1 0,1 0 0,0 0 0,0-2 0,13 1 0,0-1 0,-1-1 0,1-1 0,0-1 0,36-8 0,-42 6 0,-11 2 0,1 1 0,-1-1 0,0 0 0,0-1 0,0 0 0,-1 0 0,15-9 0,-22 12 15,0 0 1,0 0-1,1 0 1,-1 0-1,0 0 1,0 0-1,0 0 1,0 0-1,0 0 1,0 0-1,0-1 1,0 1-1,0 0 1,0 0-1,0 0 0,1 0 1,-1 0-1,0 0 1,0 0-1,0-1 1,0 1-1,0 0 1,0 0-1,0 0 1,0 0-1,0 0 1,0 0-1,0 0 0,0-1 1,0 1-1,0 0 1,0 0-1,0 0 1,0 0-1,-1 0 1,1 0-1,0 0 1,0-1-1,0 1 1,0 0-1,0 0 1,0 0-1,0 0 0,0 0 1,0 0-1,0 0 1,0 0-1,-1 0 1,1 0-1,0-1 1,0 1-1,0 0 1,0 0-1,0 0 1,0 0-1,0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40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127 654 10848,'0'0'14681,"-10"9"-14484,3-2-172,-8 7 156,0-1 1,1 2-1,-23 32 1,33-40-98,0 0 1,0 0 0,1 1 0,0-1-1,1 1 1,-1 0 0,2-1 0,-1 1-1,1 0 1,0 0 0,0 0 0,1 0-1,1 10 1,0-15-50,0 0 0,0 0 0,1 0 0,-1 0 0,1 0 0,0 0 0,0 0 0,0-1 0,0 1 0,0-1 0,1 1 0,-1-1-1,1 0 1,-1 0 0,1 0 0,0 0 0,3 2 0,3 0 42,0 1-1,0-1 1,0 0 0,15 3-1,-19-6-32,1 0-1,0-1 1,0 1 0,-1-1-1,1-1 1,0 1-1,0-1 1,0 0 0,-1 0-1,1-1 1,0 1-1,-1-1 1,7-4 0,2-1 80,0 0 1,0-2 0,19-15-1,-27 19-69,-1 0-1,1-1 0,-1 0 1,0 0-1,-1 0 0,0 0 1,0-1-1,0 0 0,-1 0 0,0 0 1,3-8-1,-2 2 315,-1 0-1,0 0 1,0-1-1,-2 1 0,1-20 1,-2 42-358,0 1 0,1-1 1,0 1-1,0-1 0,1 1 0,0-1 0,1 0 1,0 0-1,8 17 0,-9-20-11,1-1 0,0 1 0,0-1 0,0 1 0,0-1 0,1 0 0,0-1 0,0 1 0,1-1 0,-1 1 0,1-1 0,0-1 0,0 1 0,0 0 0,0-1 0,7 3 0,-1-1 0,-6-2 0,0-1 0,0 1 0,0-1 0,0 0 0,0 0 0,1-1 0,-1 0 0,0 0 0,1 0 0,-1 0 0,1-1 0,-1 0 0,1 0 0,-1 0 0,1-1 0,6-1 0,-3-2 0,-1 0 0,1-1 0,-1 0 0,0-1 0,0 1 0,-1-1 0,1-1 0,10-12 0,-14 15 0,-3 2 0,1 0 0,-1 0 0,1 0 0,-1 0 0,0 0 0,0 0 0,0 0 0,0-1 0,0 1 0,0 0 0,-1-1 0,1 1 0,-1 0 0,0-1 0,0 1 0,0-1 0,0 1 0,0-1 0,0 1 0,0 0 0,-1-1 0,-1-3 0,-1-4 0,0 1 0,-1 1 0,0-1 0,-7-11 0,-5-2 0,11 13 0,4 8 0,0 0 0,0 0 0,1 0 0,-1 0 0,0 0 0,1 0 0,-1 0 0,0 0 0,1-1 0,-1 1 0,1 0 0,0 0 0,-1-1 0,1 1 0,0 0 0,0-1 0,0 1 0,0 0 0,0-2 0,27 0 0,34-6 0,-25 4 0,38-9 0,-65 11 0,1 0 0,-2 0 0,1 0 0,0-1 0,-1-1 0,1 1 0,-1-1 0,0-1 0,8-7 0,7-7 0,-13 12 0,-1-1 0,0 0 0,0 0 0,0-1 0,-2 1 0,1-2 0,-1 1 0,0-1 0,6-15 0,-7 9 0,-1-1 0,-1 0 0,0-1 0,-1 1 0,-1 0 0,-1-21 0,-9-114 0,6 128 0,2 15 0,-2-15 0,-1 1 0,-7-32 0,0 32 0,5 16 0,5 8 0,-1 0 0,1 0 0,0 0 0,0 0 0,0 0 0,0-1 0,0 1 0,0 0 0,0 0 0,0 0 0,0 0 0,0 0 0,0 0 0,0 0 0,0 0 0,0 0 0,-1 0 0,1 0 0,0 0 0,0 0 0,0 0 0,0 0 0,0 0 0,0 0 0,0 0 0,0 0 0,0 0 0,0 0 0,0 0 0,-1 0 0,1 0 0,0 0 0,0 0 0,0 0 0,0 0 0,0 0 0,0 0 0,0 0 0,0 0 0,0 1 0,0-1 0,0 0 0,0 0 0,0 0 0,0 0 0,0 0 0,-1 0 0,1 0 0,0 0 0,0 0 0,0 0 0,0 0 0,0 0 0,0 0 0,0 1 0,0-1 0,0 0 0,0 0 0,0 0 0,0 0 0,0 0 0,0 0 0,0 0 0,0 0 0,0 0 0,0 0 0,-2 24 0,0 39 0,1-19 0,-7 416 0,9-340 0,6-4 0,-3-88 0,-3-34 0,1 0 0,0 0 0,0-1 0,0 1 0,1 1 0,5-10 0,7-16 0,-13 26 0,3-9 0,0 1 0,0-1 0,1 1 0,1 0 0,0 1 0,1 0 0,0 0 0,18-19 0,-24 29 0,1 0 0,-1 0 0,0-1 0,1 2 0,0-1 0,0 0 0,-1 0 0,1 1 0,4-2 0,-6 3 0,0 0 0,1 0 0,-1 0 0,0 1 0,1-1 0,-1 0 0,0 0 0,0 1 0,1-1 0,-1 1 0,0-1 0,0 1 0,0-1 0,0 1 0,0 0 0,0 0 0,0-1 0,0 1 0,0 0 0,0 0 0,0 0 0,0 0 0,0 0 0,-1 0 0,1 0 0,0 2 0,7 10 0,-1-1 0,-1 1 0,0 0 0,4 17 0,-5-16 0,0 0 0,1 0 0,14 22 0,-16-29 0,0 0 0,1 0 0,-1 0 0,1-1 0,1 0 0,-1 0 0,1 0 0,0 0 0,0-1 0,8 5 0,-4-4 0,-7-3 0,0-1 0,1 0 0,-1 0 0,0 0 0,1 0 0,-1-1 0,1 0 0,-1 1 0,1-1 0,0 0 0,-1-1 0,1 1 0,0-1 0,0 1 0,0-1 0,-1 0 0,1-1 0,0 1 0,0-1 0,5-1 0,1 0 0,0 0 0,0-1 0,0 0 0,-1 0 0,1-1 0,-1-1 0,0 1 0,0-1 0,0-1 0,-1 0 0,0 0 0,0-1 0,0 0 0,-1 0 0,0-1 0,6-8 0,-10 11 0,0-1 0,0 1 0,0-1 0,-1 0 0,1 0 0,-1 0 0,-1 0 0,1 0 0,-1-1 0,0-11 0,0 14 0,-1-1 0,0 1 0,-1 0 0,1-1 0,-1 1 0,1 0 0,-2 0 0,1-1 0,0 1 0,-1 0 0,1 0 0,-1 0 0,0 1 0,-1-1 0,1 0 0,-5-5 0,6 9 0,0-1 0,0 1 0,0-1 0,0 1 0,0 0 0,0-1 0,0 1 0,0 0 0,0 0 0,0 0 0,0-1 0,0 1 0,-1 0 0,1 1 0,0-1 0,0 0 0,0 0 0,0 0 0,0 1 0,0-1 0,0 0 0,0 1 0,0-1 0,0 1 0,0-1 0,0 1 0,-1 1 0,-1 0 0,0 0 0,0 0 0,0 0 0,0 0 0,1 1 0,-5 5 0,1 1 0,0 1 0,1 0 0,0 0 0,1 1 0,0-1 0,1 1 0,0 0 0,0 0 0,1 0 0,0 12 0,1-16 0,1 0 0,1 0 0,-1 0 0,1 0 0,1-1 0,-1 1 0,1 0 0,0-1 0,1 1 0,-1-1 0,1 0 0,1 1 0,-1-1 0,1-1 0,0 1 0,0-1 0,7 8 0,-7-10 0,-1 0 0,1 0 0,0 0 0,-1-1 0,1 1 0,0-1 0,1 0 0,-1 0 0,0 0 0,1-1 0,-1 0 0,1 0 0,-1 0 0,1 0 0,0 0 0,-1-1 0,1 0 0,0 0 0,-1 0 0,1-1 0,-1 0 0,1 0 0,0 0 0,-1 0 0,0-1 0,1 1 0,-1-1 0,0 0 0,0 0 0,0-1 0,5-3 0,11-9 0,-2-1 0,28-30 0,-25 24 0,24-19 0,-42 39 0,2-3 0,0 1 0,1 0 0,0 0 0,0 0 0,8-3 0,-13 7 0,1-1 0,-1 1 0,1-1 0,-1 1 0,1 0 0,0 0 0,-1 0 0,1 0 0,0 0 0,-1 0 0,1 0 0,-1 0 0,1 1 0,0-1 0,-1 0 0,1 1 0,-1 0 0,1-1 0,-1 1 0,1 0 0,-1 0 0,0 0 0,1 0 0,-1 0 0,0 0 0,2 2 0,2 2 0,-1 0 0,0 0 0,0 1 0,-1 0 0,1 0 0,-1 0 0,0 0 0,-1 0 0,0 0 0,0 1 0,2 10 0,-1 4 0,-1 0 0,0 31 0,37-90 0,-6 1 0,-29 31 0,1 0 0,0 0 0,0 1 0,0-1 0,1 1 0,-1 0 0,1 1 0,1-1 0,-1 1 0,0 1 0,10-5 0,-15 8 0,-1 0 0,1 0 0,0 0 0,-1 0 0,1 0 0,-1 0 0,1 1 0,0-1 0,-1 0 0,1 0 0,-1 1 0,1-1 0,-1 0 0,1 1 0,-1-1 0,1 0 0,-1 1 0,0-1 0,1 1 0,-1-1 0,1 1 0,-1-1 0,0 1 0,1-1 0,-1 1 0,0-1 0,0 1 0,1 0 0,7 20 0,-7-18 0,4 14 0,-4-13 0,0 0 0,0 0 0,0 0 0,1 0 0,0 0 0,-1-1 0,4 4 0,19 36 0,-21-37 0,0 1 0,1-1 0,-1 1 0,1-1 0,1 0 0,-1 0 0,1-1 0,0 0 0,0 0 0,0 0 0,11 7 0,-8-9 0,-1 0 0,1-1 0,0 1 0,0-2 0,-1 1 0,12-1 0,5 3 0,1-1-3935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42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9848,'0'0'13311,"4"11"-12821,6 31 97,-2 0 1,4 47-1,2 11 637,4 20 1679,-19-101-1564,1-10-65,4-18-666,-2-5-608,0 0 0,0 0 0,-1 0 0,-1-1 0,-2-20 0,0-6 0,-4-169 0,2 113 0,4 88 0,-1 0 0,0 0 0,0 0 0,-1 0 0,0 0 0,-1 0 0,-5-12 0,7 11 0,1 9 0,0 0 0,0 0 0,0 0 0,0 0 0,0 1 0,0-1 0,0 0 0,0 0 0,0 0 0,-1 0 0,1 0 0,0 1 0,-1-1 0,1 0 0,0 0 0,-2 0 0,135 53 0,-21-10 0,34 27 0,-117-53 0,0 2 0,46 37 0,-64-46 0,-2 0 0,1 0 0,-2 1 0,1 0 0,-1 1 0,-1 0 0,0 0 0,0 1 0,5 13 0,-10-19 0,0-1 0,0 0 0,-1 1 0,1-1 0,-1 1 0,-1 0 0,1-1 0,-1 1 0,0 0 0,0-1 0,0 1 0,-1 0 0,0-1 0,0 1 0,-1-1 0,1 1 0,-1-1 0,0 0 0,-1 0 0,1 0 0,-1 0 0,0 0 0,-7 8 0,2-5 0,0 0 0,0 0 0,-1 0 0,0-1 0,-1-1 0,1 1 0,-1-2 0,-13 7 0,-11 1 0,-44 13 0,36-14 0,12-4 0,1-2 0,-35 3 0,38-6 0,-1 1 0,1 2 0,-32 10 0,58-16 0,-1 0 0,0 1 0,0-1 0,0 1 0,0-1 0,0 1 0,1-1 0,-1 1 0,0 0 0,0-1 0,1 1 0,-1 0 0,0 0 0,0 1 0,3 2 0,8-3 0,8-4-3935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43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59 10248,'0'0'8574,"-13"-6"-8181,10 4-385,-24-10 388,-32-12 0,49 21-236,1 0 1,-1 0-1,0 1 0,0 0 0,0 1 0,0 0 0,0 1 1,-19 2-1,11 1 143,0 1 1,0 0-1,1 2 1,-21 8 0,29-9-130,1 0 1,-1 0-1,1 0 0,0 1 1,1 0-1,-1 1 1,1-1-1,0 2 1,-9 12-1,5-3 188,1 1-1,1 0 0,0 0 1,1 1-1,2 0 0,0 0 1,0 0-1,2 1 0,1 0 0,0 0 1,1 0-1,2 0 0,2 40 1,1-43-114,1 0 1,0 0-1,1-1 1,1 1-1,1-1 0,0-1 1,1 1-1,0-1 1,2 0-1,0-1 1,14 16-1,-20-25-248,0-1 0,1 0 0,-1-1 0,1 1 0,0-1 0,0 0 0,0 0 0,1 0 0,-1-1 0,1 0 0,-1 0 0,1 0 0,0-1 0,0 0 0,7 1 0,11 0 0,-1-2 0,37-3 0,-39 2 0,-2-2 0,0 0 0,0-1 0,0 0 0,-1-2 0,0 0 0,0-1 0,32-18 0,12-4 989,-11 6-5955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49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0 972 9536,'0'0'9554,"2"-11"-9131,-1 8-411,4-24 419,1 0-1,1 0 1,13-32-1,-7 31 51,0 0-1,2 1 0,1 1 0,2 0 0,27-32 1,-29 38-83,-10 13-188,0 0-1,0 0 1,9-7-1,-14 13-125,1-1 0,-1 1 0,1 0 0,-1 0-1,1 0 1,0 0 0,0 0 0,-1 1 0,1-1 0,0 1 0,0-1 0,0 1 0,0-1 0,0 1 0,0 0 0,0 0 0,0 0-1,0 0 1,0 0 0,2 1 0,-2 1 10,0 1-1,0-1 1,0 1 0,0-1-1,-1 1 1,1 0 0,-1 0-1,0 0 1,1 0 0,-1 0-1,-1 0 1,2 3 0,-2-5-56,3 14 185,-1 0 1,0 0-1,-1 1 1,-1-1-1,0 0 0,-1 1 1,-5 21-1,-1 41 1335,5-62-527,22-33-1031,31-58 0,-39 54 0,1 2 0,1-1 0,1 2 0,28-29 0,-2 18 0,-37 26 0,0 1 0,0 0 0,0 0 0,0 0 0,0 1 0,0-1 0,1 1 0,-1 0 0,6 0 0,-9 3 0,1-1 0,-1 1 0,1 0 0,-1 0 0,0-1 0,1 1 0,-1 0 0,0 0 0,0 1 0,-1-1 0,1 0 0,0 0 0,-1 0 0,1 4 0,1 1 0,6 23 0,-1-1 0,4 52 0,-10-76 0,0 1 0,10-13 0,-5 1 0,-1 0 0,0-1 0,0 0 0,-1 0 0,0 0 0,6-15 0,6-9 0,-6 15 0,43-70 0,-44 73 0,0 1 0,1-1 0,1 2 0,15-14 0,2 8 0,-28 17 0,0 0 0,0 0 0,1 0 0,-1 0 0,0-1 0,0 1 0,0 0 0,1 0 0,-1 0 0,0 0 0,0 0 0,0 0 0,1 0 0,-1 0 0,0 0 0,0 0 0,0 0 0,1 0 0,-1 0 0,0 0 0,0 0 0,0 0 0,1 0 0,-1 0 0,0 0 0,0 0 0,0 0 0,1 1 0,-1-1 0,0 0 0,0 0 0,0 0 0,0 0 0,1 0 0,-1 0 0,0 1 0,0-1 0,0 0 0,0 0 0,0 0 0,0 0 0,0 1 0,1-1 0,-1 0 0,0 1 0,4 9 0,-3-9 0,3 13 0,-1 1 0,0 0 0,0 0 0,-2 0 0,0 17 0,3 22 0,0-14 0,-2-18 0,8 37 0,-9-53 0,1 0 0,0 0 0,1 0 0,-1 0 0,1 0 0,0-1 0,1 1 0,-1-1 0,1 0 0,6 7 0,-8-11 0,0 1 0,0-1 0,1 0 0,-1 1 0,0-1 0,1 0 0,-1-1 0,1 1 0,-1 0 0,1-1 0,-1 1 0,1-1 0,-1 0 0,1 0 0,-1 0 0,1 0 0,-1 0 0,1-1 0,-1 1 0,1-1 0,-1 0 0,1 0 0,-1 1 0,1-1 0,-1-1 0,4-1 0,5-3 0,-1 0 0,1-1 0,-1 0 0,10-9 0,1-5 0,27-33 0,4-3 0,-47 51 0,-1 0 0,1 0 0,-1-1 0,0 0 0,6-12 0,-7 10 0,2 1 0,-1 0 0,11-13 0,-14 20 0,0 0 0,0 0 0,0 1 0,0-1 0,0 1 0,0-1 0,0 1 0,0-1 0,1 1 0,-1 0 0,0 0 0,0-1 0,1 1 0,-1 0 0,0 0 0,0 0 0,0 0 0,1 1 0,-1-1 0,0 0 0,0 0 0,0 1 0,1-1 0,-1 1 0,0-1 0,0 1 0,0-1 0,0 1 0,1 1 0,37 23 0,-32-19 0,-1-1 0,0 0 0,-1 0 0,8 10 0,12 10 0,-20-19 0,-11-13 0,0 0 0,0 1 0,-13-11 0,1 0 0,9 7 0,-1 2 0,1 0 0,-14-9 0,20 15 0,1 1 0,-1-1 0,1 1 0,-1-1 0,1 1 0,-1 0 0,0 0 0,1 0 0,-1 1 0,0-1 0,0 1 0,0-1 0,1 1 0,-1 0 0,0 0 0,0 0 0,0 0 0,0 1 0,0-1 0,1 1 0,-5 1 0,3 2 0,0 0 0,0 0 0,1 0 0,-1 1 0,1-1 0,0 1 0,0 0 0,1 0 0,-1 0 0,-2 9 0,-1 0 0,3-7 0,1 0 0,0 0 0,0 1 0,1-1 0,-1 1 0,2-1 0,-1 1 0,1-1 0,0 1 0,1-1 0,-1 1 0,2 0 0,-1-1 0,1 0 0,0 1 0,4 9 0,-3-10 0,1 1 0,-1-1 0,1 1 0,1-1 0,-1 0 0,1 0 0,0-1 0,1 1 0,0-1 0,0-1 0,0 1 0,0-1 0,1 0 0,13 7 0,-12-8 0,0 0 0,0-1 0,1 0 0,0 0 0,-1-1 0,13 2 0,-19-4 0,1 0 0,-1 0 0,1 0 0,-1 0 0,1 0 0,-1-1 0,1 1 0,-1-1 0,1 1 0,-1-1 0,0 0 0,1 0 0,-1 0 0,0 0 0,0-1 0,0 1 0,0 0 0,0-1 0,0 0 0,0 1 0,0-1 0,-1 0 0,1 0 0,0 0 0,-1 0 0,0 0 0,2-3 0,0-3 0,1 0 0,-1 0 0,-1 0 0,0-1 0,0 1 0,1-17 0,-4-52 0,0 52 0,1 22 0,0 0 0,0 0 0,0-1 0,-1 1 0,1 0 0,-1-1 0,0 1 0,0 0 0,0 0 0,0 0 0,-1 0 0,1 0 0,-1 0 0,0 0 0,-2-3 0,3 6 0,1 0 0,0 1 0,-1-1 0,1 0 0,0 0 0,-1 0 0,1 0 0,0 0 0,-1 0 0,1 1 0,0-1 0,-1 0 0,1 0 0,0 1 0,0-1 0,-1 0 0,1 0 0,0 1 0,0-1 0,0 0 0,-1 1 0,1-1 0,0 0 0,0 1 0,0-1 0,0 0 0,0 1 0,-1-1 0,1 0 0,0 1 0,0-1 0,0 0 0,0 1 0,0-1 0,0 1 0,0-1 0,1 1 0,-6 21 0,5-20 0,-2 7 0,1 1 0,1 0 0,-1-1 0,2 1 0,-1 0 0,1 0 0,1-1 0,0 1 0,0-1 0,1 1 0,0-1 0,0 0 0,1 0 0,7 10 0,5 8 0,-11-19 0,0 0 0,0 0 0,1 0 0,8 9 0,-11-15 0,0 1 0,0-1 0,0 0 0,0 0 0,1 0 0,-1 0 0,0-1 0,1 1 0,0-1 0,-1 0 0,1 0 0,0 0 0,-1 0 0,8-1 0,0 1 0,1-2 0,0 0 0,-1 0 0,1-1 0,-1 0 0,1-1 0,-1-1 0,0 0 0,0 0 0,-1-1 0,1 0 0,-1-1 0,0 0 0,9-8 0,4-5 0,0 0 0,-2-2 0,0-1 0,22-31 0,-24 30 0,42-60 0,-55 73 0,8-15 0,-13 24 0,-1 0 0,0 0 0,1 0 0,-1 0 0,0 0 0,0 0 0,0 0 0,0 0 0,0 0 0,0 0 0,0 0 0,0 0 0,0 0 0,0 0 0,0 0 0,-1 0 0,1 0 0,-1 0 0,1 0 0,0 0 0,-1 0 0,0-1 0,0 2 0,0 0 0,0-1 0,0 1 0,0 0 0,0 0 0,-1 0 0,1 0 0,0 0 0,0 0 0,0 0 0,0 0 0,0 1 0,0-1 0,0 0 0,0 1 0,0-1 0,0 1 0,0-1 0,0 1 0,0-1 0,0 1 0,1 0 0,-1-1 0,-1 2 0,-6 3 0,-2 1 0,1-1 0,1 1 0,-1 1 0,1 0 0,0 0 0,0 0 0,1 1 0,0 0 0,-10 16 0,6-7 0,1 1 0,0 0 0,1 1 0,-7 22 0,14-35 0,1-1 0,-1 1 0,1 0 0,1 0 0,-1 0 0,1 0 0,0 0 0,0 0 0,1 0 0,-1 0 0,1-1 0,1 1 0,-1 0 0,4 8 0,-3-10 0,0-1 0,-1 1 0,1-1 0,1 0 0,-1 1 0,0-1 0,1 0 0,0 0 0,-1-1 0,1 1 0,0-1 0,1 1 0,-1-1 0,0 0 0,1 0 0,-1 0 0,1-1 0,-1 1 0,1-1 0,0 0 0,0 0 0,4 1 0,-4-2 0,-1-1 0,0 1 0,1 0 0,-1-1 0,0 0 0,1 0 0,-1 0 0,0 0 0,0 0 0,0-1 0,0 1 0,0-1 0,0 0 0,0 0 0,-1 0 0,1 0 0,-1 0 0,1 0 0,-1-1 0,0 0 0,3-3 0,0-1 0,0 0 0,-1 0 0,1-1 0,-1 0 0,-1 1 0,0-1 0,4-12 0,-3-12 0,-2-1 0,-1-40 0,31 388 0,-21-251 0,-5-37 0,2 38 0,-5-15 0,-1 1 0,-3-1 0,-2 0 0,-2 0 0,-14 58 0,18-104 0,0-1 0,0 0 0,0 0 0,0 1 0,-1-1 0,1 0 0,-1 0 0,0 0 0,0-1 0,0 1 0,0 0 0,-4 3 0,4-5 0,1 0 0,-1 0 0,0 0 0,0 0 0,0 0 0,1-1 0,-1 1 0,0-1 0,0 1 0,0-1 0,0 0 0,0 0 0,0 0 0,0 0 0,0 0 0,0 0 0,0 0 0,0-1 0,1 1 0,-1-1 0,0 1 0,0-1 0,-2-1 0,-2-1 0,0 0 0,0-1 0,0 0 0,1 0 0,-1 0 0,1-1 0,0 1 0,0-1 0,1-1 0,0 1 0,-4-7 0,3 5 0,0 0 0,1-1 0,1 1 0,-1-1 0,1 0 0,0 0 0,1 0 0,-3-14 0,6 14 0,0-1 0,0 1 0,0 0 0,1 0 0,1 0 0,-1 0 0,1 0 0,1 0 0,-1 1 0,7-9 0,-1-3 0,-4 10 0,0 1 0,1-1 0,11-13 0,11-16 0,138-181 0,-91 122 0,-63 79 0,0 0 0,13-30 0,-17 32 0,0-1 0,1 1 0,15-18 0,-15 23 0,-6 6 0,1 1 0,-1 0 0,1 0 0,0 0 0,0 1 0,0-1 0,5-3 0,-6 6 0,-1-1 0,0 1 0,0-1 0,1 1 0,-1 0 0,1 0 0,-1 0 0,1 0 0,-1 0 0,1 1 0,-1-1 0,1 1 0,0 0 0,-1 0 0,1-1 0,0 2 0,-1-1 0,1 0 0,0 1 0,-1-1 0,1 1 0,0 0 0,-1-1 0,1 1 0,-1 1 0,0-1 0,1 0 0,-1 1 0,4 2 0,2 4 0,-1-1 0,0 2 0,-1-1 0,0 1 0,0 0 0,0 0 0,-1 0 0,-1 1 0,0 0 0,0 0 0,-1 0 0,4 18 0,-7-24 0,0-1 0,0 1 0,0-1 0,0 0 0,-1 1 0,-1 6 0,-1 11 0,-6-70 0,8 14 0,2 0 0,11-66 0,-11 94 0,1-1 0,0 0 0,6-13 0,-7 19 0,0-1 0,0 1 0,1-1 0,-1 1 0,1 0 0,-1 0 0,1-1 0,0 1 0,0 0 0,0 1 0,0-1 0,0 0 0,0 1 0,3-3 0,-3 5 0,0-1 0,-1 1 0,1-1 0,0 1 0,0 0 0,-1 0 0,1-1 0,-1 1 0,1 0 0,-1 1 0,1-1 0,-1 0 0,0 0 0,0 1 0,1-1 0,0 2 0,2 1 0,4 5 0,0 0 0,-1 0 0,0 1 0,0 0 0,-1 0 0,0 1 0,6 16 0,14 24 0,-23-45 0,0-1 0,0-1 0,1 1 0,-1 0 0,1-1 0,0 0 0,1 0 0,-1 0 0,1 0 0,-1-1 0,1 0 0,0 0 0,0 0 0,8 3 0,-8-5 0,0 0 0,0 0 0,0 0 0,0 0 0,0-1 0,0 0 0,1 0 0,-1-1 0,0 1 0,0-1 0,0 0 0,0 0 0,0-1 0,0 1 0,0-1 0,7-4 0,0 0 0,-1 0 0,0-1 0,-1 0 0,1-1 0,-1 0 0,16-17 0,-20 19 0,0-1 0,-1 1 0,1-1 0,-1 0 0,-1 0 0,1-1 0,-1 1 0,-1-1 0,1 0 0,-1 0 0,-1-1 0,1 1 0,-1 0 0,-1-1 0,0 1 0,0-1 0,0-9 0,-2 14 0,1 1 0,0 0 0,-1-1 0,0 1 0,0 0 0,0-1 0,0 1 0,0 0 0,-1 0 0,0 0 0,1 0 0,-1 0 0,0 0 0,0 0 0,-1 1 0,-2-4 0,4 5 0,-1 0 0,1 0 0,-1 1 0,1-1 0,-1 0 0,0 0 0,1 1 0,-1-1 0,0 1 0,0 0 0,1-1 0,-1 1 0,0 0 0,0 0 0,1 0 0,-1 0 0,0 0 0,0 1 0,1-1 0,-1 0 0,0 1 0,1-1 0,-1 1 0,0 0 0,1-1 0,-1 1 0,1 0 0,-1 0 0,1 0 0,-1 0 0,1 0 0,-2 3 0,-4 1 0,1 1 0,0-1 0,1 2 0,-1-1 0,1 0 0,0 1 0,1 0 0,0 1 0,0-1 0,0 1 0,1-1 0,0 1 0,0 0 0,1 0 0,0 0 0,1 0 0,0 1 0,0-1 0,1 13 0,0-13 0,-1-3 0,1 0 0,0 1 0,0-1 0,0 0 0,1 1 0,-1-1 0,1 0 0,1 0 0,-1 0 0,1 0 0,0 0 0,0 0 0,0 0 0,1 0 0,-1-1 0,5 5 0,-3-3 0,0-1 0,0 0 0,0-1 0,1 1 0,0-1 0,0 0 0,0 0 0,0 0 0,1-1 0,0 0 0,-1 0 0,1 0 0,0-1 0,0 0 0,1 0 0,-1 0 0,0-1 0,1 0 0,-1 0 0,0-1 0,1 0 0,-1 0 0,12-2 0,-7 1 0,-1 0 0,0-1 0,0 0 0,0-1 0,0 0 0,0-1 0,-1 0 0,1 0 0,-1-1 0,0 0 0,0-1 0,-1 1 0,0-2 0,13-12 0,-4 2 0,0-1 0,-1 0 0,0-2 0,-2 0 0,0 0 0,-2-2 0,20-43 0,-20 33 0,-2 0 0,-1-1 0,-1 0 0,-2-1 0,3-40 0,-4 20 0,-1 16 0,-1-76 0,-14 32 0,4 54 0,-1 16 0,7 12 0,1 0 0,0-1 0,0 1 0,-1 0 0,1 0 0,0 0 0,0 0 0,-1 0 0,1-1 0,0 1 0,-1 0 0,1 0 0,0 0 0,0 0 0,-1 0 0,1 0 0,0 0 0,-1 0 0,1 0 0,0 0 0,-1 0 0,1 0 0,0 0 0,-1 0 0,1 0 0,0 0 0,0 1 0,-1-1 0,1 0 0,0 0 0,-1 0 0,1 1 0,-9 4 0,7-3 0,0-1 0,0 1 0,0-1 0,1 1 0,-1-1 0,0 1 0,1 0 0,-1 0 0,1 0 0,-1 0 0,0 2 0,-5 10 0,0 0 0,2 1 0,-1 0 0,2 0 0,-5 28 0,-4 82 0,10-83 0,1-1 0,2 1 0,2-1 0,1 1 0,2-1 0,17 66 0,-19-95 0,1 0 0,0 0 0,0 0 0,1 0 0,0 0 0,12 17 0,-14-27 0,-1 0 0,0 0 0,1 0 0,-1-1 0,1 1 0,0-1 0,0 1 0,-1-1 0,1 0 0,0 0 0,0 0 0,0 0 0,0-1 0,6 1 0,-3 0 0,0-1 0,1 0 0,-1 0 0,0-1 0,0 0 0,7-1 0,-6-1 0,-1 1 0,0-1 0,0 0 0,0-1 0,0 0 0,0 1 0,-1-2 0,0 1 0,9-9 0,-5 3 0,-1 0 0,1-1 0,-2 0 0,8-12 0,-15 22 0,5-6 0,-1 0 0,0-1 0,-1 0 0,0 0 0,0 0 0,0 0 0,-1 0 0,1-11 0,-5 26 0,-1 1 0,1-1 0,-9 13 0,-1 8 0,8-20 0,1 0 0,0 1 0,1-1 0,0 1 0,0 0 0,1-1 0,0 1 0,1 0 0,-1 0 0,2 0 0,-1 0 0,1 0 0,1 0 0,0-1 0,0 1 0,1-1 0,0 1 0,0-1 0,5 9 0,-7-14 0,0-1 0,1 1 0,-1-1 0,1 0 0,0 1 0,-1-1 0,1 0 0,0 0 0,0 0 0,1 0 0,-1-1 0,0 1 0,1-1 0,-1 1 0,0-1 0,1 0 0,0 0 0,-1 0 0,1 0 0,0 0 0,-1 0 0,1-1 0,0 1 0,0-1 0,0 0 0,-1 0 0,1 0 0,0 0 0,0-1 0,0 1 0,-1-1 0,1 0 0,0 1 0,5-3 0,5-4 0,1 0 0,-1 0 0,0-2 0,-1 1 0,14-13 0,-15 12 0,50-44 0,-43 36 0,1 0 0,35-23 0,-46 35 0,-5 3 0,0 0 0,0 1 0,0-1 0,0 0 0,0 1 0,0 0 0,1-1 0,-1 1 0,1 1 0,5-2 0,-10 5 0,0 0 0,0 0 0,-1 0 0,1-1 0,0 1 0,-1 0 0,-2 3 0,-14 20 0,6-10 0,1 0 0,1 0 0,1 1 0,-10 25 0,18-39 0,0 0 0,0 0 0,0 0 0,1 0 0,-1 0 0,1 0 0,0 1 0,0-1 0,0 0 0,0 0 0,1 0 0,-1 0 0,1 0 0,0 0 0,0 0 0,0 0 0,0 0 0,0 0 0,1 0 0,-1 0 0,1-1 0,0 1 0,3 3 0,-2-3 0,1 0 0,-1 0 0,1 0 0,0 0 0,0-1 0,0 0 0,0 0 0,0 0 0,0 0 0,1 0 0,-1-1 0,1 0 0,-1 0 0,1 0 0,6 0 0,1 0 0,1 0 0,-1-1 0,0-1 0,0 1 0,0-2 0,0 0 0,0 0 0,0-1 0,0-1 0,14-6 0,8-7 0,-22 11 923,-7 3-1998,-4-2-2770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49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17791,'0'0'3576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4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14672,'0'0'2185,"14"1"-1307,60-2 550,116-16-1,-118 10-826,183-35 1762,-205 34-1679,0 1 0,56 1-1,-38 2-3242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53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1140 10656,'0'0'7503,"9"-12"-7023,29-44 402,59-117-1,-74 122-264,-2-2 1,22-86-1,-35 104-222,-1-1-1,-3 1 1,0-1 0,-3 0-1,-2-43 1,-1 37 128,3 28 26,-2 0 0,-3-23 1,4 37-529,0 0 1,0 0 0,0 1 0,0-1 0,0 0 0,0 0 0,0 0 0,0 0 0,0 0-1,0 0 1,0 0 0,0 0 0,-1 0 0,1 0 0,0 0 0,0 0 0,0 0 0,0 0-1,0 0 1,0 0 0,0 0 0,0 0 0,0 0 0,0 0 0,0 0 0,-1 0 0,1 0-1,0 0 1,0 0 0,0 0 0,0 0 0,0 0 0,0 0 0,0 0 0,0 0 0,0 0-1,0 0 1,0 0 0,-1 0 0,1 0 0,0 0 0,0 0 0,0 0 0,0 0 0,0 0-1,0 0 1,0 0 0,0 0 0,0-1 0,0 1 0,0 0 0,0 0 0,0 0 0,0 0-1,0 0 1,0 0 0,0 0 0,0 0 0,0 0 0,0 0 0,0 0 0,0-1 0,0 1-1,0 0 1,0 0 0,0 0 0,0 0 0,0 0 0,0 0 0,-6 10 592,-3 16-249,-17 87 689,5 1-1,-9 166 0,12-88-789,5-69-233,7-76-31,-3-1 0,-20 63 0,9-38 0,20-67 0,-2-1 0,1 1 0,0-1 0,-1 1 0,1-1 0,-1 0 0,0 0 0,0 0 0,0 0 0,0 0 0,-6 5 0,7-7 0,0 0 0,0-1 0,-1 1 0,1 0 0,0-1 0,-1 1 0,1 0 0,-1-1 0,1 0 0,-1 1 0,1-1 0,-1 0 0,1 0 0,-1 0 0,1 0 0,-1 0 0,1 0 0,-1 0 0,1 0 0,0-1 0,-1 1 0,1-1 0,-1 1 0,1-1 0,-1 1 0,1-1 0,0 0 0,0 0 0,-1 0 0,1 1 0,0-1 0,-2-2 0,-1-1 0,0 0 0,0 0 0,0 0 0,1 0 0,-1-1 0,1 1 0,0-1 0,1 0 0,-1 0 0,-3-10 0,5 11 0,0 1 0,0-1 0,0 1 0,1-1 0,-1 1 0,1-1 0,0 1 0,0-1 0,1 0 0,-1 1 0,0-1 0,1 1 0,0-1 0,0 1 0,0 0 0,1-1 0,-1 1 0,3-4 0,10-13 0,0 1 0,1 0 0,1 2 0,31-27 0,82-53 0,-75 64 0,-33 21 0,32-24 0,32-45 0,-41 37 0,-12 19 0,9-8 0,-39 31 0,1-1 0,-1 1 0,0-1 0,0 1 0,0-1 0,0 0 0,0 0 0,-1 0 0,0 0 0,1-1 0,-1 1 0,1-4 0,2-5 0,-3 12 0,0 6 0,1 18 0,1-1 0,1 0 0,1 0 0,1 0 0,0 0 0,20 41 0,-21-54 0,-1 0 0,2 0 0,0 0 0,0-1 0,0 0 0,13 13 0,-17-20 0,0 0 0,0 0 0,0 0 0,0 0 0,1-1 0,-1 1 0,1-1 0,-1 0 0,1 1 0,-1-1 0,1-1 0,0 1 0,0 0 0,-1 0 0,1-1 0,0 0 0,0 0 0,0 1 0,0-2 0,-1 1 0,1 0 0,0 0 0,0-1 0,0 0 0,-1 1 0,1-1 0,0 0 0,-1-1 0,1 1 0,3-2 0,5-4 0,0-1 0,0 0 0,-1-1 0,0 1 0,-1-2 0,0 0 0,0 0 0,-1 0 0,0-1 0,10-20 0,-13 22 0,-1 0 0,0 0 0,-1 0 0,0 0 0,0 0 0,-1-1 0,0 1 0,-1-1 0,0 0 0,-1 1 0,0-1 0,0 0 0,-1 1 0,0-1 0,-4-14 0,4 21 0,1 1 0,-1 0 0,0 0 0,0 0 0,0 0 0,0 0 0,0 0 0,0 0 0,-1 0 0,1 0 0,-1 1 0,1-1 0,-1 1 0,1-1 0,-1 1 0,0-1 0,0 1 0,-4-2 0,5 2 0,-1 1 0,1 0 0,-1 0 0,0-1 0,1 1 0,-1 0 0,1 1 0,-1-1 0,0 0 0,1 0 0,-1 0 0,1 1 0,-1-1 0,1 1 0,-1 0 0,1-1 0,0 1 0,-1 0 0,1 0 0,0 0 0,-1 0 0,1 0 0,0 0 0,0 0 0,0 0 0,0 0 0,-2 2 0,-2 3 0,0 1 0,1-1 0,-1 1 0,1-1 0,1 1 0,-1 1 0,1-1 0,0 0 0,1 1 0,-3 14 0,4-16 0,1 0 0,0 1 0,0-1 0,0 1 0,1-1 0,0 0 0,0 1 0,1-1 0,0 0 0,0 0 0,0 0 0,1 0 0,6 10 0,-7-12 0,1 0 0,-1 0 0,1 0 0,0-1 0,0 1 0,0-1 0,1 0 0,-1 1 0,1-2 0,0 1 0,-1 0 0,7 2 0,-4-3 0,0 0 0,0 0 0,1-1 0,-1 0 0,0 0 0,1 0 0,-1-1 0,11-1 0,-3 0 0,0 0 0,0-1 0,-1-1 0,1 0 0,-1-1 0,0 0 0,0-1 0,0-1 0,0 0 0,-1-1 0,0 0 0,-1-1 0,19-15 0,-3-3 0,0-1 0,-2-1 0,38-58 0,-40 54 0,-8 13 0,-1 0 0,-1-2 0,-1 1 0,-1-2 0,12-30 0,-11 5 0,-1 0 0,-3-1 0,-2 0 0,0-75 0,-5 107 0,0-16 0,-1 0 0,-4-34 0,3 57 0,-1-1 0,0 1 0,-1-1 0,0 1 0,0 0 0,-1 0 0,0 0 0,0 1 0,-1-1 0,0 1 0,-8-9 0,10 13 0,-15-15 0,17 18 0,1 1 0,0 0 0,-1-1 0,1 1 0,-1-1 0,0 1 0,1 0 0,-1 0 0,1-1 0,-1 1 0,1 0 0,-1 0 0,0 0 0,1-1 0,-1 1 0,0 0 0,1 0 0,-1 0 0,1 0 0,-1 0 0,0 0 0,1 0 0,-1 1 0,0-1 0,1 0 0,-1 0 0,1 0 0,-1 1 0,1-1 0,-1 0 0,0 0 0,1 1 0,-1-1 0,1 1 0,-1-1 0,0 1 0,-14 17 0,-1 1 0,-18 32 0,28-40 0,1-1 0,0 1 0,1 0 0,0 0 0,0 0 0,1 1 0,-2 16 0,-9 233 0,16-215 0,3 0 0,1-1 0,17 60 0,-11-53 0,-8-35 0,2-1 0,0-1 0,0 1 0,18 26 0,8 21 0,-30-59 0,-1 0 0,2 0 0,-1 0 0,0 0 0,1 0 0,0 0 0,-1-1 0,1 1 0,1-1 0,-1 0 0,0 0 0,1 0 0,4 2 0,-6-4 0,1 0 0,0 1 0,0-1 0,0-1 0,0 1 0,0 0 0,0-1 0,0 1 0,0-1 0,0 0 0,0 0 0,0 0 0,0 0 0,1-1 0,-1 1 0,0-1 0,0 0 0,-1 0 0,1 0 0,3-2 0,9-3 0,0-1 0,0-1 0,-1 0 0,0-1 0,25-21 0,3-9 0,44-42 0,-79 74 0,0 1 0,1 0 0,8-6 0,-9 7 0,0 1 0,-1-1 0,0-1 0,11-11 0,-5 1 0,-17 21 0,-15 12 0,-8 8 0,1 1 0,1 1 0,1 1 0,1 1 0,-28 46 0,49-71 0,1 1 0,-1-1 0,1 1 0,-1 0 0,2 0 0,-1-1 0,0 1 0,1 0 0,0 1 0,0-1 0,0 0 0,1 0 0,0 0 0,0 0 0,0 1 0,1-1 0,-1 0 0,1 0 0,0 0 0,1 0 0,-1 0 0,1 0 0,0 0 0,4 5 0,-5-8 0,0-1 0,1 1 0,-1-1 0,1 0 0,0 0 0,-1 1 0,1-1 0,0-1 0,0 1 0,-1 0 0,1 0 0,0-1 0,0 1 0,0-1 0,0 1 0,0-1 0,0 0 0,0 0 0,0 0 0,0 0 0,0 0 0,0 0 0,0 0 0,0-1 0,0 1 0,3-2 0,4 0 0,-1-1 0,1 1 0,-1-2 0,14-7 0,-10 4 0,-2-1 0,1-1 0,-1 0 0,0 0 0,-1-1 0,0 0 0,-1-1 0,0 0 0,0 0 0,8-19 0,4-11 0,23-74 0,-42 113 0,5-21 0,0 1 0,-2-1 0,0 0 0,-2 0 0,0-1 0,-3-26 0,-19-138 0,-1 57 0,20 128 0,1 0 0,-1 1 0,0-1 0,0 0 0,0 1 0,0-1 0,-1 1 0,1-1 0,-1 1 0,1 0 0,-1 0 0,-4-4 0,5 5 0,1 0 0,-1 1 0,0-1 0,1 1 0,-1-1 0,0 1 0,0-1 0,1 1 0,-1-1 0,0 1 0,0 0 0,0-1 0,0 1 0,0 0 0,1 0 0,-1-1 0,0 1 0,0 0 0,0 0 0,0 0 0,0 0 0,0 1 0,0-1 0,0 0 0,0 0 0,1 0 0,-1 1 0,0-1 0,0 0 0,0 1 0,0-1 0,1 1 0,-1-1 0,0 1 0,0-1 0,1 1 0,-1 0 0,0-1 0,1 1 0,-1 0 0,0 1 0,-8 11 0,0 1 0,1 0 0,0 0 0,2 1 0,-1 0 0,2 0 0,0 1 0,1-1 0,1 1 0,0 0 0,-1 26 0,3 1 0,3 1 0,1-1 0,10 47 0,-7-61 0,1 0 0,1 0 0,1-1 0,2 0 0,1-1 0,26 44 0,-35-66 0,1-1 0,0 1 0,0-1 0,0 0 0,9 6 0,3 5 0,-15-15 0,-1 1 0,1 0 0,0 0 0,0 0 0,0-1 0,0 1 0,0-1 0,0 1 0,0-1 0,0 1 0,0-1 0,1 1 0,-1-1 0,0 0 0,0 0 0,0 1 0,0-1 0,1 0 0,-1 0 0,0 0 0,0 0 0,0-1 0,0 1 0,1 0 0,-1 0 0,0-1 0,0 1 0,0-1 0,0 1 0,0-1 0,0 1 0,0-1 0,0 1 0,0-1 0,0 0 0,0 0 0,0 0 0,0 1 0,-1-1 0,1 0 0,0 0 0,-1 0 0,1 0 0,-1 0 0,1 0 0,-1 0 0,1-1 0,-1 1 0,0 0 0,1 0 0,-1 0 0,0 0 0,0 0 0,0-1 0,0 1 0,0 0 0,0-2 0,-2-14-3935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8:4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11352,'0'0'2632,"37"-68"-2624,1 54-40,8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25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0 836 7232,'0'0'5792,"13"-11"-5290,160-175 1306,-66 63-808,-51 61-531,-24 25-69,-2-2 0,35-57 0,-55 78-262,1-1 1,-2 0 0,-1-1 0,0 0-1,-2-1 1,0 0 0,5-37 0,-10 49-25,-1 0 1,-1 0-1,-2-16 1,0 2 185,3 23-287,0-1 0,0 1 0,0-1 0,0 1 0,-1 0 0,1-1 0,0 1 0,0-1 0,0 1 0,0-1 0,0 1 0,-1 0 0,1-1 0,0 1 0,0-1 0,0 1 0,-1 0 0,1-1 0,0 1 0,-1 0 0,1 0 0,0-1 0,-1 1 0,1 0 0,-1 0 0,1-1 0,0 1 0,-1 0 0,1 0 0,-1 0 0,0-1 0,-15 5 180,12-1-166,-1-1 0,1 1 0,0 0 0,-8 7 0,-21 28 110,1 2-1,3 2 1,1 0-1,2 2 1,-32 75-1,48-96-46,2 1 1,1 0-1,0 0 0,-5 48 1,8-26 298,3 79-1,2-119-346,0 0 0,0 0-1,1-1 1,-1 1 0,1 0 0,0-1-1,1 0 1,0 1 0,-1-1-1,2 0 1,-1 0 0,0-1 0,1 1-1,0-1 1,0 1 0,0-1-1,1-1 1,0 1 0,-1-1 0,1 1-1,0-1 1,0-1 0,1 1-1,-1-1 1,1 0 0,-1 0 0,8 2-1,-2-3 23,-1-1 1,0 1-1,0-1 0,0-1 0,1 0 0,-1 0 1,0-1-1,0-1 0,13-4 0,-7 1 62,-1-1 0,0-1 0,-1 0 0,28-20 0,-6 3 160,-32 22-219,0 1 0,-1 0 0,1 1 0,0-1 0,0 1 0,0-1 0,0 1 0,7-1 1,-10 3-63,-1-1 1,0 0 0,0 0 0,1 0 0,-1 1 0,0-1 0,0 0 0,1 0 0,-1 1 0,0-1 0,0 0 0,0 0 0,1 1-1,-1-1 1,0 0 0,0 1 0,0-1 0,0 0 0,0 1 0,0-1 0,0 0 0,0 1 0,0-1 0,0 0 0,0 1 0,0-1-1,0 0 1,0 1 0,0-1 0,0 0 0,0 1 0,0-1 0,-1 1 0,-3 18 76,3-11-39,-1-1-24,2 1 1,-1-1-1,1 1 0,0-1 0,0 1 1,1-1-1,0 1 0,4 10 0,-5-16-14,0 0-1,1-1 1,0 1-1,-1 0 0,1 0 1,0-1-1,0 1 1,0-1-1,0 1 1,0-1-1,0 1 1,1-1-1,-1 1 0,0-1 1,1 0-1,-1 0 1,1 0-1,-1 0 1,1 0-1,0 0 0,-1 0 1,1-1-1,0 1 1,0 0-1,-1-1 1,1 0-1,0 1 1,0-1-1,0 0 0,0 0 1,0 0-1,-1 0 1,1 0-1,0 0 1,0-1-1,0 1 1,0-1-1,-1 1 0,4-2 1,11-4 23,1-2 0,-1 0-1,-1 0 1,22-16 0,52-49 102,-61 46-87,-21 19-19,0 1 0,0 0 0,1 0 0,0 1 0,1 0 1,-1 0-1,1 1 0,10-5 0,-19 10-21,1 0 0,-1 0 0,0 0 0,0 0 0,1 0 0,-1 0 0,0-1 0,0 1 0,1 0 0,-1 0 0,0 0 0,0 0 0,1 0 0,-1 0 0,0 1 0,1-1 1,-1 0-1,0 0 0,0 0 0,1 0 0,-1 0 0,0 0 0,0 0 0,1 1 0,-1-1 0,0 0 0,0 0 0,0 0 0,1 0 0,-1 1 0,0-1 0,0 0 0,0 0 0,0 0 0,1 1 0,-1-1 0,0 0 0,0 0 0,0 1 0,0-1 0,0 0 0,0 0 0,0 1 0,0-1 0,0 0 0,0 1 0,0-1 0,0 0 0,0 0 0,0 1 0,0-1 0,0 0 0,0 0 0,0 1 0,0-1 0,0 0 0,0 0 0,-1 1 0,1-1 0,0 0 0,0 1 0,-9 26 30,5-17-17,-36 91 86,-4-3 0,-60 97 0,18-38 83,70-124-108,-2-1 0,-1-1 0,-2-1 0,-41 48 0,60-76-61,0 0 0,0 0-1,0-1 1,0 1 0,-1-1-1,1 1 1,0-1 0,-5 2 0,6-3-8,0 1 0,0-1 0,1 0 0,-1 0-1,0 0 1,0 1 0,0-1 0,0 0 0,0 0 0,0-1 0,1 1 0,-1 0 0,0 0 0,0 0 0,0-1 0,0 1 0,0 0 0,1-1 0,-2 1 0,1-2 2,-1 1 0,1-1-1,0 1 1,0-1 0,0 1-1,0-1 1,0 0 0,1 0-1,-1 1 1,0-1 0,1 0-1,-1 0 1,1 0 0,0 0 0,-1 1-1,1-1 1,0 0 0,0 0-1,0 0 1,1 0 0,-1 0-1,1-3 1,2-7 29,-1 0 0,2 0 0,0 0 0,0 0-1,1 1 1,0-1 0,1 2 0,0-1 0,1 0 0,0 1 0,1 0-1,0 1 1,1 0 0,0 0 0,16-12 0,10-4 44,1 2 1,1 1-1,46-19 1,-71 35-65,8-3-37,1 1 1,0 0-1,0 2 1,1 0 0,25-2-1,16 3-4081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23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414 1 17887,'0'0'3162,"8"13"-2316,25 48 5,-31-57-724,0 0 0,0 1 1,-1-1-1,1 1 0,-1 0 0,0 0 1,-1-1-1,1 1 0,-1 0 0,0 0 1,0 0-1,-1-1 0,1 1 0,-1 0 1,0 0-1,0-1 0,-1 1 0,-3 7 1,-1-1 181,0 0 1,-1 0 0,-1-1 0,1 0-1,-11 9 1,13-13-162,-6 6 183,0 0 0,-1 0 0,-1-1 0,0 0 1,0-1-1,-1 0 0,0-2 0,-1 1 0,0-2 0,-19 7 0,21-9-219,-4 2 117,-1-2 1,0 0-1,-1 0 0,-20 1 0,35-5-202,0-1-1,0 0 1,0 0-1,0 0 1,0 0-1,0-1 1,0 0-1,0 1 1,0-2-1,0 1 1,0 0-1,1-1 1,-1 1-1,0-1 1,1 0-1,0 0 1,-1-1-1,1 1 1,0-1-1,0 1 1,0-1-1,0 0 1,1 0-1,-1-1 1,-1-3-1,-13-27-4110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53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13 130 20095,'0'0'5056,"-12"-65"-4488,18 43-8,4 2-264,2-2 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56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36 122 11552,'0'0'15718,"-2"12"-15141,-5 39 865,-2 72 0,12-65-811,3 0 0,23 97 0,-18-99-496,-9-44-135,-1 0 0,-1 0 0,0 0 0,-2 12 0,0 13 0,2-30 0,0-6 0,0 1 0,0-1 0,0 1 0,0 0 0,0-1 0,0 1 0,0-1 0,0 1 0,1 0 0,-1-1 0,1 1 0,-1-1 0,1 1 0,0-1 0,1 3 0,0-11 0,0-1 0,0 1 0,-1-1 0,1-7 0,6-48 0,-4 1 0,-2-1 0,-7-65 0,0 67 0,-7-118 0,12 172 0,0 0 0,0 1 0,1-1 0,-1 0 0,1 1 0,1-1 0,0 1 0,0-1 0,0 1 0,0 0 0,1-1 0,0 1 0,1 1 0,-1-1 0,1 0 0,0 1 0,0 0 0,1 0 0,0 0 0,-1 0 0,2 1 0,7-6 0,-5 5 0,1 0 0,-1 1 0,1 0 0,0 0 0,0 1 0,1 0 0,-1 1 0,12-2 0,-15 3 0,1 1 0,-1 0 0,0 0 0,1 1 0,-1 0 0,0 0 0,0 0 0,1 1 0,-1 0 0,0 0 0,-1 1 0,1 0 0,7 4 0,-6-3 0,0 1 0,0-1 0,-1 1 0,1 1 0,-1-1 0,-1 1 0,1 0 0,-1 0 0,0 1 0,0-1 0,4 10 0,-6-10 0,-1 0 0,0 0 0,-1-1 0,1 1 0,-1 0 0,-1 1 0,1-1 0,-1 0 0,0 0 0,0 0 0,0 0 0,-1 0 0,0 0 0,0 0 0,-1 0 0,-2 6 0,1-3 0,-1 0 0,0 0 0,-1-1 0,0 1 0,0-1 0,0-1 0,-1 1 0,-1-1 0,-10 11 0,3-6 0,-1 0 0,0-1 0,-1-1 0,-18 9 0,21-13 0,-1-1 0,0 0 0,-1 0 0,-17 2 0,5-1 0,21-4 0,0-1 0,0 1 0,0 0 0,1 0 0,-1 1 0,1 0 0,-1 0 0,1 0 0,0 0 0,1 1 0,-9 7 0,46-1 0,16 2 0,79 8 0,-17-4 0,-103-14 0,0 0 0,-1 1 0,1 0 0,0 0 0,-1 1 0,0 0 0,0 0 0,0 0 0,0 1 0,-1 0 0,0 1 0,8 7 0,-7-5 0,0 1 0,-1-1 0,0 1 0,0 0 0,-1 0 0,0 1 0,-1-1 0,0 1 0,3 11 0,-6-15 0,0 1 0,0 0 0,-1-1 0,0 1 0,-1 0 0,1-1 0,-1 1 0,-1-1 0,1 1 0,-1-1 0,0 0 0,0 1 0,-1-1 0,0 0 0,0 0 0,-5 5 0,2 0 0,-1-1 0,-1 0 0,0-1 0,0 0 0,0 0 0,-1-1 0,-20 14 0,17-15 0,0-1 0,0-1 0,-1 0 0,1 0 0,-1-1 0,0-1 0,0 0 0,0-1 0,0 0 0,-19-1 0,-13-2 0,-75-10 0,97 8 0,-6 4 0,27 0 0,-1-1 0,1 1 0,-1-1 0,1 0 0,-1 0 0,0 0 0,1 0 0,-1-1 0,1 1 0,-1-1 0,1 1 0,-1-1 0,-4-2 0,-8-2 0,12 4 0,15-2 0,-8 2 0,12-1-3935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57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91 11352,'0'0'8382,"-10"3"-7733,3-1-557,0 0 160,-1 0 0,1 0 1,0 1-1,0 0 0,0 0 1,0 1-1,1 0 0,-1 0 1,-10 10-1,14-12-29,1 1 1,0 0-1,0-1 1,0 1-1,0 0 1,1 0-1,-1 0 1,1 1-1,-1-1 0,1 0 1,0 0-1,0 1 1,0 3-1,1-3-104,1-1 1,-1 0-1,1 0 0,0-1 0,0 1 1,0 0-1,0 0 0,0 0 0,1 0 0,-1-1 1,1 1-1,0-1 0,0 1 0,0-1 1,2 2-1,1 1 69,-1 0 0,1 0 0,0-1 0,0 1 0,1-1 0,-1-1 0,1 1 0,0-1 1,12 5-1,-14-7-62,0 1 1,0-1 0,1-1 0,-1 1 0,1 0 0,-1-1 0,0 0-1,1 0 1,-1 0 0,1-1 0,-1 0 0,1 1 0,-1-1 0,0-1 0,8-2-1,-1-1-60,0-1 0,0 0 0,0-1 1,-1 0-1,0 0 0,0-1 0,12-14 0,-18 17-51,0 1 0,-1-1 0,1 0 0,-1 0 0,0 0 0,-1 0 0,1 0 0,-1-1 0,0 1 0,-1-1 0,1 0 1,-1 0-1,0 1 0,0-1 0,-1 0 0,0 0 0,0 0 0,-1-6 0,0 5-15,0 0 0,-1 1 0,1-1 0,-1 1 0,-1 0 0,0-1 0,1 1 0,-2 0 0,-3-5 0,6 9 0,0 0 0,-1 0 0,0 0 0,1 0 0,-1 1 0,0-1 0,0 1 0,0-1 0,0 1 0,0 0 0,0-1 0,0 1 0,0 0 0,0 1 0,0-1 0,-1 0 0,1 1 0,0-1 0,-1 1 0,1-1 0,-1 1 0,1 0 0,0 0 0,-1 0 0,1 1 0,-1-1 0,1 1 0,-4 0 0,-6 3 0,0 0 0,1 0 0,0 1 0,0 0 0,0 1 0,1 0 0,0 1 0,0 0 0,0 1 0,-11 11 0,13-12 0,1 1 0,7-7 0,0-1 0,0 0 0,0 0 0,1 1 0,-1-1 0,0 0 0,0 0 0,0 1 0,1-1 0,-1 0 0,0 0 0,0 0 0,0 1 0,1-1 0,-1 0 0,0 0 0,1 0 0,-1 0 0,0 0 0,0 0 0,1 0 0,-1 0 0,0 1 0,1-1 0,-1 0 0,0 0 0,0 0 0,1 0 0,-1 0 0,0-1 0,1 1 0,-1 0 0,0 0 0,0 0 0,1 0 0,-1 0 0,9-1 213,-1 1 0,0-2 0,16-3 0,1-3-5009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58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8936,'0'0'16630,"14"-4"-16057,-1 0-426,14-3 329,42-8 1,-18 10 429,0 3 0,95 6 0,-56 1 421,32-10 50,-96 4-1279,-14 0-98,-10 0 0,1 1 0,0-1 0,0 1 0,-1 0 0,1 0 0,0 0 0,0 1 0,-1-1 0,1 1 0,0-1 0,-1 1 0,1 0 0,3 1 0,4 0 0,-10-2 0,1 0 0,-1 0 0,1 0 0,-1 0 0,0 0 0,1 0 0,-1 0 0,1 0 0,-1 0 0,0 0 0,1 0 0,-1 0 0,1 0 0,-1 0 0,0 1 0,1-1 0,-1 0 0,0 0 0,1 0 0,-1 1 0,0-1 0,1 0 0,-1 0 0,1 1 0,39 32 864,-18-16-5728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5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9648,'0'0'16646,"12"-9"-16154,44-28-8,-49 32-352,0 1 1,1 0 0,0 0-1,0 1 1,0 0 0,0 1-1,0 0 1,1 0-1,11-1 1,-2 2 438,0 2 0,33 3-1,-36-2-164,62-4 1484,-26 0-1737,1 1-151,-43 4-2,-8-3 0,-1 1 0,1-1 0,0 0 0,-1 0 0,1 0 0,-1 1 0,1-1 0,-1 0 0,1 0 0,-1 0 0,1 0 0,0 0 0,-1 0 0,1 0 0,-1 0 0,1 0 0,-1 0 0,1-1 0,0 1 0,-1 0 0,1 0 0,-1 0 0,1-1 0,0 1 0,9 4 658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4:59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11856,'0'0'17190,"16"0"-16821,-6-1-300,90-5 561,11 7 984,-4-19-821,-43 6-555,-56 10-238,1 0 0,-1-1 0,1 0 0,10-6 0,-14 6 0,-4 4 0,-6 8 0,0 8 868,4-6-5753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5:01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70 9744,'0'0'12427,"-10"-3"-11896,-33-7 6,41 9-450,-1 1 0,1-1-1,-1 1 1,1 0 0,-1 0-1,0 0 1,1 1 0,-1-1-1,1 0 1,0 1 0,-1 0-1,1-1 1,-1 1 0,1 0-1,0 0 1,-3 2 0,0 1 219,0 0-1,0 0 1,0 0 0,-5 8 0,-4 2 462,10-10-502,1 0 0,-1 1 0,1 0 0,0-1 0,0 1 0,0 1 0,1-1 0,-4 10 0,-10 45 1498,15-56-1626,-4 20 17,2 0 0,0 1 0,2-1 0,1 1 0,4 41 0,3-21 20,1-2-1,18 54 0,-25-94-174,0 1 0,1 0 0,-1-1 0,1 0 0,0 1 0,0-1 0,1 0 0,-1 0 0,1 0 0,-1 0 0,1-1 0,0 1 0,0-1 0,0 1 0,1-1 0,-1 0 0,0 0 0,1-1 0,-1 1 0,5 1 0,6 1 0,0-1 0,0 0 0,29 2 0,-29-4 0,-5-1 0,-1 0 0,1 0 0,0-1 0,-1 0 0,1-1 0,-1 0 0,10-3 0,2-2 0,33-17 0,-29 10 0,-1 0 0,0-2 0,-1-1 0,0-1 0,27-29 0,-44 41 0,0 0 0,0 0 0,-1-1 0,4-7 0,5-9 0,-10 18 0,0-1 0,-1 0 0,0 1 0,0-1 0,0 0 0,-1 0 0,0-1 0,1-10 0,-2-55 0,0 55 0,-1 0 0,0-1 0,-2 1 0,1 0 0,-2 0 0,0 0 0,-2 0 0,-9-23 0,11 32 0,0 1 0,0-1 0,-1 0 0,0 1 0,0 0 0,-1 1 0,0-1 0,0 1 0,-1 0 0,1 0 0,-1 1 0,0 0 0,-1 0 0,1 1 0,-1-1 0,-15-4 0,14 5 0,-1 1 0,0 0 0,0 1 0,0 0 0,0 1 0,0 0 0,0 0 0,-1 1 0,1 0 0,0 1 0,0 0 0,-17 4 0,18-1 0,1-1 0,-1 1 0,1 1 0,0-1 0,0 2 0,1-1 0,-12 11 0,-19 12 0,34-25 0,-1 0 0,1-1 0,-1 1 0,1 1 0,0-1 0,0 1 0,0-1 0,-5 7 0,9-9 14,0-1 1,0 0-1,0 0 1,0 0-1,0 0 0,-1 0 1,1 0-1,0 1 1,0-1-1,0 0 0,0 0 1,0 0-1,0 0 1,0 0-1,0 1 0,0-1 1,0 0-1,0 0 1,0 0-1,0 0 1,0 1-1,0-1 0,0 0 1,0 0-1,0 0 1,0 0-1,0 0 0,0 1 1,1-1-1,-1 0 1,0 0-1,0 0 0,0 0 1,0 0-1,0 0 1,0 1-1,0-1 0,0 0 1,1 0-1,-1 0 1,0 0-1,0 0 0,0 0 1,0 0-1,0 0 1,1 0-1,-1 0 0,0 0 1,0 0-1,0 0 1,0 0-1,0 0 1,1 0-1,-1 0 0,0 0 1,0 0-1,0 0 1,1 0-1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5:02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5 9240,'0'0'11529,"-10"-1"-10909,-33-3 24,39 5-450,1-1 1,-1 0-1,1 1 1,-1 0-1,1 0 1,-1 0-1,1 0 1,0 0-1,0 1 1,-1-1-1,1 1 1,0 0-1,1 0 1,-1 0-1,0 1 1,1-1-1,-1 0 1,1 1-1,-1 0 1,1 0-1,0-1 1,0 1-1,-2 5 1,4-8-132,0 1 0,0-1 1,-1 1-1,1-1 1,0 0-1,0 1 1,0-1-1,0 1 0,-1-1 1,1 0-1,0 1 1,0-1-1,0 1 1,0-1-1,0 1 0,0-1 1,0 0-1,0 1 1,0-1-1,0 1 1,0-1-1,1 1 0,-1-1 1,0 0-1,0 1 1,0-1-1,1 1 1,-1-1-1,0 0 1,0 1-1,1-1 0,-1 0 1,0 1-1,0-1 1,1 0-1,-1 1 1,1-1-1,-1 0 0,0 0 1,1 0-1,-1 1 1,0-1-1,1 0 1,-1 0-1,1 0 0,-1 0 1,1 0-1,-1 0 1,0 0-1,1 0 1,-1 0-1,1 0 0,0 0 1,1 0 76,0 0 0,0 0 0,0 0 0,0-1 0,0 1 1,0-1-1,0 1 0,0-1 0,0 0 0,2-1 0,0-1-49,-1 0 0,1 0 0,-1 0 0,0 0 0,0 0 0,0-1 0,0 0 0,0 1 0,-1-1 0,1 0 0,1-5 0,-4 9-91,0 0 0,-1 0 0,1 0 0,0 0 0,0 0 0,0 0 0,0 0 0,-1 0 0,1 0 0,0 0 0,0 0 0,0 0 0,0 0 0,-1 0 0,1 0 0,0 0 0,0 0 0,0 0 0,0 0 0,0 0 0,-1 0 0,1 0 0,0 0 0,0 0 0,0 0 0,0-1 0,0 1 0,-1 0 0,1 0 0,0 0 0,0 0 0,0 0 0,0 0 0,0 0 0,0-1 0,0 1 0,-1 0 0,1 0 0,0 0 0,0 0 0,0-1 0,0 1 0,0 0 0,0 0 0,0 0 0,0 0 0,0-1 0,0 1 0,0 0 0,0 0 0,0 0 0,0 0 0,0-1 0,0 1 0,0 0 0,-14 11 0,13-10 0,-5 5 0,-1 0 0,1 1 0,0 0 0,-4 7 0,8-11 0,1-1 0,-1 0 0,1 1 0,0 0 0,0-1 0,0 1 0,0 0 0,0-1 0,0 1 0,1 0 0,-1 0 0,1 0 0,0 0 0,0-1 0,0 1 0,1 5 0,-1-7 0,1 0 0,-1 0 0,0-1 0,1 1 0,-1 0 0,1-1 0,-1 1 0,1 0 0,-1-1 0,1 1 0,0-1 0,-1 1 0,1-1 0,0 1 0,-1-1 0,1 1 0,0-1 0,0 1 0,0-1 0,-1 0 0,1 0 0,0 1 0,0-1 0,0 0 0,-1 0 0,1 0 0,0 0 0,0 0 0,0 0 0,0 0 0,0 0 0,-1 0 0,1-1 0,0 1 0,1-1 0,28-10 0,-27 10 0,0-1 0,0 1 0,0-1 0,-1 0 0,1 0 0,-1 0 0,1 0 0,-1-1 0,0 1 0,3-4 0,-5 4 0,1 1 0,0-1 0,-1 1 0,1 0 0,-1-1 0,0 1 0,1-1 0,-1 0 0,0 1 0,0-1 0,0 1 0,0-1 0,0 1 0,0-1 0,-1 1 0,1-1 0,0 1 0,-1-1 0,1 1 0,-1-1 0,0 1 0,1 0 0,-1-1 0,-1 0 0,2 1 0,-1 1 0,1 0 0,-1-1 0,1 1 0,-1 0 0,1-1 0,-1 1 0,1 0 0,-1 0 0,1-1 0,-1 1 0,1 0 0,-1 0 0,1 0 0,-1 0 0,1 0 0,-1 0 0,1 0 0,-1 0 0,0 0 0,1 0 0,-1 0 0,1 0 0,-1 0 0,1 0 0,-1 1 0,1-1 0,-1 0 0,1 0 0,-1 1 0,1-1 0,-1 0 0,0 1 0,-21 14 0,15-9 0,-14 6 0,13-7 0,0 0 0,1 0 0,0 0 0,-7 7 0,14-12 0,-1 0 0,1 0 0,0 0 0,0 0 0,0 0 0,-1 0 0,1 1 0,0-1 0,0 0 0,0 0 0,0 0 0,-1 0 0,1 1 0,0-1 0,0 0 0,0 0 0,0 1 0,0-1 0,0 0 0,0 0 0,0 0 0,-1 1 0,1-1 0,0 0 0,0 0 0,0 1 0,0-1 0,0 0 0,0 0 0,0 1 0,0-1 0,1 0 0,-1 0 0,0 1 0,0-1 0,0 0 0,0 0 0,0 0 0,0 1 0,0-1 0,0 0 0,1 0 0,-1 0 0,0 1 0,0-1 0,0 0 0,1 0 0,-1 0 0,0 0 0,0 0 0,1 1 0,-1-1 0,1 0 0,-1 0 0,1 0 0,-1 0 0,1 1 0,0-1 0,-1 0 0,1 0 0,-1 0 0,1 0 0,0-1 0,-1 1 0,1 0 0,-1 0 0,1 0 0,-1 0 0,1 0 0,0-1 0,-1 1 0,1-1 0,10-4 0,-10 4 0,0 1 0,-1 0 0,1 0 0,-1-1 0,1 1 0,0 0 0,-1-1 0,1 1 0,-1-1 0,1 1 0,-1 0 0,1-1 0,-1 1 0,1-1 0,-1 0 0,0 1 0,1-1 0,-1 1 0,0-1 0,1 1 0,-1-1 0,0 0 0,0 1 0,0-1 0,0 0 0,1 1 0,-1-1 0,0 0 0,0 1 0,0-1 0,0 0 0,0 1 0,-1-1 0,1 0 0,0 1 0,0-1 0,0 0 0,-1 0 0,-9-40 850,2 20-5635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6:48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306 103 10016,'0'0'11105,"-10"8"-10856,-30 25 14,-7-1 1046,42-30-1184,0 1-1,0 0 1,1 0 0,-1 1 0,1 0-1,0-1 1,0 1 0,-6 7 0,-20 21 435,23-26-433,1 0 1,-1 1-1,-9 13 0,-3 7 117,11-16-147,1 0 1,0 1 0,0-1-1,-4 14 1,1 0 86,2 1 1,-6 29 0,12-40-82,0-1 0,1 0 0,0 1 1,1-1-1,4 26 0,-3-32-5,1 0 1,-1 0-1,2 0 0,-1 0 0,8 15 0,-10-21-58,2 0-1,-1 0 1,0-1-1,0 1 1,1 0-1,-1 0 1,1-1-1,-1 1 1,1-1 0,0 1-1,-1-1 1,1 0-1,0 0 1,0 0-1,0 0 1,0 0-1,0 0 1,0 0-1,0-1 1,1 1-1,-1-1 1,0 1-1,0-1 1,0 0 0,1 0-1,-1 0 1,4-1-1,1 0 95,1 0-1,-1-1 1,0 0 0,0-1-1,0 0 1,0 0-1,11-7 1,-1-1 259,23-21 1,-9 7 81,-17 15-212,-10 8-192,-1 0 0,0-1 0,1 1 0,-1-1 0,0 1 0,0-1 0,0 0 0,-1 0 0,1 0 0,-1 0 0,0-1 0,1 1 0,2-7 0,0 0 115,-4 10-170,-1-1 0,1 0-1,0 0 1,-1 0-1,1 0 1,-1 0 0,1 0-1,-1 0 1,1 0-1,-1 0 1,0 0 0,1 0-1,-1 0 1,0-1-1,0-1 1,10-37-16,-14-5 0,5 51 0,0 0 0,0-1 0,0 1 0,1 0 0,0 0 0,0-1 0,4 7 0,6 18 0,-9-23 0,0 0 0,0 0 0,0 0 0,1 0 0,0 0 0,0 0 0,0-1 0,1 0 0,0 0 0,1-1 0,-1 1 0,13 8 0,-13-10 0,0-1 0,1 0 0,-1-1 0,1 0 0,0 1 0,-1-2 0,1 1 0,0-1 0,0 0 0,0 0 0,0 0 0,1-1 0,-1 0 0,0 0 0,0-1 0,0 1 0,6-3 0,1 1 0,0-1 0,-1-1 0,1 0 0,-1 0 0,0-1 0,0-1 0,-1 0 0,1 0 0,-1-2 0,13-10 0,-21 16 0,8-8 0,0 0 0,-1-1 0,0 0 0,0 0 0,-1-1 0,-1 0 0,0-1 0,7-14 0,-12 19 0,6-11 0,-1-1 0,-1 1 0,-1-1 0,7-35 0,-11 31 0,-1-1 0,-1 1 0,-1-1 0,-1 1 0,-1 0 0,-13-46 0,15 66 0,0-1 0,-1 1 0,0-1 0,0 1 0,0-1 0,-1 1 0,0 0 0,1 0 0,-1 0 0,-1 1 0,1-1 0,0 1 0,-1-1 0,0 1 0,0 0 0,0 1 0,0-1 0,-4-1 0,4-3 923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6:50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11 9944,'0'0'10609,"-3"11"-10041,-5 22 165,2 0-1,-3 43 1,28 310 4076,-18-362-4462,-1-17-131,1 1 0,-1-1-1,4 14 1,-1-3 978,-3-16-368,-3-13-384,-6-38-186,-2-52 0,7 52-33,-14-62 1,11 75-224,1-1 0,2 0 0,1-40 0,3 71 0,1 1 0,0-1 0,0 0 0,0 1 0,0-1 0,1 1 0,0-1 0,0 1 0,1 0 0,-1 0 0,1 0 0,0 0 0,0 0 0,1 1 0,0-1 0,-1 1 0,1 0 0,1 0 0,-1 0 0,1 1 0,-1 0 0,1 0 0,0 0 0,0 0 0,0 1 0,1-1 0,-1 1 0,0 1 0,1-1 0,0 1 0,-1 0 0,1 0 0,0 1 0,-1-1 0,1 1 0,0 1 0,-1-1 0,1 1 0,0 0 0,-1 0 0,10 4 0,-3-1 0,0 0 0,-1 1 0,0 1 0,0 0 0,0 0 0,-1 1 0,0 1 0,0 0 0,-1 0 0,0 1 0,0 0 0,8 11 0,-14-16 0,0 0 0,-1 0 0,1 0 0,-1 1 0,0-1 0,3 7 0,-5-9 0,0-1 0,1 0 0,-1 0 0,0 0 0,0 1 0,0-1 0,0 0 0,0 0 0,0 1 0,0-1 0,0 0 0,-1 0 0,1 0 0,0 1 0,-1-1 0,1 0 0,-1 0 0,1 0 0,-1 0 0,0 0 0,1 0 0,-1 0 0,0 0 0,0 0 0,0 0 0,1 0 0,-1 0 0,0-1 0,0 1 0,0 0 0,-2 0 0,-5 3 0,1-1 0,0-1 0,-1 1 0,1-1 0,-1 0 0,0-1 0,-10 1 0,-60-1 0,51-1 0,13 0 0,-1 0 0,0 0 0,0-1 0,-25-4 0,36 2 866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25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233 266 9536,'0'0'12239,"-5"15"-11655,-112 262 2226,96-221-2033,2 1 0,2 1-1,-11 77 1,16-71 235,10-56-855,-2 7 672,2 0-1,0 1 1,-1 16-1,3-32-828,0 1 0,0-1 0,0 0 0,0 0 0,0 0 0,0 0 0,0 1 0,0-1 0,0 0 0,0 0 0,0 0 0,0 1 0,-1-1 0,1 0 0,0 0 0,1 0 0,-1 1 0,0-1 0,0 0 0,0 0 0,0 0 0,0 1 0,0-1 0,0 0 0,0 0 0,0 0 0,0 0 0,0 1 0,0-1 0,0 0 0,1 0 0,-1 0 0,0 0 0,0 0 0,0 1 0,0-1 0,0 0 0,1 0 0,-1 0 0,0 0 0,0 0 0,0 0 0,1 0 0,-1 0 0,0 0 0,0 0 0,7-9 0,6-24 0,53-248 0,-30 112 0,-8 21 0,9-30 0,-31 152 0,3-29 0,-6 31 0,9-34 0,-9 47 0,1-4 0,-1 14 0,0 7 0,13 21 0,-2-7 0,92 208 0,-87-179 0,-14-36 0,0 0 0,9 16 0,-4-9 0,-6-13 0,-1 0 0,1 0 0,0 0 0,1 0 0,5 5 0,-10-11 0,1-1 0,-1 0 0,0 0 0,0 0 0,1 0 0,-1 1 0,0-1 0,1 0 0,-1 0 0,0 0 0,0 0 0,1 0 0,-1 0 0,0 0 0,1 0 0,-1 0 0,0 0 0,1 0 0,-1 0 0,0 0 0,0 0 0,1 0 0,-1-1 0,0 1 0,1 0 0,-1 0 0,0 0 0,0 0 0,1 0 0,-1-1 0,0 1 0,0 0 0,1 0 0,-1 0 0,0-1 0,0 1 0,0 0 0,0 0 0,1-1 0,-1 1 0,0 0 0,0 0 0,0-1 0,0 1 0,0 0 0,0-1 0,0 1 0,0 0 0,0-1 0,9-22 0,-6 13 0,10-26 0,-1 0 0,-1 0 0,7-51 0,-17 75 0,1 1 0,1-1 0,0 0 0,1 1 0,8-20 0,1-10 0,-12 35 0,1 0 0,-1 0 0,1 0 0,0 0 0,1 1 0,-1-1 0,1 0 0,5-6 0,-5 9 0,-1-1 0,0 0 0,0 1 0,0-1 0,0 0 0,-1 0 0,0 0 0,2-6 0,-3 10 0,0 0 0,0-1 0,1 1 0,-1 0 0,0 0 0,1 0 0,-1-1 0,0 1 0,1 0 0,-1 0 0,0 0 0,1 0 0,-1 0 0,0 0 0,1 0 0,-1 0 0,0 0 0,1 0 0,-1 0 0,0 0 0,1 0 0,-1 0 0,0 0 0,1 0 0,-1 0 0,0 0 0,0 1 0,1-1 0,-1 0 0,0 0 0,1 0 0,-1 1 0,0-1 0,0 0 0,1 0 0,-1 0 0,0 1 0,0-1 0,0 0 0,1 1 0,-1-1 0,0 0 0,0 0 0,0 1 0,0-1 0,1 0 0,-1 1 0,0-1 0,0 0 0,0 1 0,16 43 0,-2 1 0,-1 0 0,8 62 0,-1-7 0,12 73 0,14 56 0,-39-200 0,-2 0 0,1 35 0,6 34 0,-14-85 0,1-12 0,1-7 0,9-57 977,-2 13-5889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6:52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88 8840,'0'0'15794,"9"-11"-15459,27-32-9,-34 41-264,0-1-1,0 1 0,0 0 0,0 0 1,1 0-1,-1 0 0,1 0 0,-1 0 1,1 0-1,0 1 0,-1-1 1,1 1-1,0 0 0,0 0 0,0 0 1,0 0-1,6 0 0,1-1 174,-8 1-182,-1 1 0,1 0 1,0 0-1,0 0 1,0 0-1,-1 0 1,1 0-1,0 0 0,0 1 1,0-1-1,-1 1 1,1-1-1,0 1 1,-1 0-1,1 0 0,0-1 1,-1 1-1,1 0 1,-1 0-1,0 1 1,1-1-1,-1 0 0,0 0 1,1 1-1,-1-1 1,0 1-1,0-1 1,0 1-1,0-1 0,-1 1 1,1-1-1,0 1 1,-1 0-1,1 0 1,-1-1-1,1 1 1,-1 0-1,0 0 0,0 2 1,-1 3 15,0 1-1,0-1 1,-1 0 0,0 1 0,-1-1-1,0 0 1,0-1 0,-6 11 0,-3 2 83,-22 25 1,10-14-1,17-22-90,0 0 1,-1-1-1,-10 9 1,10-10 72,0 1 1,1-1-1,-9 13 1,11-14 115,3-1 258,10-5-195,2-1-326,9-1 108,1 1 0,-1 1 0,1 1 0,33 3-1,78 20 459,-103-18-528,-24-4 76,1 0-1,-1-1 1,0 1 0,1-1 0,-1 0-1,8-2 1,11-5-5198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6:55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0 507 10248,'0'0'11063,"5"-12"-10652,11-24 278,1 1 1,40-59-1,-10 24 881,55-105 1,-86 145-1040,-14 26-367,0 0 1,0 0-1,-1-1 0,1 1 1,-1-1-1,0 1 0,-1-1 1,1 1-1,-1-1 0,0-5 1,0 10 68,0 0-196,0 0-1,0 0 1,0 0-1,0 0 1,0 0-1,0 0 1,0 0-1,-1 0 475,1 0-475,0-1 1,0 1-1,0 0 1,0 0-1,-5 10 340,-10 31 72,-17 60 139,29-89-500,1 0-1,0 0 1,1 1-1,0-1 0,1 0 1,1 18-1,1-12-11,-2-15-66,0 0 1,0 0-1,0 1 1,1-1-1,-1 0 1,1 0-1,0 0 1,0 0-1,0 0 1,0 0-1,0 0 1,1 0-1,0 0 1,-1 0-1,1 0 1,0-1-1,0 1 1,3 2-1,0-1-9,1 0 0,-1 0 0,1-1 0,0 0 0,0 0 0,0 0 0,0 0 0,0-1 0,0 0 0,1-1 0,-1 1 0,1-1 0,0-1 0,-1 1 0,1-1 0,-1 0 0,1 0 0,9-3 0,-4 2 0,0-1 0,0-1 0,0 0 0,-1-1 0,1 0 0,-1-1 0,0 0 0,0-1 0,-1 0 0,1-1 0,10-8 0,-3-2 0,0-1 0,-1 0 0,0-2 0,17-26 0,12-29 0,-26 39 0,-17 32 0,0 0 0,-1-1 0,1 0 0,-1 1 0,0-1 0,-1 0 0,1 0 0,0-6 0,-1 9 0,0 1 0,0 0 0,-1 0 0,1 0 0,0 0 0,0 0 0,0 0 0,0 0 0,0 0 0,0 0 0,1 0 0,-1 1 0,0-1 0,0 0 0,1 1 0,-1-1 0,0 1 0,0 0 0,1-1 0,-1 1 0,1 0 0,-1 0 0,0 0 0,1 0 0,-1 0 0,0 0 0,2 0 0,-2 0 0,-1 0 0,1 0 0,-1 1 0,0-1 0,1 0 0,-1 0 0,1 0 0,-1 0 0,0 1 0,1-1 0,-1 0 0,0 0 0,1 1 0,-1-1 0,0 0 0,1 1 0,-1-1 0,0 0 0,0 1 0,0-1 0,1 0 0,-1 1 0,0-1 0,0 1 0,0-1 0,0 1 0,0-1 0,1 1 0,1 18 0,0-5 0,3 5 0,-2 1 0,0-1 0,0 38 0,-7 62 0,2-85 0,-7 22 0,8-52 0,1 0 0,-1-1 0,-1 1 0,1-1 0,0 1 0,-1-1 0,0 1 0,0-1 0,0 0 0,0 0 0,-5 6 0,5-8 0,0-1 0,0 1 0,0-1 0,0 0 0,0 1 0,0-1 0,1 0 0,-1 0 0,0 0 0,0 0 0,0 0 0,0-1 0,0 1 0,0-1 0,0 1 0,0-1 0,1 0 0,-1 1 0,0-1 0,1 0 0,-1 0 0,-2-2 0,-35-24 0,38 27 0,-51-41 0,33 24 0,16 15 0,3 3 0,5 6 0,25 12 0,1-1 0,1-1 0,56 20 0,-74-32 0,4 2 0,0-1 0,1 0 0,0-1 0,-1-2 0,1 0 0,25 1 0,-37-4 0,-5-1 0,0 1 0,-1 0 0,1 0 0,0 0 0,0 0 0,0 0 0,-1 0 0,1 1 0,0-1 0,0 1 0,0-1 0,-1 1 0,4 1 0,-4-2 0,-1 0 0,1 1 0,0-1 0,0 0 0,-1 0 0,1 0 0,0 0 0,-1 0 0,1 0 0,0 0 0,0 0 0,-1-1 0,1 1 0,0 0 0,-1 0 0,1 0 0,0-1 0,-1 1 0,1 0 0,0-1 0,-1 1 0,1-1 0,-1 1 0,1-1 0,-1 1 0,1-1 0,0 0 0,13-16 0,-9 5 214,1-1 0,-2 1 0,5-19 0,-3-16-5035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6:55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37 131 17887,'0'0'1888,"-34"-66"-1416,32 48 16,2 3-336,6 7 0,2-2-88,4-4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08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1088 9744,'0'0'7122,"11"-8"-6755,6-4-190,-2-1 1,0-1-1,0 0 1,-2-1-1,0 0 1,13-20-1,12-35 759,-4-2-1,34-103 1,-41 88-24,-4-1 0,15-117 0,-32 168-641,12-144 1302,-18 176-1419,0 0 1,-1-1-1,1 1 0,-1 0 1,0 0-1,0 0 0,-3-6 1,4 12-139,0-1 0,0 0 0,0 0 1,0 0-1,0 0 0,0 0 1,0 1-1,0-1 0,0 0 1,0 0-1,-1 0 0,1 0 0,0 0 1,0 0-1,0 0 0,0 1 1,0-1-1,-1 0 0,1 0 1,0 0-1,0 0 0,0 0 0,0 0 1,0 0-1,-1 0 0,1 0 1,0 0-1,0 0 0,0 0 1,0 0-1,-1 0 0,1 0 0,0 0 1,0 0-1,0 0 0,0 0 1,-1 0-1,1 0 0,0 0 1,0 0-1,0-1 0,0 1 0,0 0 1,-1 0-1,1 0 0,0 0 1,0 0-1,0 0 0,0 0 1,0-1-1,0 1 0,0 0 0,0 0 1,-1 0-1,1 0 0,-5 21 217,4-15-163,-14 52 260,-14 70 84,24-77-225,2 1-1,2-1 0,2 1 0,3-1 1,15 76-1,-13-106-76,1 1-1,1-1 1,18 35 0,-16-35-33,-7-16-37,0 1-1,1 0 0,0-1 0,0 0 0,1 0 0,0 0 1,-1-1-1,1 1 0,1-1 0,-1 0 0,8 4 1,21 17 198,-32-24-224,1 0 0,-1 0 0,0 1 0,1-1 0,-1-1 0,1 1 0,-1 0 0,1-1 0,-1 1 0,1-1 0,4 0 0,12 3 63,-12-2-43,0 0 1,0-1-1,1 0 1,-1 0 0,0-1-1,0 0 1,1 0-1,-1-1 1,12-4-1,8 0 63,-11 1-47,0 0 1,-1-1-1,1-1 1,-1 0-1,0-1 1,-1-1-1,0 0 1,-1-1-1,0-1 1,21-20-1,-31 28-52,-1-1 0,1 0 0,0 0 0,-1 0 0,0 0 0,0 0 0,0-1 0,0 1 0,-1 0 0,0-1 0,0 1 0,0-1 0,0 0 0,-1-9 0,0 4 0,0 1 0,-1-1 0,0 0 0,-1 0 0,-5-18 0,7 27 0,-1 0 0,1 0 0,0 0 0,-1 0 0,1 0 0,-1 0 0,1 0 0,-1 0 0,0 0 0,1 0 0,-1 0 0,0 1 0,0-1 0,0 0 0,0 1 0,1-1 0,-1 0 0,0 1 0,0-1 0,0 1 0,0 0 0,0-1 0,-2 1 0,1-1 0,0 1 0,0 0 0,-1 0 0,1 0 0,0 0 0,-1 1 0,1-1 0,0 1 0,0-1 0,-4 2 0,-1 1 0,0 0 0,0 1 0,1 0 0,-1 0 0,-9 8 0,1 2 0,-23 25 0,34-33 0,-1 0 0,1 1 0,0-1 0,0 1 0,1 0 0,0 0 0,-4 11 0,-5 13 0,9-25 0,0 0 0,1 1 0,0-1 0,-2 7 0,4-11 0,-1 0 0,1 0 0,0 1 0,0-1 0,0 0 0,1 0 0,-1 0 0,0 0 0,1 1 0,-1-1 0,1 0 0,0 0 0,0 0 0,0 0 0,0 0 0,2 2 0,1 2 0,0 0 0,1-1 0,0 0 0,0 0 0,0 0 0,0 0 0,1-1 0,0 0 0,0 0 0,0 0 0,1-1 0,-1 0 0,8 2 0,-4-2 0,0-1 0,0 0 0,-1 0 0,1-1 0,0 0 0,0-1 0,0-1 0,18-1 0,-12-2 0,1 0 0,0 0 0,-1-2 0,0 0 0,0 0 0,0-2 0,-1 0 0,0-1 0,-1 0 0,25-22 0,-24 17 0,0 0 0,-1-1 0,15-23 0,-25 33 0,0-1 0,-1 0 0,1 0 0,-1 0 0,-1 0 0,1-1 0,-1 1 0,0-1 0,-1 1 0,1-1 0,-1 0 0,-1 0 0,1-12 0,-5 4 0,0-10 0,4 24 0,1 0 0,-1 1 0,1-1 0,-1 1 0,1-1 0,-1 1 0,1-1 0,0 1 0,-1-1 0,1 1 0,0 0 0,-1-1 0,1 1 0,0 0 0,-1 0 0,1-1 0,0 1 0,0 0 0,-1 0 0,1 0 0,0 0 0,-1 0 0,1 0 0,0 0 0,0 0 0,-1 0 0,2 0 0,22 2 0,-19-1 0,0 0 0,1 0 0,-1 0 0,0 1 0,0 0 0,1 0 0,-1 0 0,-1 1 0,1 0 0,0 0 0,-1 0 0,1 0 0,-1 1 0,0-1 0,0 1 0,-1 0 0,1 0 0,-1 1 0,0-1 0,0 1 0,0 0 0,0 0 0,-1 0 0,3 9 0,15 42 0,-9-22 0,31 65 0,-39-94 0,1-1 0,-1 1 0,1-1 0,0 0 0,0 0 0,1 0 0,-1 0 0,10 5 0,-11-7 0,1 0 0,-1 0 0,1 0 0,-1 0 0,1-1 0,0 0 0,0 0 0,0 0 0,-1 0 0,1 0 0,0-1 0,0 1 0,5-2 0,-1 0 0,0-2 0,0 1 0,0-1 0,-1-1 0,0 1 0,1-1 0,-1 0 0,-1-1 0,1 0 0,6-6 0,11-11 0,25-30 0,-32 33 0,18-24 0,-26 31 0,1 0 0,1 0 0,-1 0 0,2 2 0,14-12 0,-23 20 0,1 0 0,-1 1 0,0-1 0,1 1 0,-1 0 0,1 0 0,-1 0 0,1 0 0,-1 1 0,1-1 0,0 1 0,-1 0 0,1 0 0,3 1 0,-5-1 0,0 0 0,0 1 0,0-1 0,0 1 0,0-1 0,0 1 0,0 0 0,0 0 0,0 0 0,0 0 0,-1 0 0,1 0 0,0 1 0,-1-1 0,1 1 0,-1-1 0,1 1 0,-1-1 0,0 1 0,0 0 0,0-1 0,0 1 0,0 0 0,0 0 0,0 0 0,0 2 0,3 18 0,-1 0 0,-1 1 0,0-1 0,-4 39 0,0-7 0,2-54 0,1 0 0,-1 0 0,0 1 0,0-1 0,0 0 0,0 0 0,0 0 0,0 0 0,1 0 0,-1 1 0,0-1 0,0 0 0,0 0 0,0 0 0,1 0 0,-1 0 0,0 0 0,0 0 0,0 0 0,1 0 0,-1 0 0,0 0 0,0 1 0,0-1 0,1 0 0,-1 0 0,0-1 0,0 1 0,0 0 0,1 0 0,-1 0 0,0 0 0,0 0 0,0 0 0,1 0 0,-1 0 0,0 0 0,0 0 0,0 0 0,0 0 0,1-1 0,-1 1 0,0 0 0,0 0 0,0 0 0,0 0 0,0-1 0,1 1 0,-1 0 0,0 0 0,0 0 0,0 0 0,0-1 0,0 1 0,0 0 0,10-9 0,-10 9 0,21-23 0,22-33 0,-32 40 0,0 1 0,1 0 0,1 0 0,0 2 0,1-1 0,28-19 0,-41 32 0,0 0 0,0 0 0,-1 1 0,1-1 0,0 1 0,0-1 0,0 1 0,0-1 0,0 1 0,0 0 0,0-1 0,0 1 0,0 0 0,0 0 0,1-1 0,-1 1 0,0 0 0,0 0 0,0 0 0,0 1 0,0-1 0,0 0 0,0 0 0,0 0 0,0 1 0,0-1 0,0 1 0,0-1 0,0 1 0,0-1 0,0 1 0,0-1 0,0 1 0,-1 0 0,1 0 0,0-1 0,0 1 0,-1 0 0,1 0 0,0 0 0,0 1 0,2 5 0,-1-1 0,0 0 0,0 1 0,-1-1 0,1 12 0,1-2 0,5 21 0,-8-36 0,0-1 0,0 1 0,1-1 0,-1 0 0,0 1 0,0-1 0,0 0 0,1 1 0,-1-1 0,0 0 0,0 1 0,1-1 0,-1 0 0,0 1 0,1-1 0,-1 0 0,0 0 0,1 0 0,-1 1 0,1-1 0,-1 0 0,0 0 0,1 0 0,-1 0 0,1 0 0,-1 0 0,0 0 0,1 0 0,-1 0 0,1 0 0,-1 0 0,0 0 0,1 0 0,-1 0 0,1 0 0,-1 0 0,0 0 0,1 0 0,-1 0 0,1-1 0,-1 1 0,0 0 0,1 0 0,-1-1 0,24-15 0,-10 5 0,25-14 0,-14 10 0,-1-1 0,22-19 0,-27 19 0,1 1 0,40-24 0,-26 26 0,-34 12 0,1 1 0,-1 0 0,0 0 0,0 0 0,1 0 0,-1 0 0,0 0 0,0 0 0,1 0 0,-1 0 0,0 0 0,1 0 0,-1-1 0,0 2 0,0-1 0,1 0 0,-1 0 0,0 0 0,1 0 0,-1 0 0,0 0 0,0 0 0,1 0 0,-1 0 0,0 0 0,0 1 0,1-1 0,-1 0 0,0 0 0,0 0 0,0 1 0,1-1 0,-1 0 0,0 0 0,0 0 0,0 1 0,0-1 0,1 0 0,-1 0 0,0 1 0,0-1 0,0 0 0,0 0 0,0 1 0,0-1 0,0 0 0,0 1 0,0-1 0,0 1 0,3 15 0,-3 18 0,11 66 0,-9-94 0,1 1 0,-1-1 0,1 0 0,0 0 0,1 0 0,0 0 0,0 0 0,0-1 0,0 0 0,1 0 0,0 0 0,0-1 0,8 6 0,-6-5 0,0-1 0,1 0 0,-1 0 0,1-1 0,0 0 0,0 0 0,0-1 0,1 0 0,-1-1 0,11 2 0,-14-3 0,-1 0 0,1 0 0,0-1 0,0 1 0,0-1 0,0 0 0,0 0 0,-1-1 0,1 0 0,0 1 0,-1-1 0,1-1 0,-1 1 0,0-1 0,0 0 0,0 0 0,0 0 0,-1 0 0,4-4 0,-3 2 85,0 1 0,-1-1 0,1 0 0,-1 0 0,-1 0 0,1 0 0,-1-1 0,0 1 0,2-8 0,-3 9-883,0-1 1,0 0 0,-1 0-1,0 1 1,0-9-1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08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1 128 10848,'0'0'3818,"14"-2"-3159,133-13 423,-24 5-306,181-27 1798,209-23 1414,-481 56-6846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11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452 708 9240,'0'0'10655,"-11"-4"-10301,2 0-250,5 2-63,0 0 0,0 1 0,0-1 0,0 1 0,0 0 0,-1 0 0,1 1 0,0-1 0,-1 1 0,1 0 0,0 0-1,0 0 1,-1 1 0,-4 0 0,-21 6 331,0 1 0,0 1-1,1 2 1,0 1 0,-31 18-1,47-22-136,-1 0 0,2 2 0,-1 0 0,1 0-1,0 1 1,1 0 0,1 1 0,0 0 0,0 1 0,1 0-1,-14 28 1,22-38-160,0-1 0,0 1 0,0 0 0,0 0 1,1 0-1,-1 0 0,1-1 0,-1 1 0,1 0 0,0 0 0,0 0 0,0 0 0,1 0 0,-1 0 0,1 0 0,1 4 0,0-3 25,0 0 0,0 1-1,0-1 1,1 0 0,0 0-1,-1 0 1,2-1 0,-1 1-1,5 4 1,0-2 34,0 0 0,0 0 0,1-1 1,0 0-1,-1 0 0,2-1 0,-1 0 0,20 5 0,-22-8-86,0 0 1,1-1-1,-1 1 0,1-2 0,-1 1 1,1-1-1,-1 0 0,0 0 0,1-1 1,-1 0-1,0 0 0,0-1 0,0 0 1,-1 0-1,1-1 0,-1 0 0,1 0 1,-1 0-1,0-1 0,5-5 0,9-10 103,-1-1 0,-1 0 0,29-45 0,-33 44-30,-1-1 0,-2 0 0,0-1 0,-1 0 0,9-36 0,17-129 456,-25 83-405,-6-174 0,-11 144-172,3 125 0,-1 15 0,-6 29 0,5-16 0,-6 18 0,1 1 0,2 1 0,2-1 0,-3 46 0,5-7 0,-3 130 0,8-173 0,1 1 0,2 0 0,1-1 0,12 40 0,-13-60 0,1-1 0,0 1 0,0-1 0,1 0 0,1 0 0,11 14 0,-14-20 0,0 0 0,0 0 0,1-1 0,-1 1 0,1-1 0,0 0 0,1-1 0,-1 1 0,1-1 0,-1 0 0,1 0 0,0-1 0,0 0 0,10 2 0,-12-3 0,0-1 0,0 0 0,-1 0 0,1 0 0,0-1 0,0 1 0,0-1 0,0 0 0,-1 0 0,1 0 0,0-1 0,-1 1 0,1-1 0,-1 0 0,6-3 0,3-4 0,-1-1 0,19-18 0,-13 11 0,-7 5 0,0 0 0,0-1 0,-1-1 0,-1 0 0,12-27 0,-3 7 0,13-49 0,-19 67 0,-8 19 0,-2 12 0,-3 34 0,1-22 0,1 26 0,10 125 0,-10-174 0,0 0 0,1 0 0,0 0 0,0-1 0,0 1 0,1 0 0,-1-1 0,1 1 0,0-1 0,0 1 0,0-1 0,0 0 0,1 0 0,-1 0 0,1 0 0,4 3 0,-6-4 0,1-1 0,0 0 0,0 0 0,0 0 0,0 0 0,0 0 0,0 0 0,0-1 0,0 1 0,0-1 0,1 1 0,-1-1 0,0 0 0,0 0 0,0 0 0,1 0 0,-1 0 0,0 0 0,0-1 0,0 1 0,0-1 0,1 1 0,-1-1 0,0 0 0,0 0 0,0 0 0,-1 0 0,1 0 0,3-3 0,6-5 0,-1 0 0,0-1 0,0 0 0,-1 0 0,0-1 0,-1-1 0,-1 1 0,8-16 0,2-8 0,21-62 0,-30 71 0,9-45 0,-17 70 0,0-2 0,0 0 0,1-1 0,0 1 0,-1 0 0,1 0 0,1-1 0,-1 1 0,0 0 0,1 0 0,-1 0 0,3-3 0,-6 14 0,0-1 0,1 0 0,-1 0 0,1 1 0,1-1 0,0 0 0,0 8 0,0-8 0,0 31 0,9 74 0,-6-97 0,2-1 0,0 0 0,1 1 0,0-2 0,11 18 0,-15-27 0,0-1 0,0 1 0,0-1 0,1 1 0,0-1 0,0 0 0,0 0 0,0-1 0,0 1 0,0-1 0,1 1 0,-1-1 0,1 0 0,0 0 0,-1 0 0,1-1 0,0 0 0,0 1 0,0-1 0,0 0 0,0-1 0,1 1 0,-1-1 0,0 0 0,0 0 0,0 0 0,0-1 0,0 1 0,1-1 0,-1 0 0,0 0 0,0 0 0,4-3 0,-6 3 0,16-5 0,30-17 0,-42 19 0,0 0 0,0 0 0,0 0 0,-1-1 0,0 0 0,0 0 0,0 0 0,5-8 0,-2 1 0,0 0 0,-1 0 0,0-1 0,-1 1 0,0-2 0,5-18 0,-10 27 0,1-1 0,-2 1 0,1-1 0,-1 1 0,0-1 0,0 1 0,0-1 0,-1 1 0,0-1 0,0 1 0,0-1 0,-1 1 0,1 0 0,-1 0 0,-1-1 0,1 1 0,-1 1 0,0-1 0,-4-5 0,7 9 0,-1 0 0,1 0 0,-1 0 0,0 1 0,0-1 0,1 0 0,-1 0 0,0 1 0,0-1 0,0 0 0,0 1 0,0-1 0,0 1 0,0-1 0,0 1 0,0-1 0,0 1 0,0 0 0,0 0 0,0-1 0,0 1 0,0 0 0,0 0 0,0 0 0,-1 0 0,0 1 0,0-1 0,-1 1 0,1 0 0,0 0 0,0 1 0,0-1 0,0 0 0,0 1 0,0-1 0,0 1 0,1-1 0,-4 4 0,-1 4 0,0-1 0,0 1 0,1 0 0,-7 13 0,9-13 0,0 1 0,1-1 0,0 0 0,0 1 0,1-1 0,0 1 0,1-1 0,0 1 0,0 0 0,1-1 0,3 16 0,-3-18 0,1 0 0,0 0 0,0 0 0,1-1 0,-1 1 0,1-1 0,1 1 0,-1-1 0,1 0 0,0-1 0,1 1 0,-1-1 0,1 1 0,0-1 0,0-1 0,8 6 0,-6-6 0,1-1 0,-1 0 0,1 0 0,-1-1 0,1 0 0,0-1 0,0 0 0,0 0 0,0 0 0,11-1 0,5-1 0,-1-1 0,27-6 0,-38 5 0,0-1 0,-1 0 0,1 0 0,-1-2 0,0 1 0,0-1 0,0-1 0,-1 0 0,0 0 0,-1-1 0,1 0 0,-2 0 0,1-1 0,-1-1 0,8-12 0,-10 12 850,-5 5-5635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13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1127 10448,'0'0'7982,"11"-13"-7654,10-13-198,126-177 1197,-104 124-637,-3-3-1,-4 0 0,-3-3 1,-4 0-1,34-175 0,-48 131 529,-12 94-705,-2 29-259,-1 0 0,-1 0 0,1 1 0,-1-1 0,-2-9 0,3 15-236,0-1 1,0 1 0,0 0-1,0 0 1,0 0 0,0 0-1,0 0 1,0-1 0,0 1-1,0 0 1,0 0 0,0 0-1,0 0 1,0 0 0,0 0-1,-1 0 1,1-1-1,0 1 1,0 0 0,0 0-1,0 0 1,0 0 0,0 0-1,-1 0 1,1 0 0,0 0-1,0 0 1,0 0 0,0 0-1,0 0 1,-1 0 0,1 0-1,0 0 1,0 0-1,0 0 1,0 0 0,0 0-1,-1 0 1,1 0 0,0 0-1,0 0 1,0 0 0,0 0-1,0 0 1,0 0 0,-1 0-1,1 0 1,0 0 0,0 0-1,0 1 1,0-1 0,0 0-1,0 0 1,-1 0-1,-5 7 421,-2 5-254,0 0 0,1 1 0,0 0 0,-7 22 1,-14 57 286,26-86-434,-12 54 360,2 0 1,3 0 0,2 1-1,1 73 1,9-87-312,2 1-1,11 53 1,-13-89-87,-1 0 0,2 1 0,-1-1 0,2 0 0,7 15 0,-10-24 0,-1 0 0,1 0 0,0 0 0,0 0 0,0 0 0,0-1 0,1 1 0,-1-1 0,1 1 0,0-1 0,-1 0 0,1 0 0,0 0 0,0-1 0,0 1 0,0-1 0,0 0 0,1 1 0,-1-1 0,0-1 0,1 1 0,-1 0 0,1-1 0,5 0 0,2-1 0,-1 0 0,0-1 0,1 0 0,-1-1 0,0 0 0,-1-1 0,1 0 0,-1 0 0,13-8 0,-15 7 0,0 0 0,0 0 0,-1 0 0,1-1 0,-1 0 0,-1 0 0,1 0 0,-1-1 0,0 0 0,0 0 0,-1 0 0,4-9 0,-4 8 0,6-13 0,-10 21 0,1 0 0,-1-1 0,0 1 0,0 0 0,1 0 0,-1-1 0,0 1 0,0 0 0,0 0 0,0-1 0,0 1 0,0 0 0,1-1 0,-1 1 0,0 0 0,0 0 0,0-1 0,0 1 0,0 0 0,0-1 0,0 1 0,0 0 0,0-1 0,0 1 0,0 0 0,0-1 0,-1 1 0,1 0 0,0 0 0,0-1 0,0 1 0,0 0 0,0 0 0,0-1 0,-1 1 0,1 0 0,0 0 0,0-1 0,-1 1 0,1 0 0,0 0 0,-1 0 0,0 0 0,1 0 0,-1 1 0,1-1 0,-1 0 0,0 1 0,1-1 0,-1 1 0,1-1 0,-1 1 0,1-1 0,-1 1 0,1-1 0,0 1 0,-1-1 0,1 1 0,0 0 0,-1-1 0,1 1 0,0 0 0,0-1 0,-1 1 0,1 0 0,0-1 0,0 1 0,0 1 0,-1 19 0,2-16 0,0 0 0,1 0 0,-1 0 0,1-1 0,1 1 0,-1-1 0,0 1 0,1-1 0,0 0 0,0 0 0,0 0 0,1 0 0,-1-1 0,5 4 0,-6-5 0,0-1 0,-1 1 0,1-1 0,0 0 0,0 0 0,0 0 0,0 0 0,0 0 0,0 0 0,0 0 0,0-1 0,0 1 0,0-1 0,0 0 0,0 1 0,0-1 0,0 0 0,1 0 0,-1 0 0,0-1 0,0 1 0,0 0 0,0-1 0,0 1 0,0-1 0,0 0 0,0 0 0,0 0 0,0 0 0,0 0 0,0 0 0,-1 0 0,1-1 0,2-1 0,0-1 0,-1-1 0,1 1 0,-1-1 0,0 0 0,0 0 0,-1 0 0,1 0 0,-1 0 0,0 0 0,0-1 0,-1 1 0,0-1 0,0 1 0,0-1 0,0 0 0,-1 1 0,0-1 0,0 0 0,-1 0 0,-2-10 0,2 9 0,-1 0 0,0 1 0,-1-1 0,1 0 0,-1 1 0,-1 0 0,1 0 0,-1 0 0,0 0 0,0 0 0,-1 1 0,1 0 0,-1 0 0,-1 0 0,1 0 0,-10-5 0,-10-2 0,24 11 0,0 1 0,1 0 0,-1-1 0,0 1 0,0 0 0,0 0 0,1 0 0,-1-1 0,0 1 0,0 0 0,0 0 0,0 0 0,0 0 0,1 0 0,-1 1 0,0-1 0,0 0 0,0 0 0,0 0 0,1 1 0,-1-1 0,0 0 0,0 1 0,1-1 0,-1 1 0,-1 0 0,28 6 0,3 4 0,0-1 0,44 8 0,-56-15 0,-1 0 0,1-2 0,-1 0 0,1-1 0,-1-1 0,23-3 0,-21 3 0,-15 1 0,-1 0 0,1 0 0,-1 0 0,0 0 0,1-1 0,-1 1 0,1-1 0,-1 1 0,3-2 0,-3 4 1000,-2-2-1167,0 0 1,0 0-1,-1 1 0,1-1 1,0 0-1,0 0 0,-1 0 1,1 0-1,0 1 0,-1-1 1,1 0-1,0 0 0,0 0 1,-1 0-1,1 0 0,0 0 1,-1 0-1,1 0 0,0 0 1,-1 0-1,1 0 0,0 0 1,-1 0-1,1 0 0,0 0 1,0 0-1,-1 0 0,1 0 1,-1-1-1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13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18191,'0'0'1000,"73"-37"-512,-9 9 8,21 4-24,3 6-8,1 0 16,-2-1 8,-9 9-192,-5 2 0,-13 4-96,-9 4 0,-17 6-88,-10-2 16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18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122 321 10544,'0'0'9326,"-4"17"-8819,-29 105 328,9-41 156,4 2 0,-12 100 0,24-84 2688,10-123-2480,57-375 762,-50 330-1614,4 1 0,3 0 0,2 1 0,34-79 0,-51 143-347,0 0 0,1 0 0,0 0 0,-1 1 0,1-1 0,0 0 0,0 1 0,1-1 0,-1 1 0,0-1 0,1 1 0,-1 0 0,1 0 0,0 0 0,0 1 0,0-1 0,4-1 0,-5 2 0,0 1 0,0-1 0,1 1 0,-1 0 0,0 0 0,0-1 0,1 1 0,-1 1 0,0-1 0,1 0 0,-1 1 0,0-1 0,0 1 0,1-1 0,-1 1 0,0 0 0,0 0 0,0 0 0,0 0 0,0 1 0,0-1 0,0 0 0,-1 1 0,1-1 0,2 4 0,4 4 0,-1 0 0,1 1 0,-2 0 0,0 0 0,0 1 0,-1 0 0,0 0 0,4 12 0,-3-2 0,-1 0 0,-1 0 0,3 37 0,-7-52 0,0 1 0,-1-1 0,1 1 0,-1-1 0,-1 1 0,1-1 0,-1 0 0,0 1 0,-1-1 0,0 0 0,1 0 0,-2-1 0,1 1 0,-6 7 0,7-10 0,0-1 0,-1 0 0,1 1 0,0-1 0,-1 0 0,1 0 0,-1 0 0,1 0 0,-1-1 0,0 1 0,0-1 0,0 1 0,0-1 0,0 0 0,0 0 0,0-1 0,0 1 0,-1 0 0,1-1 0,0 0 0,0 0 0,-1 0 0,1 0 0,0-1 0,0 1 0,0-1 0,0 0 0,-1 1 0,1-2 0,0 1 0,-3-2 0,-5-2 0,7 4 0,0-1 0,0 0 0,0 0 0,0 0 0,-5-4 0,8 5 0,1 0 0,-1 0 0,0 1 0,1-1 0,-1 0 0,0 0 0,1 0 0,-1 1 0,1-1 0,0 0 0,-1 0 0,1 0 0,0 0 0,-1 0 0,1 0 0,0 0 0,0 0 0,0 0 0,0 0 0,0 0 0,0 0 0,0 0 0,0 0 0,0 0 0,1 0 0,-1 0 0,0 0 0,1 0 0,0-1 0,0 0 0,0 1 0,0-1 0,1 1 0,-1 0 0,1-1 0,-1 1 0,1 0 0,0 0 0,-1 0 0,1 0 0,0 0 0,0 0 0,0 1 0,-1-1 0,5 0 0,3-2 0,13-6 0,149-65 0,-154 65 0,0-1 0,-1 0 0,0-1 0,-1-1 0,0-1 0,-1 0 0,21-25 0,-32 34 0,-1 0 0,1 0 0,-1 0 0,0-1 0,0 1 0,0-1 0,-1 1 0,1-1 0,0-5 0,1-52 0,-3 62 0,0 0 0,0 0 0,0 0 0,0-1 0,0 1 0,0 0 0,0 0 0,0 0 0,0 0 0,0-1 0,0 1 0,0 0 0,0 0 0,1 0 0,-1 0 0,0-1 0,0 1 0,0 0 0,0 0 0,0 0 0,0 0 0,0 0 0,0 0 0,1-1 0,-1 1 0,0 0 0,0 0 0,0 0 0,0 0 0,0 0 0,1 0 0,-1 0 0,0 0 0,0 0 0,0-1 0,0 1 0,1 0 0,-1 0 0,0 0 0,0 0 0,0 0 0,0 0 0,1 0 0,-1 0 0,0 0 0,0 0 0,0 1 0,0-1 0,1 0 0,-1 0 0,0 0 0,0 0 0,0 0 0,0 0 0,1 0 0,-1 0 0,0 0 0,0 0 0,0 1 0,0-1 0,0 0 0,0 0 0,1 0 0,9 9 0,-9-8 0,6 6 0,0 1 0,0 0 0,-1 0 0,0 0 0,9 18 0,19 51 0,-24-52 0,-3-6 0,-2-6 0,1 0 0,0 1 0,0-2 0,2 1 0,-1-1 0,14 16 0,-14-20 0,0-1 0,1 0 0,-1 0 0,16 9 0,-20-14 0,1 0 0,-1-1 0,1 1 0,0-1 0,0 0 0,-1 0 0,1-1 0,0 1 0,0-1 0,0 1 0,0-1 0,0 0 0,0-1 0,0 1 0,4-2 0,2 0 0,0-1 0,0-1 0,0 0 0,-1 0 0,0-1 0,0 0 0,0 0 0,14-12 0,-8 4 0,0 0 0,-1-2 0,19-23 0,-24 25 0,0 0 0,-1-1 0,-1 0 0,11-25 0,-15 32 0,-1 0 0,0 0 0,0 0 0,0-1 0,-1 1 0,0-1 0,-1 1 0,0-1 0,0 1 0,0-1 0,-3-13 0,3 19 0,-1 1 0,1 0 0,0 0 0,-1 0 0,1 0 0,0 0 0,-1 0 0,1 0 0,-1 0 0,0 0 0,1 0 0,-1 0 0,0 0 0,0 0 0,1 0 0,-1 1 0,0-1 0,0 0 0,0 1 0,0-1 0,0 0 0,0 1 0,0-1 0,0 1 0,0 0 0,0-1 0,0 1 0,-1 0 0,1 0 0,0-1 0,0 1 0,0 0 0,0 0 0,0 0 0,-1 0 0,0 1 0,-1 0 0,0-1 0,1 1 0,-1 1 0,1-1 0,-1 0 0,1 0 0,-1 1 0,1 0 0,0-1 0,0 1 0,0 0 0,0 0 0,0 0 0,-2 3 0,-1 2 0,0 1 0,1-1 0,0 1 0,1 0 0,0 0 0,0 0 0,0 0 0,1 0 0,1 0 0,-1 1 0,1-1 0,0 12 0,1-13 0,1-1 0,0 0 0,-1 0 0,2 0 0,-1 0 0,1 0 0,0 0 0,0-1 0,1 1 0,-1-1 0,1 1 0,0-1 0,1 0 0,-1 0 0,1 0 0,0-1 0,1 1 0,4 3 0,2 2 0,-9-8 0,-1 0 0,1 0 0,0 0 0,0-1 0,0 1 0,0-1 0,0 1 0,1-1 0,-1 0 0,0 0 0,1 0 0,-1 0 0,1 0 0,-1 0 0,1-1 0,-1 1 0,5-1 0,0 0 0,0 0 0,-1-1 0,1 0 0,0 0 0,-1 0 0,1-1 0,-1 0 0,1-1 0,-1 1 0,0-1 0,0 0 0,0-1 0,0 1 0,-1-1 0,0 0 0,1-1 0,-1 1 0,-1-1 0,1 0 0,-1-1 0,6-7 0,4-11 0,20-51 0,-22 48 0,25-45 0,-36 71 0,0-1 0,0 1 0,0-1 0,0 1 0,0 0 0,0-1 0,1 1 0,-1 0 0,0 0 0,1 0 0,-1 0 0,4-2 0,13 38 0,-7-4 0,-2 1 0,-1-1 0,-1 1 0,-2 1 0,-2-1 0,0 66 0,-3-96 0,0 2 0,0-1 0,0 0 0,-1 0 0,1 0 0,-1 0 0,0-1 0,0 1 0,-1 5 0,1-8 0,0 1 0,0 0 0,0 0 0,1-1 0,-1 1 0,0-1 0,0 1 0,0 0 0,0-1 0,0 0 0,0 1 0,0-1 0,0 0 0,0 1 0,-1-1 0,1 0 0,0 0 0,0 0 0,0 0 0,0 0 0,0 0 0,0 0 0,0 0 0,0-1 0,0 1 0,-2-1 0,-1 0 0,0 0 0,0 0 0,0-1 0,1 0 0,-1 0 0,0 0 0,1 0 0,-1 0 0,1 0 0,-7-7 0,-28-35 0,3 5 0,-9 2 0,43 37 0,1 0 0,0-1 0,0 1 0,0 0 0,0 0 0,-1 0 0,1 0 0,0-1 0,0 1 0,0 0 0,-1 0 0,1 0 0,0 0 0,0 0 0,0 0 0,-1 0 0,1 0 0,0 0 0,0 0 0,-1-1 0,1 1 0,0 0 0,0 0 0,-1 0 0,1 1 0,0-1 0,0 0 0,0 0 0,-1 0 0,1 0 0,0 0 0,0 0 0,-1 0 0,1 0 0,0 0 0,0 0 0,0 1 0,-1-1 0,1 0 0,0 0 0,0 0 0,0 0 0,0 1 0,-1-1 0,1 0 0,0 0 0,0 0 0,0 1 0,0-1 0,0 0 0,0 0 0,0 0 0,0 1 0,0-1 0,0 0 0,0 1 0,-3 10 0,3-3 0,1-1 0,-1 0 0,1 0 0,1 0 0,-1 0 0,1 0 0,0 0 0,1-1 0,0 1 0,0-1 0,0 1 0,5 5 0,-5-7 0,1-2 0,-1 1 0,0 0 0,1-1 0,0 1 0,0-1 0,0 0 0,0-1 0,0 1 0,1-1 0,-1 1 0,1-1 0,-1 0 0,1-1 0,0 1 0,0-1 0,0 0 0,7 0 0,10 0 0,-1-2 0,32-4 0,-16 1 0,-25 2 0,1 0 0,-1-1 0,0 0 0,0-1 0,0 0 0,0-1 0,-1-1 0,22-13 0,-7 0 0,0 0 0,31-33 0,-45 40 0,-2 0 0,0-1 0,-1 0 0,0-1 0,-1 0 0,0 0 0,-1-1 0,10-30 0,-16 43 0,-1 0 0,1 0 0,0 0 0,-1 0 0,0 0 0,1 0 0,-1 0 0,0 0 0,0 0 0,0 0 0,0 0 0,-1 0 0,1 0 0,0 0 0,-1 0 0,1 0 0,-1 0 0,0 0 0,0 0 0,0 1 0,0-1 0,0 0 0,0 0 0,0 1 0,0-1 0,-1 1 0,1-1 0,-1 1 0,1 0 0,-1-1 0,1 1 0,-1 0 0,0 0 0,-3-1 0,1 0 0,1 1 0,-1 0 0,0 0 0,0 1 0,0-1 0,0 1 0,0 0 0,0 0 0,0 0 0,0 0 0,0 1 0,0 0 0,0 0 0,1 0 0,-1 0 0,-7 3 0,2 1 0,0-1 0,0 1 0,0 1 0,1-1 0,0 1 0,0 1 0,1 0 0,0 0 0,0 0 0,0 1 0,1 0 0,0 0 0,0 0 0,1 1 0,-7 16 0,11-21 0,0-1 0,0 1 0,0 0 0,0-1 0,1 1 0,-1 0 0,1 0 0,0-1 0,1 1 0,-1 0 0,0 0 0,1-1 0,0 1 0,0 0 0,0-1 0,0 1 0,1-1 0,-1 1 0,1-1 0,0 1 0,0-1 0,0 0 0,1 0 0,-1 0 0,1-1 0,-1 1 0,1 0 0,0-1 0,0 0 0,0 1 0,0-1 0,7 3 0,1-1 0,0-1 0,1 1 0,0-2 0,-1 1 0,1-2 0,0 0 0,0 0 0,0-1 0,0 0 0,0-1 0,0-1 0,0 0 0,-1 0 0,1-1 0,-1-1 0,1 0 0,-1 0 0,0-1 0,19-12 0,70-52 0,-33 22 0,-60 41 0,6-3 0,-13 9 0,1 0 0,-1 0 0,1 0 0,-1 0 0,1 0 0,-1 0 0,1 0 0,-1 1 0,0-1 0,1 0 0,-1 0 0,1 1 0,-1-1 0,0 0 0,1 0 0,-1 1 0,0-1 0,1 0 0,-1 1 0,0-1 0,0 1 0,1-1 0,-1 0 0,0 1 0,0-1 0,0 1 0,1-1 0,-1 0 0,0 1 0,0-1 0,0 1 0,0-1 0,0 1 0,0-1 0,0 1 0,0-1 0,0 1 0,0 6 0,0-1 0,0 1 0,0-1 0,-1 1 0,-3 11 0,0 7 0,2-5 0,0 0 0,0-1 0,-10 35 0,37-83 0,71-112 0,-93 136 0,1-1 0,0 1 0,0 0 0,0 1 0,1-1 0,0 1 0,-1 0 0,2 0 0,-1 0 0,0 1 0,7-4 0,-11 7 0,-1 0 0,1 0 0,-1 0 0,0 0 0,1 0 0,-1 0 0,1 0 0,-1 1 0,0-1 0,1 0 0,-1 0 0,1 0 0,-1 0 0,0 1 0,1-1 0,-1 0 0,0 0 0,1 1 0,-1-1 0,0 0 0,0 0 0,1 1 0,-1-1 0,0 0 0,0 1 0,0-1 0,1 0 0,-1 1 0,0-1 0,0 1 0,0 0 0,7 16 0,-5-12 0,3 10 0,0 0 0,4 29 0,-4-14 0,-4-28 0,-1 0 0,1 0 0,0 0 0,-1 0 0,1 0 0,0 0 0,0 0 0,0 0 0,1 0 0,-1 0 0,0-1 0,1 1 0,-1 0 0,1-1 0,0 1 0,-1-1 0,1 0 0,0 1 0,2 0 0,0 0 0,0-1 0,0 0 0,0 1 0,0-2 0,0 1 0,0 0 0,0-1 0,1 0 0,6 0 0,0-1 0,1-1 0,0 0 0,-1-1 0,0 0 0,0 0 0,17-9 0,-3-2 0,28-20 0,-30 18 0,31-16 0,37-24 0,-76 44 0,-27 28 0,0-1 0,-28 26 0,24-25 0,-20 24 0,30-33 0,2 0 0,-1 0 0,1 0 0,0 1 0,1-1 0,0 1 0,-3 12 0,5-18 0,0 0 0,1 0 0,-1-1 0,1 1 0,0 0 0,0 0 0,0 0 0,0 0 0,0 0 0,0 0 0,0 0 0,1 0 0,-1 0 0,1 0 0,-1-1 0,1 1 0,0 0 0,0 0 0,0 0 0,0-1 0,0 1 0,0-1 0,0 1 0,0-1 0,1 1 0,-1-1 0,1 0 0,-1 1 0,1-1 0,-1 0 0,1 0 0,0 0 0,-1 0 0,1-1 0,0 1 0,0 0 0,0-1 0,0 1 0,0-1 0,0 1 0,2-1 0,8 2 0,0-1 0,1-1 0,-1 0 0,25-3 0,-5-2 0,0-2 0,0-1 0,-1-1 0,0-2 0,-1-1 0,0-2 0,38-22 0,-54 28 0,0-1 0,-1 0 0,0-1 0,11-12 0,-20 19 0,0-1 0,-1 0 0,0 0 0,1 0 0,-2-1 0,1 1 0,0-1 0,-1 1 0,0-1 0,0 0 0,0 0 0,-1 0 0,0 0 0,0 0 0,0 0 0,0-6 0,-1 9 0,-3-30 0,3 31 0,0 0 0,-1 0 0,1 1 0,0-1 0,0 0 0,-1 1 0,1-1 0,0 0 0,-1 1 0,1-1 0,0 1 0,-1-1 0,1 1 0,-1-1 0,1 1 0,-1-1 0,0 1 0,1-1 0,-1 1 0,1-1 0,-1 1 0,0 0 0,1 0 0,-1-1 0,0 1 0,1 0 0,-1 0 0,0 0 0,1 0 0,-1-1 0,0 1 0,0 0 0,1 0 0,-1 0 0,0 1 0,0-1 0,1 0 0,-1 0 0,0 0 0,0 1 0,-9 2 0,1 1 0,0 0 0,1 0 0,-1 1 0,1 0 0,0 1 0,0-1 0,-9 10 0,14-13 0,1 1 0,0-1 0,0 0 0,0 1 0,0-1 0,0 1 0,0 0 0,1 0 0,-1 0 0,1 0 0,0 0 0,0 0 0,0 0 0,0 0 0,1 0 0,-1 0 0,1 1 0,0-1 0,0 0 0,0 0 0,0 0 0,0 1 0,1-1 0,0 0 0,-1 0 0,1 0 0,0 0 0,3 5 0,-3-6 0,1 0 0,-1 1 0,1-1 0,0 0 0,0 0 0,0 0 0,0-1 0,1 1 0,-1 0 0,0-1 0,1 1 0,-1-1 0,1 0 0,3 2 0,42 9 0,-4-3 0,1-3 0,0-2 0,0-1 0,73-7 0,-92 2 0,-1-2 0,38-11 0,-50 13 0,-61 4 214,-60 12 1,50-6-4579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20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190 789 9536,'0'0'9215,"-11"-4"-8631,-39-15 0,47 18-462,0 0 0,-1 0 0,1 0 0,-1 1-1,1-1 1,-1 1 0,1 0 0,-1 0 0,1 0-1,0 0 1,-1 1 0,1 0 0,-1-1 0,1 1-1,0 0 1,-1 1 0,1-1 0,0 1-1,-5 3 1,0 0 255,1 1 0,1 0 0,-1 0 0,1 1 0,-7 10 0,9-12-56,3-4-266,1-1 0,-1 1-1,1-1 1,-1 1 0,1-1 0,0 1 0,-1-1-1,1 1 1,0 0 0,-1-1 0,1 1 0,0 0-1,0-1 1,-1 1 0,1 0 0,0-1 0,0 1-1,0 0 1,0-1 0,0 1 0,0 0 0,0-1-1,0 1 1,0 0 0,1-1 0,-1 1 0,0 0-1,1 0 1,0 0 8,0 0 0,0 0 0,0 0 0,0 0 0,0 0-1,0-1 1,0 1 0,0 0 0,0-1 0,1 1 0,-1-1 0,0 1-1,2 0 1,4 0 152,0 0-1,-1 0 0,1 0 1,11-1-1,-9-1-57,0 0 1,0-1-1,0 0 0,-1-1 0,1 0 1,-1 0-1,1-1 0,-1 0 1,0 0-1,0-1 0,-1 0 0,1 0 1,-1-1-1,-1 0 0,1 0 0,-1-1 1,0 0-1,0 0 0,-1 0 1,0-1-1,0 0 0,5-12 0,-3 5-52,-1-1 0,-1 1-1,3-20 1,-6 30-88,-1 0 1,-1-1-1,1 1 0,-1-1 1,0 1-1,0 0 1,-1-1-1,1 1 1,-1 0-1,-1-1 1,1 1-1,-1 0 1,-2-7-1,1 9-17,1 1 0,-1 0 0,0-1 0,1 1 0,-1 1 0,0-1 0,0 0 0,0 1 0,0-1 0,-1 1 0,1 0 0,0 0 0,-6-1 0,4 4 0,-1 0 0,1 0 0,0 0 0,0 0 0,1 1 0,-1 0 0,0 0 0,1 0 0,0 0 0,0 1 0,0 0 0,0 0 0,0 0 0,1 0 0,0 0 0,0 1 0,0 0 0,0-1 0,1 1 0,0 0 0,-2 6 0,3-10 0,1 0 0,0 0 0,0 1 0,-1-1 0,1 0 0,0 1 0,0-1 0,0 0 0,0 0 0,1 1 0,-1-1 0,0 0 0,0 0 0,1 1 0,-1-1 0,1 0 0,-1 0 0,1 0 0,0 1 0,-1-1 0,1 0 0,0 0 0,0 0 0,-1 0 0,1 0 0,0-1 0,0 1 0,0 0 0,0 0 0,0-1 0,1 1 0,-1 0 0,0-1 0,0 1 0,0-1 0,0 1 0,1-1 0,-1 0 0,0 0 0,0 1 0,1-1 0,-1 0 0,0 0 0,1 0 0,-1 0 0,0-1 0,3 1 0,4-3 0,1-1 0,-1 0 0,0 0 0,0-1 0,-1 0 0,1 0 0,-1 0 0,0-1 0,-1 0 0,1-1 0,6-8 0,9-13 0,26-45 0,-41 62 0,11-19 0,-2-1 0,0-1 0,-3-1 0,13-41 0,52-155 0,-74 217 0,0 0 0,1 1 0,8-14 0,-13 25 0,0-1 0,0 1 0,0 0 0,0 0 0,0 0 0,1 0 0,-1 0 0,0 0 0,0 0 0,0 0 0,0 0 0,0 0 0,0 0 0,0 0 0,0 0 0,0-1 0,0 1 0,0 0 0,1 0 0,-1 0 0,0 0 0,0 0 0,0 0 0,0 0 0,0 0 0,0 0 0,0 0 0,0 0 0,0 0 0,1 0 0,-1 0 0,0 0 0,0 0 0,0 0 0,0 0 0,0 0 0,0 0 0,0 1 0,0-1 0,0 0 0,0 0 0,1 0 0,-1 0 0,0 0 0,0 0 0,0 0 0,0 0 0,0 0 0,0 0 0,0 0 0,0 0 0,0 0 0,0 1 0,0-1 0,0 0 0,0 0 0,0 0 0,0 0 0,0 0 0,0 0 0,0 0 0,0 0 0,0 1 0,4 11 0,0 17 0,-7 215 0,-1-52 0,-18 212 0,22-400 0,-34 316 0,32-305 0,0-1 0,-1 1 0,0-1 0,-1 0 0,-1 0 0,0 0 0,-1-1 0,-14 24 0,20-37 0,0 1 0,0-1 0,0 1 0,-1-1 0,1 0 0,0 1 0,0-1 0,-1 1 0,1-1 0,0 1 0,-1-1 0,1 0 0,0 1 0,-1-1 0,1 0 0,-1 1 0,1-1 0,-1 0 0,1 0 0,-1 0 0,1 1 0,-1-1 0,1 0 0,-1 0 0,1 0 0,-1 0 0,1 0 0,-1 0 0,1 0 0,-1 0 0,1 0 0,-1 0 0,0-1 0,0 1 0,0-1 0,0 0 0,0 0 0,0 0 0,0 0 0,1 0 0,-1 0 0,0 0 0,1 0 0,-1 0 0,1 0 0,-1-2 0,-12-42 0,13 43 0,-4-17 0,2 0 0,-1 0 0,2-1 0,2-35 0,1 45 0,-1-1 0,2 0 0,-1 1 0,1-1 0,1 1 0,0 0 0,0 0 0,1 0 0,1 1 0,9-14 0,-9 16 0,0 0 0,1 1 0,-1 0 0,1 1 0,0 0 0,1 0 0,-1 0 0,1 1 0,0 0 0,17-6 0,4 1 0,53-10 0,54 1 0,-102 14 0,-29 4 85,1 0 0,-1 0 0,0 1 0,1 0 0,-1 0 0,0 0 0,0 0 0,0 1 0,6 3 0,20 11-4870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27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1 306 12664,'0'0'15648,"15"0"-14896,274-12 2890,-251 7-3604,16-2-31,102 0 1,-141 7-8,1-1 0,17-3 0,19-1 0,-33 3 0,-17 1 0,0 1 0,0-1 0,0 1 0,0-1 0,0 1 0,0 0 0,0 0 0,0 0 0,0 0 0,0 0 0,0 0 0,0 1 0,0-1 0,0 1 0,0-1 0,0 1 0,3 1 0,-5-2 0,0 0 0,0 0 0,0 1 0,0-1 0,1 0 0,-1 0 0,0 0 0,0 0 0,0 0 0,0 0 0,1 0 0,-1 0 0,0 0 0,0 0 0,0 0 0,0 0 0,1 0 0,-1 0 0,0 0 0,0 0 0,0 0 0,1 0 0,-1 0 0,0 0 0,0 0 0,0 0 0,0 0 0,1 0 0,-1 0 0,0 0 0,0 0 0,0 0 0,0 0 0,0 0 0,1-1 0,-1 1 0,0 0 0,0 0 0,0 0 0,9-4 0,-22-9 0,-125-81 0,108 74 0,1-1 0,-31-31 0,19 15 0,15 15 0,27 21 0,0 1 0,0 0 0,0 0 0,1 0 0,-1-1 0,0 1 0,0 0 0,1 0 0,-1 1 0,0-1 0,0 0 0,0 0 0,1 1 0,0 0 0,184 69 0,-165-60 0,-13-6 0,1-1 0,-1 1 0,14 2 0,-4 0 0,0 0 0,0 1 0,22 11 0,-1 0 0,-33-15 0,1 0 0,-1 1 0,0 0 0,0 0 0,7 6 0,-13-9 0,1-1 0,-1 1 0,0-1 0,0 1 0,0 0 0,0-1 0,0 1 0,0-1 0,0 1 0,0-1 0,0 1 0,0 0 0,0-1 0,0 1 0,0-1 0,-1 1 0,1-1 0,0 1 0,0 0 0,0-1 0,-1 1 0,1-1 0,0 1 0,-1-1 0,1 0 0,-1 1 0,1-1 0,0 1 0,-1-1 0,0 1 0,-14 13 0,-78 45 0,60-40 0,-30 24 0,56-38 0,0-1 0,0 0 0,-12 4 0,15-7 0,-1 1 0,1 0 0,0-1 0,0 2 0,0-1 0,0 0 0,0 1 0,0-1 0,1 1 0,-1 0 0,1 1 0,0-1 0,0 0 0,-5 8 0,6-7 0,0-1 0,0 1 0,0 0 0,-1-1 0,0 1 0,0-1 0,0 0 0,0 0 0,0 0 0,0-1 0,-6 4 0,4 2 0,7-18 0,2-17 0,1-31 0,-1 8 0,-4 38 0,0-1 0,0 1 0,-1-1 0,-4-20 0,5 32 26,0 0-1,0 0 1,0 0-1,0 0 1,0 0-1,0 0 1,0 1-1,0-1 1,0 0-1,0 0 1,1 0-1,-1 0 1,0 0-1,1 0 1,-1 0-1,1 0 1,-1 1 0,1-1-1,-1 0 1,1 0-1,-1 1 1,1-1-1,0 0 1,-1 1-1,1-1 1,0 0-1,0 1 1,0-1-1,-1 1 1,1 0-1,0-1 1,0 1 0,0 0-1,0-1 1,0 1-1,1 0 1,4-1-532,0 0-1,-1 0 1,1 1 0,9 1 0,-9-1-1843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24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1 871 10344,'0'0'10913,"12"-10"-10296,88-75 1283,-97 82-1856,-2 2 52,-1 0 1,1 1-1,0-1 1,-1 0-1,1 1 0,0-1 1,-1 1-1,1-1 1,0 1-1,0-1 0,0 1 1,0-1-1,-1 1 1,1 0-1,2-1 0,-2 2-14,0 0 0,0-1 0,-1 1 0,1 0 0,0 0 0,0 0 0,-1 0 0,1 0 0,0 0 0,-1 0 0,1 0-1,-1 0 1,1 0 0,-1 0 0,1 2 0,6 19 235,0 0-1,-1 0 1,-2 1-1,3 27 1,1 96 648,-8-143-942,-6 264 2115,0-44-759,15-243-1379,28-227 0,6-34 0,-31 227 0,2 1 0,2 1 0,25-56 0,-34 94 0,0 1 0,1 0 0,1 0 0,0 1 0,1 0 0,17-17 0,-26 28 0,0 0 0,0 1 0,0-1 0,0 0 0,0 1 0,0-1 0,0 1 0,0-1 0,0 1 0,0-1 0,0 1 0,0 0 0,0-1 0,0 1 0,1 0 0,-1 0 0,0 0 0,0 0 0,0 0 0,0 0 0,0 0 0,1 1 0,0-1 0,1 1 0,0 1 0,-1-1 0,0 0 0,1 1 0,-1 0 0,0-1 0,0 1 0,0 0 0,3 3 0,4 6 0,-2-1 0,1 1 0,6 14 0,-13-23 0,8 15 0,-2 0 0,0 0 0,0 0 0,-2 1 0,0 0 0,-1 0 0,-1 0 0,-1 0 0,0 1 0,-2-1 0,0 1 0,-4 34 0,2-43 0,0 0 0,-1-1 0,-4 11 0,7-18 0,-1 0 0,0 1 0,0-1 0,0 0 0,0 0 0,0-1 0,-1 1 0,1 0 0,0 0 0,-1 0 0,0-1 0,1 1 0,-1-1 0,0 1 0,0-1 0,1 0 0,-1 0 0,0 0 0,-4 2 0,1-2 0,0 0 0,-1-1 0,1 0 0,0 1 0,0-2 0,0 1 0,-1 0 0,1-1 0,0 0 0,0 0 0,0-1 0,-5-2 0,3 1 0,0-1 0,1 0 0,-1 0 0,1 0 0,0-1 0,0 0 0,-7-9 0,3 4 0,1-1 0,0 0 0,1-1 0,-12-21 0,20 33 0,-1-1 0,1 1 0,0-1 0,0 1 0,0-1 0,0 1 0,-1-1 0,1 1 0,0-1 0,0 1 0,0-1 0,0 1 0,0-1 0,0 0 0,0 1 0,1-1 0,-1 1 0,0-1 0,0 1 0,0-1 0,0 1 0,1 0 0,-1-1 0,0 1 0,1-1 0,-1 1 0,0-1 0,1 1 0,-1-1 0,19-9 0,27-1 0,-45 11 0,35-6 0,41-6 0,105-32 0,-166 38 0,0-1 0,0 0 0,-1-2 0,0 1 0,-1-2 0,0 0 0,14-13 0,-4 1 0,-2-1 0,37-48 0,-44 52 0,-2-1 0,-1-1 0,0 0 0,-2-1 0,0 0 0,-2 0 0,0-1 0,-1 0 0,-2-1 0,0 0 0,-1 1 0,0-26 0,-2 14 0,-2-1 0,-1 1 0,-1-1 0,-2 1 0,-2-1 0,-13-44 0,17 70 0,-5-8 0,6 17 0,1 1 0,-1-1 0,1 1 0,-1 0 0,1-1 0,-1 1 0,0 0 0,1 0 0,-1-1 0,1 1 0,-1 0 0,0 0 0,1 0 0,-1 0 0,0 0 0,1 0 0,-1 0 0,0 0 0,1 0 0,-1 0 0,1 0 0,-1 0 0,0 1 0,1-1 0,-1 0 0,1 0 0,-1 1 0,0-1 0,1 0 0,-2 1 0,0 1 0,0 0 0,0-1 0,0 1 0,1 0 0,-1 0 0,0 0 0,1 0 0,-1 1 0,1-1 0,0 0 0,-1 1 0,0 2 0,-3 5 0,-5 12 0,0 0 0,1 0 0,2 1 0,0 0 0,2 1 0,-6 46 0,3 149 0,8-208 0,0-9 0,-1 32 0,2 0 0,1 0 0,1 0 0,12 45 0,30 78 0,-45-154 0,1 0 0,1 0 0,-1 0 0,0 0 0,1 0 0,0 0 0,0 0 0,0-1 0,0 1 0,0 0 0,0-1 0,0 0 0,1 0 0,-1 0 0,1 0 0,0 0 0,0 0 0,4 2 0,-5-4 0,1 1 0,-1-1 0,1 0 0,0 1 0,0-1 0,-1 0 0,1-1 0,0 1 0,-1 0 0,1-1 0,0 1 0,-1-1 0,1 0 0,-1 0 0,1 0 0,-1 0 0,1-1 0,1-1 0,8-5 0,-1 0 0,15-15 0,2 0 0,-2 3 0,-3 2 0,26-16 0,-40 29 0,0 0 0,0 1 0,1 0 0,-1 1 0,1 0 0,19-4 0,-5 3 0,49 0 0,-65 4 0,1 0 0,0 1 0,-1 1 0,1-1 0,-1 2 0,1-1 0,-1 1 0,0 0 0,9 5 0,48 31 0,-65-39 0,0 0 0,0 0 0,0 0 0,0 0 0,0 0 0,0 0 0,0-1 0,0 1 0,0 0 0,0 0 0,0 0 0,0 0 0,0 0 0,1 0 0,-1 0 0,0 0 0,0 0 0,0-1 0,0 1 0,0 0 0,0 0 0,0 0 0,0 0 0,0 0 0,0 0 0,0 0 0,1 0 0,-1 0 0,0 0 0,0 0 0,0 0 0,0 0 0,0 0 0,0 0 0,0 0 0,0 0 0,1 0 0,-1 0 0,0 0 0,0 0 0,0 0 0,0 0 0,0 0 0,0 0 0,-6-10 0,-10-2 0,-1 0 0,0 2 0,-1 0 0,-31-14 0,35 18 0,-1-1 0,-1 2 0,1 0 0,-1 1 0,-25-3 0,33 6 0,-1 1 0,1 0 0,0 0 0,0 1 0,0 0 0,-1 1 0,1 0 0,0 0 0,0 0 0,1 1 0,-1 0 0,-13 8 0,16-8 0,0 1 0,-1 0 0,2-1 0,-1 1 0,0 1 0,1-1 0,0 1 0,0 0 0,0 0 0,1 0 0,-1 0 0,-3 10 0,5-11 0,1 0 0,0 0 0,0 0 0,0 1 0,0-1 0,1 0 0,0 1 0,0-1 0,0 1 0,0-1 0,1 0 0,-1 1 0,1-1 0,0 0 0,1 0 0,-1 0 0,1 0 0,-1 0 0,4 5 0,-1-2 0,0 0 0,0-1 0,1 0 0,0 0 0,0 0 0,0-1 0,1 0 0,0 0 0,0 0 0,8 4 0,-11-7 0,0 0 0,0-1 0,0 0 0,1 1 0,-1-1 0,0 0 0,1-1 0,-1 1 0,1-1 0,-1 1 0,1-1 0,-1 0 0,1-1 0,-1 1 0,1 0 0,-1-1 0,1 0 0,-1 0 0,0 0 0,1 0 0,-1-1 0,0 1 0,0-1 0,5-3 0,0 0 0,-1-1 0,0-1 0,0 1 0,0-1 0,-1 0 0,8-12 0,28-51 0,-14 22 0,-25 43 0,-2 4 0,0 0 0,0 0 0,0 0 0,0-1 0,0 1 0,-1 0 0,1 0 0,0-1 0,-1 1 0,1 0 0,-1-1 0,0 1 0,1 0 0,-1-1 0,0 1 0,0-3 0,0 4 0,0 0 0,0 0 0,1 0 0,-1 0 0,0-1 0,0 1 0,0 0 0,0 0 0,0 0 0,0 0 0,0 0 0,0 0 0,0 0 0,0 0 0,0 0 0,0 0 0,0 0 0,0 0 0,0 0 0,0-1 0,0 1 0,0 0 0,0 0 0,0 0 0,0 0 0,0 0 0,0 0 0,0 0 0,0 0 0,0 0 0,0 0 0,0-1 0,10 11 0,9 21 0,38 50 0,-50-73 0,0 0 0,0 0 0,1-1 0,0 0 0,0 0 0,1-1 0,0 0 0,0-1 0,0 0 0,19 8 0,-22-12 0,-1 0 0,1 0 0,0 0 0,0 0 0,-1-1 0,1 0 0,0 0 0,0-1 0,0 1 0,-1-1 0,1-1 0,0 1 0,-1-1 0,1 0 0,6-3 0,-4 0 0,0 1 0,0-1 0,0-1 0,0 0 0,-1 0 0,0 0 0,0-1 0,9-12 0,3-8 0,-2-1 0,-2-1 0,0 0 0,11-33 0,-10 23 0,29-41 0,-45 80 0,0-1 0,0 1 0,0 0 0,1-1 0,-1 1 0,0 0 0,0-1 0,0 1 0,0 0 0,0-1 0,1 1 0,-1 0 0,0-1 0,0 1 0,1 0 0,-1-1 0,0 1 0,0 0 0,1 0 0,-1 0 0,0-1 0,1 1 0,-1 0 0,0 0 0,1 0 0,-1 0 0,0-1 0,1 1 0,-1 0 0,1 0 0,-1 0 0,0 0 0,1 0 0,-1 0 0,0 0 0,1 0 0,-1 0 0,1 0 0,-1 0 0,0 0 0,1 0 0,-1 1 0,0-1 0,1 0 0,-1 0 0,0 0 0,1 0 0,-1 1 0,0-1 0,1 0 0,-1 0 0,0 1 0,0-1 0,1 0 0,-1 1 0,0-1 0,0 0 0,0 0 0,1 1 0,-1-1 0,0 1 0,13 27 0,-12-25 0,13 37 0,-1 0 0,-2 1 0,-2 1 0,-2 0 0,-1 0 0,-1 66 0,-5-94 0,-2 0 0,1 0 0,-2-1 0,-5 18 0,8-30 0,-1-1 0,1 1 0,0-1 0,-1 0 0,1 1 0,-1-1 0,1 0 0,0 0 0,-1 1 0,1-1 0,-1 0 0,1 0 0,-1 0 0,1 1 0,-1-1 0,0 0 0,1 0 0,-1 0 0,1 0 0,-1 0 0,1 0 0,-1 0 0,1 0 0,-1 0 0,1 0 0,-1-1 0,1 1 0,-1 0 0,1 0 0,-1 0 0,1-1 0,-1 1 0,1 0 0,-1-1 0,-20-10 0,19 10 0,-6-4 0,1-1 0,0 0 0,0 0 0,0-1 0,1 1 0,0-2 0,-5-7 0,-34-58 0,39 62 0,-7-9 0,18 26 0,3 6 0,1 0 0,1-1 0,19 18 0,-25-26 0,1 0 0,0 0 0,1 0 0,-1 0 0,0-1 0,1 0 0,-1 0 0,1 0 0,0-1 0,-1 0 0,1 0 0,0 0 0,0-1 0,11 0 0,-9-1 0,-1-1 0,1 0 0,-1 0 0,1 0 0,-1-1 0,0 0 0,0-1 0,0 1 0,0-1 0,11-10 0,13-10 0,-1-1 0,-2-2 0,45-52 0,-64 69 0,0 1 0,17-14 0,5-5 0,-31 28 0,0 0 0,1-1 0,-1 1 0,0 0 0,1 0 0,-1-1 0,0 1 0,1 0 0,-1 0 0,1-1 0,-1 1 0,0 0 0,1 0 0,-1 0 0,1 0 0,-1 0 0,1 0 0,-1-1 0,1 1 0,-1 0 0,0 0 0,1 1 0,-1-1 0,1 0 0,-1 0 0,1 0 0,-1 0 0,1 0 0,-1 0 0,0 1 0,1-1 0,-1 0 0,1 1 0,12 15 0,2 25 0,-9 5 0,-2 1 0,-2 53 0,-5-85 0,2-13 0,0 1 0,0-1 0,1 1 0,-1-1 0,1 1 0,-1 0 0,1-1 0,0 4 0,0-6 0,0 0 0,1 0 0,-1 0 0,0 0 0,0 0 0,0 0 0,0 0 0,0 0 0,0 1 0,0-1 0,1 0 0,-1 0 0,0 0 0,0 0 0,0 0 0,0 0 0,0 0 0,0 0 0,1 0 0,-1 0 0,0 0 0,0 0 0,0 0 0,0 0 0,0 0 0,1 0 0,-1 0 0,0 0 0,0 0 0,0 0 0,0 0 0,0 0 0,0-1 0,1 1 0,-1 0 0,0 0 0,0 0 0,0 0 0,0 0 0,0 0 0,0 0 0,0 0 0,0 0 0,1-1 0,-1 1 0,0 0 0,0 0 0,0 0 0,0 0 0,0 0 0,0 0 0,0-1 0,0 1 0,0 0 0,0 0 0,0 0 0,0 0 0,0 0 0,0-1 0,0 1 0,7-10 0,108-187 0,-111 191 0,-3 5 0,-1-1 0,1 1 0,0-1 0,0 1 0,0 0 0,0-1 0,0 1 0,0 0 0,0-1 0,0 1 0,0 0 0,1 0 0,-1 0 0,0 0 0,1 0 0,-1 0 0,1 1 0,-1-1 0,1 0 0,-1 1 0,1-1 0,0 1 0,-1 0 0,3-1 0,-3 2 0,0 0 0,0 0 0,-1 0 0,1 0 0,0 0 0,-1 0 0,1 0 0,-1 0 0,1 1 0,-1-1 0,1 0 0,-1 0 0,0 0 0,0 1 0,1-1 0,-1 0 0,0 0 0,0 2 0,0 0 0,3 64 0,-2-9 0,-1-57 0,0-1 0,0 1 0,0 0 0,0 0 0,1-1 0,-1 1 0,0 0 0,0-1 0,1 1 0,-1 0 0,0-1 0,1 1 0,-1-1 0,1 1 0,-1-1 0,1 1 0,-1 0 0,1-1 0,-1 0 0,1 1 0,-1-1 0,1 1 0,0-1 0,-1 0 0,1 1 0,0-1 0,-1 0 0,1 0 0,0 1 0,-1-1 0,1 0 0,0 0 0,0 0 0,-1 0 0,1 0 0,0 0 0,-1 0 0,1 0 0,0 0 0,0 0 0,-1-1 0,1 1 0,0 0 0,-1 0 0,2-1 0,2 0 0,0-1 0,1 0 0,-1 0 0,0 0 0,0 0 0,4-4 0,53-46 0,-45 36 0,2 0 0,0 2 0,0 0 0,30-16 0,-47 29 0,1 0 0,-1 0 0,1 1 0,-1-1 0,1 1 0,0-1 0,-1 1 0,1 0 0,0-1 0,-1 1 0,1 0 0,0 0 0,-1 0 0,4 1 0,-4-1 0,0 0 0,0 1 0,-1-1 0,1 1 0,0-1 0,0 1 0,0-1 0,0 1 0,-1 0 0,1-1 0,0 1 0,0 0 0,-1 0 0,1 0 0,-1-1 0,1 1 0,-1 0 0,1 1 0,1 4 0,0 0 0,0 1 0,-1-1 0,0 0 0,0 1 0,-1 7 0,1 2 0,1 11 0,-2-15 0,1 1 0,4 19 0,-4-29 0,0 1 0,0-1 0,0 0 0,0 0 0,1 1 0,0-1 0,-1 0 0,1 0 0,0-1 0,0 1 0,1 0 0,-1-1 0,0 1 0,4 1 0,-3-2 0,0 0 0,1 0 0,-1-1 0,1 0 0,-1 1 0,1-2 0,-1 1 0,1 0 0,0-1 0,-1 1 0,1-1 0,0 0 0,0 0 0,-1 0 0,1-1 0,0 0 0,-1 1 0,1-1 0,0 0 0,3-2 0,9-3 0,1-1 0,26-17 0,-41 23 0,36-20 0,-18 11 0,0-1 0,-1 0 0,0-2 0,32-29 0,3-8 0,-34 33 0,24-28 0,-39 39 0,0 1 0,0 0 0,0 0 0,0 0 0,1 0 0,0 1 0,7-4 0,-13 7 0,1 1 0,-1 0 0,0 0 0,0 0 0,1 0 0,-1 0 0,0 0 0,0 0 0,1 0 0,-1 0 0,0 0 0,0-1 0,0 1 0,1 0 0,-1 0 0,0 0 0,0 0 0,0-1 0,0 1 0,1 0 0,-1 0 0,0 0 0,0-1 0,0 1 0,0 0 0,0 0 0,0-1 0,0 1 0,0 0 0,0 0 0,0-1 0,0 1 0,1 0 0,-2 0 0,1-1 0,0 1 0,0 0 0,0 0 0,0-1 0,0 1 0,0 0 0,0 0 0,0-1 0,0 1 0,0 0 0,-1-1 0,1 1 0,-1 0 0,1 0 0,0 0 0,-1-1 0,1 1 0,-1 0 0,1 0 0,-1 0 0,1 0 0,-1 0 0,1 0 0,-1 0 0,1 0 0,-1 0 0,1 0 0,-1 0 0,1 0 0,-1 0 0,1 0 0,-1 0 0,1 0 0,0 1 0,-1-1 0,0 0 0,-21 12 0,0 0 0,2 2 0,-1 0 0,1 1 0,-30 31 0,40-36 0,0 1 0,1 0 0,1 1 0,-1 0 0,2 1 0,0-1 0,0 2 0,1-1 0,1 0 0,0 1 0,-3 17 0,7-26 0,0-1 0,1 1 0,-1 0 0,1-1 0,1 1 0,-1 0 0,1 0 0,-1-1 0,1 1 0,1 0 0,1 4 0,-2-7 0,0 1 0,0 0 0,1-1 0,-1 1 0,1-1 0,0 0 0,-1 0 0,1 1 0,0-1 0,1 0 0,-1 0 0,0-1 0,1 1 0,-1 0 0,0-1 0,1 0 0,0 1 0,-1-1 0,4 1 0,-4-2 0,0 0 0,1 0 0,-1 0 0,0 0 0,0 0 0,1-1 0,-1 1 0,0-1 0,0 1 0,0-1 0,0 0 0,1 0 0,-1 0 0,0 0 0,-1 0 0,1 0 0,0-1 0,2-1 0,31-30 0,-23 19 0,-1-1 0,0 0 0,-1-1 0,0 0 0,-2-1 0,0 1 0,0-2 0,-2 1 0,0-1 0,-1 0 0,-1-1 0,2-20 0,-5 36 0,-1 0 0,0 0 0,0 0 0,-1 0 0,1 0 0,-1 0 0,1 0 0,-1 0 0,0 1 0,0-1 0,0 0 0,-1 0 0,1 1 0,-1-1 0,-1-2 0,2 5 0,1 0 0,-1 0 0,1 0 0,-1 0 0,1 0 0,-1 1 0,1-1 0,-1 0 0,0 0 0,1 1 0,0-1 0,-1 0 0,1 1 0,-1-1 0,1 0 0,-1 1 0,1-1 0,0 1 0,-1-1 0,1 1 0,0-1 0,-1 1 0,1-1 0,0 1 0,-1 0 0,-7 15 0,7-13 0,0 1 0,0 0 0,1 0 0,0 0 0,-1 0 0,1-1 0,1 1 0,-1 0 0,0 0 0,1 0 0,2 5 0,14 41 0,-14-42 0,0 0 0,1 0 0,0 0 0,0 0 0,1 0 0,0-1 0,0 0 0,1 0 0,0 0 0,0-1 0,1 0 0,-1 0 0,1-1 0,9 6 0,-7-6 0,1 1 0,0-1 0,1-1 0,-1 0 0,1-1 0,0 0 0,0 0 0,0-1 0,0 0 0,0-1 0,1-1 0,19 0 0,-18-1 0,0 0 0,0-1 0,0 0 0,0-1 0,24-8 0,-28 7 0,12-5 0,-21 9 0,0-1 0,1 1 0,-1-1 0,0 1 0,0-1 0,0 1 0,1-1 0,-1 1 0,0-1 0,0 1 0,0-1 0,0 1 0,0-1 0,0 1 0,0-1 0,0 0 0,0 1 0,0-1 0,0 1 0,-1-1 0,1 1 0,0-1 0,0 1 0,0-1 0,-1 1 0,1-1 0,0 1 0,-1 0 0,1-1 0,0 1 0,-1-1 0,1 1 0,0 0 0,-1-1 0,1 1 0,-1 0 0,1-1 0,-1 1 0,1 0 0,-1-1 0,-6-4-80,-1 0 1,1 1-1,-1-1 1,-10-3-1,9 4-3457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26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170 126 11760,'0'0'8834,"-11"-7"-8261,-37-21-5,45 26-420,-1 0-1,0 0 1,0 1 0,0 0-1,-7-2 1,10 3-88,1 0-1,-1 0 1,0 0 0,0-1-1,1 1 1,-1 0 0,0 0 0,0-1-1,1 1 1,-1 0 0,0-1-1,1 1 1,-1 0 0,0-1-1,1 1 1,-1-1 0,1 1 0,-1-1-1,0 0 1,1 1 0,0-1-1,-1 1 1,0-2 0,1 1 36,-1 0 0,1 1 0,-1-1-1,1 0 1,-1 1 0,1-1 0,-1 0 0,0 1 0,1-1 0,-1 1-1,0-1 1,1 1 0,-1-1 0,0 1 0,0 0 0,-1-1 0,2 1 11,-1-1 1,1 1-1,-1 0 1,0 0 0,1-1-1,-1 1 1,1 0-1,-1-1 1,1 1 0,-1-1-1,1 1 1,-1-1-1,1 1 1,-1-1 0,1 1-1,0-1 1,-1 1-1,1-1 1,0 1 0,-1-2-1,-4 6 562,1-1-1,-1 1 1,1 1-1,0-1 1,0 0-1,-5 10 1,9-14-667,-2 3 10,1 0 0,0 0 0,0 0 0,0 0 1,1 0-1,-1 0 0,1 1 0,-1-1 1,1 0-1,1 5 0,-1-8-12,0 0 0,0 1 0,0-1 0,1 0 0,-1 1 0,0-1 0,0 0 0,1 0 0,-1 1 0,0-1 0,1 0 0,-1 0 0,0 0 0,1 1 0,-1-1 0,0 0 0,1 0 0,-1 0 0,0 0 0,1 0 0,-1 0 0,0 0 0,1 0 0,-1 0 0,1 0 0,-1 0 0,0 0 0,1 0 0,-1 0 0,0 0 0,1 0 0,-1 0 0,0 0 0,1 0 0,0-1 0,16-11 0,-12 8 0,-1 0 0,-1 0 0,1-1 0,-1 1 0,0-1 0,4-6 0,-4 4 0,-1 0 0,0 0 0,0-1 0,0 1 0,-1-1 0,0 1 0,0-14 0,-1 21 21,0-1 1,0 1-1,0 0 0,0 0 0,0-1 1,0 1-1,0 0 0,0-1 0,0 1 1,0 0-1,0-1 0,0 1 1,0 0-1,0 0 0,0-1 0,-1 1 1,1 0-1,0 0 0,0-1 0,0 1 1,0 0-1,-1 0 0,1 0 1,0-1-1,0 1 0,-1 0 0,1 0 1,0 0-1,0 0 0,-1-1 0,1 1 1,0 0-1,0 0 0,-1 0 1,1 0-1,0 0 0,-1 0 0,1 0 1,0 0-1,0 0 0,-1 0 0,1 0 1,0 0-1,-1 0 0,-6 3-3058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00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21 8136,'0'0'10142,"-11"-4"-9829,-36-10-3,43 13-250,0 0-1,0 1 1,0-1 0,0 1 0,1 0-1,-1 0 1,0 1 0,-6 0 0,-8 1 294,12-1-213,0 0 1,-1 0-1,1 1 1,0 0-1,-1 0 1,1 0-1,0 1 1,1 0-1,-1 0 1,-9 6-1,3 0 146,-1 1 0,1 0 0,-14 15 0,20-17-160,-1 0 0,1 0 0,0 1 1,1 0-1,0 0 0,-5 14 0,1 3 195,-7 31-1,15-54-277,0 0 0,1 0 0,-1 0 0,1 1 0,0-1-1,0 0 1,0 1 0,0-1 0,0 0 0,1 0 0,0 1 0,-1-1 0,1 0 0,0 0 0,1 0 0,-1 0-1,0 0 1,1 0 0,0 0 0,0-1 0,-1 1 0,2 0 0,-1-1 0,0 0 0,0 1 0,1-1 0,-1 0-1,1 0 1,0 0 0,0-1 0,0 1 0,-1-1 0,1 1 0,1-1 0,-1 0 0,0 0 0,0 0 0,0-1 0,1 1-1,-1-1 1,0 0 0,0 0 0,1 0 0,-1 0 0,0 0 0,6-2 0,-1 0 58,-1-1 1,1 0 0,0-1-1,-1 1 1,0-1 0,0-1-1,10-7 1,43-43 609,-56 51-655,0-1 26,1-1-1,-1 1 0,0-1 0,0 0 1,-1 0-1,0 0 0,0-1 0,3-8 0,4-8 398,-7 17-312,0 0 1,-1 0 0,0 0-1,3-13 1,-3 12 101,-1 1-1,1 0 1,0 0-1,3-7 1,-4 7 606,-3 17-88,2 6-788,1 0 0,0 0 0,2 0 0,4 18 0,-5-29 0,0 1 0,0 0 0,1-1 0,0 1 0,0-1 0,0 0 0,1 0 0,0 0 0,0-1 0,0 1 0,1-1 0,0 0 0,5 4 0,-6-6 0,0-1 0,0 0 0,0 0 0,0-1 0,0 1 0,0-1 0,0 0 0,0 0 0,1 0 0,-1-1 0,0 0 0,0 1 0,1-1 0,-1-1 0,0 1 0,1-1 0,-1 1 0,0-1 0,0-1 0,5-1 0,6-2 0,0-2 0,0 1 0,26-18 0,-20 8 0,0-1 0,-1-1 0,-1 0 0,-1-2 0,21-27 0,0 0 0,-38 46 0,-1 0 0,2-1 0,-1 1 0,0 0 0,0-1 0,0 1 0,1 0 0,-1 0 0,0 0 0,1 0 0,-1 0 0,1 0 0,-1 1 0,1-1 0,0 0 0,-1 1 0,1-1 0,0 1 0,-1 0 0,1 0 0,0-1 0,2 1 0,-3 1 0,1 0 0,-1-1 0,1 1 0,-1 0 0,0 0 0,1 0 0,-1 0 0,0 0 0,0 0 0,0 0 0,0 0 0,0 1 0,0-1 0,0 0 0,0 1 0,0-1 0,0 1 0,0 2 0,3 6 0,-1-1 0,-1 1 0,0 0 0,0 0 0,-1 0 0,0 12 0,-1 8 0,1-29 0,-1-1 0,0 0 0,0 0 0,0 1 0,1-1 0,-1 0 0,0 0 0,0 1 0,1-1 0,-1 0 0,0 0 0,0 0 0,1 0 0,-1 1 0,0-1 0,0 0 0,1 0 0,-1 0 0,0 0 0,1 0 0,-1 0 0,0 0 0,1 0 0,-1 0 0,0 0 0,1 0 0,-1 0 0,0 0 0,1 0 0,-1 0 0,0 0 0,1 0 0,-1 0 0,0 0 0,0-1 0,1 1 0,-1 0 0,0 0 0,0 0 0,1-1 0,13-5 0,39-42 0,-38 33 0,1 1 0,25-17 0,-22 14 0,-16 14 0,-1 1 0,1-1 0,0 1 0,-1 0 0,1 0 0,0 0 0,0 0 0,4-1 0,-7 3 0,1 0 0,0 0 0,0 0 0,-1 0 0,1 0 0,0 0 0,0 0 0,0 0 0,-1 0 0,1 0 0,0 1 0,-1-1 0,1 0 0,0 1 0,0-1 0,-1 0 0,1 1 0,0-1 0,-1 1 0,1-1 0,-1 1 0,1-1 0,-1 1 0,1-1 0,-1 1 0,1-1 0,-1 1 0,1 0 0,-1-1 0,1 2 0,9 22 0,-9-21 0,5 18 0,6 37 0,-9-43 0,-1 0 0,2-1 0,0 1 0,0-1 0,11 23 0,-8-28 0,-6-8 0,0 0 0,0 0 0,0 0 0,0 0 0,0 0 0,0 0 0,-1 1 0,1-1 0,-1 0 0,1 0 0,0 3 0,-1-4 18,0 0 0,1 0 0,-1 0 0,0 1-1,0-1 1,0 0 0,0 0 0,1 0 0,-1 0 0,0 0 0,0 0 0,1 1-1,-1-1 1,0 0 0,0 0 0,0 0 0,1 0 0,-1 0 0,0 0 0,0 0 0,1 0-1,-1 0 1,0 0 0,0 0 0,1 0 0,-1 0 0,0-1 0,0 1 0,1 0-1,-1 0 1,0 0 0,0 0 0,0 0 0,1 0 0,-1 0 0,0-1 0,0 1 0,0 0-1,0 0 1,1 0 0,-1 0 0,0-1 0,0 1 0,0 0 0,0 0 0,0-1-1,0 1 1,0 0 0,1 0 0,-1 0 0,0-1 0,0 1 0,0 0 0,0-1 0,6-9-4937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01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0 226 8432,'0'0'8807,"10"2"-8431,5 0-116,0 0-1,0-1 0,0-1 0,-1 0 1,1-1-1,0 0 0,0-2 0,24-6 1,-17 1 129,0-1 0,-1-1 0,26-16 1,-40 22-254,-1-1-1,1 1 1,-1-1 0,0 0 0,0-1 0,-1 0 0,0 1 0,0-2 0,0 1 0,-1 0 0,0-1 0,0 0 0,5-14 0,-8 19-86,0 0 0,-1 0 1,1-1-1,-1 1 0,0 0 1,1 0-1,-1 0 0,0 0 1,-1-1-1,1 1 0,0 0 1,0 0-1,-1 0 0,1 0 1,-1 0-1,0 0 1,0 0-1,0 0 0,0 0 1,0 0-1,0 0 0,0 0 1,-1 0-1,1 1 0,-1-1 1,1 1-1,-1-1 0,1 1 1,-1-1-1,0 1 0,0 0 1,0 0-1,0 0 0,0 0 1,0 0-1,0 1 0,0-1 1,0 0-1,-3 0 1,0 0 37,-1 0 0,1 0 0,-1 1 0,1-1 0,-1 1 0,1 0 0,-1 1 0,1-1 0,-1 1 0,1 0 0,-1 1 0,1-1 0,0 1 0,-10 4 0,5 0 123,1 1 1,0-1-1,0 1 0,1 1 0,0 0 0,0 0 0,1 1 1,0-1-1,0 2 0,1-1 0,1 1 0,-9 19 0,11-22-77,0 0 0,1 1-1,1-1 1,-1 1-1,1 0 1,0 0 0,1 0-1,0-1 1,0 1-1,1 0 1,0 0 0,0-1-1,1 1 1,0 0-1,0-1 1,1 1 0,0-1-1,0 0 1,5 8-1,-6-12-109,1 0-1,0 1 1,0-1-1,0-1 0,0 1 1,0 0-1,0-1 1,1 0-1,-1 1 0,1-1 1,0-1-1,0 1 0,-1 0 1,1-1-1,6 2 1,-1-1 8,0-1 0,0 1 0,0-2 0,0 1 0,0-1 0,11-1 0,-4-1-32,0-1 0,0 0 0,0-2 0,-1 1 0,0-2 0,0 0 0,0-1 0,-1 0 0,0-1 0,0-1 0,-1 0 0,22-21 0,3-4 0,-21 19 0,0-1 0,-1 0 0,25-34 0,25-54 0,-66 104 0,0-1 0,1 1 0,-1-1 0,0 1 0,1-1 0,-1 1 0,0 0 0,1-1 0,-1 1 0,1-1 0,-1 1 0,1 0 0,-1-1 0,1 1 0,-1 0 0,1 0 0,-1 0 0,1-1 0,-1 1 0,1 0 0,-1 0 0,1 0 0,-1 0 0,1 0 0,0 0 0,-1 0 0,1 0 0,-1 0 0,1 0 0,-1 0 0,1 0 0,0 0 0,-1 0 0,1 1 0,-1-1 0,1 0 0,-1 0 0,1 1 0,-1-1 0,1 0 0,-1 1 0,0-1 0,1 0 0,-1 1 0,1-1 0,-1 1 0,0-1 0,1 1 0,-1-1 0,0 1 0,1 0 0,21 34 0,-16-24 0,31 59 0,5 7 0,-23-47 0,-13-19 0,1 0 0,0 0 0,0-1 0,1 0 0,0-1 0,1 1 0,12 8 0,-10-9 0,29 18 0,-37-25 0,0-1 0,0 1 0,0-1 0,0 0 0,1 0 0,-1 0 0,0-1 0,0 1 0,1-1 0,-1 1 0,0-1 0,4-1 0,-5 1 35,-1 0 1,1 0-1,0 0 1,-1-1-1,1 1 0,-1-1 1,1 1-1,-1-1 1,1 1-1,-1-1 1,1 0-1,-1 0 0,0 0 1,1 0-1,-1 0 1,0 0-1,0 0 0,0 0 1,0-1-1,0 1 1,0 0-1,0 0 1,1-3-1,2-21-4820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02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467 1 14776,'0'0'4063,"-9"12"-3759,-147 163 1175,94-106 410,3 1 0,-90 143 0,143-203-1509,-19 24 1755,25-31-1351,8-7-480,13-9-293,43-52-831,-49 48-2561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04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1107 11352,'0'0'6222,"12"-5"-5895,6-3-180,0 0 0,-1-2 0,-1 0 0,1-1 0,-2 0 0,28-27 0,-24 17 41,-2-2 1,-1 0-1,0-1 1,13-30-1,6-8 206,12-20 527,-4-3 0,-4-1 0,55-177 0,-87 230-372,7-60 0,-11 61 164,2 0 1,9-34 0,-11 45 398,-4 16-58,-3 13-457,-9 25-110,-12 32 240,-31 131 1,25 14-259,28-172-370,2 1 0,1 0 0,8 54 0,-5-81-99,0 1 0,0-1 0,1 0 0,1 0 0,0-1 0,7 14 0,-8-18 0,0-1 0,1 1 0,-1-1 0,1 0 0,1 0 0,-1-1 0,1 1 0,0-1 0,0 0 0,13 8 0,-16-12 0,0-1 0,0 1 0,0 0 0,0-1 0,0 1 0,0-1 0,0 0 0,0 0 0,0 0 0,0 0 0,0-1 0,1 1 0,-1-1 0,0 0 0,5-2 0,4-2 0,-1 0 0,17-10 0,-13 4 0,0 0 0,0-2 0,-1 1 0,0-2 0,-2 1 0,1-2 0,-2 0 0,0 0 0,0-1 0,12-27 0,-19 35 0,-1-1 0,1 1 0,-2-1 0,1 0 0,-1 1 0,-1-1 0,1 0 0,-2 0 0,1-1 0,-1 1 0,-1 0 0,-2-16 0,3 24 0,0 0 0,0 1 0,0-1 0,0 1 0,0-1 0,0 0 0,-1 1 0,1-1 0,0 1 0,0-1 0,-1 0 0,1 1 0,0-1 0,-1 1 0,1-1 0,-1 1 0,1-1 0,0 1 0,-2-1 0,-4 25 0,-1 6 0,1 0 0,2 0 0,-2 57 0,5-79 0,1 0 0,0 0 0,1 0 0,0 0 0,0 0 0,0 0 0,1 0 0,1 0 0,-1 0 0,8 14 0,-9-20 0,1 0 0,0-1 0,0 1 0,-1 0 0,1 0 0,0-1 0,1 1 0,-1-1 0,0 0 0,0 0 0,1 1 0,-1-1 0,0-1 0,1 1 0,-1 0 0,1-1 0,-1 1 0,1-1 0,-1 0 0,1 0 0,0 0 0,-1 0 0,1 0 0,-1 0 0,4-1 0,7-2 0,-1 1 0,0-2 0,19-7 0,22-13 0,-1-2 0,69-47 0,-91 52 0,0-1 0,46-47 0,-72 65 0,-1 2 0,-1 0 0,0 0 0,0 0 0,0-1 0,-1 1 0,1 0 0,0-1 0,-1 1 0,1-1 0,0-4 0,-24 21 0,1 3 0,0 0 0,0 2 0,2 0 0,1 1 0,0 1 0,1 1 0,-25 44 0,39-62 0,1 1 0,0-1 0,1 1 0,-1 0 0,1 0 0,0 0 0,0-1 0,0 1 0,1 0 0,0 0 0,0 0 0,0 0 0,0 0 0,1 0 0,0 0 0,0 0 0,2 6 0,-1-7 0,-1-1 0,0 0 0,1 0 0,0 0 0,0 0 0,0 0 0,0 0 0,0-1 0,1 1 0,-1-1 0,1 1 0,-1-1 0,1 0 0,0 0 0,0 0 0,0-1 0,0 1 0,0 0 0,1-1 0,-1 0 0,0 0 0,1 0 0,-1 0 0,7 0 0,1-1 0,-1-1 0,0 0 0,1 0 0,-1-1 0,0 0 0,0-1 0,0 0 0,-1-1 0,1 0 0,-1 0 0,0-1 0,0 0 0,10-7 0,-2-1 0,-1 0 0,0 0 0,-1-1 0,-1-1 0,21-27 0,-28 32 0,0 0 0,0 0 0,-1-1 0,0 0 0,-1 0 0,6-19 0,-11 27 0,0 1 0,0 0 0,0 0 0,-1 0 0,1 0 0,-1-1 0,1 1 0,-1 0 0,0 0 0,0 0 0,0 0 0,0 0 0,0 1 0,-1-1 0,1 0 0,0 0 0,-1 1 0,1-1 0,-1 1 0,0-1 0,0 1 0,1 0 0,-1-1 0,-3 0 0,4 2 0,0 0 0,1 0 0,-1 0 0,0 0 0,0 0 0,0 0 0,0 0 0,1 0 0,-1 0 0,0 1 0,0-1 0,0 0 0,1 1 0,-1-1 0,0 0 0,1 1 0,-1-1 0,0 1 0,1-1 0,-1 1 0,0-1 0,0 2 0,-16 17 0,12-12 0,2-5 0,0 1 0,1 0 0,-1 0 0,1 0 0,0 1 0,0-1 0,0 0 0,0 1 0,1 0 0,-1-1 0,1 1 0,0 0 0,0-1 0,1 1 0,-1 0 0,1 0 0,-1 0 0,1 0 0,0 0 0,1 0 0,-1-1 0,1 1 0,0 0 0,0 0 0,0 0 0,0-1 0,0 1 0,1 0 0,0-1 0,0 0 0,0 1 0,0-1 0,4 5 0,2 4 0,0 1 0,0 0 0,-2 0 0,0 0 0,7 23 0,-7-19 0,1-1 0,16 31 0,-19-41 0,-1-1 0,2 1 0,-1-1 0,0 0 0,1 0 0,0-1 0,0 0 0,1 0 0,-1 0 0,1 0 0,10 4 0,-3-2 0,-1-1 0,1 0 0,0-1 0,0 0 0,15 2 0,-21-6 0,0 1 0,0-1 0,0-1 0,0 1 0,0-1 0,0 0 0,0-1 0,0 1 0,-1-1 0,1-1 0,12-6 0,-11 5 65,0-1 1,-1 0-1,1-1 0,-1 1 1,0-1-1,0-1 1,-1 0-1,0 0 0,0 0 1,-1 0-1,1-1 0,5-12 1,-7 10-864,1 0 1,-2 0 0,1 0-1,-2 0 1,4-18-1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04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13464,'0'0'2959,"72"-2"-1847,-5-4-184,5 0 8,7 0-360,-5 0 24,-7 0 0,-3 2 8,-3 4-104,-15 0 0,-3-2-112,-9 4 16,-10 2-136,-10-2 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4:27:32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8536,'0'0'13723,"10"11"-13399,49 58 302,-55-66-503,0 1 1,0-1-1,1 0 1,-1 0-1,1-1 1,-1 0-1,1 1 1,0-1 0,10 2-1,-10-2 8,1-1 1,-1 1-1,1 1 0,-1-1 0,0 1 0,0 0 1,6 4-1,24 14 1574,-30-14 99,-5-8-1758,-1 0 0,1 0 1,0 0-1,0 1 0,0-1 0,1 0 0,-1 0 0,0 1 1,0-1-1,0 0 0,0 0 0,1 1 0,-1-1 1,0 0-1,1 1 0,-1-1 0,1 0 0,0 0 0,27-46 364,-16 29-2664,-9 13 577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0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7832,'0'0'8687,"11"0"-8319,-5 0-303,-2 0-24,0 0-1,0 0 1,0-1-1,0 1 0,0-1 1,1 0-1,-1 0 1,0 0-1,-1 0 1,1-1-1,0 1 1,0-1-1,-1 0 1,1-1-1,4-3 0,6-8 410,23-29 0,-28 31-164,0 1-1,1 0 1,0 0 0,18-14-1,-23 22-129,4-3 737,-9 15-111,-4 11-765,-94 535 1313,88-509-1226,-7 71 199,12-71 405,-19 72-1,21-102-186,6-18 208,9-26-301,-4-9-305,-1-1 1,2-45-1,1-8 13,-1 33-53,7-52 47,49-176 0,-65 285-130,15-48 51,3 1-1,24-50 1,-34 82-39,1-2 12,0 0-1,2 0 1,0 1-1,26-31 1,-34 45-19,-1 0 1,1 0-1,0 0 1,0 1-1,0 0 1,1-1-1,-1 1 1,1 0 0,-1 1-1,1-1 1,0 0-1,-1 1 1,1 0-1,0 0 1,0 0 0,0 1-1,0-1 1,0 1-1,0 0 1,0 0-1,0 0 1,0 0-1,0 1 1,-1 0 0,1 0-1,0 0 1,0 0-1,0 1 1,-1-1-1,1 1 1,-1 0 0,5 3-1,4 3 12,-1 1-1,1 0 1,-2 0-1,1 1 0,-2 1 1,1 0-1,-1 0 1,-1 1-1,0 0 1,-1 1-1,0-1 1,-1 1-1,0 1 1,-1-1-1,-1 1 0,0 0 1,3 22-1,-4-18 5,-1-1-1,-1 1 0,-1 0 0,0 0 1,-1-1-1,-1 1 0,-1 0 1,-1-1-1,0 0 0,-1 0 0,-1 0 1,0 0-1,-17 28 0,19-37 23,-1 0 0,0-1 0,0 0 0,-1 0 0,0 0 0,-1-1 0,1 0 0,-1 0 0,0 0 0,-1-1 0,1 0 0,-1 0 1,0-1-1,0 0 0,-1-1 0,1 0 0,-1 0 0,0-1 0,1 0 0,-1 0 0,-15 0 0,17-1 10,0-1 0,0-1 0,0 1 1,1-1-1,-1 0 0,0-1 0,0 0 0,1 0 1,-1 0-1,-9-6 0,14 7-66,0 0 0,0-1-1,0 1 1,1-1 0,-1 1-1,1-1 1,-1 0 0,1 0 0,-3-3-1,1 0-49,2 7 30,2 0 28,0-1 1,0 1-1,0 0 0,0-1 1,0 1-1,0-1 1,0 1-1,0-1 0,0 0 1,1 1-1,-1-1 1,1 0-1,1 1 0,22 15-93,-19-16 87,-1 1 0,1-1-1,-1 0 1,1 0 0,0-1 0,0 1-1,-1-1 1,1-1 0,0 1 0,0-1-1,-1 0 1,1 0 0,9-3 0,2-2 6,0-1 1,0 0 0,17-11-1,4-7-12,0-3 0,-2-1 0,0-1 1,30-37-1,-2 5 7,-39 39 38,-1-1 0,-2-2 0,0 0 0,-2-1 0,-1-1 0,-1-1 0,18-41 0,-33 63-19,10-23 83,-1 0-1,9-42 1,-15 27 125,-6 45-206,-6 26-59,-18 108-98,-28 95 57,24-93-34,-76 218 1,38-210 43,-3 9 30,65-144 48,0 0 1,0-1-1,-10 13 0,13-19 1,23-21 0,134-258 236,-134 238-177,3 1 0,0 0 0,33-35 0,-48 60-47,11-14 16,-20 26-27,0 0 0,-1 0 0,1 0 0,0 0-1,0 1 1,0-1 0,1 0 0,-1 0-1,0 1 1,0-1 0,0 1 0,0-1 0,1 1-1,-1-1 1,0 1 0,1 0 0,-1 0 0,0-1-1,3 1 1,-3 1-2,-1-1 1,1 0-1,-1 1 1,1-1-1,0 0 0,-1 1 1,1-1-1,-1 1 0,1-1 1,-1 1-1,1-1 0,-1 1 1,1-1-1,-1 1 1,0-1-1,1 1 0,-1 0 1,0-1-1,1 1 0,-1 0 1,0-1-1,0 1 0,0 0 1,0-1-1,1 1 1,-1 0-1,0 0 0,0-1 1,0 1-1,-1 1 0,-2 26-29,2-20 24,-6 53-10,-12 127 16,19-181 10,-1 1 0,2-1-1,-1 1 1,1-1 0,0 1 0,1-1 0,2 9-1,-3-14-3,0 0-1,-1 0 0,1 0 1,0 0-1,0-1 0,0 1 1,0 0-1,1-1 1,-1 1-1,0-1 0,1 1 1,-1-1-1,1 0 0,-1 1 1,1-1-1,0 0 0,0 0 1,-1 0-1,1-1 0,0 1 1,0 0-1,0-1 0,0 1 1,0-1-1,0 1 0,0-1 1,0 0-1,0 0 0,0 0 1,0 0-1,2-1 0,6 0 11,-2-1-1,1-1 0,0 1 0,0-1 0,-1-1 1,0 0-1,1 0 0,7-6 0,61-48 11,-45 33 15,-10 6-16,-1-1-1,0 0 0,-2-2 0,25-35 1,-40 51-20,22-30 108,25-50 1,-51 86-126,1 0 1,-1-1 0,0 1-1,0 0 1,1-1 0,-1 1-1,0 0 1,0-1 0,1 1-1,-1-1 1,0 1-1,0 0 1,0-1 0,0 1-1,0-1 1,0 1 0,0-1-1,1 1 1,-1 0 0,0-1-1,0 1 1,-1-1-1,1 1 1,0-1 0,0 1-1,0 0 1,0-1 0,0 1-1,0-1 1,-1 0 0,-11 7-1598,-14 16-499,12-6 1464,1 1 0,1 1 1,-15 28-1,7-9 147,6-15 160,2 1 0,-17 45 0,26-57 282,-1 0 0,1 0 0,1 1 0,0-1 0,0 1 0,1-1 0,1 1 0,1 19 0,-1-30 51,0 1 1,0-1-1,0 0 0,1 1 0,-1-1 0,0 0 1,0 1-1,1-1 0,-1 0 0,1 1 0,-1-1 0,1 0 1,0 0-1,-1 1 0,1-1 0,0 0 0,0 0 0,0 0 1,0 0-1,0 0 0,0 0 0,0 0 0,0 0 0,0-1 1,0 1-1,1 0 0,-1-1 0,0 1 0,0-1 0,1 1 1,-1-1-1,0 0 0,1 1 0,-1-1 0,1 0 0,-1 0 1,0 0-1,1 0 0,-1 0 0,0 0 0,1 0 0,-1-1 1,2 1-1,2-2 11,-1 0 0,0 1 0,0-1 0,1-1 1,-1 1-1,-1-1 0,1 1 0,0-1 0,-1 0 0,1 0 0,4-7 1,1-5 34,0-1 1,-1 0 0,-1-1-1,0 0 1,-2 0 0,7-27-1,-10 36-7,1-3 48,-1 0 1,0 0 0,1-15 0,1 39-63,1-1 0,8 18 0,-5-13-20,3 10-21,-1-5-46,14 27 0,-20-43 43,-1 0 1,1-1-1,0 1 0,0-1 0,1 0 1,0-1-1,0 1 0,0-1 1,8 6-1,2-1-48,-9-5 51,0 0 0,1-1 0,-1 1 0,1-1 0,9 3 0,-13-6 20,0 1 0,-1-1 0,1 0 0,0 0 0,-1 0 0,1 0 0,0 0 1,0-1-1,-1 1 0,1-1 0,0 1 0,-1-1 0,1 0 0,-1 0 0,1 0 0,-1-1 0,0 1 1,5-4-1,7-6 29,-1 0-1,0-1 1,-1-1 0,0 0 0,-1-1 0,-1 0 0,14-23 0,50-116 274,-40 75-131,-4 32-32,-30 45-140,0 1 1,0 0-1,1 0 0,-1-1 0,0 1 0,0 0 0,0 0 0,1 0 0,-1-1 0,0 1 0,0 0 1,0 0-1,1 0 0,-1 0 0,0 0 0,0-1 0,1 1 0,-1 0 0,0 0 0,0 0 1,1 0-1,-1 0 0,0 0 0,1 0 0,-1 0 0,0 0 0,0 0 0,1 0 0,-1 0 0,0 0 1,0 0-1,1 0 0,-1 0 0,0 0 0,0 1 0,1-1 0,-1 0 0,0 0 0,0 0 1,1 0-1,-1 0 0,0 1 0,0-1 0,0 0 0,1 0 0,-1 0 0,0 1 0,0-1 0,0 0 1,0 0-1,1 1 0,-1-1 0,0 0 0,0 0 0,0 1 0,0-1 0,0 1 0,6 15-11,-2 11 5,-1 0-1,-1 1 1,-2 0 0,0-1 0,-2 1-1,-11 51 1,13-76 11,0-1 0,-1 1 1,1-1-1,-1 1 0,0-1 0,0 1 1,0-1-1,0 0 0,0 1 0,-1-1 1,1 0-1,-1 0 0,1 0 0,-1 0 1,0 0-1,0-1 0,0 1 0,0 0 1,0-1-1,0 1 0,-3 0 0,1 0 26,0-1 0,0 0 0,0 0 0,0-1-1,0 1 1,0-1 0,0 0 0,0 0 0,0 0 0,0-1-1,0 1 1,-6-3 0,-42-3 253,52 6-285,0 0 0,0 0 1,0 0-1,0 0 0,-1 0 0,1 0 0,0 0 0,0 0 1,0 0-1,0 0 0,0 0 0,0 0 0,0 0 1,-1 0-1,1 0 0,0 0 0,0 0 0,0 0 1,0 0-1,0 0 0,0 1 0,0-1 0,0 0 1,0 0-1,0 0 0,0 0 0,0 0 0,0 0 0,0 0 1,-1 0-1,1 1 0,0-1 0,0 0 0,0 0 1,0 0-1,0 0 0,0 0 0,0 0 0,0 0 1,0 0-1,0 1 0,0-1 0,0 0 0,0 0 1,1 0-1,-1 0 0,0 0 0,0 0 0,0 0 1,0 1-1,0-1 0,0 0 0,0 0 0,0 0 0,0 0 1,0 0-1,0 0 0,0 0 0,0 0 0,1 0 1,7 11-35,13 8-5,-12-14 19,0 0 1,0 0-1,1-1 0,-1 0 1,1-1-1,0 0 1,14 2-1,73 7-94,-82-12 119,0 0 0,0-1 0,-1 0 0,1-1 0,0-1 0,-1-1 0,0 0 0,0 0 0,0-1-1,0-1 1,20-12 0,-23 11 6,0 0 0,-1 0-1,1-1 1,-1-1 0,-1 0-1,0 0 1,0-1 0,-1 0-1,0-1 1,-1 0 0,0 0-1,-1 0 1,7-16 0,-10 19 0,2-5 18,0 1 0,2-17-1,-6 26-15,0 0 0,-1 0-1,0 0 1,1-1-1,-1 1 1,0 0 0,-1 0-1,1-1 1,-1 1 0,1 0-1,-1 0 1,0 0-1,0 0 1,-3-5 0,3 6-8,0 1 0,0-1 0,0 1 0,0-1 0,-1 1 0,1 0 0,0 0 0,-1 0 1,1 0-1,-1 0 0,0 0 0,1 0 0,-1 0 0,0 1 0,1-1 0,-1 1 0,0-1 0,0 1 0,1 0 1,-1-1-1,0 1 0,0 0 0,0 0 0,1 0 0,-1 0 0,0 1 0,0-1 0,0 1 0,1-1 1,-1 1-1,0-1 0,1 1 0,-1 0 0,0 0 0,-2 1 0,-4 3-4,-1 0 0,1 1 0,1-1 0,-1 2 1,-8 7-1,5-3-21,1 1 1,0 1-1,1-1 1,0 1-1,1 1 1,1-1 0,-12 30-1,17-37 14,0-1-1,1 1 1,0-1 0,0 1-1,0 0 1,1-1 0,0 1-1,0 0 1,0-1 0,1 1-1,1 6 1,-1-9 4,0 1 0,1 0 0,0 0 0,-1-1 0,1 1 0,1-1 0,-1 1 0,0-1 0,1 0 0,0 0 0,-1 0 0,1-1 0,0 1 0,1 0 0,-1-1 0,0 0 0,5 2 0,6 3 33,0-1-1,0-1 1,1 0-1,-1-1 0,1 0 1,0-2-1,0 1 1,0-2-1,0 0 0,1-1 1,-1 0-1,0-2 1,0 1-1,0-2 1,16-4-1,-20 3 33,0-1 0,0 0 0,-1 0 1,19-14-1,-4 2-2573,-22 15 1827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1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1 898 4816,'0'0'7786,"6"-11"-7522,54-74 438,-56 79-576,1 0 0,0 0 0,0 1 0,0 0 0,1 0 0,8-6 0,-13 10-114,-1 1-1,1 0 0,-1 0 1,0-1-1,1 1 0,-1 0 1,1 0-1,-1 0 0,1 0 1,-1 0-1,0 0 0,1-1 1,-1 1-1,1 0 0,-1 0 1,1 0-1,-1 1 0,1-1 1,-1 0-1,0 0 0,1 0 1,-1 0-1,1 0 0,-1 0 1,1 1-1,-1-1 0,0 0 1,1 1-1,10 13 183,1 21 3,-11-32-173,3 20 96,0 1-1,-1-1 1,-2 1 0,-1 24-1,0-23 74,1 0-1,1 1 0,7 37 0,-8-60-158,-1-1 1,1 0 0,0 1-1,-1-1 1,1 0 0,0 0-1,0 0 1,1 1-1,-1-1 1,0-1 0,1 1-1,-1 0 1,1 0-1,3 3 1,-3-5-14,-1 1 0,1 0-1,-1-1 1,1 1 0,-1-1 0,1 1 0,0-1 0,-1 0-1,1 0 1,0 0 0,0 0 0,-1 0 0,1 0 0,0 0-1,-1-1 1,1 1 0,-1-1 0,1 1 0,0-1-1,-1 1 1,4-3 0,4-2 23,1 0 0,-1-1 0,0-1-1,-1 1 1,0-2 0,0 1 0,0-1 0,-1 0 0,0 0 0,0-1-1,-1 0 1,9-19 0,3-8 141,-3-1 0,13-45 0,-18 52-25,-7 20-58,1 0 0,-2-1 0,0 0 0,0 1-1,0-18 1,-2 27-89,0 1 1,0-1-1,0 1 0,-1 0 1,1-1-1,1 1 0,-1-1 1,0 1-1,0-1 1,0 1-1,0 0 0,0-1 1,0 1-1,0-1 0,1 1 1,-1-1-1,0 1 0,0 0 1,0-1-1,1 1 0,-1 0 1,0-1-1,1 1 0,-1 0 1,0-1-1,1 1 0,-1 0 1,1-1-1,12 5 77,15 19-173,-25-19 110,11 8-40,-1 1 1,2-2-1,0 0 0,0-1 0,1 0 0,0-1 0,19 7 0,-30-14 23,-1 0 1,1-1-1,1 0 0,-1 1 1,0-2-1,0 1 0,0 0 1,0-1-1,1 0 0,-1-1 1,0 1-1,0-1 0,0 0 1,0 0-1,0 0 0,0-1 1,0 0-1,0 0 0,0 0 1,-1 0-1,1-1 0,-1 0 1,1 0-1,-1 0 0,0 0 1,0-1-1,-1 0 0,1 0 1,5-7-1,-4 4 19,1-1 1,-1 1-1,-1-1 1,1 0-1,-1 0 0,-1 0 1,0-1-1,0 1 1,0-1-1,-1 0 0,0 1 1,-1-1-1,0 0 1,0 0-1,-1 0 0,0 0 1,-1 0-1,0 0 1,0 0-1,-5-15 0,6 23-21,0 0-1,-1 1 0,1-1 1,0 0-1,-1 0 1,1 0-1,0 0 0,-1 1 1,1-1-1,-1 0 0,1 0 1,-1 1-1,0-1 1,1 0-1,-1 1 0,1-1 1,-1 1-1,0-1 0,0 1 1,1-1-1,-1 1 1,0 0-1,0-1 0,0 1 1,0 0-1,1-1 0,-3 1 1,1 0 1,1 1 0,-1-1 0,1 0 0,-1 1 0,1 0 1,-1-1-1,1 1 0,-1 0 0,1 0 0,0 0 0,-1-1 0,1 2 0,0-1 1,-2 1-1,-3 5 11,0 0 1,0 0 0,1 0-1,-6 11 1,3-3-11,0 1 1,2-1-1,0 1 0,1 1 0,0-1 1,1 1-1,1-1 0,1 1 0,0 0 1,1 27-1,2-34-13,0-1 0,0 0 0,0 0 0,1 1 0,1-1 0,0 0 0,0-1 0,0 1 0,1-1 0,1 1 0,-1-1 0,1 0 0,1-1 0,-1 1 0,1-1 1,1 0-1,-1-1 0,1 1 0,0-1 0,14 9 0,-16-13 5,0 1 1,0-1-1,0 0 1,0 0-1,0 0 1,0-1-1,0 0 1,0 0-1,1 0 1,-1 0-1,0-1 1,10-1-1,-7 0 1,1 0 0,-1-1 0,1 0 1,-1-1-1,0 0 0,0 0 0,10-6 0,-1-1 0,1-2 1,-2 0 0,0-1-1,0 0 1,26-31-1,13-23 152,-2-3-1,-4-2 0,77-152 1,-115 202-89,-1-1 1,-1 0-1,0 0 1,-2-1-1,-1 0 1,-1 0 0,-1-1-1,-1 1 1,-2-1-1,0 0 1,-1 0-1,-5-31 1,5 54-62,-1 0 1,1 0-1,0 0 1,-1 1-1,1-1 1,-1 0-1,0 1 0,1-1 1,-1 0-1,0 1 1,0-1-1,0 1 1,0-1-1,-1 1 1,1 0-1,0-1 0,0 1 1,-1 0-1,1 0 1,-1 0-1,1 0 1,-1 0-1,0 0 0,1 0 1,-1 1-1,-2-2 1,2 2-7,0 0 1,-1 0 0,1 0 0,-1 0-1,1 0 1,0 0 0,-1 0 0,1 1-1,0 0 1,-1-1 0,1 1-1,0 0 1,0 0 0,0 0 0,-1 0-1,1 0 1,0 1 0,1-1 0,-4 4-1,-5 5-15,0 0-1,1 1 0,1 0 0,-1 1 1,2 0-1,0 0 0,1 1 0,0 0 1,0 0-1,2 1 0,-1-1 0,2 1 1,-3 18-1,-1 21-55,3 0 1,2 63 0,2-93 55,-1 41-18,3 0 0,3-1-1,25 119 1,-28-175 38,1 1-1,-1 0 1,1-1-1,1 1 1,0-1-1,0 0 1,0 0 0,10 12-1,-12-17 3,0 0-1,0 0 1,0 0-1,0-1 1,1 1 0,-1 0-1,0-1 1,1 0-1,0 1 1,-1-1-1,1 0 1,0 0 0,-1-1-1,1 1 1,0 0-1,0-1 1,0 0-1,-1 0 1,1 0-1,0 0 1,0 0 0,0 0-1,0-1 1,-1 1-1,1-1 1,0 0-1,5-2 1,3-3 37,1 0 0,0 0 0,-1-1 0,-1-1 0,1 0-1,-1 0 1,0-1 0,10-12 0,-8 6 43,-1 1-1,0-2 1,-1 1 0,0-2-1,9-21 1,-19 27 118,0 11-201,0 0 1,-1 0 0,1 0 0,0 0 0,0 1 0,-1-1 0,1 0 0,0 0 0,-1 0 0,1 0 0,0 0-1,0 0 1,-1 1 0,1-1 0,0 0 0,0 0 0,-1 0 0,1 1 0,0-1 0,0 0 0,0 0-1,0 1 1,-1-1 0,1 0 0,0 0 0,0 1 0,0-1 0,0 0 0,0 1 0,0-1 0,0 0-1,0 1 1,0-1 0,0 0 0,0 0 0,0 1 0,-9 22 77,3-9-81,0 0 1,2 1-1,0 0 0,-3 15 1,7-26-9,-1-1-1,1 1 1,0-1 0,0 1 0,0-1-1,0 1 1,1-1 0,0 0 0,-1 1-1,1-1 1,0 1 0,1-1 0,-1 0 0,1 0-1,-1 0 1,1 0 0,0 0 0,0 0-1,0 0 1,0 0 0,1-1 0,-1 1-1,4 2 1,-1-2-11,-1 0 1,1 0-1,0 0 0,0 0 0,0-1 0,0 0 0,0 0 0,1-1 0,6 2 1,-8-2 16,-1-1-1,1 0 1,-1 0 0,1 0 0,0 0 0,-1-1 0,1 1 0,0-1 0,-1 0-1,1 0 1,-1 0 0,0-1 0,1 1 0,-1-1 0,4-3 0,1 0 14,-2-1 0,1 0 0,-1 0 1,1 0-1,-2-1 0,1 0 1,-1 0-1,0-1 0,0 1 0,-1-1 1,4-12-1,-5 15 9,-1-1-1,0 1 1,-1-1-1,1 1 1,-1-1 0,-1 0-1,1 0 1,-1 0-1,0 0 1,0 0 0,0 1-1,-1-1 1,0 0-1,0 0 1,-1 1-1,1-1 1,-1 0 0,-4-7-1,5 11-10,-1 1 0,1-1 0,-1 0 0,1 1-1,-1-1 1,1 1 0,-1-1 0,0 1 0,0 0-1,0 0 1,0-1 0,0 2 0,0-1 0,0 0 0,0 0-1,0 1 1,0-1 0,0 1 0,-1-1 0,1 1-1,0 0 1,0 0 0,0 0 0,-1 0 0,1 0 0,0 1-1,0-1 1,0 1 0,-3 0 0,-3 1-15,1 1 1,-1 0 0,1 0-1,0 0 1,0 1 0,-12 8-1,19-11-2,-1-1 0,1 0 0,-1 1 0,1-1 0,-1 1-1,1-1 1,-1 1 0,1-1 0,-1 1 0,1 0 0,0-1 0,-1 1 0,1-1-1,0 1 1,0 0 0,-1-1 0,1 1 0,0 0 0,0-1 0,0 1-1,0 1 1,0-2 5,0 0-1,0 1 1,1-1-1,-1 0 1,0 1-1,0-1 1,1 0-1,-1 0 1,0 1-1,0-1 1,1 0-1,-1 0 1,0 1-1,1-1 1,-1 0-1,0 0 1,1 0-1,-1 0 1,1 0-1,-1 0 1,0 1-1,1-1 1,-1 0-1,0 0 1,1 0-1,-1 0 0,1 0 1,-1-1-1,0 1 1,1 0-1,-1 0 1,0 0-1,1 0 1,-1 0-1,0 0 1,1 0-1,-1-1 1,0 1-1,1 0 1,-1-1-1,11-3-12,15-6-12,0 2 0,32-8 0,56-4-38,169-38-55,-259 49 173,0-1 0,0-1-1,-1-1 1,24-16 0,-29 22-8,-18 6-43,1 0-1,-1 0 1,0 0-1,0-1 1,0 1-1,1 0 1,-1 0-1,0 0 0,0 0 1,0 0-1,1 0 1,-1 0-1,0 0 1,0 0-1,1-1 1,-1 1-1,0 0 1,0 0-1,1 0 0,-1 0 1,0 1-1,0-1 1,1 0-1,-1 0 1,0 0-1,0 0 1,1 0-1,-1 0 1,0 0-1,0 0 1,0 0-1,1 1 0,-1-1 1,0 0-1,0 0 1,0 0-1,0 0 1,1 1-1,-1-1 1,0 0-1,0 1 1,-20 17 119,-41 29-1,14-12 12,38-27-105,1 1 0,-1 0 0,-9 15 0,1-3-4,15-19-26,-1 1 1,1 0 0,0 1-1,0-1 1,0 0 0,0 1 0,0-1-1,1 1 1,0 0 0,0-1-1,0 1 1,0 0 0,0 0 0,1-1-1,-1 1 1,1 0 0,0 0-1,1 0 1,-1 0 0,0 0 0,1-1-1,0 1 1,0 0 0,0 0-1,1-1 1,-1 1 0,1-1 0,0 1-1,0-1 1,0 0 0,0 0-1,0 0 1,1 0 0,4 4 0,-1-1 5,1-1 0,0 0 0,1 0 0,0 0 1,9 4-1,-12-8 2,0 1 1,-1-1-1,1 0 1,0 0-1,0 0 1,0-1-1,0 0 1,0 0 0,0 0-1,9-2 1,4-2 14,0-1 1,0 0-1,-1-2 1,0 0-1,0-1 1,-1-1-1,0 0 1,-1-1 0,0-1-1,0-1 1,15-15-1,-17 15-2,11-9 55,-1-1 0,34-42-1,-52 58-35,0 0-1,0 0 1,0 1-1,1 0 0,8-7 1,-6 52 7,-7-23-73,1-1 1,0 1-1,2-1 0,0 0 1,7 20-1,-9-30 17,1 0 0,0 0 0,0-1 0,0 1 0,0-1 0,1 0 0,0 1-1,0-2 1,0 1 0,1 0 0,-1-1 0,1 0 0,0 0 0,1 0 0,-1-1 0,10 5 0,-10-6 11,0-1 1,0 0-1,0-1 1,0 1-1,1-1 1,-1 0-1,0 0 1,0 0-1,0-1 1,0 0-1,0 0 1,10-3-1,-6 0 13,1 1 0,0-1 0,-1-1 0,0 0 0,13-9 0,-8 3 12,-2-1 0,1 0-1,-2-1 1,0 0 0,12-19 0,41-76 105,-27 38-16,-3-2 0,-3-2 0,-3-1 0,-4-1 1,-3-1-1,12-84 0,-31 151-93,-1-1 0,0 1 0,0-1 0,-1 1 0,0-1 0,0 1 0,-2-1 0,1 1 0,-1-1 0,-4-10 0,6 20-20,0 1 0,0-1 0,0 1 0,0 0 0,-1-1 0,1 1 0,0 0 0,0-1 0,0 1 0,0 0 0,-1 0 0,1-1 0,0 1 0,0 0 0,-1-1-1,1 1 1,0 0 0,-1 0 0,1 0 0,0-1 0,-1 1 0,1 0 0,0 0 0,-1 0 0,1 0 0,0 0 0,-1-1 0,1 1 0,-1 0 0,1 0 0,-1 0 0,-9 9-39,-8 21-75,16-25 93,-16 35-124,2 0 0,-18 68 1,18-55 50,-33 156-231,48-202 316,-6 30-42,1 0 0,2 0 0,1 0 0,3 1 0,1-1 1,1 0-1,2 0 0,11 44 0,-15-78 54,1-1-1,0 1 1,-1-1-1,1 1 0,0-1 1,1 0-1,-1 0 1,0 1-1,1-1 1,-1 0-1,1 0 0,-1 0 1,1-1-1,0 1 1,4 3-1,-5-5 5,1 1 0,0-1-1,-1 1 1,1-1 0,-1 1 0,1-1 0,0 0-1,-1 0 1,1 0 0,0 0 0,-1 0-1,1 0 1,0-1 0,-1 1 0,1-1-1,0 1 1,-1-1 0,1 1 0,-1-1-1,1 0 1,-1 0 0,1 0 0,-1 1-1,2-3 1,12-9 95,21-20-1,-23 20-10,0 0-1,16-11 1,-11 8-23,-15 13-59,0-1-1,0 1 1,0 0 0,0 0-1,0 0 1,0 0 0,6-3-1,-5 4 2,-3 1-5,-1-1-1,1 1 1,0 0 0,0 0 0,0-1-1,0 1 1,-1 0 0,1 0 0,0 0 0,0 0-1,0 0 1,0 0 0,0 0 0,0 0-1,-1 0 1,1 0 0,0 1 0,0-1-1,0 0 1,0 0 0,-1 1 0,1-1-1,1 1 1,-1 0-2,1-1 0,-1 0-1,0 0 1,1 0 0,-1 0-1,0 0 1,1 0 0,-1 0-1,0-1 1,0 1 0,1 0-1,-1-1 1,0 1 0,0-1-1,2 0 1,24-13 82,-16 8-43,-6 3-19,4 0 136,-12 15-70,1-5-107,-13 33 30,11-31-9,1-1 0,0 1-1,0-1 1,1 1-1,0 0 1,1 0 0,-1 12-1,2-16 7,0 0 1,0 1-1,1-1 0,0 0 0,0 0 1,0 0-1,1 0 0,2 7 0,-3-11-6,-1 0 0,1 0 0,-1 0 0,1 0 0,0 0 0,-1 0 1,1-1-1,0 1 0,0 0 0,0 0 0,0-1 0,-1 1 0,1-1 0,0 1 0,0-1 0,0 1 0,0-1 0,0 1 0,2-1 0,-2 0-1,1 0 0,0 0 1,0 0-1,-1 0 0,1-1 0,0 1 0,0-1 0,-1 1 0,1-1 0,0 1 0,-1-1 1,1 0-1,-1 0 0,1 0 0,-1 0 0,2-1 0,12-11 22,-1 0-1,-1-1 1,0 0-1,12-18 1,20-22 86,-7 4 42,-7 8 76,-31 42-225,0-1 0,1 1 0,-1 0 0,0-1 1,0 1-1,1 0 0,-1-1 0,0 1 0,0-1 0,1 1 0,-1 0 0,0 0 0,1-1 0,-1 1 0,0 0 0,1 0 0,-1-1 1,1 1-1,-1 0 0,0 0 0,1 0 0,-1 0 0,1-1 0,-1 1 0,1 0 0,-1 0 0,1 0 0,-1 0 0,0 0 0,1 0 0,-1 0 1,1 0-1,-1 0 0,1 1 0,-1-1 0,1 0 0,-1 0 0,0 0 0,1 0 0,-1 1 0,0-1 0,1 0 0,-1 0 0,1 1 1,-1-1-1,0 0 0,1 1 0,-1-1 0,0 0 0,0 1 0,1-1 0,-1 0 0,0 1 0,0-1 0,0 1 0,1-1 0,-1 0 0,0 1 1,0-1-1,0 1 0,0-1 0,0 1 0,0-1 0,0 1 0,0-1 0,0 0 0,0 2 0,3 34 51,-3-34-50,-1 40-1,-1 1 0,-2 0 0,-2-1 0,-2 1 0,-18 52 1,18-70-14,-1 3-9,-16 36 1,20-55 19,0 1 0,-1-1 0,0-1 0,0 1 0,-1-1 0,0 0 0,-11 9 0,12-12 8,0 0 0,0-1 1,-1 0-1,1 0 0,-1 0 0,0-1 1,0 0-1,0-1 0,0 1 0,-10 1 1,12-4 8,0 1 1,0 0 0,0-1-1,-1 0 1,1-1 0,0 1-1,0-1 1,-1 0-1,1 0 1,0 0 0,0-1-1,0 0 1,0 0 0,1 0-1,-9-5 1,12 7-15,1-1 1,-1 1-1,0-1 1,0 1-1,0-1 1,1 0-1,-1 1 1,0-1-1,0 0 1,1 1-1,-1-1 1,1 0-1,-1 0 1,1 1-1,-1-1 1,1 0-1,-1 0 1,1 0-1,0 0 1,-1 0-1,1 0 1,0 0-1,0 1 1,0-1-1,0 0 1,0 0-1,0 0 1,0 0-1,0 0 1,0 0-1,0 0 1,0 0-1,1 0 1,-1 0-1,0 0 1,1 0-1,-1 1 1,1-1-1,-1 0 1,1 0-1,-1 0 1,1 1-1,-1-1 1,1 0-1,0 0 1,-1 1-1,1-1 1,0 1-1,0-1 1,1 0-1,12-8-9,1 1 0,0 0 0,0 1 0,0 1 0,1 0 0,32-6 0,-30 7-1,0 0 0,0 0 0,0-2-1,-1 0 1,19-11 0,-33 15-11,0 1-1,0 0 1,0-1 0,0 1-1,-1-1 1,1 0-1,-1 0 1,1 0-1,-1 0 1,0 0 0,-1-1-1,1 1 1,0 0-1,-1-1 1,0 0 0,0 1-1,1-6 1,-1 3-904,0-1 0,0-1 1,-1 1-1,-1-10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29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49 159 11856,'0'0'14750,"-7"13"-14039,-22 44 19,27-49-472,-1 0-1,1 0 1,0 0-1,1 0 0,0 1 1,0-1-1,1 0 1,0 1-1,2 13 1,-1 23 1126,-2-28-1259,1 0 1,1 0-1,1-1 1,0 1-1,6 22 1,-8-39-126,0 2 0,0 0 0,0-1 0,0 1 0,0 0 0,0 0 0,1-1 0,-1 1 0,0 0 0,1 0 0,0-1 0,-1 1 0,2 2 0,-1-5 0,-1 1 0,1-1 0,-1 1 0,1-1 0,-1 0 0,0 1 0,1-1 0,-1 1 0,1-1 0,-1 0 0,0 1 0,0-1 0,1 0 0,-1 1 0,0-1 0,0 0 0,0 0 0,0 0 0,1-3 0,6-9 0,-2 1 0,1-1 0,-2 0 0,1 0 0,3-27 0,-2-8 0,22-87 0,-22 113 0,1 1 0,1 1 0,1-1 0,21-37 0,-17 35 0,-10 18 0,-1 0 0,1 0 0,0 1 0,0-1 0,7-6 0,-9 9 0,1 1 0,-1 0 0,0 0 0,1 0 0,-1 0 0,1 0 0,-1 0 0,1 0 0,0 0 0,-1 1 0,1-1 0,0 1 0,-1-1 0,1 1 0,0-1 0,0 1 0,-1 0 0,1 0 0,0 0 0,3 1 0,-2-1 0,1 1 0,-1 0 0,0 1 0,0-1 0,0 0 0,0 1 0,0 0 0,0 0 0,0 0 0,3 3 0,2 3 0,-1 0 0,0 0 0,0 0 0,-1 1 0,0 0 0,6 11 0,-8-10 0,0 0 0,-1 0 0,0 0 0,0 0 0,-1 1 0,-1-1 0,0 1 0,0 14 0,-2-2 0,0 0 0,-9 38 0,-9 23 0,18-65 0,11-46 0,2 1 0,27-43 0,-1 3 0,-30 52 0,0 0 0,1 0 0,0 1 0,2 1 0,16-18 0,-20 22 0,-5 6 0,0 0 0,0 0 0,0 0 0,0 0 0,1 0 0,-1 1 0,0-1 0,1 1 0,-1-1 0,4 0 0,11-8 0,-16 9 0,0 0 0,0 0 0,0 0 0,0 0 0,0 1 0,0-1 0,0 0 0,0 1 0,0-1 0,0 1 0,0-1 0,1 1 0,-1 0 0,0 0 0,0-1 0,1 1 0,-1 0 0,0 0 0,0 0 0,0 0 0,1 0 0,-1 0 0,0 1 0,0-1 0,1 0 0,-1 1 0,0-1 0,0 1 0,0-1 0,2 2 0,4 3 0,0 0 0,0 1 0,-1 0 0,0 0 0,0 1 0,-1 0 0,0 0 0,0 0 0,-1 0 0,1 1 0,-2 0 0,1 0 0,2 10 0,3 8 0,-2 1 0,7 50 0,-9-23 0,-3 76 0,-2-80 0,1-59 0,0-1 0,0 1 0,1 0 0,3-9 0,5-26 0,-3-26-3935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1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10848,'0'0'2265,"11"-3"-1978,45-10 125,0 3 0,0 3 1,1 2-1,-1 3 0,1 2 1,75 9-1,-111-5-145,18 1-1296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1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11552,'0'0'3192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1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310 578 6128,'0'0'4822,"-12"-2"-4414,-37-7 27,42 8-259,1 1 0,-1 0-1,0 0 1,0 1 0,0 0 0,1 0 0,-1 0-1,0 1 1,1 0 0,-1 0 0,-10 7 0,15-8-138,-15 8 263,0 1 1,1 1-1,1 1 0,-1 0 1,2 1-1,0 1 0,-15 18 1,27-30-266,1 1 1,-1-1 0,0 0 0,1 0 0,0 1 0,-1-1 0,1 1 0,0-1 0,0 1 0,0-1 0,1 1 0,-1 0 0,0-1 0,1 1 0,0 0 0,0 0 0,0-1 0,0 1 0,0 0 0,0 0-1,1-1 1,-1 1 0,1 0 0,0-1 0,0 1 0,0 0 0,0-1 0,0 0 0,1 1 0,-1-1 0,1 0 0,0 1 0,-1-1 0,1 0 0,0 0 0,0 0 0,3 1 0,-2 0-18,0 0 1,0-1-1,0 0 1,0 0-1,0 0 1,1 0-1,-1 0 1,1 0 0,-1-1-1,1 0 1,0 0-1,0 0 1,-1 0-1,1 0 1,0-1-1,0 0 1,0 0 0,0 0-1,0 0 1,-1-1-1,1 1 1,0-1-1,0 0 1,0 0-1,-1 0 1,6-3-1,-3 0 17,0-1 0,-1 0 0,1 0-1,-1 0 1,0-1 0,0 0 0,0 0-1,-1 0 1,0 0 0,0-1 0,-1 0 0,5-13-1,-4 11 21,-2 1 0,1-1 0,-1 0-1,-1 0 1,1 0 0,-1 0 0,-1 0 0,0 0-1,0 0 1,-3-14 0,3 21-32,-1 0-1,1 0 1,-1 0 0,0 0 0,0 0-1,0 0 1,0 0 0,0 0-1,0 0 1,0 1 0,0-1 0,-1 0-1,1 1 1,-1-1 0,1 1-1,-1-1 1,0 1 0,-2-2-1,-2 1 68,0-1 0,1 1-1,-1 0 1,-12-1-1,2-1-21,15 4-66,1-1-1,-1 1 1,1-1-1,0 1 1,-1-1-1,1 0 1,0 1-1,0-1 1,0 1 0,-1-1-1,1 1 1,0-1-1,0 0 1,0 1-1,0-1 1,0 1-1,0-1 1,0 0 0,0 1-1,0-1 1,0 1-1,1-1 1,-1 1-1,0-1 1,1-1-1,5-19 29,-5 17-21,14-52 71,24-56-1,-27 83-35,2 1 0,1 0 0,30-43 0,-14 25-4,-12 17 10,25-28-1,-39 50-38,2 1 0,-1 0-1,1-1 1,0 2 0,0-1-1,0 1 1,1 0-1,0 1 1,10-5 0,-17 9-9,1-1 1,0 1-1,0 0 1,-1-1-1,1 1 1,0 0-1,0 0 1,0 0-1,-1 0 1,1 0-1,0 1 1,0-1-1,0 0 1,-1 1-1,1-1 1,0 1-1,-1 0 1,1 0-1,0 0 1,-1-1-1,1 1 1,-1 1-1,1-1 1,-1 0-1,0 0 1,1 0-1,-1 1 1,0-1-1,0 1 1,0-1-1,0 1 1,1 1-1,3 7 13,0 0-1,-1 0 0,0 0 1,3 12-1,-6-18-10,9 32 33,-2 1 0,-2 0 0,-1 0 1,0 56-1,-16 151 89,9-210-113,-21 174 113,18-180-98,-2 0 0,0 0 0,-2 0-1,-1-1 1,-15 29 0,22-50-8,0-1 0,1 0 0,-2 0 0,1-1 0,-1 1 0,1-1 0,-1 1-1,-7 4 1,10-8-10,-1 0-1,0 0 0,1 0 0,-1-1 0,0 1 0,1-1 0,-1 1 0,0-1 0,0 1 0,0-1 0,0 0 1,1 0-1,-1 0 0,0 0 0,0 0 0,0-1 0,0 1 0,1 0 0,-1-1 0,0 0 0,0 1 0,1-1 1,-1 0-1,1 0 0,-1 0 0,0 0 0,1 0 0,-1 0 0,1 0 0,-3-3 0,-1-1 30,0 1-1,0-1 0,0-1 1,0 1-1,1-1 0,0 0 1,0 0-1,0 0 0,-4-13 1,7 17-19,0-1 0,0 0 1,0 0-1,1 0 0,-1 0 1,1 0-1,0 0 0,0-1 1,0 1-1,0 0 0,1 0 1,-1 0-1,1 0 0,0 0 1,-1 0-1,1 0 0,1 1 1,-1-1-1,0 0 0,1 0 1,-1 1-1,1-1 0,0 1 1,0 0-1,3-4 0,0 1 3,1 1 0,-1-1 0,1 1 0,0 0-1,0 1 1,1-1 0,-1 1 0,1 1 0,0-1-1,-1 1 1,1 0 0,0 0 0,10 0 0,8 0 14,1 1 0,38 4 0,-43-1-2,1-1 0,0-1-1,40-5 1,-49 2-27,1-1 0,-1-1 0,0 0 0,0-1 0,-1 0 0,0-1 0,0-1-1,-1 0 1,13-11 0,18-22-3077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1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4120,'0'0'8457,"-3"12"-8040,-4 22-153,-38 139 1720,-87 152 268,113-278-1772,15-35-169,-1-1 0,0 1 0,0-1 0,-14 20 0,18-29-246,-1 0 0,1 1 0,0-1 0,0 0 0,0 1 0,1-1 0,-2 5 0,-5 13 495,7-19-553,0-1 1,0 0 0,0 0 0,0 0-1,0 0 1,0 0 0,0 0 0,0 0-1,0 0 1,0 0 0,0 0 0,0 0-1,0 0 1,0 0 0,0 1-1,0-1 1,0 0 0,-1 0 0,1 0-1,0 0 1,0 0 0,0 0 0,0 0-1,0 0 1,0 0 0,0 0 0,1 1-1,-1-1 1,0 0 0,0 0 0,0 0-1,0 0 1,0 0 0,0 0-1,0 0 1,0 0 0,0 0 0,0 0-1,0 0 1,0 1 0,0-1 0,0 0-1,0 0 1,0 0 0,0 0 0,0 0-1,1 0 1,-1 0 0,0 0 0,0 0-1,0 0 1,0 0 0,0 0-1,0 0 1,0 0 0,0 0 0,0 0-1,0 0 1,0 0 0,1 0 0,-1 0-1,0 0 1,0 0 0,0 0-1,11-2 161,11-6-92,43-16 36,1 3-1,1 2 0,0 4 0,129-13 0,-74 25 473,-122 3-518,2-1-74,-1 1 1,0-1-1,0 0 1,0 0-1,0 0 1,0 0-1,0 0 0,0 0 1,0 0-1,-1 0 1,1 0-1,0 0 1,0-2-1,2-7-124,-1 0-1,-1-1 0,1 1 1,-1-12-1,0 1-2658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11352,'0'0'2400,"13"-5"-2220,7-2-23,1 0 1,0 2 0,1 0 0,38-2 0,157 12 2992,-204-6-2777,-13 1-364,0 0 0,0 0 0,-1 0 0,1 0 1,0-1-1,0 1 0,0 0 0,0 0 1,0 0-1,-1 0 0,1 0 0,0 0 1,0-1-1,0 1 0,0 0 0,0 0 0,0 0 1,0 0-1,0 0 0,-1-1 0,1 1 1,0 0-1,0 0 0,0 0 0,0 0 1,0-1-1,0 1 0,0 0 0,0 0 1,0 0-1,0-1 0,0 1 0,0 0 0,0 0 1,0 0-1,1 0 0,-1-1 0,0 1 1,0 0-1,0 0 0,0 0 0,0 0 1,0 0-1,0-1 0,0 1 0,1 0 0,-1 0 1,0 0-1,0 0 0,0 0 0,0 0 1,0 0-1,1-1 0,-1 1 0,0 0 1,0 0-1,0 0 0,0 0 0,1 0 0,-1 0 1,0 0-1,0 0 0,0 0 0,0 0 1,1 0-1,-1 0 0,-4-1-535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1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9536,'0'0'3049,"15"-10"-2693,-3 3-271,-4 0-16,1 2-1,1-1 1,-1 1 0,1 0-1,-1 1 1,1 0-1,1 1 1,-1 0-1,17-2 1,66 1 759,-65 4-232,-1-1-1,0-1 1,43-9 0,-63 9-661,0 0 0,0 0 0,-1 0 0,1-1 0,-1 0 0,1-1 1,-1 0-1,0 1 0,-1-2 0,1 1 0,-1-1 0,0 0 0,0 0 1,0 0-1,-1-1 0,1 1 0,-1-1 0,4-9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1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41 7832,'0'0'1328,"-3"13"-778,-12 35 316,-35 78 0,-23 35 845,-68 224 0,77-202-182,61-171-760,11-29-71,-3 6-703,44-94 673,-5-3-1,33-122 0,-44 117 412,67-150 0,-81 199-383,-18 65-680,0 1 1,0-1-1,0 1 0,-1-1 0,1 1 0,0 0 0,-1-1 0,1 1 0,-1 0 1,1 1-1,11 68 52,-4 1 0,0 101 0,7 64 36,-14-221-70,2-1 0,8 28 0,-11-43-31,0 0-1,0 1 1,0-1-1,0 0 1,0 1-1,0-1 0,1 1 1,-1-1-1,0 0 1,0 1-1,1-1 1,-1 0-1,0 0 1,0 1-1,1-1 1,-1 0-1,0 0 0,1 1 1,-1-1-1,0 0 1,1 0-1,-1 0 1,0 1-1,1-1 1,-1 0-1,1 0 0,-1 0 1,0 0-1,1 0 1,-1 0-1,1 0 1,-1 0-1,0 0 1,1 0-1,-1 0 1,0 0-1,1 0 0,-1 0 1,1 0-1,-1-1 1,0 1-1,1 0 1,-1 0-1,0 0 1,1-1-1,-1 1 0,0 0 1,1 0-1,-1-1 1,0 1-1,1 0 1,-1 0-1,0-1 1,0 1-1,0 0 1,1-1-1,16-23 102,14-36 43,-3-1-1,29-96 1,-19 51 44,2-33 104,2-1 133,-34 123-273,-8 17-152,0 0-1,0 0 0,0 0 1,0 0-1,0 0 0,0 0 1,0-1-1,0 1 1,1 0-1,-1 0 0,0 0 1,0 0-1,0 0 0,0 0 1,0 0-1,0 0 0,0 0 1,0 0-1,0 0 0,0 0 1,1 0-1,-1 0 1,0 0-1,0 0 0,0 0 1,0 0-1,0 0 0,0 0 1,0 0-1,0 0 0,1 0 1,-1 0-1,0 0 0,0 0 1,0 0-1,0 0 0,0 0 1,0 0-1,0 0 1,0 0-1,0 0 0,1 0 1,-1 0-1,0 0 0,0 0 1,0 0-1,0 0 0,0 0 1,0 0-1,0 1 0,0-1 1,0 0-1,0 0 1,0 0-1,0 0 0,0 0 1,0 0-1,0 0 0,0 0 1,0 0-1,1 1 0,1 30 165,-1-13-190,0 3 23,20 272-89,24 1-62,5-99 164,-50-194-11,0-1 0,0 1 0,0-1 1,0 1-1,0-1 0,1 1 0,-1-1 0,0 1 0,0-1 0,0 0 0,1 1 0,-1-1 0,0 1 0,1-1 1,-1 1-1,0-1 0,1 0 0,-1 1 0,0-1 0,1 0 0,0 1 0,6-5 28,8-21-20,29-93-2371,-42 113 1482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1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5224,'0'0'6280,"-3"11"-6132,-11 31 49,12-38-139,0 0 1,-1 0-1,0 0 1,0 0-1,0 0 1,0-1-1,-1 1 1,1-1-1,-1 0 1,0 0-1,0 0 1,0 0-1,0-1 1,0 1-1,-1-1 1,-6 2-1,-15 9 200,-11 14 120,2 1-1,0 2 1,2 1-1,-40 49 1,61-66-225,1 1 0,0 0 0,1 1 0,-15 31 0,22-39-84,-1 0 0,2 1 0,-1-1 0,1 1-1,0 0 1,1 0 0,0 0 0,0 0 0,1 0-1,0-1 1,1 1 0,2 11 0,-3-17-43,1 0 0,0 1 0,1-1 0,-1 0 1,0 0-1,1 0 0,0 0 0,0 0 0,-1-1 0,2 1 0,-1-1 0,0 1 1,0-1-1,1 0 0,0 1 0,-1-1 0,1-1 0,0 1 0,0 0 1,0-1-1,0 1 0,0-1 0,0 0 0,0 0 0,1 0 0,-1 0 0,0-1 1,1 1-1,3-1 0,6 0 38,-1 0 0,0 0 0,0-2 1,0 1-1,1-2 0,-1 1 0,11-5 0,-4-1 26,-1 1-1,0-2 1,0-1-1,-1 0 1,0-1-1,-1-1 1,0 0-1,19-21 1,-7 4 132,-1-2-1,-2 0 1,26-42-1,-40 56 26,13-30-1,-21 39-146,0 1-1,0 0 1,-1-1 0,0 1 0,-1-1-1,1 0 1,-1-8 0,-13 60 324,8-25-396,2 0 1,0-1 0,1 1 0,0 0-1,2 0 1,0 0 0,1 0 0,8 29-1,-9-41-26,3 10 18,1 1 0,0-1 0,13 29 0,-16-42-11,0 0 0,1 0-1,-1 0 1,1-1-1,-1 1 1,1-1 0,0 0-1,0 0 1,1 0-1,-1 0 1,0 0 0,1 0-1,0-1 1,0 0-1,0 0 1,0 0 0,0 0-1,0-1 1,0 1-1,9 0 1,-10-2 4,1 0 0,0 0 0,0 0 0,0-1 0,-1 1 0,1-1 0,0 0 0,-1 0 0,1-1 0,0 1 0,-1-1 0,0 0 0,1 0 0,-1 0 0,0 0 0,0 0 0,0-1-1,0 1 1,2-4 0,2-1 22,-1 0 0,0-1-1,-1 0 1,0 0-1,0 0 1,6-15-1,-6 9 11,0 0-1,-2 0 0,1 0 0,-2 0 1,0-1-1,-1 0 0,0 1 0,-1-1 1,-4-26-1,-2 3 179,-2 1-1,-20-56 1,25 85-151,-1-5 295,5 12-360,-1 1 0,0-1-1,1 1 1,-1 0 0,0-1 0,1 1-1,-1 0 1,1 0 0,-1-1 0,1 1-1,-1 0 1,1 0 0,-1 0 0,1-1-1,-1 1 1,1 0 0,-1 0-1,1 0 1,-1 0 0,1 0 0,-1 0-1,1 0 1,-1 0 0,1 0 0,-1 0-1,1 0 1,-1 1 0,1-1 0,0 0-1,488 24-308,-275-20-52,-221 1 394,3-1-24,-106 92 178,-35 33-26,135-119-151,-8 7 16,1 0 1,1 1 0,1 1-1,-15 24 1,29-41-30,0 0 1,0 0-1,0 0 0,0 0 1,0 0-1,0 0 0,1 1 1,-1-1-1,1 0 1,-1 0-1,1 1 0,0-1 1,0 0-1,0 1 0,0-1 1,0 0-1,1 1 1,-1-1-1,1 0 0,0 0 1,-1 1-1,1-1 0,0 0 1,0 0-1,0 0 0,1 0 1,-1 0-1,0 0 1,1-1-1,-1 1 0,1 0 1,0-1-1,0 1 0,-1-1 1,1 1-1,0-1 0,0 0 1,0 0-1,3 1 1,-1 1 4,1-1 0,0 0 1,0 0-1,1-1 0,-1 0 1,0 1-1,0-2 0,1 1 1,-1 0-1,1-1 0,-1 0 1,0-1-1,1 1 0,-1-1 1,0 0-1,7-2 0,-2-1 14,-1-1-1,1 0 0,-1 0 1,0-1-1,-1 0 1,1 0-1,-1-1 0,0 0 1,-1-1-1,1 0 0,-2 0 1,1 0-1,-1-1 1,6-12-1,3-9 120,-2 0 1,-1-1-1,9-39 1,-13 41 10,-8 29-150,0 0 1,0-1 0,0 1-1,0 0 1,0-1-1,0 1 1,0 0-1,0-1 1,1 1-1,-1 0 1,0-1-1,0 1 1,0 0-1,0-1 1,0 1 0,1 0-1,-1 0 1,0-1-1,0 1 1,1 0-1,-1 0 1,0-1-1,0 1 1,1 0-1,-1 0 1,0 0 0,1-1-1,-1 1 1,0 0-1,0 0 1,1 0-1,-1 0 1,0 0-1,1 0 1,-1 0-1,0 0 1,1 0 0,-1 0-1,1 0 1,10 13 49,7 28-60,-17-37 7,9 20-54,1-1 1,0-1-1,2 0 0,29 39 1,-41-59 51,1 0 0,-1 0 0,1 0 0,0-1 1,0 1-1,0 0 0,0-1 0,0 0 0,0 1 0,0-1 1,0 0-1,0 0 0,1 0 0,-1-1 0,0 1 0,1 0 0,-1-1 1,0 1-1,1-1 0,-1 0 0,1 0 0,-1 0 0,1 0 1,-1 0-1,0-1 0,1 1 0,-1-1 0,0 0 0,1 1 0,-1-1 1,0 0-1,0 0 0,4-2 0,1-2 11,0 0-1,-1 0 1,1-1-1,-1 1 1,0-1 0,0-1-1,-1 1 1,7-10 0,13-22 88,-1-1 0,-1-2 0,20-51 0,-7 24 155,-36 67-250,0 1 1,0 0 0,0 0-1,0 0 1,0-1 0,0 1-1,0 0 1,0 0 0,0 0-1,0-1 1,0 1 0,0 0-1,0 0 1,0 0 0,0-1-1,0 1 1,0 0 0,1 0 0,-1 0-1,0 0 1,0-1 0,0 1-1,0 0 1,0 0 0,0 0-1,1 0 1,-1 0 0,0 0-1,0-1 1,0 1 0,0 0-1,1 0 1,-1 0 0,0 0-1,0 0 1,0 0 0,0 0 0,1 0-1,-1 0 1,0 0 0,0 0-1,1 0 1,1 10 42,-1 23-27,-1-30-7,9 173 19,-5-141-53,2-1 0,1 0-1,13 36 1,-19-67 24,0-1 0,0 1 0,0 0 1,0 0-1,0-1 0,1 1 0,-1-1 0,1 1 0,0-1 0,0 0 0,2 3 0,-3-4 1,-1-1 0,1 0 0,0 0 0,-1 1 0,1-1 0,-1 0 0,1 0 0,0 0 0,-1 0 0,1 1 0,-1-1 0,1 0 0,0 0 0,-1 0 0,1-1 0,0 1 0,-1 0 0,1 0 0,-1 0 0,2-1 0,16-13 41,-7-2-11,0-1 1,-1 1 0,-1-2 0,-1 1 0,12-35 0,-5 12 18,15-42 76,-17 43-12,20-41 0,-30 75-102,20-36 62,-22 40-73,0 0-1,-1 0 0,1 0 1,0 0-1,-1 0 0,1 0 0,0 0 1,0 0-1,0 0 0,0 0 0,0 0 1,0 1-1,0-1 0,0 0 0,0 1 1,1-1-1,-1 1 0,0-1 1,0 1-1,0 0 0,1-1 0,-1 1 1,0 0-1,0 0 0,1 0 0,-1 0 1,0 0-1,0 0 0,1 0 1,0 1-1,13 8 0,0 0-1,-1 1 1,0 1 0,13 13-1,-15-12-5,1 0-1,1-2 1,0 0-1,29 17 1,-37-24-4,10 4-8,0 0 0,0-1-1,31 8 1,-43-13 13,1 0 0,-1-1 0,1 1-1,0-1 1,-1 0 0,1-1 0,-1 1 0,1-1 0,-1 1-1,1-1 1,-1-1 0,1 1 0,-1-1 0,0 1-1,1-1 1,-1 0 0,0-1 0,0 1 0,6-6 0,-3 1 10,1-1 0,-1 0 0,0-1 1,-1 1-1,0-1 0,-1 0 0,1-1 1,-2 1-1,4-11 0,-5 13 19,0-1-1,-1 1 1,-1-1-1,1 1 1,-1-1 0,0 0-1,-1 1 1,0-1-1,0 0 1,-1 1-1,0-1 1,0 0 0,-3-9-1,3 16-20,1 0-1,-1 0 1,1 0 0,-1 0-1,0 0 1,1-1-1,-1 1 1,0 0 0,0 0-1,0 1 1,0-1 0,0 0-1,0 0 1,0 0-1,0 1 1,0-1 0,-1 0-1,1 1 1,0-1 0,0 1-1,0 0 1,-1-1-1,1 1 1,0 0 0,-1 0-1,1 0 1,0 0-1,0 0 1,-1 0 0,1 0-1,0 0 1,-1 0 0,1 1-1,0-1 1,0 0-1,-1 1 1,1-1 0,-2 2-1,-3 1-5,-1-1-1,1 1 1,0 1 0,1-1-1,-11 9 1,3 0-15,2 0 0,-1 1-1,2 1 1,0-1 0,0 2 0,-13 27 0,16-29 10,2 0 1,0 0-1,0 0 1,1 1-1,1 0 1,0 0-1,1 0 1,0 23-1,2-30 7,1 0 0,0 0 0,0 0 0,0 0 0,1 0 1,0 0-1,1 0 0,0-1 0,0 1 0,0-1 0,1 0 0,0 0 0,0 0 0,0-1 0,1 1 0,-1-1 0,2 0 0,10 8 0,-9-7 7,1-1 0,0-1 0,0 0-1,0 0 1,0 0 0,1-1 0,-1 0-1,1-1 1,0 0 0,0 0 0,0-1 0,0 0-1,0-1 1,12-1 0,-7 0 4,-1-1 0,1 0 0,-1-2 0,1 1 0,-1-2 0,0 0 0,-1 0 0,1-1 0,-1 0 0,0-1 0,-1-1-1,0 0 1,0-1 0,0 0 0,-1 0 0,-1-1 0,1 0 0,-2-1 0,1 0 0,-2 0 0,8-14 0,-1-6-3501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2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5824,'0'0'5617,"10"-6"-5285,24-16 142,-2-1 1,0-1-1,45-47 0,-51 39 21,-2-1 1,-2-2-1,31-62 0,-36 65-154,4-14 170,-15 32-102,0 1-1,14-24 1,-27 53-143,0 0 1,1 0-1,1 1 1,-6 30 0,6-26-107,-1 8 12,0 0-1,-1 44 1,6-58-97,2-1 0,-1 0 1,2 1-1,0-1 0,0 0 0,1 0 0,7 16 0,-10-28-62,1 0 0,0-1 0,0 1 0,0-1 0,0 1 0,0-1 0,0 0-1,0 1 1,0-1 0,1 0 0,-1 0 0,1 1 0,-1-1 0,1 0 0,-1-1 0,1 1 0,-1 0 0,1 0 0,0-1 0,-1 1-1,1-1 1,0 1 0,0-1 0,-1 0 0,1 0 0,0 1 0,0-1 0,-1-1 0,1 1 0,0 0 0,0 0 0,-1-1 0,1 1 0,0-1-1,1 0 1,7-2 20,-1 0 0,0-1-1,0 0 1,0-1 0,8-6-1,11-10 42,-1-2-1,-1 0 0,-1-2 0,-1-1 1,23-32-1,23-26 454,-68 82-477,-1 1 0,1-1 0,-1 0 0,1 1 0,0-1 0,-1 1 0,1-1 0,0 1 0,0 0 0,0 0 0,0 0 0,0 0 0,0 0 0,4-1 0,-6 2-29,1 0 1,-1 0-1,1 0 0,0 0 1,-1 1-1,1-1 1,-1 0-1,1 0 1,-1 0-1,1 1 0,-1-1 1,0 0-1,1 1 1,-1-1-1,1 0 1,-1 1-1,0-1 0,1 0 1,-1 1-1,0-1 1,1 1-1,-1 0 1,7 20 202,-2 23 71,-2 63 0,-3-106-286,0 1-1,0-1 0,0 0 0,0 1 1,1-1-1,-1 0 0,0 1 0,1-1 1,-1 0-1,0 1 0,1-1 1,1 3-1,-2-4-4,0 0 0,0 0-1,1 1 1,-1-1 0,0 0 0,1 0 0,-1 0 0,0 0 0,1 1-1,-1-1 1,0 0 0,1 0 0,-1 0 0,0 0 0,1 0 0,-1 0-1,0 0 1,1 0 0,-1 0 0,1 0 0,-1 0 0,0 0 0,1 0-1,-1 0 1,0 0 0,1-1 0,-1 1 0,0 0 0,1 0 0,-1 0-1,4-3 14,0 0 0,-1 0-1,1 0 1,-1 0 0,0-1 0,4-4-1,122-131 281,-41 47 68,-88 91-360,1 1 1,-1-1-1,0 1 1,1 0-1,-1-1 1,1 1-1,-1 0 1,1-1 0,-1 1-1,1 0 1,0-1-1,-1 1 1,1 0-1,-1 0 1,1 0-1,-1 0 1,1 0 0,0 0-1,-1 0 1,1 0-1,0 0 1,-1 0-1,1 0 1,-1 0-1,1 0 1,-1 0 0,1 0-1,0 1 1,-1-1-1,1 0 1,-1 0-1,1 1 1,-1-1-1,1 0 1,-1 1 0,1-1-1,-1 0 1,1 1-1,-1 0 1,20 24 88,-10-11-46,26 33 1,-28-35-40,0-1 0,1 0 0,14 14 0,-21-23-14,0 0 1,0-1 0,0 1-1,0-1 1,0 1-1,1-1 1,-1 0 0,0 0-1,1 0 1,-1 0-1,1 0 1,-1-1 0,1 1-1,0-1 1,-1 0-1,1 0 1,-1 1 0,1-2-1,0 1 1,-1 0-1,1 0 1,-1-1 0,1 1-1,-1-1 1,1 0-1,-1 0 1,0 0-1,1 0 1,-1 0 0,0-1-1,0 1 1,1-1-1,-1 1 1,0-1 0,3-4-1,2 1-263,4-6 225,-6 2-3362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2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13264,'0'0'1384,"91"-38"-1760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25:42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8336,'0'0'13946,"1"11"-13635,4 31 2,-5-41-264,1 1-1,-1-1 1,0 1-1,1-1 1,-1 1 0,1-1-1,0 0 1,-1 1-1,1-1 1,0 0-1,0 1 1,0-1 0,0 0-1,0 0 1,2 2-1,0 0 147,-2-2-144,1 0 1,0 0-1,-1 0 1,1 0-1,0 0 1,0 0-1,0 0 0,0-1 1,0 1-1,0-1 1,2 1-1,12 4 195,25 10 439,10 5 171,-49-19-796,0 0 0,0 0 1,1-1-1,-1 1 0,0-1 1,1 1-1,-1-1 0,0 0 1,1 0-1,2 0 0,-3-1-5,0 1 0,0 0-1,0 0 1,0 0 0,0 1 0,0-1 0,0 0-1,0 1 1,-1-1 0,1 1 0,0-1 0,0 1-1,0 0 1,-1 0 0,3 1 0,-3-1-26,1 0 0,-1 0 0,1-1 0,0 1-1,-1 0 1,1-1 0,0 1 0,0-1 0,-1 0 0,1 0 0,0 1 0,0-1 0,-1 0 0,4-1 0,-3 1-10,0 0 0,-1 0 0,1-1 0,0 2 0,0-1 0,-1 0 0,1 0 0,0 0 0,0 1 1,-1-1-1,1 1 0,-1 0 0,1-1 0,0 1 0,-1 0 0,1 0 0,1 1 0,1 1 10,0 0 1,0-1-1,0 0 0,0 0 0,0 0 0,1 0 1,-1 0-1,10 1 0,20 9 140,-34-12-154,1 1 0,-1-1-1,1 0 1,0 1 0,-1-1-1,1 0 1,-1 1 0,1-1-1,-1 1 1,1-1 0,-1 1-1,1-1 1,-1 1 0,1 0-1,-1-1 1,0 1 0,1-1 0,-1 1-1,0 0 1,0-1 0,1 1-1,-1 0 1,0-1 0,0 1-1,0 0 1,0-1 0,0 1-1,0 0 1,0 0 0,0-1 0,0 1-1,0 0 1,0-1 0,0 1-1,-1 0 1,1-1 0,0 1-1,-1 0 1,1-1 0,0 1-1,-1-1 1,1 1 0,0-1 0,-1 1-1,1-1 1,-1 1 0,1-1-1,-1 1 1,1-1 0,-1 1-1,0-1 1,1 0 0,-1 1-1,0-1 1,-19 6 53,18-6-56,0 1 1,1-1-1,-1 0 0,0 1 1,0-1-1,1 1 0,-1 0 0,1-1 1,-1 1-1,0 0 0,1 0 1,-1 0-1,-1 1 0,-28 18 248,5-4-160,12-3-23,-1-2-1,0 1 0,0-2 1,-1 0-1,-27 12 1,30-16-27,1 1-1,-1 1 1,-17 14 0,26-19-45,2-2-196,6-5-1126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135 663 8432,'0'0'3530,"-6"18"-3059,-52 213 840,45-165-942,-30 225 1484,43-280-1748,-2 11 352,0 0 0,-9 34 0,27-191 1748,-13 110-2093,26-170 632,13-25 26,-29 156-549,11-46 150,-20 97-306,1 0 1,0 1-1,0-1 0,1 1 0,1 0 1,9-12-1,-15 23-51,0-1 0,0 0 1,1 1-1,-1 0 0,1-1 1,-1 1-1,1 0 0,0-1 0,-1 1 1,1 0-1,0 0 0,0 0 0,0 1 1,0-1-1,0 0 0,0 1 0,0-1 1,0 1-1,3-1 0,-2 2 0,1-1 0,-1 0 0,1 1 0,-1 0 0,1 0 0,-1 0 0,0 0 0,0 0 0,0 1 0,6 2 0,1 4 5,0-1-1,0 1 0,-1 1 1,0-1-1,9 12 0,-9-9-3,-1 0 0,1 0 0,-2 1 0,0 0 0,0 1-1,-1 0 1,-1 0 0,0 0 0,0 0 0,-2 1 0,1 0 0,-2-1-1,0 1 1,-1 0 0,0 0 0,-1 0 0,0 1 0,-2-1 0,1 0-1,-5 16 1,4-24 4,0-1 1,-1 0-1,0 0 0,1 1 0,-1-1 0,-1-1 1,1 1-1,-1 0 0,0-1 0,0 0 0,0 0 0,-1 0 1,1 0-1,-1-1 0,0 0 0,0 0 0,0 0 1,0-1-1,-1 1 0,1-1 0,-8 2 0,8-3 37,-1 1 1,0-1-1,0 0 0,0 0 0,0-1 0,0 0 0,0 0 1,0 0-1,0-1 0,0 0 0,0 0 0,0 0 0,0-1 1,1 0-1,-1 0 0,0-1 0,1 1 0,0-1 0,-10-7 1,9 8 124,-7-3 87,13 5-263,0 0 1,0 0-1,0 0 1,0 0-1,-1-1 1,1 1-1,0 0 0,0 0 1,0 0-1,0 0 1,0 0-1,0 0 1,0-1-1,0 1 1,-1 0-1,1 0 0,0 0 1,0 0-1,0 0 1,0-1-1,0 1 1,0 0-1,0 0 0,0 0 1,0 0-1,0 0 1,0-1-1,0 1 1,0 0-1,0 0 1,0 0-1,0 0 0,0-1 1,0 1-1,0 0 1,1 0-1,-1 0 1,0 0-1,0 0 1,0-1-1,0 1 0,0 0 1,0 0-1,0 0 1,0 0-1,1 0 1,-1 0-1,0 0 0,0 0 1,0-1-1,0 1 1,0 0-1,0 0 1,1 0-1,-1 0 1,0 0-1,0 0 0,0 0 1,0 0-1,1 0 1,-1 0-1,0 0 1,9-4 8,1 1 1,18-5-1,7-2-11,-14 2-3,1 1 0,-1-1 0,1-1 0,-2-1 0,1-1 0,20-15 0,3-9 5,-1-3 0,-2-1 0,-1-1 0,51-71 1,-73 86 2,65-95 103,-73 102-89,0 0 1,-2 0 0,0-1 0,-2 1 0,7-29 0,-10 36-11,19-115 94,-20 110-79,-1 0 1,0-1 0,-2 1 0,0 0 0,-5-27 0,6 41-24,0 1 0,0 0 1,0 0-1,-1 0 0,1 0 0,0 0 1,-1 0-1,1 1 0,-1-1 0,1 0 0,-1 0 1,0 0-1,1 0 0,-1 0 0,0 1 1,-1-2-1,2 2-4,0 0 1,-1 0 0,1-1-1,-1 1 1,1 0-1,-1 0 1,0 0 0,1 0-1,-1 0 1,1 0-1,-1 0 1,1 0 0,-1 0-1,1 0 1,-1 0-1,1 1 1,-1-1 0,1 0-1,-1 0 1,1 0-1,0 1 1,-1-1 0,0 1-1,-3 2-7,1 0 1,-1 0-1,0 1 0,1 0 0,-4 5 0,3-3 2,-8 9-35,1 1 1,1 1-1,0 0 0,1 0 1,-6 19-1,-28 95-198,36-107 195,-4 16-52,2 0-1,1 0 1,-3 63-1,10-75 47,1 0 1,1 0-1,2-1 0,1 1 1,1-1-1,10 30 1,-15-54 45,1-1 0,0 1 0,0 0 0,0-1 0,1 1 0,-1-1 1,0 1-1,1-1 0,0 0 0,0 1 0,-1-1 0,1 0 0,0 0 1,1 0-1,-1-1 0,0 1 0,1 0 0,-1-1 0,1 0 0,-1 1 0,1-1 1,-1 0-1,1 0 0,0-1 0,0 1 0,-1 0 0,1-1 0,0 0 1,0 1-1,0-1 0,0 0 0,-1-1 0,6 0 0,7-2 18,-1-1 0,0 0 0,0-1-1,0 0 1,14-9 0,-18 9-4,266-132 291,-232 115-247,-11 4 71,60-22 1,-79 35 72,-33 15-106,-27 17-66,1 3 1,-61 53-1,94-73-31,-8 8-10,-26 29-1,42-41 18,-1-1 1,1 1-1,0 1 0,0-1 0,1 0 1,-1 1-1,2 0 0,-1 0 0,1 0 1,-2 9-1,3-15-1,1 0-1,0 1 1,-1-1-1,1 1 1,0-1 0,0 0-1,0 1 1,0-1 0,0 0-1,0 1 1,0-1 0,1 1-1,-1-1 1,1 0 0,-1 1-1,1-1 1,-1 0 0,1 0-1,-1 1 1,1-1-1,0 0 1,0 0 0,0 0-1,0 0 1,0 0 0,0 0-1,0 0 1,0 0 0,0 0-1,0-1 1,0 1 0,1 0-1,-1-1 1,0 1 0,0-1-1,1 1 1,-1-1-1,0 1 1,1-1 0,-1 0-1,1 0 1,1 0 0,2 0 6,0 0 1,0 0-1,0-1 1,0 0-1,0 0 1,0 0-1,0-1 0,0 0 1,0 1-1,6-5 1,-1-1 16,0 0 0,-1 0 0,1-1 0,-1-1 0,15-18 0,35-55 140,-33 44-65,-14 20-18,-10 13-52,1 0 0,1 0 0,-1 0 0,1 0 0,0 1-1,0-1 1,0 1 0,1 0 0,5-3 0,-9 6-27,0 1 1,-1 0-1,1 0 0,0 0 1,0 0-1,0 0 0,0 0 1,0 0-1,0 0 0,0 0 0,0 0 1,0 0-1,0 0 0,0 1 1,0-1-1,0 0 0,0 1 1,-1-1-1,1 1 0,0-1 1,0 1-1,0-1 0,-1 1 1,1 0-1,0-1 0,-1 1 1,1 0-1,0-1 0,-1 1 1,1 0-1,0 1 0,20 32-34,-17-25 23,10 13-66,23 31 0,-31-46 55,0 1 0,1-1 0,0-1 0,0 0 0,0 0 0,1 0 0,12 7 0,-16-12 12,0 1 1,0-1 0,0 0 0,0 0 0,0 0-1,0-1 1,0 0 0,1 0 0,-1 0 0,0 0-1,0 0 1,0-1 0,1 0 0,-1 0 0,0 0-1,0 0 1,0-1 0,0 1 0,-1-1 0,1 0-1,5-4 1,2-1 6,-1-1 0,0 0 0,0 0 0,-1-1 0,16-19 1,103-152 137,-51 67 8,-74 109-139,0 0 1,1 0-1,-1 0 1,1 0 0,0 1-1,7-6 1,-7 20 43,-1 9-41,-2-1 1,0 1 0,-2-1-1,0 1 1,-4 18-1,1 0 1,-22 108-9,16-101-34,10-41 30,-2 5-7,0 0 0,0 0 0,0 0 1,-1-1-1,0 1 0,-1-1 0,-8 14 1,12-22 9,-1 1 1,1-1-1,0 1 1,-1-1-1,1 0 1,-1 1 0,1-1-1,-1 1 1,1-1-1,-1 0 1,1 1 0,-1-1-1,1 0 1,-1 0-1,1 0 1,-1 1 0,0-1-1,1 0 1,-1 0-1,1 0 1,-1 0-1,0 0 1,1 0 0,-1 0-1,1 0 1,-1 0-1,0 0 1,1 0 0,-1-1-1,1 1 1,-1 0-1,0 0 1,1 0 0,-1-1-1,1 1 1,-1 0-1,1-1 1,-1 1-1,1-1 1,-1 1 0,1 0-1,0-1 1,-1 1-1,1-1 1,-1 1 0,1-1-1,0 1 1,-1-2-1,-17-31 121,15 27-83,-1-1-4,2 2-13,0 1 0,0-1 0,-1 1 0,1-1 0,-1 1 0,0 0 0,-1 0 0,1 0 0,-5-3 0,5 3 19,-2 0-41,5 13-32,1-5 27,0 0-1,0-1 1,1 1 0,0 0-1,-1-1 1,1 1 0,0-1-1,1 1 1,-1-1-1,1 0 1,-1 0 0,1 0-1,0 0 1,0-1 0,0 1-1,1-1 1,-1 0-1,1 0 1,-1 0 0,1 0-1,-1-1 1,7 3 0,-3-2-2,1 1 1,0-1 0,0 0-1,-1-1 1,1 0 0,0 0-1,0-1 1,0 0 0,0 0-1,13-3 1,-1-2 7,1-1-1,-1-2 1,0 0 0,-1-1 0,26-16-1,84-67-8,-124 89 16,4-5 6,0 1 0,1 0 1,0 0-1,0 1 0,21-9 0,-30 15-12,1 0 0,-1 0 0,1-1 0,-1 1 0,1 0-1,-1 1 1,0-1 0,1 0 0,-1 0 0,1 1 0,-1-1 0,1 0 0,-1 1-1,0 0 1,1-1 0,-1 1 0,0 0 0,0 0 0,0-1 0,1 1 0,-1 0 0,0 0-1,0 0 1,0 0 0,0 1 0,0-1 0,-1 0 0,1 0 0,0 0 0,-1 1-1,1-1 1,0 1 0,-1-1 0,1 3 0,3 7 13,-1 0 1,0 0-1,1 17 0,-2-18-9,-1 21 9,-1-26-5,0 0 0,1 1-1,-1-1 1,1 1 0,0-1-1,3 11 1,-4-16-7,1 0 0,-1 1-1,0-1 1,0 0 0,0 1 0,1-1-1,-1 0 1,0 1 0,0-1 0,1 0-1,-1 1 1,0-1 0,1 0 0,-1 0-1,0 1 1,1-1 0,-1 0 0,0 0-1,1 0 1,-1 0 0,1 0 0,-1 1-1,0-1 1,1 0 0,-1 0 0,1 0-1,-1 0 1,0 0 0,1 0 0,0 0-1,14-7 43,13-16 4,-27 22-43,162-145 346,-163 146-347,1-1-1,-1 1 1,1-1-1,-1 1 0,1-1 1,-1 1-1,1-1 0,0 1 1,-1-1-1,1 1 0,-1 0 1,1-1-1,0 1 0,-1 0 1,1 0-1,0-1 0,-1 1 1,1 0-1,0 0 0,0 0 1,-1 0-1,1 0 0,0 0 1,0 0-1,1 0 1,-2 1-2,1 0 0,-1-1 0,1 1 0,-1 0 1,1-1-1,-1 1 0,1 0 0,-1 0 0,0-1 1,1 1-1,-1 0 0,0 0 0,0 0 0,0 0 1,0-1-1,1 1 0,-1 0 0,-1 1 0,-3 47 41,3-43-35,-5 25 38,4-23-29,0 1 0,1-1 0,0 1 1,0-1-1,1 1 0,0-1 0,1 9 0,0-16-15,-1 0-1,0-1 1,1 1-1,-1 0 1,0-1-1,1 1 1,-1 0-1,1-1 1,-1 1-1,1-1 1,-1 1-1,1-1 1,0 1-1,-1-1 1,1 1-1,-1-1 1,1 1-1,0-1 1,0 0-1,-1 0 1,1 1-1,0-1 1,0 0-1,-1 0 1,1 0-1,0 0 0,0 0 1,-1 0-1,1 0 1,0 0-1,0 0 1,-1 0-1,1 0 1,0 0-1,0 0 1,-1-1-1,1 1 1,0 0-1,0-1 1,0 0-1,39-18 74,-31 14-57,68-42 83,-59 35-66,1 0-1,0 1 1,0 1 0,1 0-1,0 2 1,25-8-1,-43 16-25,0-1 0,0 0 0,0 1 0,0 0 0,0 0 0,0-1 1,0 1-1,0 0 0,0 0 0,0 1 0,0-1 0,-1 0 0,1 1 0,0-1 0,0 1 0,0 0 0,0-1 0,0 1 0,-1 0 0,1 0 0,0 0 0,-1 0 1,1 0-1,-1 1 0,1-1 0,-1 1 0,0-1 0,1 0 0,-1 1 0,0 0 0,0-1 0,1 4 0,46 79 93,-44-78-107,0 0 0,0 0-1,1-1 1,0 1 0,10 7 0,-13-11 8,0-1 0,0 0 0,1 0 0,-1 1 0,0-1-1,1-1 1,-1 1 0,1 0 0,-1-1 0,1 1 0,-1-1 0,1 0 0,-1 0 0,1 0 0,0 0-1,-1 0 1,1-1 0,4 0 0,10-4 11,0-1 1,-1 0-1,0-1 0,24-14 0,56-44 7,15-8-12,-87 60-10,-5 3 0,29-19 0,-71 49 14,2 2-1,0 1 1,2 1-1,0 0 1,-28 50-1,23-21-47,22-49 26,1-1 0,0 0 0,0 1 0,0-1 0,1 1 0,-1-1 0,1 1 0,0-1 0,-1 1 0,2 0 0,-1-1 0,0 1 0,1-1 0,1 5 0,-2-7 4,1 0 0,-1 0 0,1 0 0,-1 0 0,1 0 0,-1-1 0,1 1 0,0 0 1,-1 0-1,1-1 0,0 1 0,-1 0 0,1-1 0,0 1 0,0-1 0,0 1 0,0-1 0,0 1 0,0-1 0,0 0 1,0 1-1,1-1 0,0 0 1,0 0 0,0 0 0,0 0 1,0 0-1,0-1 0,0 1 0,1 0 0,-1-1 1,0 0-1,2-1 0,6-3 6,0 0 0,-1-1 0,12-10 0,-12 10-4,8-7 7,-1-2-1,17-17 1,16-14 80,-49 46-84,1-1-1,0 1 1,-1 0-1,1 0 1,-1 0-1,1 0 1,0 0 0,-1 0-1,1 0 1,-1 0-1,1 0 1,0 0-1,-1 0 1,1 0-1,-1 1 1,1-1 0,-1 0-1,1 0 1,-1 0-1,1 1 1,0-1-1,-1 0 1,1 1-1,-1-1 1,0 1 0,1-1-1,-1 0 1,1 1-1,-1-1 1,0 1-1,1-1 1,-1 1-1,0-1 1,1 1 0,-1-1-1,0 1 1,0 0-1,1 0 1,15 31 2,-11-20 2,6 8 15,1-1 1,18 23 0,-24-35-20,0 0 0,1 0 0,0-1 0,0 0 0,1 0 0,0-1-1,-1 0 1,13 6 0,-7-5-367,28 12 714,-18-9-4322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2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224 240 6328,'0'0'6128,"2"10"-5767,7 30-22,-9-38-312,0-1 1,0 0 0,1 0 0,-1 0 0,0 1 0,1-1 0,-1 0-1,1 0 1,-1 0 0,1 0 0,-1 0 0,1 0 0,0 0-1,0 0 1,-1 0 0,1 0 0,0 0 0,0 0 0,0-1-1,0 1 1,0 0 0,0-1 0,0 1 0,0 0 0,1-1 0,-1 0-1,0 1 1,0-1 0,0 0 0,0 1 0,1-1 0,-1 0-1,0 0 1,0 0 0,2 0 0,0-1 29,-1 1 1,1-1-1,-1 0 0,1 0 0,-1-1 0,0 1 1,1 0-1,-1-1 0,0 1 0,0-1 1,0 0-1,3-3 0,2-3 50,0-1 0,-1 0 0,0 0 0,-1 0 0,0-1-1,0 1 1,-1-1 0,0-1 0,-1 1 0,3-13 0,-5 14-38,0 1 0,0-1 0,-1 1 0,0-1 0,0 0 0,-1 1 0,0-1 0,0 1 0,-1-1 0,0 1 0,-1 0 0,0 0 0,-6-12-1,7 16-34,1 1 0,-1 0 0,0 0 0,0 0 0,0 0-1,0 0 1,-1 1 0,1-1 0,-1 1 0,0-1 0,0 1-1,0 0 1,0 0 0,0 0 0,0 1 0,0-1 0,-1 1-1,1 0 1,0 0 0,-1 0 0,1 0 0,-1 0-1,0 1 1,-5-1 0,2 2 17,0 0 0,0 0 0,0 1 0,1 0 0,-1 0 0,0 0 0,1 1 1,0 0-1,0 0 0,0 1 0,0 0 0,-6 4 0,-3 5 36,0 0 1,0 1-1,2 0 1,0 1-1,0 1 1,2 0-1,0 1 1,1 0-1,-10 22 1,13-25-31,2 0 0,-1 0 0,2 0 0,0 1 0,1 0 0,0 0 0,1 0 0,1 0 1,1 0-1,0 0 0,0 0 0,6 27 0,-5-37-28,0 1 0,1-1 1,0 0-1,0 0 0,0 0 0,0 0 1,1-1-1,0 1 0,0-1 0,0 1 0,1-1 1,-1 0-1,1 0 0,0-1 0,5 5 0,-3-4 7,0-1-1,0 0 0,1 0 1,-1 0-1,1-1 0,-1 0 1,1 0-1,0-1 0,0 1 1,10-1-1,3-1 29,0-1-1,-1 0 1,1-2 0,0 0-1,-1-2 1,0 0 0,24-10-1,-14 3 27,-1-2 0,0-1 0,43-30 1,70-68 220,44-66 308,-169 157-501,-14 19-87,1-1 0,-1 1 0,1-1 1,-1 1-1,1 0 0,0 0 0,0 0 0,6-3 1,-9 6-26,0 0 0,1 0 0,-1 0 0,1 0 1,-1 0-1,1 1 0,-1-1 0,1 0 0,-1 0 1,0 0-1,1 1 0,-1-1 0,1 0 0,-1 0 1,0 1-1,1-1 0,-1 0 0,0 1 0,1-1 0,-1 1 1,0-1-1,0 0 0,1 1 0,-1-1 0,0 1 1,0-1-1,0 0 0,0 1 0,1-1 0,-1 1 1,0-1-1,0 1 0,7 21 60,-6-18-50,12 51 89,-9-36-78,0-1 0,1 0 0,1-1 0,16 34 0,-12-34-6,1 0 1,0-1-1,1 0 0,0 0 0,1-1 0,27 22 0,-26-25-5,1 0 0,0-1 0,1-1 0,0-1-1,1 0 1,20 8 0,-10-6 38,-14-6 1,1 1 1,24 5 0,-34-10-28,-1-1 1,1 1-1,0-1 0,0 0 1,-1 0-1,1 0 0,0 0 1,-1 0-1,1-1 1,0 0-1,-1 0 0,1 0 1,-1 0-1,1-1 0,4-2 1,-7 3-16,1 0 1,-1 0-1,0 0 1,-1 0-1,1 0 1,0 0-1,0 0 1,0 0-1,-1-1 1,1 1-1,0 0 1,-1-1-1,0 1 1,1 0-1,-1-1 1,1-2-1,1-27 32,-1 13-67,9-57-420,-6 52-2682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2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0 10752,'0'0'2552,"-16"17"-2303,-134 126 202,-46 27 338,-75 59 939,159-136-50,98-83-538,25-25-317,-6 9-898,7-9 170,2 1 0,0 0 0,26-19 0,54-32-318,-41 28-2264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3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385 396 7936,'0'0'3441,"-15"6"-3113,13-5-314,-19 6 184,1 1 0,0 2-1,0 0 1,1 1-1,-18 13 1,18-8 69,-89 79 1550,96-82-1501,0 0 1,0 1-1,2 0 1,0 1 0,0 0-1,-7 18 1,12-17 77,0 1 0,1-1 0,-3 33 0,7-47-362,0 0 1,0 0 0,1 0 0,-1 0-1,0 0 1,1 0 0,-1 0-1,1 0 1,0 0 0,0 0-1,0 0 1,0 0 0,0 0 0,0-1-1,0 1 1,0 0 0,1-1-1,-1 1 1,1-1 0,-1 1-1,1-1 1,0 0 0,-1 0 0,1 0-1,0 0 1,0 0 0,0 0-1,3 1 1,7 3 91,0-2 0,0 1 0,18 2 0,-23-5-74,25 6 123,-20-4-84,1 0 0,-1-1 0,1-1 0,-1 0 0,1 0 0,0-1-1,16-2 1,13-6-11,0-1-1,0-2 0,-1-1 1,0-3-1,50-25 0,-53 21 5,-24 13-33,0 0 0,0-2 0,-1 0 0,0 0 0,20-17 0,-12 5 93,33-41 0,-49 54-106,0 0 0,0 0 0,-1-1 0,0 1 0,0-1 0,-1 0 0,0 0 0,-1 0 0,1-1 0,1-15 0,-4 22-26,0 0 0,1 1 0,-1-1 0,0 0 0,0 0 0,-1 0 0,1 0 0,0 0 0,-1 0 0,1 0 0,-1 1 0,1-1 0,-1 0 0,0 0 0,0 1 0,0-1 0,0 0 0,-1-1-1,1 2-2,-1 0 0,1 0 0,0 0 0,0 1 0,-1-1 0,1 0 0,0 1 0,-1-1 0,1 1 0,-1 0 0,1-1 0,-1 1 0,1 0-1,-1 0 1,1 0 0,-1 0 0,1 0 0,-2 0 0,-5 2 4,0 0 0,1 0 0,-1 0 0,1 1 0,-1 0 0,1 1 1,-7 4-1,-3 2-5,1 1 0,-28 24 0,37-29-5,2 0 1,-1 1-1,0-1 0,1 1 1,1 0-1,-1 0 1,1 0-1,-7 16 0,4-4 1,5-13 0,-1 0 1,1 1 0,0-1-1,0 0 1,1 1 0,0-1-1,0 1 1,1-1 0,-1 1-1,2 8 1,0-3 32,1 0-1,1-1 1,0 1 0,1 0-1,0-1 1,9 19 0,-9-25 31,-1 0 1,1-1-1,0 1 1,0-1-1,1 0 1,-1 0-1,1 0 1,7 3 0,4 4 103,-11-7-151,1-1 1,0 0 0,1 0-1,-1 0 1,0-1-1,1 0 1,-1 0-1,1-1 1,0 0-1,0 0 1,-1 0-1,1-1 1,8-1-1,13-1 39,51-10-1,-71 10-29,11-2 4,-1-1 0,1-1 0,33-17 0,51-33 60,-85 45-84,3-1 6,-2-2 0,0 0 1,0-1-1,-1-1 0,25-29 0,-35 34 35,-1 0 1,0-1-1,0 0 0,-1 0 0,-1-1 0,0 1 1,-1-1-1,0 0 0,3-21 0,-6 31-40,-1 0 1,0 0-1,0 0 0,0 0 0,0 0 1,0 0-1,-1 0 0,0 0 0,1 0 0,-1 0 1,0 0-1,0 1 0,0-1 0,-1 0 1,1 1-1,-1-1 0,1 1 0,-1-1 0,0 1 1,0-1-1,0 1 0,0 0 0,-1 0 1,1 0-1,0 1 0,-1-1 0,1 0 1,-1 1-1,0 0 0,-4-2 0,2 1-14,1 1 0,-1 0-1,1 0 1,-1 0 0,0 0-1,1 1 1,-1 0 0,0 0-1,0 0 1,1 1 0,-1-1 0,0 1-1,1 0 1,-1 0 0,1 1-1,-1 0 1,1 0 0,0 0 0,-5 3-1,1 0-29,1 1-1,-1 0 1,1 0-1,1 1 0,-1 0 1,1 0-1,0 1 1,1-1-1,-7 14 1,5-8-14,2 1 1,0-1 0,0 1-1,1 0 1,-3 22 0,4-18-2,1-6 19,-1 0 0,2 0 0,-1 0 0,2 1 0,0-1 0,0 0 0,1 0 0,0 1 0,1-1 0,5 16 0,-4-18 39,1 0 0,0-1-1,8 15 1,-10-21-2,0 0 0,0 0-1,0-1 1,0 1 0,1-1 0,-1 0 0,1 1 0,-1-1-1,1 0 1,0 0 0,0-1 0,-1 1 0,1-1 0,1 1-1,3 1 1,2-1 16,1 0 1,0 0-1,-1-1 0,1 0 0,0 0 0,-1-1 1,1 0-1,0-1 0,-1 0 0,1-1 0,0 0 1,-1-1-1,18-6 0,1-4 14,-1 0 0,0-2 0,33-24 0,66-62 95,-32 25-29,-70 56-61,-13 11-8,0 0 0,0 1-1,24-13 1,-31 20-35,0-1-1,0 0 1,0 1-1,1 0 1,-1 0-1,1 0 1,-1 1 0,1-1-1,-1 1 1,1 0-1,-1 0 1,1 1 0,-1-1-1,1 1 1,-1 0-1,5 2 1,48 20-37,-60-24 39,2 0 1,0 1 0,0-1 0,0 1 0,0 0 0,0-1 1,0 1-1,0 0 0,0-1 0,0 1 0,0 0 0,0 0 0,0 0 0,0 0 0,0 0 0,-2 0 1,-11 3 3,-1 1 1,1 0 0,0 1-1,0 0 1,0 1-1,1 1 1,-15 8 0,-83 65-106,103-74 84,0 1 0,1 1 1,-1-1-1,2 1 0,-1 1 0,1-1 0,-7 13 1,10-17 4,1 0 0,0 1 0,0-1 1,1 1-1,-1-1 0,1 1 0,0-1 1,0 1-1,1 0 0,-1-1 0,1 1 1,0 0-1,0-1 0,1 1 0,-1 0 1,1-1-1,0 1 0,3 7 0,-2-10 9,-1 1 0,0-1 0,1 0 0,0-1 0,0 1 0,-1 0 0,1 0 0,0-1 0,0 1 0,0-1 0,1 0 0,-1 1 0,0-1-1,0 0 1,1-1 0,-1 1 0,1 0 0,-1 0 0,1-1 0,-1 0 0,1 1 0,-1-1 0,1 0 0,-1 0 0,3-1 0,3 1 1,0-1 0,-1 0-1,1 0 1,0 0 0,-1-1 0,1-1 0,6-2 0,4-5 17,0 0 1,-2-1-1,1-1 1,-1 0-1,-1-1 1,0-1-1,-1-1 1,-1 0-1,0 0 1,13-23 0,11-22 141,46-101 1,-65 124-114,-1 0 19,-2 1 1,-2-2 0,-1 0 0,-2 0-1,-1-1 1,-3 0 0,-1-1-1,0-63 1,-5 102-60,0-7 13,0 0 0,-1 1 0,0-1-1,-3-9 1,4 16-18,0 0 0,-1 0 0,1 0-1,0 0 1,-1 0 0,1 0 0,0 0 0,-1 0-1,1 0 1,-1 1 0,1-1 0,-1 0 0,0 0-1,1 0 1,-1 1 0,0-1 0,0 0 0,1 1-1,-1-1 1,0 1 0,0-1 0,0 1 0,0-1-1,0 1 1,0-1 0,0 1 0,0 0 0,0 0-1,0-1 1,0 1 0,0 0 0,0 0 0,0 0-1,0 0 1,0 0 0,0 0 0,0 1 0,0-1-1,0 0 1,0 0 0,0 1 0,-1 0 0,-7 3-19,1 1 0,0 0 0,0 0 0,1 1 0,-1 0 0,1 0 0,1 1 0,-1 0 0,1 0 0,0 0 0,1 1 0,-1 0 0,-4 11 0,3-4-21,0 0-1,1 0 1,1 1-1,0-1 0,1 1 1,-3 30-1,5-13-5,2-1-1,1 0 1,2 0-1,1 0 0,1-1 1,2 1-1,1-1 1,1-1-1,2 1 1,19 37-1,-23-53 22,1-1 0,0-1 0,1 1 0,0-1 1,1-1-1,13 13 0,-20-22 29,0 1-1,1-2 1,-1 1 0,1 0 0,-1-1 0,1 0 0,0 0-1,0 0 1,0 0 0,0 0 0,1-1 0,-1 0 0,0 0 0,1 0-1,-1 0 1,0-1 0,1 0 0,-1 0 0,1 0 0,-1 0-1,0-1 1,1 1 0,-1-1 0,0 0 0,1-1 0,5-1 0,3-4 43,1-1 0,-1 0 0,0-1 0,0 0 0,-1-1 0,-1-1 0,14-14 0,2-6 85,34-53 0,-32 38-17,-19 28-4,1 1 0,1 1-1,21-25 1,-33 40-101,1 1-1,-1-1 0,1 0 1,0 1-1,-1-1 0,1 1 1,0-1-1,-1 1 0,1-1 1,0 1-1,0 0 0,-1-1 1,1 1-1,0 0 0,0-1 1,0 1-1,1 0 0,-2 0-5,0 0-1,1 0 0,-1 1 1,0-1-1,1 0 1,-1 0-1,0 0 0,0 1 1,1-1-1,-1 0 0,0 1 1,0-1-1,1 0 0,-1 0 1,0 1-1,0-1 0,0 0 1,0 1-1,1-1 0,-1 0 1,0 1-1,0-1 0,0 1 1,0-1-1,0 0 0,0 1 1,0-1-1,-3 37 61,2-26-50,-6 63 18,-3-1 0,-34 121 0,41-184-17,0 1 1,-1 0-1,-1-1 0,0 0 0,-9 14 0,13-23-9,0 1-1,0 0 1,0-1-1,0 0 1,0 1-1,-1-1 1,1 0-1,-1 1 1,1-1-1,-1 0 1,1 0-1,-1 0 1,0-1-1,1 1 1,-1 0-1,0 0 1,0-1-1,0 1 1,1-1-1,-1 0 1,0 0-1,0 1 1,0-1-1,0 0 1,0-1-1,0 1 0,1 0 1,-1 0-1,0-1 1,0 1-1,0-1 1,0 0-1,1 1 1,-1-1-1,0 0 1,1 0-1,-1 0 1,1 0-1,-3-2 1,-7-6 52,1-1 1,-1 0-1,2-1 1,-17-22-1,-3-4 111,23 25-104,5 8-40,3 6-19,2 3-5,0-1-1,1 1 1,-1-1 0,1 0-1,0 0 1,0 0-1,10 5 1,41 19 37,-52-26-33,17 7 96,0-1-1,0 0 0,1-2 1,42 8-1,-53-13-429,0 0 0,1 0 0,-1-1 0,1-1-1,-1 0 1,0 0 0,0-2 0,0 1 0,0-1 0,0 0-1,11-6 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3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1 755 5320,'0'0'7984,"10"-8"-7688,4-2-194,-8 6-56,0 0 0,-1-1 0,1 1 0,-1-1-1,0-1 1,0 1 0,0-1 0,-1 1 0,5-10 0,12-23 716,22-58-1,-28 61-189,-1-7 678,-13 39-1150,1 0 0,-1 1-1,1-1 1,0 0 0,0 1 0,0-1-1,0 1 1,0 0 0,1 0 0,-1 0-1,1 0 1,-1 0 0,1 0 0,3-1 0,48-21 148,-29 14 7,-14 4-142,-8 4-80,-1 1 0,0 0 0,1-1 0,0 1 0,-1 0-1,1 0 1,-1 0 0,1 0 0,0 1 0,0-1 0,0 1-1,-1 0 1,1-1 0,0 1 0,4 1 0,-7-1-26,1 1 1,0 0 0,0-1 0,-1 1-1,1 0 1,-1 0 0,1-1 0,0 1-1,-1 0 1,1 0 0,-1 0-1,0 0 1,1 0 0,-1 0 0,0 0-1,0 0 1,1 0 0,-1 0 0,0 0-1,0-1 1,0 3 0,0 24 11,0-27-19,-6 45-4,-1-1 0,-2 1 1,-2-1-1,-2-1 0,-2 0 0,-2-1 0,-22 40 0,34-71 2,-1-1 0,-1 0 0,0 0 0,-13 15 0,19-23 11,-1 0-1,0 0 0,0 0 0,0-1 0,0 1 0,0 0 0,0-1 0,-1 1 0,1-1 0,0 0 0,-1 0 0,1 0 0,-1 0 0,1 0 1,-1 0-1,0-1 0,1 1 0,-1-1 0,0 0 0,1 0 0,-1 0 0,0 0 0,1 0 0,-1 0 0,-5-2 0,4 0 15,1 0 0,-1-1 0,1 1 0,-1-1-1,1 0 1,0 0 0,0 0 0,0 0 0,0 0-1,1-1 1,-3-3 0,-2-4 63,1 1 0,-7-19 0,7 13 0,5 12-33,0-1 0,-1 1 0,0-1 0,0 1 0,0 0 0,-1-1 0,-5-6 0,35 41 151,-18-20-228,-1 0 0,2 0 1,-1-1-1,1 0 0,0 0 1,1-1-1,18 10 0,-20-14-7,0 0 0,0 0 0,1-1-1,-1 0 1,1-1 0,11 1 0,-14-2 19,0-1 1,0 0-1,-1-1 1,1 0-1,0 0 1,0 0-1,-1-1 1,1 0-1,11-5 1,1-3 21,0 0 0,-1 0 0,31-25 0,44-47 126,-77 67-80,-13 12-47,10-8 66,-13 11-74,0 0 0,0 0 1,0 0-1,0 0 0,0 1 1,0-1-1,-1 0 0,1 0 0,0 0 1,0 0-1,0 1 0,0-1 1,0 0-1,0 0 0,0 0 1,0 1-1,0-1 0,0 0 0,0 0 1,0 0-1,0 0 0,0 1 1,0-1-1,0 0 0,0 0 1,0 0-1,1 0 0,-1 1 0,0-1 1,0 0-1,0 0 0,0 0 1,0 0-1,0 1 0,0-1 1,1 0-1,-1 0 0,0 0 0,0 0 1,0 0-1,0 0 0,0 0 1,1 0-1,-1 1 0,0-1 1,0 0-1,0 0 0,0 0 0,1 0 1,-1 0-1,0 0 0,0 0 1,0 0-1,1 0 0,-1 0 0,0 0 1,0 0-1,0 0 0,0 0 1,1 0-1,-1 0 0,0-1 1,0 1-1,0 0 0,0 0 0,1 0 1,-1 0-1,0 0 0,-4 22 6,-1 0 0,-1 0-1,-1-1 1,-13 28-1,-47 81 4,28-58-3,-33 78 13,-78 236 1,144-375 25,2-9 56,3-4-94,1 1 0,-1 0 0,1 0 0,-1 0 0,1 0 0,0-1 1,0 1-1,0 0 0,-1 0 0,1 0 0,0-1 0,0 1 0,1 0 0,-1 0 0,1-3 0,10-87 228,5 0 0,3 2 0,38-104 0,-43 153-139,72-181 244,-64 174-281,1 0 0,45-65 0,-54 92-83,1 2 0,1-1 0,20-17 0,-28 28-14,1 1 1,1 0 0,-1 0-1,1 1 1,0 0 0,1 0 0,-1 1-1,15-4 1,-23 8 27,1 1-1,-1 0 1,1-1-1,-1 1 1,1 0-1,-1 0 1,1 1 0,-1-1-1,1 0 1,-1 1-1,1 0 1,-1-1 0,1 1-1,-1 0 1,0 0-1,0 0 1,1 1 0,-1-1-1,0 0 1,0 1-1,0 0 1,0-1-1,-1 1 1,1 0 0,0 0-1,-1 0 1,1 0-1,-1 0 1,0 0 0,1 0-1,0 5 1,2 2-11,0 0 1,-1 0-1,0 0 0,0 1 1,-1-1-1,2 19 0,-4-9-14,0 0 1,0 1-1,-8 36 0,6-46 21,-1 1-1,1-1 1,-2 0 0,0 0 0,0-1-1,-1 1 1,0-1 0,-10 15 0,11-19 19,0-1 0,0 0 0,0 0 0,0 0 0,-1-1 0,0 1 0,0-1 0,1 0 0,-2 0 0,1-1 0,0 0 0,0 0 0,-1 0 0,0 0 0,1-1 0,-1 0 0,-8 1 0,2-2 61,0 0 1,1-1-1,-1-1 0,1 0 0,0 0 1,-1-1-1,-17-7 0,16 0 36,9 6-64,9 6-26,7 6-27,0-2 0,1 0 0,0 0 0,0-1 0,0-1 0,1 0 0,-1-1 0,1 0 0,0-1 0,22 1 0,-18-4 1,-1 0 0,0-1-1,0 0 1,0-2 0,0 0 0,0 0 0,-1-2-1,16-7 1,-12 3 20,0 0-1,-1-2 1,0 0 0,-1-1-1,-1-1 1,0-1 0,0 0-1,-2-1 1,0-1-1,-1 0 1,0-1 0,-2 0-1,19-36 1,-26 41 16,0 1 0,0-1 0,-1 0 1,-1 0-1,0-1 0,-1 1 0,0 0 0,-1-1 0,-1 0 0,-1-19 1,0 31-22,1 1 0,0-1 0,0 1 0,-1-1 0,1 1 1,-1-1-1,1 1 0,-1-1 0,0 1 0,0-1 0,1 1 1,-1 0-1,0-1 0,0 1 0,0 0 0,0 0 0,-1-1 0,1 1 1,0 0-1,0 0 0,-1 1 0,1-1 0,-1 0 0,1 0 1,-1 1-1,1-1 0,-1 1 0,-2-1 0,1 0-2,0 2-1,0-1 0,0 0 0,0 0 1,1 1-1,-1 0 0,0-1 1,1 1-1,-1 0 0,0 1 0,1-1 1,-1 0-1,1 1 0,-1-1 1,1 1-1,-3 2 0,-1 2-7,0 1-1,0-1 0,1 1 0,0 1 0,0-1 1,1 1-1,-1 0 0,2 0 0,-1 0 1,1 0-1,0 1 0,1-1 0,0 1 0,1-1 1,-1 1-1,2 0 0,-1 0 0,1 0 1,1 10-1,0-11-7,-1-1 0,1 1 1,1 0-1,-1-1 0,1 1 1,1 0-1,-1-1 0,1 0 0,1 0 1,-1 0-1,1 0 0,0 0 0,1-1 1,-1 0-1,2 0 0,-1 0 1,0 0-1,1-1 0,0 0 0,0 0 1,14 7-1,-9-7 7,1 0 0,0-1 0,0-1 0,0 0 0,0 0 0,1-1 0,-1-1 0,1 0 0,-1-1 0,1 0 0,-1-1 1,0-1-1,1 1 0,-1-2 0,14-4 0,-12 2 9,0 0 1,-1-1 0,1 0 0,-1-1 0,-1-1-1,0 0 1,0 0 0,0-1 0,-1-1-1,0 0 1,-1-1 0,14-18 0,-18 21 8,6-8 31,19-35-1,-29 47-28,0 0 0,0-1 0,0 1 0,-1 0 0,1-1 0,-1 1 0,0-1 0,-1 1 0,1-1 0,-1 0 0,0 1 0,0-1 0,0 0 0,-2-5 0,2 8-8,-1 1 0,1-1 0,-1 0 0,0 1 0,0-1-1,1 1 1,-1 0 0,0-1 0,0 1 0,-1 0 0,1-1 0,0 1 0,0 0 0,-1 0 0,1 0 0,0 0-1,-1 0 1,1 0 0,-1 0 0,1 1 0,-1-1 0,0 1 0,1-1 0,-1 1 0,1-1 0,-1 1 0,0 0-1,0 0 1,1 0 0,-1 0 0,0 0 0,1 0 0,-1 0 0,0 1 0,1-1 0,-3 1 0,-4 1 0,0 1 0,0-1 0,1 1 1,-1 0-1,1 1 0,-10 6 1,11-5-4,0 0 1,0 1-1,0-1 1,0 1 0,1 1-1,0-1 1,0 1-1,1 0 1,0 0-1,0 0 1,0 1 0,1-1-1,0 1 1,-2 9-1,3-8-6,0 0 0,0 0-1,1 1 1,0-1 0,0 0-1,1 1 1,1-1 0,-1 1 0,1-1-1,1 0 1,0 0 0,3 10-1,-3-14 2,-1-1 0,1 0 0,0 0 0,0 0-1,1 0 1,-1 0 0,1-1 0,-1 1 0,1-1 0,1 1-1,-1-1 1,0 0 0,1 0 0,-1 0 0,1-1 0,5 3-1,-4-3 4,0 0-1,0-1 0,1 0 1,-1 0-1,0 0 0,1-1 1,-1 1-1,0-1 0,0-1 1,1 1-1,-1-1 0,0 0 1,9-2-1,16-6 20,-1-1 1,54-27-1,52-39 92,-112 62-78,127-81 216,-136 87-177,-24 13-24,-26 13-10,11-2-30,0 1 0,1 1 0,1 1 0,0 1 0,2 1 1,0 1-1,-30 42 0,46-57-14,1 0-1,0 0 1,0 0-1,1 0 1,0 1-1,0 0 1,-3 15-1,6-21 8,-1-1 0,1 1-1,0 0 1,-1 0-1,1 0 1,0 0 0,0 0-1,0-1 1,1 1-1,-1 0 1,0 0 0,1 0-1,-1 0 1,1-1-1,-1 1 1,1 0-1,0-1 1,0 1 0,0 0-1,0-1 1,0 1-1,0-1 1,0 1 0,1-1-1,-1 0 1,0 0-1,1 1 1,-1-1 0,1 0-1,-1 0 1,1 0-1,0 0 1,-1-1-1,1 1 1,0 0 0,0-1-1,0 1 1,-1-1-1,4 1 1,2-1 1,-1 0 1,0 0-1,1 0 0,-1-1 0,1 0 1,-1 0-1,0-1 0,0 0 1,1 0-1,-1 0 0,-1-1 0,1 0 1,0 0-1,-1 0 0,1 0 1,-1-1-1,0 0 0,7-8 1,0 0 9,-1 0 0,0-1 0,-1 0 0,0-1 0,-1 0 0,8-17 0,10-30 103,-2 0 0,-3-2 0,-3 0 1,-2-1-1,-4-1 0,9-106 0,-21 161-99,4-87 111,-6 85-108,1-1-1,-1 1 1,-1 0 0,0 1-1,-7-21 1,5 31-23,0 7-5,-3 11-14,-3 13-39,1 1 0,2 0-1,-7 59 1,5 101-156,7-119 129,4 84-110,1-42 84,-3-111 121,0 1 0,0-1 0,1 0 1,-1 1-1,1-1 0,-1 0 0,1 1 0,0-1 1,1 0-1,-1 0 0,2 3 0,-1-7 1,-1 0 0,1 0-1,-1-1 1,0 1-1,1-1 1,-1 1 0,0-1-1,0 1 1,0-1-1,0 0 1,0 1 0,0-1-1,0-2 1,1 0-2,37-78-793,-33 69-1544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3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217 654 5320,'0'0'4152,"2"-10"-3799,4-33 19,-6 42-349,-1 0 0,1 0 0,0 0-1,0 0 1,0 0 0,-1 0 0,1 0 0,0 0-1,-1 0 1,1 0 0,-1 0 0,0 0 0,1 1 0,-1-1-1,1 0 1,-1 0 0,0 1 0,0-1 0,1 0 0,-1 1-1,0-1 1,0 0 0,0 1 0,0-1 0,0 1 0,0 0-1,0-1 1,0 1 0,-2-1 0,-27-2 490,29 3-484,-13 0 252,-1 1 0,0 0 0,-24 6 0,32-5-164,0 0 0,1 0 0,-1 1 0,1 0-1,0 0 1,0 0 0,0 1 0,0 0-1,0 0 1,-5 6 0,9-9-71,1 1 1,0-1-1,0 0 1,-1 1-1,1-1 1,0 1-1,0-1 1,0 1-1,1-1 1,-1 1-1,0-1 0,1 1 1,-1 0-1,1 0 1,-1-1-1,1 1 1,0 0-1,0 0 1,0 0-1,0-1 1,0 3-1,0-1-1,1-1 1,0 0-1,0 0 1,0 0-1,0 0 1,0 0-1,1 0 1,-1 0-1,1 0 1,-1 0-1,1 0 0,0-1 1,-1 1-1,3 1 1,2 1 43,1 0 1,-1 0-1,1 0 1,0-1-1,0 0 1,0 0-1,0-1 1,14 3-1,-15-4-25,1-1-1,-1 0 1,0-1-1,0 1 0,0-1 1,0 0-1,0 0 1,0-1-1,0 0 1,0 0-1,0 0 0,7-5 1,-3 1 97,0-1-1,0 1 1,-1-2 0,0 1 0,12-15-1,-19 21-132,-1-1 0,0 1 0,0-1-1,1 0 1,-1 1 0,0-1-1,-1 0 1,1 0 0,0 0-1,0 0 1,-1 0 0,1 0-1,-1 0 1,1 0 0,-1 0 0,0 0-1,0 0 1,0 0 0,0 0-1,0 0 1,-1 0 0,1 0-1,-1 0 1,1 0 0,-1 0-1,1 1 1,-1-1 0,0 0 0,0 0-1,0 0 1,0 1 0,-2-3-1,0 1 3,1 0 1,0 1-1,-1-1 0,0 1 0,1 0 0,-1 0 1,0 0-1,0 0 0,0 0 0,0 1 0,0 0 1,-1-1-1,1 1 0,0 0 0,-1 0 0,1 1 1,-7-1-1,-33 1 278,49-1-289,0 0 1,-1 0-1,1 0 0,0-1 1,-1 0-1,0 0 1,1-1-1,-1 1 1,0-1-1,0 0 0,5-4 1,7-6 27,28-27-1,-5 0 105,-1-2-1,-3-1 0,-1-2 0,39-68 0,-18 1 200,-25 47-17,-23 50-47,-16 32-72,4-8-221,-144 366 292,119-281-260,4 1 0,-14 111 0,24-81-13,-28 158 13,33-237 85,10-42-29,1-5 1,8-23 48,39-134 225,38-105 389,-85 259-725,12-21 136,-12 25-151,-1-1 0,1 1 0,-1-1-1,0 1 1,1-1 0,-1 1-1,1 0 1,0-1 0,-1 1 0,1 0-1,-1-1 1,1 1 0,-1 0 0,1 0-1,0-1 1,-1 1 0,1 0 0,0 0-1,-1 0 1,1 0 0,-1 0-1,1 0 1,0 0 0,-1 0 0,1 0-1,0 0 1,-1 0 0,1 0 0,0 1-1,-1-1 1,1 0 0,-1 0 0,1 1-1,-1-1 1,1 0 0,0 1-1,-1-1 1,1 0 0,0 2 0,5 3-3,1-1 0,0 1 0,1-1 0,-1 0 0,1-1 0,-1 0 0,1 0 0,16 3 0,-18-5-11,0 0 0,0 0 1,0 0-1,0-1 1,0 0-1,0 0 0,0-1 1,0 0-1,0 0 1,0 0-1,-1-1 0,1 0 1,7-3-1,12-10-240,47-38 0,-47 33-2655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4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0 775 10152,'0'0'2860,"13"2"-2623,-9-2-217,2 1 8,-1 0 0,1-1 0,0 1 0,-1-1-1,1-1 1,0 1 0,-1-1 0,1 0 0,-1 0 0,1-1-1,-1 0 1,0 0 0,1 0 0,-1 0 0,0-1-1,7-4 1,246-157 1128,-231 148-1071,0-1-1,0-1 1,-2-1-1,0-1 1,-2-1-1,0-2 1,-1 0-1,-2-1 0,0-1 1,-2-1-1,0-1 1,-2 0-1,17-39 1,-25 47-16,31-78 219,-36 86-212,0 0-1,0 0 1,-1 0-1,-1 0 1,0 0-1,0 0 1,-2-13-1,1 23-54,0-1 0,0 1 0,0 0 0,-1 0 0,1-1 0,0 1 0,-1 0 0,1 0 0,-1-1 0,1 1 0,-1 0 0,0 0 0,-1-2 0,2 2-7,-1 1 0,1 0 0,-1 0-1,1-1 1,-1 1 0,1 0-1,-1 0 1,1-1 0,-1 1 0,1 0-1,-1 0 1,1 0 0,-1 0-1,1 0 1,-1 0 0,0 0-1,1 0 1,-1 0 0,1 0 0,-1 0-1,1 0 1,-2 0 0,-2 2 26,1 0-1,-1 0 1,1 0 0,-1 0 0,1 1 0,0 0-1,-6 5 1,-32 36 221,-60 85-1,50-61-142,21-29-19,2 0 1,-43 85 0,61-102-62,0 0 1,2 1-1,1 0 0,1 1 1,0-1-1,2 1 1,-2 46-1,5-49 1,2 0 0,0 0 0,6 32-1,-5-44-24,1-1-1,0 1 1,0-1 0,1 0-1,-1 0 1,2 0-1,-1 0 1,1-1-1,1 0 1,11 13-1,-5-8 23,0 1 0,2-2 0,-1 0 0,1-1 0,27 15 0,-37-23-24,-1-1-1,0 0 0,1 0 0,-1-1 0,1 1 0,0-1 0,-1 1 0,1-1 0,0 0 0,-1 0 1,1-1-1,-1 1 0,1-1 0,-1 0 0,1 0 0,5-2 0,2-2 28,0 0 0,-1 0 1,18-14-1,1-3 85,-1-2 0,46-50 0,40-64 335,-112 136-452,33-36 165,-25 27 71,0 1 1,13-18-1,-32 43-108,1 0 1,1 0 0,1 1 0,-8 25 0,-12 77 190,23-96-201,1-1-1,0 40 1,2-55-87,0 0 1,1 0-1,0 0 1,0 0-1,0-1 1,1 1-1,0 0 0,0-1 1,0 1-1,1-1 1,-1 0-1,1 1 1,1-1-1,-1-1 1,7 8-1,-8-10-14,0-1 0,1 1 0,-1-1-1,1 0 1,-1 0 0,1 0-1,-1 0 1,1 0 0,0 0 0,0-1-1,-1 1 1,1-1 0,0 0 0,0 0-1,-1 0 1,1 0 0,0 0 0,0-1-1,-1 1 1,1-1 0,2 0 0,10-4 42,0 0 1,23-13-1,-21 10-13,138-68 260,-120 57-195,-1-2 1,46-38-1,-70 50-88,13-8 87,-1-2 1,-1 0-1,-1-2 1,-1 0-1,25-35 1,-44 55-107,1 0 0,-1 1 1,1-1-1,0 0 1,-1 0-1,1 1 1,-1-1-1,1 0 1,-1 0-1,0 0 1,1 0-1,-1 1 1,0-1-1,0 0 1,0 0-1,0 0 0,1 0 1,-1 0-1,0 0 1,-1 0-1,1 0 1,0 0-1,0 0 1,0 1-1,0-1 1,-1 0-1,1 0 1,0 0-1,-1 0 0,1 0 1,-1 1-1,1-1 1,-1 0-1,0 0 1,-1 0 2,1 0 1,-1 1-1,1-1 1,-1 1-1,1 0 1,-1-1 0,0 1-1,1 0 1,-1 0-1,0 0 1,1 0-1,-1 0 1,0 1-1,1-1 1,-1 0-1,1 1 1,-1-1-1,-1 1 1,-7 3 1,0 1 1,0-1-1,1 1 1,0 1-1,0 0 1,0 0-1,1 1 1,0 0-1,0 0 1,0 1-1,1 0 1,0 0-1,1 1 1,0 0-1,0 0 1,1 0-1,0 1 1,1 0-1,0 0 1,0 0-1,1 0 1,1 1-1,0-1 1,0 1-1,1 0 1,0-1-1,1 1 1,0 0-1,2 11 1,-2-17-12,1 0 0,0 0 0,1-1 0,-1 1 1,1 0-1,0-1 0,0 1 0,0-1 1,1 0-1,-1 0 0,1 0 0,5 6 0,-7-9-3,1 0 0,-1 0 0,1 1 0,-1-1 0,1 0 0,0-1 0,-1 1-1,1 0 1,0 0 0,0-1 0,-1 1 0,1-1 0,0 1 0,0-1-1,0 0 1,0 0 0,-1 0 0,1 0 0,0 0 0,0 0 0,0-1 0,0 1-1,0 0 1,-1-1 0,1 1 0,0-1 0,0 0 0,-1 0 0,1 0 0,-1 0-1,1 0 1,-1 0 0,1 0 0,2-3 0,7-6 17,0 0 1,0-1 0,-1-1-1,-1 0 1,0 0-1,8-14 1,39-85 181,-47 90-149,-3 10 26,0-1-1,-1 0 0,-1 0 0,0-1 0,-1 1 0,0-1 1,1-15-1,-4 27-64,0 1 0,0-1 0,1 0 0,-1 1-1,0-1 1,0 1 0,-1-1 0,1 0 0,0 1 0,0-1 0,0 1 0,0-1 0,0 0 0,-1 1 0,1-1 0,0 1 0,0-1 0,-1 1 0,1-1-1,0 1 1,-1-1 0,1 1 0,-1-1 0,1 1 0,-1 0 0,1-1 0,-1 1 0,1 0 0,-1-1 0,-1 1 0,1 0 1,0 0-1,0 0 0,0 0 1,0 0-1,0 0 0,-1 1 1,1-1-1,0 0 0,0 1 1,0-1-1,0 1 1,0-1-1,-1 2 0,-34 26 166,36-27-170,-15 14 15,1 0 0,1 1 0,1 0 0,0 1 0,1 1 0,1 0 0,1 0 0,0 1 0,1 0 0,2 0 0,-1 1 0,2 0 0,-3 22 0,-26 194-141,23-158 95,9-46 8,2-26 10,0-1-1,0 1 0,-1 0 1,0-1-1,0 1 1,0-1-1,0 1 0,-1-1 1,-4 9-1,6-14 5,0 0 0,0 1 1,0-1-1,0 0 0,-1 0 0,1 0 0,0 0 1,0 0-1,0 0 0,0 0 0,0 0 0,0 0 1,0 0-1,0 0 0,0 0 0,0 0 0,-1 0 1,1 0-1,0 0 0,0 0 0,0 0 0,0 0 1,0 0-1,0 0 0,0 0 0,0 0 0,0 0 1,-1 0-1,1 0 0,0 0 0,0 0 0,0 0 1,0 0-1,0 0 0,0 0 0,0 0 0,0 0 1,0 0-1,0 0 0,0-1 0,0 1 0,-1 0 1,1 0-1,0 0 0,0 0 0,0 0 0,0 0 0,0 0 1,0 0-1,0 0 0,0 0 0,0 0 0,0-1 1,0 1-1,0 0 0,0 0 0,0 0 0,0 0 1,0 0-1,0 0 0,0 0 0,0 0 0,-4-13 31,-1-19 30,4 27-57,-3-14 14,2 0 0,0-30 0,2 43-14,0 1 0,0-1 1,1 1-1,0 0 0,0-1 0,0 1 0,0 0 0,1 0 0,0 0 0,0 0 0,1 0 0,-1 0 0,7-8 0,-2 8 2,-1 1 0,2-1 1,-1 1-1,0 0 0,1 1 0,0 0 1,0 0-1,0 0 0,10-1 1,6-3 4,-12 3-2,19-5 36,-1-1 0,0-2 0,-1-1 0,40-24 0,-24 6 4,-2-2 1,-1-2 0,54-58-1,-76 68-35,0 0 0,-2-1 0,-1-1 0,-1-1-1,-1 0 1,-2-1 0,18-53 0,-14 23 54,-3-1 0,14-122 0,-28 173-59,1 4 2,0-1 1,-1 1 0,0 0-1,0-1 1,0 1-1,0-1 1,-2-6-1,1 12-10,1 0 0,0 0 0,0 0-1,0 0 1,0 0 0,0 0 0,0 0-1,0 0 1,0 0 0,0 0 0,0-1 0,0 1-1,0 0 1,0 0 0,-1 0 0,1 0-1,0 0 1,0 0 0,0 0 0,0 0-1,0 0 1,0 0 0,0 0 0,0 0-1,-1 0 1,1 0 0,0 0 0,0 0-1,0 0 1,0 0 0,0 0 0,0 0-1,0 0 1,0 0 0,-1 0 0,1 0 0,0 0-1,0 0 1,0 0 0,0 0 0,0 0-1,0 0 1,0 0 0,0 1 0,0-1-1,-1 0 1,1 0 0,0 0 0,0 0-1,0 0 1,0 0 0,0 0 0,-8 9 24,-7 16 1,13-22-22,-26 47-19,3 1 0,2 2 1,2 0-1,2 1 0,3 0 0,2 2 0,3 0 0,-7 97 0,14-124-11,-1 17-15,5-43 38,0 0 0,0-1-1,0 1 1,1 0 0,-1 0-1,1 0 1,-1-1 0,1 1-1,0 0 1,0 0-1,2 2 1,-3-4 2,1 0 0,0-1 0,0 1 0,0-1 1,0 1-1,0-1 0,0 1 0,0-1 0,0 1 0,0-1 0,0 0 0,0 0 0,0 1 0,0-1 0,0 0 0,0 0 1,0 0-1,0 0 0,0 0 0,0-1 0,0 1 0,0 0 0,1 0 0,-1-1 0,0 1 0,-1 0 0,1-1 0,0 1 1,0-1-1,0 0 0,0 1 0,1-2 0,29-21-9,121-121 125,-127 119-13,-25 24-101,0 1 0,0 0-1,0 0 1,0 0 0,0 0-1,0 0 1,0 0-1,0 0 1,0 0 0,0 0-1,1 0 1,-1 0 0,0-1-1,0 1 1,0 0-1,0 0 1,0 0 0,0 0-1,0 0 1,0 0 0,0 0-1,1 0 1,-1 0-1,0 0 1,0 0 0,0 0-1,0 0 1,0 0 0,0 0-1,0 0 1,0 0-1,1 0 1,-1 0 0,0 0-1,0 0 1,0 0 0,0 0-1,0 1 1,0-1-1,0 0 1,0 0 0,0 0-1,1 0 1,-1 0 0,0 0-1,0 0 1,0 0-1,0 0 1,0 0 0,0 0-1,0 1 1,0-1 0,0 0-1,0 0 1,0 0-1,0 0 1,0 0 0,2 11 22,-4 17 5,2-25-22,-6 62-14,-3 62-187,12-116 119,2-14 23,9-19 5,-5 4 32,32-63 82,-3-2-1,35-111 1,26-187 495,-93 358-568,-10 30 17,-13 41 3,0 15-8,3 2-1,-9 93 0,6 134 24,7-92-163,9-189 121,0 13-135,-2 0 0,-7 35-1,10-59 145,0 0-1,0 0 1,0 0-1,0 0 0,0 1 1,0-1-1,0 0 0,0 0 1,0 0-1,0 0 1,0 0-1,0 1 0,0-1 1,0 0-1,0 0 1,0 0-1,0 0 0,0 0 1,0 0-1,0 1 0,0-1 1,0 0-1,0 0 1,-1 0-1,1 0 0,0 0 1,0 0-1,0 0 1,0 0-1,0 1 0,0-1 1,0 0-1,-1 0 0,1 0 1,0 0-1,0 0 1,0 0-1,0 0 0,0 0 1,0 0-1,-1 0 0,1 0 1,0 0-1,0 0 1,0 0-1,0 0 0,0 0 1,0 0-1,-1 0 1,1 0-1,0 0 0,0 0 1,-5-10-146,-3-20 21,7 25 82,-19-67-697,13 50-2597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4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19087,'0'0'3850,"13"-4"-3065,16-5-574,0 2 0,0 1 1,1 1-1,0 1 0,0 2 0,51 2 1,-37 7-224,-1 2 0,53 17 1,-24 1-3393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16783,'0'0'5168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4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70 5416,'0'0'6697,"-8"9"-6562,-4 4-108,-51 57 360,53-58-277,0 0 0,1 1 0,1 1 1,-10 19-1,15-25-44,1 0 0,-1 1 0,1-1 0,1 1 0,0-1 0,0 1 0,1-1 1,0 1-1,0 0 0,1-1 0,0 1 0,0-1 0,1 1 0,4 11 0,-4-15-36,0 0 0,0-1 1,0 1-1,0-1 0,1 0 0,0 0 0,0 0 0,0 0 0,0 0 1,0 0-1,1-1 0,0 0 0,-1 0 0,1 0 0,1 0 1,-1 0-1,0-1 0,1 0 0,-1 0 0,1 0 0,-1 0 0,1-1 1,0 0-1,0 0 0,0 0 0,7 0 0,-3-1 9,0-1-1,0 0 1,0-1-1,0 0 1,0 0-1,-1-1 1,1 0-1,-1 0 1,0-1-1,0 0 1,0 0-1,11-9 0,-5 3 45,-2 0 0,1-1 0,-1-1 0,-1 0 1,0-1-1,9-14 0,-18 25-64,8-13 150,11-20-1,-19 31-109,-1 1 0,1 0 1,-1-1-1,1 0 1,-1 1-1,0-1 1,-1 0-1,1 1 0,0-1 1,-1 0-1,0 0 1,0 1-1,-1-6 0,-9 30 576,8-12-595,-1 0 0,1-1-1,1 1 1,0 0 0,0 0-1,1 0 1,0-1 0,0 1-1,3 13 1,-2-17-25,0-1 1,0 1-1,0 0 0,1-1 0,0 0 0,0 1 1,0-1-1,0 0 0,1 0 0,0 0 1,0 0-1,0 0 0,0-1 0,0 1 0,1-1 1,-1 0-1,1 0 0,0 0 0,7 3 0,-5-3 6,1 0-1,-1-1 1,1 0-1,0 0 0,0 0 1,-1-1-1,1 0 1,0 0-1,0-1 0,0 0 1,1 0-1,-1-1 1,0 0-1,-1 0 0,1 0 1,0-1-1,0 0 1,-1-1-1,1 1 0,-1-1 1,1-1-1,-1 1 1,0-1-1,0 0 0,-1 0 1,7-6-1,-1-1 8,-1 0 0,0-1 1,0 0-1,-1-1 0,-1 0 0,0 0 0,0 0 1,-2-1-1,0-1 0,0 1 0,-1-1 0,-1 0 1,2-16-1,-4 22-11,-2-1 0,1 1 1,-1-1-1,-1 1 0,0 0 1,0-1-1,-1 1 0,0 0 1,-5-15-1,5 18 3,0 1 1,-1-1-1,1 1 0,-1 0 1,0 0-1,-1 0 1,1 0-1,-1 0 0,0 1 1,0 0-1,0 0 1,-1 0-1,1 0 1,-1 0-1,0 1 0,-8-4 1,-8 4 114,21 2-128,-1 1 1,1 0-1,-1 0 1,1 0-1,-1 0 1,1 0 0,-1 0-1,1 0 1,-1 0-1,1 0 1,-1 0-1,0 0 1,1 1-1,-1-1 1,1 0-1,-1 0 1,1 0 0,0 1-1,-1-1 1,1 0-1,-1 1 1,1-1-1,-1 0 1,1 1-1,0-1 1,-1 0-1,1 1 1,0-1 0,-1 1-1,1-1 1,0 1-1,-1 0 1,20 1 21,-1-2-2609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0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7936,'0'0'8585,"1"10"-8171,4 31 14,-5-40-356,1 0 0,-1 0 0,1 1 0,-1-1-1,1 0 1,-1 0 0,1 0 0,0 0-1,0 0 1,-1 0 0,1 0 0,0 0 0,0 0-1,0 0 1,0-1 0,0 1 0,0 0-1,0-1 1,1 1 0,-1-1 0,0 1 0,0-1-1,0 1 1,1-1 0,-1 0 0,0 0-1,0 1 1,1-1 0,-1 0 0,0 0 0,0 0-1,1 0 1,-1-1 0,0 1 0,0 0-1,1-1 1,-1 1 0,1-1 0,1 1 55,4-2 97,-1 0 1,0 0-1,0 0 0,1-1 0,-2 0 0,1 0 1,0-1-1,-1 1 0,9-8 0,0-1 290,-1 0 0,16-19 0,-11 8 54,-2-1-1,0 0 1,-1-1 0,-2-1-1,0 0 1,-2-1-1,13-45 1,6-52 2436,-27 119-2728,0-8 549,-2 44-805,8 43-1,29 94-19,-35-159 0,0-1 0,0 1 0,1-1 0,0 0 0,9 13 0,-11-19 0,0 1 0,0-1 0,0 1 0,0-1 0,0 0 0,1 1 0,-1-1 0,1 0 0,-1-1 0,1 1 0,0 0 0,-1-1 0,1 1 0,0-1 0,0 0 0,0 0 0,0 0 0,0-1 0,4 1 0,3 0 0,-1-2 0,1 1 0,-1-1 0,1-1 0,-1 0 0,0 0 0,0 0 0,0-2 0,0 1 0,0-1 0,0 0 0,-1-1 0,0 0 0,0 0 0,0-1 0,-1 0 0,13-13 0,-7 4 0,0 0 0,-2-2 0,19-32 0,10-16 0,-19 27 0,-33 71 0,11-19 0,0-1 0,0 1 0,1 0 0,1-1 0,0 1 0,1-1 0,1 1 0,0-1 0,8 20 0,-9-27 0,0 0 0,1 0 0,0-1 0,0 1 0,1-1 0,-1 0 0,1 0 0,0 0 0,1 0 0,-1 0 0,1-1 0,0 0 0,0 0 0,0-1 0,1 1 0,-1-1 0,1 0 0,0 0 0,0-1 0,0 0 0,0 0 0,11 2 0,-14-4 0,0 0 0,0 0 0,0 0 0,0 0 0,0-1 0,0 1 0,0-1 0,0 0 0,0 0 0,0 0 0,0 0 0,0 0 0,0-1 0,-1 1 0,1-1 0,-1 0 0,1 0 0,-1 0 0,0 0 0,1 0 0,2-5 0,-1 2 0,0 0 0,-1 0 0,1-1 0,-1 1 0,0-1 0,-1 0 0,1 0 0,-1 0 0,2-10 0,-2 6 0,-1 0 0,0-1 0,-1 1 0,0-1 0,0 1 0,-4-16 0,4 23 0,-1-1 0,0 0 0,0 0 0,0 1 0,-1-1 0,1 0 0,-1 1 0,0-1 0,0 1 0,0 0 0,0 0 0,-1 0 0,1 0 0,-1 0 0,0 0 0,0 1 0,0-1 0,0 1 0,0 0 0,-5-3 0,3 3 0,-1-1 0,1 1 0,-1 1 0,1-1 0,-1 1 0,0 0 0,1 0 0,-11 0 0,95-12 0,-54 9 0,-1-1 0,1-2 0,27-10 0,-26 8 0,1 1 0,34-6 0,-45 11 0,-3 1 0,-1 0 0,1 1 0,0 0 0,-1 1 0,17 2 0,-26-2 0,1 1 0,-1 0 0,1 0 0,-1 0 0,0 0 0,1 1 0,-1 0 0,0-1 0,0 1 0,0 0 0,0 0 0,-1 1 0,1-1 0,0 1 0,-1-1 0,0 1 0,1 0 0,-1 0 0,0 0 0,-1 0 0,1 0 0,0 0 0,1 6 0,3 12 0,-2-1 0,0 0 0,-1 1 0,-1 0 0,-2 41 0,0-47 0,20-22 0,-3-1 0,3-3 0,2 1 0,-1 1 0,45-11 0,-60 18 0,1 1 0,-1 0 0,0 1 0,0-1 0,1 1 0,-1 0 0,0 1 0,0 0 0,1 0 0,-1 0 0,0 1 0,0-1 0,0 1 0,0 1 0,-1-1 0,1 1 0,-1 0 0,1 1 0,-1-1 0,7 7 0,2 3 0,1 0 0,1-1 0,0-1 0,29 16 0,-37-24 0,0 1 0,0-1 0,0 0 0,0-1 0,0 0 0,1 0 0,-1-1 0,1 0 0,0 0 0,-1-1 0,1 0 0,-1-1 0,10-1 0,-11 0 138,-1 0-1,1 0 1,-1 0 0,0-1-1,1 0 1,9-6-1,15-13-3020,-22 15 868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4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5824,'0'0'8360,"7"-9"-8239,21-30 6,-25 35-86,1 1 0,0-1 0,0 0 0,0 1 0,0 0 0,0 0 0,1 1 0,0-1 0,-1 1 0,1 0 0,0 0 0,0 0 0,0 1 0,0-1 0,0 1 0,8 0 0,19-6 286,-30 6-310,-1 1 1,0-1-1,1 1 1,-1-1 0,1 1-1,-1 0 1,1-1-1,-1 1 1,1 0-1,-1 0 1,1 0 0,-1 1-1,1-1 1,-1 0-1,0 0 1,1 1 0,-1-1-1,1 1 1,-1-1-1,2 2 1,-2-1-4,0 0 0,0 0 0,0 0 1,0 1-1,0-1 0,0 0 0,0 0 0,-1 1 0,1-1 0,0 0 1,-1 1-1,1-1 0,-1 1 0,0-1 0,1 1 0,-1 2 0,0 2 20,0 0 0,0 1 0,-1-1 0,1 1 0,-2-1 0,1 0-1,-1 0 1,-2 7 0,0-2 20,0 0 0,-1 0-1,-1-1 1,0 0-1,0 0 1,-1 0 0,-13 14-1,11-15 34,1 0-1,-1 1 1,2 0-1,-12 20 0,13-21-18,3-5 431,11-7-250,-4 1-225,-1-1-7,0 1 0,0 0-1,1 0 1,-1 1 0,1-1 0,0 1 0,-1-1 0,1 1-1,0 1 1,0-1 0,0 0 0,-1 1 0,1 0 0,0 0 0,0 0-1,0 0 1,7 2 0,37 19 135,-19-11-44,-23-8-52,-1 0 0,1 0 0,10 2 0,-14-4-37,1 0-1,-1 0 1,0 0 0,0 0-1,0 0 1,0-1 0,1 1-1,-1-1 1,0 1 0,0-1-1,0 0 1,0 0 0,0 0-1,2-1 1,51-37 67,-37 25-2465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5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42 128 10152,'0'0'2657,"-8"4"-2414,-26 9 15,83-28 2639,114-26-2450,-52 23-177,-23 6 13,-72 9-201,-4 0 36,0 1 0,16-6 0,-5 2 124,-20 6-191,0-1 0,0 0 0,0 1 0,0-1-1,0 0 1,0 0 0,0-1 0,0 1 0,0 0 0,-1-1 0,4-3-1,19-10 472,-16 9-3006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5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12056,'0'0'3058,"9"-2"-2960,112-11 197,-75 10-40,-1-2 0,69-16 0,2-11-1633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5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157 119 7528,'0'0'6570,"-9"10"-6318,-1 2-164,-3 1 110,-21 19 0,24-21 12,1 0-1,0 0 0,1 1 1,0 0-1,-8 19 0,11-23-114,1 1-2,0-1-1,1 1 1,0 0 0,1 0 0,-3 18-1,2-4 141,1 29 0,2-49-199,0 1-1,1 0 0,-1-1 0,1 1 0,0 0 1,0-1-1,0 1 0,0-1 0,0 1 0,1-1 1,0 0-1,0 0 0,3 6 0,-3-8-18,-1 0 0,0 1 0,0-1 0,1 0 0,-1 0 0,1 0 0,-1 0 0,1 0 0,-1-1 0,1 1 0,-1 0 0,1-1 0,0 1 0,-1-1 0,1 1 0,0-1 0,0 0 0,-1 0 0,1 0 0,0 0 0,0 0 0,-1 0 0,1 0 0,0-1 0,0 1 0,-1-1 0,1 1 0,0-1 0,-1 1 0,3-2 0,5-3 29,0-1 0,0 1 1,0-2-1,0 1 0,9-11 0,35-41 102,-19 20-44,26-31 313,-54 114-61,-3-28-330,-1-5-4,0-1 0,1 0 1,0 0-1,1 0 1,4 10-1,-6-18-13,0 0-1,0 0 1,0-1-1,0 1 1,0 0 0,0-1-1,1 1 1,-1-1-1,1 0 1,0 0 0,0 0-1,0 0 1,0 0-1,0-1 1,0 1 0,0-1-1,0 0 1,0 0-1,1 0 1,-1-1-1,5 1 1,-1 0 8,1-1-1,-1 0 1,0-1-1,1 0 1,-1 0-1,0 0 1,0-1-1,0 0 1,0-1-1,0 0 1,-1 0-1,1 0 1,-1 0 0,1-1-1,-1 0 1,-1-1-1,1 1 1,7-8-1,-2 0 33,0 1-1,-1-2 1,-1 1 0,1-1-1,-2-1 1,0 0 0,8-20-1,-9 17 20,-1 0-1,-1 0 0,0 0 0,-2-1 0,0 0 1,-1 1-1,0-1 0,-2 0 0,0 0 1,-1 0-1,-6-31 0,6 46-41,0 0 0,-1 0 1,1 0-1,-1 1 0,0-1 0,0 0 0,0 1 1,0-1-1,0 1 0,-1 0 0,1 0 1,-1 0-1,-2-2 0,4 3-15,0 0 0,0 0 1,0 1-1,0-1 0,0 0 0,0 1 1,0-1-1,0 1 0,-1 0 1,1-1-1,0 1 0,0 0 0,0-1 1,-1 1-1,1 0 0,0 0 0,0 0 1,-1 0-1,1 0 0,0 0 0,0 1 1,-1-1-1,1 0 0,0 1 0,0-1 1,0 0-1,0 1 0,-1 0 0,1-1 1,0 1-1,0 0 0,0-1 0,0 1 1,0 0-1,1 0 0,-2 1 0,1-1-3,1 0 0,0 0-1,-1 0 1,1 0-1,0 0 1,0 0 0,-1 0-1,1 0 1,0 0-1,0 0 1,0 0 0,0 0-1,0 0 1,1 0-1,-1 0 1,0 1 0,0-1-1,1 0 1,-1 0 0,1 0-1,-1-1 1,1 1-1,0 2 1,16 20-1030,-13-17-908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5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14272,'0'0'3895,"2"8"-3717,4 15-158,0 1 0,-2 0 1,2 34-1,-9 68-115,0-21 99,1-71 22,1-21 44,1-11 13,-1-6 44,0-47 35,0-29-4,1 2 30,-1 52-71,2-33 0,3 4 53,-2 30-59,0 0 1,7-30-1,-7 49-85,-1 0-1,2 0 0,-1 0 0,0 1 1,1-1-1,0 1 0,1-1 0,-1 1 1,1 0-1,0 0 0,0 1 0,0-1 1,1 1-1,9-7 0,-11 9-10,0-1-1,0 1 1,0 0-1,0 0 1,1 0-1,-1 1 1,1-1-1,-1 1 1,1-1-1,5 0 1,-7 2-7,1 0 1,-1 0 0,1 0 0,-1 0-1,1 0 1,0 1 0,-1-1 0,1 1-1,-1-1 1,1 1 0,-1 0-1,0 0 1,1 0 0,-1 0 0,0 1-1,4 2 1,2 2 22,0 1 0,0 0-1,-1 0 1,0 1 0,-1 0 0,1 0-1,-1 1 1,8 16 0,-12-21-13,-1-1-1,1 1 0,-1-1 1,0 1-1,0 0 1,-1-1-1,1 1 1,-1 0-1,0 0 1,0 0-1,-1 7 1,1-9-3,-1 1-1,0 0 1,0 0 0,0 0 0,-1-1 0,1 1-1,-1-1 1,1 1 0,-1-1 0,0 0 0,0 0-1,0 1 1,0-1 0,0 0 0,0-1 0,-1 1 0,-3 2-1,-2 1 15,0-1-1,0 0 1,-1 0 0,0-1-1,0 0 1,0 0-1,0-1 1,0 0-1,0-1 1,0 0 0,-1 0-1,1-1 1,-1 0-1,1-1 1,0 0-1,-1-1 1,1 0 0,0 0-1,0-1 1,-11-4-1,19 6-17,0 1 1,0-1-1,0 1 0,0-1 0,0 0 0,0 1 0,0-1 0,0 0 0,0 0 0,0 1 0,0-1 1,1 0-1,-1 0 0,0 0 0,1 0 0,-1 0 0,1 0 0,-1 0 0,1 0 0,-1 0 0,1-1 1,0 1-1,0 0 0,-1 0 0,1 0 0,0 0 0,0-1 0,0 1 0,0 0 0,0 0 1,1 0-1,-1 0 0,0 0 0,0-1 0,1 0 0,2-3-317,-1 0 0,1 0 0,-1 1 0,1-1 0,6-6 0,-6 7-847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5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14168,'0'0'3849,"9"-6"-3816,28-20 14,-34 24-32,0 1-1,0-1 1,0 1 0,0 0-1,0 0 1,0 1 0,1-1 0,-1 1-1,0-1 1,0 1 0,1 0-1,-1 0 1,0 1 0,0-1 0,1 0-1,-1 1 1,0 0 0,0 0-1,0 0 1,0 0 0,0 1 0,0-1-1,0 1 1,2 1 0,-3-1-2,0 0 0,0 1 0,-1-1 0,1 0 0,-1 0 0,0 1 0,0-1 0,0 1 0,0-1 0,0 1-1,0-1 1,-1 1 0,1 0 0,-1-1 0,1 1 0,-1 0 0,0 0 0,0-1 0,-1 1 0,1 0 0,0-1 0,-2 5 0,-1 5 31,0-1-1,0 0 0,-10 20 1,-54 80 318,59-100-322,5-9-18,1 0 0,1 0 1,-1 1-1,0-1 0,0 1 0,-1 3 0,3-5-18,0-1 1,0 1-1,0-1 1,-1 1-1,1-1 1,0 1-1,0-1 0,0 1 1,0 0-1,1-1 1,-1 1-1,0-1 0,0 1 1,0-1-1,0 1 1,0-1-1,1 1 0,-1-1 1,0 1-1,1-1 1,-1 1-1,0-1 0,1 1 1,-1-1-1,0 1 1,1-1-1,-1 0 1,1 1-1,-1-1 0,1 0 1,-1 1-1,1-1 1,-1 0-1,1 0 0,-1 1 1,1-1-1,-1 0 1,2 0-1,4 2 28,0 0-1,0-1 1,0 0-1,0 0 1,1 0-1,10-1 1,40-4 116,-33 1-70,-5 1 111,1-2 0,20-6 1,-26 6-791,1 1 0,-1 0 0,29-2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5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11656,'0'0'3792,"2"11"-3606,4 39 294,-2 94 0,-11 36 975,7-139-583,-5-36-2551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5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12760,'0'0'3995,"10"-3"-3909,20-4 36,0 1 1,34-1 0,-17 5 59,46-4 226,-78 4-285,0-1-1,1 0 1,27-10 0,-25 6-27,-12 5-45,0 0 1,0 0-1,0-1 0,0 0 0,9-6 0,9-6 394,-10 6-2976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5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89 12456,'0'0'3357,"8"-7"-3353,24-25-17,-32 32 10,1-1 1,-1 1 0,1-1 0,-1 1 0,1-1 0,-1 1 0,0-1 0,1 1-1,-1-1 1,0 0 0,1 1 0,-1-1 0,0 0 0,0 1 0,1-1 0,-1 0 0,0 1-1,0-1 1,0 0 0,0 0 0,0 1 0,0-1 0,0 0 0,0 1 0,0-1 0,0 0-1,-1 0 1,1 1 0,0-1 0,0 0 0,-1 1 0,1-1 0,0 1 0,-1-1 0,1 0-1,-1 0 1,-1-1 0,0 1 0,0-1 0,0 1 0,0-1 0,0 1-1,-5-2 1,6 2 6,-6-1 8,0-1 1,0 1-1,0 0 0,-1 1 0,1 0 0,0 0 1,-1 1-1,1 0 0,0 0 0,-10 1 0,2 1 65,-1 1-1,1 1 1,-27 9-1,30-8 10,1 0-1,0 1 1,0 1-1,0 0 1,1 0-1,0 1 1,1 0-1,-1 1 1,2 0-1,-1 0 1,1 1-1,1 0 1,0 1-1,0 0 1,-9 20-1,14-25-41,0 0 1,0 0-1,1 0 0,0 0 0,0 0 1,0 0-1,1 0 0,0 0 1,0 0-1,1 0 0,0 0 0,0 0 1,0 0-1,0 0 0,1-1 0,0 1 1,1 0-1,-1-1 0,1 1 0,0-1 1,0 0-1,1 0 0,-1 0 1,1 0-1,0-1 0,0 0 0,1 0 1,-1 0-1,1 0 0,0 0 0,0-1 1,1 0-1,-1 0 0,10 3 0,-1-1 31,0-1 0,1 0 0,0-1-1,0 0 1,0-2 0,0 0-1,19-1 1,108-15 321,-84 7-212,-45 6-110,0-1 0,-1 0 1,1-1-1,-1-1 0,0 0 0,16-9 1,-5-4-129,-17 12-2384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7:5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13560,'0'0'3629,"9"-9"-3567,26-24 38,-33 32-86,0 0-1,0 0 0,0 0 0,0-1 1,0 2-1,0-1 0,0 0 0,1 0 0,-1 1 1,0-1-1,0 1 0,1 0 0,-1 0 0,0 0 1,0 0-1,1 0 0,-1 0 0,0 0 1,0 1-1,1-1 0,-1 1 0,0 0 0,0 0 1,4 1-1,-4 0 8,1-1 1,-1 0-1,0 1 1,0-1-1,0 1 0,0 0 1,0 0-1,0-1 1,-1 1-1,1 1 0,-1-1 1,1 0-1,-1 0 1,0 0-1,0 1 1,1-1-1,-2 1 0,2 4 1,-1-3 1,-1 1 0,0-1 0,0 0 0,0 0 0,-1 1 1,0-1-1,0 0 0,0 0 0,0 0 0,-1 0 0,1 0 0,-4 5 1,-2 3 53,-1 0 0,-12 15 0,7-11-4,-8 7 63,17-20-95,0 1 0,0 0 0,1 0-1,-1 0 1,-5 10 0,10-14-36,-1 1-1,0-1 1,0 1-1,1-1 1,-1 0-1,0 1 1,1-1-1,-1 0 1,0 1-1,1-1 1,-1 0-1,0 1 1,1-1-1,-1 0 1,1 0-1,-1 1 0,1-1 1,-1 0-1,1 0 1,-1 0-1,1 0 1,-1 1-1,1-1 1,-1 0-1,1 0 1,0 0-1,16 3 42,8-1 95,1-1 0,48-5 1,-45 2 63,-16 1-258,14-1 706,-8 5-3211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0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67 16072,'0'0'6615,"-6"-67"-6255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0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13672,'0'0'3747,"-3"12"-3795,-5 53 59,1 80 0,-2 55 153,2 42 400,13-155-22,-4-77-312,-1-1 0,0 1-1,0-1 1,-1 1-1,-1-1 1,0 1 0,0-1-1,-1 0 1,-2 11-1,2-15-164,1-4-43,1-1 0,0 1 1,-1 0-1,1-1 0,0 1 0,0 0 1,-1-1-1,1 1 0,0 0 0,0-1 1,0 1-1,0 0 0,0 0 0,0-1 0,0 1 1,0 0-1,0-1 0,1 1 0,-1 0 1,0-1-1,0 1 0,1 0 0,-1-1-15,0 0 0,0 0 0,0 1 0,0-1 0,0 0 0,0 0 0,0 0 0,0 0 0,0 0 0,0 0 0,0 0-1,0 0 1,0 0 0,0 0 0,0 0 0,0 0 0,0 0 0,0 1 0,0-1 0,0 0 0,0 0 0,0 0 0,0 0 0,0 0-1,0 0 1,0 0 0,0 0 0,-1 0 0,1 0 0,0 0 0,0 0 0,0 0 0,0 0 0,0 0 0,0 0 0,0 0 0,0 0-1,0 0 1,0 0 0,0 0 0,0 0 0,0 0 0,0 0 0,-1 0 0,1 0 0,0 0 0,0 0 0,0 0 0,0 0 0,0 0-1,0 0 1,0 0 0,0 0 0,0 0 0,0 0 0,0 0 0,0 0 0,0 0 0,0 0 0,-1 0 0,1 0 0,0 0 0,0 0-1,0 0 1,0 0 0,0 0 0,0 0 5,-1-1-1,1 1 1,0 0-1,-1-1 1,1 1-1,0 0 1,-1-1 0,1 1-1,0 0 1,0-1-1,-1 1 1,1 0-1,0-1 1,0 1-1,0-1 1,-1 1-1,1 0 1,0-1-1,0 1 1,0-1 0,0 1-1,0-1 1,-1-11 25,0 0 1,1 0-1,0 0 1,1 0-1,0 0 1,5-18-1,2-4 18,1 1-1,2 0 1,2 1-1,20-39 1,-25 57-31,0 0 0,1 1-1,1 0 1,0 0 0,1 1 0,0 1 0,1-1 0,0 2-1,1 0 1,0 0 0,19-10 0,-28 18-14,1 0 0,-1 0 0,1 0 0,-1 1 0,1 0 0,-1 0 0,1 0 0,0 0 0,-1 1 0,1 0 0,0 0 0,8 1 0,-11 0-9,0-1 1,0 0-1,-1 1 0,1 0 1,0-1-1,0 1 0,-1 0 1,1 0-1,-1 0 0,1 0 1,-1 0-1,1 0 0,-1 1 0,1-1 1,-1 0-1,0 1 0,0-1 1,0 1-1,0-1 0,0 1 1,0 0-1,0-1 0,0 1 1,-1 0-1,1 0 0,-1-1 0,1 1 1,-1 0-1,0 0 0,1 0 1,-1 0-1,0 0 0,0 0 1,-1 1-1,0 4-1,0-1 0,-1 0 0,1 0 0,-1 0 0,-1 0 0,1 0-1,-1 0 1,0 0 0,0-1 0,-1 0 0,0 0 0,0 0 0,0 0 0,0 0 0,-1-1 0,-5 5 0,0-1 4,0-1 0,0 0 0,0 0 0,-1-1 0,0 0 1,0-1-1,-18 6 0,-30-1 104,61-9-96,0 0 1,0 0 0,0 0-1,0 0 1,0 0-1,0 0 1,0 0-1,0 1 1,2 1-1,22 20-10,-23-21 3,109 107 112,-67-63 73,-44-44-177,0-1 0,0 0 0,1 0 0,-1 0 0,1 0 0,-1 0 0,0 0 1,1 0-1,-1 0 0,1-1 0,2 1 0,-4 0-7,1-1-1,-1 0 1,1 0 0,0 0-1,-1 0 1,1 0 0,0 0-1,-1 0 1,1-1 0,0 1-1,-1 0 1,1 0 0,-1 0-1,1-1 1,0 1 0,-1 0-1,1-1 1,-1 1 0,1 0-1,0-2 1,1 0-7,0-1 1,0 0-1,0-1 1,0 1-1,0 0 0,-1 0 1,0-1-1,2-5 0,13-35-399,-11 31-2322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0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11 120 14776,'0'0'2775,"-2"-8"-2965,-6-25 191,8 31 2,0 0 1,0 1-1,0-1 0,0 0 1,0 1-1,1-1 0,-1 0 0,0 1 1,1-1-1,0 1 0,-1-1 1,1 1-1,0-1 0,0 1 1,0-1-1,0 1 0,0 0 0,0 0 1,0-1-1,0 1 0,1 0 1,-1 0-1,0 0 0,1 0 1,1-1-1,1 0 20,3-3 20,0 0-1,0 1 0,0 0 1,1 0-1,0 1 0,0 0 0,0 0 1,0 1-1,15-2 0,-17 3-13,0 0 1,0 1-1,0 0 0,0 0 0,0 1 1,0 0-1,0 0 0,0 0 0,0 0 1,-1 1-1,1 0 0,0 0 0,-1 1 1,7 3-1,-9-4-13,-1 0 1,1 0 0,-1 0-1,0 0 1,0 1-1,0-1 1,0 0 0,0 1-1,0 0 1,-1-1 0,1 1-1,-1 0 1,0 0-1,0 0 1,0 0 0,0-1-1,0 2 1,-1-1-1,1 0 1,-1 0 0,0 0-1,0 0 1,0 0 0,0 0-1,-1 0 1,1 0-1,-1 0 1,-1 4 0,-1 3 19,0 0 1,-1-1-1,-1 1 1,1-1 0,-1 0-1,-1 0 1,-6 8-1,-27 28 95,-6 8 74,2-2 354,43-51-550,0 0-1,-1 1 1,1-1 0,0 0-1,0 1 1,0-1 0,0 1-1,0-1 1,-1 0 0,1 1-1,0-1 1,0 1 0,0-1-1,0 0 1,0 1 0,0-1-1,0 1 1,1-1 0,-1 0-1,0 1 1,0-1-1,0 1 1,0-1 0,0 0-1,1 1 1,-1-1 0,0 0-1,0 1 1,0-1 0,1 0-1,-1 1 1,0-1 0,1 0-1,-1 0 1,0 1 0,1-1-1,-1 0 1,0 0 0,1 1-1,16 7 126,18 2 86,1-2 0,59 6 0,-23-11 50,-8-1 8,-49-3-215,-10-1-2745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2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6016,'0'0'12889,"7"3"-12764,2-1-55,-1 0 1,0 0-1,1 0 0,-1-1 1,1 0-1,15-1 0,156-10 791,-165 10-811,1 0 112,1 0-1,-1 1 1,0 0-1,26 7 1,-20-6 369,-16-2-133,-6 1 199,-1 0-79,-3-3-566,-6-4 5,3 3-3396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2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7024,'0'0'11639,"10"-3"-11349,1-1-208,-5 2-26,1-1 0,0 1 0,0 1 0,0-1 0,0 1-1,0 0 1,9 1 0,108-7 889,-37 0-346,-19-2 688,-67 9-1189,0 0 1,1-1 0,-1 1 0,0 0-1,0 0 1,0-1 0,0 1 0,0-1-1,0 1 1,0-1 0,0 1 0,1-2-1,8-3-3400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2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81 6128,'0'0'11143,"-7"9"-10897,-64 67 862,60-62-856,0 0 0,0 1 1,2 0-1,-10 20 0,17-31-189,1 0 0,0-1 0,0 1 0,0 0 0,0 0 0,1 0 0,0 0 0,-1-1 0,1 1 0,1 0 0,-1 0 0,1 0 1,-1 0-1,3 6 0,-2-7-34,0-1 0,0 1 0,0-1 0,0 1 1,0-1-1,0 1 0,1-1 0,-1 0 0,1 0 1,0 0-1,-1 0 0,1 0 0,0 0 0,0 0 1,0-1-1,1 1 0,-1-1 0,0 1 1,1-1-1,-1 0 0,0 0 0,4 1 0,-4-2-7,0 1 1,0-1-1,1 0 0,-1-1 0,0 1 0,0 0 0,1-1 0,-1 1 0,0-1 1,0 1-1,0-1 0,0 0 0,0 0 0,0 0 0,0 0 0,3-3 0,4-3 39,-1 0 0,9-9 0,-8 6 2,0 1 14,-1-1 1,0 0-1,6-11 0,1-1 47,-11 14-61,-3 6-34,-1 1 0,1-1 0,0 0 0,0 1 0,0-1 0,0 1-1,0-1 1,0 1 0,2-3 0,4 30 230,-3-17-215,0-1 1,1 1 0,-1-1 0,12 15 0,11 5 19,-3-5-31,-14-12-9,22 25 37,-29-33-48,0 0-1,0 0 1,1-1 0,-1 0-1,1 1 1,0-1-1,0 0 1,7 2 0,-9-4-4,0 1 1,0-1-1,0 0 1,-1 0-1,1 0 0,0 0 1,0-1-1,0 1 1,-1-1-1,1 1 1,0-1-1,-1 1 1,3-2-1,24-14 100,-18 9-64,1 1 18,-1-1-1,0 0 1,0-1-1,-1 0 0,0 0 1,-1-1-1,1 0 1,-2-1-1,1 1 1,-2-2-1,7-10 1,-9 13-32,4-8 108,0-1 1,8-24-1,-15 34-87,1 1-1,-1 0 1,0 0-1,-1-1 1,1 1 0,-1-1-1,-1 1 1,1-1 0,-1 1-1,-3-11 1,1 7 6,-1 0 1,0 0 0,0 1-1,-1 0 1,-1 0-1,0 0 1,0 0-1,0 1 1,-1 0-1,0 0 1,-12-9 0,9 13-1209,14 7-2336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2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6520,'0'0'9891,"3"9"-9544,3 13-105,-1-1 0,-1 1 0,-1 0 0,1 29-1,0 172 2854,-4-223-2644,0 2 134,0-7-405,-1-83 354,1-72 84,2 137-496,0 0 0,2 0 0,1 1-1,15-43 1,-18 60-101,0 1 0,0-1 0,1 1 0,0 0 0,0 0 0,0 0 0,0 1 0,1-1 0,-1 1 0,1 0 0,0 0 0,0 0 0,0 0 0,1 0-1,5-1 1,0-1 15,0 1 0,0 1-1,0 0 1,0 0-1,1 1 1,11 0-1,-20 1-26,0 1-1,0 0 1,0 0 0,0 1-1,0-1 1,0 0-1,0 1 1,0-1 0,0 1-1,0-1 1,0 1-1,0 0 1,0 0 0,0 0-1,0 0 1,2 3-1,-1-2 7,-1 1-1,1-1 1,-1 1-1,0 0 0,0 0 1,0 0-1,0 1 0,2 5 1,0 0 15,-1 1 0,-1 0 0,0-1 0,0 1 0,0 17 0,-1-16 18,-1-1-1,-1 1 1,1-1-1,-4 12 1,4-18-30,-1-1 1,0 0-1,-1 0 1,1 0 0,0 0-1,-1 0 1,0 0-1,0 0 1,0 0-1,0-1 1,0 1 0,0-1-1,-1 1 1,1-1-1,-1 0 1,-3 2 0,2-1 5,1-1 0,-1 0 0,0 0 0,1-1 0,-1 1 0,0-1 0,0 0 0,0 0 0,0 0 0,-1 0 0,1-1 0,0 0 0,0 0 0,0 0 0,0 0 0,0 0 0,-5-2 0,-4 0 44,7 2 4,0-1 1,0 0 0,-1 0 0,1 0 0,-11-5 0,5 2 152,-5-3-91,17 7-169,-1-1 1,1 1 0,-1-1-1,1 1 1,0-1-1,0 1 1,-1-1 0,1 1-1,0-1 1,0 0 0,0 1-1,-1-1 1,1 1 0,0-1-1,0 0 1,0 1 0,0-1-1,0 1 1,0-1-1,0 0 1,0 1 0,0-1-1,1 1 1,-1-1 0,0 1-1,0-1 1,0 0 0,1 1-1,0-1 1,10-21-646,-4 11-2603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3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6224,'0'0'9297,"8"-8"-8937,28-22-24,-35 29-317,0 0 0,-1 1 0,1-1 1,0 1-1,0-1 0,0 1 0,0 0 0,0-1 1,0 1-1,0 0 0,0 0 0,0 0 0,0 0 0,0 0 1,0 0-1,1 0 0,-1 0 0,0 0 0,0 0 1,0 0-1,0 1 0,0-1 0,0 0 0,0 1 0,1 0 1,0 1 31,1-1 1,-1 1-1,1 0 1,-1 0-1,0 0 1,2 3-1,-1-2 42,0 1-22,0 0 1,0-1-1,0 1 0,0 0 1,-1 0-1,0 1 1,1-1-1,-2 0 0,1 1 1,0-1-1,-1 1 0,0 0 1,0-1-1,0 1 1,-1 0-1,1 0 0,-2 5 1,1-2-9,-2 0 1,1 0-1,-1 0 0,-1 0 1,1 0-1,-1-1 0,0 1 1,-1-1-1,-5 9 0,0-4 83,0 0 0,-17 18-1,12-15 62,-1 7 236,15-21-338,0-1-88,0 0 0,0 1 0,0-1 0,1 0 0,-1 1 0,0-1 0,0 0 0,1 0 0,-1 1 0,0-1 0,0 0 0,1 0 0,-1 1 0,0-1 0,0 0 0,1 0 0,-1 0 0,0 0 0,1 1 0,-1-1 0,0 0 0,1 0 0,-1 0 0,0 0 0,1 0 0,-1 0 0,1 0 0,14 1 114,-10 0-64,26 3 144,66 12 715,-94-15-822,1-1 0,-1 0-1,0 0 1,1 0 0,-1 0 0,0 0 0,6-2-1,10 0-3256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6328,'0'0'9193,"8"3"-8842,26 9-15,-30-10-173,1-1 1,0 0-1,0 0 1,9 0-1,3 1 198,0 1-124,1-1 0,0 0 0,-1-1 0,26-3 1,-1 1-55,97 1 385,245-32-1,164-49 781,-496 78-985,-42 4-252,0-1-1,0 0 0,-1-1 0,1 0 1,0-1-1,0 0 0,-1-1 1,13-4-1,-21 6-124,-1 1 0,1 0 0,-1-1-1,1 1 1,0 0 0,-1-1 0,1 1 0,-1-1 0,0 1 0,1-1-1,-1 1 1,1-1 0,-1 0 0,0 1 0,1-1 0,-1 1 0,0-1 0,0 0-1,1 1 1,-1-1 0,0 0 0,0 1 0,0-1 0,0 0 0,0 1-1,0-1 1,0 0 0,0 1 0,0-1 0,0 0 0,0 1 0,-1-1-1,1 0 1,0 1 0,0-1 0,-1 0 0,1 0 0,-2-4-2368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3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7328,'0'0'7025,"5"8"-6516,-3-4-456,1 0 19,0 1 1,0 0 0,-1 0 0,1 0 0,-1 0 0,0 0 0,-1 1 0,1-1 0,-1 1-1,0-1 1,0 1 0,-1 9 0,-15 173 1689,9-116-1091,3-18-138,2-33-166,0 0 0,-1 1 0,-1-1 0,-9 29 0,8-33 261,4-17-594,0 0 0,0 0 0,0 0 0,0 0 0,0 0 0,0 0 0,0 0 0,0 0-1,0 0 1,0 0 0,0 0 0,0 0 0,0 0 0,0 0 0,0 0 0,0 0 0,0 0 0,0 0 0,1 0-1,-1 0 1,0 0 0,0 0 0,0 0 0,0 0 0,0 0 0,0 0 0,0 0 0,0 0 0,0 0-1,0 0 1,0 0 0,0 0 0,0 1 0,10-28 684,-6 10-628,2 0-1,0 0 1,1 1 0,1 0 0,14-21-1,-8 15 33,2 0-1,37-37 1,-45 51-89,0 0 0,1 1 0,13-9 1,-20 15-33,1-1 1,-1 0-1,1 1 1,0 0-1,0-1 1,0 1 0,-1 1-1,1-1 1,0 0-1,0 1 1,1-1-1,-1 1 1,0 0 0,0 0-1,0 0 1,0 0-1,3 1 1,-4 0-4,-1-1 1,1 1 0,0-1-1,-1 1 1,1 0-1,-1 0 1,1 0 0,-1 0-1,0 0 1,1 0-1,-1 0 1,0 0-1,1 0 1,-1 1 0,0-1-1,0 0 1,0 1-1,0-1 1,1 4-1,-2-3 6,1 1-1,0-1 1,-1 1-1,0-1 1,1 1-1,-1-1 1,0 1-1,-1 0 1,1-1-1,0 1 1,-1-1-1,0 4 0,0-1 13,-1 0 0,0 0 0,0 0 0,-1 0 0,1 0 0,-1-1 0,0 1 0,0-1 0,-1 1 0,1-1 0,-1 0 0,-4 3 0,2-2 7,3-3 17,0 1-1,-1-1 0,1 0 0,0 0 0,0 0 0,-1-1 0,1 1 0,-1-1 0,-5 1 1,9-2-36,0 0 0,0 1 0,-1-1 1,1 0-1,0 0 0,0 0 1,-1 0-1,1 0 0,0 0 0,0 0 1,-1 0-1,1 0 0,0 1 1,0-1-1,-1 0 0,1 0 0,0 0 1,0 0-1,0 1 0,0-1 0,-1 0 1,1 0-1,0 0 0,0 1 1,0-1-1,0 0 0,0 0 0,0 1 1,0-1-1,0 0 0,-1 0 1,1 1-1,0-1 0,0 0 0,0 0 1,0 1-1,0-1 0,0 0 1,0 0-1,1 1 0,6 12 56,15 9-46,-6-8 27,22 12 0,-25-17 82,0 0 0,0 0 0,22 23 1,-30-25-72,-4-6-40,-1-1-1,0 1 0,1 0 1,-1-1-1,1 1 0,0 0 1,-1-1-1,1 1 0,-1-1 1,1 1-1,0-1 0,0 1 1,-1-1-1,1 0 0,1 1 1,-2-1-21,1-1 0,0 1 1,-1-1-1,1 1 0,0-1 1,-1 0-1,1 1 1,-1-1-1,1 0 0,-1 1 1,1-1-1,-1 0 0,0 0 1,1 1-1,-1-1 0,0 0 1,1 0-1,-1 0 0,0 1 1,0-1-1,0-1 1,16-41-745,-11 29-2201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3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9040,'0'0'7366,"9"0"-6909,-5 0-426,19 0 798,36-5-1,-53 4-681,0 0 46,0 0-1,0 0 0,1 0 1,-1 1-1,0-1 0,1 1 1,-1 1-1,0 0 0,1-1 1,10 5-1,-16-5-160,1 1 0,-1 0 0,0 0 1,0-1-1,0 1 0,0 0 0,0 0 0,0 0 0,0 1 1,0-1-1,-1 0 0,1 0 0,0 0 0,0 0 0,-1 1 0,1-1 1,-1 0-1,0 1 0,1-1 0,-1 0 0,0 1 0,0-1 0,1 1 1,-1-1-1,0 0 0,-1 1 0,1-1 0,0 1 0,-1 1 1,0 2 23,0-1 0,0 1 0,0-1 0,-1 0 0,0 0 0,0 0 0,-4 7 0,-66 74 489,25-30-170,41-48-311,-3 6 174,9-12-233,0-1 1,0 0-1,0 1 0,1-1 1,-1 1-1,0-1 0,0 0 1,1 1-1,-1-1 0,0 0 1,1 1-1,-1-1 1,0 0-1,1 0 0,-1 1 1,1-1-1,-1 0 0,0 0 1,1 1-1,-1-1 0,1 0 1,-1 0-1,1 0 1,-1 0-1,1 0 0,-1 0 1,0 0-1,1 0 0,-1 0 1,1 0-1,-1 0 1,1 0-1,0 0 0,32 2 148,-9 0 45,-1 0-1,30 7 1,-48-7-130,0-1 0,0 0 0,0-1 0,0 1 0,0-1 0,0 0 1,1 0-1,4-2 0,-8 2-65,-1 0 0,1-1 0,-1 1-1,1 0 1,-1-1 0,1 0 0,-1 1 0,0-1 0,1 0 0,-1 0 0,0 1-1,0-1 1,1 0 0,-1-1 0,0 1 0,0 0 0,0 0 0,0 0 0,0 0 0,-1-1-1,1 1 1,0-1 0,0 1 0,-1 0 0,1-1 0,-1 1 0,1-1 0,-1 1-1,0-1 1,0-2 0,1-10-3252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0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8 419 8936,'0'0'10506,"-2"-12"-10122,1 5-322,-1-11 210,0-1 1,2 0-1,1-23 1,1 29 36,0 0 1,2 0-1,-1 0 0,1 1 1,1-1-1,10-18 1,-2 9 461,1 0 0,24-27 0,-35 46-610,-1 0 0,1 1 0,0-1 0,0 1 0,0 0 0,0 0 0,0 0 0,1 0 0,4-2 0,-7 4-99,0-1 1,0 1-1,1 0 0,-1-1 0,0 1 0,0 0 0,0-1 1,0 1-1,1 0 0,-1 0 0,0 0 0,0 0 0,0 0 1,1 0-1,-1 1 0,0-1 0,0 0 0,0 1 0,0-1 0,0 1 1,0-1-1,1 1 0,-1-1 0,0 1 0,0 0 0,-1-1 1,1 1-1,0 0 0,0 0 0,0 0 0,1 1 0,16 23 592,-14-21-531,0 2-1,0-1 1,-1 0 0,1 1-1,-1 0 1,3 7-1,32 122 966,-9-27 7,-19-66-1086,-7-30-10,-1 1 1,2-1 0,0 0 0,0 0 0,1 0 0,0 0 0,8 10 0,-11-19 0,-1-1 0,1 0 0,0 0 0,0 0 0,0 0 0,0 0 0,0 0 0,0 0 0,1-1 0,-1 1 0,0-1 0,1 0 0,-1 1 0,1-1 0,0 0 0,-1-1 0,5 2 0,-4-2 0,0 0 0,-1 0 0,1-1 0,-1 1 0,1-1 0,0 1 0,-1-1 0,1 0 0,-1 0 0,1 0 0,-1 0 0,0 0 0,1-1 0,-1 1 0,2-3 0,4-3 0,-1 0 0,0 0 0,0-1 0,-1 0 0,0-1 0,-1 1 0,1-1 0,3-11 0,13-35 0,22-81 0,-40 121 0,45-125 0,-46 133 0,-1 1 0,1-1 0,0 1 0,0-1 0,0 1 0,1 0 0,0 0 0,1 0 0,-1 1 0,1 0 0,0-1 0,0 2 0,1-1 0,-1 1 0,1-1 0,0 2 0,0-1 0,1 1 0,-1 0 0,1 0 0,10-3 0,-7 3 0,1 1 0,-1 1 0,0 0 0,1 0 0,-1 1 0,0 0 0,1 0 0,-1 1 0,0 1 0,0 0 0,1 0 0,-1 1 0,9 4 0,-14-5 0,-1-1 0,0-1 0,0 1 0,0-1 0,1 1 0,-1-1 0,0-1 0,0 1 0,6-1 0,-4-22 0,-2 14 850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3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6424,'0'0'15621,"-2"9"-15496,-25 150 415,21-2-56,0-8 187,6-70 1439,7-98-4483,-6 17 844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3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8032,'0'0'7757,"10"-1"-7320,105-3 1547,143 13 0,-233-7-1006,27-3 0,-15 1 999,-37 0-1790,1-1-161,-1 0-1,0 0 1,1 1 0,-1-1-1,0 0 1,1 0 0,-1 1-1,1-1 1,-1 0 0,1 1 0,-1-1-1,1 1 1,1-2 0,1-1-3333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59 6520,'0'0'8278,"-10"-8"-7763,-35-23-2,40 28-419,1 1 0,-1-1 1,1 1-1,-1 0 0,0 1 0,0-1 0,0 1 0,0 0 0,0 0 1,0 0-1,-7 1 0,1 0 159,0 2 0,1-1 0,-18 6 1,11-3 2,7-1-118,0 0 0,0 1 0,0 0 0,0 1 0,1 0 1,0 0-1,0 1 0,-12 9 0,-3 6 292,-31 37-1,53-56-405,-6 8 117,0-1 0,0 2-1,1-1 1,1 1-1,0 0 1,-9 23 0,12-27-52,1 1 1,0 0 0,0 0 0,1 0 0,0 0 0,0 0 0,1 0 0,0 0-1,0 0 1,1 0 0,3 14 0,-2-17-39,0 0 0,0 0 1,1 0-1,-1 0 0,1-1 0,1 0 1,-1 1-1,0-1 0,1 0 0,0 0 0,0-1 1,0 1-1,1-1 0,8 5 0,-2-1 33,0-1 1,1-1-1,0 0 0,0 0 0,15 3 0,-7-4 62,1 0 0,0-2 0,1 0 0,-1-2 0,25-1 0,-15 1 104,-24 1-129,0-1 1,-1 0-1,1 0 1,0-1-1,-1 1 1,11-4-1,-15 3-102,0 1 0,-1-1 0,1 0 0,0 0 0,-1 0 0,1-1 0,-1 1 0,1 0 0,-1-1 0,0 1 0,0-1 0,1 1 0,-1-1 0,0 1 0,0-1 0,-1 0 0,2-2 0,4-15-3614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3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9144,'0'0'8295,"8"-2"-7845,-4 1-401,3-1 57,-1 1 0,0-1 0,1 2 0,-1-1 0,1 1 0,-1 0 0,1 0 0,-1 0 0,1 1-1,8 2 1,-11-1-3,1-1 0,-1 1 0,0 0 0,0 1 0,0-1 0,0 1 0,0-1-1,0 1 1,-1 0 0,1 1 0,-1-1 0,5 7 0,-6-7-63,-1 0 0,1-1 0,-1 1 0,0 0 0,0 0 0,0 0 0,-1 0 0,1 0 0,-1 0 0,1 1 0,-1-1 0,0 0 0,0 0 0,-1 0 0,1 0 0,0 0 0,-1 0 0,0 0 0,0 0 0,-1 4 0,-6 11 263,-16 28 0,14-29 341,-12 30 0,20-42-353,0 4 565,14-3-420,1-3-300,0-1-1,-1 0 1,1-1-1,0-1 1,15 0-1,-22 0-118,0-1 0,0 0-1,0 0 1,0 0-1,0-1 1,-1 0-1,1 0 1,0 0-1,-1-1 1,1 1 0,-1-2-1,0 1 1,5-4-1,-7 4-398,0 0 0,-1 0 1,0-1-1,0 1 0,0 0 0,2-5 0,-3 7-414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0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7024,'0'0'6760,"8"-11"-6544,0 0-158,5-7 127,32-32 0,-31 35-55,1 1 0,0 1 1,1 1-1,0 0 0,1 1 1,0 1-1,20-9 0,-35 18-106,0 0-1,0 0 1,0 0 0,1 1-1,-1-1 1,0 1-1,0 0 1,0-1-1,1 1 1,-1 0 0,0 0-1,0 0 1,1 1-1,-1-1 1,0 0 0,0 1-1,0 0 1,1-1-1,-1 1 1,3 2-1,-4-2 0,1 1-1,0-1 0,-1 1 0,1 0 0,-1-1 0,0 1 1,1 0-1,-1 0 0,0 0 0,0 0 0,0 1 0,0-1 1,-1 0-1,1 0 0,-1 0 0,1 1 0,-1-1 0,0 0 1,0 4-1,0 13 78,-2 0 1,0 0-1,-1 0 0,-1-1 1,-10 27-1,8-25-4,0 1 0,2-1-1,-5 41 1,9-53-70,0 4 54,-1 0 0,2-1 1,0 1-1,3 19 0,-3-28-58,0-1 1,0 1-1,0 0 1,0 0-1,0-1 1,1 1-1,-1-1 1,1 1-1,-1-1 1,1 0-1,0 1 1,0-1-1,0 0 1,0 0-1,1 0 1,-1-1-1,0 1 1,1-1-1,-1 1 1,1-1-1,0 0 1,-1 0-1,1 0 1,3 1-1,-1-1 18,0 0-1,0 0 1,0 0-1,0-1 1,1 0-1,-1 0 1,0 0-1,0 0 1,0-1-1,0 0 1,0 0-1,0-1 1,0 1-1,8-4 1,-7 1 0,1 0 0,-1 0 0,0-1 0,-1 1 0,1-1 0,-1-1 0,0 1 0,0-1 0,5-7 0,4-11 86,0-1 0,-2 0 0,-1-1 1,11-35-1,-20 54-92,7-25 182,-1-1 0,6-58 1,-5 29 15,-8 55-201,0 1-1,1-1 1,0 1-1,0 0 1,0 0-1,1 0 1,0 0 0,0 0-1,0 0 1,1 1-1,0 0 1,0-1 0,0 1-1,7-5 1,-9 9-19,0 0 1,0 0-1,1 0 1,-1 0 0,1 0-1,-1 0 1,1 1-1,-1-1 1,1 1 0,-1 0-1,1 0 1,-1 0-1,1 0 1,3 0-1,36 8 93,51 27 51,-63-23-91,-22-8-49,-6-3 3,1 0 0,-1 0 1,0 0-1,0-1 0,1 1 0,-1 0 1,0-1-1,1 0 0,1 1 1,-3-2-11,0 1 1,0 0 0,0-1 0,0 1-1,0 0 1,-1-1 0,1 1 0,0-1-1,0 0 1,-1 1 0,1-1 0,0 1-1,-1-1 1,1 0 0,0 0-1,-1 1 1,1-1 0,-1 0 0,0 0-1,1 0 1,-1 0 0,0 0 0,1 1-1,-1-1 1,0 0 0,0 0-1,0 0 1,0-1 0,2-6-224,5-14 658,3 11-3405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0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73 14672,'0'0'3879,"-8"-5"-4215,-28-14 328,33 19 9,1-1-1,-1 1 0,1 0 0,-1 0 0,1 0 0,-1 0 0,1 0 0,-1 0 0,1 1 0,-1-1 0,1 1 1,-1 0-1,1-1 0,0 1 0,-1 0 0,1 1 0,0-1 0,0 0 0,-4 4 0,0-2 4,-2 2 18,1-1 0,0 1 0,0 1 0,1-1 0,-1 1 0,1 0 0,1 0 0,-1 1 0,-7 11 1,11-14 4,0 1 0,0-1 1,0 0-1,0 0 1,1 1-1,0-1 1,0 1-1,0 0 0,0-1 1,1 1-1,0-1 1,0 1-1,0 0 1,0-1-1,1 1 0,0 0 1,0-1-1,0 1 1,2 5-1,-1-5-8,1 0-1,-1-1 1,1 1-1,-1-1 1,1 0-1,1 0 1,-1 0-1,0 0 1,1-1-1,0 1 1,0-1-1,0 0 1,7 5 0,-3-5 6,-1 1 0,0-1 0,1 0 1,0-1-1,0 0 0,-1 0 1,1 0-1,11-1 0,-8 0 5,-1-1-1,0 0 1,0-1-1,1 0 1,-1 0-1,0-2 1,0 1-1,0-1 0,0 0 1,-1-1-1,1 0 1,-1-1-1,0 0 1,10-8-1,-7 4 24,-1 0-1,0-1 1,-1-1-1,-1 0 1,1 0-1,-2-1 1,10-15-1,-16 22-27,1 1 0,-1-1-1,0 0 1,-1 0-1,1 0 1,-1 0-1,0 0 1,0 0-1,-1 0 1,0 0 0,0-1-1,0 1 1,0 0-1,-1 0 1,1 0-1,-2 0 1,1 0-1,0 0 1,-1 0-1,0 0 1,0 0 0,0 1-1,-5-8 1,5 9-3,-1 0 1,1 0-1,-1 0 1,1 0-1,-1 1 1,0-1-1,0 1 1,0-1-1,0 1 1,0 0-1,-1 1 1,1-1-1,-1 0 1,1 1-1,-8-2 1,6 2 2,0 0-1,-1 1 1,1-1 0,0 1 0,-1 1 0,1-1 0,0 1 0,0 0 0,-1 0 0,1 0-1,-5 3 1,-23 12 108,30-15-120,1 0-1,0 0 0,0 1 1,0-1-1,0 1 0,1 0 1,-1 0-1,0 0 0,1-1 1,-1 1-1,1 1 0,-3 2 1,4-4-9,0-1 1,0 1-1,0-1 1,0 1 0,0 0-1,0-1 1,0 1-1,0-1 1,0 1 0,0-1-1,1 1 1,-1-1-1,0 1 1,0-1-1,0 1 1,1-1 0,-1 1-1,0-1 1,0 1-1,1-1 1,-1 1 0,0-1-1,1 1 1,-1-1-1,1 0 1,-1 1-1,1-1 1,-1 0 0,1 1-1,-1-1 1,0 0-1,1 0 1,0 1 0,18 5-1809,-17-6 581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0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13560,'0'0'3221,"0"9"-3921,-1 17 711,-1-1 0,-2 1 0,0-1 0,-2 0 0,-12 34 1,-58 128 172,22-61-3,38-92-101,10-22 42,1 0 0,-7 20 0,12-32-118,0 0-1,0 0 0,0 0 1,0 0-1,0-1 0,1 1 1,-1 0-1,0 0 0,0 0 1,0 0-1,0 0 0,0 0 1,0 0-1,0 1 0,0-1 1,0 0-1,0 0 0,0 0 1,0 0-1,0 0 0,0 0 0,0 0 1,0 0-1,0 0 0,0 0 1,0 0-1,0 0 0,0 0 1,0 0-1,0 0 0,1 0 1,-1 0-1,0 0 0,0 0 1,0 0-1,0 0 0,0 0 1,0 0-1,0 0 0,0 0 1,0 0-1,0 0 0,0 0 0,0 1 1,0-1-1,0 0 0,0 0 1,0 0-1,0 0 0,0 0 1,0 0-1,0 0 0,0 0 1,0 0-1,0 0 0,0 0 1,0 0-1,0 0 0,-1 0 1,1 0-1,6-5 70,6-10-35,-12 14-30,49-67-2088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0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10656,'0'0'4350,"8"-1"-4164,14-3-36,0 1 0,1 1 0,-1 1 0,29 3 0,64 6 609,-79-6-431,-23-1-189,-10 0-86,0-1 0,0 0 0,0 0 0,0 0 0,0 0 0,0 0 0,-1-1 0,1 1 0,4-2 0,-5 2-15,-1-1-1,1 1 0,-1 0 1,0-1-1,1 0 0,-1 1 1,1-1-1,-1 0 1,0 0-1,0 0 0,1 0 1,-1 0-1,2-2 1,-3 1-6,1 0 0,0 0 0,-1 0 0,1 0 1,-1 0-1,0 0 0,0 0 0,0-1 0,0-3 0,-1-3-2337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0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11856,'0'0'3364,"13"-3"-3280,82-23 68,-66 18-10,44-6 0,-44 9 112,52-15 0,-69 16-512,1 1 1,-1 1 0,1-1-1,-1 2 1,22-1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0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191 186 10344,'0'0'5441,"-11"5"-5230,-35 17-14,40-19-150,1 0 1,-1 1-1,1 0 1,0 0-1,0 0 1,0 0-1,1 1 1,-7 8-1,-2 1 64,5-4-29,0 0-1,0 0 0,1 1 0,1 0 0,-1 0 0,-4 13 0,9-17-38,-1-1 0,1 0-1,0 1 1,1-1-1,-1 1 1,1 0-1,1 0 1,-1-1 0,1 1-1,1 0 1,-1 0-1,1-1 1,2 9-1,-3-13-28,1 0 0,-1 0-1,1-1 1,0 1-1,0 0 1,0 0-1,0 0 1,0 0-1,1-1 1,-1 1-1,0-1 1,1 1-1,-1-1 1,1 1-1,0-1 1,-1 0 0,1 0-1,3 2 1,-2-2 4,0 0 0,1 0 1,-1 0-1,1-1 0,-1 1 1,1-1-1,-1 0 0,1 0 0,-1 0 1,6-1-1,3-1 28,0-1 0,0 0 0,0-1 0,-1 0 1,1-1-1,-1-1 0,0 1 0,0-2 0,-1 0 0,18-15 0,0-2 161,-2-1-1,32-41 1,-48 55-95,-4 3 55,1 1 1,-2-1 0,7-10-1,-12 17-27,-2 7 100,0 3-184,-1 1 0,1 0 0,1 0 0,0 0 0,0 0 0,1 14 0,1-17-35,-1-1-1,1 1 1,0-1 0,1 1 0,-1-1-1,1 0 1,1 0 0,-1 0 0,1 0 0,6 10-1,-7-13-8,0-1-1,0 0 0,0 0 1,0 0-1,0 0 0,0 0 0,1 0 1,-1-1-1,0 1 0,1-1 1,0 1-1,-1-1 0,1 0 1,0 0-1,-1-1 0,6 2 0,-4-2 2,1 1 0,-1-1-1,0-1 1,1 1-1,-1-1 1,0 1-1,1-1 1,-1-1 0,0 1-1,4-2 1,2-2 6,0 0 0,-1 0 1,0-1-1,0 0 0,0-1 0,-1 0 1,0 0-1,8-10 0,-8 7 6,0-1-1,-1 0 0,0 0 1,0-1-1,-1 0 0,-1 0 0,0 0 1,0-1-1,-2 1 0,5-27 1,-6 29-2,-2 0-1,1 0 1,-1 0 0,-1 0 0,1 0 0,-2 0 0,0 0 0,0 0 0,0 1-1,-1-1 1,-1 1 0,0-1 0,0 1 0,0 0 0,-8-9 0,8 11 4,-1 1 1,0 0-1,0 0 1,0 1-1,-1-1 1,-6-4-1,8 8-11,1 0 0,-1 0 0,1 0 0,-1 1-1,1-1 1,-1 1 0,0 0 0,0 0 0,0 0 0,0 0 0,1 1 0,-1 0-1,-8 0 1,10 0-9,0 1-1,0 0 1,1-1-1,-1 1 1,0 0-1,0 0 1,0 0-1,1 0 1,-1 0-1,0 1 1,1-1-1,-1 0 1,1 1-1,0-1 1,-1 1-1,1 0 1,0-1-1,-2 4 1,-17 36-1,19-39-6,-12 43-367,10-31-2232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0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9040,'0'0'19852,"-10"5"-19481,-31 14-4,38-17-267,-1 1 1,1-1-1,0 1 0,0 0 1,0-1-1,0 1 0,0 1 1,1-1-1,-1 0 1,1 1-1,0-1 0,0 1 1,0 0-1,1-1 1,-1 1-1,1 0 0,0 0 1,-1 7-1,-7 16 831,8-22-915,0 0-1,0 0 0,1 0 1,-1 0-1,1 0 0,1 0 0,-1 0 1,1 0-1,-1 0 0,1 0 1,1 0-1,-1 0 0,1 0 1,0 0-1,0-1 0,0 1 0,0-1 1,4 5-1,-4-7-15,0 0 0,-1 0 0,1-1 0,0 1 0,0-1 0,0 1 0,0-1 0,0 0 0,0 0 0,0 0 0,1 0 0,-1 0 0,0 0 0,0 0 0,1-1 0,4 1 0,-7-1 0,1 0 0,0 0 0,0 0 0,-1 1 0,1-1 0,0 0 0,-1 0 0,1 1 0,0-1 0,-1 0 0,1 1 0,0-1 0,-1 1 0,1-1 0,-1 0 0,2 2 0,-2-2 0,0 0 0,0 1 0,0-1 0,1 0 0,-1 0 0,0 1 0,0-1 0,0 0 0,1 0 0,-1 0 0,0 0 0,0 1 0,1-1 0,-1 0 0,0 0 0,0 0 0,1 0 0,-1 0 0,0 0 0,0 0 0,1 0 0,-1 0 0,0 0 0,0 0 0,1 0 0,-1 0 0,0 0 0,1 0 0,-1 0 0,0 0 0,0 0 0,1 0 0,-1 0 0,0 0 0,0 0 0,1 0 0,-1-1 0,0 1 0,0 0 0,1 0 0,-1 0 0,0 0 0,0-1 0,0 1 0,1 0 0,-1-1 30,0 1-1,1 0 1,-1 0-1,0 0 1,1-1-1,-1 1 1,0 0-1,1 0 1,-1 0-1,0 0 1,1 0-1,-1 0 1,0 0-1,1 0 1,-1 0-1,0 0 1,1 0-1,-1 0 1,0 0-1,1 0 1,-1 0-1,1 0 1,-1 0-1,0 0 1,0 1-1,1-1 1,-1 0-1,0 0 1,1 0-1,-1 0 1,0 1-1,1-1 1,4 2-804,-3-10-3422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0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13864,'0'0'2110,"13"-3"-2458,-7 2 360,12-4 30,0 2 1,0 0-1,1 1 1,21 0-1,-10 3 35,169 2 448,-147-5-247,95-16-1,159-30 1163,-305 48-1426,2 0 82,0 0 0,0 0-1,0-1 1,0 1 0,0-1 0,0 1 0,-1-1 0,1 0-1,0 0 1,-1 0 0,1-1 0,0 1 0,-1-1 0,0 1 0,1-1-1,-1 0 1,0 0 0,3-3 0,-5 5-108,0 0 0,0 0 0,0 0 0,0 0 0,0-1 0,0 1 0,0 0 0,0 0 0,0 0 0,0 0 0,0-1 0,0 1 0,0 0 0,0 0 0,-1 0 0,1 0 0,0 0 0,0 0 0,0-1 0,0 1 0,0 0 0,0 0 0,0 0 0,-1 0 0,1 0 0,0 0 0,0 0 0,0 0 0,0 0 0,-1 0 0,1 0 0,0-1 0,0 1 0,0 0 0,0 0 0,0 0 0,-1 0 0,1 0 0,0 0 0,0 1 0,0-1 0,0 0 0,-1 0 0,1 0 0,0 0 0,0 0 0,0 0 0,0 0 0,0 0 0,-1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8:0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12160,'0'0'7418,"-7"14"-7322,2-6-77,0 1 1,0 0 0,1 1 0,0 0 0,1 0 0,-1 0 0,2 0 0,0 0 0,-2 14 0,-5 80 186,-5 116 169,11-147-220,0-41 54,4 40-1,4-36 597,-5-46-517,13-54-14,-7 35-196,-1 9-23,1 1 1,1 0-1,1 1 0,0 0 0,1 0 0,1 0 0,1 2 0,0-1 1,1 1-1,1 1 0,1 0 0,0 1 0,31-24 0,-41 35-44,1 0-1,0 1 1,0 0 0,0 0-1,0 0 1,0 1-1,1 0 1,-1 0-1,1 0 1,-1 0 0,0 1-1,10 0 1,-12 0-7,0 1 0,-1-1 0,1 0 1,0 0-1,-1 1 0,1 0 0,-1-1 0,1 1 0,-1 0 1,1 0-1,-1 1 0,1-1 0,-1 0 0,0 1 1,0-1-1,0 1 0,0 0 0,0 0 0,0 0 0,0 0 1,-1 0-1,1 0 0,-1 0 0,1 0 0,-1 1 1,0-1-1,2 4 0,-3-4-2,0-1 0,0 1 0,0-1 0,0 1 0,0-1 0,-1 1 0,1-1 0,0 1 0,-1-1 0,1 1 0,-1-1 0,1 1 0,-1-1 0,0 0 0,0 1 0,-1 1 0,-20 23 3,13-17 0,0 1 10,-1-1 0,0 0 0,-1-1 1,-18 12-1,-5 4 118,26-19-91,7-4-29,0-1 0,0 1 0,0-1 0,0 1 0,1 0 0,-1-1-1,0 1 1,0 0 0,1 0 0,-1-1 0,-1 3 0,2-2-9,0-1 1,0 1-1,0 0 0,0 0 1,0-1-1,1 1 1,-1 0-1,0-1 0,0 1 1,1 0-1,-1-1 1,0 1-1,1 0 0,-1-1 1,0 1-1,1 0 1,-1-1-1,1 1 0,-1-1 1,1 1-1,0 0 1,27 27 43,2-1 1,59 42 0,-25-25 238,-56-41 80,-6-10-3689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9:1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5624,'0'0'10426,"1"-9"-10150,4-26-9,-5 33-213,1 0 0,0 0 0,0 0 1,0 0-1,0 0 0,0 0 0,0 0 0,1 1 0,-1-1 1,1 0-1,-1 1 0,1-1 0,-1 1 0,1-1 0,0 1 1,2-1-1,-1 0 55,0 0 0,1 0-1,-1 1 1,0 0 0,0 0 0,1 0 0,5-1 0,-7 2-52,1 0-1,-1 0 1,1 0 0,-1 1 0,1-1 0,-1 1-1,1-1 1,-1 1 0,1 0 0,-1 0 0,0 0 0,1 0-1,-1 1 1,0-1 0,0 1 0,0-1 0,4 4-1,-4-2-18,0-1 0,1 1 0,-1-1-1,0 1 1,0 0 0,-1 0 0,1 0-1,-1 0 1,1 0 0,-1 1 0,0-1-1,1 6 1,-1 8 48,-1-1-1,0 1 1,-2 0-1,0-1 1,-1 1-1,0-1 1,-8 22-1,10-36-74,-3 11 137,-4 23 0,6-27-52,1 0 136,2-9-222,0 0 0,-1 1 0,1-1 0,0 0 0,0 1 0,-1-1 0,1 0 0,0 0 0,0 0 0,-1 0 0,1 0 0,0 0 0,0 0 0,1 0 0,22-1 199,0-1 1,27-7-1,-27 4 40,-1 2 0,30-1 0,31 9 835,-80-7-4076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9:1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7232,'0'0'11879,"10"-7"-11555,31-21-13,-39 27-274,0 0 0,-1 0 0,1 1 1,0-1-1,0 0 0,0 1 0,0-1 0,0 1 0,0 0 0,0-1 1,0 1-1,-1 0 0,1 0 0,0 0 0,0 1 0,0-1 0,0 0 1,0 1-1,0-1 0,0 1 0,0 0 0,-1 0 0,4 1 0,-2 0 20,-1 0 0,1 0 0,-1 0 0,0 0 0,0 0-1,1 0 1,-1 1 0,-1-1 0,1 1 0,0-1 0,1 5-1,0 0-5,-1 0 0,0 0 0,-1 0 0,0 0 0,0 0-1,0 0 1,-1 0 0,0 0 0,-1 1 0,1-1 0,-1 0-1,-1 0 1,1 0 0,-5 11 0,-4 8 163,-1 0 1,-21 33-1,22-41-46,2-6-19,7-12-121,1 1-1,-1 0 1,1-1 0,-1 1 0,0 0-1,1 0 1,0 0 0,-1-1 0,1 1-1,-1 0 1,1 0 0,0 0-1,-1 1 1,2-1-12,-1-1 0,0 1 0,1 0-1,-1 0 1,0-1 0,1 1 0,-1 0 0,1-1-1,-1 1 1,1-1 0,-1 1 0,1-1 0,0 1-1,-1-1 1,1 1 0,-1-1 0,1 1 0,0-1-1,0 0 1,-1 1 0,2-1 0,113 54 860,-111-52-841,0 0 46,1 0 0,-1 0 0,0 0 0,1-1 0,-1 1 0,5-1 0,-8 0-63,1-1 1,-1 0-1,0-1 1,1 1-1,-1 0 1,0 0-1,1 0 1,-1-1-1,0 1 1,0-1-1,1 1 1,-1-1-1,0 1 1,0-1-1,0 0 1,0 0-1,0 1 1,0-1-1,0 0 1,0 0-1,0 0 1,0 0-1,0 0 1,-1 0-1,2-3 1,5-8-39,-1-1 1,7-24-1,-5 15-3403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9:1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6824,'0'0'11847,"8"-5"-11455,0 0-346,7-4 416,26-14-1,-37 22-356,0-1 0,0 0 0,0 1 0,0-1 0,0 1 0,0 0 0,0 1 0,0-1 0,0 1 0,1 0-1,-1 0 1,0 0 0,0 0 0,5 1 0,-8 0-66,1 0 0,0 0 0,-1-1 0,1 1 0,-1 0 0,1 0 0,-1 1 0,1-1 0,-1 0 0,1 0 0,-1 1 0,0-1 0,0 1 0,0-1 0,0 1 0,0-1 0,0 1 0,0 0 0,-1-1 0,1 1 0,0 0 0,-1 0 0,0-1 0,1 1 0,-1 0 0,0 0 0,0 0 0,0-1 0,0 1 0,0 0 0,0 0 0,-1 3 0,-1 3 40,0 0 0,0 0 0,-1 0 0,0-1 0,-8 15 0,5-10 41,-2-1-1,0 0 0,0 0 1,-1-1-1,0 0 0,-1 0 1,-20 15-1,23-21-57,0 1 461,17-6-165,10-3-186,-1 2 1,30-1 0,-34 3-77,88-1 958,-102 1-1049,1 0 0,0 0 0,0 0 0,0-1 0,-1 1 0,1-1 0,0 1 0,0-1 0,-1 0 0,1 0 0,-1 0 0,3-1 0,2-4-3332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9:2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 5720,'0'0'5870,"-9"0"-5484,-71-2 2831,68-1-1619,11 4-1519,1-1-1,-1 0 0,1 1 1,-1-1-1,1 0 0,-1 0 1,1 0-1,-1 0 0,1 1 0,-1-1 1,1 0-1,-1 0 0,1 0 1,-1 0-1,1 0 0,-1 0 1,1 0-1,-1 0 0,1 0 0,-1-1 1,1 1-1,-1 0 0,1 0 1,-1-1-1,-7 0 3084,10 17-2455,6-4-544,0 0-1,1 0 1,0-1-1,1 0 1,18 16 0,0-4 168,34 22 1,37 11 268,-62-36-313,38 26 0,-66-39-236,-1 0 0,1 2 0,-1-1 0,9 13 0,-8-9 24,1-1 1,10 9 0,31 25 502,-48-43-527,-1 0 0,1 0-1,0 0 1,0-1 0,0 1 0,-1-1-1,1 1 1,1-1 0,-1 0 0,0 0-1,0 0 1,0-1 0,0 1 0,1-1-1,3 0 1,-7 0 390,-11 4-214,-25 12-82,0 1 1,1 2-1,-40 28 0,36-17-46,24-18-32,-31 19 1,-38 25 134,76-50-197,7-5-9,0 0 0,-1 0 1,1 0-1,-1 0 0,1 0 0,-1-1 0,1 1 1,-1 0-1,0-1 0,-2 1 0,15-19-700,11-19-261,-15 26-2244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9:2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60 5224,'0'0'12241,"-9"-4"-11892,-57-28 667,56 27-852,0 2-1,1-1 1,-1 1-1,0 0 1,-1 1 0,1 1-1,0-1 1,-1 2-1,1-1 1,-20 3 0,17 0-56,1 0 0,-1 0 0,1 2 0,0-1 0,0 2 0,0-1 0,0 2 0,-17 10 0,21-11-49,1 0 1,0 1-1,0-1 1,1 1-1,0 1 1,0-1-1,0 1 1,1 0-1,0 1 1,0-1-1,1 1 1,0 0-1,0 0 1,1 0-1,0 0 1,1 1-1,-3 14 1,1 0 40,1-1 0,1 0 0,2 1 0,0 0 0,4 29 0,-2-43-55,0-1 0,1 0 1,-1 0-1,2 0 1,-1 0-1,1-1 0,0 1 1,1-1-1,0 0 0,0 0 1,0 0-1,1-1 1,0 0-1,0 0 0,1-1 1,-1 1-1,1-1 1,0-1-1,1 1 0,-1-1 1,1-1-1,0 1 0,0-1 1,16 4-1,2-3 103,0-1 0,0-1 0,0-1 0,0-1 0,-1-1 0,1-1 0,31-8 0,-23 6 243,-25 3-235,-1 0-1,1 0 0,0-1 0,0 0 1,8-4-1,-16 5-141,1 0-1,-1 0 1,1 0 0,-1 0-1,1 0 1,-1 0 0,0-1-1,1 1 1,-1-1 0,0 1 0,0-1-1,0 1 1,1-4 0,10-24-165,-9 18 107,7-16-3433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39:2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56 6328,'0'0'8069,"-8"5"-7596,-23 12-1,22-14 186,9-6 202,8-5 352,-7 7-1226,4-7 297,1 1-1,0 0 1,0 1-1,1-1 1,0 1-1,0 0 1,1 1-1,14-9 1,-21 14-247,0-1 1,0 1-1,0 0 1,1-1 0,-1 1-1,0 0 1,0-1-1,0 1 1,0 0-1,0 0 1,1 0 0,-1 0-1,0 0 1,0 1-1,0-1 1,0 0-1,1 0 1,-1 1 0,0-1-1,0 1 1,2 0-1,-2 0 14,1 1 0,0 0 0,0-1 0,0 1 0,-1 0 0,1-1 0,-1 1 0,0 0 0,1 0 0,0 3 0,1 2 33,0-1 0,-1 1 0,1 0 0,-2 0 0,1 1-1,0 7 1,-1 3 65,-1 1-1,0-1 0,-2 1 1,0-1-1,-1 0 0,-1 1 1,0-1-1,-2-1 0,-12 30 1,13-36 72,0-1 0,-1 0 0,0 0 1,-11 14-1,14-20-210,-2 3 954,15-3-201,28 6-470,-5-1 8,60 8 0,-90-17-292,6 1 81,-1 0 1,18-2 0,-24 1-83,0 0 1,0 0 0,0-1 0,0 1 0,0-1 0,0 1 0,-1-1 0,1 0 0,0 1 0,0-1-1,-1 0 1,1 0 0,-1-1 0,1 1 0,-1 0 0,1 0 0,-1-1 0,0 1 0,3-3-1,5-15-335,-7 12-2992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10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504 134 4616,'0'0'7814,"-3"-10"-7402,-12-34 4,14 42-363,-1-1 0,1 1 1,0 0-1,-1 0 0,1-1 0,-1 1 0,1 0 0,-1 0 0,0 1 0,0-1 0,0 0 1,0 1-1,0-1 0,-1 1 0,-2-2 0,-8-6 248,7 5-168,0 0 0,1 0 0,-2 0 0,1 1 0,0-1 0,-1 1 0,1 1 0,-1 0 0,0 0-1,0 0 1,0 0 0,0 1 0,0 0 0,0 1 0,0 0 0,0 0 0,0 0 0,0 1 0,0 0 0,0 0 0,0 1 0,0 0 0,0 0 0,-11 6 0,10-2-23,0 0 0,0 1 1,0 0-1,1 1 0,0 0 1,1 0-1,-8 10 0,4-3-36,0 0 0,0 0 0,2 1 0,-14 32 0,15-32 37,-17 29 1,3-7 49,2-4-49,-10 24 134,26-50-215,-6 14 309,-10 37-1,17-51-248,1 0 1,-1 0-1,2 1 0,-1-1 1,1 1-1,1-1 1,-1 0-1,3 11 0,0-10-51,0-1 0,0 1 1,1-1-1,0 0 0,1 0 0,-1 0 0,1 0 0,1-1 0,0 0 0,0 0 0,0 0 0,1-1 0,0 0 0,0 0 0,11 6 0,-2-2 8,0-1-1,1 0 1,0-1-1,0-1 1,0-1-1,34 7 1,-37-10-17,0-1 1,0-1 0,0 0-1,1-1 1,-1-1 0,25-4 0,-30 3 4,1 0 0,-1-1 0,1 0 0,-1 0 1,0-1-1,-1 0 0,1-1 0,0 0 0,-1-1 0,13-10 1,-16 11 1,0-1-1,0 0 1,0 0 0,-1 0 0,0-1 0,0 1 0,-1-1 0,4-8 0,-6 12-21,0 0-1,0-1 1,0 1-1,0 0 1,0-1 0,-1 1-1,1 0 1,-1-1 0,0 1-1,0-1 1,0 1 0,-1-1-1,1 1 1,-1 0-1,0-1 1,0 1 0,0 0-1,0-1 1,0 1 0,-3-3-1,-1-2 21,-3-4 65,0 1 0,-16-16 0,20 23-81,1 1 0,-1 0 0,0 0 0,0 1 0,0-1 1,-1 1-1,1 0 0,0 0 0,-1 0 0,0 0 0,-6-1 0,-6-1 22,13 3-29,0 0-1,0 0 1,0 0-1,0 0 1,0 1 0,-1-1-1,1 1 1,0 0 0,0 0-1,-1 1 1,1-1 0,-8 3-1,-10-1 20,6-2-19,5-1-11,33-6-69,105 0 31,-20 2 72,-65 2-21,-17 2 51,41-8 0,-47 10-10,-18-1-47,0 0-1,0 1 1,0-1-1,0 0 0,0 0 1,0 0-1,1 0 1,-1 0-1,0 0 1,0 0-1,0 0 1,0-1-1,0 1 0,0 0 1,2-1-1,18-5 356,-15 5-3667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13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0 397 8136,'0'0'4762,"13"-3"-4270,-5 1-404,0 0-7,0 0 0,0-1 1,0 0-1,0 0 0,0-1 0,-1 1 0,0-2 0,1 1 0,6-7 0,4-5 245,-2-1 0,0-1 0,-1 0 0,-1-1 0,0-1 0,-2 0 0,0 0 0,16-40 0,-27 57-234,0 0 1,0 0-1,0 0 0,0 0 0,0 0 0,0-1 0,-1 1 0,0 0 0,1 0 0,-1 0 0,0-1 0,-1 1 0,1 0 0,-1 0 0,1 0 0,-2-4 0,0 4 29,0 0 0,0 0 0,0 0 0,0 0-1,0 0 1,-1 1 0,1-1 0,-1 1 0,0-1 0,0 1 0,0 0 0,0 0 0,-5-2 0,6 3-52,0 0 1,0 0 0,1 1-1,-1-1 1,0 1-1,0-1 1,0 1 0,0 0-1,0 0 1,0 0 0,0 0-1,-3 0 1,5 0-62,0 1 0,0-1-1,0 0 1,0 0 0,0 0 0,0 0 0,0 0 0,0 0 0,0 0 0,0 0-1,0 0 1,0 0 0,0 0 0,0 0 0,0 0 0,0 0 0,0 0 0,0 0-1,0 0 1,0 1 0,0-1 0,0 0 0,0 0 0,0 0 0,0 0 0,0 0-1,0 0 1,0 0 0,0 0 0,0 0 0,0 0 0,0 0 0,0 0 0,0 0-1,0 0 1,0 0 0,0 0 0,0 1 0,0-1 0,0 0 0,0 0 0,0 0-1,0 0 1,0 0 0,-1 0 0,1 0 0,0 0 0,0 0 0,0 0 0,0 0-1,0 0 1,19 1 40,52-4 139,-52 1-118,0 0 1,0 2-1,0 0 0,0 1 1,0 1-1,37 9 0,-53-10-61,-1 0-1,1 0 1,0 0 0,-1 1-1,1 0 1,-1-1-1,0 1 1,1 0-1,-1 0 1,0 0 0,0 0-1,0 0 1,0 1-1,-1-1 1,1 1-1,0-1 1,-1 1-1,0 0 1,0-1 0,0 1-1,0 0 1,0 0-1,0 0 1,-1 0-1,1-1 1,-1 1 0,0 3-1,0 9 11,-1-1 0,0 0 0,-1 0 0,-4 18 1,3-19 1,-1 5-22,2-10 38,0 0 0,1 0 0,0 0-1,0 1 1,1-1 0,0 13-1,1-19-25,-1 0 0,1 1-1,0-1 1,0 0-1,0 0 1,0 1-1,0-1 1,0 0-1,1 0 1,-1 0 0,1 0-1,-1-1 1,1 1-1,0 0 1,0-1-1,-1 1 1,1-1 0,0 0-1,1 1 1,-1-1-1,0 0 1,0 0-1,0 0 1,1-1-1,-1 1 1,5 0 0,-1 1 0,0-2 0,0 1 0,0 0 0,0-1 0,0 0 0,0-1 1,0 1-1,0-1 0,0 0 0,0-1 0,-1 0 0,1 1 0,0-2 0,-1 1 1,1-1-1,6-4 0,7-6 31,0-1 0,-1 0 1,16-18-1,1 0 60,41-33 218,-65 55-227,-9 8 113,-2 8-42,0 3-146,0-2-9,0 1 0,1-1 0,0 1 1,0-1-1,1 0 0,0 0 0,0 0 0,1 0 0,0 0 0,7 12 0,-7-15-5,-1 0 0,1-1 0,0 1 0,0-1 0,0 0 0,0 0 0,1 0 0,-1 0 0,1-1 0,0 1 0,0-1 0,0 0 0,0 0 0,0 0 0,0-1 0,0 0 0,1 0 1,-1 0-1,8 1 0,-10-2 6,1 0 0,0-1 1,0 1-1,0-1 1,0 0-1,-1 0 1,1 0-1,0 0 1,-1 0-1,1 0 1,-1-1-1,1 1 0,-1-1 1,0 0-1,0 0 1,1 0-1,-1 0 1,-1 0-1,1 0 1,0 0-1,0-1 1,-1 1-1,2-3 0,-1 1 10,0 0 0,0 1 0,0-1-1,0 0 1,-1 0 0,0 0 0,0 0-1,0 0 1,0 0 0,0-1 0,-1 1-1,0 0 1,0 0 0,0 0-1,-1-5 1,-2 1 13,0 1 1,0 0-1,-1 0 0,0 0 0,0 1 1,0-1-1,-1 1 0,0 0 0,-1 0 0,1 1 1,-1 0-1,0 0 0,-7-5 0,3 3 7,-1 0-1,-1 0 1,1 1-1,-1 1 1,0 0-1,0 1 0,-14-4 1,20 7-21,1 1 1,-1 0-1,1 0 1,-1 0-1,1 0 1,-1 1-1,1 0 0,-8 2 1,-24 3 19,31-8-60,6 2 21,0 0 1,0-1-1,0 1 0,0 0 1,0 0-1,0 0 1,-1 0-1,1 0 1,0 0-1,0-1 1,0 1-1,0 0 1,-1 0-1,1 0 1,0 0-1,0 0 1,0 0-1,0 0 0,-1 0 1,1 0-1,0 0 1,0 0-1,0 0 1,-1 0-1,1 0 1,0 0-1,0 0 1,0 0-1,0 0 1,-1 0-1,1 0 0,0 0 1,0 1-1,0-1 1,0 0-1,-1 0 1,1 0-1,0 0 1,0 0-1,0 0 1,0 0-1,0 1 1,0-1-1,-1 0 1,1 0-1,0 0 0,0 0 1,0 1-1,0-1 1,0 0-1,0 0 1,0 0-1,0 0 1,0 1-1,0-1 1,0 0-1,0 0 1,0 0-1,0 0 1,0 1-1,0-1 0,0 0 1,17 7-56,1-1 35,1-2 1,0 0-1,0-1 1,0-1-1,0-1 1,26-1-1,115-19-64,-139 16 70,102-26-102,-102 21 112,-19 7 21,0 0 0,0 0 0,1 0 0,-1 0 0,0 0-1,1 1 1,-1-1 0,5 0 0,-6 1 187,-1 0-199,0 0-1,1-1 1,-1 1 0,0 0-1,0 0 1,1 0 0,-1-1 0,0 1-1,1 0 1,-1 0 0,0 0-1,1 0 1,-1 0 0,0-1 0,1 1-1,-1 0 1,0 0 0,1 0-1,-1 0 1,0 0 0,1 0 0,-1 0-1,0 0 1,1 0 0,-1 0-1,1 1 1,-1-1 0,0 0-1,1 0 1,-1 0 0,0 0 0,0 0-1,1 1 1,-1-1 0,0 0-1,1 0 1,-1 0 0,0 1 0,0-1-1,1 0 1,-1 0 0,0 1-1,0-1 1,0 0 0,1 1 0,-1-1-1,0 0 1,0 1 0,0-1-1,0 0 1,0 1 0,0-1 0,0 0-1,0 1 1,0-1 0,0 0-1,0 1 1,0-1 0,0 1 0,0-1-1,0 0 1,0 1 0,0-1-1,0 0 1,0 1 0,0-1-1,-1 1 1,-10 35-42,6-19 51,-2 5-16,2-6-1,1 0 0,0 0 0,2 0 1,-1 0-1,1 22 0,2-33 6,0-1 0,1 0 0,-1 1 0,1-1-1,0 0 1,0 0 0,0 0 0,1 0 0,3 8 0,-4-12-2,0 1 1,-1 0 0,1 0 0,0-1 0,-1 1 0,1 0 0,0-1-1,0 1 1,0-1 0,0 1 0,0-1 0,0 1 0,0-1 0,-1 0-1,1 1 1,0-1 0,2 0 0,-1 0 0,1 0 0,-1 0 0,0 0 1,0 0-1,0-1 0,1 1 0,-1-1 0,0 0 1,0 0-1,4-1 0,5-6 14,0 0 1,-1 0 0,0-1-1,-1 0 1,1 0-1,-2-1 1,1 0-1,11-20 1,-2 5 49,40-67 379,-52 151-265,-6-57-178,0 15 17,0 0 0,1 0 0,1 0 0,0 0 0,8 29 0,-9-45-20,-1 0 0,0 0 0,1 0 0,-1 0 0,1 0 0,-1 0 0,1 0 0,0 0 0,0 0 0,-1 0 1,1 0-1,0 0 0,0 0 0,0-1 0,0 1 0,0 0 0,0-1 0,0 1 0,0 0 0,0-1 0,0 0 0,0 1 0,0-1 0,3 1 0,-2-1 2,0 0 0,1 0-1,-1 0 1,1-1 0,-1 1 0,1-1-1,-1 0 1,0 1 0,1-1 0,-1 0 0,3-2-1,3-2 6,0 1 0,-1-2 0,0 1 0,0-1 0,10-11-1,64-79 99,-74 84-33,-7 13 38,-1 11-58,-11 269 147,9-181-270,-20 139 0,20-230 56,2-8 12,1 0-1,-1 0 1,1 0 0,-1 0 0,1 0 0,0 0 0,-1 0 0,1 0 0,0 0 0,0 0 0,0 1 0,0-1 0,0 0 0,0 0 0,0 0-1,0 0 1,0 0 0,0 0 0,1 2 0,-5-8-20,-4-12 75,-2-46 122,4 0 0,2-1-1,6-98 1,0 138-108,1-1-1,1 1 0,0 1 1,2-1-1,1 1 0,1 0 1,1 0-1,1 1 1,1 0-1,1 1 0,1 0 1,0 1-1,2 0 0,27-28 1,-36 43-55,1-1 1,-1 1-1,1 1 0,0-1 1,0 1-1,0 1 0,1-1 1,0 1-1,-1 0 1,1 1-1,0 0 0,15-2 1,-18 3-15,-1 1 0,1 0-1,0 0 1,0 1 0,-1-1 0,1 1 0,0 0 0,-1 0 0,1 0 0,-1 1 0,1 0 0,-1 0 0,0 0 0,1 0 0,-1 1-1,0-1 1,-1 1 0,1 0 0,0 0 0,-1 1 0,0-1 0,1 1 0,2 4 0,0 1-7,-1 0-1,0 0 1,-1 1 0,0 0 0,0-1 0,-1 1 0,0 0-1,-1 1 1,0-1 0,0 19 0,-1-23 6,-1 1-1,0-1 1,-1 0-1,0 1 1,0-1 0,0 0-1,-1 0 1,0 0 0,0 0-1,0 0 1,-1 0-1,0 0 1,0-1 0,0 0-1,-1 1 1,0-1 0,0 0-1,0-1 1,-6 6-1,6-7 7,-1 0-1,0 0 0,0-1 0,0 1 0,-1-1 0,1 0 0,-1 0 1,1-1-1,-1 0 0,1 0 0,-1 0 0,0 0 0,1-1 1,-1 0-1,0 0 0,-6-2 0,-10-1 56,0-1 0,-36-12 0,53 14-38,1 0 0,-1 0 0,1 0 0,0 0 0,0-1 0,0 0 0,-5-3 0,8 5-15,0 0 1,0 1-1,0-1 0,1 0 1,-1 0-1,0 0 1,0 0-1,0 0 1,1 0-1,-1 0 0,1 0 1,-1 0-1,0 0 1,1 0-1,0 0 1,-1 0-1,1 0 0,0-1 1,0 1-1,-1 0 1,1 0-1,0 0 1,0-1-1,0 1 0,0 0 1,1 0-1,-1 0 1,0-1-1,0 1 1,1 0-1,0-2 0,1 3-27,-1-1-1,1 1 1,-1 0-1,1 0 1,0 0-1,-1 0 1,1 0-1,-1 0 0,1 0 1,0 1-1,1 0 1,5 0-3662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0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14064,'0'0'13530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18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0 906 5720,'0'0'12661,"4"-11"-12369,-3 6-249,0 0 8,1 0 1,0-1-1,0 1 1,0 0-1,1 0 1,-1 0-1,1 1 1,0-1-1,1 0 1,-1 1-1,1 0 1,0 0-1,7-6 1,-3 4 112,29-17 332,-35 22-445,0 0 1,0 0 0,0 0-1,0 0 1,1 0 0,-1 1-1,0-1 1,0 1-1,0-1 1,1 1 0,-1 0-1,0 0 1,1 0 0,3 1-1,-4 0-11,0 1 0,-1 0 0,1 0 0,0 0-1,-1 0 1,0 0 0,1 0 0,-1 0 0,0 1-1,0-1 1,0 0 0,-1 1 0,1-1 0,0 5-1,0-3 4,3 15 81,0 0 0,-2 1 0,0 36-1,2 19 165,-2-47-198,-2-19-42,0 0-1,1 0 1,0 1 0,4 9-1,-5-17-29,1 0 1,0 0-1,-1 0 0,1 0 0,0 0 0,1 0 0,-1 0 0,0 0 0,0-1 1,1 1-1,-1 0 0,1-1 0,0 1 0,-1-1 0,1 0 0,0 1 1,0-1-1,0 0 0,0 0 0,0 0 0,0 0 0,2 0 0,-1 0 5,-1 0 0,0-1-1,0 1 1,1-1-1,-1 0 1,0 1 0,1-1-1,-1 0 1,0-1 0,1 1-1,-1 0 1,0-1-1,3 0 1,-1-1 17,-1 0-1,1 0 1,0-1-1,-1 1 1,0-1-1,4-4 1,-2 2 4,0-1 1,0 0-1,-1 0 1,0 0-1,-1 0 1,1-1-1,-1 1 1,0-1-1,-1 0 1,1 0-1,1-14 1,1-8 190,2-46-1,-6 64-167,2-19 64,-2 13-9,0 1 0,0 0-1,-4-30 1,3 43-100,-1 1 1,1 0 0,0-1-1,0 1 1,0-1 0,0 1-1,0-1 1,1 1 0,-1-1-1,1 1 1,0-1 0,-1 1-1,1 0 1,2-4 0,-2 5-15,0 0 0,-1 0 1,1 0-1,0 0 0,0 1 1,0-1-1,0 0 0,0 1 1,0-1-1,0 0 0,0 1 1,1-1-1,-1 1 0,0 0 1,0-1-1,0 1 0,0 0 1,1 0-1,-1 0 0,0 0 1,0 0-1,1 0 0,-1 0 1,0 0-1,0 0 0,0 0 1,1 1-1,-1-1 0,0 0 1,0 1-1,2 0 0,112 51-51,-73-31-11,54 19 1,-72-31 44,-13-5 1,0 0 0,1-1 1,16 3-1,-24-5 7,-1-1 0,1 0 0,0 0-1,-1 0 1,1 0 0,0-1 0,0 0 0,-1 1 0,1-1 0,-1-1 0,1 1 0,-1 0 0,0-1-1,1 0 1,3-2 0,-2 0 10,0-1 0,-1 1 1,1-1-1,-1 0 0,0 0 0,0 0 0,0-1 0,-1 1 0,0-1 0,0 0 1,0 0-1,-1 0 0,0 0 0,0 0 0,0-1 0,-1 1 0,0-1 0,0 1 1,-1-1-1,0-6 0,0 4 6,-1 0 0,1 0 0,-2 1 0,1-1 0,-1 0 0,0 1 0,-1 0 0,0-1 0,0 1 0,-1 0 0,0 0 0,-1 1 0,1-1 0,-10-9 1,12 15-1,0-1 0,0 1 0,0 0 0,-1 0 0,1 1 0,-1-1 0,1 0 0,-1 1 0,1-1 0,-1 1 0,0 0 0,0 0 0,0 0 0,0 0 0,0 1 0,0-1 0,-5 1 0,4 0-7,0 0-1,0 1 0,0 0 1,0 0-1,0 0 0,1 0 1,-1 1-1,0-1 0,0 1 1,1 0-1,-7 5 0,2-1-10,0 1 0,0 1 0,0 0-1,1 0 1,0 0 0,1 1-1,-1 0 1,-8 19 0,12-20-6,0 0 0,0 0 0,1 0 0,0 0 0,0 1 0,1-1 0,0 1 0,1-1 0,0 1 0,0-1 0,1 1 0,0-1 0,1 0 0,-1 1 0,2-1 0,-1 0 0,1 0 0,0 0 0,5 9 0,2-1-9,-1 0 0,2 0 1,0-1-1,1-1 0,0 0 1,1 0-1,26 20 1,-31-29 7,-1-1 1,1 0 0,0 0 0,0 0-1,1-1 1,-1 0 0,1-1 0,0 0-1,14 2 1,-1 0-20,-14-3 31,1 0 0,-1 0 0,0-1 0,1 0 0,-1-1 0,1 0 0,-1 0 0,0 0 0,0-1 0,0-1 0,0 1 0,0-1 0,0 0 0,-1-1 0,1 0 0,-1 0 0,0-1 0,0 0 0,0 0 0,-1 0 0,7-8 0,0-1 31,-1-1-1,-1 1 1,0-2 0,0 0-1,-2 0 1,0-1-1,-1 0 1,8-24 0,-4-5 32,-2 0 0,-2-1 0,-2 0 1,1-60-1,-1 8 31,-3 48 0,-2 0-1,-2 0 0,-2 0 1,-3 0-1,-14-59 0,20 109-89,-9-28 53,9 29-54,0-1 0,0 1 0,0-1-1,-1 0 1,1 1 0,0-1-1,0 1 1,0-1 0,-1 1-1,1-1 1,0 1 0,-1-1 0,1 1-1,0-1 1,-1 1 0,1-1-1,-1 1 1,1 0 0,-1-1-1,1 1 1,-1 0 0,1-1 0,-1 1-1,1 0 1,-1 0 0,1-1-1,-1 1 1,0 0 0,1 0-1,-1 0 1,1 0 0,-1 0-1,1 0 1,-1 0 0,0 0 0,1 0-1,-1 0 1,1 0 0,-1 0-1,0 0 1,0 1 0,0 1-9,-1-1 0,1 1 0,0 0 1,0 0-1,0 0 0,0 0 0,1 0 0,-1 0 1,0 0-1,1 1 0,-1-1 0,1 0 0,0 3 1,-2 4-8,-10 51-59,3 1 1,2 0-1,3 0 0,5 82 1,3-71-2,27 239-189,-24-267 224,-5-22 4,1-1 0,1 0 0,2-1 0,11 33 0,-6-24-12,-9-23 34,0 0 0,0-1 0,1 1 1,0 0-1,0-1 0,0 1 0,0-1 1,1 0-1,0 0 0,6 6 0,4 1-4,-13-10 15,1 0 1,0 0-1,0 0 0,0-1 1,1 1-1,-1 0 0,0-1 1,1 0-1,-1 1 1,1-1-1,-1 0 0,1 0 1,-1-1-1,1 1 0,0 0 1,-1-1-1,1 0 1,0 1-1,-1-1 0,1 0 1,0 0-1,4-1 1,3-1 0,0-1 0,0 1 0,0-2 0,0 1 1,14-8-1,47-30 63,-54 30-31,-8 5 14,1-1 1,-1 0 0,0 0-1,-1-1 1,0-1 0,0 1-1,-1-1 1,0 0 0,8-15-1,-14 23-39,-1 1-1,1 0 1,-1-1 0,0 1-1,0-1 1,1 1-1,-1 0 1,0-1 0,0 1-1,1-1 1,-1 1 0,0-1-1,0 1 1,0-1-1,0 1 1,0-1 0,0 1-1,1-1 1,-1 1-1,0 0 1,-1-1 0,1 1-1,0-1 1,0 1-1,0-1 1,0 1 0,0-1-1,0 1 1,-1-1 0,1 1-1,0-1 1,-1 0-1,0 1-1,0 0 0,0 0 0,0 0 0,0 0 0,0 1 0,0-1 0,0 0 0,0 0 0,0 1 0,0-1 0,0 1 0,0-1 0,-2 2 0,-3 1-1,0 1 0,0 0 0,0 1 0,-6 6 0,8-6-8,0 0-1,0 0 1,1 0-1,0 0 1,0 1-1,0 0 1,0 0-1,1-1 1,0 2-1,0-1 1,-1 11 0,3-13-5,0 0 0,0 0 0,0 0 1,0 0-1,1 0 0,0 0 1,-1-1-1,2 1 0,-1 0 0,0 0 1,1-1-1,-1 1 0,1-1 1,0 1-1,1-1 0,-1 0 0,0 0 1,1 0-1,0 0 0,4 4 1,-3-4 7,0 0 0,0-1 1,0 1-1,0-1 1,1 0-1,-1 0 1,1 0-1,0-1 0,-1 0 1,1 0-1,0 0 1,0 0-1,-1-1 1,1 1-1,0-1 0,0-1 1,0 1-1,0-1 1,-1 1-1,1-1 1,0-1-1,-1 1 1,1-1-1,-1 0 0,8-3 1,-9 3 4,0 0 0,0 0-1,0-1 1,0 1 0,-1-1 0,1 1 0,0-1 0,-1 0 0,0 0 0,0 0-1,0 0 1,0 0 0,0 0 0,-1-1 0,1 1 0,-1-1 0,0 1-1,0-1 1,0 1 0,-1-1 0,1 0 0,-1 1 0,0-1 0,0 0 0,0 0-1,0 1 1,-1-1 0,0 0 0,1 1 0,-3-6 0,1 1 11,-1 0 1,0 0 0,-1 1-1,0-1 1,0 1-1,0 0 1,-1 0-1,0 0 1,0 0 0,-1 1-1,0 0 1,-8-7-1,5 7 21,0 0-1,-1 0 0,0 1 1,0 0-1,0 1 0,0 0 1,-1 1-1,-15-4 0,-11 7-30,37 0-7,0 0-1,0 1 1,0-1 0,0 0 0,-1 0-1,1 1 1,0-1 0,0 0-1,0 0 1,0 1 0,0-1-1,0 0 1,0 0 0,0 1-1,0-1 1,0 0 0,0 1-1,1-1 1,-1 0 0,0 0-1,0 1 1,0-1 0,0 0-1,0 0 1,0 1 0,1-1-1,-1 0 1,0 0 0,0 0 0,0 1-1,0-1 1,1 0 0,-1 0-1,0 0 1,0 0 0,1 1-1,-1-1 1,0 0 0,0 0-1,1 0 1,-1 0 0,0 0-1,0 0 1,1 0 0,-1 0-1,0 0 1,1 0 0,-1 0-1,0 0 1,18 1 0,-1-1 0,0-1 0,32-5 0,-21 2 0,41-5-18,-26 2-20,60 0 1,-28 5-60,106-14 0,-165 15 102,14-1 31,-29 1-30,0 1 0,0 0 0,0 0 0,0 0 0,0-1 0,0 1 0,0 0 0,0-1 0,0 1 0,0-1 0,0 1 0,0-1 0,0 0-1,0 1 1,0-1 0,0 0 0,1-1 0,-2 2-4,0-1 0,0 1 0,0 0 0,0 0 0,1 0-1,-1-1 1,0 1 0,0 0 0,0 0 0,0 0-1,0-1 1,0 1 0,0 0 0,0 0 0,0 0-1,0-1 1,0 1 0,0 0 0,0 0 0,0 0 0,0-1-1,0 1 1,0 0 0,0 0 0,0 0 0,-1-1-1,1 1 1,0 0 0,0 0 0,0 0 0,0-1-1,0 1 1,0 0 0,-1 0 0,1 0 0,0 0-1,0-1 1,-11 0 23,-9 4-8,20-3-17,-16 5 28,0 0 0,1 1 0,0 1 1,-21 13-1,17-10 7,11-4-21,0 0-1,0 0 0,0 1 1,1 0-1,-12 14 1,-5 5 36,20-21-47,1-1-1,0 1 1,0 0 0,0 0 0,0 1-1,1-1 1,0 0 0,-3 9 0,5-12-4,-1 0 0,0 0 1,1 1-1,-1-1 1,1 0-1,-1 0 0,1 0 1,0 0-1,0 1 1,0-1-1,0 0 0,1 0 1,-1 0-1,0 1 1,1-1-1,0 0 0,-1 0 1,1 0-1,0 0 1,0 0-1,0 0 1,0 0-1,1 0 0,-1-1 1,2 3-1,16 11 1,-15-12 0,-1 0 0,1 0 0,0 0 0,-1 0 0,1-1 0,1 1 0,-1-1 0,0 0 0,0-1 0,1 1 0,-1-1 0,6 1 0,6-1 0,-1 0-1,0-2 1,1 0 0,-1 0-1,0-2 1,1 0 0,22-8-1,-11 2 12,0-2 0,-1-1-1,28-17 1,-48 25-4,4-1 18,-1 0 0,0-1 0,0 0 1,-1 0-1,0-1 0,0-1 0,11-12 0,-3 5 77,-14 13-80,-1 1 0,1-1 1,0 1-1,0-1 0,0 0 0,-1 1 1,1-1-1,-1 0 0,0 0 0,1 0 1,-1-1-1,0 1 0,0 0 0,0 0 1,-1-1-1,2-2 0,-2 4 79,-13 30 94,4-11-170,0 1 0,-11 40-1,18-50-23,0-1 0,1 1 0,0 0-1,0 0 1,1 0 0,0 0-1,0 0 1,1 0 0,4 15-1,-5-22-3,1 0 0,0 0 0,-1 0-1,1 0 1,0 0 0,0 0-1,0 0 1,0 0 0,0-1 0,0 1-1,1 0 1,-1-1 0,1 1-1,-1-1 1,1 0 0,-1 1-1,1-1 1,0 0 0,0 0 0,3 2-1,-1-2 2,-1-1 0,0 1 0,1 0 0,-1-1 0,1 0 0,0 0 0,-1 0 0,1 0-1,-1-1 1,1 1 0,4-2 0,4-2 0,1-1 0,-1 0 1,0 0-1,0-1 0,15-11 0,-7 3 4,0-1 0,-1 0 0,-1-2-1,-1 0 1,-1 0 0,0-2 0,-1 0 0,-1-1 0,-1 0 0,-1-1-1,0-1 1,9-26 0,-6 9 17,-2 0 0,-1-1 1,-2-1-1,7-68 0,-11 16 86,-4-1-1,-12-104 0,6 163-29,-2-1-1,-2 1 0,-21-65 1,28 99-69,1 0 0,-1-1 0,1 1 0,-1 0 1,0 0-1,1 0 0,-1 0 0,0 0 0,0 0 0,0 0 1,1 0-1,-1 0 0,0 0 0,0 0 0,-1 0 0,1 1 1,0-1-1,0 0 0,0 1 0,0-1 0,-1 1 0,1-1 1,-2 1-1,2 0-7,0 0 1,0 0 0,0 0 0,0 0-1,0 1 1,0-1 0,-1 0-1,1 1 1,0-1 0,0 1-1,0-1 1,0 1 0,1-1 0,-1 1-1,0 0 1,0 0 0,0-1-1,0 1 1,1 0 0,-1 0 0,0 0-1,1 0 1,-1 0 0,0 0-1,1 0 1,-1 2 0,-4 10-32,0 0-1,2 0 1,-5 20 0,2-4-13,0 3-7,2 1-1,1 0 1,2 45-1,0-12-39,1-8-11,11 74 1,-4-62 16,17 107-89,-23-163 164,0 17-34,2 0-1,2 0 1,8 32-1,-3-18-19,-9-35 57,0-1 1,1 0-1,0 0 0,1 0 1,0-1-1,5 12 0,-3-11 22,-3-6-2,0 1 0,0 0 1,0-1-1,0 1 1,1-1-1,5 6 1,-7-8-8,0 0 0,0-1 0,0 1 0,0-1 0,0 1 1,0-1-1,0 1 0,0-1 0,1 1 0,-1-1 0,0 0 0,0 0 0,0 0 0,1 0 0,-1 0 0,0 0 1,0 0-1,0 0 0,1 0 0,-1 0 0,0-1 0,0 1 0,0-1 0,0 1 0,0 0 0,0-1 0,1 0 1,-1 1-1,1-2 0,28-19 75,-2 0 0,-1-2 1,32-34-1,-43 38-26,-1 0 0,20-34 0,-32 49-45,40-76 397,-43 79-348,3 31 64,-12 41-95,4-49-23,2 0 1,1 1-1,1 41 0,2-56 1,0-1 0,1 0 0,0 0-1,0 0 1,0 0 0,1-1 0,0 1-1,0-1 1,1 0 0,0 1 0,0-1-1,1-1 1,9 11 0,-12-14-1,1 0-1,-1 1 1,1-1 0,0 0 0,0 0 0,0-1 0,0 1 0,1-1-1,-1 1 1,0-1 0,0 0 0,1 0 0,-1-1 0,1 1-1,-1-1 1,1 1 0,-1-1 0,1 0 0,-1 0 0,1-1-1,-1 1 1,1-1 0,-1 0 0,0 0 0,1 0 0,-1 0-1,0 0 1,0-1 0,0 0 0,4-2 0,10-8 60,0-1-1,-1-1 1,0-1 0,-2 0 0,0-1-1,0-1 1,-1 0 0,-2-1 0,1 0 0,-2 0-1,0-1 1,10-32 0,-15 42 233,-1 9-90,-3 1-197,0 1-1,-1-1 1,1 1 0,0-1-1,-1 0 1,0 1 0,1 0-1,-1-1 1,0 1 0,0-1-1,0 3 1,-3 43 22,-15 82 0,7-63-23,-1 10-34,-4 1 1,-38 112-1,28-128-17,23-54 40,-1-1 0,1 0-1,-1 0 1,0-1 0,0 1 0,-11 9-1,13-13 8,0-1-1,-1 0 0,1 1 1,-1-1-1,1 0 0,-1 0 1,0-1-1,1 1 0,-1-1 1,0 1-1,0-1 0,1 0 1,-1 0-1,0 0 0,0 0 1,1 0-1,-1-1 1,-3 0-1,1 0 4,1 0 1,0 0-1,0-1 0,0 1 1,0-1-1,0 0 1,1 0-1,-1-1 0,1 1 1,-7-6-1,3-1 4,0 0 0,1-1 1,0 1-1,1-1 0,0 0 0,0-1 0,1 1 0,1-1 1,-1 0-1,2 0 0,0 0 0,0 0 0,1-1 0,0 1 1,1-12-1,1 17 0,-1 0-1,1 1 1,0-1 0,1 0 0,-1 1 0,1-1 0,0 1 0,0 0 0,1 0 0,0 0-1,0 0 1,0 0 0,0 0 0,1 1 0,-1 0 0,1 0 0,0 0 0,1 0 0,-1 0-1,9-5 1,4-1 7,1 0 0,0 1-1,0 1 1,30-10-1,223-80 13,-270 98-59,1 0 1,-1-1-1,1 1 0,-1-1 1,0 1-1,1-1 0,-1 1 1,0-1-1,1 0 1,-1 0-1,0 0 0,0 0 1,0 0-1,0 0 0,0 0 1,0 0-1,2-2 0,-4 2-7,1-1 1,0 1-1,-1 0 0,1 0 0,-1-1 0,1 1 0,-1 0 0,0 0 0,0 0 0,1 0 1,-1 0-1,0 0 0,0 0 0,0 0 0,0 0 0,0 0 0,0 1 0,0-1 0,0 0 0,-1 0 1,0 0-1,-32-22-988,17 11-2958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18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11256,'0'0'3024,"12"-8"-2402,0-1-468,0 1-1,1 1 1,0 0-1,1 1 1,0 0-1,28-8 1,3 6 184,1 1-1,1 3 1,-1 1 0,77 6-1,189 36 1909,-279-36-1860,-24-2-177,-1-1 0,0 1 0,0 0 0,0 1 0,11 3 0,-18-5-183,-1 0 0,0 0 0,1 0-1,-1 0 1,0 0 0,1 1-1,-1-1 1,1 0 0,-1 0 0,0 0-1,0 0 1,1 0 0,-1 0 0,0 1-1,1-1 1,-1 0 0,0 0-1,0 1 1,1-1 0,-1 0 0,0 0-1,0 1 1,1-1 0,-1 0 0,0 1-1,0-1 1,0 0 0,0 0 0,1 1-1,-1-1 1,0 0 0,0 1-1,0-1 1,0 1 0,0-1 0,0 0-1,0 1 1,0-1 0,0 0 0,0 1-1,0-1 1,0 0 0,0 1-1,-1-1 1,1 0 0,0 1 0,0-1-1,0 0 1,0 1 0,0-1 0,-1 0-1,1 0 1,0 1 0,0-1-1,-1 0 1,1 0 0,0 1 0,0-1-1,-1 0 1,1 0 0,0 0 0,-1 1-1,1-1 1,0 0 0,-1 0-1,-19 9-2626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1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13560,'0'0'3999,"25"-73"-3375,-19 61 8,-2 0-104,-2 0 8,2 2-120,-2 10-8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22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0 431 6928,'0'0'8209,"11"-10"-7898,36-31-9,-39 35-163,0 1 0,0-1 0,0 1 0,12-5 0,-15 8-70,0-1-1,0 1 1,-1-1 0,1 0 0,-1 0-1,7-6 1,84-96 1351,-87 95-1286,-1-1-1,0 0 1,-1 0 0,0-1-1,0 1 1,7-26 0,6-11 311,-17 45-332,0-1-1,-1 0 0,0 1 0,1-1 1,-2 0-1,1 0 0,0 0 0,-1 0 1,1-7-1,-12 25 572,3 5-517,1-2-84,0 0 1,1 0-1,0 1 1,-3 23-1,7-26-15,0 1-1,1-1 1,1 1-1,1-1 1,0 0-1,4 19 1,-4-29-39,1 1 0,0 0-1,0-1 1,0 1 0,0-1 0,1 0 0,0 0 0,0 0 0,1 0-1,-1-1 1,1 1 0,0-1 0,0 0 0,1 0 0,-1 0 0,1-1 0,0 1-1,10 4 1,-10-5 1,0-1-1,1 0 1,-1 0 0,1 0-1,0 0 1,-1-1-1,1 0 1,0 0-1,0-1 1,0 0-1,0 0 1,0 0 0,11-2-1,-10 0 20,0-1 0,0 1 0,0-1 0,0 0 0,0-1 0,-1 0 0,0 0 0,1 0 0,9-9 0,-1-3 106,-1 0-1,-1 0 1,0-2 0,-1 1 0,-1-2 0,16-32 0,-5-3 791,23-79-1,-39 119-523,-6 14-416,0 0 1,0 0-1,0 0 0,0 0 1,0 0-1,1-1 1,-1 1-1,0 0 0,0 0 1,0 0-1,0 0 1,0 0-1,0 0 0,0 0 1,1 0-1,-1 0 1,0 0-1,0 0 0,0 0 1,0 0-1,0 0 1,1 0-1,-1 0 0,0 0 1,0 0-1,0 0 1,0 0-1,0 0 0,0 0 1,1 0-1,-1 0 1,0 0-1,0 0 0,0 0 1,0 0-1,0 0 1,0 0-1,1 0 0,-1 0 1,0 0-1,0 1 0,0-1 1,0 0-1,0 0 1,10 23 253,-5-7-246,8 21 6,-1 1 1,-1 1-1,-3-1 1,6 54-1,-14-90-21,0 0 0,1-1 0,-1 1 0,0 0 0,0-1 0,0 1 0,0 0 0,-1-1 0,1 1 0,0 0 0,-1-1 0,1 1 0,-1-1 0,1 1 0,-1-1 0,0 1 0,0-1 0,0 1 0,0-1-1,0 0 1,0 1 0,-2 1 0,1-2 6,1-1-1,-1 1 0,1-1 0,-1 1 1,0-1-1,1 0 0,-1 1 0,0-1 1,1 0-1,-1 0 0,0-1 0,1 1 0,-1 0 1,0 0-1,1-1 0,-1 1 0,1-1 1,-1 1-1,0-1 0,1 0 0,-1 0 1,-1-1-1,-7-3 37,0 0 0,1-2 1,-1 1-1,1-1 0,-15-14 1,11 12 46,7 5 0,16 2 33,2 4-107,0-1 1,0 1-1,-1 1 0,1 0 0,13 6 1,9 2-2,156 43-49,-137-43-204,-47-8 7,-3-2-695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22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48 182 15376,'0'0'688,"-26"-70"-368,14 38-1,6 9 81,2 11 8,4 0-168,4 2 16,-2 4-72,4 0 8,10 0-72,8 2 8,9 12-152,1 0 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25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740 2 5320,'0'0'14207,"-12"0"-13995,5-1-176,1 1-7,-1-1 0,1 1-1,0 0 1,0 1-1,-1-1 1,1 1-1,0 0 1,0 1-1,0-1 1,0 1 0,-9 5-1,-241 146 948,191-107-753,45-30-99,-1-2 0,-1 0 0,-1-1 0,-26 12 0,-21 8 343,29-12-62,23-14-111,-13 9 658,29-15-900,0 1 65,0-1 0,0 1 0,0-1 1,0 1-1,1-1 0,-1 1 0,0 0 0,-2 4 1,4-6-96,0 1 0,0 0 0,0 0 0,0 0 0,0 0 0,0 0 0,0 0 0,0 0 1,0-1-1,0 1 0,0 0 0,0 0 0,1 0 0,-1 0 0,0 0 0,1-1 0,-1 1 0,1 0 0,-1 0 1,1-1-1,-1 1 0,1 0 0,-1-1 0,1 1 0,0 0 0,-1-1 0,1 1 0,0-1 0,0 1 1,12 9 38,0 0 0,0-1 0,1-1 0,20 10 0,63 22 53,-88-37-97,183 56 139,-144-46-112,-37-11-29,0 1 0,0 0 0,0 0-1,16 9 1,-21-9 12,-1 0 0,1-1-1,-1 0 1,1 0 0,0 0-1,0 0 1,0-1 0,0 0-1,0-1 1,0 1 0,0-1-1,11-1 1,-9 0 88,-8 1-108,1 0-1,-1 1 1,0-1-1,1 0 1,-1 0-1,0 0 1,1 0-1,-1 0 1,0 0-1,1 0 1,-1 0 0,0 0-1,1 0 1,-1-1-1,0 1 1,1 0-1,-1 0 1,0 0-1,1 0 1,-1 0-1,0-1 1,1 1-1,-1 0 1,0 0-1,0 0 1,1-1-1,-1 1 1,0 0-1,0-1 1,1 1-1,-1 0 1,0 0-1,0-1 1,0 1-1,0 0 1,1-1-1,-1 1 1,0 0-1,0-1 1,0 0-1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26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530 173 6016,'0'0'7585,"-2"-10"-7001,-1-3-293,0 1 0,-1 0 1,-8-17-1,9 23-109,0 0 0,0 0-1,-1 1 1,1 0 0,-1-1 0,-1 1 0,1 1 0,-1-1-1,1 1 1,-11-8 0,7 7 32,-1 0 0,1 1 0,-1 0 0,0 1-1,-17-6 1,21 8-122,-1 1 0,0-1 0,0 1 1,0 0-1,0 0 0,1 0 0,-1 1 0,0 0 0,0 0 0,1 1 0,-7 2 0,-9 4 89,0 1-1,1 2 1,0 0-1,0 1 1,1 0 0,1 2-1,0 0 1,1 1-1,-21 24 1,28-27-100,0 0-1,0 1 1,1 0 0,1 1-1,0 0 1,1 0 0,1 0-1,0 1 1,1 0 0,0 0-1,1 1 1,1-1 0,1 1-1,-1 23 1,3-30-22,0 0 0,1 0 0,0 1 0,1-1 1,0-1-1,0 1 0,1 0 0,0 0 0,1-1 0,0 0 0,0 1 0,9 11 0,-5-10 16,0-1-1,1 0 1,0 0-1,0 0 0,1-1 1,0-1-1,0 0 1,15 7-1,8 2 97,2-2 0,-1-2-1,2-1 1,-1-1 0,46 5 0,-65-12-117,13 3 123,-1-2 1,1 0-1,0-2 1,44-3-1,-46-2-333,71-9 1181,-83 10-1894,-1-1 0,0-1 0,28-11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51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82 391 5016,'0'0'10693,"-10"-5"-10353,-4-1-214,8 4-38,-1-1 1,1 0-1,0 0 0,0-1 0,-9-6 1,14 8-11,0 1 1,-1-1-1,1 0 1,0 0-1,0 0 1,0 0-1,0 0 1,1 0-1,-1 0 1,0 0-1,1 0 1,0 0-1,-1 0 1,1-1 0,0 1-1,0 0 1,0 0-1,0 0 1,1-4-1,0 2 14,-1-1-1,1 1 1,0 0-1,0 0 1,1 0-1,-1 0 1,1 0-1,0 0 1,2-4-1,4-2 83,-3 3-14,0-1-1,1 1 1,0 0-1,1 1 1,0-1-1,0 1 1,0 1-1,1-1 1,10-5-1,-14 9-53,1 0-1,-1 0 1,1 0-1,0 0 1,-1 1 0,1 0-1,0 0 1,7-1-1,-11 3-84,0-1 1,1 0-1,-1 0 0,1 0 0,-1 1 0,0-1 1,1 0-1,-1 1 0,0-1 0,1 1 0,-1 0 0,0-1 1,0 1-1,0 0 0,0 0 0,1 0 0,-1 0 1,0 0-1,-1 0 0,1 0 0,0 0 0,0 0 1,0 0-1,-1 1 0,1-1 0,0 0 0,-1 1 1,1-1-1,-1 0 0,0 1 0,1-1 0,-1 3 1,3 17 75,-1 0-1,-1 1 1,-1-1 0,-1 1 0,-1-1 0,-5 24 0,3-21 31,1 0 0,1 1 0,1-1 0,3 31 0,-1-53-108,4 28 199,-5-29-197,0 1 1,1-1 0,-1 1 0,1-1-1,-1 1 1,1-1 0,-1 0 0,1 1 0,0-1-1,0 0 1,0 1 0,0-1 0,0 0-1,0 0 1,1 1 0,5 2 83,-6-3-84,1 0-1,-1-1 1,1 1-1,0 0 1,-1 0-1,1-1 1,0 1 0,-1-1-1,1 0 1,0 1-1,0-1 1,-1 0-1,1 0 1,0 0-1,0 0 1,0 0 0,-1-1-1,1 1 1,2-1-1,5-2 28,-1-1 1,0-1-1,0 1 0,0-1 0,0-1 1,0 1-1,-1-1 0,11-12 1,-2 4 38,-9 7-37,-1-1-1,0 1 0,0-1 1,8-15-1,-8 13 30,0 0 0,13-15 0,-6 11-14,0 0 0,-1-2 0,0 0 0,-2 0 0,0-1-1,0 0 1,-2 0 0,0-1 0,5-19 0,44-125 235,-56 159-303,1-4 20,0 1 1,1-1-1,-1 1 1,1 0-1,0 0 0,1 0 1,0 0-1,0 0 0,0 1 1,6-6-1,-9 10-14,0 1-1,0 0 1,0-1-1,0 1 1,0 0-1,0 0 1,0 0 0,0 0-1,0 0 1,0 0-1,0 0 1,0 0-1,0 0 1,0 0-1,-1 0 1,1 1-1,0-1 1,0 0 0,0 1-1,0-1 1,0 1-1,0-1 1,0 1-1,-1-1 1,1 1-1,1 1 1,24 20 22,-23-19-23,12 10 14,34 21-1,3 3 23,-45-30-14,-6-5-15,1 0 1,-1-1 0,1 1 0,0 0-1,0-1 1,-1 0 0,1 1-1,0-1 1,0 0 0,0 0 0,1 0-1,-1 0 1,0 0 0,0 0 0,3 0-1,3-12 19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53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6520,'0'0'5793,"-11"6"-5361,1-1-367,-6 2 237,1 0 1,0 2-1,0 0 0,1 1 0,-23 19 1,26-17-11,-2 2 391,0 1 0,-18 29-1,27-39-508,1 1 0,0 0-1,1 0 1,-1 0 0,1 1 0,1-1 0,-1 1-1,1-1 1,0 1 0,0-1 0,1 1 0,0 7-1,0-11-127,1-1-1,-1 0 0,0 0 0,1 0 0,-1 0 0,1 0 0,0 0 0,0 0 1,0-1-1,0 1 0,0 0 0,0 0 0,0-1 0,1 1 0,-1 0 1,0-1-1,1 0 0,0 1 0,-1-1 0,1 0 0,0 0 0,-1 0 0,1 0 1,0 0-1,0 0 0,0 0 0,0 0 0,0-1 0,0 1 0,0-1 0,3 1 1,0-1 8,0 1 0,0-1 0,0 0 0,0-1 0,0 1 0,0-1 0,-1 0 0,1 0 0,0 0 0,0-1 0,-1 0 0,7-3 0,-6 2 1,1-1-1,-1 0 1,0 0 0,0-1 0,-1 1-1,0-1 1,1 0 0,-2-1-1,1 1 1,0 0 0,-1-1-1,0 0 1,2-6 0,1-4 171,-1 0 1,-1-1-1,5-29 1,-12 15 350,0 9 58,3 22-243,13 12-181,-1 1-150,0-1 1,-1 2-1,-1-1 1,0 2-1,14 25 1,32 84 154,-45-98-163,-4-9-32,21 58 197,-25-67-173,-1 0 0,-1 0 1,0 0-1,0 0 0,0 0 1,-1 0-1,-1 14 1,-1-14-21,2 0 40,-2-1 0,1 1-1,-1-1 1,-5 14 0,7-19-48,-2 0 0,1 0 1,0-1-1,0 1 0,0 0 1,-1 0-1,1-1 0,-1 1 1,1-1-1,-1 1 0,0-1 1,0 0-1,0 0 0,1 1 1,-1-1-1,0 0 0,0-1 1,0 1-1,-1 0 1,1-1-1,-3 1 0,-7 1 38,-3 1 19,0 0 0,-1-2 0,1 0 0,-25-1 0,36 0-60,0-1 0,0 0 1,1 1-1,-1-1 0,0-1 0,1 1 0,-1 0 0,1-1 0,-1 0 0,1 0 1,0 0-1,-1 0 0,1 0 0,0-1 0,1 0 0,-1 1 0,0-1 0,1 0 1,0 0-1,-1 0 0,1-1 0,0 1 0,-2-6 0,2 6 13,1-1-1,-1 1 1,1-1 0,0 0-1,0 1 1,0-1 0,1 0-1,-1 0 1,1-7-1,0 9-15,1 0-1,-1 0 1,1 0-1,0 0 1,0 1-1,0-1 1,0 0-1,0 0 1,0 1-1,1-1 1,-1 0-1,0 1 1,1-1-1,-1 1 1,1 0-1,0 0 1,-1-1-1,1 1 1,0 0-1,3-1 1,1-1 1,0 1 0,0 0 0,0 0 0,0 0 0,0 0 1,1 1-1,-1 0 0,11 0 0,53 6 128,-56-3-84,0-1 0,0 0 0,0 0 0,0-2 0,0 0 0,15-3 0,-25 4-84,-1-1 0,0 0 0,1-1 0,-1 1-1,0 0 1,0-1 0,0 0 0,0 0 0,0 0 0,0 0 0,0 0 0,0-1-1,-1 1 1,0-1 0,1 1 0,-1-1 0,0 0 0,0 0 0,0 0 0,2-7-1,7-15-3710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55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4216,'0'0'14777,"13"-2"-14492,-6 1-258,21-4 277,0 1 0,0 2 1,1 1-1,38 3 0,-34 2-2,-25-3-108,1 0 0,0 0 0,-1 0 1,1 1-1,-1 0 0,0 1 0,0 0 0,0 1 1,9 4-1,-7 0 613,-17-8-519,-3-1-4090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37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1 931 5224,'0'0'10234,"13"2"-9956,42 5-6,-52-7-248,-1 0 1,1 0 0,-1 0 0,1 0 0,-1 0 0,0-1 0,1 1 0,-1-1 0,1 1 0,-1-1 0,0 0 0,0 0 0,0 0 0,1-1 0,-1 1 0,0 0 0,3-4 0,4-1 72,4-3 16,-1-1 0,1 0 1,-2-1-1,1-1 0,-2 1 0,1-2 0,-2 1 0,1-2 0,-2 1 0,0-1 1,0 0-1,8-26 0,-14 35-63,-1 0 0,1-1 0,-1 1 0,-1-1 0,1 1 0,-1-1 1,0 1-1,0-1 0,0 1 0,-1-1 0,0 1 0,0 0 0,-1-1 0,-3-9 1,4 12-20,0 1 0,-1 0 0,1 0 1,0-1-1,-1 1 0,0 0 1,1 0-1,-1 0 0,0 1 1,0-1-1,0 0 0,0 1 1,-1-1-1,1 1 0,0 0 1,-1-1-1,1 1 0,0 0 1,-1 1-1,1-1 0,-1 0 1,0 1-1,1-1 0,-1 1 1,1 0-1,-1 0 0,0 0 0,1 0 1,-1 1-1,0-1 0,1 0 1,-4 2-1,-3 1 2,1 0 0,0 1 0,0 0 0,1 0 0,-1 1 0,1 0 1,0 0-1,0 1 0,0 0 0,1 0 0,0 0 0,0 1 0,1 0 0,-5 8 0,2-4-17,2 0 0,-1 1 0,1 0 0,1 0-1,0 0 1,1 1 0,0 0 0,-4 22 0,8-27-23,-1 0 0,1 0 0,1 0 0,-1 0 0,1 0 0,1 0 0,-1 0 0,1 0 0,1-1 0,0 1 0,0-1 0,0 1 0,1-1 0,6 9 0,-6-10 4,0-1 1,0 0-1,0 0 1,1-1-1,0 1 1,0-1-1,0 0 0,1 0 1,-1-1-1,1 0 1,0 1-1,0-2 1,0 1-1,0-1 1,0 0-1,1 0 0,-1-1 1,8 1-1,1-1 9,1-1 0,0-1 0,-1 0-1,1-1 1,-1 0 0,0-2 0,1 0-1,-1 0 1,-1-2 0,1 1 0,25-16-1,5-7 19,-1-1-1,46-41 1,-73 56-10,13-10 77,-1-2 1,36-41-1,-50 49-32,-2 0-1,-1 0 1,0-1-1,-1 0 1,14-36-1,-6 2 103,-1 0-1,16-94 1,-29 114-18,-1 0 0,-1 0 0,-2 0 0,-2 0 0,-9-65 0,10 96-121,-1-1 0,1 0 0,-1 1 0,0-1 0,0 0 0,0 1 0,0-1 0,-1 1 0,1 0 1,-1-1-1,1 1 0,-1 0 0,0 0 0,0 0 0,1 0 0,-2 0 0,-3-3 0,4 5-18,0-1 0,1 0 0,-1 1 0,0-1 0,0 1 0,0 0 0,1 0 0,-1 0 0,0 0 0,0 0 0,0 0 0,0 0 0,0 0-1,1 1 1,-1-1 0,0 1 0,0-1 0,1 1 0,-1 0 0,0 0 0,1 0 0,-1 0 0,0 0 0,1 0 0,0 0 0,-1 0 0,1 1 0,-2 1 0,-6 8-19,1 0 1,0 1-1,0 0 0,1 0 1,1 1-1,0 0 0,-5 16 0,3-9-11,-1 5-33,1 0 0,1 0 0,-7 51 0,3 80-334,11-125 269,1-1 0,9 59 0,-6-71 74,0 0 0,1-1 1,1 0-1,0 0 0,1-1 0,13 22 1,-13-25 37,1 0 1,1-1-1,0 0 0,0 0 1,1-1-1,1 0 1,0-1-1,15 12 1,-20-19 15,0 0 1,-1-1 0,1 0-1,0 0 1,0-1-1,0 1 1,0-1 0,0-1-1,0 1 1,0-1 0,1 0-1,-1 0 1,0-1-1,10-2 1,7-2 39,0-1 0,30-13 0,-51 18-39,11-4 34,1-1 0,-2 0 0,1-1 0,-1 0 0,0-1-1,0-1 1,-1 0 0,0 0 0,-1-1 0,0 0 0,0-1 0,-1 0-1,11-19 1,-18 26-12,0 1 0,-1-1 0,1 0 0,-1 0 0,0 0 0,0 0 0,0 0 0,-1 0 0,1 0 0,-1-1 0,0 1 0,0 0 0,-1 0 0,1 0 0,-1 0 0,0 0 0,-1-4 0,1 7-22,0 0 0,1 0 0,-1 0 0,0 0 1,0 1-1,0-1 0,0 0 0,1 1 0,-1-1 1,0 0-1,0 1 0,0-1 0,0 1 0,-1 0 1,1-1-1,0 1 0,0 0 0,0-1 0,0 1 0,0 0 1,0 0-1,0 0 0,-1 0 0,1 0 0,0 0 1,0 1-1,0-1 0,0 0 0,0 0 0,0 1 1,0-1-1,-2 2 0,-3 0 20,0 0 1,1 0-1,0 0 1,-11 7-1,5 0-39,0-1 0,0 1 0,-13 15 0,20-19 9,1-1 0,-1 1-1,1 0 1,1 0 0,-1 0 0,1 0 0,0 0-1,0 1 1,0-1 0,1 1 0,-2 7 0,2-5 0,0 0 0,1 0 0,0 0 0,0 0 1,1 1-1,0-1 0,1 0 0,0 0 0,0-1 1,0 1-1,1 0 0,0-1 0,1 1 0,-1-1 1,9 11-1,-8-13 4,0 0 0,0-1 0,0 1 0,1-1 0,0 0 0,0-1-1,0 1 1,0-1 0,0 0 0,1 0 0,-1 0 0,1-1 0,0 0 0,0 0 0,0-1 0,0 1 0,0-1 0,0 0 0,0-1 0,0 0 0,8 0 0,11-3 25,-1 0 1,1-2-1,0-1 0,-1-1 1,0-1-1,-1-1 1,0-1-1,33-19 1,139-68 280,-177 86-280,16-6 93,-28 9-43,-6 8-72,0 0-1,0 0 0,0 0 1,0 0-1,0 0 1,0 0-1,0 0 1,0 0-1,0 0 0,0 0 1,-1 0-1,1 0 1,0 0-1,0 0 0,0 0 1,0 1-1,0-1 1,0 0-1,0 0 0,0 0 1,0 0-1,-1 0 1,1 0-1,0 0 0,0 0 1,0-1-1,0 1 1,0 0-1,0 0 0,0 0 1,0 0-1,0 0 1,-1 0-1,1 0 0,0 0 1,0 0-1,0 0 1,0 0-1,0 0 1,0 0-1,0 0 0,0 0 1,0 0-1,0-1 1,0 1-1,0 0 0,0 0 1,0 0-1,-1 0 1,-83 77 33,57-50-34,15-16-2,2-1 1,-1 2 0,1-1-1,1 1 1,0 0 0,-10 21-1,16-28 0,1 1 0,0-1 0,0 1 0,0 0 0,1 0 0,0 0 0,0 0 0,0 8 0,1-13 0,0 1 0,0-1 0,1 0 0,-1 1 0,0-1 0,1 0 0,-1 1 0,0-1 0,1 0 0,0 0 0,-1 1 0,1-1 0,0 0 0,0 0 0,-1 0 0,1 0 0,2 2 0,-1-2 0,-1 0 0,1 0 0,0-1 0,-1 1 0,1 0 0,0-1 0,0 1 0,0-1 0,0 0 0,-1 0 0,1 0 0,0 1 0,0-2 0,0 1 0,0 0 0,3-1 0,6-1 4,-1-1 0,0 0 0,0-1-1,0 0 1,0-1 0,-1 1 0,15-11-1,61-51 45,-54 40-39,154-134 49,-152 128-25,-2-1 0,-2-2 0,34-52-1,-40 52 15,-2-2-1,-1 0 0,-2-1 0,-2-1 1,-2-1-1,18-76 0,-14-1 129,-17 115-168,-1-1 0,0 1 0,1-1 0,-1 1-1,0-1 1,-1 1 0,1 0 0,0-1 0,-1 1 0,1-1 0,-1 1 0,0-1 0,0 1 0,0 0-1,0 0 1,0-1 0,-1 1 0,-1-3 0,1 4-4,1 0 0,-1 0 0,1 0 0,-1 0 0,0 0 0,0 0 0,1 1 0,-1-1 0,0 1 0,0-1 0,0 1 0,0 0 0,0-1 0,0 1 0,0 0 0,0 0 0,1 0 0,-1 1 0,0-1 0,0 0 0,0 1 0,0-1 0,-3 2 0,-2 1-2,1 0 0,0 1 0,-1-1 0,1 1 0,0 0 0,1 1 0,-1 0 0,1-1 0,-6 8 0,-41 53-52,51-64 50,-9 14-14,0 0-1,1 1 1,1 1 0,1-1-1,-8 27 1,-19 92-148,26-96 106,4-16 39,1 1 0,1-1 1,1 1-1,2 0 0,0-1 0,1 1 0,2-1 0,0 1 0,1-1 0,2-1 0,0 1 0,1-1 0,1 0 0,2-1 1,22 36-1,-29-51 20,1 1 1,0-1-1,0-1 1,0 1 0,1-1-1,-1 0 1,1 0-1,1-1 1,-1 1 0,1-1-1,-1-1 1,13 6-1,-12-8 6,0 1-1,-1-1 0,1 0 0,0 0 1,0 0-1,0-1 0,0 0 0,0-1 1,0 0-1,0 0 0,-1 0 0,1-1 1,0 0-1,7-3 0,7-5 22,-1 0 0,0-2 0,-1 0-1,-1-1 1,0-1 0,28-28 0,-35 29 32,0 0 1,-1-2-1,0 1 1,-1-1-1,9-22 1,-16 33-36,-1 0 0,1 0 1,-1 0-1,0 1 0,-1-1 0,1 0 0,-1 0 1,1-5-1,-1 8 5,3-7 59,-2 8-89,0 0-1,0 0 0,0 0 1,0 1-1,-1-1 1,1 0-1,0 0 1,0 1-1,-1-1 0,1 0 1,0 1-1,-1-1 1,1 1-1,0-1 0,-1 1 1,1-1-1,0 1 1,-1-1-1,1 1 1,-1 0-1,1-1 0,-1 1 1,1 0-1,-1-1 1,0 1-1,1 0 0,-1 0 1,0-1-1,1 2 1,3 30 14,-2-12-11,1 6-4,-2-19 0,-1 0 0,1 1 0,1-1 0,-1 0 0,1 0 0,0 0 0,1 0 0,0-1 0,0 1 0,7 11 0,-8-16 1,1 0 0,-1-1 0,1 1 0,-1-1 0,1 1 0,-1-1-1,1 0 1,0 0 0,0 0 0,-1 0 0,1-1 0,0 1 0,0-1 0,0 0-1,0 1 1,0-1 0,0-1 0,-1 1 0,5-1 0,8-1 9,0-1 0,19-6 0,-33 8-10,233-81 244,-173 50-48,-60 32-194,-1 0-1,0 0 0,1 0 1,-1 0-1,0 0 0,1 0 1,-1 1-1,0-1 1,1 0-1,-1 0 0,0 0 1,0 0-1,1 0 1,-1 0-1,0 1 0,0-1 1,1 0-1,-1 0 0,0 0 1,0 1-1,1-1 1,-1 0-1,0 0 0,0 1 1,0-1-1,1 0 0,-1 0 1,0 1-1,0-1 1,0 0-1,0 1 0,0-1 1,0 0-1,0 1 0,0-1 1,0 0-1,0 0 1,0 1-1,0-1 0,0 0 1,0 1-1,0-1 1,0 0-1,0 1 0,0-1 1,0 0-1,0 1 0,0-1 1,-1 0-1,1 1 1,-6 29 11,1-4-9,5-22-3,0 0 0,1 1 0,-1-1 0,1 0 0,0 1 0,0-1 0,0 0 0,0 0 0,1 0 0,0 0 0,0 0 0,0 0 0,0-1 0,0 1 0,1-1 0,0 1 0,0-1-1,4 4 1,-4-5 3,-1 0-1,1 0 0,0-1 0,0 1 0,0-1 0,0 0 1,0 0-1,0 0 0,1 0 0,-1 0 0,0-1 0,0 1 1,1-1-1,-1 0 0,0 0 0,0 0 0,1-1 0,-1 1 1,0-1-1,0 0 0,1 0 0,-1 0 0,0 0 0,3-2 1,6-2 19,-1-1 1,0 0-1,0-1 1,0 0 0,-1-1-1,15-14 1,-23 20-15,0 1 0,0-1 0,-1 0 0,1 0 0,-1 0 0,1 0 0,-1 0 0,0 0 0,1 0 0,-1-1 0,0 1 0,-1 0 0,1-1 0,0 1 0,-1-1 0,1 1 0,-1-1 0,0 1 0,0-1-1,0 1 1,0-1 0,0 1 0,0-1 0,-1 1 0,1-1 0,-1 1 0,0 0 0,0-1 0,0 1 0,0 0 0,0 0 0,0-1 0,-1 1 0,1 0 0,-1 0 0,1 0 0,-1 1 0,0-1 0,0 0 0,-3-2 0,2 1 1,0 0-1,0 1 1,0-1-1,0 1 1,0 0 0,-1 0-1,1 0 1,0 1 0,-1-1-1,0 1 1,1 0 0,-6-2-1,8 4-6,0-1 0,0 0 0,0 0 0,0 0 0,0 0 0,0 0 0,0 0 0,0-1 0,0 1-1,0 0 1,0 0 0,0-1 0,0 1 0,1-1 0,-1 1 0,0 0 0,0-1 0,0 0 0,1 1 0,-1-1 0,0 1 0,1-1-1,-2-1 1,2 2-2,0-1 0,0 0 0,1 1 0,-1-1 0,0 0 0,0 1 0,0-1-1,1 0 1,-1 1 0,0-1 0,1 1 0,-1-1 0,1 1 0,-1-1 0,0 1-1,1-1 1,-1 1 0,1-1 0,0 1 0,-1 0 0,1-1 0,-1 1 0,1 0-1,-1-1 1,1 1 0,0 0 0,-1 0 0,1 0 0,0 0 0,-1-1 0,1 1-1,0 0 1,0 0 0,28-6-1,55-6 0,-59 9 0,-22 2 0,0 1 0,0 0 0,0 0 0,0 0 0,0 0 0,0 0 0,0 1 0,-1-1 0,1 1 0,0 0 0,0 0 0,0 0 0,-1 0 0,1 0 0,0 0 0,-1 1 0,1 0 0,-1-1 0,0 1 0,1 0 0,2 4 0,-2-3 0,-1 1 0,0 0 0,0-1 0,0 1 0,0 0 0,0 0 0,-1 0 0,0 1 0,0-1 0,0 0 0,-1 0 0,1 0 0,-1 8 0,0-1 13,2 9 100,-2-19-109,1-1 0,-1 1 1,1-1-1,-1 1 0,1-1 1,-1 0-1,1 1 0,0-1 1,-1 0-1,1 1 1,-1-1-1,1 0 0,0 0 1,0 0-1,-1 1 0,1-1 1,0 0-1,-1 0 0,1 0 1,0 0-1,-1 0 0,1 0 1,0 0-1,-1-1 0,1 1 1,0 0-1,-1 0 0,1 0 1,1-1-1,61-19 148,88-38 0,-45 15-81,-95 39-73,-5 1-2,0 1 0,1 0 0,0 0-1,-1 0 1,13-1 0,-17 3 3,1 1 0,0-1-1,0 0 1,-1 1 0,1-1 0,0 1 0,-1 0 0,1 0 0,-1 0 0,1 0 0,-1 1 0,1-1 0,-1 1 0,0-1-1,0 1 1,0 0 0,4 3 0,-3-1 1,0 1 0,-1-1 0,1 0 0,-1 1 0,0 0 0,0 0 0,0-1 0,0 1 0,-1 0 0,1 10 0,-1-10 0,0 0 0,0 0 0,1 0 0,-1 0 0,1 0 0,0 0 0,0 0 0,1 0 0,0-1 0,5 9 0,-7-12 0,0-1 1,-1 1 0,1-1-1,-1 1 1,0-1 0,1 1-1,-1-1 1,1 1 0,0-1-1,-1 0 1,1 1 0,-1-1-1,1 0 1,0 0 0,-1 1-1,1-1 1,-1 0 0,1 0-1,0 0 1,-1 0 0,1 0-1,0 0 1,-1 0 0,1 0-1,0 0 1,-1 0 0,1 0-1,0-1 1,3 0 22,-1-2 1,0 1-1,0 0 0,0-1 1,0 1-1,0-1 0,-1 0 1,1 0-1,-1 0 0,0 0 1,0 0-1,0-1 0,0 1 1,0-1-1,1-6 0,0 4-5,0 0-1,0 1 0,0-1 1,0 1-1,7-8 0,7-7-45,-14 16 32,0 0 0,1 0-1,-1 0 1,1 0 0,0 1-1,0 0 1,6-5-1,-2 3-5,-1 0-1,0-1 0,0 1 0,0-2 0,8-9 0,3-2-36,-16 16 39,1 0-1,-1 0 0,1 1 0,0-1 0,-1 1 0,1 0 0,0 0 0,0 0 0,0 0 0,0 0 0,5 0 0,34-2-52,-38 3 59,0 1-1,1-1 0,-1 0 1,0 1-1,1 0 0,6 2 1,-7-2 1,-2 0-7,-1-1 1,1 1-1,-1 0 1,1-1-1,0 1 1,-1 0-1,0 0 1,1 0 0,-1 0-1,1 0 1,0 1-1,-1-1 21,-2 24 89,0-22-114,0 1-1,-1-1 1,1 1 0,-1-1 0,0 0 0,0 1 0,0-1-1,-1 0 1,1 0 0,-1-1 0,-2 4 0,-38 29 6,26-22 62,4-1-25,-20 23 0,-10 9 20,41-42-52,-1 0 0,0 0 0,0 0 0,0-1 1,0 1-1,0-1 0,0 1 0,0-1 0,0 0 0,-1 0 0,1-1 0,-4 1 0,6-1 28,-17 0 259,35 8-286,-3 0-5,1-5 16,0 0 1,0-1-1,0 0 0,0-1 0,0-1 1,1-1-1,22-3 0,-15 0 14,-1-1 1,0-1-1,0 0 0,30-15 0,-26 4-266,-18 11-3440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1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9648,'0'0'12881,"5"-10"-12300,15-32-4,-19 41-480,-1-1 0,1 0-1,0 1 1,0-1 0,0 0 0,0 1-1,0-1 1,0 1 0,1 0-1,-1-1 1,0 1 0,1 0 0,-1 0-1,1 0 1,-1 0 0,1 0-1,0 0 1,-1 0 0,1 0 0,0 1-1,0-1 1,3 0 0,-2 1 89,-1 1 0,1-1 0,-1 1 0,1 0 0,-1-1-1,1 1 1,-1 1 0,0-1 0,1 0 0,-1 0 0,3 3 0,0 0-39,-1-1 0,1 1-1,-1 0 1,0 0 0,-1 1 0,1-1 0,-1 1-1,0-1 1,5 10 0,18 51 2108,-6-12-1362,-15-45-893,-1 0 0,2-1 0,-1 0 0,11 11 0,4 5 0,-19-21 0,1 0 0,0 1 0,0-1 0,0 0 0,1 0 0,-1 0 0,0-1 0,1 1 0,-1-1 0,1 1 0,-1-1 0,5 2 0,-7-3 0,1 0 0,0 1 0,0-1 0,0 0 0,0 1 0,0-1 0,0 0 0,0 0 0,0 0 0,0 1 0,0-1 0,0 0 0,0 0 0,0-1 0,0 1 0,0 0 0,0 0 0,0 0 0,0-1 0,0 1 0,0 0 0,-1-1 0,1 1 0,0-1 0,0 1 0,0-1 0,0 0 0,-1 1 0,1-1 0,0 0 0,0 1 0,0-2 0,13-8 839,-6 5-5735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55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8336,'0'0'5072,"11"-3"-4475,96-21 1112,-73 22-874,1 0 0,44 5 0,-36-1-221,-23 0 1,32 6-1,-7 0 475,-36-5-778,-9-3-298,0 1 0,0-1 0,1 0 0,-1 0 0,0 0 0,0 0 0,1 0 0,-1 1 0,0-1 1,1 0-1,-1 0 0,0 0 0,1 0 0,-1 0 0,0 0 0,1 0 0,-1 0 0,0 0 1,1 0-1,-1 0 0,0 0 0,1 0 0,-1-1 0,0 1 0,0 0 0,1 0 0,-1 0 0,0 0 1,1-1-1,-1 1 0,0 0 0,1-1 0,17-15 552,-11 5-3477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57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231 333 6928,'0'0'8702,"-11"1"-8308,5-1-334,-2 1 63,-1 0 1,1 0-1,0 0 1,0 1-1,-1 0 1,1 1-1,1 0 1,-10 4-1,15-5-83,-15 7 549,-25 22 0,36-26-461,0 1-1,1-1 1,0 1 0,0 0-1,1 0 1,0 1-1,-5 9 1,4-7 23,1 1 0,0 0 0,1 0 0,0 0 0,1 0 0,0 1 0,0-1 0,1 19 0,1-23-93,0 0 1,0-1-1,1 1 1,0 0-1,0-1 1,1 1-1,0-1 1,-1 0-1,2 1 1,-1-1-1,1 0 1,0 0-1,0 0 1,0-1 0,0 1-1,1-1 1,0 0-1,5 5 1,-6-7-35,0 0 0,0-1 0,0 1 1,0-1-1,1 1 0,-1-1 0,1 0 0,-1 0 1,0 0-1,1-1 0,0 1 0,-1-1 0,1 0 1,-1 0-1,1 0 0,-1 0 0,1-1 1,0 0-1,-1 1 0,1-1 0,-1-1 0,0 1 1,1 0-1,5-4 0,-1 1 11,0-1 1,0 0-1,-1 0 0,1-1 0,-1 0 1,0 0-1,-1 0 0,10-13 0,-6 4 31,0-1-1,-1-1 0,-1 0 1,0 0-1,-2-1 0,0 1 1,-1-1-1,0-1 0,-2 1 1,0-1-1,-1 1 0,-1-1 1,0 0-1,-2 1 0,0-1 1,-7-31-1,0-6 65,5 31-38,-1 1 0,0 0 0,-2 0 0,-17-43 1,18 43 16,4 22-93,1 0-1,0-1 0,0 1 0,-1 0 0,0 0 0,1 0 1,-1 0-1,0 0 0,0 0 0,0 0 0,-1-2 1,1 3 25,1 2 5,0-1-45,-1 0-1,1 0 1,0 0 0,0 0 0,0 1 0,-1-1-1,1 0 1,0 0 0,0 0 0,0 0 0,0 0-1,-1 1 1,1-1 0,0 0 0,0 0 0,0 0-1,0 1 1,0-1 0,0 0 0,0 0 0,0 0-1,0 1 1,0-1 0,0 0 0,0 0 0,0 1-1,0-1 1,0 0 0,0 0 0,0 0 0,0 1-1,0-1 1,0 0 0,0 0 0,0 1 0,14 106-43,0-5 26,5 5 3,30 134 5,-12-123 429,-37-118-411,0 0 0,0 1 0,0-1 0,0 0 0,0 0 0,0 0 0,0 1-1,0-1 1,0 0 0,0 0 0,0 1 0,0-1 0,0 0 0,0 0 0,0 0 0,0 1 0,0-1 0,1 0-1,-1 0 1,0 0 0,0 1 0,0-1 0,0 0 0,0 0 0,1 0 0,-1 0 0,0 1 0,0-1-1,0 0 1,1 0 0,-1 0 0,0 0 0,0 0 0,1 0 0,-1 0 0,0 0 0,0 0 0,0 0-1,1 0 1,-1 0 0,0 0 0,0 0 0,1 0 0,-1 0 0,0 0 0,0 0 0,1 0 0,-1 0 0,0 0-1,0 0 1,0 0 0,1 0 0,-1 0 0,0-1 0,0 1 0,0 0 0,1 0 0,-1 0 0,0-1 0,9-14-869,-5 7-1993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58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96 6928,'0'0'11097,"-11"13"-10608,6-6-417,-4 2 57,2 0 0,-1 1-1,1 0 1,1 0 0,0 0-1,0 1 1,1 0-1,1 0 1,-5 17 0,7-18 24,1 0 0,0-1 1,0 1-1,1 0 0,0 0 0,1 0 1,0-1-1,1 1 0,0 0 0,1-1 1,0 0-1,0 1 0,1-1 0,0 0 1,0-1-1,1 1 0,0-1 0,1 0 1,8 10-1,-13-17-126,1 1 0,-1-1 0,1 0 0,-1 0 1,1 0-1,0 0 0,-1 0 0,1 0 0,0 0 0,0 0 0,-1-1 0,1 1 0,0-1 1,0 1-1,0-1 0,0 0 0,0 1 0,0-1 0,0 0 0,0-1 0,0 1 0,0 0 1,0 0-1,-1-1 0,1 1 0,0-1 0,0 0 0,0 1 0,0-1 0,-1 0 0,1 0 1,2-2-1,4-2 41,-1 0 0,0-1 0,0 0 1,0 0-1,9-12 0,11-18 162,-1-1 0,-2-2 0,-2 0 0,19-46 1,-37 71-69,-4 13-140,0 0 0,0 0-1,0 0 1,0 0 0,0 0 0,0 0-1,1 0 1,-1-1 0,0 1 0,1 0-1,-1 0 1,1 0 0,-1 1-1,1-1 1,0 0 0,-1 0 0,1 0-1,0 0 1,1 0 0,0 10 144,1 1 0,1 20 1,-3-17-139,2 0 1,-1 0-1,2 0 1,0-1-1,0 1 1,1-1 0,7 14-1,-8-20-11,0 0-1,0 0 0,0-1 0,0 1 1,1-1-1,0 0 0,0 0 1,0-1-1,0 0 0,1 0 1,0 0-1,0 0 0,0-1 1,13 5-1,-16-6 0,0-1 0,0 0 0,0-1 0,0 1 0,0 0 0,1-1 0,-1 0 0,0 1 0,0-1 0,0-1 1,1 1-1,-1 0 0,0-1 0,6-1 0,-6 0 9,0 0 0,0 0 0,0 0 0,0 0 0,-1-1-1,1 1 1,-1-1 0,1 1 0,-1-1 0,0 0 0,0 0 0,3-6 0,2-3 51,-1-1 0,0 0 0,-1 1 0,-1-2 0,0 1 0,0 0-1,-1-1 1,-1 0 0,0 1 0,-1-1 0,-1 0 0,0 0 0,-3-21 0,1 28-14,0 0 1,-1 0 0,0 0-1,0 0 1,0 1-1,-1-1 1,0 1 0,0 0-1,-1 0 1,1 0-1,-7-4 1,-1-5 138,11 13-192,-1 1-1,1-1 1,-1 1 0,0 0 0,1-1 0,-1 1-1,0 0 1,0 0 0,0 0 0,0 0 0,0 0-1,0 1 1,0-1 0,0 0 0,0 1 0,0 0-1,-1-1 1,1 1 0,0 0 0,0 0 0,0 0-1,0 1 1,-4 0 0,3 0-67,0-1 1,-1 1-1,1 1 1,0-1-1,0 0 1,1 1-1,-1-1 1,0 1-1,0 0 1,1 0-1,-1 0 1,1 0-1,0 1 1,0-1-1,-3 4 0,-3 7-3876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0:59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8136,'0'0'10425,"10"0"-10073,7 0-257,86 3 1072,15 11-388,-56-4-419,1-4-1,0-2 0,79-5 0,-70-7 24,0 4 0,0 2-1,78 9 1,-106-1 354,-1 3 1,64 20-1,-100-26-527,9 1 653,-16-4-852,0 0 0,1-1 0,-1 1-1,0 0 1,1-1 0,-1 1 0,0 0 0,1-1-1,-1 1 1,0-1 0,0 1 0,0 0-1,1-1 1,-1 1 0,0-1 0,0 1-1,0-1 1,0 1 0,0-1 0,0 1-1,0-1 1,0 1 0,0 0 0,0-1 0,0 1-1,0-1 1,0 1 0,0-1 0,0 1-1,0-1 1,-1 1 0,1-1 0,0 1-1,0 0 1,-1-1 0,1 1 0,0-1 0,-4-12-225,-3-12 529,7 24-519,-1 0 0,1 0 0,0 0-1,-1 0 1,1 0 0,-1 0 0,0 1 0,1-1-1,-1 0 1,0 0 0,1 1 0,-1-1 0,0 0-1,0 1 1,0-1 0,0 1 0,1-1 0,-1 1-1,0 0 1,-2-1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00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257 396 6128,'0'0'5341,"-11"-5"-4833,-37-16 9,42 20-422,1 0 0,-1 0 0,1 0 0,-1 1-1,1 0 1,-1 1 0,1-1 0,-1 1 0,1 0-1,0 0 1,-1 0 0,1 1 0,-6 2 0,2 0 92,1-1-53,1 0 0,1 1-1,-1 0 1,1 0 0,-1 0 0,1 1 0,1 0-1,-1 0 1,1 1 0,-1 0 0,2 0 0,-1 0 0,1 0-1,0 1 1,0-1 0,0 1 0,1 0 0,-4 14-1,6-17-74,0-1 0,1 1 0,0-1 0,0 1 0,0 0 0,0-1 0,1 1 0,-1-1 0,1 1 0,0-1 0,0 1 0,0-1 0,0 1 0,1-1 0,-1 0 0,4 6 0,-2-5 17,0 1 0,0-1 0,0 0 1,0 0-1,1 0 0,0 0 0,0 0 0,0-1 0,0 1 0,8 4 0,-9-7-24,1 1-1,-1-1 0,1 0 0,-1 0 0,1 0 0,-1 0 0,1-1 1,0 1-1,0-1 0,-1 0 0,1 0 0,0 0 0,-1-1 0,1 1 1,0-1-1,-1 0 0,1 0 0,0 0 0,-1-1 0,0 1 0,1-1 1,-1 0-1,0 0 0,0 0 0,0 0 0,0 0 0,0-1 0,4-4 0,4-6 103,0-1 0,-1 0 0,-1 0 0,14-29-1,-23 42-149,15-33 223,-1 0-1,-2-2 0,-1 1 0,-3-1 0,0-1 0,-2 0 0,1-68 1,-6 91-92,-1 1 0,0-1 0,-1 1-1,0-1 1,-1 1 0,-1 0 0,0 0 0,-5-15 0,12 82 545,5 33-545,12 70 82,-7-57-53,-8-52 144,14 57-1,-11-87 162,-9-17-463,0-1 0,0 0 1,0 0-1,0 0 0,1 0 1,-1 0-1,0 0 0,0 0 1,0 0-1,1 0 0,-1 0 1,0 0-1,0 0 0,0 0 1,1 0-1,-1 0 0,0 0 1,0 0-1,0 0 0,1 0 1,-1 0-1,0 0 0,0 0 1,0 0-1,1 0 0,-1 0 1,0-1-1,0 1 1,0 0-1,0 0 0,0 0 1,1 0-1,-1 0 0,0-1 1,0 1-1,0 0 0,0 0 1,0 0-1,0 0 0,1-1 1,-1 1-1,0 0 0,0 0 1,0-1-1,2-3-27,-1-1 0,1 1 0,-1-1 0,0 0 1,-1 0-1,1-5 0,4-54-628,-4 42-2490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01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4912,'0'0'13073,"11"8"-12612,-4-3-384,-3-3-36,0 0-1,0 1 1,-1 0-1,1 0 1,-1 0-1,1 1 0,-1-1 1,0 1-1,0 0 1,0-1-1,-1 1 0,0 1 1,1-1-1,-1 0 1,-1 0-1,1 1 1,0-1-1,0 8 0,24 218 1836,-10-63-162,-16-154-1500,0-12-178,0 1 0,0-1 0,-1 0 0,1 0 0,0 1 0,0-1 0,1 0 0,-1 0 0,0 1 0,0-1 0,1 0 0,-1 0 0,0 0 0,1 1 0,-1-1 0,1 0 0,0 0 0,-1 0 0,2 1 0,-7-3 1284,4 1-1281,1 0-1,-1 0 1,1 0-1,0 0 1,-1-1 0,1 1-1,-1 0 1,1 0-1,-1 0 1,1 0-1,0-1 1,-1 1-1,1 0 1,0 0-1,-1-1 1,1 1-1,0 0 1,-1-1 0,1 1-1,0 0 1,-1-1-1,1 1 1,0-1-1,0 1 1,0 0-1,-1-1 1,1 1-1,0-1 1,0 1-1,0-1 1,0 0 0,-3-7 14,1 0 1,0 0-1,1 0 1,0 0-1,0 0 1,1-1-1,0 1 1,0 0 0,1 0-1,0-1 1,0 1-1,1 0 1,0 0-1,0 0 1,4-7-1,6-13-8,0 1 0,29-45 1,-30 55-3,23-27 1,-29 38-33,1 0 1,0 0-1,0 1 0,0 0 1,1 0-1,0 0 1,8-4-1,-13 8-6,1 0 0,-1 0 0,0 0-1,1 0 1,-1 1 0,1-1 0,-1 0 0,1 1 0,-1 0-1,1 0 1,-1-1 0,1 1 0,0 1 0,-1-1-1,1 0 1,-1 1 0,1-1 0,-1 1 0,1 0-1,-1 0 1,0 0 0,1 0 0,-1 0 0,0 0 0,0 1-1,0-1 1,0 1 0,0 0 0,0-1 0,0 1-1,0 0 1,-1 0 0,1 0 0,-1 0 0,1 1 0,-1-1-1,0 0 1,0 0 0,0 1 0,0-1 0,-1 1-1,1-1 1,0 1 0,-1-1 0,0 1 0,0-1 0,1 1-1,-2 4 1,1 0 1,-1 1-1,-1-1 0,1 1 1,-1-1-1,-1 0 1,1 0-1,-1 1 0,0-2 1,-1 1-1,-4 8 1,5-12-1,1 0 1,-1 1-1,1-1 1,-1 0 0,0 0-1,0-1 1,0 1 0,-1 0-1,1-1 1,0 0-1,-1 0 1,0 0 0,1 0-1,-1-1 1,0 1-1,0-1 1,0 0 0,0 0-1,0-1 1,-7 1-1,11-1-1,-1 0 0,0 0 0,1 0-1,-1-1 1,0 1 0,0 0 0,1 0-1,-1 0 1,0 0 0,0 0-1,1 1 1,-1-1 0,0 0 0,1 0-1,-1 0 1,0 1 0,1-1-1,-1 0 1,0 1 0,1-1 0,-1 0-1,0 1 1,1-1 0,-1 1 0,1-1-1,-1 1 1,1 0 0,-1-1-1,1 1 1,0-1 0,-1 1 0,1 0-1,0-1 1,-1 1 0,1 0-1,0-1 1,0 1 0,-1 1 0,2 1 2,0 1 0,-1-1 0,1 0 0,1 0 0,-1 0 1,0 0-1,1 0 0,-1 0 0,3 3 0,81 122 259,-81-120-188,0 0 0,1 0 0,1 0 0,-1-1 0,1 1 0,0-1 0,1-1 0,0 1 0,0-1 0,8 6 0,-8-7 166,-4-4-79,-7-12-240,-2-5-3701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28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0 219 4312,'0'0'10328,"7"-13"-10040,-4 8-263,3-6 87,0 0 0,0 0 0,2 0 0,-1 1 0,1 0 0,1 0 0,-1 1 0,19-15 0,-2 2 242,-21 18-264,0 0 0,1 0 0,-1 0 0,0 0 0,1 1 0,7-4 0,5-2 139,-13 7-157,0 0 1,0 0-1,0 0 0,0 0 0,1 1 0,-1 0 0,8-2 0,-9 3-10,1-1-1,0 0 0,-1 0 1,1 0-1,-1 0 0,1 0 1,4-3-1,9-3 191,-12 7-193,0 0 0,0 1 0,-1 0 0,1 0 0,0 0 0,0 1 0,-1-1 0,1 1 0,-1 0-1,6 4 1,-10-6-55,4 2 17,0 1 1,-1-1-1,1 1 0,-1 0 1,0 0-1,0 0 0,0 0 0,0 0 1,-1 1-1,1-1 0,-1 1 1,0 0-1,2 5 0,3 8 84,9 34-1,-6-19 9,-7-20-76,0-1 1,-1 1-1,-1-1 0,1 1 1,-2 0-1,0 0 0,0-1 1,-1 1-1,-1 0 0,-4 19 1,-1-5 53,-2-1 0,0 0 1,-20 37-1,19-45-26,-1-1 0,-1 0 0,-1-1 0,0 0 0,-1-1 0,-1 0 0,0-1 0,-24 16 0,25-18-3,12-9-36,-1 0 0,0 1 0,0-1 1,0 0-1,0 0 0,0-1 0,0 1 0,0 0 0,-1-1 1,-6 2-1,5-2 5,5-1-27,0 0 0,-1 1 0,1-1 0,0 0 0,-1 0-1,1 0 1,0 0 0,0 0 0,-1 0 0,1 1 0,0-1 0,-1 0 0,1 0 0,0 0 0,-1 0 0,1 0 0,0 0 0,0 0 0,-1 0 0,1 0 0,0-1 0,-1 1 0,1 0 0,0 0 0,-1 0 0,1 0 0,0 0 0,0 0 0,-1-1 0,1 1 0,0 0 0,0 0 0,-1 0 0,1-1 0,0 1 0,0 0 0,0 0 0,-1-1 0,1 1-1,0 0 1,0 0 0,0-1 0,0 1 0,0 0 0,-1-1 0,1 1 0,0 0 0,0-1 0,0 1 0,0 0 0,0 0 0,0-1 0,0 1 0,0 0 0,0-1 0,0 1 0,1-1 0,20-22 169,-20 23-172,10-12 39,0 2-1,1-1 1,14-8-1,-22 17-17,0-1 0,0 1 0,0 0 0,0 0 0,1 0 0,-1 1 0,0 0 0,1 0 0,-1 0 0,1 0 0,0 1 0,-1-1 0,1 1 0,-1 0 0,6 1 0,3 1 65,-1 1 0,0-1 1,0 2-1,0 0 0,0 0 0,-1 1 0,1 1 1,-1 0-1,10 7 0,1 0 74,-18-11-105,0 0 0,-1-1 0,0 1 0,1 1 0,-1-1 0,0 0 0,0 1 0,0-1 0,0 1 0,-1 0 0,5 5 0,0 3 344,-6-10-340,-1 0 0,1 0 0,0-1 0,-1 1-1,1 0 1,-1 0 0,1 0 0,-1 0 0,1 0 0,-1 0 0,0 0-1,1 0 1,-1 0 0,0 0 0,0 0 0,0 0 0,0 0 0,0 1 0,-1 8-82,1 4 416,0-13-502,0-1-1,0 0 1,0 0-1,0 1 1,0-1-1,0 0 1,0 0-1,0 1 1,0-1-1,0 0 1,1 0-1,-1 1 0,0-1 1,0 0-1,0 0 1,0 1-1,0-1 1,1 0-1,-1 0 1,0 0-1,0 1 1,0-1-1,1 0 0,-1 0 1,0 0-1,0 0 1,1 0-1,-1 1 1,0-1-1,0 0 1,1 0-1,-1 0 1,0 0-1,1 0 1,-1 0-1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29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66 7432,'0'0'8888,"-11"2"-8442,-32 4-5,39-5-333,0 0-1,1 1 0,-1-1 0,0 1 0,1 0 0,0 0 0,-1 0 0,1 0 0,0 1 0,0-1 1,0 1-1,0 0 0,1 0 0,-1 0 0,1 0 0,0 0 0,0 0 0,-3 7 0,-4 4 173,4-6-136,1 0-1,0 0 1,1 0 0,-1 0-1,2 0 1,-1 1 0,1 0 0,0-1-1,0 13 1,1-7 86,0 0 0,1 1 1,1-1-1,4 28 0,-4-40-170,-1 1 0,1-1 1,-1 1-1,1-1 0,0 1 0,0-1 0,0 0 0,0 0 1,0 1-1,0-1 0,1 0 0,-1 0 0,1 0 0,-1 0 1,1-1-1,0 1 0,0 0 0,3 2 0,-3-4-29,1 1 0,-1 0 0,0-1 0,0 0 0,1 0 0,-1 1 0,0-1 0,1-1 0,-1 1 0,0 0 0,0 0 0,1-1 0,-1 1 0,0-1 0,0 0-1,0 0 1,0 0 0,0 0 0,0 0 0,3-2 0,9-5 38,0-1-1,-1 0 1,0-1-1,0 0 1,-1-1-1,-1 0 1,1-1-1,-2-1 1,0 1-1,13-23 1,-21 32-32,13-23 76,-15 25-94,0 1-1,0-1 1,1 1 0,-1-1 0,0 1-1,0-1 1,0 1 0,1-1 0,-1 1-1,0-1 1,1 1 0,-1 0-1,0-1 1,1 1 0,-1-1 0,0 1-1,1 0 1,-1-1 0,1 1-1,-1 0 1,1 0 0,-1-1 0,1 1-1,-1 0 1,1 0 0,-1 0 0,1 0-1,1 7 27,0 2 1,0-1-1,0 14 0,-3-18-37,1 0-1,0 0 1,1 0 0,-1 0-1,1 1 1,0-1 0,0 0-1,0 0 1,0 0 0,1-1-1,0 1 1,0 0-1,0 0 1,0-1 0,0 1-1,1-1 1,-1 0 0,1 0-1,0 0 1,3 3 0,-1-2 9,1 0 1,-1-1-1,1 1 1,0-1-1,11 5 1,-14-8-5,1 1 1,0 0 0,-1-1 0,1 0-1,-1 0 1,1 0 0,0 0 0,-1-1-1,1 0 1,-1 1 0,1-1 0,3-2 0,2 0 24,1-1 0,-1-1 0,0 0 0,-1 0 0,1-1 0,-1 0 0,0 0 0,0-1 0,-1 0 0,0 0 0,0-1 0,-1 0 0,6-9 0,-7 10-1,-1-1 1,1 1 0,-1-1 0,-1 0 0,0 0 0,0 0-1,0 0 1,-1-1 0,0 1 0,-1-1 0,0 1 0,0-1-1,-1 0 1,0 1 0,-2-14 0,1 15 3,-1 0 0,-1 0 0,1 0 0,-1 1 1,-1 0-1,1-1 0,-1 1 0,0 0 0,0 1 0,-1-1 1,1 1-1,-1 0 0,-1 0 0,-10-8 0,15 13-40,0-1 0,0 1 0,0 0 0,0 0 1,0 0-1,0 0 0,0 0 0,0 0 0,0 0 0,0 0 0,-1 0 0,1 0 0,0 0 0,0 1 0,0-1 0,0 0 0,0 1 1,0-1-1,1 1 0,-1-1 0,0 1 0,0-1 0,0 1 0,0 0 0,1 0 0,-1-1 0,0 1 0,0 0 0,0 1 0,0-1-16,-1 1-1,1-1 0,0 1 1,0 0-1,0-1 0,0 1 1,1 0-1,-1-1 0,0 1 0,1 0 1,-1 0-1,1 0 0,-1 0 1,1 0-1,0-1 0,0 4 0,9 17-455,-5-16-2864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33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328 504 5320,'0'0'5686,"-10"4"-5388,-32 13-4,41-16-246,0-1 1,-1 1-1,1-1 0,-1 0 0,1 0 0,-1 1 0,1-1 1,-1 0-1,1 0 0,0-1 0,-1 1 0,1 0 0,-1 0 0,1-1 1,-1 1-1,1-1 0,-2 0 0,-3-1 308,-13-5 637,17 6-930,0 0 1,0 0 0,0 0-1,0 1 1,0-1 0,-1 0 0,1 1-1,0-1 1,0 1 0,-1 0-1,1 0 1,0 0 0,-1 0-1,1 0 1,0 1 0,0-1-1,-1 1 1,-3 1 0,3-1 6,-7 3 117,1 0-1,0 0 0,0 1 0,0 0 0,1 0 1,0 1-1,0 0 0,0 1 0,1 0 0,0 0 1,-8 10-1,6-4-34,1 0 0,0 0 0,1 0 0,1 1 0,0 0 0,1 0 0,1 0 0,0 1 0,0 0 0,2-1 0,0 1 0,0 0 0,2 1 0,0-1 0,0 0 0,2 0 0,0 0 0,0 0 0,2-1 0,9 28 0,-11-37-112,0-1 1,1 1-1,-1-1 1,1 0-1,0 0 1,1 0-1,-1 0 1,1-1 0,-1 1-1,1-1 1,0 0-1,0 0 1,1 0-1,-1-1 1,1 1-1,-1-1 1,1 0-1,0-1 1,-1 1 0,8 1-1,-7-2-18,0 0 1,0-1-1,0 1 1,0-1-1,-1 0 0,1 0 1,0-1-1,0 1 1,0-1-1,0 0 0,0 0 1,-1-1-1,1 1 1,0-1-1,-1 0 0,0-1 1,1 1-1,-1-1 0,0 1 1,0-1-1,5-5 1,4-8 27,0 0 1,0-1 0,-2 0 0,0-1-1,-1 0 1,-1-1 0,0 0 0,-2 0-1,0-1 1,-1 0 0,-1 0 0,-1-1-1,-1 0 1,1-22 0,-3-3 50,-2 0 0,-2-1 0,-1 1-1,-3 0 1,-16-58 0,15 76-60,-51-183 448,52 185-440,7 21-34,-1 1 0,0 0 0,0 0 0,-1-1 0,1 1-1,-1 0 1,0 0 0,0 1 0,0-1 0,-1 0 0,-2-3 0,5 7-14,0 0 0,0 0 1,0 0-1,0 0 0,-1 0 1,1-1-1,0 1 0,0 0 1,0 0-1,0 0 0,0 0 1,0 0-1,0 0 0,0 0 0,0 0 1,0 0-1,0 0 0,-1 0 1,1 0-1,0 0 0,0 0 1,0 0-1,0 0 0,0 0 1,0 0-1,0 0 0,0 0 1,0 0-1,-1 0 0,1 0 1,0 0-1,0 0 0,0 0 1,0 0-1,0 0 0,0 0 1,0 0-1,0 0 0,0 0 1,0 0-1,-1 0 0,1 0 1,0 0-1,0 1 0,0-1 1,0 0-1,0 0 0,0 0 0,0 0 1,0 0-1,0 0 0,0 0 1,0 0-1,0 0 0,0 0 1,0 1-1,-2 9 27,3 18-20,-1-24-1,25 255 13,5-6-5,-21-184-4,15 39 106,-15-77 135,7 57 1,-16-87-227,0 0 0,0 0 0,0 0 0,0-1 0,0 1-1,1 0 1,-1 0 0,0 0 0,0 0 0,1-1 0,-1 1 0,1 0-1,-1 0 1,1-1 0,-1 1 0,1 0 0,-1-1 0,1 1 0,-1 0-1,1-1 1,0 1 0,1 0 0,-2-1-17,1 0 1,-1 0 0,1 0-1,-1 0 1,1 0-1,-1 0 1,1 0-1,0 0 1,-1-1-1,1 1 1,-1 0-1,1 0 1,-1-1-1,1 1 1,-1 0-1,1 0 1,-1-1-1,1 1 1,-1 0-1,0-1 1,1 1-1,-1-1 1,1 1-1,-1-1 1,0 1 0,0-1-1,1 1 1,-1-1-1,0 1 1,0-1-1,1 1 1,-1-1-1,0 1 1,0-2-1,4-7-357,11-25 304,-2 16-3705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34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37 6224,'0'0'10129,"-12"10"-9624,3-3-413,-1 1 126,-1 1-1,2 0 1,-1 0-1,1 1 1,1 0-1,0 0 1,-11 19-1,16-23-109,-3 6 176,1 0 0,0 0-1,-3 15 1,7-23-192,0 0 1,0 1-1,1-1 1,0 1-1,-1-1 0,2 1 1,-1-1-1,1 1 0,-1-1 1,1 1-1,1-1 0,-1 0 1,2 6-1,6 12 262,-5-10-191,1 0 0,1 0 0,-1 0 0,9 10 0,-13-20-137,0 0 1,0-1-1,0 1 0,0 0 1,1-1-1,-1 1 0,1-1 1,-1 0-1,1 1 0,-1-1 1,1 0-1,0 0 0,0 0 1,-1 0-1,1 0 1,0-1-1,0 1 0,0-1 1,0 1-1,0-1 0,0 1 1,0-1-1,0 0 0,0 0 1,0 0-1,0 0 0,0-1 1,0 1-1,0 0 1,0-1-1,0 1 0,2-2 1,7-4 75,0-2 1,0 1 0,-1-1 0,0-1 0,-1 0 0,10-10 0,-8 7-18,0-1 0,-1 0 1,13-22-1,-18 28-37,-1-1 0,-1 0 0,1 0 0,-1 0 0,-1 0 0,0-1 0,0 1 0,1-13 0,3-1 272,-1 20-48,-2 14-143,-2 0-89,1 1 0,0-1 1,1 0-1,1 0 0,0 0 0,0-1 0,11 19 0,-13-26-26,0 0 0,1 0 0,-1 1 0,1-2 0,0 1 0,1 0 0,-1-1 0,0 1 0,1-1 0,0 0-1,0 0 1,0 0 0,0-1 0,0 0 0,1 1 0,-1-1 0,1-1 0,-1 1 0,1-1 0,0 0 0,0 0 0,8 1 0,-10-3 6,1 1 0,-1-1 1,0 0-1,1 0 1,-1-1-1,0 1 0,1-1 1,-1 1-1,0-1 0,0 0 1,0 0-1,-1 0 1,1-1-1,0 1 0,-1-1 1,0 0-1,1 1 1,-1-1-1,0 0 0,2-4 1,5-9 120,0 0 0,10-26 0,-19 42-135,6-15 120,-1 0 0,0 1-1,4-26 1,-8 33-64,0-1-1,-1 1 1,0-1-1,0 1 0,0-1 1,-1 1-1,0-1 0,-1 1 1,-3-11-1,3 13 11,-1 0 0,0 1 0,0-1 0,-1 0 0,-6-6 0,-1-2 96,11 12-183,0 1 0,-1 0 1,1 0-1,0-1 0,-1 1 0,1 0 0,0 0 0,-1-1 1,1 1-1,0 0 0,-1 0 0,1 0 0,-1 0 0,1 0 1,0 0-1,-1 0 0,1 0 0,-1 0 0,1 0 0,0 0 1,-1 0-1,1 0 0,-1 0 0,1 0 0,0 0 0,-1 0 1,1 0-1,0 1 0,-1-1 0,1 0 0,-1 0 0,1 0 0,0 1 1,0-1-1,-1 0 0,1 0 0,0 1 0,-1-1 0,1 0 1,0 1-1,0-1 0,0 0 0,-1 1 0,1-1 0,0 0 1,0 1-1,0-1 0,0 1 0,0-1 0,-1 0 0,1 1 1,0-1-1,0 1 0,0-1 0,0 0 0,0 1 0,0-1 1,1 1-1,-1-1 0,0 0 0,0 1 0,4 6-3787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1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12664,'0'0'8695,"-16"8"-8117,-102 57 582,26-17 27,-26 17 500,79-41-1042,28-19-420,1 1 0,0 0 0,0 1 0,1 0 0,-1 0 0,2 1 0,-1 0 0,1 1 0,-9 12 0,2-1 58,11-17-228,2 1 0,-1-1-1,0 0 1,1 1-1,-1 0 1,1 0-1,0-1 1,0 1 0,1 0-1,-2 6 1,6-5-475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35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5624,'0'0'7088,"9"-2"-6496,30-6 275,0 1 1,1 3 0,40-1-1,62 17 245,128 1 427,-257-13-1471,159-10 775,-135 5-534,-1-1-1,60-17 0,-69 14-110,0 1-1,0 2 1,1 1 0,38-3 0,-55 7-119,-1 1 72,0-1 1,1 2-1,-1-1 1,19 5-1,-16-3 59,-10-2-133,0 1-1,0-1 1,-1 1-1,1-1 1,0 1 0,-1 0-1,1 0 1,-1 1-1,4 1 1,-1-1 579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36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234 368 5320,'0'0'6625,"-13"-6"-6168,1 1-300,-1 0-1,-16-4 1,26 9-121,0-1 1,1 1-1,-1 0 1,0 1-1,0-1 1,1 0-1,-1 1 1,0-1-1,1 1 1,-1 0-1,0 0 1,1 0-1,-1 0 1,1 1 0,0-1-1,-1 1 1,1-1-1,0 1 1,0 0-1,0 0 1,0 0-1,0 0 1,-2 3-1,-1 0 46,1-1-6,-10 10 272,1 0 0,0 1-1,1 1 1,-17 28 0,27-40-247,-1 0 0,2 0 0,-1 1 0,0-1 0,1 1 0,0-1 0,0 1 0,0 0 0,0-1 1,1 1-1,0 0 0,0 0 0,0 0 0,0-1 0,1 1 0,0 0 0,0-1 0,0 1 0,1-1 0,0 1 0,-1-1 0,1 1 1,1-1-1,-1 0 0,4 4 0,-5-6-59,1 0 0,-1 0 0,1 0 0,-1-1 0,1 1 0,0 0 0,0-1 0,0 0 0,0 1 0,0-1 0,0 0 0,0 0 0,0 0 1,1 0-1,-1 0 0,0-1 0,0 1 0,1-1 0,2 1 0,-2-1 13,1 0 0,0-1 0,0 1 0,-1-1 0,1 0 0,0 0 0,-1 0 0,1 0 0,-1-1 0,1 1 0,3-3 0,1-1 25,0-1 0,-1 1 0,0-1-1,0-1 1,0 1 0,0-1 0,-1-1 0,-1 1 0,6-9 0,6-17 163,-1-1 0,-2 0 1,-1-1-1,-2 0 0,-2-1 1,-1 0-1,7-73 0,-15 90-94,-3-30 0,0-1 104,2 34-201,1 14-33,0-1 0,-1 0 1,1 1-1,1-1 0,-1 0 1,0 1-1,1-1 0,-1 0 0,1 1 1,1-4-1,-1 1-15,-1 4 4,0 0-1,0 0 0,0 0 0,1 0 1,-1 0-1,0 0 0,1 0 1,-1 0-1,1 1 0,-1-1 1,0 0-1,1 0 0,0 0 1,-1 0-1,1 1 0,0-1 1,-1 0-1,1 0 0,1 0 1,-2 1 5,12 22 80,-5 4-41,-2 1-1,0-1 0,0 47 1,2 3 74,0 0 67,-5-40 123,2 0 0,1 0-1,2 0 1,12 35 0,-15-62-43,-3-7-230,-1-1 0,1 0 1,0 1-1,0-1 0,-1 0 0,1 1 0,-1-1 0,1 1 0,-1-1 0,0 1 0,1-1 1,-1 1-1,0 0 0,0-1 0,0 1 0,0-1 0,-1 1 0,1-1 0,0 1 0,-1-1 0,1 1 1,-1-1-1,1 1 0,-1-1 0,0 1 0,1-1 0,-1 0 0,0 0 0,0 1 0,-2 1 1,1 0 45,-3 5-354,2-8-48,2-6-96,3 0-3187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3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8136,'0'0'5644,"2"15"-5111,5 70 794,-4 103-1,-1-18 1426,1-145-2202,-2-18-252,0 1 1,0-1-1,-1 15 1,-2-11 570,1-14-103,2-19-205,1 11-498,3-38 278,16-57-1,-18 91-282,1 1 1,1 0-1,1 1 0,0-1 1,0 1-1,2 0 1,-1 0-1,17-19 0,-17 25-36,5-7 54,0 1 0,21-17 0,-29 27-61,-1 0 0,0 1 0,1 0 0,0-1 0,-1 1 0,1 1-1,0-1 1,0 1 0,0-1 0,0 1 0,0 0 0,0 1-1,1-1 1,-1 1 0,0-1 0,6 2 0,-8-1-6,0 1-1,1-1 1,-1 1 0,0 0 0,0 0-1,0 0 1,0 0 0,0 0 0,0 0-1,0 1 1,0-1 0,0 0 0,-1 1-1,1 0 1,-1-1 0,1 1-1,-1 0 1,1 0 0,-1 0 0,0 0-1,0 0 1,0 0 0,0 0 0,0 0-1,-1 1 1,1-1 0,-1 0 0,1 0-1,-1 1 1,0-1 0,0 3 0,0 1 7,0 0 0,0 0 0,0 0 1,-1 0-1,0 0 0,0 0 0,-1-1 1,1 1-1,-1 0 0,-5 9 1,5-11-3,-1-1 1,1 1 0,-1 0-1,0-1 1,0 1-1,0-1 1,-1 0 0,1 0-1,-1 0 1,0-1 0,-7 5-1,0-3 36,1 0 0,-1-1 0,-17 4 0,27-7-48,-10 2 86,0 0 0,-22 1 0,51 11 112,155 104 200,-141-87-110,-25-23-70,0-1 1,0 0-1,13 9 1,-20-16-215,0 1 0,1-1 0,-1 0-1,0 0 1,0 0 0,1 0 0,-1 0 0,0 0 0,0 1 0,1-1 0,-1 0 0,0 0 0,0 0 0,1 0 0,-1 0 0,0 0-1,1 0 1,-1 0 0,0 0 0,0 0 0,1-1 0,-1 1 0,0 0 0,0 0 0,1 0 0,-1 0 0,0 0 0,0 0-1,1-1 1,-1 1 0,0 0 0,0 0 0,0 0 0,1 0 0,-1-1 0,0 1 0,0 0 0,0 0 0,0-1 0,0 1 0,1 0-1,-1 0 1,0-1 0,0 1 0,0 0 0,0 0 0,0-1 0,3-14-110,-2 6-485,0 0 0,1 0 1,1 1-1,4-13 0,-6 18-488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38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5720,'0'0'16738,"15"-3"-16398,0 1-253,3-1 43,1 0 0,0 2 0,22 0 0,-18 1 155,0-2 0,36-6 0,-35 4-78,-19 3-144,0 1 0,0 0 0,0 0-1,0 1 1,10 1 0,-12-1-11,1 0 1,0 0-1,-1-1 0,1 1 1,0-1-1,0 0 1,-1 0-1,1-1 0,0 1 1,-1-1-1,5-1 1,-2 1 89,-1-1 1,1 1-1,-1 0 1,1 1-1,0-1 1,10 1-1,-9 0 190,-7 0-324,0 0 0,0 0-1,0 0 1,0 0 0,0 0 0,0 0 0,-1 0 0,1 0-1,0 0 1,0 0 0,0 0 0,0 0 0,0 0 0,0 0-1,0 0 1,0 0 0,0 0 0,0 0 0,0 0 0,-1 0-1,1 1 1,0-1 0,0 0 0,0 0 0,0 0 0,0 0 0,0 0-1,0 0 1,0 0 0,0 0 0,0 0 0,0 0 0,0 0-1,0 0 1,0 0 0,0 0 0,0 1 0,0-1 0,0 0-1,0 0 1,0 0 0,0 0 0,0 0 0,0 0 0,0 0-1,0 0 1,0 0 0,0 0 0,0 1 0,0-1 0,0 0 0,0 0-1,0 0 1,0 0 0,0 0 0,0 0 0,0 0 0,0 0-1,0 0 1,0 0 0,0 0 0,0 0 0,0 0 0,0 0-1,0 1 1,0-1 0,1 0 0,-1 0 0,0 0 0,-8 5 86,5-3-388,-5 13-249,3-6-3567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39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8432,'0'0'11406,"10"-1"-10917,215-36 2358,-118 17-2038,-71 14-448,0 1-1,1 2 1,-1 2-1,1 1 0,38 6 1,-58-5-151,-15-1-161,0-1-1,-1 1 1,1 0-1,0 1 1,0-1 0,0 0-1,0 0 1,0 1-1,0-1 1,-1 1-1,1 0 1,0-1-1,0 1 1,2 2 314,-10 1-566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42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2904,'0'0'1928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43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28 181 3808,'0'0'6821,"-6"-10"-6108,-14-32-27,19 40-627,1 1 0,0-1 0,0 0 0,0 0 0,0 0 0,0 0 0,0 0 0,0 0 0,1 1 0,-1-1 0,1 0-1,-1 0 1,1 0 0,0 1 0,0-1 0,0 0 0,0 1 0,0-1 0,0 0 0,0 1 0,0 0 0,0-1 0,1 1 0,-1 0 0,1-1 0,-1 1 0,3-1 0,0-2 94,6-5 149,0 1 1,0 0-1,1 0 1,0 1-1,1 0 1,-1 1 0,26-9-1,-31 12-147,0 2 0,0-1 0,1 1-1,-1 0 1,1 0 0,0 0 0,-1 1 0,1 0 0,-1 1 0,1-1-1,-1 1 1,1 0 0,-1 1 0,1 0 0,-1 0 0,0 0-1,0 1 1,6 3 0,-7-3-54,1 1 0,-1 0 0,1 0-1,-1 0 1,-1 1 0,1 0 0,-1 0 0,0 0 0,0 0 0,0 1-1,-1 0 1,1 0 0,3 10 0,-4-6-23,0-1 1,-1 1-1,0 0 1,-1 0-1,0 0 0,0 0 1,-1 0-1,-2 13 1,-2 4 46,-1 0 1,-1-1-1,-2 1 1,-1-1-1,-21 44 1,14-38 20,-1-1 0,-38 52 0,43-67-43,-1-1 0,-1-1 0,0 0 0,-1 0 0,0-2 1,-27 17-1,31-22 181,14-11-48,20-12-6,4 3-36,47-17-1,-70 29-177,3-1 23,0 0-1,0 1 1,0-1 0,0 2-1,1-1 1,-1 1 0,0 0-1,10 1 1,60 14 418,-37-6-94,5 6 320,-24-8-449,5 6 55,-22-11-209,0 0 0,0 0 0,-1 0 0,1-1 0,0 1 0,1-1 0,-1 0 0,0 0 0,6 0 0,19-20-503,-16 8-3185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4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318 107 6016,'0'0'6728,"-6"-10"-6182,-23-32 12,25 38-394,1 0 1,-1 0 0,0 0 0,0 1 0,-1 0 0,1-1 0,-1 1 0,1 1 0,-1-1-1,0 1 1,0 0 0,0 0 0,0 0 0,-10-1 0,-4-3 347,12 5-376,0 0 1,0 0-1,0 1 1,0 0-1,-1 0 0,1 1 1,0 0-1,0 0 1,0 0-1,1 1 1,-1 0-1,0 0 0,-8 5 1,3-3 63,9-2-126,0-1-1,0 1 1,0-1-1,0 1 1,0 0-1,0 0 1,1 0-1,-1 0 1,1 0-1,-1 1 0,1-1 1,0 1-1,0 0 1,0 0-1,0-1 1,1 1-1,-3 6 1,0 2 211,1 0-1,0 0 1,-2 20 0,5-30-273,-3 19 403,0 0 1,1 22-1,3-34-250,-1 0-1,1 0 1,1 0-1,-1 0 1,2 0-1,-1-1 0,1 1 1,4 9-1,-5-15-122,-1 1 0,1 0 0,0-1-1,0 1 1,0-1 0,0 1 0,1-1 0,-1 0-1,1 0 1,-1 0 0,1 0 0,0 0-1,-1-1 1,1 1 0,0-1 0,0 0 0,0 0-1,0 0 1,1 0 0,-1-1 0,4 1 0,-3 0-32,5 2 49,1-1 0,0 0 1,0 0-1,1-1 1,-1 0-1,0-1 0,0 0 1,14-3-1,120-11 992,-124 18-718,-18-4-276,0 1-1,0 0 1,0-1 0,0 0 0,0 1 0,0-1-1,0 0 1,0 0 0,0 0 0,0 0-1,0 0 1,1 0 0,2-2 0,-5 2-45,0 0 1,0 0-1,0 0 0,0 0 1,0 0-1,0 0 0,0 0 1,0 0-1,1 0 0,-1 0 1,0 0-1,0 0 1,0 1-1,0-1 0,0 0 1,0 0-1,0 0 0,0 0 1,0 0-1,0 0 1,0 0-1,0 0 0,0 0 1,0 0-1,0 0 0,0 0 1,0 0-1,0 0 0,0 0 1,0 0-1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45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79 7328,'0'0'7982,"11"-9"-7539,-3 2-346,4-3 186,-1 0-1,2 1 1,-1 1 0,1 0-1,16-7 1,-26 14-194,0 0 0,0 1 0,0 0 0,0 0 0,0 0-1,0 0 1,0 0 0,0 0 0,0 1 0,0 0 0,0-1 0,-1 1 0,1 0 0,0 0-1,0 1 1,-1-1 0,1 1 0,0-1 0,-1 1 0,0 0 0,1 0 0,-1 0 0,0 0-1,0 0 1,0 0 0,0 1 0,0-1 0,-1 1 0,1-1 0,-1 1 0,0 0-1,0-1 1,1 1 0,-2 0 0,2 5 0,-1-3-16,-1 1 0,0-1 0,0 0-1,-1 1 1,0-1 0,0 0 0,0 1 0,-3 7 0,-19 40 239,5-23-95,-1-1 0,-2 0-1,0-2 1,-43 42 0,60-65-156,0 0 0,1 0 1,0 0-1,0 1 0,0-1 0,0 1 0,-4 9 0,7-12-31,-1-1 0,1 1-1,-1 0 1,1 0 0,-1 0-1,1 0 1,0-1-1,0 1 1,0 0 0,0 0-1,0 0 1,1 0 0,-1 0-1,1-1 1,-1 1-1,1 0 1,-1 0 0,1 0-1,0-1 1,0 1 0,0-1-1,0 1 1,0 0-1,0-1 1,0 0 0,3 3-1,8 6 64,0-1-1,0-1 1,1 1-1,1-2 0,-1 0 1,1-1-1,0 0 1,1-1-1,-1 0 1,1-1-1,0-1 1,0-1-1,0 0 0,19 0 1,-22-2 104,-1-1 0,0 0 0,0-1 1,0 0-1,0 0 0,0-1 0,17-7 0,-28 9-173,1 1 1,0-1-1,0 0 0,-1 1 1,1-1-1,0 0 0,-1 0 1,1 1-1,-1-1 0,1 0 0,-1 0 1,1 0-1,-1 0 0,1 0 1,-1 0-1,0 0 0,0 0 0,0 0 1,1 1-1,-1-1 0,0 0 1,0-2-1,-5-25-99,1 7-226,6 5-3328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4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9744,'0'0'3549,"5"15"-3100,-2-5-360,2 5 49,0 0-1,-2 0 0,1 1 1,-2-1-1,1 20 1,-7 212 2295,0-55-307,-8-53 194,11-125-1850,0-1 0,-5 21 0,1-11-38,-5 14 171,5-24 24,4-11-128,0-3 162,3-14-615,1 1-1,0-1 1,1 1-1,1 0 1,11-25-1,41-63 70,-17 34-32,-29 52-64,0 1 1,1 0-1,0 1 0,1 1 1,1 0-1,0 0 0,22-14 1,5 2 74,-41 25-93,1 0 1,-1-1-1,1 1 0,0 0 0,-1-1 0,1 1 1,0 0-1,-1 0 0,1-1 0,0 1 0,-1 0 1,1 0-1,0 0 0,-1 0 0,1 0 0,0 0 1,-1 0-1,1 0 0,0 0 0,-1 0 0,1 1 1,0-1-1,-1 0 0,1 0 0,0 1 0,14 14 45,-12-10-29,0 1 1,0 0-1,-1-1 0,4 12 0,-5-12-6,0 1 0,-1 0-1,0 0 1,0 0 0,0-1 0,0 1 0,-1 0 0,0 0 0,0 0 0,-1-1-1,0 1 1,0-1 0,0 1 0,0-1 0,-1 0 0,0 0 0,0 0-1,0 0 1,-6 5 0,2-1 6,0-1 0,-1-1 0,0 1 0,0-2 1,-1 1-1,0-1 0,0 0 0,0-1 0,-16 7 0,15-7 29,0 0 0,-19 12 1,28-16-39,0-1 1,0 1 0,0-1-1,0 1 1,-1-1 0,1 0-1,0 0 1,0 0 0,0 0-1,-1 0 1,1 0 0,-1 0-1,0 0 137,11 1-49,19 5 70,32 12-1,-29-8-48,-15-4 2,0 1 1,0 0 0,0 1-1,-1 1 1,-1 0 0,17 14 0,-14-11 39,6 2 133,-18-12-187,-1 1 0,0-1 0,0 0 0,0 1 0,0 0 0,0 0 0,-1 0 0,1 1 0,-1-1 0,0 1 0,0-1 1,0 1-1,3 7 0,-6-10-86,0 0-1,1 1 1,-1-1 0,0 1 0,0-1 0,-1 0 0,1 1 0,0-1-1,0 1 1,-1-1 0,1 0 0,0 1 0,-1-1 0,0 0 0,1 0-1,-1 1 1,0-1 0,0 0 0,1 0 0,-1 0 0,0 0 0,0 0-1,0 0 1,0 0 0,0 0 0,-1 0 0,1 0 0,0-1 0,0 1-1,-1 0 1,0 0 0,1-1-311,0 1-1,0-1 1,0 0 0,0 0-1,0 1 1,0-1-1,0 0 1,0 0 0,0 0-1,0 0 1,0 0-1,0 0 1,0 0 0,-2-1-1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1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10040,'0'0'16015,"10"-4"-15656,4-2-119,0 1 0,1 1 0,0 1 0,-1 0 0,1 1 0,27-1 0,226 8 4425,-263-4-4665,1-1 0,0 1 0,0 0 0,-1 0 0,1 0 0,0 1 0,-1 0 0,1 0 0,7 5 0,-9-7 688,2 1-1163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51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236 451 4120,'0'0'9072,"-2"10"-8744,1-9-318,-1 12 197,-1 0 1,-1 0-1,0 0 1,-11 21 0,3-8 221,9-18-274,0-1 1,-1 1-1,-7 9 0,11-16-132,-1 0 0,0 0 0,0-1 0,0 1 0,0 0 0,0-1 0,0 1 0,0 0 0,0-1 0,0 1 0,0-1 0,0 0 0,-1 1 0,1-1 0,0 0 0,0 0 0,0 0 0,0 1 0,-1-1 0,1 0 0,0-1 0,0 1 0,0 0 0,-1 0 0,1 0 0,0-1 0,0 1 0,0-1 0,0 1 0,0-1 0,0 1 0,-2-2 0,1 1 14,0 0 0,0 0 1,0 1-1,0-1 0,0 1 0,0-1 1,0 1-1,-1 0 0,1-1 0,0 1 0,0 0 1,0 1-1,-1-1 0,-2 1 0,0 1 33,-1 0 0,1 1 0,-1 0 0,1 0 0,0 0 0,0 1 0,1-1 0,-1 1 0,1 0 0,0 1 0,0-1 0,0 1 0,0 0 0,1 0 0,0 0 0,0 0 0,0 0 0,1 1 0,0-1 0,-3 10 0,1 0 54,1 0 0,1 0-1,0 0 1,1 1 0,0-1 0,3 28-1,-2-42-112,0-1 0,0 0-1,0 1 1,1-1-1,-1 1 1,0-1 0,0 1-1,0-1 1,0 0 0,1 1-1,-1-1 1,0 1-1,0-1 1,1 0 0,-1 1-1,0-1 1,1 0-1,-1 1 1,0-1 0,1 0-1,-1 0 1,0 1-1,1-1 1,-1 0 0,1 0-1,-1 0 1,1 1-1,-1-1 1,0 0 0,1 0-1,-1 0 1,1 0 0,-1 0-1,1 0 1,-1 0-1,1 0 1,20-4 224,-13 2-163,48-2 184,-31 4-130,-19-1-102,-1 0 0,0 0 0,0 0 1,0-1-1,0 1 0,0-1 0,0-1 0,-1 1 1,1-1-1,-1 0 0,1 0 0,-1 0 0,0 0 1,0-1-1,4-4 0,7-9 54,0-1-1,14-22 1,-16 20-26,-3 5-28,-2 0 0,1 0 0,-2-1 0,0 0 0,-1 0 0,-1-1 0,0 0 0,-1 0 1,-1 0-1,-1 0 0,0 0 0,-2-29 0,-3-13 17,-3-1 1,-18-76-1,14 86 11,4 20 22,-1 1 0,-1 0 0,-13-30 0,20 59-69,1-1-1,0 0 1,-1 0-1,1 0 1,-1 0 0,1 0-1,-1 1 1,1-1 0,-1 0-1,0 0 1,1 1-1,-1-1 1,0 0 0,1 1-1,-1-1 1,0 1-1,0-1 1,0 1 0,-1-1-1,1 1 1,0 0-1,0 0 0,1 0 0,-1 0 1,0 0-1,0 0 0,1 1 0,-1-1 0,0 0 1,1 1-1,-1-1 0,0 0 0,1 1 1,-1-1-1,0 1 0,1-1 0,-1 1 1,1-1-1,-1 1 0,1 0 0,-1-1 1,1 1-1,-1-1 0,1 1 0,0 0 0,-1 1 1,-6 10-2,2 1-1,-1 0 1,2 0 0,0 1 0,0-1 0,1 1 0,1 0 0,0 0 0,0 14-1,2 19 17,9 63 0,-7-88-15,0 0 13,3 35 139,3 1 0,1-1 1,25 78-1,-25-91 41,-8-37-103,0 0 0,0 0 0,1 1 0,0-1 0,0 0 0,1 0 0,3 7 0,-6-14-80,0 0-1,0 0 1,0 1-1,1-1 1,-1 0-1,0 0 1,0 0 0,0 0-1,0 0 1,0 1-1,0-1 1,0 0 0,0 0-1,1 0 1,-1 0-1,0 0 1,0 0-1,0 1 1,0-1 0,0 0-1,1 0 1,-1 0-1,0 0 1,0 0-1,0 0 1,0 0 0,1 0-1,-1 0 1,0 0-1,0 0 1,0 0 0,1 0-1,-1 0 1,0 0-1,0 0 1,0 0-1,0 0 1,1 0 0,-1 0-1,0 0 1,0 0-1,0 0 1,0 0 0,1-1-1,-1 1 1,0 0-1,0 0 1,7-12 540,3-28-1355,-6 25-1943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52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24 161 10448,'0'0'5481,"-2"15"-4979,-2 8-308,-13 91 1095,16-106-1058,2 0 1,-1 0-1,1 1 0,0-1 0,1 0 0,0 0 1,0-1-1,0 1 0,6 10 0,-7-15-174,0-1-1,0 0 0,0 0 1,0 0-1,0 0 0,1 0 1,-1 0-1,1 0 1,-1 0-1,1-1 0,0 1 1,0 0-1,0-1 0,0 0 1,0 1-1,0-1 0,0 0 1,0 0-1,0 0 0,0 0 1,1-1-1,-1 1 0,0-1 1,1 1-1,-1-1 0,0 0 1,1 0-1,-1 0 1,1 0-1,-1 0 0,0 0 1,1-1-1,-1 1 0,0-1 1,1 1-1,2-2 0,4-3 53,1-1 1,-1 0-1,0 0 0,-1 0 0,1-1 0,-1-1 0,-1 1 1,1-1-1,-1-1 0,-1 1 0,0-1 0,0 0 0,0-1 0,6-14 1,7-11 112,-12 23-72,0 0 0,-1 0 0,0 0 0,6-23 0,-12 35-141,0 0 0,0 0 0,0 0 0,0 0 1,0 0-1,0 0 0,1 0 0,-1 0 1,0 0-1,0 1 0,0-1 0,0 0 1,0 0-1,0 0 0,0 0 0,0 0 1,0 0-1,0 0 0,0 0 0,0 0 0,0 0 1,0 0-1,0 0 0,0 0 0,0 0 1,0 0-1,1 0 0,-1 0 0,0 0 1,0 0-1,0 0 0,0 0 0,0 0 0,0 0 1,0 0-1,0 0 0,0 0 0,0 0 1,0 0-1,0 0 0,0 0 0,0 0 1,0 0-1,0-1 0,0 1 0,0 0 0,1 0 1,-1 0-1,0 0 0,0 0 0,0 0 1,0 0-1,0 0 0,0 0 0,0 0 1,0 0-1,0 0 0,0 0 0,0 0 1,4 10 266,6 27-199,1 1-19,-7-27-40,0-1 0,1 1-1,0-1 1,1 0 0,0 0 0,1 0 0,0-1 0,8 9 0,-12-15-5,-1-1 0,1 1 0,0-1 1,0 1-1,0-1 0,0 0 0,1 0 1,-1 0-1,0 0 0,1-1 0,-1 0 1,1 1-1,0-1 0,0 0 0,-1-1 1,1 1-1,0-1 0,0 1 1,0-1-1,-1-1 0,1 1 0,0 0 1,0-1-1,0 0 0,-1 0 0,1 0 1,5-2-1,-3-1 23,1 0 0,-1 0 1,0 0-1,0-1 0,0 0 0,-1 0 1,0-1-1,0 1 0,0-1 0,0 0 0,-1 0 1,0-1-1,-1 1 0,1-1 0,2-9 1,0 1 26,-2 1-1,0 0 1,0-1 0,-2 0 0,1 0 0,-1-23 0,-3 26 8,-1 0 0,0 0 0,0 0 0,-1 0 0,-1 1 0,0-1 0,0 1 0,-1 0 0,-1 0 0,0 1 0,-8-12 0,13 20-61,0 0 1,0 1-1,-1-1 0,1 0 1,0 1-1,-1-1 0,1 0 1,-1 1-1,1 0 1,-1-1-1,0 1 0,0 0 1,0 0-1,1 0 0,-1 0 1,0 0-1,0 1 1,0-1-1,0 0 0,-1 1 1,1 0-1,0-1 0,0 1 1,0 0-1,0 0 0,0 0 1,0 0-1,0 1 1,-1-1-1,1 0 0,0 1 1,0 0-1,0-1 0,0 1 1,0 0-1,1 0 1,-1 0-1,0 0 0,0 1 1,-1 0-1,-3 3-69,0 0 0,0 1 0,0-1 0,1 1 0,0 0 1,0 0-1,1 1 0,0-1 0,-5 12 0,-1 13-805,7-21-2659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52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8640,'0'0'6366,"12"-1"-5746,100-10 1827,46-7 1280,-110 14-3112,150-9 767,126-14-258,-258 19-952,100-16 209,-142 21-263,0 0 0,0 2 0,1 1 0,47 5 1,-66-4-46,0-1 0,0 0 0,0 1 0,-1 0 0,1 1 0,0-1 1,0 1-1,-1 0 0,1 0 0,-1 1 0,0 0 0,0 0 1,0 0-1,8 7 0,-8-9-98,-3-8 249,-4-10-2846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53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166 426 5720,'0'0'7041,"-13"3"-6510,6-2-431,0 0-9,0 1 0,1-1-1,-1 1 1,1 1 0,0-1 0,-1 1-1,1 0 1,0 0 0,1 1-1,-11 7 1,7-3 78,0-1 225,1 1 0,-13 15 0,18-20-305,1 0 1,0 0-1,0 1 0,0-1 1,1 0-1,-1 1 0,1-1 1,0 1-1,0 0 0,0-1 1,1 1-1,-1 5 0,0-2 74,1-1 0,0 0 0,1 1 0,-1-1 0,1 0-1,1 1 1,3 10 0,-4-15-120,-1 0-1,1 0 1,1 0-1,-1 0 0,0 0 1,0-1-1,1 1 1,-1 0-1,1-1 1,0 1-1,-1-1 1,1 1-1,0-1 0,0 0 1,0 0-1,0 0 1,0 0-1,0 0 1,0 0-1,0 0 1,0-1-1,1 1 0,-1-1 1,0 0-1,4 1 1,-2-1 7,1-1 1,0 1-1,-1 0 0,1-1 1,-1 0-1,1 0 1,-1-1-1,1 1 0,-1-1 1,0 0-1,0 0 1,1 0-1,-2-1 0,1 1 1,0-1-1,0 0 1,-1 0-1,0-1 1,1 1-1,-1 0 0,-1-1 1,1 0-1,0 0 1,-1 0-1,2-5 0,6-11 84,-1-1-1,-1 0 0,9-42 0,-11 40-44,0-7-2,-1-1 0,-2 0 0,-1 0 0,-1 0 0,-2 0 0,-1 0 0,-1 0 1,-10-41-1,5 21 46,7 37-46,-1 0-1,0 1 1,-6-17 0,8 27 159,4 9-166,5 12-44,3 21 10,11 56 0,1 8 74,32 62 463,-47-139-376,-7-17-60,1 0 0,0 0 0,5 9 0,-7-13-49,1 0 0,-1 1 0,1-1 0,-1 0 0,-1 0 0,1 1 0,-1-1 0,0 1 0,0-1 0,-2 11 0,0 10 78,-4 3-239,5-24-380,3-14-579,4-9-2296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55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9648,'0'0'5457,"8"15"-4852,1 1-407,-1 1 0,-1 1 0,0 0-1,-2 0 1,6 27 0,-8-27 15,14 73 797,-14-78-562,1 0 0,0-1 1,1 0-1,0 0 1,8 13-1,-9-17-215,-1-1 0,0 1 1,0 0-1,-1 0 0,0 0 0,0 10 0,3 6 508,-5-23-688,3 13 459,-3-10-60,-1-5 187,0-24 279,1 21-879,0-1 0,0 0 0,1 0 0,0 0 0,0 0 1,1 1-1,-1-1 0,1 1 0,0-1 0,4-7 1,29-42 98,-17 30-82,0 2 0,35-32 0,-43 44-33,1 1 0,0 1 0,0 0 0,1 0 0,0 1 0,1 1 0,22-9 0,-33 14-14,0 1 1,0-1-1,1 0 1,-1 1-1,0 0 1,1-1-1,-1 1 1,0 0-1,1 0 1,-1 0-1,1 0 1,-1 1 0,0-1-1,1 1 1,-1-1-1,0 1 1,0 0-1,1 0 1,-1 0-1,3 2 1,-3-1-3,-1-1 1,1 1 0,-1 0-1,0-1 1,0 1 0,1 0 0,-1 0-1,0 0 1,-1 0 0,1 0-1,0 0 1,-1 0 0,1 1 0,-1-1-1,1 0 1,-1 0 0,0 0-1,0 1 1,0-1 0,0 0-1,-1 3 1,0 2 10,0-1-1,0 1 1,-1-1-1,0 1 1,-1-1-1,1 0 0,-1 0 1,0 0-1,0 0 1,-1-1-1,0 1 1,0-1-1,0 0 1,-1 0-1,0 0 1,-5 4-1,0-2 30,0 0 0,-1 0 0,1-1 0,-1 0 0,-1-1-1,1 0 1,-21 5 0,28-9-36,-18 7 264,22-8-272,0 0-1,0 0 1,-1 0 0,1 0-1,0 0 1,0 0 0,0 0-1,0 0 1,0 0-1,0 1 1,0-1 0,0 0-1,0 0 1,0 0 0,0 0-1,0 0 1,0 0-1,0 0 1,0 0 0,0 0-1,0 1 1,0-1 0,0 0-1,-1 0 1,1 0-1,1 0 1,-1 0 0,0 0-1,0 0 1,0 0-1,0 1 1,0-1 0,0 0-1,0 0 1,0 0 0,0 0-1,0 0 1,0 0-1,0 0 1,0 0 0,0 1-1,0-1 1,0 0 0,0 0-1,0 0 1,0 0-1,1 0 1,-1 0 0,0 0-1,0 0 1,0 0 0,15 5 25,65 9 44,-41-8 39,59 18-1,-77-18-45,-7-2 65,0 1 1,0 0-1,24 14 1,-21-12 45,-13-6-96,-1 0 1,0 1 0,0-1 0,0 1 0,0-1 0,0 1 0,3 2-1,-6-4-74,0 0-1,0 1 1,1-1 0,-1 0-1,0 0 1,0 0-1,1 0 1,-1 0-1,0 0 1,0 0-1,1 0 1,-1 0-1,0 0 1,0 0-1,1 0 1,-1 0-1,0 0 1,0 0-1,1 0 1,-1 0-1,0 0 1,0 0-1,1 0 1,-1 0-1,0 0 1,0 0 0,1 0-1,-1-1 1,0 1-1,0 0 1,0 0-1,1 0 1,-1 0-1,0-1 1,0 1-1,0 0 1,1 0-1,-1-1 1,0 1-1,0 0 1,0 0-1,0 0 1,0-1-1,0 1 1,0 0-1,0 0 1,0-1-1,0 1 1,0 0-1,0 0 1,0-1 0,0 1-1,0 0 1,0-1-1,3-16-167,3-35-1923,-5 43-181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56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8240,'0'0'11729,"13"-8"-11377,-1 1-259,-2 1-24,0 1 1,0-1-1,0 2 0,0 0 0,1 0 0,-1 0 0,14-1 0,108-24 997,-110 24-752,0 1 0,0 1 0,1 1 1,-1 0-1,27 3 0,-10 2 819,24 8 1443,-69-14-3910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1:56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10656,'0'0'5529,"11"-1"-5036,2 0-232,1 0 0,-1 1-1,1 0 1,-1 1 0,1 1 0,18 4-1,-20-3 31,0-1-1,0 0 0,0 0 0,1-1 0,15-1 0,64-8 939,-78 6-968,3 0 209,0 0-1,0-2 1,25-8-1,-35 10-742,1-1 0,-1-1 0,0 1 0,0-1-1,-1-1 1,1 1 0,-1-1 0,0 0 0,9-10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07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1 3712,'0'0'14801,"-13"2"-14536,-39 10-1,46-9-200,1-1 1,0 1-1,0 0 0,0 0 0,0 1 1,0-1-1,1 1 0,0 0 0,-1 0 0,2 0 1,-1 1-1,-4 6 0,-10 11 282,-9 1 63,21-18-307,-1 1-1,1-1 1,0 1 0,1 1-1,0-1 1,-6 9-1,4-1 17,0 1 0,2 0-1,-1 0 1,2 1-1,0 0 1,0 0 0,2 0-1,0 0 1,1 31-1,1-43-88,0 0 0,0 0 0,1 0 0,-1 0 0,1 0-1,0 0 1,0 0 0,1-1 0,-1 1 0,1 0 0,0-1 0,0 1-1,0-1 1,0 1 0,1-1 0,-1 0 0,1 0 0,0 0 0,0-1-1,0 1 1,0-1 0,0 1 0,0-1 0,1 0 0,-1 0 0,1-1-1,6 3 1,0 0 20,1 0 1,0-1-1,0 0 0,0 0 0,0-1 0,1-1 0,17 0 1,-9 0-1,10-1 111,55-6 1,-75 4-120,-1 0 0,0 0 0,0-1 0,0 0 1,0 0-1,0-1 0,-1 0 0,1-1 0,-1 0 0,8-7 0,69-51 826,-84 62-828,0 0 0,0 0-1,-1 0 1,1-1 0,0 1 0,-1 0 0,1-1-1,0 1 1,-1 0 0,1-1 0,-1 1 0,0-1-1,0 1 1,1-1 0,-1-1 0,0-26-1329,0 22-1094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08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5720,'0'0'9313,"7"-11"-8745,-3 4-505,4-5 185,1-1 0,13-14 0,-18 23-158,-1 0 1,1 1-1,0 0 0,0 0 1,0 0-1,0 0 0,0 0 1,1 1-1,-1 0 0,1 0 1,0 0-1,-1 0 0,6 0 1,-4 1 44,0 0 0,0 0 0,0 1 0,1 0 0,-1 1 0,0-1 0,0 1 0,0 0 0,8 3 0,-10-3-59,-1 1-1,1 0 1,-1 0 0,1 0-1,-1 0 1,0 0-1,0 1 1,0-1 0,0 1-1,-1 0 1,1 0-1,-1 0 1,1 0 0,-1 0-1,3 7 1,-4-7-36,0 0-1,0 0 1,-1 0 0,1 0 0,-1 1-1,1-1 1,-1 0 0,-1 0 0,1 0 0,0 1-1,-1 2 1,-10 38 272,5-25-148,-1 0 0,-1 0 1,0-1-1,-2 1 0,-17 24 0,17-33 191,9-10-339,0 1 0,1-1 1,-1 0-1,1 1 0,-1-1 1,1 0-1,-1 1 0,1-1 1,0 0-1,-1 1 0,1-1 0,-1 1 1,1-1-1,0 1 0,-1-1 1,1 1-1,0-1 0,0 1 1,-1-1-1,1 1 0,0-1 1,0 1-1,0 0 0,0-1 0,0 1 1,0-1-1,-1 1 0,1-1 1,1 1-1,-1 0 0,0-1 1,0 1-1,0-1 0,0 1 1,0 0-1,0-1 0,1 1 1,-1-1-1,0 1 0,1-1 0,-1 1 1,0-1-1,1 1 0,-1-1 1,0 1-1,1-1 0,0 1 1,1 2 24,1-1 0,-1 0 1,1 1-1,-1-1 0,1 0 1,0 0-1,0 0 1,0 0-1,0-1 0,0 1 1,5 0-1,39 10 208,-21-6-156,-18-5-52,0 1-1,1-1 0,-1-1 1,14 0-1,-14-1 28,0 1 0,0 1 1,14 1-1,-17-1 0,-1-1 0,1 0 0,-1 0 0,1 0 0,-1-1 0,1 1 0,-1-1 0,9-3 0,8-1 220,-20 5-305,1-1 0,-1 0 0,0 1 0,0-1 1,1 0-1,-1 0 0,0 0 0,0 0 0,0 0 0,0 0 0,0 0 1,0 0-1,0 0 0,-1 0 0,1-1 0,0 1 0,0-2 0,3-4-3060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10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6728,'0'0'8689,"10"9"-8185,0-2-360,-7-4-97,1 0 0,0-1 0,-1 1 0,0 0 0,0 1 0,0-1 0,0 1 0,0-1 0,-1 1 0,1 0 0,-1 0 0,0 0 0,0 0 0,0 0 0,-1 0 0,0 1 0,2 5 0,22 307 2667,-19-195-1686,-5-100-832,1-3 118,-2 1 0,0 0 0,-4 32 0,0-27 885,0 48 0,-1-59-753,5-14-434,-1 1 1,1-1-1,0 0 0,-1 1 1,1-1-1,0 0 1,0 1-1,0-1 1,-1 1-1,1-1 0,0 0 1,0 1-1,0-1 1,0 1-1,0-1 1,0 1-1,0-1 0,0 1 1,0-1-1,0 0 1,0 1-1,0-1 1,0 1-1,0-1 0,0 1 1,0-1-1,0 0 1,1 1-1,-1-1 0,0 1 1,1-8 71,-1 0 1,1 0 0,0 0-1,0 0 1,1 0-1,2-7 1,0 2-30,8-40 3,4 1 1,24-57 0,-31 89-36,0 1 0,1 0 1,1 0-1,1 1 0,0 1 0,1 0 0,1 0 1,30-26-1,-36 38-19,0-1 0,0 1 0,0 0-1,0 1 1,1 0 0,0 0 0,-1 1 0,1 0 0,0 0 0,0 1 0,0 1 0,14-1 0,-21 1-4,0 0 0,-1 1 0,1-1 0,0 0 0,0 0 0,-1 1 0,1-1 0,0 1 0,0 0 0,-1-1 0,1 1 0,-1 0 0,1 0 0,-1 0 0,1 0 0,-1 0 0,1 0 0,-1 0 0,3 3 0,-3-1 2,1 0-1,0 0 1,-1 0-1,0 0 1,1 0 0,-1 0-1,0 1 1,-1-1-1,1 0 1,0 5 0,-1 1 5,1-1 1,-2 1-1,1 0 1,-1 0 0,-1 0-1,1 0 1,-5 12-1,2-13 0,0-1 1,0 1-1,0-1 0,-1 0 0,0 0 0,0-1 1,-1 0-1,-7 8 0,-2-2 35,1 0 1,-28 16-1,27-19 21,-1-1 0,0-1-1,-1 0 1,-23 5 0,15-11 86,23-1-133,0-1-1,0 1 1,-1 0-1,1 0 1,0 0 0,0 1-1,-1-1 1,1 0-1,0 1 1,0 0 0,0-1-1,0 1 1,-4 1-1,4 0 2,-1 0 0,0 0 0,0 0-1,1 1 1,-1-1 0,1 0-1,0 1 1,-3 4 0,4-5-14,0-1 0,1 1 0,-1-1 0,1 1 0,-1 0 1,1-1-1,0 1 0,-1-1 0,1 1 0,0 0 0,0 0 0,0-1 0,1 1 1,-1 0-1,0-1 0,1 1 0,-1-1 0,1 1 0,-1 0 0,2 1 0,0 1 15,0 0-1,1-1 1,-1 0-1,1 1 0,0-1 1,0 0-1,0 0 0,0 0 1,1-1-1,-1 1 0,1-1 1,0 0-1,5 3 0,10 3 106,30 9 0,-31-11-54,72 16 357,-35-11 28,-25-4 388,-25-13-1543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1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12664,'0'0'8317,"12"-3"-7745,-12 3-565,15-3 260,-1 0-1,1 1 0,-1 1 1,1 0-1,-1 1 0,16 1 1,43 13 1129,42 5 984,-105-18-2112,0-1 1,0 0-1,0-1 1,0 0 0,0-1-1,0 0 1,-1 0-1,1-1 1,9-5 0,-14 6-751,0 0 1,-1-1-1,1 0 1,-1 0-1,1 0 1,3-4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12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5920,'0'0'9421,"10"-3"-8946,-1 0-408,13-4 779,41-8 0,19 6 1041,174-31 585,-204 30-1900,91-7 0,54 10 157,-166 4-626,-1 0 0,0-2-1,42-13 1,-16 4 5,-36 10-62,0 1 1,0 2 0,33 0-1,-28 1 34,46-5 1,-29 1 59,1 1 0,0 2 0,0 2 1,60 9-1,-72-7-49,-21-2 20,-1-1-1,1 1 0,-1 1 0,0 0 1,1 0-1,-1 1 0,0 0 0,0 0 0,0 1 1,8 5-1,-8-5 179,-9-4-282,0 0 0,0 0 1,0 0-1,0 0 0,0 0 0,1 1 1,-1-1-1,0 0 0,0 0 0,0 0 1,0 0-1,0 0 0,1 0 0,-1 0 1,0 0-1,0 0 0,0 0 0,0 0 1,0 1-1,0-1 0,0 0 1,0 0-1,1 0 0,-1 0 0,0 0 1,0 1-1,0-1 0,0 0 0,0 0 1,0 0-1,0 0 0,0 0 0,0 1 1,0-1-1,0 0 0,0 0 0,0 0 1,0 0-1,0 0 0,0 1 0,0-1-54,-1-1-653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13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50 7936,'0'0'8791,"-7"11"-8272,-1 3-350,-3 3 288,1 1-1,-9 20 1,14-24-97,0 1 0,1 0 0,1-1-1,0 1 1,0 1 0,1 20 0,2-30-226,0 0 0,0 0-1,1 0 1,-1 0-1,1-1 1,1 1 0,-1 0-1,1-1 1,0 1-1,0-1 1,1 1 0,0-1-1,0 0 1,0 0 0,0 0-1,1-1 1,0 1-1,0-1 1,7 7 0,-8-9-70,1-1 1,-1 1-1,0-1 1,1 0-1,-1 0 1,1 0 0,-1 0-1,1-1 1,0 0-1,-1 1 1,1-1 0,-1 0-1,1-1 1,0 1-1,-1-1 1,1 1-1,-1-1 1,1 0 0,-1 0-1,1-1 1,-1 1-1,5-4 1,1 1-1,0-1 1,0-1-1,0 0 0,-1 0 1,0 0-1,12-13 1,0-5 176,-1-1 0,-2 0 0,27-50 0,-44 75-231,0-1 0,0 1 0,0 0 1,0 0-1,0 0 0,0 0 1,0 0-1,0 0 0,0-1 1,0 1-1,0 0 0,0 0 1,1 0-1,-1 0 0,0 0 1,0 0-1,0 0 0,0 0 1,0 0-1,0 0 0,0-1 1,1 1-1,-1 0 0,0 0 1,0 0-1,0 0 0,0 0 1,0 0-1,1 0 0,-1 0 0,0 0 1,0 0-1,0 0 0,0 0 1,0 0-1,0 0 0,1 0 1,-1 0-1,0 0 0,0 1 1,0-1-1,0 0 0,0 0 1,0 0-1,1 0 0,-1 0 1,0 0-1,7 10 258,10 26-117,-4-7-40,-7-20-79,0 0 0,1-1 0,0 0 0,0-1 0,0 1 0,1-1 0,0-1 0,10 7 0,-13-10-13,-1 0 0,1-1 0,-1 1 0,1-1-1,0 0 1,0 0 0,0-1 0,0 1 0,0-1 0,0 0 0,0-1 0,0 1 0,0-1 0,1 0 0,-1 0 0,0-1 0,0 0 0,7-1 0,-6 0 8,0 0 0,0-1 0,0 0 0,-1 0 0,1 0 0,-1-1 0,0 0 0,0 0 0,0 0 1,0 0-1,7-9 0,-4 1 42,0-1 0,0 0 0,10-26 0,-14 28-37,-1 0 0,0 0 0,0 0 1,-1 0-1,-1 0 0,0 0 0,0-1 0,-1 1 0,-1 0 0,0-1 0,0 1 0,-6-19 0,6 28-17,0-1 0,-1 1 0,1 0 0,-1 0 0,1 0-1,-1 0 1,0 0 0,0 0 0,0 1 0,0-1 0,0 0-1,0 1 1,0 0 0,0-1 0,-1 1 0,-3-1 0,-45-13-1,38 11-78,-31 0 41,36 4-923,1 0 0,-1-1 0,1 0 0,-11-2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1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5520,'0'0'14513,"9"-1"-14028,163-19 1884,-115 21-1882,-44 0-306,-1 0 0,0-1 0,0 0 0,19-3 0,-22 1 6,-1 1 0,0 1 0,1 0 0,14 1 0,19 0 554,-26-5-345,-15 4-331,0-1 0,0 1 0,0-1-1,0 1 1,0 0 0,0-1 0,0 1 0,0 0-1,1 0 1,-1 0 0,0 0 0,0 0 0,0 0 0,0 0-1,0 1 1,0-1 0,1 0 0,-1 1 0,0-1-1,0 0 1,0 1 0,2 1 0,-2-2-235,2 0 1034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14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9240,'0'0'4537,"11"-1"-3912,169-38 3719,-138 29-3555,2 2 0,44-2 0,-62 8-499,-10 1-6,0 0 0,0-2 0,-1 1 0,19-7 0,-10 2 54,0 0-1,37-4 1,-20 4-3137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16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16 4416,'0'0'13801,"-10"-2"-13473,-3-1-268,0-1 125,-1 2-1,0 0 0,-19-1 1,28 3-109,1 0 0,-1 1-1,0-1 1,0 1 0,1 0 0,-1 0 0,0 1 0,1 0 0,-1-1-1,1 1 1,0 1 0,-1-1 0,1 0 0,0 1 0,-5 4 0,-3 4 220,-1-1 0,-17 10 0,4-2 129,15-9-50,1 0 0,1 1 1,0 0-1,0 0 0,1 1 0,-13 21 1,17-22-195,1-1 1,0 1 0,0 0 0,1 0 0,0 0 0,1 0 0,0 0-1,1 0 1,1 13 0,1-13-39,0 1-1,1-1 0,0 1 1,0-1-1,1 0 0,1 0 1,0 0-1,0-1 1,1 0-1,0 0 0,1 0 1,-1-1-1,13 12 0,-16-17-115,1-1 0,-1 0 0,0 1 0,1-1-1,-1-1 1,1 1 0,0 0 0,-1-1 0,1 0-1,0 0 1,0 0 0,0 0 0,0-1 0,6 1-1,3-1 36,0-1-1,0-1 1,15-3 0,-15 2-8,1 1 1,19-1-1,-8 3 111,1 2 0,43 8 0,-13 1 426,-55-11-584,0 0 0,0 0 0,0 0 0,0 0 0,-1 0 1,1 0-1,0 0 0,0 0 0,0 0 0,-1 0 0,1-1 0,0 1 1,0 0-1,-1-1 0,1 1 0,0-1 0,0 1 0,-1-1 0,1 1 0,-1-1 1,1 1-1,0-1 0,-1 1 0,2-2 0,13-23-345,-11 18 263,25-52-790,-21 38-2682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18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6128,'0'0'13198,"11"-9"-12750,-6 5-386,9-7 184,1 1 0,1 0-1,-1 0 1,20-7 0,-3 2 248,-16 8-95,0 0-1,21-6 1,-33 11-286,0 1 0,0 0 0,1 1-1,-1-1 1,0 1 0,1 0 0,-1 0-1,1 0 1,-1 1 0,0-1 0,1 1-1,-1 0 1,7 3 0,-9-4-81,0 1 0,-1-1 1,1 1-1,0 0 0,-1 0 0,1-1 1,-1 1-1,0 0 0,1 0 0,-1 0 1,0 1-1,1-1 0,-1 0 1,0 0-1,0 1 0,0-1 0,0 1 1,0-1-1,-1 1 0,1-1 0,0 1 1,-1-1-1,1 1 0,-1 0 0,1-1 1,-1 1-1,0 0 0,0-1 0,0 1 1,0 2-1,1 7 50,-2 0-1,0 0 1,0 1 0,-1-1 0,0 0 0,-1 0-1,0 0 1,-1-1 0,0 1 0,-1-1-1,-7 12 1,-7 4 168,-1-1 0,-1-1 0,-1-1 0,-33 26-1,31-21 226,24-28-465,0 0 1,0 0-1,0 0 0,-1 0 0,1 0 1,0 0-1,0 0 0,0 0 0,0 0 1,0 0-1,0 1 0,-1-1 0,1 0 1,0 0-1,0 0 0,0 0 0,0 0 1,0 0-1,0 0 0,0 1 0,-1-1 1,1 0-1,0 0 0,0 0 0,0 0 1,0 0-1,0 0 0,0 1 0,0-1 1,0 0-1,0 0 0,0 0 1,0 0-1,0 1 0,0-1 0,0 0 1,0 0-1,0 0 0,0 0 0,0 0 1,0 1-1,0-1 0,0 0 0,0 0 1,0 0-1,1 0 0,-1 0 0,0 1 1,0-1-1,0 0 0,0 0 0,0 0 1,0 0-1,0 0 0,0 0 0,1 0 1,9 0 916,-9 0-944,25-3 126,29-8-1,-35 6-73,0 1-1,0 1 0,24-1 0,-9 3 46,-27-1-31,-1 1-1,0 1 0,1 0 0,-1 0 0,1 0 0,-1 1 0,0 0 0,1 0 0,-1 1 1,0 0-1,10 4 0,-16-5-10,0-1-1,0 1 1,0 0 0,0-1 0,0 1 0,0 0 0,0 0-1,0 0 1,0-1 0,0 1 0,-1 0 0,1 0 0,0 0-1,0 1 1,-1-1 0,1 0 0,-1 0 0,1 0 0,-1 0-1,0 1 1,1-1 0,-1 0 0,0 0 0,0 1 0,0-1-1,0 0 1,0 0 0,0 3 0,-8 12-696,-6-3-3749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28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4312,'0'0'14775,"9"-4"-14487,30-9 0,-35 11-153,1 1-1,-1 0 0,1 0 0,-1 1 0,1-1 0,-1 1 0,1 0 0,0 0 1,7 1-1,0 1 134,78 10 1189,-78-9-1259,5-1 99,70-11 568,-47 3-611,1 3-1,0 1 1,44 4 0,-60-1-172,0-2 0,34-4 0,4 0 90,14-1 76,-40 3-78,0 1 0,72 5 0,-89-2-119,0 0 1,-1-2 0,37-5 0,28-1 30,-31 4-12,-40 1-38,0 1 1,0 0-1,1 1 0,23 3 1,9 3 89,-35-6-57,-1 1 0,1 1 0,-1-1 0,1 2 0,17 6 0,-23-8-1,0 1 0,-1-1 0,1 0 0,0 0 0,0-1 0,6 1 0,21 4 518,-31-5-573,-1 0 1,1 1-1,-1-1 0,0 0 0,1 0 0,-1 0 0,1 0 0,-1 0 0,1 1 0,-1-1 0,1 0 0,-1 0 0,1 0 0,-1 0 0,1 0 0,-1 0 0,0 0 0,1-1 0,-1 1 0,1 0 0,-1 0 0,1 0 0,-1 0 0,1-1 0,-1 1 0,0 0 0,1 0 0,-1-1 0,1 1 0,-1 0 0,0-1 0,1 1 0,-1 0 0,0-1 0,1 1 0,-1 0 0,0-1 0,0 1 1,1-1-1,0-21-278,-2 13 182,-1-38-745,0 32-2492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30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4720,'0'0'14417,"4"-10"-14065,1-1-177,0 0 0,0 1 0,1 0 0,0 0 0,1 0 0,11-13 0,-13 19-39,0 0 0,1 0 0,-1 0 0,1 1 0,10-5 0,-9 4 47,0 1 0,-1-1 1,12-8-1,-18 11-158,1 1-1,0-1 0,0 1 1,0-1-1,-1 1 0,1-1 1,0 1-1,0-1 0,0 1 1,0 0-1,0 0 0,0-1 1,0 1-1,0 0 1,0 0-1,0 0 0,-1 0 1,1 0-1,0 0 0,0 0 1,0 1-1,0-1 0,0 0 1,0 0-1,0 1 0,1 0 1,13 2 440,-14-3-447,0 0-1,-1 1 1,1-1 0,0 0 0,0 1-1,0-1 1,-1 1 0,1-1-1,0 1 1,-1-1 0,1 1 0,0 0-1,-1-1 1,1 1 0,-1 0-1,1-1 1,-1 1 0,1 0 0,-1 0-1,1-1 1,-1 1 0,0 0 0,0 0-1,1 1 1,5 21 171,-4 3 5,-1 0-1,0 0 1,-3 0-1,0 0 1,-7 33 0,-2 29 476,10-82-614,1-1 0,1 0 0,-1 0 0,1 0 0,0 1 0,0-1 0,0 0 0,1 0 0,-1 0 0,1 0 0,1-1 0,2 7 0,1-2 59,1 0 0,0 0 0,0-1 0,15 14 0,-19-19-100,0-1 0,1 0 1,-1 0-1,1-1 1,-1 1-1,1-1 1,0 0-1,-1 1 1,1-2-1,0 1 1,0 0-1,-1-1 1,1 0-1,0 1 1,5-2-1,9 0 81,36-7 1,-29 3-34,-20 4-50,-1-1 0,1 1 0,-1-1 0,0 0 0,0 0 0,1-1 0,-2 1 0,1-1 0,0 0 0,0 0 0,-1 0 0,0 0 0,1-1 0,-1 0 0,-1 1 0,1-1 0,2-5-1,0 1 13,0 0 0,-1-1 0,0 0 0,-1 0 0,0 0 0,0 0 0,2-15-1,-4 10 6,-2 0 0,1-1 0,-2 1 0,-2-14 0,-2-10-12,1 3 15,3 23-27,1 1 0,-1 0 1,2-1-1,0-20 0,1 28-11,0 1 0,-1 0 0,1-1 0,1 1 0,-1-1 0,0 1 0,1 0 0,-1 0 0,1 0 0,0 0 0,0 0 0,1 0-1,-1 1 1,0-1 0,1 0 0,0 1 0,-1 0 0,1 0 0,6-4 0,0 1 12,0 1 1,1 0-1,0 0 0,-1 1 0,1 0 1,1 0-1,15-1 0,-20 4 8,-1-1 1,0 1-1,1 0 0,-1 0 0,0 1 1,1-1-1,-1 1 0,0 1 0,0-1 1,1 1-1,-1-1 0,0 2 0,-1-1 1,1 0-1,0 1 0,5 4 0,4 7 144,8 6 428,-21-20-471,1 0 381,-2 0-438,-6-9-174,4-9-66,1 17-10,1 0-1,0 1 0,0-1 0,0 1 0,1-1 1,-1 0-1,0 1 0,0-1 0,0 0 0,0 1 1,1-1-1,-1 1 0,0-1 0,0 1 0,1-1 0,-1 0 1,0 1-1,1-1 0,-1 1 0,1 0 0,-1-1 1,1 1-1,-1-1 0,2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32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93 5824,'0'0'13001,"-10"4"-12651,-3 1-224,7-3-57,1 0-1,-1 0 0,1 1 0,0 0 0,0 0 0,0 0 0,-5 4 0,6-3 37,1-1-1,0 1 1,0 0-1,0 0 0,0 0 1,1 0-1,-1 1 1,1-1-1,0 1 1,-2 6-1,-12 51 1262,14-55-1120,1-2-164,1 0-1,-1 0 0,1 0 0,0-1 1,1 1-1,-1 0 0,1 0 0,0 0 1,0-1-1,0 1 0,1 0 1,0-1-1,-1 1 0,2-1 0,-1 0 1,4 6-1,2 1 65,-1-1 0,2 0 0,0-1 0,19 17 0,-24-24-120,0 1 1,0-1-1,0-1 0,0 1 0,0 0 0,0-1 1,0 0-1,1 0 0,-1 0 0,1-1 0,-1 1 0,1-1 1,-1 0-1,1 0 0,-1-1 0,0 1 0,1-1 1,-1 0-1,8-3 0,5-1 55,-1-1-1,-1-1 1,29-16 0,-25 11-35,0-1-1,-1 0 1,-1-1 0,0-1 0,-1-1 0,0-1-1,-2 0 1,15-21 0,-27 34-33,0 0 1,0 0 0,-1 0-1,0 0 1,1 0-1,-1 0 1,-1-1-1,1 1 1,0 0-1,-1-1 1,0 1-1,0 0 1,-1-1 0,1 1-1,-1-1 1,0 1-1,0 0 1,0 0-1,-1 0 1,1 0-1,-1 0 1,0 0-1,-4-7 1,-1 2 6,1-1 0,-1 1 0,-1 0 0,0 1 0,0 0 0,0 0 0,-16-10 0,19 14-8,1 1 1,0 1-1,-1-1 0,0 1 1,1-1-1,-1 1 0,0 1 0,0-1 1,0 1-1,0 0 0,-1 0 1,1 0-1,0 1 0,0 0 0,-1 0 1,1 0-1,0 0 0,0 1 0,0 0 1,0 0-1,-1 1 0,1-1 1,1 1-1,-1 0 0,0 0 0,0 1 1,1-1-1,-6 5 0,-70 66-496,80-72 414,0-1 0,0 0 0,0 0-1,0 0 1,0 1 0,0-1 0,0 0 0,0 0-1,0 0 1,0 1 0,0-1 0,0 0 0,0 0-1,0 1 1,0-1 0,0 0 0,0 0 0,0 0-1,0 0 1,1 1 0,-1-1 0,0 0 0,0 0-1,0 0 1,0 0 0,0 1 0,1-1 0,-1 0-1,0 0 1,0 0 0,0 0 0,0 0 0,1 0-1,-1 1 1,0-1 0,0 0 0,0 0 0,1 0-1,-1 0 1,0 0 0,0 0 0,0 0 0,1 0-1,-1 0 1,0 0 0,0 0 0,1 0 0,-1 0-1,0 0 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33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4120,'0'0'9108,"0"11"-8591,-13 335 3028,10-306-3048,1-31-42,1 0 0,0 0 0,0-1 0,1 1 0,1 0 0,-1 0 0,1-1 0,3 12 0,1 3 245,-5-21-676,0 0 0,0-1 1,0 1-1,1 0 0,-1 0 0,1 0 1,-1 0-1,1 0 0,-1-1 1,1 1-1,0 0 0,0 0 0,0-1 1,0 1-1,0-1 0,0 1 1,1-1-1,-1 1 0,1-1 0,-1 0 1,0 1-1,1-1 0,2 1 1,36 12-2576,-40-13 2076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1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73 186 8136,'0'0'14665,"12"10"-14192,39 29 12,-48-38-398,0 1 0,0-1 0,0 1-1,1-1 1,-1 0 0,0 0 0,0 0 0,1-1-1,-1 1 1,0-1 0,1 0 0,-1 0 0,1 0-1,-1 0 1,0-1 0,1 1 0,-1-1 0,0 0-1,1 0 1,5-2 0,4-1 409,-9 3-381,0 0 1,0 0-1,0 0 0,-1-1 1,1 1-1,0-1 0,-1 0 1,1 0-1,-1 0 0,0 0 1,1-1-1,-1 1 0,0-1 0,-1 0 1,1 0-1,0 0 0,-1 0 1,0-1-1,1 1 0,-1-1 1,-1 1-1,1-1 0,0 0 1,-1 1-1,0-1 0,0 0 1,0 0-1,0 0 0,-1 0 1,0 0-1,1 0 0,-1 0 1,-1 0-1,1 0 0,-2-8 1,0 5 6,1-1 0,-2 1 1,1 0-1,-1 0 1,0 0-1,0 0 0,-1 1 1,0-1-1,0 1 0,0 0 1,-1 0-1,0 1 1,0-1-1,0 1 0,-1 0 1,0 0-1,-7-4 0,10 8-110,1 0-1,0 0 1,-1 1-1,1-1 1,-1 1-1,1 0 1,-1 0-1,1-1 1,-1 1-1,1 1 1,-1-1-1,1 0 1,0 1-1,-1-1 1,1 1-1,-1 0 1,1 0-1,-4 2 1,-4 1 24,0 1 0,-15 11 0,15-9-36,1-1 0,0 2 0,1-1 0,0 1 0,0 1 0,1-1 0,0 1 0,0 0 0,1 1 0,0 0 0,1 0 0,0 0 0,0 1 0,1-1 0,1 1 0,0 0 0,-3 18 0,3-11 0,0 2 0,1 1 0,0 29 0,3-43 0,-1 1 0,2-1 0,-1 0 0,1 0 0,0 0 0,0 0 0,1 0 0,-1 0 0,2-1 0,5 11 0,-7-14 0,0 0 0,1 0 0,-1-1 0,0 1 0,1 0 0,0-1 0,-1 0 0,1 0 0,0 0 0,0 0 0,4 2 0,1-1 0,0 0 0,0-1 0,15 3 0,-3-3 0,0-1 0,0 0 0,26-3 0,4 0 0,-44 2 0,1 0 0,0 0 0,0-1 0,0 0 0,0 0 0,-1-1 0,1 0 0,0 0 0,-1-1 0,0 1 0,0-1 0,1-1 0,-2 1 0,1-1 0,0 0 0,-1 0 0,0-1 0,0 0 0,0 0 0,8-10 0,13-19 853,-10 15-5655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41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0 4216,'0'0'16143,"-11"10"-15877,-12 10-162,-123 109 1134,121-107-899,0-1 0,-47 29 1,-10 7 692,33-26 46,8-2 242,26-21-980,12-7-267,0 0 0,0 1 0,0-1-1,0 1 1,0 0 0,1 0 0,-1 0 0,0 0-1,-3 5 1,7-5-16,0 0 0,0 0 0,1 0 0,-1-1 0,0 1 0,1 0 0,-1-1 0,1 1-1,0-1 1,0 0 0,-1 1 0,5 1 0,11 4 37,0-1-1,0-1 1,1-1 0,22 3-1,21 6 10,234 70 101,-286-80-193,0 1 1,1 1 0,-2 0 0,1 0-1,14 12 1,-10-7 23,-5-3 13,0 0 0,-1 1 1,0 1-1,0-1 0,-1 1 0,0 0 0,9 19 0,-14-27-43,0 0-1,0 0 1,0 0 0,0 0-1,0 0 1,0 0-1,1 0 1,-1 0-1,0-1 1,0 1-1,1 0 1,-1-1-1,1 1 1,-1-1-1,1 0 1,-1 1-1,0-1 1,1 0-1,-1 0 1,1 0-1,-1 0 1,1 0 0,-1 0-1,1 0 1,-1-1-1,1 1 1,-1 0-1,1-1 1,-1 1-1,0-1 1,1 0-1,1 0 1,31-35-406,-23 22-3259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2:4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449 108 6016,'0'0'15031,"-11"-6"-14732,-6-3-191,-9-5 366,-28-19 0,45 27-185,-36-24 779,42 29-1003,1-1-1,-1 1 1,0 0 0,0 0 0,0 0-1,0 0 1,-1 1 0,1-1-1,0 1 1,0 0 0,0 0 0,0 0-1,-1 0 1,-2 1 0,-23 3 485,24-4-470,1 0 0,-1 1 0,1-1-1,0 1 1,0 0 0,-1 1 0,1-1 0,0 1-1,0-1 1,-5 4 0,-3 4 75,1 0 0,0 0-1,1 1 1,0 1 0,0 0 0,-11 16 0,4-6 50,13-17-159,0 0 1,1 0-1,-1 1 0,1-1 1,0 1-1,0 0 0,-4 10 1,2 0 49,0 0 0,1 0 0,1 1 0,0 0 1,1-1-1,1 1 0,0 0 0,4 29 0,-2-32-39,1 0-1,1 0 0,0 0 1,1-1-1,1 1 1,0-1-1,0 0 0,1-1 1,1 1-1,0-1 1,0 0-1,1-1 1,0 0-1,1 0 0,10 8 1,2 3 26,-19-18-73,1 1 0,1-1 0,-1 1 0,0-1 0,1 0 0,0 0 0,0-1 0,0 1 0,0-1 0,0 0 1,0 0-1,0 0 0,7 1 0,4-1 16,0 0-1,0-2 1,0 0 0,0 0 0,0-2 0,0 0 0,25-6-1,1-5 75,55-24-1,-75 31-36,-18 5-49,1 0 0,-1 0 0,0-1 0,1 1 0,-1-1 1,0 1-1,5-5 0,-3 3 5,0-1-1,0 1 0,0 0 1,0 0-1,0 0 1,9-2-1,-14 5-22,0 0 0,1-1-1,-1 1 1,0 0 0,1 0-1,-1-1 1,0 1 0,1 0-1,-1 0 1,0-1-1,0 1 1,1 0 0,-1-1-1,0 1 1,0 0 0,0-1-1,0 1 1,1-1 0,-1 1-1,0 0 1,0-1 0,0 1-1,0 0 1,0-1-1,0 1 1,0-1 0,0 1-1,0 0 1,0-1 0,0 1-1,0-1 1,0 1 0,-1 0-1,1-1 1,0 1 0,0-1-1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3:25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1 687 6424,'0'0'7256,"11"-2"-6903,9-2-61,-1 0 0,-1-2 0,1 0 0,-1-1 0,0 0 0,30-19 0,-11-3 318,-2-2 1,-2-2 0,50-60-1,-78 87-560,0 0 13,6-6 124,0 0-1,-1-1 0,0 0 0,-1-1 1,-1 0-1,0 0 0,-1-1 0,8-20 1,24-129 1960,-36 152-1977,3-10 108,-4 17-157,-1 0-1,1 1 1,-1-1 0,0 0 0,0 0-1,-1 0 1,1-1 0,-1 1-1,-1 0 1,1 0 0,-2-7 0,1 4 30,1 8-142,0 0-1,0-1 1,0 1-1,0 0 0,0-1 1,0 1-1,0 0 1,0-1-1,0 1 1,0 0-1,0 0 1,0-1-1,0 1 0,0 0 1,0-1-1,0 1 1,-1 0-1,1-1 1,0 1-1,0 0 0,0 0 1,-1-1-1,1 1 1,0 0-1,0 0 1,-1 0-1,1-1 1,0 1-1,-1 0 0,1 0 1,0 0-1,0 0 1,-1-1-1,-3-2 201,3 4-106,-3 2-64,-1 1 6,1-2-30,1 1-1,0-1 0,0 1 0,0 0 1,0 0-1,1 0 0,-1 0 0,1 0 1,-3 5-1,-5 8 11,2 1-1,0-1 1,0 1 0,2 1-1,-8 32 1,-6 65 100,-10 205-1,30-282-62,2 0 1,14 74-1,-15-106-42,1 1 1,0-1-1,0 0 1,0 0-1,1 1 1,0-2 0,0 1-1,0 0 1,1-1-1,0 1 1,0-1-1,8 8 1,-9-11-9,0 0 0,0 0 0,0 0 0,0 0 0,0 0 1,1-1-1,-1 1 0,1-1 0,-1 0 0,1 0 0,-1 0 1,1 0-1,0-1 0,-1 0 0,1 1 0,0-1 0,-1-1 1,1 1-1,0 0 0,-1-1 0,1 0 0,0 0 0,5-2 1,-4 1 0,-1-1 0,1 0 1,-1 1-1,0-1 1,1-1-1,-1 1 1,-1-1-1,1 1 1,0-1-1,-1 0 1,0 0-1,4-7 1,4-7 54,13-32 1,-23 49-67,3-8 23,-1 0 0,1-1 0,-1 1-1,-1-1 1,0 0 0,0 0 0,-1 0 0,-1 0 0,1 0-1,-1 0 1,-1 0 0,-2-12 0,2 10 12,0 6-9,1 1-1,-1 0 1,0-1-1,-1 1 1,1 0-1,-1-1 1,-4-8-1,6 14-22,-1 0 0,1 0-1,0-1 1,0 1 0,-1 0-1,1-1 1,0 1 0,0 0-1,0-1 1,-1 1 0,1-1-1,0 1 1,0 0 0,0-1-1,0 1 1,0-1 0,0 1-1,0 0 1,0-1 0,0 1-1,0-1 1,0 1 0,0 0-1,0-1 1,0 1 0,0-1 0,0 1-1,0 0 1,1-1 0,-1 1-1,0 0 1,0-1 0,0 1-1,1 0 1,-1-1 0,1 1-5,-1 0 1,1 0 0,-1 0 0,1 0 0,-1 0-1,1 0 1,-1 0 0,1 0 0,-1 0 0,0 0-1,1 0 1,-1 0 0,1 1 0,-1-1 0,1 0-1,-1 0 1,1 0 0,-1 1 0,0-1 0,1 0-1,-1 1 1,1-1 0,-1 0 0,0 1 0,0-1-1,1 1 1,-1-1 0,0 0 0,1 1 0,-1 0-1,2 1-3,1-1-1,-1 1 1,0-1-1,1 1 1,-1-1-1,1 0 1,-1 0-1,1 0 1,0-1-1,-1 1 1,1 0-1,0-1 1,5 0-1,4 2-4,36 10-17,65 11-7,-101-22 31,0 0 0,0-1 0,0 0 1,0-1-1,-1 0 0,1-1 0,19-5 0,-24 5 1,0 0 0,1 0 0,-1 0 0,0-1 0,0 0 0,0 0 0,0-1 0,-1 0 0,1 0 0,-1 0 0,11-11 0,-15 13 1,0 0-1,0 1 1,0-1 0,0 0 0,0-1 0,0 1-1,-1 0 1,1 0 0,-1-1 0,1 1 0,-1-1 0,0 1-1,0-1 1,0 0 0,0 0 0,0 1 0,-1-1 0,1 0-1,-1 0 1,0 0 0,0 1 0,0-4 0,0-1 11,-1 0 1,0 0-1,-1 0 0,-3-13 1,3 17-3,1 1 1,0-1 0,-1 1-1,1 0 1,-1-1-1,0 1 1,0 0-1,0 0 1,0 0-1,0 0 1,0 1-1,-1-1 1,1 1-1,-1-1 1,-4-1-1,5 2 2,-1 0 0,0 0 0,1 0 0,-1 0 0,0 1-1,0-1 1,0 1 0,1 0 0,-1-1 0,0 1 0,0 1-1,0-1 1,0 0 0,0 1 0,1 0 0,-1-1-1,0 1 1,1 0 0,-1 0 0,0 1 0,1-1 0,-1 0-1,1 1 1,0 0 0,-1-1 0,1 1 0,0 0-1,0 0 1,0 0 0,0 1 0,1-1 0,-1 0 0,-2 4-1,0 1 3,0 1-1,1-1 0,-1 0 0,1 1 1,1 0-1,0-1 0,0 1 1,0 0-1,1 0 0,0 0 1,0 11-1,2-10-5,1 0-1,0-1 1,0 1 0,1-1 0,0 0 0,0 0 0,1 0 0,8 13-1,9 23-15,-18-37 8,1-1 0,0 1 0,0-1-1,0 1 1,0-1 0,1-1 0,0 1-1,1-1 1,-1 0 0,1 0 0,0 0-1,0-1 1,0 0 0,1 0 0,0 0-1,-1-1 1,1 0 0,0 0-1,1-1 1,-1 0 0,0 0 0,1-1-1,-1 0 1,12 0 0,-10-1 15,1 0 1,-1 0-1,1-1 1,-1 0-1,0-1 1,1 0-1,-1 0 1,0-1-1,0-1 1,-1 1-1,1-1 0,-1-1 1,1 1-1,-1-1 1,-1-1-1,1 0 1,-1 0-1,0 0 1,9-11-1,32-57 101,-7 11 48,-39 59-149,1 0-1,0 0 1,0 1-1,1-1 1,-1 1 0,1-1-1,-1 1 1,1 0-1,0 1 1,0-1-1,0 1 1,1-1 0,-1 1-1,1 0 1,-1 1-1,1-1 1,-1 1-1,1 0 1,0 0 0,0 1-1,0-1 1,-1 1-1,1 0 1,0 0-1,0 1 1,0-1 0,4 2-1,-2 0-20,0 0-1,0 0 0,0 1 1,0 0-1,-1 0 1,1 0-1,7 6 1,6 3-13,-18-11 17,0-1 0,-1 1-1,1 0 1,0-1-1,0 0 1,-1 1-1,1-1 1,0 0 0,0 0-1,0 0 1,-1 0-1,1 0 1,3-1-1,6 0-20,-10 1 23,-1 0 0,0 0 0,0 0 0,0 0-1,0 0 1,0 0 0,1 0 0,-1 0 0,0 0 0,0 0-1,0 0 1,0 0 0,0 0 0,1 0 0,-1 0 0,0 0 0,0 0-1,0-1 1,0 1 0,0 0 0,1 0 0,-1 0 0,0 0 0,0 0-1,0 0 1,0 0 0,0-1 0,0 1 0,0 0 0,0 0 0,0 0-1,0 0 1,1 0 0,-1 0 0,0-1 0,0 1 0,0 0-1,0 0 1,0 0 0,0 0 0,0-1 0,0 1 0,0 0 0,0 0-1,0 0 1,0 0 0,0 0 0,-1-1 0,1 1 0,0 0 0,0 0-1,0 0 1,0 0 0,0 0 0,0-1 0,0 1 0,0 0-1,0 0 1,-1 0 0,-4-8 3,4 8-2,-3-4 7,-1 0 0,0 1 0,-1 0 1,1 0-1,0 1 0,-1 0 0,-9-3 1,6 1 3,6 3-6,-1 0 0,1-1 0,-1 2 0,0-1 0,1 0 0,-1 1 0,0-1 0,0 1-1,1 0 1,-1 0 0,0 1 0,1-1 0,-1 1 0,0-1 0,1 1 0,-1 1 0,0-1-1,1 0 1,0 1 0,-1 0 0,1-1 0,0 1 0,-3 3 0,-9 5 16,8-6-9,-1 1 1,1 0-1,0 1 0,1 0 0,0 0 0,-1 0 1,-8 13-1,12-15-10,1 1 1,0-1-1,0 0 1,0 1 0,0-1-1,0 1 1,1 0-1,0 0 1,0-1 0,1 1-1,-1 0 1,1 0-1,0 0 1,1 6-1,0-3-1,0-1-1,1 1 0,0-1 0,1 0 0,0 0 0,0 0 0,0 0 1,8 11-1,-5-9 1,1 0 1,1 0-1,-1 0 1,1-1-1,1 0 0,0-1 1,0 0-1,0 0 1,1-1-1,0 0 1,0-1-1,13 6 1,-10-8 1,1 0 0,-1 0 0,1-1 0,-1-1 0,1 0 0,-1-1 0,1 0 0,0-1 0,20-4 0,2-3-7,-1-2 1,44-18 0,-51 15 26,0-1-1,-2-1 0,0-2 1,39-31-1,16-12 21,-61 48-36,0-2 0,-1 0 0,0-1 0,-2-1 0,1 0-1,-2-2 1,18-23 0,-33 40-8,-1 1-1,1-1 1,-1 1-1,0-1 1,1 0 0,-1 1-1,0-1 1,1 1-1,-1-1 1,0 0-1,0 1 1,1-1 0,-1 0-1,0 1 1,0-1-1,0 0 1,0 1-1,0-1 1,0 0 0,0 1-1,0-1 1,0-1-1,-1 2 0,1 0 0,-1-1 0,1 1 0,0 0 0,-1 0 0,1 0 0,-1-1 0,1 1 0,-1 0 0,1 0 0,-1 0 0,1 0 0,-1 0 0,0 0 0,1 0 0,-1 0 0,1 0 0,-1 0 0,1 0 0,-1 0 0,0 1 0,-32 10-39,16-3 39,1 1 0,0 1 0,1 0 0,0 0 0,0 2-1,-24 24 1,30-27-2,1 2 0,0-1 0,0 1 0,1 0 0,0 1 0,1 0 0,0 0 0,1 0 0,1 0 0,-5 17 0,8-23 3,0-1 0,0 1 0,1 0 0,-1-1 0,1 1 0,0 0 0,1-1 0,-1 1 0,1 0 1,1-1-1,-1 1 0,1-1 0,-1 0 0,2 1 0,-1-1 0,0 0 0,1 0 0,0 0 0,0-1 0,1 1 0,-1-1 0,1 1 1,0-1-1,0 0 0,1-1 0,-1 1 0,1-1 0,0 0 0,-1 0 0,1 0 0,1-1 0,-1 1 0,7 1 0,-7-2-3,0-1 0,0 1 0,0-1 0,0 0 0,0 0 0,0 0 0,0-1 0,1 1 0,-1-2 0,0 1 0,0 0 0,0-1 0,1 0-1,-1 0 1,8-4 0,-7 3-2,-1-1 0,-1 0 0,1 0-1,0-1 1,-1 1 0,0-1 0,0 0-1,0 0 1,0-1 0,0 1-1,-1-1 1,0 0 0,0 0 0,3-8-1,2-2 15,-2 0 0,0-1 0,-1 0-1,0 0 1,-2 0 0,0 0 0,0-1 0,-2 1-1,0-1 1,-1 0 0,0 1 0,-2-1-1,-5-27 1,-6 9 37,12 34-34,1-1-1,-1 0 1,0 1 0,-1-1-1,1 1 1,0-1-1,0 1 1,-1-1 0,1 1-1,0 0 1,-1 0 0,0 0-1,1 0 1,-1 0-1,-1-1 1,2 2-8,0-1 1,0 1-1,1 0 1,-1-1-1,0 1 1,0 0-1,0 0 0,1 0 1,-1 0-1,0 0 1,0 0-1,0 0 0,0 0 1,1 0-1,-1 0 1,0 0-1,0 0 0,0 1 1,1-1-1,-1 0 1,-1 1-1,-9 18 54,11-19-57,-3 8 12,1-1 0,0 1 1,0 0-1,1 0 0,0 0 0,1 14 0,-1-3 0,1-8-8,0-1-1,1 0 0,0 0 0,1 0 0,-1 0 1,2 0-1,0-1 0,0 1 0,1-1 1,7 14-1,-10-20 0,1 1-1,0 0 1,0-1 0,1 1 0,-1-1 0,1 0-1,0 0 1,0 0 0,0 0 0,0 0 0,0-1 0,0 0-1,1 1 1,-1-1 0,1 0 0,0-1 0,-1 1 0,1 0-1,0-1 1,0 0 0,0 0 0,0 0 0,0-1-1,1 0 1,-1 1 0,0-1 0,5-1 0,0-1 5,0 0-1,-1-1 1,0 0 0,0 0 0,0-1 0,0 0 0,0-1 0,-1 0 0,1 0-1,-1 0 1,-1-1 0,9-8 0,-5 3 1,-1 0 1,0-1-1,0 1 1,-1-2-1,-1 1 0,9-21 1,8-16 66,-17 36-32,-1 0-1,0 0 1,-1-1-1,0 0 0,3-15 1,-4 25 103,-5 4-146,1 0 0,0 0 0,0 0 1,0 0-1,0 0 0,0 0 0,0-1 1,0 1-1,0 0 0,0 0 0,0 0 1,0 0-1,0 0 0,0 0 1,0 0-1,0 0 0,0 0 0,0 0 1,0 0-1,0 0 0,0 0 0,0 0 1,-1 0-1,1 0 0,0 0 0,0 0 1,0 0-1,0 0 0,0-1 0,0 1 1,0 0-1,0 0 0,0 0 0,0 0 1,0 0-1,0 0 0,0 0 0,0 0 1,0 0-1,0 0 0,1 0 0,-3 4 28,0 0-1,1 1 1,0-1-1,0 1 1,1-1 0,-1 8-1,-1 43 127,8 66 0,-5-100-108,0-13-28,1 0 0,-1 0 0,2 0-1,-1 0 1,1-1 0,0 1 0,0-1 0,1 1-1,5 6 1,-7-10-12,0-1 0,0-1 1,0 1-1,0 0 0,0 0 0,1-1 0,-1 1 0,1-1 0,0 0 0,-1 0 0,1 0 0,0 0 0,0 0 0,1-1 0,-1 1 0,0-1 1,0 0-1,1 0 0,-1 0 0,1 0 0,-1-1 0,8 1 0,-9-2-1,1 0 0,0 0 0,0 0 0,-1 0 0,1 0 0,0-1 1,-1 1-1,0-1 0,1 0 0,-1 1 0,4-5 0,20-24 20,32-59 51,-52 78-41,0 0 0,-1-1 0,0 0-1,-1 0 1,-1 0 0,3-15 0,-5 24-23,-1 0 0,1-1 0,-1 1 1,1 0-1,0 0 0,0-1 0,0 1 0,0 0 0,1 0 1,0 0-1,-1 1 0,4-5 0,-5 7-14,0 0 0,0 0 0,0 0 0,0 0 0,1 0 0,-1 0 0,0 0 0,0 0 0,0 0 0,0 0 0,1 0 0,-1 0 0,0 0 0,0 0 0,0 0 0,1 0 0,-1 0 0,0 0 0,0 0 0,0 1 0,0-1 0,0 0 0,1 0 0,-1 0 0,0 0 0,0 0 0,0 0 0,0 0 0,0 1 0,0-1 0,1 0 0,-1 0 0,0 0 0,0 0 0,0 1 0,0-1 0,0 0 0,0 0 0,0 0 0,0 0 0,0 1 0,0-1 0,0 0 0,0 0 0,0 0 0,0 0 0,0 1 0,0-1 0,3 11 0,2 18 0,11 35 0,-12-53 0,0 0 0,1 0 0,0 0 0,1-1 0,0 1 0,9 10 0,-13-18 0,1-1 0,-1 1 0,1-1 0,0 0 0,-1 1 0,1-1 0,0-1 0,0 1 0,0 0 0,0-1 0,1 1 0,-1-1 0,0 0 0,1 0 0,-1 0 0,1-1 0,-1 1 0,1-1 0,-1 0 0,1 0 0,-1 0 0,1 0 0,4-1 0,-2 0 0,1-1 0,-1 0 0,0 0 0,0 0 0,-1-1 0,1 0 0,0 0 0,-1 0 0,0-1 0,0 1 0,0-1 0,6-6 0,3-7 0,0 1 0,-2-2 0,0 0 0,-1 0 0,0-1 0,7-20 0,-3 1 0,-1-1 0,9-49 0,-17 54 0,-5 26 0,0 0 0,0 0 0,1 1 0,0-1 0,0 0 0,1 1 0,0 0 0,7-13 0,-10 20 0,0 0 0,0-1 0,0 1 0,0 0 0,0 0 0,1 0 0,-1 0 0,0 0 0,0 0 0,0 0 0,0 0 0,0 0 0,0-1 0,0 1 0,1 0 0,-1 0 0,0 0 0,0 0 0,0 0 0,0 0 0,0 0 0,1 0 0,-1 0 0,0 0 0,0 0 0,0 0 0,0 0 0,0 0 0,1 0 0,-1 0 0,0 0 0,0 0 0,0 0 0,0 0 0,0 0 0,0 1 0,1-1 0,-1 0 0,0 0 0,0 0 0,0 0 0,0 0 0,5 8 0,3 13 0,-8-21 0,60 247 0,-57-235 0,7 50 0,-9-56 0,-1-1 0,0 1 0,0 0 0,0 0 0,-1-1 0,1 1 0,-1 0 0,-3 6 0,3-10 0,0 0 0,0 0 0,0 0 0,-1 0 0,1 0 0,-1-1 0,0 1 0,1 0 0,-1-1 0,0 0 0,0 1 0,0-1 0,0 0 0,0 0 0,0 0 0,0 0 0,0 0 0,0 0 0,0-1 0,-1 1 0,1-1 0,0 0 0,-1 1 0,1-1 0,0 0 0,0 0 0,-1-1 0,-3 0 0,-2 0 0,0 0 0,0-1 0,0 0 0,0-1 0,0 1 0,-13-8 0,19 9 66,0-1 0,-1 0 0,1 1-1,0-1 1,0 0 0,0 0 0,0-1 0,0 1 0,1 0 0,-1-1-1,1 1 1,-3-5 0,-5-18-4886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3:29.2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27 152 4008,'0'0'7058,"-5"11"-6556,-15 33 36,19-43-488,1 1-1,0 0 1,-1 0 0,1-1-1,0 1 1,0 0-1,0 0 1,1 0-1,-1-1 1,0 1-1,1 0 1,-1 0-1,1-1 1,-1 1 0,1 0-1,0-1 1,0 1-1,0-1 1,0 1-1,0-1 1,0 1-1,0-1 1,0 0 0,1 0-1,-1 1 1,1-1-1,-1 0 1,0 0-1,1 0 1,1 0-1,1 2 106,0 0 8,1 1 0,0-1-1,0-1 1,0 1 0,1-1 0,-1 0 0,1 0-1,-1 0 1,1-1 0,-1 0 0,1 0 0,0 0 0,0-1-1,8 0 1,-2-1 135,1-1-1,-1-1 1,0 1 0,0-2-1,20-8 1,-24 8-145,-1 0 0,0 0 0,0-1 0,0 1 1,-1-2-1,0 1 0,0-1 0,0 0 0,-1 0 0,0 0 1,7-12-1,-6 9 70,-1-1 0,0 0 1,0 0-1,-1 0 0,0 0 1,-1-1-1,0 1 0,1-15 1,-4 22-162,0 0 1,0 0-1,0 0 1,0 0 0,-1 0-1,1 0 1,-1 0-1,0 0 1,0 0-1,0 0 1,0 0 0,0 1-1,-1-1 1,1 0-1,-1 1 1,0-1-1,1 1 1,-1 0 0,0-1-1,-1 1 1,1 0-1,0 0 1,-1 1-1,-2-3 1,2 2-21,0 0-1,0 1 1,0-1 0,-1 1-1,1 0 1,-1 0 0,1 0-1,0 0 1,-1 1-1,1-1 1,-1 1 0,0 0-1,1 0 1,-1 0 0,1 1-1,-1-1 1,1 1 0,-1-1-1,-5 4 1,1-1 8,1 0 1,0 1-1,0-1 1,0 2-1,0-1 0,1 1 1,0 0-1,0 0 1,0 1-1,1 0 0,-1 0 1,1 0-1,1 1 1,-1-1-1,1 1 1,0 0-1,1 0 0,0 1 1,0-1-1,1 1 1,-1-1-1,2 1 0,-1 0 1,1 0-1,0 0 1,1 0-1,0 0 1,0 0-1,0 0 0,1 0 1,3 12-1,-1-9 29,0 0 0,1 0-1,0 0 1,1 0 0,0-1-1,1 0 1,0 0 0,1-1 0,14 18-1,-10-16 53,0 1 0,1-1-1,1-1 1,0-1-1,0 0 1,24 13-1,-28-18 2,0 1 0,0-2 0,1 1 0,19 4 0,-24-8-82,0 1 0,1-1-1,-1 0 1,1 0 0,-1-1-1,0 1 1,1-1 0,-1 0-1,0-1 1,0 1 0,7-4-1,9-6 34,0 0 0,-2-1 1,1-1-1,-1-1 0,17-17 0,7-9-3811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3:30.9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1 325 7832,'0'0'9609,"0"-11"-9088,0-7 188,5-36-1,-3 46-393,-1 0 0,1 0 0,1 0 0,-1 0 0,2 0 0,-1 0 0,1 1 0,6-11 0,-3 9-34,1-1 0,-1 1 0,1 0 0,1 1 1,0-1-1,0 2 0,0-1 0,1 2 0,0-1 0,1 1 0,14-6 0,-24 12-245,0-1-1,1 1 1,-1 0 0,0 0-1,0 0 1,1 0 0,-1 0-1,0 0 1,1 0-1,-1 0 1,0 1 0,0-1-1,0 0 1,1 1-1,-1-1 1,0 1 0,0-1-1,0 1 1,0 0 0,0-1-1,0 1 1,0 0-1,0 0 1,0 0 0,0-1-1,0 1 1,0 0 0,-1 0-1,1 1 1,0-1-1,-1 0 1,1 0 0,-1 0-1,1 0 1,-1 0-1,1 2 1,2 7 84,0 0 0,-1-1 0,3 16 0,-4-19-75,1 17 112,-1 0 1,-1-1-1,-1 1 0,0 0 1,-6 25-1,3-27-33,1 1 0,1 0 0,1 0 0,1 0 0,4 35 0,-3-50-98,1-1 1,-1 0 0,1 1-1,0-1 1,0 0 0,1 0-1,0 0 1,0 0 0,0 0-1,1-1 1,0 0 0,7 8-1,9 12 48,-16-19-53,0-1 1,0 0 0,1 0-1,9 8 1,-11-12-10,-1 1 1,1-1-1,0 1 1,0-1-1,-1 0 1,1 0-1,0 0 1,0-1 0,0 1-1,0-1 1,0 1-1,1-1 1,-1 0-1,4 0 1,1-1 4,0-1 0,0 1 0,0-1 0,0 0 1,-1-1-1,1 0 0,-1 0 0,1-1 0,-1 0 0,0 0 1,-1-1-1,1 0 0,-1 0 0,0 0 0,0-1 0,0 0 1,-1 0-1,5-7 0,7-12 50,0-1 1,-2-1-1,16-38 1,-27 55-46,-1 0 1,0 0-1,0-1 1,-1 1-1,0-1 1,0-18-1,-5-64 155,0 24-9,2 59-120,2 0-1,-1 0 1,1-1-1,1 1 0,0 0 1,3-12-1,-3 18-34,0 0-1,0 1 1,0-1 0,0 1 0,0-1-1,1 1 1,-1 0 0,1 0-1,0 0 1,0 0 0,0 1 0,1-1-1,-1 1 1,0-1 0,1 1 0,0 0-1,-1 1 1,6-3 0,2 1 17,-1 0 1,1 1-1,0 1 1,0-1-1,0 1 1,0 1-1,-1 0 1,1 1-1,0 0 1,0 1-1,0 0 1,-1 0-1,1 1 1,-1 1-1,0 0 1,0 0-1,0 1 1,0 0-1,-1 0 1,0 1-1,0 1 1,10 8-1,5 20 277,-19-27-648,-5-7 217,0-1-1,0 0 1,0 0-1,0 0 1,0 1-1,1-1 1,-1 0-1,0 0 1,0 0-1,0 0 1,0 1-1,0-1 1,0 0-1,0 0 1,1 0-125,-1 0 124,0 1 1,0-1-1,0 0 1,1 0-1,-1 0 1,0 0-1,0 0 1,0 0-1,0 0 1,1 0-1,-1 0 1,0 0-1,0 0 1,0 0-1,1 0 1,-1 0-1,0 0 1,0 0-1,0 0 1,1 0-1,-1 0 1,0 0-1,0 0 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3:31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238 11 6520,'0'0'8886,"-11"-1"-8435,-2 0-305,8 1-78,-1-1 0,0 1 1,0 0-1,0 0 0,0 1 0,1 0 0,-1 0 0,0 0 1,1 0-1,-7 4 0,3-3 115,1 1 1,-1 1 0,1 0-1,0 0 1,0 1 0,0-1-1,1 2 1,0-1 0,0 1-1,0 0 1,0 1-1,1-1 1,0 1 0,-9 16-1,12-19-81,0 1 0,0 0 0,0 1 0,1-1-1,0 1 1,0-1 0,0 1 0,1-1 0,0 1-1,0 0 1,0 0 0,1-1 0,-1 1 0,2 0-1,-1 0 1,1 0 0,-1 0 0,2-1 0,1 8-1,-1-7-41,0-1-1,0 0 0,0 0 0,0 0 1,1-1-1,0 1 0,0-1 1,0 1-1,1-1 0,0 0 0,-1 0 1,1-1-1,1 1 0,-1-1 0,0 0 1,1 0-1,0 0 0,-1 0 1,1-1-1,0 0 0,0 0 0,1-1 1,-1 1-1,0-1 0,1 0 0,-1 0 1,0-1-1,1 1 0,-1-1 1,7-1-1,-1 0 20,-1-1 0,1 0 0,0 0 0,0-1 0,-1-1 0,1 0 0,-1 0 1,0-1-1,0 0 0,-1 0 0,0-1 0,0-1 0,0 0 0,8-7 0,-11 7 11,1 1-1,-1-1 0,0-1 1,-1 1-1,0-1 0,0 0 1,5-12-1,-8 16-59,-1 0 1,0-1-1,0 1 1,0 0-1,-1 0 1,1 0-1,-1-1 1,0 1-1,0 0 0,-1 0 1,1 0-1,-1-1 1,0 1-1,0 0 1,0 0-1,-1 0 1,1 0-1,-5-6 1,4 5 2,-1 0 1,0 0 0,-1 1 0,1-1-1,-1 1 1,0 0 0,0 0 0,0 0 0,0 1-1,-1-1 1,-7-3 0,-2 1 76,1 0 1,-1 1-1,-18-4 0,20 6-44,8 1-34,0 1-1,0-1 0,-1 1 0,1 1 0,0-1 0,-1 1 0,1-1 1,-1 1-1,1 1 0,0-1 0,-6 1 0,-2 1 55,11-2-86,-1 0 1,1 0 0,0 0-1,-1 0 1,1 1-1,0-1 1,-1 0 0,1 1-1,0-1 1,-1 1-1,1 0 1,0-1 0,0 1-1,-1 0 1,23-5-1289,-15 4-1775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3:32.2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112 0 9536,'0'0'3070,"-3"16"-2476,-32 195 1158,2-47-253,21-118-806,2 0 0,2 1 0,-2 63 0,10-103-550,0-4-40,0 0 1,-1 1-1,1-1 0,1 0 0,-1 0 1,0 0-1,1 0 0,-1 0 1,1 0-1,0 0 0,0-1 0,0 1 1,1 0-1,1 4 0,-2-7-76,-1 0-1,1 0 1,-1 1-1,1-1 1,0 0-1,-1 0 1,1 0-1,-1 0 1,1 0-1,0 0 1,-1 0-1,1 0 1,-1 0-1,1 0 1,0 0-1,-1 0 1,1 0-1,-1-1 1,1 1 0,0 0-1,-1 0 1,1-1-1,-1 1 1,1 0-1,-1-1 1,1 0-1,17-12 129,3-11-2746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3:33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6328,'0'0'14701,"2"12"-14193,-1-4-411,-1-3-38,1 0 0,0 1 0,0-1 1,0 0-1,0 0 0,1 0 0,0 0 0,0 0 1,0 0-1,1 0 0,0-1 0,0 0 1,0 1-1,4 3 0,19 18 449,2-2-1,1-1 1,1-1 0,1-1-1,1-2 1,0-1 0,59 22-1,-87-38-397,0 0-1,0 1 0,0-1 1,0 1-1,0 0 1,-1 0-1,0 0 1,1 1-1,-1-1 1,4 7-1,10 9 636,-14-16-414,0 2 182,-5-3-468,0 1 0,0-1 0,-1 0 0,1 0 0,-1 0 1,1 0-1,-1-1 0,0 1 0,1-1 0,-5 2 0,-5 3 27,-23 14 83,17-10-64,-27 19-1,-102 93 319,138-114-383,0 1 12,1 0 0,-12 16 0,8-10-13,6-9-158,14-16-548,1 3 256,40-37-27,-21 21-3630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3:34.3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 9 11856,'0'0'3368,"-11"7"-2782,9-5-570,-16 10 420,-23 20 0,34-26-270,1 0-1,0 1 0,0-1 0,1 1 1,0 0-1,0 0 0,0 1 1,-4 10-1,4-4 65,1 0 0,0 0 1,0 0-1,2 1 0,0 0 0,0-1 0,1 1 0,1 0 1,1 0-1,0-1 0,1 1 0,0 0 0,1-1 0,1 0 1,0 1-1,1-1 0,1-1 0,11 22 0,-16-33-210,10 19 343,0 0 0,22 29 0,-27-43-251,0 0-1,0-1 1,0 0 0,1 0-1,0 0 1,1-1 0,-1 0 0,1 0-1,0-1 1,9 4 0,-11-5-32,1 0 1,-1-1-1,0 0 1,1 0-1,0 0 1,-1-1-1,1 1 0,0-2 1,0 1-1,-1-1 1,1 0-1,0 0 1,0-1-1,-1 0 1,1 0-1,0-1 1,-1 0-1,9-3 1,3-4 100,-1 0 1,0-1 0,0-1-1,-1 0 1,0-2-1,25-24 1,-34 29-107,-1 0-1,1-1 1,-1 1-1,-1-1 1,1-1-1,-2 1 1,1 0-1,-1-1 1,-1 0-1,0 0 1,0 0-1,-1-1 1,0 1 0,1-17-1,-3 13 28,0 0-1,-1 0 1,-3-20-1,3 29-64,0-1 0,-1 1 1,0 0-1,0-1 0,0 1 0,-1 0 0,1 1 0,-1-1 0,0 0 0,-1 1 0,-5-7 0,-9-5 182,0 1 1,-1 1-1,-1 1 1,0 1 0,-1 0-1,0 2 1,-1 0-1,-41-12 1,54 19-62,0-1 0,0-1 0,-11-6 0,12 6-107,0 0 0,-1 1 0,-10-5 0,17 9-98,0-1 0,0 0 0,0 0 1,0 0-1,0 0 0,0 0 0,1 0 1,-1-1-1,0 1 0,-2-3 0,0-5-4309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40.5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365 930 4416,'0'0'5300,"-11"-6"-5063,-46-22 235,32 33 432,20-4-807,0 0-1,1 0 1,-1 0-1,0 0 1,1 1 0,-1-1-1,1 1 1,0 0-1,-8 5 1,-36 28 201,43-31-239,-13 12 128,1 0 0,1 2-1,0 0 1,2 1 0,0 0 0,1 1 0,1 1 0,-11 26 0,18-35-62,1 1 1,0-1-1,1 1 0,-3 21 0,6-29-84,0-1-13,0 1-1,0 0 1,0 0 0,1-1-1,0 1 1,0 0 0,0-1-1,1 1 1,0-1 0,-1 0-1,1 1 1,1-1 0,-1 0 0,1 0-1,3 4 1,1 1 7,0 0 0,1 0 1,0-1-1,0 0 0,11 7 1,-15-13-27,0 0 0,1 1 1,-1-1-1,1-1 1,-1 1-1,1-1 0,0 0 1,0 0-1,-1 0 1,1 0-1,0-1 1,0 0-1,0 0 0,0-1 1,0 1-1,0-1 1,-1 0-1,1 0 1,0 0-1,6-4 0,3 0 20,-1-1 0,1-1-1,-1 0 1,-1-1-1,18-13 1,-19 11 2,1-1 0,-1 0 0,-1-1 0,0 0 0,-1 0 0,0-1 0,-1 0 0,0-1 0,-1 0 0,-1 0 0,0-1 0,-1 1 0,0-1 0,4-25 0,-5 10 43,-1 0-1,-1 0 0,-1 0 0,-2 1 1,-1-1-1,-11-51 0,13 79-61,-1-1-1,0 0 1,0 1-1,0-1 1,0 1-1,0-1 1,-1 1-1,1 0 1,-4-5-1,-1-2 82,6 9-91,0 0 0,0 1 0,0-1 0,0 0 0,0 0 0,0 0 0,0 0 0,0 0 0,0 0 0,-1 0 0,1 0-1,0 0 1,0 0 0,0 0 0,0 1 0,0-1 0,0 0 0,0 0 0,0 0 0,0 0 0,0 0 0,0 0-1,0 0 1,0 0 0,0 0 0,0 0 0,-1 0 0,1 0 0,0 0 0,0 0 0,0 0 0,0 0 0,0 0-1,0 0 1,0 0 0,0 0 0,0 0 0,0 0 0,-1 0 0,1 0 0,0 0 0,0 0 0,0 0 0,0 0 0,0 0-1,0 0 1,0 0 0,0 0 0,0 0 0,0 0 0,0 0 0,0 0 0,-1 0 0,1 0 0,0 0 0,0 0-1,0-1 1,0 1 0,0 0 0,0 15 31,4 19-32,-4-34 0,8 45 25,3-1 0,2 0 1,26 63-1,-34-96-21,-1-1-1,2 1 1,-1-1-1,2 0 1,-1-1-1,1 1 1,1-1-1,-1 0 0,2-1 1,12 11-1,-18-17 6,1 1 0,-1-1 0,1 0 0,0 0 0,0 0 0,0 0 0,0-1 0,0 1 0,0-1 0,0 0 0,0-1 0,0 1 0,1-1 0,-1 1 0,0-1 0,0 0 0,1-1 0,-1 1 0,0-1 0,0 0 0,0 0 0,0 0-1,0-1 1,0 1 0,0-1 0,0 0 0,0 0 0,-1 0 0,1-1 0,-1 1 0,4-4 0,1-2 18,0 0 1,0-1-1,-1 1 0,0-1 0,-1-1 0,0 1 1,6-12-1,29-78 121,-29 69-100,-4 7 27,-1 0 0,-1-1 0,5-34 0,-8 42 48,1 14-53,5 19-29,-2-3-43,12 25 5,-3 2-1,-1 0 0,-2 0 1,10 53-1,-20-80 34,-1 1-1,-1 0 0,0 0 0,-1 19 0,0-30-21,-1 1 0,0-1 0,0 0 0,0 0 0,0 1 0,0-1 0,-1 0-1,-3 6 1,4-8-10,-1-1-1,1 1 0,0 0 0,-1-1 0,1 1 0,0-1 0,-1 0 0,0 0 0,1 1 1,-1-1-1,0 0 0,0 0 0,0-1 0,1 1 0,-1 0 0,0-1 0,0 1 1,0-1-1,-3 1 0,2-1 26,-1 0 1,0 0-1,1-1 0,-1 1 1,1-1-1,-1 0 1,1 0-1,-1 0 0,1-1 1,-6-2-1,-33-22 299,31 18-195,-5 2 52,15 6-174,0 0 0,0 0-1,0-1 1,-1 1 0,1 0-1,0-1 1,0 1 0,0-1 0,0 1-1,0-1 1,0 1 0,0-1-1,1 0 1,-1 1 0,0-1 0,0 0-1,0 0 1,1 0 0,-1 0-1,-1-1 1,2 2-11,0 0-1,0 0 1,0 0 0,0 0 0,0-1-1,0 1 1,0 0 0,0 0-1,0 0 1,0 0 0,0 0 0,-1 0-1,1 0 1,0 0 0,0-1-1,0 1 1,0 0 0,0 0-1,0 0 1,-1 0 0,1 0 0,0 0-1,0 0 1,0 0 0,0 0-1,0 0 1,0 0 0,-1 0 0,1 0-1,0 0 1,0 0 0,0 0-1,0 0 1,0 0 0,-1 0-1,1 0 1,0 0 0,0 0 0,0 0-1,0 0 1,0 1 0,0-1-1,0 0 1,-1 0 0,1 0 0,0 0-1,0 0 1,0 0 0,0 0-1,0 0 1,0 1 0,0-1 0,0 0-1,0 0 1,0 0 0,-1 0-1,1 1-1,0-1 0,0 0 0,0 1 0,0-1-1,0 0 1,0 1 0,-1-1 0,1 0 0,0 1 0,0-1-1,0 1 1,0-1 0,0 0 0,0 1 0,1-1-1,-1 0 1,0 1 0,0-1 0,0 0 0,0 1 0,0-1-1,0 0 1,1 1 0,-1-1 0,0 0 0,0 1-1,0-1 1,1 0 0,-1 0 0,0 1 0,1-1 0,-1 1-1,9 4-33,-1 0 0,1 0-1,0 0 1,0-1 0,0-1-1,1 0 1,9 3 0,-4-4 17,0 0 1,1-1 0,-1 0 0,0-1-1,1-1 1,-1 0 0,0-2 0,0 1-1,0-2 1,20-7 0,-2-1 42,-1-2 0,0-1 0,43-29 0,-69 40-12,1-1 0,-1 1 0,0-2-1,-1 1 1,1-1 0,-1 0 0,0 0-1,0 0 1,4-9 0,1-4 63,15-41 1,-23 54-63,6-14 34,-4 10 17,0 0 1,4-19 0,-7 23-22,1 0 0,-1-1 0,1 1 0,0 0 0,5-11 0,-1 11-59,-6 6 14,0 0-1,1-1 0,-1 1 0,0 0 0,0 0 0,1 0 0,-1 0 0,0-1 0,1 1 0,-1 0 0,0 0 0,1 0 0,-1 0 0,0 0 0,0 0 0,1 0 0,-1 0 0,0 0 0,1 0 0,-1 0 0,0 0 0,1 0 0,-1 0 0,0 0 0,1 0 0,-1 0 0,0 0 0,1 1 0,-1-1 0,0 0 1,1 0-1,-1 0 0,0 0 0,0 1 0,1-1 0,-1 0 0,0 0 0,0 1 0,0-1 0,1 0 0,-1 0 0,0 1 0,0-1 0,0 0 0,1 1 0,19 50-48,-7-18 35,36 100-11,-43-113 44,0 1 1,-2 0-1,-1 0 1,1 33-1,-4-53-12,0 0 0,0 0 0,0 0 0,0 0 0,0 0 0,0 0 0,-1 0 0,1 0 0,0 0 0,-1-1 0,1 1 0,0 0 0,-1 0 0,1 0 0,-1-1 0,1 1 0,-1 0 0,0 0 0,1-1 0,-1 1-1,0-1 1,1 1 0,-2 0 0,0 0 5,0 0 0,0 0 0,0-1 0,0 1 0,0-1 0,0 1 0,0-1 0,0 0 0,0 0 0,-3 0 0,-4-1 30,0 0 0,0-1 0,-15-4 0,-9-6 148,1-2-1,-58-33 0,81 42-121,8 5-61,0-1 0,1 1-1,-1 0 1,0 0 0,0-1 0,0 1-1,1 0 1,-1 0 0,0 0-1,0 0 1,0 0 0,1 0-1,-1 1 1,0-1 0,0 0-1,0 0 1,0 1 0,0-1-1,0 0-1,1 0 1,-1 1 0,0-1-1,0 0 1,1 0 0,-1 0-1,0 0 1,0 0 0,1 0-1,-1 0 1,0 0 0,0 0-1,1 0 1,-1-1 0,0 1-1,-1-1 1,3 1-6,-1 1-1,0-1 1,0 0 0,0 0-1,1 1 1,-1-1 0,0 0-1,0 1 1,0-1 0,0 0-1,0 1 1,0-1 0,0 0-1,1 0 1,-1 1 0,0-1-1,0 0 1,0 1 0,0-1-1,0 0 1,0 1 0,0-1-1,-1 0 1,1 1 0,0-1-1,0 0 1,0 1 0,0-1-1,0 0 1,0 0 0,-1 1-1,1-1 1,0 0 0,0 1-1,0-1 1,-1 0 0,1 0-1,0 0 1,0 1 0,-1-1-1,1 0 1,0 0 0,0 0-1,-1 0 1,1 1 0,0-1-1,-1 0 1,1 0 0,0 0-1,-1 0 1,1 0 0,0 0-1,0 0 1,-1 0 0,1 0-1,-1 0 1,30 27-150,-21-19 118,0 0 1,1-1-1,9 7 1,-14-12 16,0 1 1,0-1-1,0-1 1,1 1-1,-1 0 0,0-1 1,1 0-1,-1 0 1,1-1-1,-1 1 1,7-1-1,5 0 2,0-2 0,1 0 0,-1-1 0,0-1-1,0 0 1,0-1 0,-1-1 0,0 0 0,0-1 0,0-1 0,20-14 0,-20 12 36,-2-1 1,1 0 0,-1-1 0,-1 0 0,0-1-1,-1 0 1,0-1 0,-1-1 0,-1 1 0,14-29-1,-17 22 47,4-6 56,-9 26-107,-1 2-21,1-1 1,-1 1-1,1-1 0,0 1 0,-1-1 0,1 1 0,-1-1 0,0 1 1,1 0-1,-1-1 0,0 1 0,1 0 0,-1 0 0,0-1 0,1 1 1,-1 0-1,0 0 0,0-1 0,0 1 0,0 0 0,0 0 0,0-1 1,0 1-1,0 1 0,0 37 2,1 2-29,1-24-12,1 0 0,1 0 0,11 30 0,-12-39 37,-2-5-11,0 0 1,0 0-1,0 0 1,1 0-1,-1 0 1,1-1 0,0 1-1,4 4 1,-5-6 14,0-1 0,0 1 1,0 0-1,1-1 1,-1 1-1,0-1 1,0 0-1,1 1 0,-1-1 1,0 0-1,1 0 1,-1 0-1,0 0 0,1 0 1,-1 0-1,0 0 1,1-1-1,-1 1 0,0 0 1,1-1-1,-1 1 1,0-1-1,0 1 0,0-1 1,1 0-1,0 0 1,4-3 10,-1 0 0,0 1 1,0-2-1,0 1 0,0-1 0,0 1 1,-1-1-1,0 0 0,5-8 1,30-56 140,-33 58-119,-1-1-4,0-1 0,-1 1 0,6-25 0,6-20 130,-13 54-136,0 11-40,-3 15-16,-6 22-34,0 51 0,-4 36-170,-38 157 83,38-236 184,-29 91 1,37-138-22,0-1 1,-1 1-1,0-1 1,0 0-1,0 0 1,0 0-1,-1 0 1,0 0-1,0-1 0,-7 6 1,9-8-2,1-1 1,-1 0-1,0 1 1,-1-1-1,1 0 1,0 0-1,0 0 1,0 0-1,-1 0 1,1-1-1,0 1 1,-1-1-1,1 1 1,0-1-1,-1 0 1,1 0-1,0 0 1,-1 0-1,1-1 1,-1 1-1,1-1 1,0 1-1,-1-1 1,1 0-1,0 0 1,0 0-1,0 0 1,-4-2-1,4 1 7,0 0 0,0 1 0,0-1 0,1 0-1,-1 0 1,1 0 0,-1-1 0,1 1 0,0 0 0,0 0-1,0-1 1,0 1 0,0 0 0,1-1 0,-1 1 0,1-1-1,0 1 1,-1-1 0,1 1 0,0-1 0,0 1-1,1-1 1,-1 1 0,0-1 0,1 1 0,0-1 0,1-3-1,1-5 26,1 0-1,1 0 0,0 0 0,10-16 0,14-13-2,1 2 1,2 1-1,69-63 0,-13 14-109,-38 42 34,-39 36 27,0 0 0,-1-2 0,0 1 0,-1-1 0,10-13 0,41-51-69,-45 49 68,-10 16 4,1 0 1,0 0-1,0 0 1,1 1-1,15-15 1,-18 19 5,0 0 1,0-1 0,0 0 0,-1 0 0,0 0 0,0 0-1,3-8 1,8-13 12,-13 25-11,-1 1 0,1-1 0,-1 0 0,0 1 0,1-1 0,-1 1 0,1-1 0,-1 1 0,1-1 0,-1 1 0,1 0 0,-1-1 0,1 1 0,0 0 0,-1-1 0,1 1 0,0 0 0,-1 0 0,1-1 0,0 1 0,-1 0 0,1 0 1,0 0-1,-1 0 0,1 0 0,0 0 0,0 0 0,1 1-2,-1-1 0,1 1 0,-1 0 1,1-1-1,-1 1 0,1 0 0,-1 0 1,0 0-1,1 0 0,-1 0 0,1 2 1,5 4-13,-2 0 1,1 1 0,5 9-1,-10-14 11,5 8-18,-1 0-1,-1 0 0,0 1 1,-1 0-1,0 0 0,-1-1 1,0 2-1,0 18 0,1-2-26,-2-24 54,-1 0-1,0 1 1,0-1 0,-1 1-1,1-1 1,-1 0-1,0 1 1,-1-1 0,1 0-1,-1 0 1,0 0 0,-1 0-1,1 0 1,-1 0-1,0-1 1,-4 6 0,7-9 1,0-1 0,-1 0 1,1 1-1,0-1 0,-1 0 1,1 0-1,0 1 0,-1-1 1,1 0-1,0 0 0,-1 0 1,1 1-1,-1-1 0,1 0 1,0 0-1,-1 0 0,1 0 1,-1 0-1,1 0 0,-1 0 1,1 0-1,0 0 0,-1 0 1,1 0-1,-1 0 0,1 0 1,0 0-1,-1 0 0,1 0 1,-1 0-1,1-1 0,0 1 1,-1 0-1,1 0 0,0 0 1,-1-1-1,1 1 0,0 0 1,-1 0-1,1-1 0,0 1 1,-1 0-1,1-1 0,0 1 1,0 0-1,-1-1 0,1 1 1,0-1-1,0 1 0,0 0 1,0-1-1,0 1 0,0-1 1,-1 1-1,-5-25 158,6 13-136,1-1 0,0 0 0,0 0 0,2 1 0,-1-1 1,2 1-1,5-17 0,-8 26-27,18-44 80,-18 44-77,1 0-1,0 0 0,-1 0 1,1 0-1,1 0 1,-1 1-1,0-1 1,1 0-1,-1 1 0,1 0 1,0 0-1,3-3 1,-3 4-24,0 0 1,1 0-1,-1 1 1,1-1-1,-1 1 1,1 0 0,0 0-1,-1 0 1,1 0-1,-1 0 1,7 2-1,-6 0-10,0 1-1,0 0 0,0-1 1,0 1-1,-1 1 0,1-1 1,-1 0-1,0 1 0,0 0 1,0-1-1,-1 1 0,1 0 1,1 6-1,12 23 84,-16-33-51,0 0 0,0 0 0,0 1 0,0-1-1,0 0 1,0 0 0,0 0 0,1 0 0,-1 1-1,0-1 1,0 0 0,0 0 0,0 0 0,0 0-1,0 1 1,0-1 0,0 0 0,1 0 0,-1 0 0,0 0-1,0 0 1,0 0 0,0 1 0,0-1 0,1 0-1,-1 0 1,0 0 0,0 0 0,0 0 0,0 0-1,1 0 1,-1 0 0,0 0 0,0 0 0,0 0 0,1 0-1,-1 0 1,6-6 56,1-12 30,16-35 34,-16 39-86,-1 0 0,9-28-1,-15 41-32,0 0 0,0 0-1,0 0 1,0 0 0,0 0-1,1 0 1,-1 0 0,0 0-1,1 0 1,-1 0 0,1 0 0,-1 0-1,1 0 1,0 0 0,-1 0-1,1 0 1,0 0 0,-1 1-1,1-1 1,0 0 0,0 1-1,0-1 1,0 0 0,0 1-1,0-1 1,0 1 0,0-1 0,0 1-1,0 0 1,0 0 0,0-1-1,0 1 1,0 0 0,0 0-1,0 0 1,0 0 0,0 0-1,0 0 1,0 0 0,0 0-1,0 1 1,2-1 0,2 2-16,-1 1 1,0-1-1,0 1 1,0-1-1,0 1 1,0 1-1,-1-1 1,7 7-1,-4-2-23,0 1 1,-1 0-1,0 0 0,7 18 0,-9-18 6,1-1-1,0 0 0,0-1 1,0 1-1,1-1 0,0 0 1,0 0-1,11 10 0,-15-16 33,0 0 0,1 0 0,-1 0 1,1-1-1,-1 1 0,1 0 0,-1-1 0,1 1 0,-1-1 0,1 0 0,0 0 0,-1 1 0,1-1 0,-1 0 0,1 0 0,0 0 0,-1-1 0,1 1 0,0 0 0,-1-1 0,1 1 0,-1-1 0,1 1 1,-1-1-1,1 0 0,-1 1 0,1-1 0,-1 0 0,0 0 0,3-2 0,2-2 11,0-1 1,-1 1-1,1-1 1,7-11-1,3-7 48,21-44 0,-6 10 61,-30 56-117,12-17 82,-7 20-55,-2 11-28,0 6-10,-2 1 0,0-1-1,-1 1 1,-3 28 0,1-15-10,-2 75-41,3 237-76,1-327 128,-2 1-1,0-1 1,-1 0 0,0 0 0,-8 23 0,6-30 33,0 6 172,-8-61 275,8-11-312,6-77 0,0 63-59,1 25 5,11-49-1,-7 45-37,-2 29-37,0-1-1,0 1 1,10-19-1,7-25 25,15-52 22,-35 112-81,-1 0-1,1 0 0,-1 1 1,1-1-1,0 1 0,0 0 1,1-1-1,-1 1 0,1 0 1,-1 0-1,1 1 0,0-1 1,0 0-1,6-3 0,-8 5-2,1 0 0,-1 0 0,1 1 0,-1-1 0,1 0 0,0 1 0,-1-1 0,1 1 0,0-1 0,0 1 1,-1 0-1,1-1 0,0 1 0,0 0 0,-1 0 0,1 0 0,0 1 0,0-1 0,-1 0 0,1 1 0,0-1 0,-1 1 0,1 0 0,0-1 0,-1 1 0,1 0 0,-1 0 0,1 0 0,-1 0 0,0 0 0,1 0 0,-1 1 0,0-1 0,2 3 0,8 8-33,-2 1-1,1 0 0,-2 1 1,0 0-1,0 0 0,-1 0 1,-1 1-1,5 18 1,-10-28 29,2 5-28,0 0-1,-1 0 1,0 0 0,-1 1-1,0-1 1,-1 1 0,0-1-1,-3 20 1,1-21 21,2-4 10,-1 1 0,0-1 0,0 0 0,-1 1 0,1-1 0,-1 0 0,-1 0 0,1 0 1,0 0-1,-1 0 0,0-1 0,0 1 0,-7 6 0,9-9 16,-1-1 0,0 1 0,0-1 0,1 0 0,-1 0 0,0 0 0,0 0 0,0 0 0,0 0 0,0 0 0,0-1 0,-1 1 0,1-1 0,0 1 0,0-1 0,0 0 0,-1 0 0,1 0 0,0 0 0,0 0 0,0-1 0,-1 1 0,-1-1 0,-3-2 39,0 0 0,1-1 1,0 0-1,0 0 0,-10-8 1,15 11-48,-4-3 49,0-1-1,0 0 1,1 0-1,-1 0 0,1-1 1,-5-7-1,9 10-43,0 3-9,0-1 0,1 1 0,-1-1 0,1 1 0,-1 0 1,0-1-1,1 1 0,-1 0 0,1-1 0,-1 1 0,1 0 0,-1 0 0,1 0 0,-1-1 0,1 1 0,-1 0 0,1 0 0,-1 0 0,1 0 0,-1 0 0,1 0 0,-1 0 0,1 0 0,0 0 0,20 0-57,-17 1 60,11-2-36,1 0-1,-1-1 1,1 0 0,-1-1-1,0-1 1,0 0-1,0-1 1,-1-1 0,21-11-1,-24 10 39,0-1 1,-1 0-1,0 0 0,0-1 0,-1 0 0,0-1 0,-1 0 0,13-20 1,4-9 18,-2 0 1,-2-2 0,-2 0 0,-1-1-1,16-63 1,-30 91-22,52-222 158,-41 158-33,5-88-1,-16-19-29,-1 164-92,-2 18-4,-1 1-1,1-1 1,0 0-1,-1 0 1,0 0 0,0 0-1,0 1 1,0-1-1,0 0 1,0 0 0,-1 0-1,1 0 1,-1 1-1,0-1 1,0 0-1,0 1 1,0-1 0,-2-3-1,2 5-21,0 2 16,1 0 1,-1-1-1,1 1 1,-1-1-1,1 1 0,-1 0 1,1-1-1,0 1 0,-1 0 1,1-1-1,0 1 1,-1 0-1,1 0 0,0-1 1,0 1-1,0 0 1,0 0-1,0-1 0,0 1 1,0 0-1,0 1 1,-50 569-746,48-316 468,15-104 103,-12-145 171,1 8-37,1-1 0,0 0 0,0 0-1,2 0 1,-1 0 0,13 21 0,-16-33 45,1 1 0,0 0 1,-1 0-1,1-1 0,0 1 0,0-1 0,1 1 1,-1-1-1,0 0 0,0 0 0,1 0 0,-1 0 1,0 0-1,1-1 0,-1 1 0,1-1 0,-1 0 1,1 1-1,-1-1 0,1 0 0,-1 0 0,4-1 1,0 1 9,0-1 1,0 0 0,0 0 0,1 0-1,-1-1 1,-1 0 0,1 0 0,6-3-1,0-5 17,0 1 0,-1-2 0,0 1 0,-1-1 0,0-1 0,0 0 0,12-22 0,42-78 205,-50 83-28,-25 45-37,2 4-183,0 1 0,1 1 0,1-1 0,1 1 0,-5 34 0,9-45-2,1 0 0,1 0 0,0 0 0,2 17 0,-2-23 3,1 0 1,0 0-1,0 0 0,1 0 0,-1-1 0,1 1 0,0 0 1,0-1-1,0 1 0,1-1 0,0 0 0,4 6 0,-6-10 17,0 1 0,1-1-1,-1 0 1,0 1 0,0-1-1,0 0 1,1 0 0,-1 0-1,0 1 1,0-1 0,0-1-1,1 1 1,-1 0 0,0 0-1,0 0 1,0-1 0,1 1-1,-1 0 1,0-1 0,0 0-1,0 1 1,1-1 0,26-16 31,-23 12-28,0-1 0,0 0 0,-1 0 0,1 0 0,-1 0 0,-1-1 0,1 1 0,3-12 0,17-59 80,-20 62-45,-1 0 0,0 0 1,-1 0-1,-1-21 1,-1 29-16,0 0 0,-1 0-1,0-1 1,0 1 0,-1 0 0,1 0 0,-2 0 0,1 0 0,-1 0 0,0 1 0,-4-7 0,6 11-19,-1 1 1,1-1-1,0 1 0,0 0 0,-1-1 1,1 1-1,-1 0 0,1 0 1,-1 0-1,1 0 0,-1 0 1,0 0-1,0 1 0,1-1 1,-1 0-1,0 1 0,0-1 0,0 1 1,1 0-1,-1 0 0,0 0 1,0 0-1,0 0 0,0 0 1,0 0-1,0 0 0,1 1 1,-1-1-1,0 1 0,0-1 0,0 1 1,1 0-1,-1 0 0,0 0 1,1 0-1,-1 0 0,1 0 1,-1 0-1,1 0 0,-2 2 1,2 0-14,0-1 1,0 1 0,0-1-1,0 1 1,1-1 0,-1 1 0,1-1-1,0 1 1,-1 0 0,1-1 0,0 1-1,1 0 1,-1-1 0,0 1-1,1-1 1,-1 1 0,1 0 0,0-1-1,0 1 1,0-1 0,0 0-1,3 5 1,-1-2-13,0 0 0,0 0-1,0 0 1,1-1 0,-1 1-1,1-1 1,0 0 0,1 0 0,8 6-1,-9-8 6,-1-1-1,1 0 1,0 1 0,0-1-1,0-1 1,1 1-1,-1 0 1,0-1 0,0 0-1,5 0 1,44-7-65,-40 5 60,-4 1 7,-1-1-1,0 0 1,0-1-1,0 0 1,-1 0 0,1-1-1,-1 1 1,0-2-1,0 1 1,12-10-1,-1-2-7,-2-1 1,21-26-1,-1 1 18,-28 33 14,0-2 0,-1 1 0,0-1 0,-1 0 0,0-1 0,0 1 0,6-23 0,-2 1 34,7-54 1,-7-22 63,-7 56-24,-2 20-35,-2-1-1,-1 0 1,-2 1 0,-11-49-1,13 76-28,-5-17-8,1 26-47,-1 15-7,-4 19-17,2 1 1,-7 53-1,2 81-141,10 3-52,-1 30 4,3-166 170,1-1-1,3 1 1,11 69 0,-13-104 72,1 0 0,0 0 1,1 0-1,-1 0 1,1 0-1,0 0 0,0 0 1,0-1-1,0 1 1,0-1-1,1 1 0,4 3 1,-5-5 3,0 0 1,0-1 0,0 1 0,0-1-1,1 0 1,-1 0 0,0 1-1,1-2 1,-1 1 0,0 0 0,1 0-1,-1-1 1,1 1 0,0-1-1,-1 0 1,1 0 0,-1 0 0,1 0-1,-1 0 1,5-1 0,-1-1 11,0 1 0,0-1 1,0-1-1,0 1 1,-1-1-1,1 0 0,-1 0 1,0 0-1,1-1 1,-2 0-1,1 0 0,0 0 1,3-6-1,0 0 21,0 0-1,-1-1 0,-1 0 1,1 0-1,5-18 1,16-21 102,-22 40-97,0 1 0,-1-1-1,0 0 1,0 0 0,-1 0 0,3-12 0,13-76 159,-19 175-492,-2-63 243,1-1 0,0 1 0,5 24 0,1 12-82,-5-38 106,2 0 1,0-1-1,0 1 0,1-1 1,6 13-1,-9-23 33,-1 1-1,1-1 0,0 1 0,0 0 1,0-1-1,0 0 0,1 1 1,-1-1-1,0 0 0,1 1 0,-1-1 1,1 0-1,-1 0 0,1 0 1,-1 0-1,1 0 0,0-1 0,2 2 1,-1-1 3,1-1 0,-1 1 1,1-1-1,-1 0 0,1 0 1,0 0-1,-1 0 0,8-2 1,2-2 11,0 0 0,0-1 0,22-10 0,-31 12-19,13-6 25,29-21 0,-35 21-16,1 1 0,0 1 0,0 0 0,0 0 0,19-6 0,-16 8 14,1-2 1,-1 0 0,22-14-1,8-4 28,-44 24-44,1 0 0,0 0 1,-1 0-1,1 0 0,-1 0 0,0-1 0,1 1 0,-1 0 0,0-1 0,0 1 0,0-1 0,0 0 1,2-2-1,-24 12 141,-4 7-160,1 1 1,1 1-1,1 1 0,0 0 1,2 2-1,0 1 0,-26 34 1,30-36-14,12-14 12,-1 0-1,1 0 1,0 0-1,0 1 1,1-1 0,-1 1-1,1 0 1,0 0-1,1 0 1,0 0-1,0 1 1,-2 6-1,3-5 7,0 0-1,0-1 0,1 1 1,0 0-1,0-1 0,1 1 1,0 0-1,3 10 0,-3-16 6,-1 0 0,1 0-1,0 0 1,1 0 0,-1 0-1,0 0 1,0 0 0,1 0-1,-1 0 1,1-1 0,0 1-1,0 0 1,-1-1 0,1 1-1,0-1 1,0 0 0,0 0-1,0 0 1,1 0 0,-1 0-1,0 0 1,0-1 0,0 1-1,1-1 1,-1 1 0,0-1-1,1 0 1,-1 0 0,0 0-1,1 0 1,-1 0 0,3-1-1,17-1 3,1-1-1,-1 0 0,1-2 1,-2-1-1,1 0 0,0-2 1,-1 0-1,-1-2 0,0 0 1,0-1-1,20-15 0,-32 20 34,-1 0-1,0 0 1,-1 0-1,1-1 1,-1 0-1,8-13 1,-20 12-328,1 9-3137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1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9536,'0'0'11166,"-5"12"-10709,3-5-382,-4 8 180,1 1 0,1-1 0,0 1 1,-2 26-1,13 142 2689,0-85-2045,20 199 3016,-24-265-3284,-2-1-1,-2 35 1,-1 2-32,3-56-599,2-24 0,1-3 0,13-63 0,-13 54 0,0 1 0,2 0 0,1 0 0,9-22 0,-3 20 0,0 1 0,1 1 0,1 1 0,1 0 0,1 1 0,1 0 0,27-22 0,-43 40 0,-1 1 0,1-1 0,0 1 0,0-1 0,0 1 0,0 0 0,0 0 0,0 0 0,0 0 0,0 0 0,0 0 0,1 1 0,-1-1 0,0 0 0,1 1 0,-1 0 0,0 0 0,1 0 0,-1 0 0,0 0 0,1 0 0,-1 0 0,0 1 0,1-1 0,-1 1 0,0 0 0,0 0 0,0 0 0,0 0 0,0 0 0,0 0 0,0 0 0,0 1 0,0-1 0,0 1 0,0-1 0,-1 1 0,1 0 0,-1 0 0,1 0 0,-1-1 0,0 1 0,0 1 0,0-1 0,0 0 0,0 0 0,0 0 0,-1 0 0,1 1 0,-1-1 0,1 0 0,-1 1 0,0-1 0,0 4 0,0 5 0,-1-1 0,0 0 0,-1 0 0,0 0 0,-1 0 0,0 0 0,-5 11 0,7-17 0,-1 0 0,0-1 0,0 1 0,0 0 0,0-1 0,0 0 0,-1 1 0,0-1 0,0 0 0,0 0 0,0 0 0,0-1 0,0 1 0,-1-1 0,1 0 0,-1 0 0,1 0 0,-1 0 0,0-1 0,-7 3 0,9-4 0,-1 1 0,1 0 0,0 0 0,-1 0 0,1 1 0,0-1 0,-1 0 0,1 1 0,0 0 0,-2 2 0,4-3 0,0-1 0,-1 1 0,1 0 0,0 0 0,0 0 0,0 0 0,0 0 0,1 0 0,-1 0 0,0 0 0,0 0 0,0 0 0,1-1 0,-1 1 0,1 0 0,-1 0 0,0 0 0,1 0 0,-1-1 0,1 1 0,0 0 0,-1 0 0,1-1 0,1 2 0,22 21 0,-20-19 0,14 10 0,1 0 0,28 15 0,-11-7 0,-16-8 0,-1 0 0,-1 2 0,16 17 0,-31-32 463,-4-6 53,-4-7-4564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40.8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 10248,'0'0'2024,"69"-14"-2000,-59 20-16,-4 6 8,-4 1-32,2-1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41.2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0 124 7832,'0'0'209,"16"-6"-92,-8 3-100,19-7 24,-1 1 1,1 2-1,29-5 1,103 0 387,1 0 229,-50-5-98,79-8 564,-153 19-874,-30 5-179,1-1 1,-1 1-1,1 0 0,0 1 1,11 0-1,-17 1-147,1-1-1,-1 0 1,0 1-1,0-1 1,0 1-1,0-1 0,0 1 1,0-1-1,0 1 1,-1 0-1,1 0 1,0-1-1,0 1 1,0 0-1,-1 0 1,2 1-1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42.1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1 109 5920,'0'0'1017,"14"-9"-753,-6 4-227,3-3-3,0 2 1,1-1-1,0 1 1,0 1-1,0 0 0,0 1 1,1 0-1,18-3 1,2 5 145,48 3-1,-20 0-2,51-6 401,121-21 1,-133 17 197,159 6-1,-65 4 26,-137-2-2026,-46 1-6175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46.1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1355 5720,'0'0'3830,"10"-4"-3547,45-17 114,95-39 941,-140 55-1220,0-2 1,-1 1-1,1-1 1,-1-1-1,11-11 1,38-48 493,-52 60-553,15-21 212,-2-2 0,-1-1-1,21-45 1,6-12 170,-25 54-179,-1-2 0,-1 0 0,-3-1 1,-1-1-1,-1 0 0,14-76 0,-22 53 678,-2 64-490,0 8-350,11 243 354,-5-155-285,-7 153 0,-3-246-146,1 0 0,-2 1-1,1-1 1,0 0 0,-1 1-1,-1-1 1,1 0 0,-1 0 0,-5 9-1,6-13-10,1 0 0,-1 0 0,1 0 0,-1 0 0,0 0 0,1-1 0,-1 1 1,0-1-1,0 1 0,0-1 0,0 0 0,0 0 0,-1 0 0,1 0 0,0 0 0,0 0 0,-1 0 0,1-1 0,0 1 0,-1-1 0,1 0 0,-1 0 0,1 0 0,-1 0 0,1 0 0,0 0 0,-5-2 0,-2 0 26,0-1 0,0-1 0,1 1 0,-1-1 0,1-1 0,0 0 0,0 0-1,-13-11 1,4 0 95,2 0-1,-22-28 1,33 38-92,-25-27 209,27 31-206,0 0-1,0 0 1,1 1-1,-1-1 1,0 1-1,0 0 1,-1-1 0,1 1-1,0 0 1,0 0-1,-1 0 1,1 1-1,0-1 1,-5 0-1,7 1-41,0 0 0,-1 0-1,1 0 1,0 0 0,0 0-1,-1 0 1,1 0 0,0 0 0,0 0-1,-1 0 1,1 0 0,0 1 0,0-1-1,-1 0 1,1 0 0,0 0 0,0 0-1,0 1 1,-1-1 0,1 0-1,0 0 1,0 0 0,0 1 0,0-1-1,-1 0 1,1 0 0,0 0 0,0 1-1,0-1 1,0 0 0,0 0 0,0 1-1,0-1 1,0 0 0,0 1-1,0-1 1,0 0 0,0 0 0,0 1-1,0-1 1,0 0 0,0 0 0,0 1-1,0-1 1,0 0 0,0 0 0,0 1-1,0-1 1,0 0 0,1 0-1,-1 1 1,0-1 0,0 0 0,0 0-1,0 0 1,1 1 0,-1-1 0,11 15 12,-1-3-27,0-1 1,1-1-1,0 1 1,23 15 0,-27-22 3,-1 0 0,1-1 0,-1 0 1,1 0-1,0-1 0,0 0 0,0 0 0,0-1 1,0 0-1,1 0 0,-1 0 0,9-1 1,2-2-10,-1 0 0,1-2 0,-1 0 0,0 0 0,0-2 0,0 0 0,-1-1 0,0-1 0,0 0 0,-1-1 0,20-16 0,-2-1 1,0-2-1,-2-1 1,45-55-1,-45 42 53,-2-1 0,38-78 0,-64 115-33,18-36 32,-2 0-1,-2-2 1,-2 0 0,-1-1 0,-3 0-1,10-81 1,-19 82 23,-1-1 0,-3 0 0,-13-83 0,15 126-52,0 0 0,-1-1 0,1 1 0,-1 0-1,0 0 1,1-1 0,-1 1 0,0 0 0,0 0 0,0 0 0,-1 0 0,1 0 0,0 0-1,-1 0 1,1 1 0,-1-1 0,-3-2 0,1 17-18,-10 21-28,2 0 1,1 1 0,1 1 0,3 0-1,0 0 1,3 0 0,1 1-1,2 56 1,3-26-32,24 351-317,-25-407 389,1 0 1,0 1 0,1-1 0,0 0 0,1 0-1,0-1 1,0 1 0,1-1 0,1 0-1,0 0 1,8 11 0,-12-18 5,0-1 1,1 1-1,-1-1 1,1 1-1,-1-1 1,1 0-1,0 0 0,0 0 1,0 0-1,0 0 1,0-1-1,0 1 1,1-1-1,-1 0 0,0 0 1,1 0-1,-1 0 1,0-1-1,1 1 1,-1-1-1,1 0 0,-1 0 1,1 0-1,-1-1 1,1 1-1,-1-1 1,7-2-1,8-3 26,0 0-1,-1-2 1,0 0-1,-1-1 1,0 0-1,0-1 1,-1-1-1,0-1 1,-1 0-1,23-25 1,-28 29 12,-7 7-14,-1-1 0,1 1-1,-1 0 1,1 0 0,-1-1-1,0 1 1,0-1 0,0 1 0,0-1-1,0 0 1,0 1 0,2-5-1,-18 35 270,9-17-301,1 1 0,1-1 0,0 1 1,0 0-1,2 0 0,-1 0 0,2 1 0,0-1 0,0 0 0,1 1 0,1-1 1,0 0-1,1 1 0,4 13 0,-6-26 0,0 0 0,0 1-1,1-1 1,-1 0 0,1 0 0,-1 0-1,1 0 1,-1 0 0,1 0 0,-1 0-1,1-1 1,0 1 0,0 0 0,-1 0-1,1 0 1,0-1 0,0 1 0,0 0-1,0-1 1,0 1 0,0-1 0,0 1-1,0-1 1,0 1 0,0-1 0,0 0-1,0 1 1,0-1 0,0 0 0,1 0-1,-1 0 1,0 0 0,0 0 0,0 0-1,0 0 1,0 0 0,0-1 0,1 1-1,-1 0 1,0-1 0,0 1 0,1-2-1,3 0 3,0 0-1,0-1 0,-1 0 0,1 0 0,-1-1 0,0 1 0,7-8 0,-6 5 9,0-1 0,0 0 0,-1-1 0,0 1-1,0-1 1,0 0 0,3-13 0,12-61 106,-13 51-71,-4 17-10,0 0 0,0 0 0,-2 0 0,-1-28 0,0 35-18,0 0-1,0 0 1,0 1 0,-1-1-1,0 0 1,-1 1 0,1-1 0,-1 1-1,-1 0 1,1 0 0,-1 0-1,-4-5 1,7 9-14,0 1 0,-1 0 0,1-1 0,-1 1 0,1 0 0,0 0 0,-1 0 0,0 0 1,1 0-1,-1 0 0,0 1 0,1-1 0,-1 0 0,0 1 0,0-1 0,1 1 0,-1 0 0,0 0 0,0 0 0,0 0 0,0 0 0,1 0 0,-1 0 0,0 0 1,0 1-1,0-1 0,1 1 0,-1-1 0,0 1 0,1 0 0,-1 0 0,0-1 0,1 1 0,-1 0 0,1 1 0,-1-1 0,1 0 0,-3 3 0,4-2-7,-1-1-1,0 1 1,1 0-1,-1 0 1,1 0 0,0 0-1,-1 0 1,1 0-1,0 0 1,0 0-1,1 0 1,-1 0-1,0 0 1,0 0-1,1 0 1,0 0-1,-1 0 1,1 0 0,0 0-1,0-1 1,0 1-1,0 0 1,0 0-1,0-1 1,3 4-1,3-1-25,-1 0 0,1 0 0,0 0 0,1-1 0,-1 0 0,0-1 0,1 0 0,9 2 0,2-1-28,0-1-1,24-1 1,-36-1 50,0-1 0,-1 0 1,1 0-1,0-1 0,-1 0 0,1 0 0,-1 0 0,0-1 1,0 0-1,11-6 0,4-6 5,31-27 0,7-5 52,-49 39 14,0 0 0,15-16 0,-22 22-22,-3 2-39,0 0 0,0 0 0,0 0 0,0 0 0,0 0 0,0 1 0,0-1 0,0 0 0,0 0 0,0 0 0,0 0 1,0 0-1,0 0 0,1 1 0,-1-1 0,0 0 0,0 0 0,0 0 0,0 0 0,0 0 0,0 0 0,0 0 0,1 0 0,-1 0 0,0 0 1,0 0-1,0 0 0,0 0 0,0 0 0,0 0 0,1 0 0,-1 0 0,0 0 0,0 0 0,0 0 0,0 0 0,0 0 0,1 0 0,-1 0 0,0 0 1,0 0-1,0 0 0,0 0 0,0 0 0,0 0 0,1 0 0,-1 0 0,0 0 0,0 0 0,0 0 0,0-1 0,0 1 0,0 0 0,0 0 1,0 0-1,1 0 0,-1 0 0,0 0 0,0 0 0,0-1 0,0 1 0,-3 17-46,0-5 20,-7 161-121,2-18 40,4-119 82,-3 35-17,-20 91-1,11-62 28,13-67 55,-12 43 0,10-58 113,1 1 1,1 0-1,-2 30 0,5-49-81,-6-17 208,4-65-12,10-106-1,-2 89-154,-3 37-32,2 0-1,4 0 0,2 1 0,2 1 0,41-110 1,-52 164-69,1 1 1,0-1-1,0 1 1,0-1-1,1 1 1,0 0-1,0 0 1,0 1-1,9-8 1,-11 11-19,-1-1-1,1 1 1,0 0-1,0 0 1,0 0 0,0 0-1,0 0 1,0 0 0,0 0-1,0 1 1,1-1 0,-1 1-1,0 0 1,0 0-1,0-1 1,1 1 0,-1 1-1,0-1 1,0 0 0,0 0-1,1 1 1,-1 0 0,0-1-1,0 1 1,0 0-1,0 0 1,0 0 0,0 0-1,0 0 1,2 3 0,3 2-17,-1 0 1,0 0 0,-1 1 0,1-1 0,-1 1 0,-1 1 0,1-1-1,-1 1 1,6 15 0,0 8-57,9 40 0,-13-47 40,-5-19 29,0 1 0,0 0 0,0-1 0,-1 1 0,0 0 0,-1 0 0,1-1 0,-1 1 0,0 0 0,0-1 0,-1 1 0,1-1 1,-1 1-1,-1-1 0,1 0 0,-1 0 0,0 0 0,0 0 0,0 0 0,-1 0 0,1-1 0,-1 0 0,0 0 0,-1 0 0,1 0 0,-1-1 0,1 1 0,-1-1 0,0-1 0,0 1 0,-8 3 0,1-2 13,8-2 5,1 0-1,-1 0 1,0-1-1,0 0 1,0 0-1,0 0 0,0 0 1,0-1-1,0 1 1,0-1-1,0 0 1,0 0-1,0-1 1,-8-1-1,-10-4 46,13 3 38,0 1 1,-1-1-1,1 2 1,-14-2 0,9 4 97,23 1-234,13 3-34,14 5 28,-3 1-14,1-2-1,0-1 1,0-2-1,61 3 0,-77-11 42,-1 0 1,1-2-1,-1 0 0,0-1 0,33-13 0,-30 10 27,-10 4-5,-1-1 0,0 0-1,0 0 1,0-1-1,-1 0 1,0 0 0,0-1-1,0 0 1,8-10 0,-11 11 15,0-1 0,0 0 0,0 0 1,-1 0-1,0 0 0,0-1 1,-1 0-1,0 0 0,0 0 1,-1 0-1,3-15 0,-5 21-9,4-61 67,-4 56-51,-1 0-1,1 0 0,-1 0 0,0 0 0,-1 0 0,1 1 0,-4-8 0,5 13-13,-1 0-1,1 0 1,-1 0 0,0 0-1,0 0 1,1 0-1,-1 0 1,0 0 0,0 0-1,0 1 1,0-1-1,0 0 1,0 1 0,0-1-1,0 0 1,-1 1-1,1-1 1,0 1 0,0 0-1,0-1 1,0 1-1,-1 0 1,1 0-1,0 0 1,0 0 0,-1 0-1,1 0 1,0 0-1,0 0 1,0 0 0,-1 1-1,1-1 1,0 0-1,0 1 1,0-1 0,0 1-1,-2 1 1,-5 2 10,1 0 1,0 0 0,-13 10-1,19-13-15,-6 4-12,0 1 0,1-1 1,-1 1-1,1 1 0,0-1 0,1 1 0,0 0 0,0 0 0,0 1 0,1 0 0,0-1 0,1 1 0,0 1 0,0-1 1,0 0-1,1 1 0,1-1 0,-1 1 0,1 0 0,1-1 0,0 1 0,0 0 0,0 0 0,1-1 0,1 1 1,2 11-1,-1-14-10,-1 1 1,1-1 0,0 1 0,0-1-1,1 0 1,0-1 0,0 1 0,0-1-1,1 1 1,0-1 0,0-1 0,0 1-1,0-1 1,1 0 0,0 0 0,0 0 0,0-1-1,0 0 1,0 0 0,1 0 0,0-1-1,-1 0 1,1-1 0,0 1 0,0-1-1,0 0 1,0-1 0,-1 0 0,1 0-1,0 0 1,0-1 0,7-2 0,21-4 40,59-22 0,-59 17 50,54-12 0,-81 24-68,-1-1 0,1 1 0,-1 0 0,0 1 0,1 0 0,-1 0 0,0 0 0,1 1 0,-1 0 0,0 1 0,8 3 0,9 3-97,-1-5-2800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48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6016,'0'0'824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51.6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 4720,'0'0'8973,"12"2"-8809,-10-1-156,20 3 149,1-1-1,42 1 0,-60-4-131,65-3 523,114-17 1,-130 9-345,0 2 1,1 3 0,75 1-1,-68 4 13,-43 0-130,0 0 0,25 3-1,-31-1 25,-1 0-1,1-1 0,24-4 1,10 1 489,-46 3-588,0 0 1,0 0-1,-1 1 1,1-1-1,0 0 1,-1 0-1,1 1 1,0-1-1,-1 1 1,1-1 0,0 1-1,-1-1 1,1 1-1,-1-1 1,1 1-1,0 0 1,2 3-2293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52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82 3000,'0'0'8829,"-2"-9"-8544,-1-3-177,1 7-10,1 0 0,0 0 0,0 0 1,0 0-1,0 0 0,1-9 0,0 14-74,0-1 0,0 0 0,0 1 0,0-1 0,0 1 0,1-1 0,-1 0 0,0 1 0,0-1 0,0 1-1,1-1 1,-1 1 0,0-1 0,1 1 0,-1-1 0,0 1 0,1-1 0,-1 1 0,1-1 0,-1 1 0,1 0 0,-1-1 0,1 1 0,-1 0 0,1-1 0,0 1 0,20-3 297,22 8 20,-13 2-135,1-2 0,-1-2 0,1 0 0,36-3 0,5 2 77,-48 0-164,-1-1 0,31-4 1,-26 0 29,-1 1 1,0 1-1,40 4 0,15 3 451,-57-3-428,-13-2-135,0 1 1,-1 0-1,1 0 0,-1 2 1,0-1-1,13 6 0,-13-3-761,0-1 1,21 6-1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53.8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413 183 4616,'0'0'7778,"-4"-9"-7530,1 0-196,1 3 19,0-1 0,0 1 1,-1-1-1,0 1 1,-1 0-1,1 0 0,-1 0 1,0 1-1,-1 0 0,1-1 1,-7-5-1,-18-11 351,23 17-312,-1-1-1,0 1 1,0 0 0,-1 1 0,1 0 0,-1 0-1,-9-3 1,-8-2 178,14 5-104,0 1 0,1 0 0,-1 0 0,-12 0 0,19 2-124,0 1-1,0 1 0,0-1 1,0 0-1,0 1 0,0 0 1,0 0-1,0 0 0,0 0 1,0 1-1,1 0 0,-1-1 1,0 1-1,1 1 0,-4 2 0,-4 4 31,1 1-1,0 0 0,0 1 0,1 1 0,0-1 0,1 1 1,-7 14-1,12-19-66,0 1-1,0 1 1,1-1 0,0 0-1,1 0 1,-1 1 0,1 9 0,-3 15 80,2-20-85,1 0 1,0 0-1,1 1 0,1-1 0,0 0 0,0 0 1,2 0-1,-1 0 0,2-1 0,0 1 1,0-1-1,1 1 0,0-1 0,14 20 0,-8-14 4,-9-13-18,1 0 0,0-1 0,0 1 1,1-1-1,0 1 0,-1-1 0,1 0 1,0 0-1,1-1 0,6 6 0,-4-5 11,1 0 0,-1 0 0,0-1 0,1 0-1,0 0 1,-1-1 0,1 0 0,0 0-1,0-1 1,0 0 0,1 0 0,13-1-1,10-3 62,1-2-1,0 0 0,53-18 1,-47 15 60,4-1-8,-17 0-66,2 2 0,-1 1 0,37-4 0,-60 9-66,0 2 0,0-1 0,0 0 0,0 1 0,0 0 0,0 0 1,0 0-1,0 0 0,-1 1 0,1 0 0,0-1 0,-1 1 0,1 0 0,-1 1 1,1-1-1,4 6 0,15 8-2474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55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86 5624,'0'0'8345,"13"-7"-8201,9-3-42,0 1 1,0 1-1,32-7 0,12 6 145,-45 7-113,-1 0 0,30-9 1,-40 9-67,-1 0 0,1 1 1,0 0-1,16 0 0,-16 1 19,0 0 0,1-1-1,14-3 1,-9 6 364,-8-2-176,-7 0-231,0-1-1,0 1 1,0 0-1,0-1 1,0 1-1,0 0 1,0 0-1,0 0 0,0-1 1,0 1-1,0 0 1,0 0-1,0 1 1,0-1-1,0 0 1,1 0-1,4 2-2283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56.0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52 6728,'0'0'2201,"11"-5"-1945,34-13-24,-37 15-107,0 0 0,0 1 0,1 0 0,-1 0 0,1 1 0,15 0 0,3-1 175,-22 1-251,35-4 479,1 1 0,-1 1 0,66 6 0,-95-2-376,-4-1-51,-1 0 1,1 1-1,-1 0 0,1 0 1,-1 1-1,0 0 0,1 0 1,-1 0-1,0 1 0,0-1 1,-1 1-1,1 1 0,0-1 1,4 6-1,-2-3-1788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1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10040,'0'0'14067,"11"0"-13605,33 1 3,-39-1-316,0 0 0,1 1 1,-1 0-1,0 0 0,-1 0 0,1 1 0,0 0 1,5 2-1,17 5 395,13-2 135,-3 0 197,0-2 0,1-1-1,74-3 1,442-77 780,-147-12-1656,-384 83 0,1 0 0,-1 2 0,1 1 0,-1 1 0,1 1 0,26 3 0,141 29 0,-179-29 0,5 1 0,1-1 0,26 2 0,-42-5 36,-1 0 1,0-1-1,1 1 1,-1-1-1,0 1 1,0-1-1,0 1 1,0-1-1,1 0 1,-1 0-1,0 0 1,0 0-1,0 0 1,-1 0-1,1 0 1,0 0-1,0 0 0,0 0 1,-1 0-1,1 0 1,-1 0-1,1-1 1,-1 1-1,1 0 1,-1-1-1,1-1 1,6-35-4215,-7 36 3419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57.1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434 105 6728,'0'0'2048,"3"-10"-1628,3-5-259,1-3 774,9-34-1,-13 42 844,-6 25-422,-18 34-675,-53 91 0,20-43-293,-112 257 600,122-256-775,2 14 35,5-11 34,31-88-217,2-1 0,-1 1-1,2 0 1,0 1 0,0-1 0,2 1 0,-1-1 0,2 22 0,0-33-46,1 0 0,-1 0 0,1 0 0,0 0 0,0 0 0,0 0 0,0 0 0,0 0 0,0 0 0,1-1 0,-1 1 0,0 0 0,1-1 1,0 1-1,-1-1 0,1 0 0,0 1 0,0-1 0,-1 0 0,1 0 0,4 1 0,1 1 14,0 0 0,0 0 0,1-1 0,12 2 0,2-2 8,0-1 1,0 0-1,1-2 1,-1-1-1,32-6 1,108-33 187,43-28 162,-175 62-300,-24 6-65,0 0 0,0-1 1,0 1-1,0-1 0,0 0 0,-1-1 1,1 1-1,-1-1 0,7-4 0,-7 4-7,0 1-1,0 0 0,0 1 0,10-3 0,-11 3-2323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57.7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1 101 7832,'0'0'3545,"14"-1"-3354,218-8 627,-69-5-183,32-2 442,-166 14-805,-1 0-1,1-3 1,-1 0-1,0-2 1,32-12 0,-36 12 280,42-6 1,-61 12-197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6:59.0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311 195 7328,'0'0'2992,"-11"-7"-2628,-38-23-48,46 29-271,-1-1 0,0 0 1,0 1-1,0 0 1,0 0-1,0 0 1,0 1-1,0-1 0,0 1 1,0 0-1,0 0 1,0 0-1,0 1 0,0-1 1,0 1-1,0 0 1,-5 2-1,-2 1 89,1 1-1,-1 0 1,1 0 0,-10 8 0,19-12-122,-52 38 662,49-36-607,0 2-1,0-1 1,0 0 0,0 1 0,0 0 0,1 0-1,0 0 1,-4 10 0,3-5 52,0 0 0,0 0 0,1 0 0,1 1 0,0-1 0,-1 17 0,3-24-75,0 0 0,0 0 0,1 0 0,-1 0 0,1 0-1,0 0 1,0 0 0,0 0 0,0 0 0,0 0 0,0-1 0,1 1-1,0-1 1,-1 1 0,1-1 0,0 1 0,0-1 0,0 0 0,0 0-1,1 0 1,-1 0 0,1 0 0,-1-1 0,1 1 0,0-1 0,-1 1-1,1-1 1,3 1 0,1 0 15,-1 0-1,1-1 1,0 0-1,0 0 0,0 0 1,-1-1-1,1 0 1,0 0-1,0-1 1,0 0-1,0 0 1,12-4-1,-11 2-1,0 0 0,0 0 0,0-1 0,0 0 0,0 0 0,-1-1 0,0 0 0,0 0 0,11-12-1,-2-1 177,21-28 0,-33 40-156,1-1 0,-2 0 0,1 0 1,-1 0-1,0-1 0,0 1 0,0-1 0,1-10 0,-4 13-31,2 1 15,-1-1 0,0 0 0,-1 1 0,1-1 0,-1 0 0,0 0 0,0 1 0,-1-1 0,1 0-1,-1 0 1,0 1 0,0-1 0,-1 1 0,1-1 0,-1 1 0,-3-7 0,5 24 354,6 10-393,5 12 6,-5-15-23,1-1 0,0 1 1,1-2-1,1 1 0,15 21 0,-21-35 2,1 0 0,0-1 1,0 0-1,0 0 0,0 0 1,1 0-1,0-1 0,-1 0 1,1 0-1,1 0 0,-1 0 0,0-1 1,9 3-1,-10-4 1,1-1 1,-1 1-1,0-1 1,1 1-1,-1-1 0,0-1 1,1 1-1,-1 0 0,1-1 1,-1 0-1,0 0 0,0-1 1,0 1-1,1-1 1,-1 0-1,-1 0 0,1 0 1,5-4-1,5-4 10,-2-1-1,0 0 1,0-1 0,-1 0-1,0-1 1,13-21 0,44-90 127,-15 24 69,-43 83-157,10-16 54,-19 32-104,1-1 0,-1 1 0,0 0 0,1 0-1,-1 0 1,1 0 0,-1 0 0,1 0-1,-1 0 1,1 0 0,0 1 0,-1-1-1,1 1 1,0-1 0,0 1 0,-1 0-1,1-1 1,2 1 0,-3 0-1,0 0 1,1 0-1,-1 0 1,0 0-1,0 0 1,0 0-1,0 0 1,0 0-1,0 0 1,1 0-1,-1 1 1,0-1-1,0 0 1,0 1-1,0-1 0,0 1 1,0-1-1,0 1 1,0 0-1,0-1 1,-1 1-1,1 0 1,0 0-1,0 0 1,0-1-1,-1 1 1,1 0-1,0 0 1,-1 0-1,1 0 0,-1 0 1,1 0-1,-1 2 1,3 1 1,4 10 33,-1 0 0,-1 0 0,0 0 0,0 1 0,-1-1 0,-1 1 0,2 27 0,-5-42-34,-1 1-1,1-1 1,0 1-1,0-1 1,0 1-1,0-1 1,0 1-1,0-1 1,0 1-1,0-1 1,1 1-1,-1-1 1,0 1-1,0-1 1,0 1-1,0-1 1,1 1-1,-1-1 1,0 1-1,0-1 1,1 0-1,-1 1 1,0-1-1,1 1 1,-1-1-1,1 0 1,-1 1-1,0-1 1,1 0-1,-1 1 1,1-1-1,-1 0 1,1 0-1,-1 0 1,1 1-1,-1-1 1,1 0-1,-1 0 1,1 0-1,-1 0 1,1 0-1,-1 0 1,1 0-1,-1 0 1,1 0-1,-1 0 1,1 0-1,-1 0 1,1-1-1,-1 1 1,1 0-1,-1 0 1,1 0-1,-1-1 1,1 1-1,-1 0 1,1 0-1,-1-1 1,0 1-1,1-1 1,-1 1-1,1-1 1,4-4 41,0 1 1,0-1-1,7-11 1,16-23 95,-18 22-16,2 1 1,0 0 0,22-22 0,-33 37-119,0 0 0,0 0 0,1 0 0,-1 0 0,0 0 0,0 0 0,1 1 1,-1-1-1,0 0 0,1 1 0,-1-1 0,0 1 0,1 0 0,-1-1 0,1 1 0,-1 0 0,1 0 1,-1 0-1,1 0 0,-1 0 0,1 0 0,-1 0 0,1 0 0,-1 1 0,1-1 0,-1 1 1,0-1-1,1 1 0,-1-1 0,1 1 0,-1 0 0,0 0 0,0-1 0,0 1 0,1 0 1,-1 0-1,0 0 0,1 2 0,5 5-28,-1 0 0,-1 1 0,1-1 0,6 17 0,-4-9 22,9 14-39,-3-7-10,-2 0 0,0 0 0,14 44 0,-25-64 33,1 0 0,0-1-1,0 1 1,0-1 0,0 0 0,0 0 0,3 3 0,-5-2 18,-2-3-33,1 0 0,-1 0 1,1 0-1,-1 0 0,1 0 0,-1-1 0,1 1 0,-1 0 0,1-1 0,-1 1 0,1-1 0,-1 0 0,1 1 0,-2-2 0,-15-12-2925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7:00.9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217 259 4216,'0'0'12837,"-11"1"-12683,2-1-113,6-1-29,0 1-1,0 0 0,-1 0 0,1 0 1,0 1-1,0-1 0,0 1 1,0-1-1,-1 1 0,1 0 1,0 1-1,0-1 0,1 0 0,-1 1 1,0-1-1,0 1 0,1 0 1,-1 0-1,-2 3 0,-4 4 60,1 0-1,1 1 1,0 0 0,0 1-1,1-1 1,-8 19 0,-2 10 38,2 2 0,2 0 0,1 0 0,2 1 0,3 1-1,-3 48 1,10-71-43,0 0-1,1 0 0,1 0 0,7 25 0,-9-38-35,1-1-10,0 0-1,-1-1 1,2 1-1,-1-1 0,1 0 1,0 1-1,0-1 0,0-1 1,1 1-1,-1 0 0,1-1 1,0 0-1,1 0 1,-1 0-1,1 0 0,0-1 1,0 0-1,0 0 0,0 0 1,0 0-1,0-1 1,1 0-1,0 0 0,-1-1 1,1 1-1,6 0 0,-1-1 16,0 1 0,0-2 0,0 1 0,0-2 0,1 1-1,-1-2 1,0 1 0,0-1 0,-1-1 0,1 0 0,0-1 0,19-9-1,-11 1 16,0-1 1,0 0-1,-2-1 0,0-1 0,0-1 0,-2 0 0,0-1 0,-1-1 0,0 0 0,-2-1 0,0-1 0,16-37 0,-17 31 1,-1-1 0,-1 0 0,-1 0-1,-2-1 1,-1 0 0,-1 0 0,-1-1-1,-2 1 1,-3-51 0,-2 44 50,-1 0 1,-1 0-1,-21-66 0,23 92-72,0 0 0,-1 0 0,0 0 0,0 1 0,-1-1 0,0 1 0,0 1 0,-1-1-1,0 1 1,0 0 0,-1 1 0,0 0 0,0 0 0,-10-5 0,12 8-17,1 1 0,-1-1 0,0 1 1,0 0-1,0 0 0,0 1 0,0 0 0,-1 0 0,1 1 1,0-1-1,-1 1 0,1 1 0,0-1 0,0 1 0,0 0 1,-1 0-1,1 1 0,0 0 0,0 0 0,1 0 0,-1 1 1,-10 6-1,15-8-11,-16 9-10,0 1 0,1 0 0,1 1 0,0 1-1,0 0 1,-12 16 0,-31 39-174,57-67 184,0 0 0,1 0 0,-1 0 0,1 0-1,-1 0 1,0 0 0,1 0 0,0 0 0,-1 0 0,1 1-1,0-1 1,0 0 0,-1 1 0,-5 13 15,-2 13 63,1-19-81,5-7 1,1 0 0,-1 0-1,0 0 1,1 1 0,-1-1-1,1 0 1,0 0 0,-1 1-1,1-1 1,1 1 0,-1-1-1,0 1 1,0-1 0,1 1-1,0 0 1,-1-1 0,1 1 0,0 0-1,0-1 1,1 1 0,-1 0-1,0-1 1,1 1 0,1 4-1,29 49 190,-11-22-3205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7:01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69 7736,'0'0'9015,"9"-1"-8740,4 0-219,0 1 314,-1-1 0,0-1-1,20-4 1,-29 6-319,1-1 0,0 1 0,-1-1 0,1 1 1,-1 0-1,1 0 0,4 1 0,16 0 126,301-40 1154,-321 38-1270,1-1-1,0 1 1,-1-1 0,1 1-1,-1-1 1,1-1 0,6-3-1,-11 6-58,0 0 0,0 0 0,0 0 1,0 1-1,0-1 0,1 0 0,-1 0 0,0 1 0,0-1 0,0 0 0,0 0 0,0 1 0,0-1 0,0 0 0,0 0 0,0 1 0,0-1 0,0 0 0,0 0 0,0 1 0,0-1 0,0 0 0,0 0 0,0 1 0,0-1 1,0 0-1,0 0 0,0 1 0,-1-1 0,1 0 0,0 0 0,0 0 0,0 1 0,0-1 0,0 0 0,-1 0 0,1 0 0,0 1 0,0-1 0,0 0 0,-1 0 0,1 0 0,0 0 0,-1 0 0,-11 0-2623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7:22.1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1063 4720,'0'0'7057,"15"-3"-6736,-3 1-242,-5 1-33,0 0-1,0-1 1,0 1-1,0-1 1,-1-1-1,1 1 1,-1-1-1,1 0 1,-1-1-1,0 0 1,0 0-1,7-6 1,7-10 204,-1-1 0,-1-1 0,0-1 0,13-25 0,52-103 684,-60 107-669,-7 11 87,13-46 0,11-20 447,-36 90-188,-7 27-358,-5 92 27,7 120 0,3-95-7,-2-134-272,-3 94 245,2-80-163,-1-1 0,-1 1 0,0-1 1,-8 23-1,11-36-57,-1 1 1,0 0-1,1 0 0,-1 0 1,0-1-1,0 1 1,0-1-1,0 1 0,0 0 1,-1-1-1,1 0 1,0 1-1,-1-1 1,1 0-1,-1 0 0,1 0 1,-1 0-1,-3 2 1,4-3-6,-1 0 0,1 1 0,-1-1 0,1 0 1,-1-1-1,1 1 0,-1 0 0,1 0 0,-1-1 0,1 1 1,-1 0-1,1-1 0,0 0 0,-1 1 0,1-1 0,0 0 1,0 0-1,-3-1 0,-4-6 77,-1-1-1,1 1 1,1-1 0,-13-19-1,12 16-44,3 5-15,-3-3 49,0-1-1,1 0 1,-5-12-1,10 20-61,1 0 0,0 0 0,0 0 0,0 0 0,0 0 0,1 1 0,-1-1 0,1 0 1,0-1-1,0 1 0,0 0 0,0 0 0,0 0 0,1 0 0,-1 0 0,1 0 0,0 1 0,2-6 0,-2 6-20,1 1-1,0-1 1,-1 1 0,1-1 0,0 1-1,0 0 1,0 0 0,0 0-1,0 0 1,1 0 0,-1 1 0,0-1-1,0 0 1,4 1 0,34-6-35,41 10-32,-51-1 42,1-2 0,41-4-1,-61 2 15,-1-1 0,1 0 0,-1-1 1,0 0-1,0 0 0,0-1 0,0-1 0,-1 0 0,1 0 0,14-12 0,-5 2 0,-2-2 0,0 0 0,27-37 0,35-65 73,-63 90-32,-1-1 0,-2 0 0,0-1 0,-3-1 0,14-62 0,7-167 112,-30 243-142,2 1 0,-2 0 1,0 0-1,-2 1 1,1-1-1,-2 0 0,0 0 1,-5-16-1,7 32-5,0 1 0,0-1-1,0 1 1,0-1 0,-1 1-1,1-1 1,0 1-1,0-1 1,0 1 0,-1-1-1,1 1 1,0-1 0,-1 1-1,1-1 1,0 1 0,-1 0-1,1-1 1,0 1 0,-1 0-1,1-1 1,-1 1-1,1 0 1,-1-1 0,1 1-1,-1 0 1,1 0 0,-1 0-1,0-1 1,0 2-2,1-1 1,-1 0-1,0 1 1,1-1 0,-1 0-1,0 1 1,1-1-1,-1 1 1,1 0-1,-1-1 1,0 1-1,1-1 1,0 1-1,-1 0 1,1-1-1,-1 2 1,-15 37-58,14-35 52,-43 148-132,-28 163 1,66-279 131,-13 64 56,-8 115-1,22-116 139,2-68 282,0 36 1,4-66-352,7-6-58,0-4-41,0 1 0,-1-1 0,0 0 0,8-15 0,2-5 9,38-51 68,24-39 85,-72 109-160,1-1-1,0 1 0,1-1 0,0 2 0,0-1 1,1 1-1,0 1 0,1 0 0,-1 0 1,2 1-1,19-11 0,-29 17-22,-1 1-1,0 0 1,1 0-1,-1 0 1,0 0 0,1 0-1,-1 0 1,0 0-1,1 0 1,-1 0 0,1 0-1,-1 0 1,0 0 0,1 0-1,-1 0 1,0 0-1,1 0 1,-1 0 0,0 0-1,1 0 1,-1 1-1,0-1 1,1 0 0,-1 0-1,0 0 1,1 1 0,-1-1-1,0 0 1,0 0-1,1 1 1,-1-1 0,0 0-1,0 1 1,0-1-1,1 0 1,-1 1 0,0-1-1,0 0 1,0 1 0,0-1-1,0 0 1,0 1-1,0-1 1,0 0 0,1 1-1,-1-1 1,0 0-1,-1 1 1,1 0 0,1 25-59,-1-22 56,-12 153-107,-1 34 101,12-188 20,1 0 0,1 0-1,-1 1 1,0-1 0,1 0 0,0 0 0,-1 0 0,1 0-1,0 0 1,1 0 0,-1 0 0,1 0 0,2 4 0,-3-6-3,-1 0 0,1-1 1,0 1-1,-1-1 1,1 1-1,0-1 0,-1 1 1,1-1-1,0 0 1,0 1-1,-1-1 1,1 0-1,0 0 0,0 1 1,0-1-1,0 0 1,-1 0-1,1 0 1,0 0-1,1 0 0,0 0 1,0-1 0,0 0-1,0 1 1,-1-1 0,1 0-1,0 0 1,-1 0 0,1 0 0,0 0-1,-1 0 1,1 0 0,1-3-1,30-26 65,59-62 77,-83 82-123,-1-1 0,0 0 0,-1-1 0,0 0 0,0 0 0,-1-1 0,5-16 0,-5 10 15,-3 10 14,0 1-1,0-1 0,-1-1 0,0 1 1,0-11-1,-17 40 104,7-6-160,1-1-1,1 2 0,0-1 0,-8 30 1,13-36-5,0 1 1,0-1-1,0 1 0,1 0 1,0-1-1,1 1 1,0-1-1,0 1 1,1-1-1,5 16 1,27 70-122,-34-92 122,1 0 0,0-1 0,-1 1 1,1-1-1,0 0 0,0 1 1,0-1-1,0 0 0,0 1 1,0-1-1,0 0 0,0 0 0,1 0 1,-1 0-1,0 0 0,1 0 1,-1 0-1,0-1 0,1 1 0,-1 0 1,1-1-1,1 1 0,-1-1 2,1 0 0,-1 0 0,0 0-1,1 0 1,-1 0 0,0-1 0,0 1-1,0-1 1,0 0 0,1 0 0,-1 0-1,0 0 1,0 0 0,2-1 0,2-3 5,0 1 0,-1-1 0,1 0 1,-1 0-1,0 0 0,0-1 0,-1 0 0,0 0 1,4-6-1,-5 4 16,0 1 0,-1 0 1,0-1-1,0 1 0,-1-1 0,0 0 1,0 0-1,-1 1 0,-1-11 0,1 13 8,0 0 0,-1 0 0,1 0-1,-1 0 1,-1 0 0,1 0 0,-1 0-1,0 0 1,0 1 0,0-1 0,0 1-1,-1-1 1,0 1 0,0 0 0,-4-5 0,5 7-20,-1 1 1,1-1 0,-1 1 0,0 0 0,1-1 0,-1 1 0,0 0-1,0 0 1,0 1 0,1-1 0,-1 1 0,0-1 0,0 1 0,0 0-1,0 0 1,0 0 0,0 0 0,0 1 0,0-1 0,0 1 0,0 0-1,1 0 1,-1 0 0,0 0 0,0 0 0,1 1 0,-1-1 0,1 1 0,-1 0-1,-1 2 1,3-4-7,1 0 0,0 1-1,0-1 1,0 1-1,0-1 1,0 1 0,0-1-1,0 0 1,0 1 0,0-1-1,1 1 1,-1-1-1,0 0 1,0 1 0,0-1-1,0 1 1,0-1 0,1 0-1,-1 1 1,0-1 0,0 0-1,1 1 1,-1-1-1,0 0 1,1 1 0,-1-1-1,0 0 1,1 0 0,-1 1-1,0-1 1,1 0-1,-1 0 1,1 0 0,-1 1-1,0-1 1,1 0 0,-1 0-1,1 0 1,-1 0-1,1 0 1,0 0 0,23 5-51,2-4 27,0-2 0,0 0 0,0-2 0,-1-1-1,1-1 1,-1-1 0,0-1 0,-1-2 0,0 0-1,35-19 1,-55 25 33,0 0 0,0 0-1,0 0 1,-1 0 0,1-1 0,-1 1-1,4-7 1,8-8 19,-19 11 129,2 5-123,8 4-19,3 3-30,-1-1 0,0 1 0,-1 0-1,1 0 1,-1 1 0,0 0 0,0 0 0,-1 1 0,0 0-1,0 0 1,-1 1 0,1-1 0,-2 1 0,1 0-1,-1 0 1,0 1 0,-1 0 0,5 17 0,-2 9-47,3 51 1,-8-64 40,0-16 33,0 0 1,1 0-1,-1 0 0,1 0 0,3 8 1,13-25 118,-1-3-106,0 0 0,-1-1 0,-1 0 1,0-1-1,-1-1 0,14-22 0,66-117 136,-89 145-147,20-36 75,-2 0 0,-2-2 0,-3 0 0,-2-1 0,-2-1 0,-2 0 0,10-103 0,-21 148-63,0 0-1,-1 0 0,0 1 1,-1-1-1,1 0 1,-1 1-1,0-1 0,0 1 1,-1-1-1,-3-9 1,5 15-22,0 0 0,0 0 0,0 0 0,-1 0 0,1-1 1,0 1-1,0 0 0,0 0 0,-1 0 0,1 0 1,0 0-1,0 0 0,0 0 0,-1 0 0,1 0 0,0 0 1,0 0-1,0 0 0,-1 0 0,1 0 0,0 0 0,0 0 1,-1 0-1,1 0 0,0 0 0,0 0 0,0 0 1,-1 0-1,1 0 0,0 0 0,0 0 0,0 1 0,0-1 1,-1 0-1,1 0 0,0 0 0,0 0 0,0 0 0,0 1 1,-1-1-1,1 0 0,0 0 0,0 0 0,0 1 1,-9 11 2,6-7-7,-10 17-18,1 1 1,0 0-1,2 1 0,-14 45 1,-16 108-130,31-127 74,3 1 0,1-1 0,3 1-1,8 91 1,-5-134 63,1-1 1,-1 1-1,1 0 0,0-1 0,1 0 0,0 1 0,0-1 0,0 0 1,1 0-1,0-1 0,0 1 0,7 7 0,-7-10 12,0 0 0,1 0 0,-1-1 1,1 1-1,0-1 0,-1 0 0,2 0 0,-1 0 0,0-1 0,0 0 0,1 0 1,-1 0-1,1-1 0,0 0 0,-1 0 0,12 1 0,0-2 21,-1-1-1,1 0 0,0-2 0,-1 0 1,1 0-1,-1-2 0,0 0 1,0 0-1,-1-2 0,0 0 1,0-1-1,21-14 0,40-17 175,-74 38-155,1 0 1,-1-1-1,0 0 0,1 1 1,-1-1-1,0 0 1,0 0-1,0 0 0,0 0 1,-1 0-1,1-1 0,0 1 1,1-5-1,-23 4 291,18 0-457,0 0 0,0 0 0,0 0 0,1 0 1,-1 0-1,1 0 0,-2-6 0,2-5-3555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7:22.6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58 8936,'0'0'3925,"15"2"-3538,45 3-11,1-3 0,-1-2 0,65-9 0,59-11 548,-115 13-454,-41 3 75,35-9-1,-17 2 379,-44 11-790,0-1 0,0 1 0,0-1 0,0 1 0,-1 0 0,1 0 0,0 0 0,0 0 0,4 1-1,-5-1-236,0 1 0,-1 0 0,1-1 0,0 1 0,-1-1 0,1 1 0,-1 0 0,1-1 0,-1 1 0,1 0 0,-1 0 0,1 0 0,-1-1 0,0 1 0,1 0-1,-1 0 1,0 0 0,0 0 0,0 0 0,1-1 0,-1 3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7:29.6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268 562 6224,'0'0'4481,"0"-10"-4193,-2-32 7,2 41-226,0 0 1,0 0-1,0 0 1,0 0-1,-1 0 1,1 0-1,0 0 1,0 0-1,-1 0 1,1 0-1,0 0 1,-1 0-1,1 0 1,-1 1-1,1-1 1,-1 0-1,0 0 1,1 0-1,-2 0 1,-12 1 1000,2 1-748,9-1-244,-1 0 0,1 0 0,0 1 0,0 0 0,-1-1-1,1 1 1,0 1 0,0-1 0,0 0 0,0 1 0,0-1-1,0 1 1,1 0 0,-1 0 0,0 0 0,-2 3 0,-7 6 101,-19 24 0,26-28-107,-11 12 60,1 1 0,1 0 1,0 1-1,2 1 0,1 0 1,-15 40-1,21-45-63,0 1 0,1 1 0,1-1 0,1 0 0,0 1 1,1-1-1,1 1 0,1 0 0,5 26 0,-6-41-49,1 1 0,0-1 1,0 0-1,0 0 0,1 0 0,-1-1 1,1 1-1,0 0 0,0-1 1,1 1-1,-1-1 0,1 1 0,4 4 1,-4-6-6,0 0 0,0 0 0,0 0 0,0-1 0,0 1 1,0-1-1,1 0 0,-1 0 0,0 0 0,1 0 0,-1 0 0,1-1 1,-1 0-1,1 0 0,-1 0 0,8 0 0,2-3 27,0 1 0,0-2 1,-1 0-1,1 0 0,-1-1 0,0-1 0,0 0 0,0 0 0,-1-1 0,0-1 1,-1 0-1,1 0 0,-1-1 0,11-13 0,5-8 173,-1-1 0,-2 0 0,30-55 0,-46 76-103,-1-1-1,0-1 1,-1 1-1,0-1 1,-1 0 0,0 0-1,-1 0 1,0-1-1,0-12 1,-3 25-107,0 0 0,0 0 1,0 0-1,0-1 0,0 1 0,0 0 0,0 0 1,0 0-1,0 0 0,0 0 0,0-1 0,0 1 1,0 0-1,0 0 0,0 0 0,0 0 0,0 0 1,0-1-1,0 1 0,0 0 0,0 0 0,0 0 0,-1 0 1,1 0-1,0 0 0,0 0 0,0 0 0,0-1 1,0 1-1,0 0 0,-1 0 0,1 0 0,0 0 1,0 0-1,0 0 0,0 0 0,0 0 0,-1 0 1,1 0-1,0 0 0,0 0 0,0 0 0,0 0 1,0 0-1,-1 0 0,1 0 0,0 0 0,0 0 1,0 0-1,0 0 0,0 0 0,-1 0 0,1 1 0,0-1 1,0 0-1,0 0 0,0 0 0,0 0 0,0 0 1,0 0-1,-1 0 0,1 0 0,0 1 0,0-1 1,0 0-1,0 0 0,-11 40 83,8-30-79,0 0 0,-3 19 0,4-14 1,1 1 1,1-1 0,0 1-1,4 23 1,-3-33-5,1 0 0,-1 0 1,1 0-1,0 0 0,0-1 1,0 1-1,1 0 0,0-1 1,0 0-1,1 0 0,-1 0 1,1 0-1,0 0 0,6 5 1,-6-8-5,-1 0 0,1 1 1,0-1-1,0-1 0,-1 1 1,1 0-1,0-1 0,1 0 0,-1 0 1,0 0-1,0-1 0,0 1 1,1-1-1,-1 0 0,0 0 1,0 0-1,7-2 0,-3 1 4,-1-1-1,0 0 0,0 0 1,0-1-1,-1 0 0,1 0 0,-1-1 1,1 1-1,5-6 0,-3 0 8,0 1 0,-1-1-1,0-1 1,0 0 0,8-15-1,5-6 28,-11 17-18,-1 1 0,14-31 0,-20 37-11,0 0 0,-1 0 0,1-1 0,-2 1 0,1 0 0,-1-1 1,0 0-1,-1-15 0,0 15 4,0 0 1,-1 0 0,0 0 0,-1 0-1,0 1 1,0-1 0,0 0 0,-1 1-1,0-1 1,-8-12 0,-3-2 35,11 17-19,0 0 0,-1 0 0,1 0 0,-1 0 0,0 0 0,-9-7 0,23 17-4,0-1 0,0 0 1,0 0-1,1-1 0,-1 0 0,16 2 1,1 1-27,224 49-138,-231-51 69,39 2 1,14 3-89,-27-9 83,-59 15 280,-7-1-147,-31 22 95,-83 79-1,121-103-128,2 1 0,-1 0 1,2 1-1,0 0 0,0 0 0,1 1 0,1 0 0,1 1 0,0 0 0,1 0 0,-7 28 0,13-37-14,-1-1 0,1 1 0,0 0 0,1 0 0,-1 0-1,1-1 1,1 1 0,-1-1 0,1 1 0,0-1 0,1 1 0,5 10 0,-6-13-8,0-1 0,0 0 0,0 0 1,0 0-1,0 0 0,0 0 0,1 0 0,-1-1 0,1 1 1,0-1-1,0 0 0,0 0 0,0 0 0,0 0 1,0 0-1,1-1 0,-1 1 0,0-1 0,1 0 0,-1 0 1,1 0-1,0-1 0,-1 1 0,8-1 0,-2-1 2,1-1 0,-1 0 0,0-1 0,0 0 0,0-1 0,0 0 0,-1 0 0,1 0 0,-1-1 0,0-1 0,-1 1 0,1-1 0,-1-1 0,0 1 0,-1-1 0,9-12 0,-1 0 22,0-1 0,-2 0 0,0-1-1,-2 0 1,13-35 0,-19 46-16,4-11 27,-1 1 1,-1-2-1,0 1 1,-2 0 0,3-30-1,-10 22 67,3 28-98,0 0 0,0 0 0,0 0 0,0 0 0,-1 0 0,1 0 0,0 0 0,-1 0 0,1 0 0,0 1 0,-1-1 0,1 0 0,-1 0 0,1 0 0,-1 1 0,1-1 0,-1 0 0,0 0-1,0 1 1,1-1 0,-1 1 0,0-1 0,0 0 0,1 1 0,-3-1 0,-5 29 85,3-11-97,1 0 0,1 0 0,1 0-1,0 1 1,1-1 0,1 0 0,1 1 0,0-1 0,1 0 0,7 26 0,-6-35-24,0-1 0,1 0 0,0-1 1,0 1-1,0-1 0,1 1 0,0-1 0,0-1 0,10 9 0,-14-13 24,0-1-1,0 0 1,0 1 0,0-1 0,0 0 0,1 0-1,-1 0 1,0 0 0,0 0 0,0 0-1,1 0 1,-1 0 0,0 0 0,0-1 0,0 1-1,0 0 1,0-1 0,1 1 0,-1-1-1,0 1 1,0-1 0,0 0 0,0 1-1,0-1 1,0 0 0,0-1 0,28-25 30,-26 24-26,16-20 21,-1 0 0,-1-2 1,0 1-1,-2-2 0,-1 0 0,11-31 0,-24 53-8,5-8 37,-1 0 0,0 0 0,-1 0 0,-1-1 0,0 0-1,-1 0 1,2-20 0,-13 118-36,26 131-94,-14-205 71,-1 0-1,1-1 0,1 1 1,0-1-1,1 0 0,10 19 1,-11-22 4,-4-6 4,0-1 0,1 1 0,-1 0-1,0-1 1,1 1 0,-1-1 0,1 1-1,-1-1 1,1 1 0,-1 0 0,1-1-1,-1 0 1,1 1 0,-1-1 0,1 1 0,0-1-1,-1 0 1,1 1 0,-1-1 0,1 0-1,0 0 1,0 1 0,-1-1 0,1 0-1,0 0 1,-1 0 0,1 0 0,1 0 0,0 0 1,-1-1 1,1 0 0,-1 1-1,1-1 1,-1 0-1,0 0 1,1 0 0,-1 0-1,0 0 1,0 0 0,0 0-1,2-2 1,4-6 17,-1 0 1,11-19-1,-16 26-17,14-28 67,-1-1 0,-2 0 0,-1-1 0,-1 0 0,9-56 1,-18 78-8,1 1 0,1 0 0,0 0 0,6-14 0,-9 23-58,0 0-1,0-1 0,0 1 0,0 0 1,0-1-1,1 1 0,-1 0 1,0-1-1,0 1 0,1 0 1,-1 0-1,0-1 0,0 1 0,1 0 1,-1 0-1,0 0 0,0-1 1,1 1-1,-1 0 0,0 0 1,1 0-1,-1 0 0,0 0 0,1 0 1,-1 0-1,1 0 0,-1-1 1,0 1-1,1 0 0,-1 0 1,0 1-1,1-1 0,-1 0 0,0 0 1,1 0-1,-1 0 0,0 0 1,1 0-1,-1 0 0,0 1 1,1-1-1,-1 0 0,0 0 0,0 0 1,1 1-1,-1-1 0,0 0 1,1 0-1,-1 1 0,0-1 1,0 0-1,0 0 0,1 1 0,-1-1 1,0 0-1,0 1 0,14 22-56,-12-19 57,13 24-68,2-1-1,1-1 1,1-1 0,1 0 0,26 24 0,-43-46 53,0-1-1,1 1 1,-1-1 0,1 1 0,-1-1 0,1 0 0,0-1 0,0 1 0,0-1 0,0 1 0,0-1 0,0 0 0,0-1 0,0 1 0,0-1 0,1 1 0,-1-1 0,0-1 0,8 0 0,-7 0 12,1-1 0,-1 0 1,0 0-1,1 0 1,-1 0-1,0-1 0,0 0 1,-1 0-1,1 0 1,-1-1-1,1 1 0,-1-1 1,0 0-1,4-5 1,1-2 15,-1-1 0,0 0 0,-1 0 0,0-1 1,-1 0-1,8-22 0,-12 29 2,-1 0 1,1 0 0,-1 0-1,0 0 1,0 0-1,-1 0 1,0 0-1,0 0 1,0 0-1,-1 0 1,0 0-1,0 0 1,-1 0-1,1 0 1,-1 0-1,0 1 1,-6-11 0,7 15-16,1 0 1,-1 0 0,0 0 0,0 0-1,1 0 1,-1 0 0,0 0 0,0 1-1,0-1 1,0 0 0,0 1 0,0-1-1,0 1 1,0-1 0,0 1 0,0-1 0,0 1-1,0 0 1,-1-1 0,1 1 0,0 0-1,-1 0 1,-1 0 4,1 0 0,-1 1 0,1-1 0,0 1 0,-1-1 0,1 1 0,0 0 0,-1 0 0,1 0 0,-2 2 0,-4 2 11,0 1 0,0 1 0,0-1 1,-7 10-1,5-5-20,0 1-1,1 1 1,0 0-1,1 0 1,0 1 0,1 0-1,0 0 1,2 1 0,-1-1-1,2 1 1,-4 23-1,6-30-11,1-1 0,1 1 0,0 0-1,0-1 1,0 1 0,1 0-1,0-1 1,0 1 0,1-1 0,0 1-1,0-1 1,1 0 0,0 1-1,0-2 1,1 1 0,0 0 0,0-1-1,0 1 1,1-1 0,0 0-1,0-1 1,1 1 0,0-1 0,0 0-1,9 5 1,-10-6 3,0-1 0,1-1 0,-1 1 0,1-1 0,0 0 0,0 0 0,0-1 0,0 0 1,0 0-1,0 0 0,1-1 0,-1 1 0,0-2 0,0 1 0,0-1 0,0 0 0,1 0 0,-1 0 0,8-4 0,8-4-1,0-1-1,-1 0 1,34-25-1,-38 25 5,-1-2 12,0 0-1,0 0 1,-2-2-1,1 0 1,-2-1 0,17-22-1,0-6 43,30-60 0,-44 70-15,-2-1 0,-2-1-1,-1 0 1,-1-1 0,-2 0 0,-2 0 0,-1 0 0,-2-1 0,-1 0-1,-4-39 1,2 75-31,-8-60 163,7 57-148,0-1 0,0 1-1,-1 0 1,1 0 0,-1 0 0,0-1 0,0 1 0,-1 1 0,1-1-1,-7-6 1,3 2-8,6 8-9,-1-1 0,1 1-1,0 0 1,0 0 0,-1-1 0,1 1 0,0 0-1,0 0 1,-1-1 0,1 1 0,0 0-1,-1 0 1,1 0 0,0 0 0,-1-1 0,1 1-1,0 0 1,-1 0 0,1 0 0,-1 0 0,1 0-1,0 0 1,-1 0 0,1 0 0,0 0 0,-1 0-1,1 0 1,0 0 0,-1 0 0,1 0 0,-1 1-1,1-1 1,0 0 0,-1 0 0,1 0-1,0 0 1,0 1 0,-1-1 0,1 0 0,0 0-1,-1 1 1,-2 1-10,-1-1 0,1 1-1,0 0 1,0 0 0,0 0 0,0 1-1,0-1 1,0 1 0,1 0-1,-1-1 1,1 1 0,0 0 0,0 1-1,-3 5 1,-3 6-30,-10 32-1,16-41 39,-30 119-100,19-67 19,7-23 15,1 0 1,2 1 0,1 48-1,4-39-50,14 73 0,-9-76 85,-5-30 33,1 0 0,1 0 0,0 0 0,1 0 0,0-1 0,1 0 0,0 0 0,1-1 0,0 1 0,0-1 0,1-1 0,11 11 0,-14-17 2,-1 1-1,1-1 1,-1-1 0,1 1 0,0-1 0,0 0-1,0 0 1,0 0 0,1-1 0,-1 1-1,1-1 1,-1-1 0,0 1 0,1-1-1,-1 0 1,1 0 0,-1 0 0,1-1 0,5-1-1,1-1 17,1 0 0,-1-1 0,0 0 0,0-1 0,0 0 0,21-14 0,-15 8 1,-8 5-7,-1 1 0,0-1 0,0 0 0,0-1 1,-1 0-1,0-1 0,0 0 0,-1 0 0,0 0 0,8-13 0,-8 6 11,1 1-1,9-31 1,-16 38-8,1 1 0,-1 0 1,0 0-1,0 0 0,-1-1 0,0 1 1,0 0-1,0-1 0,-1 1 0,0 0 1,-2-7-1,3 12-7,-1-1 1,1 1 0,-1 0-1,0 0 1,0-1-1,0 1 1,0 0-1,0 0 1,0 0-1,0 0 1,0 0-1,0 0 1,0 0 0,0 1-1,0-1 1,-1 0-1,1 1 1,0-1-1,-1 1 1,1-1-1,0 1 1,-1-1-1,1 1 1,-1 0 0,1 0-1,0 0 1,-1 0-1,1 0 1,-1 0-1,1 0 1,-1 0-1,-2 1 1,-1 0 7,-1 1 0,1-1 0,-1 1 0,1 0-1,0 0 1,-1 1 0,-5 3 0,4-1-18,0 0 0,0 0-1,1 0 1,0 1 0,0 0 0,0 0-1,1 0 1,0 1 0,0-1-1,1 2 1,0-1 0,0 0 0,1 1-1,-1-1 1,2 1 0,-1 0 0,1 0-1,0 0 1,1 0 0,0 1-1,0-1 1,1 0 0,1 16 0,0-18-12,0 0 0,0 0 1,1 0-1,0 0 1,0 0-1,0 0 0,1-1 1,0 1-1,0-1 1,1 1-1,-1-1 0,1 0 1,0-1-1,5 6 1,-6-8 2,1 1 0,0-1 1,-1 0-1,1 1 1,0-2-1,0 1 0,1 0 1,-1-1-1,0 0 1,0 0-1,1 0 0,-1 0 1,0-1-1,1 0 1,-1 0-1,1 0 0,-1 0 1,0-1-1,1 0 1,7-2-1,5-3 2,0-2 0,-1 0-1,0 0 1,0-2 0,-1 0 0,25-22 0,-16 10 31,-1-1 0,-1-1 1,23-32-1,2-2 89,-44 54-93,8-8 97,-8 14-65,-3 10-37,-15 189-68,32-228 141,16-18 15,-15 19-17,1 1-1,1 0 1,45-41 0,-52 57 8,-5 11-33,-7 0-59,0 0 0,0 0 0,0 1 0,-1-1 0,1 0-1,-1 1 1,1-1 0,-1 1 0,0 2 0,2 16-17,-2 0 1,-3 39-1,-1 4-45,4-61 55,0 0-1,0 0 1,0 0 0,0-1-1,1 1 1,-1 0-1,1 0 1,0 0-1,0 0 1,0 0 0,0-1-1,0 1 1,0 0-1,1-1 1,-1 1 0,1-1-1,0 0 1,0 1-1,0-1 1,0 0-1,3 2 1,-3-2 6,1-1-1,0 0 1,0 0-1,0 0 1,0 0-1,0-1 1,0 1 0,1-1-1,-1 0 1,0 0-1,0 0 1,0 0-1,0 0 1,0-1-1,0 1 1,0-1 0,0 0-1,0 0 1,5-2-1,10-5 12,0-1-1,0 0 0,-1-2 1,22-16-1,60-57 28,-87 72-34,-9 10-3,2-2 7,-1 0 1,1 0-1,-1 0 1,0-1-1,0 1 1,-1-1-1,1 0 1,-1 0-1,0 0 1,2-6 0,-4 10-7,-1 1 0,0 0 1,0-1-1,0 1 1,0 0-1,0 0 1,0-1-1,1 1 0,-1 0 1,0-1-1,0 1 1,0 0-1,0-1 1,0 1-1,0 0 1,0 0-1,0-1 0,0 1 1,-1 0-1,1-1 1,0 1-1,0 0 1,0-1-1,0 1 0,0 0 1,0 0-1,-1-1 1,1 1-1,0 0 1,0 0-1,0-1 0,-1 1 1,1 0-1,0 0 1,0 0-1,-1 0 1,1-1-1,0 1 1,0 0-1,-1 0 0,1 0 1,0 0-1,-1 0 1,1 0-1,0 0 1,-1 0-1,1-1 0,0 1 1,0 0-1,-1 0 1,1 0-1,0 1 1,-1-1-1,1 0 1,0 0-1,-1 0 0,1 0 1,0 0-1,0 0 1,-1 0-1,0 1 1,-19 11 38,5 1-32,0 1 0,1 0 1,0 1-1,1 1 0,1 0 1,-18 32-1,25-40-7,0 1 1,1 0-1,0 1 0,1-1 1,0 1-1,0-1 1,1 1-1,0 0 0,1 0 1,0 0-1,0 0 0,1 0 1,1 0-1,-1 0 1,5 19-1,-3-24-10,0-1 0,0 1 1,0-1-1,1 0 0,-1 1 0,1-1 1,0 0-1,0-1 0,0 1 0,6 5 1,-7-8 1,-1 0 1,1 0 0,-1 1 0,1-1 0,0 0-1,-1 0 1,1 0 0,0 0 0,0-1 0,0 1-1,-1 0 1,1-1 0,0 1 0,0-1 0,0 0-1,0 0 1,0 0 0,0 0 0,0 0 0,0 0-1,0 0 1,0-1 0,0 1 0,0-1 0,0 1-1,0-1 1,-1 0 0,3-1 0,2-2 8,0 0-1,0 0 1,-1-1 0,0 0 0,0 0-1,0 0 1,-1 0 0,1-1 0,-1 0 0,-1 0-1,1 0 1,-1-1 0,0 1 0,3-12-1,0-5 26,-1 0-1,-1 0 0,1-26 1,-3 21-6,-1-39 90,-1 36 52,0 31-160,0 0 1,-1 0 0,1 1-1,0-1 1,0 0 0,0 0 0,0 0-1,0 0 1,0 0 0,-1 0 0,1 0-1,0 0 1,0 0 0,0 0-1,0 0 1,-1 0 0,1 0 0,0 0-1,0 0 1,0 0 0,0 0 0,0 0-1,-1 0 1,1 0 0,0 0-1,0 0 1,0 0 0,0-1 0,0 1-1,-1 0 1,1 0 0,0 0 0,0 0-1,0 0 1,0 0 0,0 0-1,0-1 1,0 1 0,0 0 0,0 0-1,-1 0 1,1 0 0,0-1-1,-7 19 42,-6 34-43,0 3-31,-11 87 0,6 21-89,17-155 127,0-1 0,0 1 0,-1-1 0,0 1 0,0-1 0,0 0 0,-1 0 0,-1 0 0,1 0 0,-1 0 0,0-1 0,0 0 0,-1 1 0,0-2 0,0 1 0,0 0 0,-1-1 0,1 0 0,-1-1 0,-1 1 0,1-1 0,-1 0 0,1 0 0,-1-1 0,0 0 0,-1-1 0,1 1 0,0-1 0,-10 1 0,-10 2 85,12-1 18,-1-2-1,-21 2 1,26-6-67,12-4-20,19-8-9,-9 6-11,94-70-85,-66 51 36,-1-1 1,45-44 0,-16-2 17,-44 48 35,43-41 0,-50 53 2,0-1 0,-1-1 0,-1 0 0,20-30 0,10-13 10,-28 40-15,-1-1 0,-2-1 0,0 0 0,16-36 0,-20 36-2,41-116 53,-42 111-46,-1-1 0,-1 0 0,2-34 0,-1-7 21,-2 14 54,-2-93 0,-11 108-54,-21 107-101,3 1 0,4 1 0,3 1 0,2 1 0,4 1 0,3-1 0,-1 125 0,10-161 20,0-17-10,1 1-1,1-1 1,5 29-1,-6-46 52,1 1 0,-1-1 0,1 0 0,0 1 0,0-1 0,0 0 0,0 0 0,1 1 1,-1-1-1,0 0 0,1 0 0,0 0 0,-1-1 0,1 1 0,0 0 0,0-1 0,0 1 0,0-1 0,0 1 0,0-1 0,0 0 0,1 0 0,-1 0 0,0 0 0,1-1 0,-1 1 0,1 0 0,-1-1 0,1 0 0,-1 0 0,1 0 0,-1 0 0,1 0 0,-1 0 0,1 0 0,-1-1 0,0 1 0,4-2 1,4-2 8,-1-1 0,1 0 1,-1-1-1,-1 0 1,1 0-1,-1-1 0,0 0 1,10-11-1,0-3 15,-1-1 1,15-24-1,-4-1 24,-2-2-1,-2 0 1,33-102 0,-37 82 44,-3 0 0,12-109 0,-26 140 49,-3-66 0,-6 73 67,-7 71-94,-11 63-257,5 0 0,-12 196 1,10 29-100,16-274 217,3-33 22,0-1 0,1 0 0,3 30 0,-2-50 12,0 0 1,0 0-1,0 0 1,0 1-1,0-1 1,0 0-1,0 0 1,0 0-1,0 0 1,0 0-1,0 0 1,0 0-1,0 1 1,0-1-1,0 0 1,0 0-1,0 0 1,0 0-1,1 0 1,-1 0-1,0 0 0,0 0 1,0 1-1,0-1 1,0 0-1,0 0 1,0 0-1,0 0 1,1 0-1,-1 0 1,0 0-1,0 0 1,0 0-1,0 0 1,0 0-1,0 0 1,1 0-1,-1 0 1,0 0-1,0 0 1,0 0-1,0 0 1,0 0-1,0 0 1,1 0-1,-1 0 1,0 0-1,0 0 0,0 0 1,0 0-1,0 0 1,0 0-1,0 0 1,1 0-1,-1-1 1,0 1-1,0 0 1,0 0-1,10-10 45,8-18 4,63-140 187,-44 89-84,-34 71-128,0 2 3,-1 0 0,1 1-1,0-1 1,0 0 0,1 1-1,0 0 1,0 0 0,0 0-1,0 0 1,7-4 0,-11 8-25,0 1 0,1 0 0,-1 0 1,0 0-1,0 0 0,1 0 1,-1 0-1,0 0 0,1 0 1,-1 0-1,0 0 0,1 0 1,-1 0-1,0 0 0,1 0 1,-1 0-1,0 0 0,0 0 1,1 0-1,-1 0 0,0 1 0,1-1 1,-1 0-1,0 0 0,0 0 1,1 1-1,-1-1 0,0 0 1,0 0-1,0 0 0,1 1 1,-1-1-1,0 0 0,0 0 1,0 1-1,0-1 0,0 0 1,1 1-1,-1-1 0,0 0 0,0 0 1,0 1-1,0-1 0,0 1 1,4 17 10,-3-15-5,6 32-24,1 0 0,2 0 1,23 50-1,-32-82 18,0 0 0,1 0 0,-1 0 0,1 0 0,0 0-1,0 0 1,0-1 0,1 1 0,-1-1 0,0 1 0,1-1 0,0 0 0,0 0 0,-1 0 0,1 0 0,0 0 0,6 1 0,-5-2 6,0 0 1,1 0 0,-1-1 0,1 0-1,-1 0 1,0 0 0,1-1 0,-1 1-1,1-1 1,-1 0 0,0 0 0,0 0-1,6-4 1,-1 2 10,-1-1 0,0-1 0,0 1-1,-1-2 1,0 1 0,0-1 0,10-10 0,-12 12-91,-1-1 0,0 0 0,0 0 0,-1 0 0,1 0 0,-1-1 1,0 1-1,-1-1 0,1 0 0,-1 1 0,0-1 0,1-6 1,-5-9-800,-1 14-2356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7:29.9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79 13360,'0'0'728,"85"-2"-296,-11-2 8,17 2 40,6-8-8,-3-2-208,-7 0-9,-8 2-55,-7 4 0,-11 0-104,-23 4 0,-14-4-120,-12 0 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7:34.4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1 743 5624,'0'0'7118,"10"-4"-6780,-7 3-322,8-2 120,0-1 1,-1-1 0,0 1-1,0-2 1,0 1 0,0-1-1,13-12 1,4-12 477,-1-2-1,38-63 1,-41 56-308,-3-1-1,-1-1 1,-1-1-1,-3 0 1,-2-1-1,12-61 1,-24 92-211,0 1 0,-1-1 1,0 0-1,-1 1 0,0-1 1,-4-16-1,-2-21 184,7 47-248,0 0-1,0 0 1,-1-1-1,1 1 1,0 0-1,-1 0 1,1 0-1,-1 0 1,0 0 0,0 0-1,-2-4 1,3 6-19,-1 0 0,0-1 0,0 1 0,1 0 0,-1-1 0,0 1 0,0 0 0,1 0 0,-1 0 0,0-1 0,0 1 0,0 0 0,1 0 0,-1 0 0,0 0 0,0 1 0,0-1 1,1 0-1,-1 0 0,0 0 0,0 1 0,1-1 0,-1 0 0,0 1 0,0-1 0,1 0 0,-1 1 0,0-1 0,1 1 0,-1-1 0,1 1 0,-2 0 0,-2 3 11,-1 0-1,1 0 1,0 1-1,1-1 0,-1 1 1,1 0-1,-1 0 1,1 0-1,1 0 0,-4 7 1,-18 61 122,19-54-101,-1 3 28,1 0-1,2 1 0,-2 33 1,5 69 176,1-99-184,0 38 258,12 77 0,-11-131-274,1 1 0,0 0 0,1-1 0,5 13 0,-6-18-22,-1 0-1,0-1 1,1 0-1,0 1 1,0-1-1,0 0 1,0 0-1,1-1 1,0 1-1,-1-1 1,7 5-1,-6-7-9,0 1 1,0-1-1,0 0 0,1 0 0,-1 0 0,0-1 0,0 1 0,1-1 0,-1 0 0,0-1 0,1 1 0,5-2 1,52-14 86,-58 14-97,15-5 24,0 0 1,-1-2-1,0 0 1,-1-2-1,0 1 1,-1-2-1,0 0 1,0-1-1,-1-1 1,-1 0-1,-1-1 1,14-20-1,-12 11 97,-15 24-125,0 0 0,0 0 0,0 0-1,0 0 1,0 0 0,0 0 0,0 0 0,0 0 0,0 0 0,-1 0 0,1 0 0,0 0-1,0 0 1,0 0 0,0 0 0,0 0 0,0 0 0,0 0 0,0 0 0,0 0-1,0 0 1,0 0 0,0 0 0,0 0 0,0 0 0,-1 0 0,1 0 0,0 0 0,0 0-1,0 0 1,0 0 0,0 0 0,0 0 0,0 0 0,0 0 0,0 0 0,0 0-1,0 0 1,0 0 0,0 0 0,0-1 0,0 1 0,0 0 0,0 0 0,0 0 0,0 0-1,0 0 1,0 0 0,0 0 0,0 0 0,0 0 0,0 0 0,0 0 0,0 0-1,0-1 1,-14 15 74,-4 4-43,10-10-23,0 1 1,0-1-1,-12 20 1,14-19 1,1 0 1,0 1 0,1 0-1,-5 15 1,8-19-5,0 0 0,0-1 0,1 1 0,-1 0 0,1-1 0,1 1 0,-1 0 0,1-1 0,0 1 1,2 6-1,-3-10-5,1 1-1,0-1 1,0 1 0,0-1 0,1 0 0,-1 0 0,1 1 0,-1-1 0,1 0 0,-1 0 0,1 0 0,0-1 0,0 1-1,0 0 1,0-1 0,1 1 0,-1-1 0,0 0 0,0 0 0,1 0 0,-1 0 0,1 0 0,-1 0 0,1-1-1,-1 1 1,1-1 0,0 1 0,-1-1 0,1 0 0,4-1 0,-3 1 2,0 0 1,0-1-1,0 0 1,0 0-1,0 0 1,-1 0-1,1 0 1,0-1-1,-1 0 1,1 1-1,-1-1 1,1-1-1,-1 1 1,0 0-1,0-1 1,0 0-1,0 0 1,-1 0-1,5-6 1,-3 1 13,-1-1 0,1 0 0,-2 0 0,0-1 0,0 1 0,0 0 1,-1-1-1,-1 1 0,1-1 0,-2 1 0,1-1 0,-1 1 0,-1 0 1,0-1-1,0 1 0,-4-10 0,4 14-2,-1 0 1,0 1-1,0-1 1,0 1-1,-1 0 0,1 0 1,-1 0-1,0 0 1,0 1-1,0-1 0,-1 1 1,1 0-1,-1 0 1,0 1-1,0-1 0,0 1 1,0 0-1,-8-2 1,7 3-3,9-1-19,18-2-41,33-1-27,17-5 4,-48 6 35,-1 1 0,1 2 0,46 1 0,-61 0 28,5 1 3,0 1 1,0 0-1,1 1 0,-1 0 0,12 5 0,-21-6 11,-1-1 0,1 1 0,-1 0 0,0 0-1,0 0 1,0 1 0,0-1 0,0 1 0,0-1-1,-1 1 1,0 0 0,1 0 0,-1 0 0,0 0-1,0 1 1,-1-1 0,1 1 0,-1-1 0,1 1 0,-1-1-1,0 1 1,1 7 0,-2-3 23,1 0 1,-1-1-1,-1 1 0,0 0 1,0 0-1,0 0 0,-1-1 1,0 1-1,0-1 0,-1 1 1,0-1-1,0 0 0,-1 0 1,0 0-1,0-1 0,-1 1 1,0-1-1,0 0 0,0 0 1,-1-1-1,0 1 0,0-1 1,-12 7-1,18-12-28,0 0 0,0 0 0,0 0 0,0 0 0,1 0 0,-1 0 0,0 0 0,0 0 0,0 0 0,0 0 0,0-1 0,0 1 0,0 0 0,0 0 0,0 0 0,0 0 0,0 0 0,0 0 0,0 0 0,0 0 0,0 0 0,0 0 0,0 0 0,-1 0 0,1 0 0,0 0 0,0-1 0,0 1 0,0 0 0,0 0 0,0 0 0,0 0 0,0 0 0,0 0 0,0 0 0,0 0 0,0 0 0,0 0 0,0 0 0,0 0 0,0 0 0,0 0 0,0 0 0,0 0 0,-1 0 0,1 0 0,0 0 0,0 0 0,0 0 0,0 0 0,0 0 0,0 0 0,0 0 0,0 0 0,0 0 0,0 0 0,0 0 0,0 0 0,0 0 0,-1 0 0,1 0 0,0 0 0,0 0 0,0 0 0,0 0 0,0 0 0,3-10 124,6-11-23,17-33 55,-20 39-116,1 0 0,1 1 0,-1 0 0,2 1 0,14-19 0,-21 30-41,0 0 1,0 0-1,0 1 0,0-1 0,0 1 0,0-1 1,1 1-1,-1 0 0,1-1 0,-1 1 1,0 1-1,1-1 0,0 0 0,-1 0 0,1 1 1,2-1-1,-3 1-5,-1 0 1,0 0-1,1 1 1,-1-1-1,1 0 1,-1 0-1,1 1 0,-1-1 1,0 1-1,1-1 1,-1 1-1,0 0 1,0-1-1,1 1 1,-1 0-1,0 0 0,0 0 1,0 0-1,0 0 1,0 0-1,0 0 1,0 0-1,0 0 1,-1 1-1,1-1 0,0 0 1,-1 1-1,1-1 1,0 2-1,9 30-33,5 38 0,-7-29 27,-7-41 8,-1 1 0,0-1 0,1 1 1,-1-1-1,1 0 0,0 1 1,-1-1-1,1 0 0,0 0 1,0 1-1,0-1 0,0 0 1,0 0-1,0 0 0,0 0 0,0 0 1,1 0-1,-1-1 0,0 1 1,0 0-1,1-1 0,-1 1 1,1-1-1,-1 1 0,0-1 1,1 1-1,-1-1 0,1 0 1,-1 0-1,1 0 0,-1 0 0,1 0 1,-1 0-1,1 0 0,1-1 1,7-1 7,0 0 0,0 0 0,0-1 0,10-5 0,-11 5-3,31-15 10,-1 0 0,-1-3 1,47-34-1,-44 32-11,-29 17 3,-1-1 0,0 0 1,0 0-1,15-14 0,-22 16 47,-7 6 10,-10 8 32,11-7-91,-32 20 72,15-10-51,1 1 1,0 0 0,0 1-1,-22 25 1,29-27-23,2 1 0,0-1 0,0 2-1,1-1 1,1 1 0,0 0 0,1 1 0,1-1-1,0 1 1,1 1 0,0-1 0,1 0 0,-1 31 0,4-44-8,1 1 0,-1 0 1,1-1-1,-1 1 1,1-1-1,0 0 0,0 1 1,0-1-1,0 1 1,1-1-1,-1 0 1,1 0-1,-1 0 0,1 0 1,0 0-1,0 0 1,-1 0-1,1-1 1,0 1-1,1-1 0,-1 1 1,0-1-1,0 0 1,1 0-1,-1 0 0,1 0 1,-1 0-1,1 0 1,-1-1-1,4 1 1,-2 0-3,0 0 0,0-1 0,0 1 0,0-1 0,1 0 0,-1 0 0,0 0 0,0-1 0,0 1 0,0-1 0,1 0 0,-1-1 0,0 1 0,-1 0 0,1-1 0,0 0 0,0 0 0,4-3 1,-1-3 22,0 1 1,0-1 0,0 0-1,-1-1 1,0 0 0,0 0-1,-1 0 1,-1-1 0,1 0-1,-2 1 1,1-1 0,-1-1-1,-1 1 1,0 0 0,0-1-1,-1 1 1,0-1 0,-1 0-1,0 1 1,-1-1 0,0 1-1,-1-1 1,0 1 0,0 0-1,-1-1 1,-1 1 0,-5-11-1,0 10 214,9 11-229,0 0 0,0 0 0,-1 0 1,1 0-1,0 1 0,0-1 0,0 0 0,-1 0 0,1 0 0,0 0 0,0 0 0,0 1 0,-1-1 0,1 0 0,0 0 0,0 0 0,0 1 0,0-1 0,0 0 0,-1 0 0,1 1 0,0-1 0,0 0 1,0 0-1,0 1 0,0-1 0,0 0 0,0 0 0,0 1 0,0-1 0,-2 30-48,5-10 18,0-1 0,1 0-1,1 0 1,0-1-1,13 29 1,-9-26-14,-1 1 0,-2 0 1,8 39-1,-13-42 40,0 0 0,-2 0 1,0 0-1,-1 0 0,-1 0 0,-1 0 0,0-1 0,-2 1 0,0-1 0,-1 0 0,0-1 1,-2 0-1,0 0 0,-1-1 0,-1 0 0,-14 17 0,19-27 15,0 0-1,-1-1 1,1 1 0,-1-1-1,0-1 1,-1 1-1,1-1 1,-1-1 0,0 1-1,-16 3 1,22-6-2,-1 0 0,1 0 1,-1-1-1,0 0 1,0 1-1,1-1 0,-1 0 1,0 0-1,0 0 1,1-1-1,-1 1 0,0-1 1,1 1-1,-1-1 1,0 0-1,1 0 0,-1 0 1,1 0-1,0-1 1,-1 1-1,1-1 0,0 1 1,0-1-1,0 0 0,0 0 1,0 0-1,0 0 1,0 0-1,1 0 0,-1 0 1,1-1-1,-1 1 1,1-1-1,0 1 0,0-1 1,-1-4-1,1 1 7,0 1 0,0-1 1,1 1-1,0-1 0,0 0 0,0 0 0,1 1 0,-1-1 0,1 1 0,1-1 1,-1 1-1,4-7 0,0-3 25,2 1-1,0 0 1,12-17 0,-8 15-22,1 1 1,1 0-1,1 1 1,17-15-1,65-45 38,-93 72-57,210-146 56,-159 114-52,-34 22 9,0 0 1,0-2 0,17-16-1,-33 27-6,-3 1-3,1 0 1,0 1-1,0-1 1,0 0-1,0 1 1,0 0-1,0-1 1,0 1-1,5-1 1,-24 29-101,-2-8-9,0 0-1,-1-1 0,-1-1 1,-33 21-1,1-7-3416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3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75 9240,'0'0'12125,"-5"10"-11796,-4 6-140,1 0 0,1 1 0,1-1 0,-5 20 0,-46 332 2709,52-340-2562,-1 1 0,-11 32 1,0-1 190,13-38-291,-5 13 127,8-31-322,-1 0 68,0 0 0,0 1 0,1-1 0,-1 1 0,0 6 0,2-11-16,4-13 226,2 0-234,-1 0-1,0-1 0,-1 0 1,4-22-1,2-9 34,38-185 537,-11 42 303,-34 177-932,8-29 424,-2 0 1,-2-1-1,3-63 0,-4 82-450,-5 25 0,1 1 0,-1-1 0,0 1 0,1-1 0,0 1 0,0-1 0,0 0 0,0 0 0,4 4 0,14 24 0,-11-10 0,1 5 0,2 0 0,20 32 0,-16-32 0,-11-18 0,-1-1 0,1 1 0,0-1 0,1 0 0,8 8 0,-2-2 0,-11-12 0,0 1 0,1 0 0,-1-1 0,0 1 0,1-1 0,-1 0 0,1 1 0,-1-1 0,1 0 0,0 0 0,0 0 0,-1 0 0,1 0 0,0-1 0,0 1 0,4 0 0,-5-1 0,0 0 0,0-1 0,0 1 0,0-1 0,0 1 0,0-1 0,0 1 0,0-1 0,-1 0 0,1 0 0,0 1 0,0-1 0,0 0 0,-1 0 0,1 0 0,0 0 0,-1 0 0,1 0 0,-1 0 0,1 0 0,-1 0 0,1-2 0,7-25 0,26-168 0,-28 173 0,-4 16 0,0 0 0,0 1 0,-1-1 0,0-10 0,0 18 0,-1-1 0,0 0 0,0 0 0,0 0 0,0 0 0,0 1 0,0-1 0,0 0 0,0 0 0,1 0 0,-1 0 0,0 0 0,0 0 0,0 1 0,0-1 0,0 0 0,1 0 0,-1 0 0,0 0 0,0 0 0,0 0 0,1 0 0,-1 0 0,0 0 0,0 0 0,0 0 0,0 0 0,1 0 0,-1 0 0,0 0 0,0 0 0,0 0 0,1 0 0,-1 0 0,0 0 0,0 0 0,0 0 0,0 0 0,1 0 0,-1 0 0,0-1 0,0 1 0,0 0 0,0 0 0,0 0 0,1 0 0,-1 0 0,0 0 0,0-1 0,0 1 0,0 0 0,0 0 0,0 0 0,0 0 0,0-1 0,1 1 0,-1 0 0,0 0 0,0 0 0,0 0 0,0-1 0,0 1 0,0 0 0,0 0 0,0 0 0,0-1 0,10 14 0,11 32 0,-1 2 0,25 91 0,8 22 0,-33-113 0,3 0 0,45 68 0,-55-86 0,-11-25 0,0 1 0,0-1 0,0 0 0,0 0 0,0 0 0,6 7 0,-7-10 65,0 0 1,-1 0-1,0 1 0,1-1 1,-1 0-1,0 0 1,1 1-1,-1-1 0,0 0 1,0 1-1,0-1 0,-1 3 1,3 11-457,-2-15 282,1 1 1,-1-1 0,0 0-1,0 0 1,1 1-1,-1-1 1,0 0-1,1 0 1,-1 0 0,0 0-1,1 0 1,-1 1-1,0-1 1,1 0-1,-1 0 1,0 0 0,1 0-1,-1 0 1,0 0-1,1 0 1,-1 0 0,0 0-1,1 0 1,-1 0-1,0 0 1,1-1-1,-1 1 1,0 0 0,1 0-1,-1 0 1,0 0-1,1 0 1,-1-1-1,0 1 1,0 0 0,1 0-1,-1-1 1,0 1-1,0 0 1,1-1-1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7:40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269 814 6520,'0'0'7233,"-13"5"-6713,-7 4-168,0 1 0,0 0 0,-32 24 0,38-22-104,0 1 1,0 0-1,1 1 1,1 0-1,-20 31 1,26-35-124,0 0 1,0 1-1,2 0 1,-1-1-1,1 2 0,1-1 1,0 0-1,0 1 1,1 0-1,0 18 0,1-27-86,1 0-1,0 1 0,1-1 0,-1 0 1,0 0-1,1 0 0,0 0 0,0 0 0,0 0 1,0 0-1,0 0 0,0 0 0,1 0 1,0 0-1,-1-1 0,1 1 0,0 0 1,0-1-1,1 0 0,-1 0 0,0 1 0,1-1 1,-1 0-1,1-1 0,0 1 0,-1 0 1,1-1-1,0 0 0,0 0 0,0 0 1,0 0-1,0 0 0,1 0 0,-1-1 0,0 1 1,6-1-1,1 0 28,0 0-1,0-1 1,0 0-1,-1-1 1,1 0-1,0 0 1,-1-1 0,0 0-1,1-1 1,14-8-1,-7 1 38,0-2 0,-1 1-1,0-2 1,-1 0-1,23-29 1,-15 14 170,-1-2-1,23-43 1,-42 69-203,-1 2 4,0-1 0,-1 1 0,1 0 0,-1 0 0,1-1 0,-1 1 0,0-1 0,1-5 0,-2 9 70,-2 1-117,1 0 0,0 1 0,1-1 1,-1 0-1,0 1 0,0 0 0,1-1 1,-1 1-1,0-1 0,1 1 0,0 0 1,-1-1-1,1 1 0,0 2 0,0-4-19,-3 15 36,1 0 1,1 0-1,1 0 1,2 30 0,-1-38-39,0 0 1,1 0 0,0-1 0,0 1 0,1 0 0,0-1 0,0 0 0,0 1 0,1-1 0,0-1 0,0 1 0,1 0 0,4 4 0,-6-8-8,-1-1 1,0 1 0,0-1 0,0 0 0,1 0 0,-1 1-1,1-2 1,-1 1 0,1 0 0,-1 0 0,1-1-1,-1 0 1,1 1 0,-1-1 0,1 0 0,0 0 0,-1 0-1,1-1 1,-1 1 0,1-1 0,0 1 0,-1-1-1,1 0 1,3-2 0,2 0 6,1-1 0,-1 0 0,0-1 0,-1 0 1,13-9-1,-12 6 4,0 0 1,0-1 0,-1 0-1,0 0 1,-1 0 0,0-1-1,0 0 1,-1 0 0,0 0-1,-1-1 1,5-17 0,-6 14 23,0 0 0,0-1 0,-2 1 0,0-1 0,0 0 0,-1 1 0,-1-1 0,-4-21 0,5 33-14,-1 1-1,1-1 1,-1 0-1,0 1 1,0-1-1,0 1 1,0-1-1,-1 1 1,1 0-1,0-1 1,-1 1-1,0 0 0,1 0 1,-1 0-1,0 0 1,0 0-1,0 1 1,0-1-1,-1 1 1,1-1-1,0 1 1,-1 0-1,1 0 1,-1 0-1,1 0 1,-1 0-1,-3-1 1,5 2 14,1 2-32,1-1 0,-1 0 1,1 0-1,0 0 0,-1 0 0,1-1 0,0 1 0,0 0 0,-1 0 0,1 0 0,0-1 1,0 1-1,0 0 0,0-1 0,0 1 0,0 0 0,0-1 0,0 1 0,0-1 1,0 0-1,1 1 0,-1-1 0,0 0 0,0 0 0,2 0 0,5 3 1,45 10-99,0-1 1,105 8 0,-120-17 50,2 2-6,9 0-74,60 0 1,-93-6 97,-9 0 9,0 1-1,-1 0 0,1 0 1,0 1-1,0 0 0,11 2 1,-10-5 80,-9 0 49,-6 1-11,-10 4-35,0 0 1,1 1-1,0 0 0,0 2 1,0-1-1,-23 14 1,30-14-34,0 0 0,0 0 1,1 1-1,0 0 0,0 1 0,0 0 1,1 0-1,0 1 0,0 0 1,1 0-1,-9 16 0,14-21-23,-1-1-1,1 1 0,0 0 1,1 0-1,-1 0 1,1 0-1,-1 1 0,1-1 1,0 0-1,0 0 1,0 0-1,0 0 0,1 0 1,-1 0-1,1 0 1,0 0-1,0 0 1,0 0-1,0 0 0,1 0 1,-1-1-1,3 4 1,-2-3-13,0 1 1,1-1 0,0 0 0,-1 0 0,1 0 0,1 0 0,-1-1 0,0 1 0,1-1 0,-1 0 0,1 0 0,-1 0-1,1 0 1,0-1 0,8 3 0,-8-4 2,0 0 0,0 0-1,0 0 1,0 0 0,0-1-1,0 1 1,-1-1 0,1 0 0,0-1-1,0 1 1,-1 0 0,1-1-1,0 0 1,-1 0 0,0 0 0,1 0-1,-1-1 1,0 1 0,0-1-1,-1 0 1,6-6 0,0-1 28,0 0 0,-1-1 0,0 1 0,-1-2 0,8-15 0,-12 21 22,1 0 1,-1 0 0,0 0 0,0 0 0,-1-1 0,0 1-1,0-8 1,1 12 60,1 6-63,3 8-10,3 11-15,-5-12-25,0 0 1,1 0-1,0-1 0,1 1 1,11 15-1,-7-12-3,-4-7-9,0 1 1,0-1-1,0 0 1,1 0-1,14 11 0,-19-16 13,1-1-1,-1 0 0,1 0 0,-1 0 1,1 0-1,-1 0 0,1 0 0,0-1 1,-1 1-1,1-1 0,0 0 0,-1 0 1,1 0-1,0 0 0,-1 0 0,1-1 1,0 1-1,-1-1 0,1 0 0,-1 1 1,1-1-1,-1 0 0,1-1 0,-1 1 1,0 0-1,3-3 0,8-5 14,0-1 0,-1 0 0,0-1 1,-1-1-1,0 0 0,-1 0 0,0-1 0,12-22 0,-4 3 73,-2-1-1,20-57 1,-33 83-15,-1-1-1,0 1 1,-1-1 0,1 0 0,-1 1-1,-1-12 1,-5 62 199,5 3-215,0-28-17,0 0 0,1 0 1,0 0-1,2 0 0,9 34 1,-12-51-33,0-1 0,0 1 0,0 0 0,0 0 0,1-1 0,-1 1 0,0 0 0,0 0 0,1-1 0,-1 1 0,1 0 0,-1-1 0,1 1 0,-1 0 0,1-1 0,-1 1 0,1-1 0,-1 1 0,1-1 0,-1 1 0,1-1 0,0 1 0,0-1 0,-1 0 0,1 1 0,0-1 0,-1 0 0,1 1 0,0-1 0,0 0 0,0 0 0,-1 0 0,1 0 0,0 0 0,0 0 0,-1 0 0,1 0 0,0 0 0,0 0 0,0 0 0,-1-1 0,1 1 0,0 0 0,0-1 0,-1 1 0,1 0 0,0-1 0,-1 1 0,2-1 0,3-4 21,0 1 0,0-1 1,-1 0-1,8-9 0,-11 13-25,16-22 49,0-1 0,-2 0 0,0-1 0,-2-1 0,-1 0 0,0-1 0,9-36 0,-19 53-13,-1 6-16,0-1-1,0 1 1,0 0-1,0 0 1,1 0-1,-1 0 1,1 1-1,0-1 1,1 0 0,2-3-1,-5 7-19,1 0-1,0 0 1,-1 0 0,1 0-1,-1 0 1,1 0-1,0 0 1,-1 0 0,1 0-1,0 0 1,-1 0-1,1 1 1,-1-1 0,1 0-1,0 0 1,-1 1-1,1-1 1,-1 0 0,1 1-1,-1-1 1,1 1-1,-1-1 1,1 0 0,-1 1-1,1-1 1,-1 1-1,0-1 1,1 1 0,-1 0-1,1 0 1,19 26-33,-12-16 17,22 32-39,-24-32 44,2 1 0,0-1 0,0-1 1,1 0-1,0 0 0,1 0 0,19 14 0,-12-12 10,-12-9 1,0 1 0,0-1 0,0 0 0,0 0 0,9 3 0,-12-6 0,1 1 0,-1-1 0,1 1 0,-1-1 0,1 0 0,-1 0 0,1 0 0,-1 0 0,1-1 0,-1 1 0,0-1 0,1 1 0,-1-1 0,1 0 0,-1 0 0,0 0 0,4-2 0,-2 0 4,0 0-1,0 0 1,0 0 0,-1 0-1,1-1 1,-1 1 0,0-1-1,0 0 1,0 0 0,0 0-1,-1 0 1,1-1 0,-1 1-1,0-1 1,-1 1 0,1-1-1,-1 0 1,0 1 0,0-1-1,0 0 1,-1 0 0,1 0-1,-1 0 1,-1 0 0,1 0-1,-1 0 1,1 1 0,-1-1-1,-1 0 1,-1-5-1,2 8 6,1-1 0,-1 1 0,0 0 0,0-1 0,0 1 0,0 0 0,-1-1 0,1 1-1,-1 0 1,1 0 0,-1 0 0,0 1 0,0-1 0,0 0 0,0 0 0,0 1 0,0-1-1,0 1 1,0 0 0,-5-2 0,3 2 1,0 0 1,0 0-1,0 1 1,0 0-1,0-1 1,0 1-1,0 1 0,-1-1 1,1 0-1,0 1 1,-7 2-1,2 0-4,0 0 1,0 1-1,1 0 0,-1 0 1,1 1-1,0 0 0,1 0 1,-1 1-1,1 0 0,-10 12 1,6-5-15,1 0 0,-10 20 0,17-28 3,1-1-1,0 0 1,1 1-1,-1-1 1,1 1-1,0 0 1,0-1 0,0 1-1,1 0 1,-1 0-1,1-1 1,0 1-1,1 5 1,-1-8 3,3 12-24,0 1 0,9 27 0,-10-37 14,0-1 1,0 0-1,1 1 0,-1-1 1,1 0-1,0 0 1,0-1-1,0 1 0,1-1 1,-1 1-1,1-1 1,7 5-1,1-1 3,-1-1-1,1 0 1,0-1 0,1 0-1,-1-1 1,1 0 0,0-1-1,22 3 1,-8-6 45,-24-1-27,1 1 0,-1 0 0,1 0 0,-1 0 0,1 0 0,5 1 0,12 0 53,-18-2-43,-1 1 0,0 0 0,0 0 0,1 0 0,-1 0 0,0 0 0,1 1 0,-1-1 0,0 1 0,3 0-1,-3-1 5,0 1 0,0-1-1,0 0 1,0 0 0,0 0-1,0 0 1,0-1 0,0 1-1,0-1 1,-1 1 0,1-1-1,3-1 1,14-2 154,45 0 949,-65 4-659,-1 1-452,0 0 1,0-1-1,0 1 0,0 0 0,0 0 1,0 1-1,0-1 0,1 0 0,-1 1 1,0-1-1,1 0 0,-1 1 0,1 0 1,0-1-1,0 1 0,-2 2 0,1 1 30,2-5-14,10-6-47,11-5 4,-1 0 1,0-2-1,0-1 0,-2 0 0,0-1 0,0-1 0,27-34 0,-20 19-3,-2 0 0,-1-2 0,34-70-1,-46 80 17,-2 0 1,0-1-1,-2 1 0,7-42 0,1-98 17,-12 127-16,0 12-13,-1 1 0,-1-1 0,-1 0 0,-7-39 0,7 61 8,0 0 0,1 0 0,-1 1 0,0-1-1,0 0 1,0 0 0,0 1 0,0-1 0,0 0 0,0 1 0,-1-1-1,1 1 1,0-1 0,-1 1 0,1 0 0,-4-2 0,5 3 0,-1-1 0,0 1 0,0 0 0,0 0 0,0-1 0,0 1 0,0 0 0,0 0 1,0 0-1,0 0 0,0 0 0,0 0 0,0 0 0,0 0 0,0 1 0,1-1 0,-1 0 0,0 1 0,0-1 0,0 0 0,0 1 1,0-1-1,0 1 0,1-1 0,-1 1 0,0 0 0,0-1 0,1 1 0,-1 0 0,1-1 0,-1 1 0,0 0 0,1 0 0,-1 0 1,1 0-1,-1 1 0,-12 22-31,1 1 0,1 1 1,1 0-1,2 1 0,0 0 0,2 0 1,1 0-1,1 1 0,0 32 0,-1 26-71,3 0-1,12 105 0,-7-176 77,0 0 0,1-1 1,0 1-1,2-1 0,0 1 0,0-2 0,16 26 0,-17-33 17,0 0 0,0 0-1,0-1 1,1 1 0,0-1-1,0 0 1,1-1 0,-1 0-1,1 0 1,13 6-1,-15-9 13,0 1 0,0-2-1,1 1 1,-1-1-1,0 1 1,0-1 0,0-1-1,0 1 1,1-1-1,-1 0 1,0 0 0,0-1-1,0 1 1,-1-1-1,1 0 1,0 0 0,-1-1-1,1 1 1,-1-1-1,0 0 1,1 0-1,-2-1 1,7-6 0,0 1 12,-2-1 1,1-1 0,-1 1 0,0-1-1,-1-1 1,-1 0 0,10-22-1,-12 23 7,-1-1 0,0 0-1,-1 0 1,0 0-1,0-24 1,-1 28-2,-2 0 0,1 1 0,-1-1 0,0 0 1,-1 1-1,0-1 0,0 1 0,-1 0 0,0 0 0,-5-10 0,7 15-12,0 0-1,0 1 0,0-1 0,-1 1 0,1-1 1,0 1-1,-1-1 0,1 1 0,-1 0 0,0 0 0,1 0 1,-1 0-1,0 0 0,0 0 0,0 0 0,1 0 1,-1 1-1,0-1 0,0 1 0,-4-1 0,3 1 0,-1 0-1,1 1 1,-1-1-1,1 1 0,-1 0 1,1 0-1,-1 0 1,1 0-1,0 0 0,-7 4 1,3 0-3,-1 0 0,0 0 1,1 1-1,0 0 0,1 1 1,-1-1-1,1 1 0,-6 10 1,7-8-10,0 0 1,1 0 0,0 0-1,1 0 1,0 1 0,0-1-1,1 1 1,0 0-1,1 0 1,0 0 0,1 10-1,0-12-1,0 0 0,1 0 0,0 0 0,1 0 0,0 0 0,0 0 0,1-1 0,-1 1 0,2-1 0,-1 0 0,1 0 0,0 0 0,1 0 0,6 8 0,-8-13 2,0 1 1,0 0-1,1-1 1,-1 0-1,1 0 1,-1 0-1,1 0 1,0 0-1,0-1 1,0 1-1,0-1 1,0 0-1,0-1 1,0 1-1,0-1 1,0 1-1,1-1 1,-1 0-1,0-1 1,0 1-1,0-1 1,6-1-1,1-1 2,1 0 0,-1-1 0,0-1 0,0 1 0,0-2 0,15-9-1,-15 6 5,-1 1-1,0-2 0,0 1 1,-1-2-1,9-11 0,-10 10 3,1 1 0,1 1 0,0 0 0,17-14 0,-24 22 5,-1 1-1,0-1 1,0 0-1,-1 0 1,1 0-1,0 0 1,0 0-1,-1 0 1,1 0-1,0-3 1,2-1 9,-4 5-13,0 1 0,0 0 0,0 0 0,0 0 0,0-1 0,0 1 0,0 0 0,0 0-1,0 0 1,1 0 0,-1-1 0,0 1 0,0 0 0,0 0 0,0 0 0,0 0 0,0 0 0,0 0 0,1-1 0,-1 1 0,0 0-1,0 0 1,0 0 0,0 0 0,1 0 0,-1 0 0,0 0 0,0 0 0,0 0 0,0 0 0,1 0 0,-1 0 0,0 0 0,0 0 0,0 0-1,1 0 1,-1 0 0,0 0 0,0 0 0,0 0 0,0 0 0,1 0 0,-1 0 0,0 0 0,5 11 39,-1 20-14,-4-26-17,1 13-3,0 1 0,-2 1 0,-2 21 0,3-40-5,-1-1 0,1 0 0,0 0 0,0 1-1,0-1 1,0 0 0,0 1 0,0-1 0,0 0-1,0 1 1,0-1 0,0 0 0,0 1-1,0-1 1,0 0 0,0 1 0,1-1 0,-1 0-1,0 1 1,0-1 0,0 0 0,0 0 0,0 1-1,1-1 1,-1 0 0,0 0 0,0 1 0,1-1-1,-1 0 1,0 0 0,0 0 0,1 1 0,10-4 35,14-16-10,-24 18-27,34-33 13,-19 18-9,-1 1 1,2 1 0,31-21-1,-47 34-1,-1 1-1,1-1 1,0 1 0,-1 0 0,1-1-1,0 1 1,0 0 0,-1-1-1,1 1 1,0 0 0,0 0-1,0 0 1,-1-1 0,1 1 0,0 0-1,0 0 1,0 0 0,-1 0-1,1 1 1,0-1 0,0 0-1,0 0 1,-1 0 0,1 1 0,0-1-1,0 0 1,-1 1 0,1-1-1,0 1 1,0-1 0,0 1-1,1 2 5,0 0-1,0 0 0,0 0 0,-1 0 0,1 0 1,1 6-1,0-1-9,9 39-26,-10-36 14,0 0 0,1 0 0,1 0 0,5 14 0,-8-23 13,1 1 1,-1-1-1,0 0 0,1 0 0,0 0 0,-1 0 1,1 0-1,0 0 0,0 0 0,0-1 0,0 1 1,0 0-1,1-1 0,-1 0 0,0 0 0,1 1 1,-1-1-1,0-1 0,1 1 0,0 0 0,-1-1 1,1 1-1,3-1 0,3 1 3,-1-1 0,1-1 0,0 1 0,-1-2 0,1 1 0,0-1-1,-1 0 1,0-1 0,0 0 0,1 0 0,-2-1 0,1 0 0,0 0 0,12-11 0,-6 3 3,0-1 1,-1 0 0,-1-1-1,0 0 1,18-30-1,-29 43 0,0 0 0,0 0-1,0-1 1,0 1 0,-1 0-1,1 0 1,-1 0 0,1-1-1,0 1 1,-1 0 0,0-1-1,1 1 1,-1-1 0,0 1-1,0 0 1,0-1 0,0 1-1,0-3 1,-1 4-3,1-1 0,-1 1 1,1-1-1,-1 1 0,1 0 1,-1-1-1,1 1 0,-1-1 1,1 1-1,-1 0 0,0 0 1,1-1-1,-1 1 0,1 0 1,-1 0-1,0 0 0,1 0 0,-1 0 1,0 0-1,1 0 0,-1 0 1,0 0-1,1 0 0,-1 0 1,0 0-1,0 0 0,-7 2 1,1 0 0,-1 0 0,1 1 1,0 0-1,-9 4 0,1 3-3,0-1 1,1 2 0,0 0-1,0 0 1,2 1 0,-1 1-1,2 0 1,-1 1 0,-11 20-1,17-26-8,1 1 0,0 0 0,0 0 0,1 0 0,1 1 0,-1 0 0,2-1 0,-1 1 0,1 0 0,1 0 0,0 0-1,0 0 1,1 1 0,0-1 0,1 0 0,0 0 0,5 19 0,-5-27 5,-1 1-1,1-1 1,0 1-1,0-1 1,0 0 0,1 0-1,-1 1 1,1-1-1,-1 0 1,1 0-1,0 0 1,-1 0 0,1 0-1,0-1 1,0 1-1,1-1 1,-1 1-1,0-1 1,0 0 0,1 0-1,-1 0 1,1 0-1,-1 0 1,1 0-1,-1-1 1,1 1 0,-1-1-1,1 0 1,-1 1-1,1-1 1,0-1-1,-1 1 1,1 0 0,-1-1-1,1 1 1,0-1-1,-1 0 1,0 1-1,1-1 1,-1 0 0,1-1-1,-1 1 1,0 0-1,0-1 1,0 1 0,4-5-1,0 1 5,0-1 0,0 0 0,-1-1 0,0 1 1,0-1-1,0 0 0,5-13 0,0-3 17,8-30 1,-1 3 27,-15 44-16,0 1 0,-1 0 0,0-1 0,0 0-1,0 1 1,0-1 0,-1 1 0,0-1 0,-2-9-1,5 6 38,-1 4-34,-4 4-6,11 28 1,-3 0-34,-2-12-9,-1 0 1,3 27 0,-3 13-20,-1-20 12,-2 56 1,-3-53-12,-3 1-1,0-1 1,-3-1 0,-15 45 0,20-73 27,0 1-1,-1-1 0,0-1 1,-1 1-1,0-1 1,0 1-1,0-2 1,-1 1-1,-9 6 0,12-9 14,-1-1-1,0 0 0,-1-1 0,1 1 0,-1-1 0,0 0 0,1 0 1,-1-1-1,-1 0 0,1 0 0,0 0 0,0-1 0,-1 0 0,1 0 1,-8 0-1,1-2 22,-1 0 0,1 0 0,-23-7-1,33 7-23,0 0 0,0 0 0,0 0 0,0 0 0,0 0 0,0-1-1,1 1 1,-1-1 0,0 0 0,1 0 0,-1 0 0,1 0 0,0-1 0,-1 1-1,1 0 1,0-1 0,1 0 0,-1 1 0,0-1 0,1 0 0,-2-5-1,2 6-2,1 0-1,0-1 0,0 1 1,1-1-1,-1 1 0,0-1 1,1 1-1,-1 0 0,1-1 1,0 1-1,0 0 0,0 0 1,2-4-1,20-28-24,-4 14 3,0 2 0,2 0 1,0 1-1,1 1 0,36-19 0,24-18 5,-80 51 15,243-188-88,-210 156 72,-1 0 0,-2-3 1,51-75-1,-68 89 7,-1-1 1,-1-1-1,-2 0 0,0 0 1,10-36-1,-6 2 19,-3 0 1,-2-1-1,3-104 0,-10 125 19,-3 0 0,-1 0-1,-1-1 1,-3 1 0,-10-43-1,2 54 33,12 27-57,1 1-1,0-1 1,0 0-1,-1 1 0,1-1 1,0 1-1,-1-1 1,1 1-1,0-1 1,-1 1-1,1 0 1,-1-1-1,1 1 0,-1-1 1,1 1-1,-1 0 1,1-1-1,-1 1 1,1 0-1,-1 0 1,0-1-1,1 1 0,-1 0 1,1 0-1,-1 0 1,0 0-1,1 0 1,-1 0-1,1 0 1,-1 0-1,0 0 0,1 0 1,-1 0-1,0 0 1,1 0-1,-1 1 1,1-1-1,-1 0 1,1 0-1,-1 1 0,1-1 1,-1 0-1,1 1 1,-1-1-1,1 1 1,-1-1-1,-7 10-11,2 0-1,-1 1 1,1-1-1,1 1 1,0 1-1,0-1 1,-2 13-1,-4 12-18,3 1 1,0 0-1,3 1 0,-2 67 1,21 159-186,-13-256 206,20 142-172,-17-129 133,1 0 1,1 1-1,1-2 0,17 36 0,-23-55 36,-1 1-1,1-1 1,0 1-1,0-1 1,-1 1-1,1-1 0,0 0 1,0 0-1,0 1 1,0-1-1,1 0 0,-1 0 1,0 0-1,0 0 1,1 0-1,-1 0 1,0 0-1,1-1 0,-1 1 1,1 0-1,-1-1 1,1 1-1,0-1 0,-1 0 1,1 1-1,-1-1 1,1 0-1,2 0 1,0-1 4,0-1 0,0 0 1,0 1-1,0-1 1,0-1-1,0 1 1,-1 0-1,1-1 1,-1 0-1,4-3 0,14-15 24,0-2 0,-1 0 0,-2-1 0,0-1 0,-2-1 0,0-1 0,-2 0 0,-1 0 0,15-46 0,54-278 201,-79 336-212,11-76 112,4-110 0,-17 155-39,-1 31-42,0 30-40,2 226-143,0 93-4,-3-248 120,-20 361-32,19-415 82,1-20 40,1-10 27,1-4 55,1-13-112,1 0-1,1 0 0,0 1 0,7-15 0,2-6 13,78-199 332,-90 232-363,0-1 0,-1 1 0,1 0 0,1 0 0,-1 0 0,0 0 1,0 0-1,1 0 0,-1 0 0,1 0 0,0 1 0,-1-1 0,1 0 0,0 1 0,0 0 1,0-1-1,4-1 0,-5 3-8,-1 0 1,0 0-1,1 0 1,-1-1-1,0 1 1,1 0-1,-1 0 1,1 0-1,-1 0 1,0 0 0,1 0-1,-1 0 1,1 0-1,-1 0 1,0 0-1,1 0 1,-1 0-1,1 0 1,-1 0-1,0 1 1,1-1-1,-1 0 1,1 0-1,-1 0 1,0 1-1,1-1 1,-1 0-1,0 0 1,0 1-1,1-1 1,-1 0-1,0 1 1,1-1 0,-1 0-1,0 1 1,0-1-1,0 0 1,1 1-1,-1-1 1,0 0-1,0 1 1,0-1-1,0 1 1,0 0-1,7 27-33,-4-13 34,40 123-50,-41-133 46,1 0-1,-1 0 1,1 0-1,0 0 0,0-1 1,0 1-1,1-1 1,0 0-1,-1 0 0,1 0 1,1-1-1,-1 1 1,1-1-1,-1 0 0,1 0 1,0 0-1,0-1 1,0 0-1,0 0 0,0 0 1,1-1-1,-1 1 1,1-1-1,-1-1 0,1 1 1,-1-1-1,1 0 1,9-1-1,-6 0-16,-1 0 1,1-1-1,-1-1 0,0 1 1,0-1-1,0 0 0,0-1 0,10-6 1,-14 7-3,1-1 0,-1 1 0,0-1 0,-1 1 0,1-1 0,0-1 0,-1 1 0,0 0 0,0-1 0,-1 1 0,1-1-1,-1 0 1,0 0 0,0 0 0,1-6 0,-2 6-96,0-1-1,-1 0 0,1 0 0,-1 0 1,0 0-1,-2-8 0,-1-3-3783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7:41.5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0 109 9240,'0'0'7577,"11"-4"-7083,24-8 7,0 3 0,62-10 0,107-4 928,100-13 794,-245 31-1585,-34 4-3227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8:30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161 1 3712,'0'0'9721,"-10"0"-9562,-30 0-29,38 0-104,0 0 0,0 1 1,0-1-1,0 1 0,1-1 0,-1 1 0,0 0 0,0 0 0,1-1 0,-1 1 1,0 1-1,1-1 0,-1 0 0,1 0 0,0 0 0,-1 1 0,1-1 0,0 1 0,0-1 1,0 1-1,0 0 0,0-1 0,0 1 0,0 0 0,1-1 0,-1 1 0,0 0 1,1 3-1,-4 4 70,-11 17 165,9-17-168,1-1 0,0 1 0,1 0 0,0 0 0,0 0-1,1 1 1,0-1 0,-1 11 0,-10 69 512,14-82-556,0-1 0,0 0 0,0 1 0,0-1 0,1 0 0,0 1 0,0-1 0,1 0 0,3 8-1,-3-10-14,1-1 0,0 0 0,0 1 0,0-1 0,1-1 0,-1 1 0,0 0 0,1-1 0,0 0 0,0 0 0,0 0 0,4 2 0,3-2 15,1 1 0,-1-2 0,1 0 0,0 0 0,-1-1 0,1 0 0,0-1 0,-1-1 0,22-4 0,-21 3-3,1 0 4,-1 0 0,0-2 0,1 1 0,-2-2 0,1 1 0,-1-2 0,1 1 0,17-16 0,-22 16-20,-1-1 0,0 0 0,-1 0 0,1 0 0,-1-1 0,0 1 0,-1-1 0,0-1 0,0 1 0,-1 0 0,0-1 0,-1 0 0,0 0 0,0 1-1,-1-1 1,0 0 0,0-1 0,-1 1 0,-1-14 0,-9-9 110,10 31-129,-1-1 0,1 1 0,-1 0-1,0-1 1,1 1 0,-1 0 0,0 0 0,0 0 0,0-1 0,0 1 0,0 0 0,0 0-1,-1 0 1,1 1 0,0-1 0,0 0 0,-1 0 0,-1 0 0,-27-10 121,28 9-123,-1 1 0,1 0 0,-1 0 0,1-1 0,0 2 0,-1-1 0,0 0-1,1 1 1,-1-1 0,1 1 0,-1 0 0,0-1 0,1 1 0,-1 1 0,-4-1-1,1 0-6,1-1-1,-1 0 1,1 0-1,-1-1 1,1 0-1,0 0 1,-1 0-1,1-1 1,-8-5-1,3 3-20,8 4 23,-1 0-1,1 0 1,0 0 0,-1 0-1,1 1 1,-1-1-1,1 1 1,-1-1-1,1 1 1,-1 0-1,0 0 1,1 0-1,-1 0 1,1 1-1,-1-1 1,1 1-1,-1-1 1,1 1-1,-1 0 1,1 0-1,0 0 1,0 0-1,-1 0 1,-2 3 0,1-1-10,0 1 1,0 0-1,0 0 1,1 0-1,-1 0 1,1 1-1,0-1 1,0 1-1,1 0 1,-5 10-1,-8 37-2446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48:32.9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3 4512,'0'0'8834,"-9"-1"-8627,-30 0-6,35 1-150,0 1 1,0 0-1,1 0 0,-1 0 0,0 0 1,1 1-1,-1-1 0,1 1 0,-1 0 1,1 0-1,0 0 0,0 1 0,0-1 0,0 1 1,0 0-1,1 0 0,-1 0 0,1 0 1,-4 6-1,-5 5 230,6-8-214,1 1 0,1-1 0,-1 1 0,1 0 0,0 0 0,1 0 0,-2 8 0,-7 15 98,9-24-118,-1-1 0,1 1 0,0 0 0,0 0 0,1 0 0,0 0 0,0 0-1,0 0 1,1 0 0,0 0 0,0 1 0,1-1 0,1 8 0,-1-9-12,1 0-1,-1 0 0,1 0 1,0 0-1,1 0 1,-1-1-1,1 1 0,0-1 1,0 0-1,0 0 0,0 0 1,1 0-1,0-1 1,5 5-1,-6-6-3,0 0-1,0 0 0,0 0 1,1-1-1,-1 1 1,1-1-1,-1 0 1,1 1-1,-1-2 1,1 1-1,0 0 1,-1-1-1,1 0 1,0 0-1,0 0 1,-1 0-1,1 0 1,0-1-1,-1 0 1,6-1-1,22-6 239,-25 7-202,0 0 1,0 0 0,0-1-1,0 0 1,-1 0 0,1-1-1,0 1 1,-1-1 0,9-7-1,27-17 99,-35 24-139,-1 0 0,1 0 1,-1-1-1,0 0 1,0 0-1,0 0 1,-1 0-1,1 0 1,-1-1-1,0 0 1,6-11-1,0 0 36,-8 15-54,-1 0 1,0-1-1,0 1 1,0-1-1,0 1 1,0-1-1,0 0 1,0 1-1,0-1 1,-1 0-1,1 0 0,0 0 1,-1 1-1,0-1 1,1 0-1,-1 0 1,0 0-1,0 0 1,0 1-1,0-1 1,-1 0-1,1 0 1,0 0-1,-1 0 1,0-1-1,0 0-7,-4-8 48,1 2-1,-1-1 0,-7-9 0,10 16-36,0 0 1,-1 0-1,1 0 0,-1 1 1,0-1-1,1 1 0,-1 0 1,-1 0-1,1 0 0,0 0 1,0 0-1,-7-1 0,-2-1 26,1 2-1,-1-1 1,0 1-1,-21 0 0,32 2-33,1 1-1,-1-1 1,1 0-1,0 0 1,-1 0 0,1 1-1,-1-1 1,1 0-1,0 0 1,-1 1-1,1-1 1,0 0-1,-1 1 1,1-1-1,0 0 1,0 1-1,-1-1 1,1 1-1,0-1 1,0 0-1,0 1 1,0-1-1,-1 1 1,1-1-1,0 1 1,0-1 0,0 1-1,0-1 1,0 1-1,0-1 1,0 0-1,0 1 1,0-1-1,0 1 1,0-1-1,1 1 1,-1 0-1,5 21-800,-4-17-1013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0:33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1003 4416,'0'0'3456,"7"-11"-3199,0-2-168,-3 6-40,-1 1 0,1 0 1,1 0-1,-1 0 0,1 1 0,0 0 1,0 0-1,11-9 0,2-1 225,-1-2-1,-1 0 1,-1-1-1,0 0 1,-1-2-1,-1 1 1,17-36-1,-3 0 1095,-25 51-1277,6-11 826,-4 14-450,-1 10-239,-2 2-132,-1 0 0,0 0 0,-1-1 1,-2 14-1,0 6 40,-8 71 463,-28 116-1,-25 43 963,56-224-1157,7-29-324,0 0-1,0 0 1,-1 0 0,0 0 0,-1-1-1,0 1 1,-6 11 0,6-4 374,3-27-127,0-20-307,4-160 154,-1 149-104,2 1 0,15-62 0,-10 65-11,2 0-1,31-71 1,44-45 34,-82 148-98,0 1-1,0 0 0,1 0 0,0 0 0,1 0 0,-1 1 1,1 0-1,0 1 0,1 0 0,14-9 0,-20 14 5,-1-1-1,1 1 0,0 0 0,-1 0 0,1-1 1,0 1-1,0 0 0,-1 0 0,1 0 1,0 1-1,0-1 0,-1 0 0,1 1 0,0-1 1,-1 1-1,1-1 0,-1 1 0,1 0 0,-1 0 1,3 1-1,2 2 1,-1-1-1,0 1 1,0 0 0,6 6-1,-1 2 17,-1 0 0,-1 0 0,11 21-1,-2-4 9,-13-22-15,-1-1 0,0 1 0,-1 0 1,0 0-1,0 0 0,0 0 0,-1 0 1,0 0-1,0 1 0,-1-1 0,0 0 1,-1 14-1,0-12 10,-1 0-1,0 0 1,0 0 0,0-1 0,-1 1 0,-1 0 0,1-1-1,-1 0 1,-10 14 0,11-18 2,-1 0-1,0 0 1,0 0 0,0-1-1,0 1 1,-1-1 0,0 0-1,1 0 1,-1-1 0,0 0-1,0 1 1,0-2-1,-9 3 1,-1-1 80,0 0 1,1-1-1,-27-1 0,39-1-81,0 0 0,0-1 0,1 1 0,-1 0-1,0-1 1,0 1 0,1-1 0,-1 0 0,0 0 0,1 0 0,-1 1 0,1-1 0,-2-2-1,-7-3 115,10 6-97,79-6 3,-31 1-108,-26 2 23,0-1 1,37-11 0,-5 1-18,-42 11 45,0-1 1,-1-1-1,1 0 0,-1-1 1,0 0-1,14-10 0,-1-1-13,33-31-1,-34 22 23,0-1 0,-2 0-1,-1-2 1,21-40-1,-17 29 13,-1-2 25,-2-1 0,-2-2 0,25-86 0,-34 100 3,-1 1 14,-3 16-7,-2 0 0,1-1-1,-2 0 1,0 0 0,-1 0 0,0 0 0,-1-21 0,-1 33-32,0-8 30,-1 0 0,0 0 0,0 1 0,-1-1 0,-1 1 0,1-1 0,-2 1-1,1 0 1,-8-12 0,11 20-32,-1 1 1,0 0-1,1-1 0,-1 1 0,0 0 0,0 0 0,0-1 0,0 1 1,0 0-1,0 0 0,0 0 0,-1 0 0,1 1 0,0-1 0,0 0 0,-1 0 1,1 1-1,-1-1 0,1 1 0,0-1 0,-1 1 0,1 0 0,-1-1 1,1 1-1,-1 0 0,1 0 0,-1 0 0,1 0 0,-1 0 0,1 0 1,-1 1-1,1-1 0,-1 0 0,1 1 0,-1-1 0,1 1 0,-1 0 0,1-1 1,0 1-1,0 0 0,-1 0 0,1 0 0,0 0 0,-2 2 0,-2 2-10,1 0 0,-1 0 0,1 0 0,0 1 0,1 0 0,-1 0 0,1 0 0,-3 10 0,-3 8-25,1 1 0,1 0 0,1 1 0,1-1 0,2 1 0,0 0 0,2 28 0,2-9-19,0-5-13,1 0 0,12 59-1,-3-36 9,-10-48 38,1 0 0,1 0 0,0 0 0,1-1 0,1 1 0,0-1 0,1 0 0,12 21 0,1-5-1,-16-23 21,1-1 0,0 1-1,1-1 1,-1 0 0,1 0 0,0-1-1,1 1 1,-1-1 0,13 8 0,-12-9 12,1-1 0,-1-1 0,1 1 0,0-1 0,0 0 0,0 0 0,0-1 0,0 0 0,0 0 0,0-1 0,0 0 1,0 0-1,0-1 0,8-1 0,10-3 69,0-2 1,37-13 0,-35 10-39,-12 3-7,0-1-1,0 0 1,-1-1-1,0-1 1,-1 0-1,19-18 1,-22 19-5,-4 4-9,0 0 0,-1 0 0,0-1 0,0 1 0,-1-1 0,0 0 0,0 0-1,7-14 1,-10 13 4,2-12 175,-9 15-103,-8 8-49,0 4-26,0 1 1,0 0 0,1 1-1,0 1 1,-12 12-1,-53 65 31,73-81-54,0 0 0,1 1 0,-1-1 0,2 1 1,-1 0-1,1 0 0,0 0 0,1 0 0,-3 16 1,4-21-8,1 0 1,-1 1-1,1-1 1,0 0 0,0 1-1,0-1 1,0 1 0,1-1-1,0 0 1,-1 1-1,1-1 1,0 0 0,1 0-1,-1 0 1,0 0 0,1 0-1,0 0 1,-1 0-1,1 0 1,1 0 0,-1-1-1,0 1 1,0-1-1,1 0 1,0 0 0,-1 0-1,5 3 1,13 6-47,-15-7 28,0-1 1,1 0-1,-1-1 0,1 1 1,6 1-1,-9-3 15,-1-1 1,1 0-1,0 1 0,0-1 1,0 0-1,-1-1 0,1 1 1,0 0-1,0-1 0,0 1 1,-1-1-1,1 0 0,0 0 1,4-3-1,-1 1 9,1 0-1,-1-1 1,0 0-1,0 0 1,0-1-1,-1 0 1,1 0-1,-1 0 1,0 0-1,-1-1 1,1 0-1,-1 0 1,0 0 0,-1 0-1,0-1 1,0 0-1,0 1 1,0-1-1,-1 0 1,-1 0-1,1 0 1,-1-1-1,0 1 1,-1 0-1,1-8 1,-1-4 32,0 1 1,-4-24-1,3 35 1,-1 0 0,1 0 0,-1 0 0,0 1 0,-1-1 1,0 0-1,0 1 0,-7-12 0,22 61 176,-9-27-246,1 1 1,12 28 0,-11-34 1,1-1 1,0 1-1,0-1 1,1 0-1,15 16 1,-19-23 25,-1-1 0,0 0-1,1 0 1,-1 0 0,1-1 0,0 1 0,0 0 0,0-1 0,0 0-1,0 0 1,0 0 0,0 0 0,0 0 0,0-1 0,0 1 0,0-1 0,0 0-1,1 0 1,-1 0 0,0 0 0,0 0 0,0-1 0,0 0 0,0 1-1,0-1 1,0 0 0,5-3 0,-2 1 10,0 0-1,-1 0 1,0 0-1,1-1 1,-2 0-1,1 0 1,0-1-1,-1 1 1,1-1-1,-1 0 1,-1 0-1,7-10 1,-2-2 9,-1 0-1,0 0 1,4-19 0,3-6 51,-8 12-39,2-9 38,-7 37-53,-1 0 0,1 1 0,-1-1 0,1 1 0,0 0 0,0-1 0,0 1 0,-1-1 0,1 1 0,1 0 0,-1 0 0,0 0 0,0 0 0,0 0 0,1 0 0,-1 0 0,0 0 0,1 0 0,1-1 0,-2 3-12,0 0 0,0-1-1,0 1 1,0 0 0,0 0-1,0-1 1,0 1 0,0 0 0,-1 0-1,1 0 1,0 0 0,0 0-1,-1 0 1,1 0 0,-1 0-1,1 1 1,-1-1 0,1 2-1,1 0-3,13 29-21,-1 0 0,-2 1 0,15 64 0,-17-46 18,-10-48 11,1 0 1,-1 0-1,0 0 0,0 1 0,0-1 1,-1 0-1,1 0 0,-1 0 0,0 0 1,0 0-1,0 0 0,0 0 0,-3 5 1,3-6 11,-1-1-1,0 1 1,0-1 0,0 0 0,0 1 0,0-1 0,0 0 0,-1 0-1,1 0 1,0 0 0,0-1 0,-1 1 0,1-1 0,-1 1 0,1-1 0,0 0-1,-1 0 1,1 0 0,-1 0 0,1 0 0,0-1 0,-1 1 0,1-1 0,0 1-1,-1-1 1,-1-1 0,0 1 14,0-1 0,0 1 0,0-1 0,0 0 0,1 0 0,-1 0 0,1 0 0,-1-1 0,1 1 0,0-1 0,0 0 0,0 0 0,0 0 0,-2-5 0,-2 1 101,6 7-54,5 5-67,3 2-25,-2-1 5,0-1 0,1 1 0,0-1 0,0 0 0,0-1 0,0 1 0,1-1 0,0 0 0,0-1 0,11 5 0,-3-5-41,0 0 1,-1-1-1,1 0 1,0-1-1,0-1 1,0-1 0,0 0-1,0 0 1,-1-2-1,1 0 1,20-7-1,-25 5 40,1 0 0,-1-1 0,0-1 0,-1 0 0,0 0 0,0 0-1,0-1 1,-1-1 0,7-8 0,16-16 19,27-32 45,-39 43 54,31-30 0,-24 38-99,-25 13-6,0 0 0,0 1 0,0-1 0,0 1 0,1-1 0,-1 1-1,0 0 1,0-1 0,1 1 0,-1 0 0,0 0 0,0 0 0,1 0 0,-1 0 0,0 0-1,3 0 1,-1 9 16,1 0-1,-1 0 0,-1 0 0,0 0 0,0 0 1,-1 1-1,0-1 0,0 11 0,-1 4 26,-8 47-1,5-58-15,0 0 0,0-1 0,-2 0-1,-5 14 1,-1-2 46,7-10-14,3-12-38,0 1-1,1-1 0,-1 0 1,0 0-1,0 0 0,0 0 1,0 0-1,-1 0 0,1 0 1,-3 3-1,3-1 187,8-10-55,101-161 253,-98 149-379,-3 6 4,0 1 0,12-14 0,-16 22-13,0 0 1,0-1-1,1 1 1,0 0-1,-1 0 0,1 1 1,0-1-1,1 1 0,-1 0 1,7-2-1,-11 4-12,1 0-1,-1 0 0,1 0 1,0 0-1,-1 0 0,1 1 1,0-1-1,-1 0 0,1 0 1,-1 1-1,1-1 0,-1 0 1,1 1-1,0-1 0,-1 0 1,1 1-1,-1-1 0,0 1 1,1-1-1,-1 1 0,1-1 1,-1 1-1,0-1 0,1 1 1,-1 0-1,0-1 0,1 2 1,9 21 4,-8-17-3,2 4-8,-2 0 0,1-1 0,-1 1 0,-1 0 0,0 0 0,0 0 0,-1 0 0,0 0 0,-2 14 0,0 21-45,0-35 32,2-3 50,8-12 11,-3 0-30,0-1 0,0 1 0,0-1 0,-1-1 0,6-11 0,5-5 3,20-32 22,-26 39-18,0 1 1,1 1 0,1-1-1,0 1 1,1 1 0,20-18-1,-22 22 9,5-2 68,-15 11-95,1 1 0,-1-1-1,1 0 1,0 1 0,-1-1 0,1 0-1,-1 1 1,1-1 0,-1 1-1,1-1 1,-1 1 0,1-1 0,-1 1-1,1-1 1,-1 1 0,0 0 0,1-1-1,-1 1 1,0-1 0,0 1-1,1 0 1,-1-1 0,0 1 0,0 0-1,0-1 1,0 1 0,0 0 0,0 1-1,4 20-17,-1 1 0,-2-1 1,0 28-1,2 38-18,-3-85 34,1 4-1,0 1 0,0 0 1,1-1-1,0 0 0,5 13 0,-7-18 1,1-1 0,0 0 0,0 1 0,0-1 0,0 0 0,0 1 0,0-1 0,0 0 0,0 0 0,0 0 0,1 0 0,-1 0 0,0 0 0,1 0 0,-1 0-1,1-1 1,-1 1 0,1 0 0,-1-1 0,1 1 0,-1-1 0,1 0 0,-1 0 0,1 1 0,0-1 0,-1 0 0,1 0 0,-1 0 0,1-1 0,0 1 0,-1 0-1,1-1 1,-1 1 0,1-1 0,1 0 0,16-5 1,-1-1 1,0-1-1,-1-1 0,0-1 0,0 0 1,-1-1-1,0 0 0,-1-2 0,0 1 1,-1-2-1,-1 0 0,0-1 0,19-29 1,-18 25 31,-11 17-26,-1-1-1,0 1 1,0-1 0,0 0-1,0 0 1,0 0-1,-1 0 1,1 0-1,-1-1 1,0 1-1,0 0 1,1-7-1,-1 4 30,0 2 55,-10 9-32,-4 7-48,1 1 1,0 0 0,1 1 0,0 0-1,-9 19 1,9-12-23,1 0 1,2 0-1,-8 27 0,13-37 1,0-2 0,1 0 0,0 0 0,1 0 1,-1 17-1,2-21 1,0 0 0,1-1 1,-1 1-1,1 0 0,0-1 0,0 1 1,1-1-1,-1 1 0,1-1 0,4 9 1,-5-12 7,0 1 0,1 0 0,-1-1 0,0 1 0,1-1 0,-1 0 1,1 1-1,-1-1 0,1 0 0,0 0 0,-1 0 0,1 0 1,0 0-1,0 0 0,0 0 0,0-1 0,0 1 0,0-1 0,-1 1 1,1-1-1,0 0 0,0 0 0,1 0 0,-1 0 0,0 0 1,0 0-1,-1-1 0,1 1 0,0-1 0,0 1 0,0-1 0,0 0 1,0 0-1,2-1 0,2-1-1,-1 0 0,1-1 0,-1 0 0,0 0 0,0 0 0,0-1 0,0 1 0,-1-1 0,5-7 0,1-2 3,-1-1 0,-1 0 0,12-29 0,-17 36 0,0 0 0,-1 0 1,0 0-1,-1 0 0,0 0 0,0-1 1,-1 1-1,0 0 0,0 0 0,-2-10 1,-3-26 87,4 43-9,1 5-32,2 14-18,-1-11-30,1 0 1,-1-1-1,1 1 0,1-1 1,2 7-1,2-3-6,0 0-1,1-1 1,9 8 0,15 20-50,-28-33 62,0 0 0,-1 0 0,1 0-1,0 0 1,1-1 0,-1 1 0,1-1 0,-1-1 0,1 1 0,0 0 0,0-1 0,0 0 0,0 0 0,1-1 0,-1 1 0,0-1 0,1 0 0,-1-1 0,9 1 0,9-2 55,-1-1 0,0-1 0,36-9-1,-31 6-37,29-3 0,-47 9 39,0 0-1,-1 1 1,1 0 0,12 3 0,21 1-3627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0:37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214 246 4616,'0'0'7513,"-11"-2"-7136,-35-2 15,42 4-319,0 1-1,0-1 0,0 1 1,0 0-1,0 0 0,0 0 1,1 0-1,-1 1 0,0 0 1,1-1-1,-1 1 1,-3 3-1,-5 2 155,5-2-118,0 0 0,1 0 1,-1 1-1,1 0 0,0 0 0,0 0 0,1 1 0,0 0 0,0 0 0,1 0 0,-1 0 0,1 1 1,1 0-1,0 0 0,0 0 0,1 0 0,0 0 0,0 1 0,0-1 0,1 1 0,1-1 0,0 10 0,0-17-83,0 1 0,0-1 0,0 0 0,0 0 0,1 1 0,-1-1 0,0 0 0,1 0 0,-1 1 0,1-1 0,0 0 0,-1 0 0,1 0 0,0 0 0,-1 0 0,1 0 0,0 0 0,0 0 0,0 0 0,0 0 0,0-1 0,0 1 0,1 1 0,1-2 16,-1 1 1,0 0-1,1-1 1,-1 1-1,0-1 1,1 0-1,-1 0 1,0 0-1,1 0 1,-1 0-1,4-1 1,3-1 44,-1 0 0,1 0 0,-1-1-1,0-1 1,13-7 0,-10 4-22,-1 0 1,0-1-1,0-1 0,-1 0 0,0 0 0,0-1 1,-1 0-1,-1 0 0,8-13 0,4-13 231,23-55 0,-33 70-179,-9 20-95,0 0 0,0 1 0,0-1 0,1 0 0,-1 1 0,0-1-1,0 0 1,1 1 0,-1-1 0,0 1 0,1-1 0,-1 0 0,0 1-1,1-1 1,-1 1 0,1-1 0,-1 1 0,1-1 0,-1 1 0,1-1-1,-1 1 1,1 0 0,0-1 0,0 1 0,4 17 289,-4-12-327,3 13 59,0 1 1,2-1-1,0 0 1,9 19-1,-12-31-34,0 0 0,1 0 0,-1 0 1,1-1-1,1 1 0,-1-1 0,1 0 0,0 0 0,0 0 0,1-1 0,-1 0 0,1 0 0,0 0 0,12 5 0,-14-8-7,-1 0 1,1-1-1,0 1 0,0-1 1,0 0-1,0 0 1,0 0-1,0 0 0,-1-1 1,1 1-1,0-1 0,0 0 1,-1-1-1,6-1 0,1-1 9,-1 0-1,0-1 0,0 0 0,10-8 1,-8 4 8,-1 0 1,0-1-1,0 0 1,-1-1-1,0 0 1,-1 0-1,0-1 1,-1 0-1,7-14 1,-11 20 0,0-1 0,-1 1 0,0 0 0,0 0 0,-1-1 1,1 1-1,-2-1 0,1 0 0,-1 1 0,1-1 0,-2 0 1,1 1-1,-1-1 0,0 1 0,0-1 0,-1 1 0,0-1 1,0 1-1,-1 0 0,1 0 0,-5-7 0,2 6 57,-1 0-1,0 0 1,0 0-1,-7-5 1,3 5 325,31 18-348,23 4-106,2-2 0,-1-2 0,79 9 0,-4-8-144,-69-17 187,-51 5 49,-13 4 194,-50 29-14,49-27-182,0 1 0,0 1 1,0 0-1,1 1 0,0 0 0,1 1 0,-13 12 1,15-10 37,0-1 1,-13 22 0,21-31-61,0 1 1,1 0-1,-1-1 0,1 1 1,0 0-1,0 0 1,0 0-1,0 0 1,0 0-1,0 0 0,1 1 1,0-1-1,0 0 1,0 0-1,0 0 1,0 0-1,0 0 0,1 1 1,1 4-1,-1-7-16,0 1 0,0-1 0,0 0-1,1 0 1,-1 1 0,0-1 0,1 0-1,-1 0 1,0-1 0,1 1 0,0 0-1,-1 0 1,1-1 0,-1 1 0,1-1-1,0 1 1,-1-1 0,1 0 0,0 0-1,-1 1 1,1-1 0,0 0 0,-1-1-1,1 1 1,0 0 0,-1 0 0,3-1 0,3-1 2,1 1 0,-1-1 1,0 0-1,0-1 1,7-3-1,-7 3 4,-1-1 0,1 0 0,-1 0 0,0-1 0,-1 1 0,1-1 0,-1-1 0,0 1 0,0-1 0,6-9 0,-6 6 16,0-1 1,-1 1-1,0-1 1,-1 0-1,0 0 1,3-19-1,-4 19 16,3-12 196,0 21-126,4 11-63,1 8-69,0-2 0,2 1 0,-1-1-1,2-1 1,16 16 0,-24-27 14,-1-1 0,1 1-1,0-1 1,0 0 0,0 0 0,1 0-1,-1-1 1,0 0 0,11 3 0,-12-4 7,0-1-1,0 1 1,0-1 0,0 0 0,0-1 0,0 1-1,0 0 1,0-1 0,0 0 0,0 0 0,0 0-1,0-1 1,-1 1 0,1-1 0,5-3 0,-1 0 4,-1 0 0,0-1 0,0 0 0,0 0 0,-1 0 0,0-1 0,0 0 0,-1 0 0,1 0 0,-2-1 0,1 0 0,4-11 0,1-7 39,-1 0 1,8-46-1,-13 54 6,-4 17-31,0 0 1,0 0 0,0-1 0,0 1-1,0 0 1,1 0 0,-1 0 0,0 0 0,1-1-1,-1 1 1,1 0 0,0 0 0,-1 0-1,1 0 1,0 0 0,0-1 0,5 19 171,0 3-177,39 133 87,-43-144-94,2 0 0,-1 0-1,1-1 1,1 1 0,7 11-1,-9-16 6,0 0-1,0 0 0,0 0 1,1 0-1,0-1 1,-1 0-1,1 1 0,0-1 1,1-1-1,-1 1 0,0 0 1,6 1-1,-8-3 1,1 0 0,-1-1 0,1 1-1,-1-1 1,1 1 0,-1-1 0,1 0 0,-1 0-1,1 0 1,0-1 0,-1 1 0,1 0-1,-1-1 1,1 0 0,-1 1 0,0-1 0,5-2-1,-3 0 7,-1 1 0,1-1 0,-1 0 0,0 0-1,0 0 1,0 0 0,0 0 0,-1-1 0,5-6-1,0-5 24,0 0 0,-1 0 0,0-1 0,4-21 0,-5 9 20,-4 22-26,0 0 0,0 0 0,0-1 0,5-11 0,-5 18-27,-1-1 1,0 0-1,1 0 0,-1 0 1,0 0-1,1 1 0,-1-1 1,1 0-1,0 0 0,-1 1 1,1-1-1,-1 0 0,1 1 1,0-1-1,0 1 0,-1-1 1,2 0-1,11 7 3,-2 1-25,26 14-16,6 3-65,56 41 1,-92-59 89,-1 0 1,2-1 0,-1 0-1,0 0 1,1-1-1,0 0 1,0 0 0,1-1-1,-1 0 1,1-1-1,-1 1 1,14 0 0,-9-2 17,0 0 0,0-1 0,1-1 0,-1 0 1,0-1-1,0 0 0,0-1 0,23-8 0,-35 10-8,0 0-1,0 0 0,0 0 0,1 0 1,-1-1-1,-1 1 0,1 0 0,0 0 1,0-1-1,0 1 0,-1 0 1,1-1-1,0 1 0,-1 0 0,1-1 1,-1 1-1,0-1 0,0 1 0,1-1 1,-1 1-1,0-2 0,-2-32 18,1 30-5,1 1-1,-1-1 0,0 1 0,-1 0 1,1 0-1,-1-1 0,0 1 1,0 0-1,0 0 0,0 0 0,-1 1 1,1-1-1,-1 1 0,0-1 1,0 1-1,-1 0 0,1 0 0,0 0 1,-1 1-1,0-1 0,0 1 1,0 0-1,0 0 0,0 0 0,0 0 1,0 1-1,-6-2 0,8 3-4,0 0 1,0 0-1,-1 0 0,1 1 0,0-1 0,0 0 0,0 1 1,0 0-1,0-1 0,0 1 0,-1 0 0,2 0 0,-1 0 1,0 0-1,0 0 0,0 1 0,0-1 0,1 1 0,-1-1 1,1 1-1,-1-1 0,1 1 0,-1 0 0,1 0 0,0 0 0,-2 3 1,0 2-6,-1 0 0,1 0 0,0 1 0,0-1 0,-3 15 0,3-6-3,1-9-5,0 0-1,1 0 1,0 0-1,0 0 1,1 0-1,-1 0 1,2 0-1,-1 0 1,1 0 0,0 0-1,0 0 1,4 11-1,1-6-17,0 0 0,1 0 0,14 19 0,-17-26 11,1-1 1,-1 1-1,1-1 0,0 0 0,0 0 0,1-1 0,-1 1 0,1-1 0,0 0 0,6 2 1,-6-3-1,0 0 1,0-1-1,-1 0 1,1 0 0,0 0-1,0 0 1,0-1-1,0 0 1,1 0 0,-1-1-1,0 0 1,11-3 0,-8 1-1,1-1 1,-1 1-1,0-2 1,-1 0-1,1 0 1,-1 0-1,11-9 1,-3-1 15,0-1 1,-1-1-1,0 0 1,-1-1-1,-1 0 1,14-27 0,-12 16 41,-1-1 1,-1 0-1,-1-1 0,-2 0 1,-1-1-1,4-35 1,-8 53 44,0 22-58,1 26-25,7 69 6,-4-38-14,0 71-1,-9-132 14,0 0 0,-1-1 1,1 1-1,-1 0 0,0 0 0,0-1 0,0 1 0,-1-1 0,1 1 0,-1-1 0,-4 7 1,5-10-6,-1-1 0,0 1-1,0-1 1,1 0 0,-1 1 0,1-1 0,-1 0 0,1 0 0,-1 0 0,1 0 0,-1 0 0,1 0 0,-2-3 0,-1 1 19,-47-41 301,50 43-301,32 40 10,-25-32-40,1 0-1,0-1 0,0 1 1,0-2-1,1 1 0,0-1 1,0 0-1,0 0 0,1-1 1,-1 0-1,1-1 0,0 0 1,0 0-1,0-1 0,1 0 1,-1-1-1,0 0 0,1 0 1,-1-1-1,1 0 0,-1-1 1,1 0-1,14-3 0,1-4 28,-1-1 1,1-2-1,-1 0 0,36-23 1,5-2 15,38-24-168,-102 60 65,-1 0 0,1-1 1,-1 1-1,1 0 1,-1 0-1,1 0 1,-1-1-1,1 1 1,-1 0-1,0-1 1,1 1-1,-1 0 1,1-1-1,-1 1 1,0-1-1,1 1 1,-1 0-1,0-1 1,1 1-1,-1-1 0,0 1 1,0-1-1,0 1 1,1-1-1,-1 1 1,0-1-1,0 0 1,0 1-1,0-1 1,0 1-1,0-1 1,0 1-1,0-1 1,0 1-1,0-1 1,0 1-1,0-1 1,-1 1-1,1-1 1,0 1-1,0-1 0,-1 0 1,1 0-735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0:54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503 1 6424,'0'0'9198,"-9"11"-9051,2-3-117,-12 16 154,-35 33-1,13-24 183,-59 37 0,29-22-95,58-40-174,0 0 1,-23 9 0,25-13-10,1 1 1,-1 0 0,1 1-1,-16 12 1,-1-4 214,24-13-249,0 1 0,0-1 0,-1 1 0,1-1 0,0 1 0,0 0 0,-3 3-1,-4 0 264,4-2-176,9-2 211,-2-1-260,-1 0-81,0 1 1,0 0-1,0-1 1,0 1-1,0 0 1,1 0-1,-1-1 1,0 1-1,0 0 1,1-1 0,-1 1-1,0-1 1,1 1-1,-1 0 1,1-1-1,-1 1 1,1-1-1,-1 1 1,1-1-1,0 1 1,11 12 19,-3-8-17,0 0 0,1 0 0,-1-1 0,1 0 0,0 0 0,15 3 0,1 1 4,70 30 76,-26-9-45,-55-24 103,0 0 1,-1 1 0,0 1-1,-1 0 1,1 1 0,-1 1-1,17 15 1,-28-23-137,-1 1 1,0 0-1,0 0 0,0-1 1,-1 1-1,1 0 0,0 0 1,-1 0-1,1 0 0,-1 0 1,1 0-1,-1 0 0,0 3 1,0 8-2729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2:11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12456,'0'0'2064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2:38.4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281 451 4416,'0'0'7986,"-10"3"-7751,-3 0-141,2 0 54,0 0-1,0-1 0,-14 1 0,15-1 29,1 0 0,0 1 0,0 1 1,0 0-1,0 0 0,1 0 0,-1 1 1,1 1-1,1-1 0,-13 12 0,2-4 199,14-9-276,-1 1 0,1-1-1,0 1 1,1-1 0,-1 1 0,1 0 0,-1 0 0,-3 9-1,-17 48 473,20-50-457,2-4-26,0-1-1,0 0 0,1 1 0,0-1 1,1 1-1,0-1 0,1 14 0,0 5 217,-1-24-279,0 0-1,0 0 1,0 0 0,1-1 0,-1 1-1,1 0 1,-1-1 0,1 1 0,-1 0-1,1-1 1,0 1 0,0-1 0,0 1-1,0-1 1,0 1 0,0-1 0,0 0 0,1 0-1,1 2 1,0-1 19,0 1-1,1-1 1,0 0-1,-1-1 1,1 1-1,0-1 1,0 0-1,5 2 1,2-1 46,0-1 0,1 0 1,-1 0-1,1-1 1,14-2-1,-15 0-37,0 1 0,0-1 0,0-1 0,0 0 1,0-1-1,-1 0 0,1 0 0,-1-1 0,-1-1 0,12-6 0,-7 2 5,-5 4-13,0 0-1,0-1 1,0 0-1,-1 0 1,0-1-1,-1 1 1,0-2-1,8-10 1,-4 2 38,-9 14-64,0 0 1,1-1-1,-1 1 1,-1-1-1,1 1 0,2-8 1,-4 9-17,1 1 0,-1-1 0,0 0 0,0 0-1,-1 1 1,1-1 0,0 0 0,0 1 0,-1-1 0,1 0 0,-1 1 0,1-1 0,-1 1 0,0-1 0,0 1 0,0-1 0,0 1 0,0-1 0,0 1 0,-2-2 0,-2-3 16,-1 1 1,1 1-1,-1-1 0,-1 1 1,1 0-1,0 0 0,-1 1 1,0 0-1,1 0 0,-1 1 1,-1-1-1,1 2 0,0-1 1,0 1-1,-1 0 0,1 0 1,0 1-1,-1 0 0,1 0 1,-1 1-1,1 0 0,0 0 1,-1 1-1,1 0 0,-9 4 1,7 0 154,24-4-44,8-3-80,1 0 0,-1-2 0,0 0 0,1-2 0,-2-1 1,1 0-1,22-11 0,-4 4 43,-32 10-61,1 0 0,-1 0 0,1-1 0,-1 0 0,10-7 0,-18 10-13,1-1 0,-1 0 0,1 0-1,-1 0 1,1 0 0,-1 0 0,0 0-1,0 0 1,0 0 0,0 0 0,-1 0-1,1-1 1,0-4 0,3-29 166,-9 16 4,5 19-160,-1-1 0,1 1 0,-1 0 0,1 0 0,-1 0 0,1 0 0,0-1 0,0 1 0,0 0 0,0 0 0,0-1 0,0-1 0,0 2-22,1 0 0,0 0 0,-1 1 0,1-1 0,0 0 0,0 0 0,-1 1 0,1-1 0,0 0-1,0 1 1,0-1 0,0 1 0,0-1 0,-1 1 0,1 0 0,0-1 0,0 1 0,0 0 0,0 0 0,0-1 0,1 1 0,0 0 0,11-2 9,1 0 1,0 1-1,0 1 1,0 0-1,16 2 1,-21-1-9,0 1 0,0 0 0,-1 0 0,1 0 0,-1 1 0,1 1 0,-1-1 0,0 1 1,9 6-1,-6-2 19,-5-4-15,0 0 0,-1 1 1,0-1-1,0 1 0,7 8 0,-10-11-8,0 1-1,-1 1 0,1-1 1,-1 0-1,0 0 0,0 0 1,0 1-1,0-1 0,-1 0 1,1 1-1,-1-1 0,0 1 1,0-1-1,0 5 0,-3 14 14,0 1 0,-11 34 0,3-16 20,-7 11 159,14-38-123,4-13-63,-1 0 0,1 0 0,-1 0 0,1 0 0,0 0 0,0 0-1,-1 0 1,1 0 0,0 0 0,0 0 0,0 0 0,0 0 0,0 0 0,0 0-1,0 1 1,1-1 0,-1 0 0,0 0 0,1 0 0,-1 0 0,0 0 0,1 0-1,-1-1 1,2 3 0,-1-2 0,0 0-1,0 0 1,0 1-1,0-1 0,0 0 1,0 0-1,0 0 1,1 0-1,-1 0 1,0-1-1,1 1 0,-1 0 1,1-1-1,-1 1 1,1 0-1,-1-1 1,1 0-1,-1 1 0,1-1 1,-1 0-1,3 0 1,1 0-4,-1-1 0,0 1 0,0-1 1,0 0-1,0 0 0,0 0 0,0-1 1,4-2-1,2-1 3,-1 0-1,0-1 1,-1 0-1,1-1 1,-1 1 0,8-11-1,-6 5 3,-1-1 0,-1 0-1,0 0 1,0-1 0,5-16 0,10-18 58,-20 42-61,1 0 1,0 0 0,0 0 0,1 0 0,-1 1 0,1 0 0,0 0-1,1 0 1,-1 1 0,1 0 0,0 0 0,0 0 0,10-4 0,-15 8-10,1-1 1,0 1 0,-1 0 0,1 0 0,-1 0 0,1 0 0,0 0 0,-1 1 0,1-1 0,-1 0-1,1 1 1,-1-1 0,1 1 0,2 1 0,24 14 0,-10-5 0,-1-4 0,-12-5 0,0 0 0,0 0 0,0 0 0,0 1 0,0-1 0,-1 1 0,5 4 0,-9-7 1,0 0 1,0 0-1,0 0 0,0 0 0,1-1 0,-1 1 0,0 0 1,0 0-1,0 0 0,0 0 0,0 0 0,0-1 0,0 1 0,0 0 1,0 0-1,0 0 0,0 0 0,0 0 0,1 0 0,-1 0 1,0-1-1,0 1 0,0 0 0,0 0 0,0 0 0,0 0 1,1 0-1,-1 0 0,0 0 0,0 0 0,0 0 0,0 0 0,0 0 1,1 0-1,-1 0 0,0 0 0,0 0 0,0 0 0,0 0 1,1 0-1,-1 0 0,0 0 0,0 0 0,0 0 0,0 0 1,0 0-1,1 0 0,-1 0 0,0 0 0,0 0 0,0 0 0,0 1 1,0-1-1,0 0 0,1 0 0,-1 0 0,-5-14 85,3 11-69,-1 0-1,-1 0 1,1 0-1,0 0 0,-1 1 1,1-1-1,-1 1 1,0 0-1,0 0 1,0 0-1,0 1 1,0-1-1,0 1 0,0 0 1,0 0-1,-1 1 1,1-1-1,0 1 1,-1 0-1,1 0 1,0 0-1,0 1 0,-1-1 1,1 1-1,0 0 1,0 0-1,0 1 1,-1-1-1,-3 3 1,3-1-17,0 0 1,0 1-1,1-1 1,-1 1-1,1 0 1,0 0-1,1 0 1,-1 0-1,1 1 1,-1-1-1,1 1 1,0 0-1,1 0 1,0 0-1,-1 0 1,1 1-1,-2 9 1,3-9-5,-1 0 0,1 0 0,0 0 0,0 0 1,1 0-1,0 0 0,0 1 0,0-1 0,1 0 0,0 0 0,0 0 0,1 0 1,-1 0-1,1 0 0,1-1 0,-1 1 0,1-1 0,0 1 0,7 9 1,-9-14 4,1 1 1,0-1-1,0 0 1,-1 1-1,1-1 1,0 0 0,0-1-1,0 1 1,0 0-1,0 0 1,0-1-1,1 1 1,-1-1 0,0 0-1,0 0 1,0 1-1,0-1 1,0-1 0,1 1-1,-1 0 1,0 0-1,0-1 1,0 0-1,0 1 1,2-2 0,1 1 7,-1-1 0,0 0 0,1 0 0,-1 0 0,0 0 0,0-1 1,-1 1-1,1-1 0,0 0 0,-1 0 0,4-4 0,8-17 31,18-33 1,-1 0 30,-21 39-36,-1 0 0,-1 0-1,0-2 1,-2 1 0,8-29-1,9-33 77,-12 45-30,12-70 1,-20 79-58,-1 15-19,-1 1 0,-1-1-1,0 0 1,0 1 0,-1-1 0,-1 0-1,-3-21 1,2 21-4,2 11-5,0 0 0,0 0 0,0 0 0,0 0 0,-1 0 1,1 0-1,0 0 0,0 0 0,-1 0 0,1 0 1,-1 0-1,1 1 0,-1-1 0,1 0 0,-1 0 1,1 0-1,-1 1 0,-1-2 0,-2-2-25,3 7-16,-1 8-14,-7 3 28,1 1 0,0 0 0,1 0 1,0 1-1,-6 23 0,-16 87-76,24-101 78,0 8-50,-1 56 0,2-20-41,3-64 109,0 1-1,1 0 1,-1-1-1,2 1 0,-1 0 1,0 0-1,1-1 1,0 1-1,1 0 1,-1-1-1,4 9 1,-1-5-16,-1 0 1,0 1 0,2 12-1,-4-15 20,0 0-1,0-1 0,1 0 0,0 1 1,0-1-1,1 0 0,0 0 0,0 0 1,5 6-1,-7-10 12,0 0 0,1 0 0,0-1 1,-1 1-1,1 0 0,0-1 0,0 0 0,-1 1 1,1-1-1,0 0 0,1 0 0,-1 0 0,0 0 1,0 0-1,0-1 0,0 1 0,1-1 0,-1 1 1,0-1-1,0 0 0,1 0 0,-1 0 0,0 0 1,1 0-1,-1-1 0,0 1 0,0-1 0,1 1 0,-1-1 1,0 0-1,0 0 0,0 0 0,0 0 0,3-2 1,0-1 14,1 0 1,-1 0-1,0-1 1,0 0-1,0 0 1,0 0-1,-1-1 1,0 0-1,0 1 1,3-8-1,5-14 100,-1-1 0,13-54 1,-20 73-134,-1 12 9,0 22 7,-2-10-7,23 101-165,-23-113 164,0 1 1,0-1-1,0 0 1,1 0 0,-1 0-1,1 0 1,0 0-1,0 0 1,0 0 0,0-1-1,0 1 1,0-1-1,1 0 1,-1 1 0,1-1-1,0 0 1,3 2-1,-4-4 7,-1 1 0,1-1 0,0 1 0,0-1 0,0 1 0,0-1 0,0 0 0,0 0 0,0 0 0,0 0 0,0 0 0,-1-1 0,1 1 0,0 0 0,0-1 0,0 0 0,0 1 0,0-1 0,-1 0 0,1 0 0,0 0 0,-1 0 0,1 0 0,-1 0 0,1-1 0,-1 1 0,1 0 0,-1-1 0,0 1 0,2-4 0,26-32 34,-13 15 2,1 2 0,35-34 1,-40 41-12,-10 11-17,0 0 0,-1 0 0,1 0 0,0 1 0,0-1 0,0 1 0,0-1 0,1 1 0,-1-1 0,0 1 0,3-1 0,16-11 46,-19 12-59,0-1 1,0 1 0,0-1-1,0 1 1,0 0-1,1 0 1,-1 0 0,4-1-1,-5 2 3,0 0-1,0 0 0,0 0 1,0 0-1,0 0 1,0 1-1,0-1 0,0 0 1,0 1-1,0-1 0,0 1 1,0-1-1,-1 1 1,1-1-1,0 1 0,0-1 1,-1 1-1,1 0 0,0 0 1,-1-1-1,1 1 1,0 0-1,-1 0 0,1 0 1,-1-1-1,0 1 0,1 2 1,3 6-9,-1 1 0,0 0 1,0 0-1,-1 0 0,0 0 1,-1 0-1,-1 0 0,1 0 1,-3 20-1,1-3 111,2-27-95,-1 0 0,1 0-1,-1 0 1,0 0 0,1 0 0,-1 0 0,1 0 0,-1-1-1,0 1 1,1 0 0,-1 0 0,0 0 0,1-1 0,-1 1-1,0 0 1,1 0 0,-1-1 0,0 1 0,0 0 0,1-1-1,-1 1 1,0 0 0,0-1 0,0 1 0,1 0 0,-1-1 0,0 1-1,0-1 1,9-22 82,1 1 0,25-41 0,-30 57-66,0 0 0,1 1 0,0-1 0,0 1 0,11-8 0,10-7 56,-25 18-71,-1 1 0,1 0 0,0 0 1,-1 0-1,1 0 0,0 0 0,0 0 1,-1 1-1,1-1 0,0 1 0,0-1 1,4 0-1,-6 1-7,1 0 0,-1 0 0,1 0 1,0 0-1,-1 0 0,1 1 0,0-1 1,-1 0-1,1 0 0,-1 0 0,1 0 1,0 1-1,-1-1 0,1 0 0,-1 1 1,1-1-1,-1 0 0,1 1 0,-1-1 1,1 1-1,-1-1 0,1 0 0,-1 1 0,0-1 1,1 1-1,-1 0 0,0-1 0,1 1 1,-1-1-1,0 1 0,0-1 0,0 1 1,1 0-1,-1-1 0,0 1 0,0 0 1,0-1-1,0 1 0,0-1 0,0 2 1,-3 54-44,2-42 51,0 1 0,0 0 1,2 0-1,0 0 0,0 0 0,8 27 0,-9-41-6,0 0 0,1 0-1,-1 0 1,0 0 0,1 0-1,0 0 1,-1 0 0,1-1 0,-1 1-1,1 0 1,0 0 0,0-1-1,-1 1 1,1 0 0,0-1-1,0 1 1,0-1 0,0 1 0,0-1-1,0 0 1,0 1 0,-1-1-1,1 0 1,0 1 0,0-1-1,0 0 1,1 0 0,-1 0 0,0 0-1,0 0 1,0 0 0,0 0-1,1-1 1,1 0 5,1 1 0,-1-1-1,0 0 1,0-1 0,0 1 0,0-1-1,0 1 1,-1-1 0,6-4-1,1-1 17,0 0 0,-1-1 0,0 0 0,0 0 0,0-1 0,-1 0 0,-1-1 0,9-15 0,-12 18 2,1 0-1,0 0 0,0 0 1,1 0-1,-1 1 1,11-11-1,-12 15-20,-1-1-1,1 1 1,0 0-1,0 0 1,0 0 0,-1 0-1,2 1 1,-1-1-1,0 1 1,0 0-1,0 0 1,1 0-1,-1 0 1,1 0 0,-1 1-1,0 0 1,1-1-1,3 2 1,-3 0-15,0 0 1,0 1 0,0 0-1,0 0 1,0 0 0,0 0-1,-1 0 1,1 1 0,4 4-1,12 7-49,-17-12 49,1-1 1,-1 1-1,0 0 1,0 0-1,0 0 1,0 0 0,0 1-1,0-1 1,-1 1-1,1 0 1,-1 0-1,0 0 1,4 5-1,-6-6 5,1-2 5,-1 1 0,0-1 0,0 1 0,0-1 0,1 1-1,-1-1 1,0 1 0,0-1 0,1 1 0,-1-1 0,0 1 0,1-1 0,-1 1 0,1-1-1,-1 0 1,1 1 0,-1-1 0,1 0 0,-1 1 0,1-1 0,-1 0 0,1 0 0,-1 0 0,1 1-1,-1-1 1,2 0 0,-5-22 154,1 17-128,-1-1 0,1 1 0,-2 0 0,1 0 0,0 1 0,-1-1 0,0 1 0,0-1 0,0 1 0,0 0 0,-1 1 0,0-1 0,-6-3 0,9 7-22,0 0-1,0 0 1,0 0 0,0 0-1,0 0 1,0 0 0,0 0-1,0 1 1,0-1 0,0 1-1,0 0 1,0 0 0,0-1 0,0 1-1,0 0 1,0 0 0,1 1-1,-4 1 1,-28 27 4,26-20-16,1-1 0,0 1-1,1 0 1,0 0-1,0 1 1,1 0-1,0-1 1,1 2-1,0-1 1,1 0 0,-1 14-1,3-21 10,-1 0 0,1 0 1,0 0-1,1 1 0,-1-1 0,1 0 0,0 0 0,0 0 1,0 0-1,0 0 0,1 0 0,-1 0 0,1 0 0,0-1 1,4 6-1,-6-9 3,1 1 0,0-1 0,0 1-1,0-1 1,0 0 0,0 1 0,0-1 0,0 0 0,0 0 0,-1 1 0,1-1 0,0 0 0,0 0 0,0 0 0,0 0-1,0 0 1,0 0 0,0-1 0,0 1 0,0 0 0,0 0 0,0-1 0,0 1 0,0-1 0,0 1 0,-1 0 0,1-1-1,0 0 1,0 1 0,0-2 0,25-18 55,-18 9-34,1-1 0,-2 0 1,0-1-1,7-15 0,17-30 176,-30 70-186,0 0 0,1 0 0,0 0 0,6 15 0,-2-4-35,-4-18 8,-1 0-1,1 0 0,1 0 0,-1 0 0,1 0 0,5 7 0,5 11-62,-12-23 72,-1 1 0,1 0 0,0 0-1,-1 0 1,1-1 0,0 1 0,0 0 0,-1-1 0,1 1-1,0-1 1,0 1 0,0-1 0,0 1 0,0-1-1,0 0 1,0 0 0,0 1 0,0-1 0,0 0 0,0 0-1,0 0 1,0 0 0,0 0 0,0 0 0,0 0-1,0 0 1,0 0 0,0-1 0,0 1 0,0 0 0,0-1-1,1 0 1,3-1-4,0 0-1,0 0 0,0-1 0,8-5 1,-3-2 16,-1 0-1,0 0 1,0-1 0,-1 0-1,-1 0 1,0-1 0,0 1-1,5-15 1,17-28 63,-29 53-71,2-1 14,0 0 0,0 0 0,-1-1 0,0 1 0,1 0 0,-1-1 0,0 0 0,0 1 0,0-1 0,0 0 0,-1 1 0,1-1 0,-1 0 0,0 0 0,0 1 0,0-1 0,0-4 0,3-21 100,-2 27-114,-1 1 0,1 0 0,-1-1 0,1 1 0,-1 0-1,1 0 1,-1-1 0,1 1 0,-1 0 0,1 0-1,0 0 1,-1 0 0,1 0 0,-1 0 0,1 0-1,-1 0 1,1 0 0,0 0 0,0 0 0,0 0-5,-1 0 5,55 4-149,-52-4 138,0 1-1,0-1 1,0 1 0,-1 0 0,1 0 0,0 0 0,0 0 0,-1 0 0,1 1 0,0-1-1,-1 1 1,1 0 0,-1 0 0,0 0 0,0 0 0,2 2 0,-3-2 7,-1 0 1,0 0-1,0 0 1,0 0-1,0 0 1,0 0-1,-1 0 1,1 0-1,0 0 1,-1 0-1,0 0 1,1 0-1,-3 3 1,-1 7-2,-16 73 4,21-83 4,-1-1 1,1 0-1,0 1 0,0-1 0,0 0 0,0 1 1,0-1-1,0 0 0,0 0 0,0 0 0,1 0 1,-1 0-1,0 0 0,1 0 0,-1-1 0,0 1 1,1 0-1,-1-1 0,2 1 0,1-2 2,0 0-1,-1-1 1,1 0 0,-1 0-1,1 0 1,-1 0-1,0-1 1,6-4 0,6-5 2,-2 3 2,-4 3 6,0 0-1,0 0 0,-1-1 1,0 0-1,0-1 0,-1 0 0,0 0 1,10-15-1,-16 22-10,-1 1 0,0-1 1,0 0-1,1 0 0,-1 1 1,0-1-1,1 0 0,-1 1 0,1-1 1,-1 0-1,1 1 0,-1-1 1,1 1-1,0-1 0,-1 1 1,1-1-1,-1 1 0,1-1 0,0 1 1,0 0-1,-1-1 0,1 1 1,1 0-1,-1 0-2,-1 0 0,1 1 0,-1-1 1,1 1-1,-1-1 0,1 1 0,-1 0 0,1-1 1,-1 1-1,0 0 0,1-1 0,-1 1 0,0 0 0,1-1 1,-1 1-1,0 0 0,0-1 0,0 1 0,0 1 0,3 44 14,-3-45-16,0 29-13,0 0-1,2 1 0,2-1 0,8 37 0,-12-67 16,0 1-1,0-1 0,0 1 1,0 0-1,0-1 1,0 1-1,1-1 1,-1 1-1,0-1 1,0 1-1,0-1 1,1 1-1,-1-1 0,0 1 1,1-1-1,-1 0 1,0 1-1,1-1 1,-1 1-1,0-1 1,1 0-1,-1 1 0,1-1 1,-1 0-1,1 1 1,-1-1-1,1 0 1,-1 0-1,1 0 1,-1 1-1,1-1 0,-1 0 1,1 0-1,-1 0 1,1 0-1,-1 0 1,1 0-1,0 0 1,-1 0-1,1 0 0,-1 0 1,1 0-1,-1 0 1,1-1-1,-1 1 1,1 0-1,-1 0 1,1-1-1,-1 1 0,1 0 1,-1 0-1,1-1 1,-1 1-1,0-1 1,1 1-1,-1 0 1,1-1-1,24-31 68,-21 27-70,116-185 460,-120 190-455,0-1 0,0 1 1,1 0-1,-1-1 0,0 1 0,0 0 1,0-1-1,0 1 0,1 0 0,-1 0 1,0-1-1,0 1 0,1 0 1,-1-1-1,0 1 0,1 0 0,-1 0 1,0 0-1,0-1 0,1 1 0,-1 0 1,0 0-1,1 0 0,-1 0 0,1 0 1,-1 0-1,0 0 0,1 0 0,-1 0 1,0 0-1,1 0 0,-1 0 1,1 0-1,6 11 72,0 21-59,-5 8-39,-3-1-1,0 1 0,-3 0 1,-1-1-1,-19 69 0,-15 15-2,33-108 30,-1-1 0,0 0 0,-1 0 0,-1 0 0,0-1 0,-11 13 0,16-22-8,-4 5 31,0 0-1,-1 0 1,0-1-1,-14 10 0,19-16-12,1-1-1,-1 1 0,1 0 0,-1-1 0,0 0 0,0 0 0,1 0 1,-1 0-1,0 0 0,0-1 0,0 0 0,0 0 0,0 0 0,0 0 1,0 0-1,0-1 0,-6-2 0,7 3 4,0-1-1,0-1 1,0 1-1,0 0 1,1-1-1,-1 1 0,0-1 1,1 0-1,-1 0 1,1 0-1,0 0 1,0 0-1,0-1 1,0 1-1,0 0 1,0-1-1,0 0 1,1 1-1,-1-1 1,1 0-1,0 0 1,0 0-1,0 0 1,0 0-1,1 0 1,-1 0-1,1 0 1,0 0-1,0 0 1,0 0-1,0 0 1,0-1-1,1 1 1,1-6-1,0 4-3,1 1 0,0-1 0,0 0 0,1 1 0,-1-1 0,1 1 0,0 0 0,0 1 0,9-7 0,12-13 19,-17 15-24,9-11-35,1 2 0,0-1 0,29-19 1,-25 22-5,1 1 0,0 2 0,42-18 0,-12 7-92,-48 21 122,1 0-64,-14 9-136,-87 59-535,61-47-2880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2:38.8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11352,'0'0'3416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3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29 9944,'0'0'14279,"-11"11"-13768,-35 37-4,13-18 548,28-25-852,0-1 1,0 1 0,0 0 0,1 0-1,0 0 1,-5 9 0,0 1 125,0 0 1,1 1 0,1 0-1,1 0 1,0 1-1,1 0 1,-5 29-1,9-36-169,0 1 0,1-1 1,0 1-1,0-1 0,1 1 0,1-1 0,0 0 0,0 0 0,1 1 0,0-2 0,0 1 0,1 0 0,1-1 0,6 12 0,-10-20-160,0 1 0,0-1 0,0 1 0,1-1 0,-1 1 0,0-1 0,0 0 0,1 1 0,-1-1 0,1 0 0,-1 0 0,1 0 0,0 0 0,-1-1 0,1 1 0,0 0 0,0-1 0,-1 1 0,1-1 0,0 1 0,0-1 0,2 0 0,0 0 0,-1-1 0,1 1 0,0-1 0,-1 0 0,1 0 0,-1 0 0,1-1 0,-1 1 0,0-1 0,6-3 0,2-3 0,-1 0 0,1-1 0,-2 0 0,1-1 0,8-11 0,22-24 0,-28 33 0,-1 0 0,-1-1 0,0 0 0,12-21 0,-12 17 0,-8 14 0,0 0 0,0 0 0,0-1 0,0 1 0,-1 0 0,0-1 0,1 1 0,-1-1 0,-1 1 0,2-7 0,1 11 0,4 9 0,5 15 0,-6-11 0,1 0 0,0-1 0,1 0 0,0 0 0,1-1 0,0 0 0,17 16 0,-22-24 0,0-1 0,0 0 0,0 1 0,0-1 0,1-1 0,-1 1 0,1-1 0,0 1 0,-1-1 0,1-1 0,0 1 0,0-1 0,0 0 0,1 0 0,-1 0 0,0-1 0,0 0 0,0 0 0,1 0 0,-1 0 0,0-1 0,0 0 0,0 0 0,0-1 0,7-2 0,-6 1 0,-1 0 0,1 0 0,-1-1 0,0 0 0,0 0 0,-1 0 0,1 0 0,-1-1 0,0 0 0,0 0 0,0 0 0,-1-1 0,0 1 0,5-10 0,2-10 0,0-1 0,6-28 0,-10 33 0,-2 6 0,-1 1 0,-1-1 0,0 0 0,0 0 0,-2-18 0,0 23 0,-1 1 0,0-1 0,-1 1 0,0-1 0,0 1 0,-1 0 0,0 0 0,-1 0 0,-6-11 0,10 19 24,0 1-1,-1 0 1,1-1-1,0 1 1,0 0 0,-1 0-1,1-1 1,0 1-1,-1 0 1,1 0 0,0-1-1,-1 1 1,1 0 0,-1 0-1,1 0 1,0 0-1,-1 0 1,1 0 0,-1-1-1,1 1 1,0 0-1,-1 0 1,1 0 0,-1 0-1,1 0 1,-1 1-1,1-1 1,0 0 0,-1 0-1,1 0 1,-1 0-1,1 0 1,0 0 0,-1 1-1,1-1 1,-1 0-165,1 0 0,0 1 1,0-1-1,0 0 0,-1 0 1,1 0-1,0 0 0,0 1 0,0-1 1,0 0-1,-1 0 0,1 0 1,0 1-1,0-1 0,0 0 0,0 0 1,0 1-1,0-1 0,0 0 1,0 0-1,0 1 0,0-1 0,0 0 1,0 0-1,0 1 0,0-1 0,0 0 1,0 0-1,0 1 0,0-1 1,0 0-1,0 0 0,0 1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2:42.9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0 887 6424,'0'0'4921,"11"-4"-4600,33-12 11,-35 12-196,0 0-1,0-1 1,-1-1-1,0 1 0,0-1 1,0-1-1,0 1 1,-1-1-1,0-1 0,6-8 1,4-4 154,16-17 238,-1-3 0,-3 0 0,32-58 0,-26 33 179,42-111 1,-60 127-344,-3-1 0,-2-1 0,9-77 0,-20 125-293,-1 0 0,0 0 0,0-1 0,0 1 0,0 0 0,0 0 0,-1-1 0,1 1 0,-1 0 0,-1-3 0,-16 35 277,6-6-280,1 1 0,1 1 1,1 0-1,1 0 0,2 1 0,-7 43 0,5-11 33,-8 65 102,11-67-99,2-29 37,1-1 0,1 1 0,6 49 0,7-18 398,-12-57-516,0 0 1,1 1-1,-1-1 1,1 0-1,-1 0 1,1 1-1,0-1 1,0 0-1,-1 0 1,1 0-1,0 0 1,0 0-1,0 0 1,0 0-1,0 0 1,0 0-1,0-1 1,1 1-1,-1 0 1,0-1-1,0 1 1,2 0-1,0-1 0,-1 1-1,0-1 1,0 0-1,0 0 1,1-1-1,-1 1 1,0 0-1,0-1 1,0 1-1,0-1 1,1 0-1,2-1 1,5-3 16,0-1-1,0-1 1,-1 1 0,10-11 0,-11 11-21,-1 0 9,0 1 1,-1-1-1,0 0 0,0-1 1,0 1-1,-1-1 1,5-8-1,29-45 296,-38 59-239,-1 20 69,-1 19-78,-1-26-29,2 1-1,0-1 0,0 1 0,1-1 1,0 1-1,1-1 0,1 0 0,5 18 1,-7-28-34,1 0 0,-1 1 0,0-1 0,1 0 0,-1 0 0,1 0 0,0 0 0,-1 0 1,1 0-1,0-1 0,0 1 0,1-1 0,-1 1 0,0-1 0,0 0 0,4 2 0,-2-2 5,0 1-1,1-1 1,-1-1-1,1 1 1,-1-1-1,1 1 1,0-1-1,7-1 1,5-2 24,-1 0-1,1-2 1,29-11 0,-44 16-38,36-17 102,0-2 0,57-38 0,-8 4 82,-76 46-148,-1 0 0,0-1 0,0 0 0,13-15 1,10-7 102,-33 29-139,0 1 1,0 0 0,0 0-1,1 0 1,-1 0 0,0 0-1,0 0 1,0-1 0,1 1-1,-1 0 1,0 0 0,0 0-1,0 0 1,0-1 0,0 1-1,0 0 1,1 0 0,-1 0 0,0-1-1,0 1 1,0 0 0,0 0-1,0-1 1,0 1 0,0 0-1,0 0 1,0 0 0,0-1-1,0 1 1,0 0 0,0 0-1,0-1 1,0 1 0,0 0-1,0 0 1,0 0 0,0-1-1,-1 1 1,1 0 0,0 0 0,0 0-1,0-1 1,0 1 0,0 0-1,-1 0 1,1 0 0,0 0-1,0-1 1,0 1 0,0 0-1,-1 0 1,1 0 0,0 0-1,0 0 1,-1 0 0,1 0-1,0-1 1,0 1 0,0 0-1,-1 0 1,1 0 0,0 0 0,0 0-1,-1 0 1,1 0 0,0 0-1,-18 14 89,2-3-74,-68 71 38,69-66-48,2 0-1,0 0 1,-18 32-1,29-43 0,-1 0-1,1 0 0,0 1 1,1-1-1,-1 0 0,1 1 1,0-1-1,1 1 1,-1-1-1,1 1 0,0 0 1,0-1-1,1 1 0,0-1 1,0 1-1,0-1 0,3 8 1,-4-12-6,1 0 0,-1-1 0,1 1 0,-1 0 0,1 0-1,0-1 1,-1 1 0,1-1 0,0 1 0,0 0 0,-1-1 0,1 1 0,0-1 0,0 0 0,0 1 0,0-1 0,0 0 0,0 1 0,-1-1-1,1 0 1,0 0 0,0 0 0,0 0 0,0 0 0,0 0 0,0 0 0,0 0 0,0 0 0,0-1 0,0 1 0,-1 0 0,1 0 0,0-1-1,0 1 1,0-1 0,0 1 0,-1-1 0,1 1 0,0-1 0,0 0 0,4-2 8,0-1 1,0 0-1,0 0 1,7-9-1,6-10 25,0 0 1,16-28-1,-27 38 0,0 0 1,-1-1-1,-1 1 1,0-1-1,0 0 1,2-18-1,-7 31-23,4-10 55,-4 11-65,-1 0 0,1 0 0,0 0 0,0 0 0,0 0 0,0 1 0,0-1 0,0 0 0,0 0 0,-1 0 0,1 0-1,0 0 1,0 0 0,0 0 0,0 0 0,0 0 0,0 0 0,-1 0 0,1 0 0,0 0 0,0 0 0,0 0 0,0 0 0,0 0 0,0 0 0,0 0 0,-1-1 0,1 1 0,0 0 0,0 0 0,0 0 0,0 0 0,0 0 0,0 0 0,0 0-1,0 0 1,-1 0 0,1 0 0,0-1 0,0 1 0,0 0 0,0 0 0,0 0 0,0 0 0,0 0 0,0 0 0,0 0 0,0-1 0,0 1 0,0 0 0,0 0 0,0 0 0,0 0 0,0 0 0,0 0 0,0-1 0,0 1 0,0 0-1,0 0 1,0 0 0,0 0 0,0 0 0,0 0 0,0-1 0,0 1 0,0 1 1,-1 1 0,0-1 0,1 0 0,-1 1-1,1-1 1,-1 1 0,1-1 0,-1 1 0,1-1 0,0 0 0,0 1-1,0-1 1,0 1 0,0 1 0,-1 8 1,-20 113-10,-11 86-65,25-152 59,3-8 4,-2 0 0,-3-1 1,-18 61-1,26-107 12,0-1 1,1 0-1,-1 0 0,0 0 0,0 0 0,0 0 0,0 0 1,0 0-1,-1 0 0,1 0 0,-1 0 0,1-1 1,-1 1-1,0-1 0,1 1 0,-1-1 0,0 1 1,0-1-1,0 0 0,0 0 0,0 0 0,0 0 0,-3 0 1,1 0 10,0-1 0,1 0 0,-1-1 0,0 1 0,1-1 0,-1 1 0,1-1 0,-1 0 0,1-1 0,-1 1 0,1 0 0,0-1 0,-6-3 1,3 1 6,0 0 1,0 0 0,1-1 0,-1 0 0,1 0 0,0 0 0,1 0 0,-1-1 0,1 0 0,-5-8 0,2 1 29,1 0 0,1-1 0,0 1 1,-3-17-1,7 24-40,1 1 0,-1-1-1,1 1 1,1-1 0,-1 1 0,1-1 0,0 1 0,0-1-1,0 1 1,1 0 0,0-1 0,0 1 0,0 0 0,1 0-1,-1 1 1,1-1 0,0 1 0,1-1 0,6-6 0,2-2-9,1 0 1,0 1-1,1 0 1,25-16-1,125-90-87,-136 94 53,-1-1-1,-1-1 1,32-44-1,-37 43 16,-6 8 7,0-1 1,-2 0 0,0-1 0,18-41-1,19-87 61,-45 129-40,-1 0 1,0 0-1,-2-1 0,0 1 1,-2-34-1,-1 39 9,2 0 0,0 0 0,4-23 0,11-1 43,-15 30-68,-1 10-53,-2 17-26,-16 63-67,-16 78 6,-23 153-177,48-286 267,8-23 55,-1 1 1,1-1-1,0 1 0,0-1 1,0 1-1,0-1 0,0 6 1,1-8 19,7-14 142,-1 3-135,0 0 1,1 0-1,-1 1 0,13-14 0,3-2 24,-16 16-35,1 2 0,14-14 1,-19 19-18,0 0 1,0 1-1,0-1 0,0 1 1,0-1-1,0 1 0,0 0 1,0 0-1,0 0 0,1 0 1,-1 0-1,0 1 0,1-1 1,-1 1-1,1-1 0,-1 1 1,5 0-1,-6 0-3,0 1-1,0 0 1,-1-1-1,1 1 1,0 0 0,0-1-1,0 1 1,-1 0-1,1 0 1,0 0 0,-1 0-1,1 0 1,-1 0-1,1 0 1,-1 0-1,1 0 1,-1 2 0,7 22-7,-5-19 3,5 27-22,-6-24 4,0 0 0,1 0 0,0-1 0,1 1-1,0-1 1,0 0 0,9 15 0,-11-21 28,1-1 0,-1 1 1,1-1-1,0 0 0,-1 1 0,1-1 1,0 0-1,0 0 0,0 0 0,0 0 1,0-1-1,0 1 0,0 0 0,0-1 0,0 0 1,0 1-1,0-1 0,0 0 0,0 0 1,1 0-1,-1 0 0,0 0 0,0-1 1,0 1-1,0-1 0,0 1 0,0-1 1,2-1-1,2 0 10,0-1 1,0 1-1,-1-1 1,0 0-1,1-1 1,-1 0-1,-1 1 1,8-8-1,12-15 41,-2 0 0,-1-2-1,30-53 1,-36 48 22,-3-2 0,0 1 0,-3-2 0,8-49 1,-7 37-20,2-42 136,-18 115-158,-23 408-162,31-394 136,-1-32 3,0 1 0,-1-1 0,0 0 0,-1 13 0,0-10-2,0 0 0,1 0 0,1 11 0,0 4 204,-1-25-69,0-13-224,5-21-656,-1-45-1,-7 33-3957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2:43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0 13168,'-3'1'1605,"10"0"-802,23 3-590,4 0-41,39 10 295,40 5 1024,-93-12-778,-15-1-218,-13 3-365,-4-4-2540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2:43.4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12664,'0'0'3032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2:45.2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220 326 7232,'0'0'4812,"-11"3"-4424,4-1-360,-23 6 683,1 2-1,-44 19 1,67-25-589,1 1 1,-1-1 0,1 1 0,0 0-1,1 0 1,-1 1 0,1-1 0,0 1 0,1 0-1,-1 0 1,1 0 0,0 1 0,1-1-1,-1 1 1,1-1 0,1 1 0,-1 0 0,1 0-1,0 0 1,1 0 0,0 0 0,1 11-1,-1-16-77,0 0 0,0 0 0,0 0 0,1 0 0,-1 0 0,1 0-1,0 0 1,-1 0 0,1 0 0,0 0 0,0 0 0,0 0-1,1 0 1,-1-1 0,0 1 0,1 0 0,-1-1 0,1 1 0,-1-1-1,1 0 1,0 1 0,-1-1 0,1 0 0,0 0 0,0 0-1,0 0 1,0-1 0,0 1 0,0 0 0,0-1 0,0 1 0,0-1-1,0 0 1,0 0 0,1 0 0,-1 0 0,0 0 0,0 0-1,4-1 1,-1-1 29,1 1 0,0-1 0,-1 0 0,0 0 0,1-1 0,-1 1 0,0-1 0,0 0 0,-1-1 0,1 1 0,0-1 0,-1 0 0,7-8 0,-4 2 30,-1-1 0,0 0 0,-1 0-1,6-15 1,6-14 315,-7 98 575,-7-38-906,7 34 127,-9-50-178,0 1 1,0 0 0,1-1-1,0 1 1,0-1-1,0 0 1,1 0-1,4 7 1,-6-10-18,1 1-1,-1-1 1,1 0-1,0 1 1,-1-1 0,1 0-1,0 0 1,0 0-1,0 0 1,0 0 0,0 0-1,0-1 1,0 1-1,0-1 1,0 1 0,0-1-1,0 0 1,0 1-1,0-1 1,1-1 0,-1 1-1,0 0 1,0 0-1,0-1 1,0 1 0,0-1-1,0 0 1,4-1-1,3-3 26,0 0 0,-1 0 0,1-1 0,12-11 1,-18 14-37,15-13 56,-2 0 1,1-2 0,-2 0 0,0 0 0,22-40 0,-9 6 101,26-67 1,-45 95-90,-1-1-1,-1 1 0,-1-2 1,-1 1-1,-1-1 0,0-41 1,-3 65-56,-1 0 1,0 0-1,0 0 1,0 0-1,-1 0 1,1 0-1,0 0 1,-1 0 0,1 0-1,-1 0 1,0 0-1,0 0 1,1 0-1,-3-2 1,3 4-14,-1 0-1,1-1 1,0 1 0,0 0-1,-1 0 1,1 0 0,0 0 0,-1 0-1,1 0 1,0 0 0,0 0 0,-1 0-1,1 0 1,0 0 0,-1 0 0,1 0-1,0 0 1,-1 0 0,1 0 0,0 0-1,0 0 1,-1 0 0,1 0-1,0 0 1,-1 0 0,1 0 0,0 1-1,0-1 1,-1 0 0,1 1 0,-12 14 99,0 8-72,1 0 0,2 1 0,0 0 0,2 1 1,0 0-1,2 0 0,-4 46 0,8 185 211,2-209-199,-1-27-14,0-15-2,-1 1-1,1-1 1,1 1 0,-1-1-1,1 1 1,0-1-1,0 0 1,3 10 0,-4-15-27,0 0 0,0 0 0,0 0 0,0 1 0,0-1 0,0 0 0,1 0 0,-1 0 0,0 1 0,0-1 0,0 0 0,0 0 0,0 0 0,0 1 0,0-1 0,0 0 0,0 0 0,1 0 0,-1 1 0,0-1 0,0 0 0,0 0 0,0 0 0,1 0 0,-1 0 0,0 0 0,0 1 0,0-1 0,1 0 0,-1 0 0,0 0 0,0 0 0,0 0 0,1 0 0,-1 0 0,0 0 0,0 0 0,1 0 0,-1 0 0,0 0 0,0 0 0,0 0 0,1 0 0,-1 0 0,0 0 0,0 0 0,0 0 0,1 0 0,-1-1 0,0 1 0,0 0 0,0 0 0,1 0 0,-1 0 0,6-17-121,1-27-363,-2-47-442,-4 59-2585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2:45.4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13056,'0'0'1270,"10"7"-923,-1 0-258,1 0 0,0-1 0,0 0 1,0-1-1,0 0 0,1 0 0,21 5 0,9-3 605,0-1 0,1-2 1,-1-1-1,76-7 0,-105 8 7,-5-2-3065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2:48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0 809 6928,'0'0'2341,"11"7"-1856,37 20 7,-47-26-459,1-1 0,0 1 1,0-1-1,0 1 0,0-1 0,-1 0 0,1 1 0,0-1 0,0 0 0,0 0 0,0-1 0,0 1 0,0 0 0,-1 0 0,1-1 0,0 1 0,0-1 0,0 0 0,-1 0 0,1 1 0,0-1 0,-1 0 1,1 0-1,1-2 0,5-2 111,18-10 191,-1-1 0,-1-1 0,0-1 0,-1-1 0,-2-1 0,0-1 0,0-1 0,-2-1 0,31-50 1,61-115 1155,-89 144-1054,-1-1 0,20-64 0,-35 90-260,0-1 0,-1 0 0,-1 0 0,-1 0 0,-1-1 0,0-36 0,-2 56-148,0 0-1,0 0 1,0-1 0,0 1 0,-1 0 0,1 0 0,0-1 0,-1 1-1,1 0 1,-1 0 0,1 0 0,-1 0 0,1-1 0,-1 1-1,0 0 1,0 0 0,-1-1 0,1 1-12,1 1 1,-1 0-1,0 0 0,1 0 1,-1 0-1,0 0 0,1 0 1,-1 0-1,1 0 0,-1 0 1,0 0-1,1 0 0,-1 0 1,0 0-1,1 1 0,-1-1 1,1 0-1,-1 0 0,1 1 1,-1-1-1,0 0 0,1 1 1,-1-1-1,0 1 0,-4 3 39,1 1-1,-1 0 1,1 0-1,0 0 1,-4 6-1,-6 13 12,0-1 0,2 2 0,0 0 0,2 0 0,1 1 0,1 0 0,-5 28 0,2-2 44,5-29-30,1 0 0,-2 38 1,6-48-33,1 1 0,1 0 1,0 0-1,1-1 0,1 1 1,7 21-1,-9-30-25,1 0 0,0-1 0,0 1 0,1-1-1,-1 0 1,1 0 0,0 0 0,0 0 0,0 0 0,1-1 0,-1 1 0,1-1-1,0 0 1,0 0 0,0 0 0,0-1 0,1 1 0,-1-1 0,1 0 0,-1 0-1,10 1 1,-3-1 4,0 0 0,0-2 0,1 1 1,-1-2-1,0 1 0,0-1 0,0-1 0,1 0 0,-2-1 0,1 0 0,0 0 0,11-6 0,15-9 95,68-43 0,-81 46-70,127-70 194,-148 84-228,0-1 0,0 0-1,0 1 1,-1-1 0,1 0 0,-1 0-1,1 0 1,-1-1 0,0 1 0,0-1 0,3-3-1,-5 6-14,0-1-1,0 1 0,0 0 1,0 0-1,0-1 0,0 1 0,0 0 1,0 0-1,0 0 0,0-1 1,0 1-1,0 0 0,0 0 0,0-1 1,0 1-1,0 0 0,0 0 1,0 0-1,0-1 0,0 1 1,-1 0-1,1 0 0,0 0 0,0-1 1,0 1-1,0 0 0,0 0 1,-1 0-1,1-1 0,0 1 1,0 0-1,0 0 0,0 0 0,-1 0 1,1 0-1,0 0 0,0 0 1,-1 0-1,1-1 0,0 1 1,0 0-1,0 0 0,-1 0 0,1 0 1,0 0-1,0 0 0,-1 0 1,1 0-1,0 0 0,-1 0 1,-12 3 43,-19 10-4,0 1 0,1 2 0,1 1 0,0 1 1,2 2-1,-49 42 0,68-53-5,-1 1 0,1-1 0,1 2 0,0-1 0,-11 20 0,14-22 5,1-1 1,1 1-1,-1 0 1,1 0-1,1 1 0,-1-1 1,1 1-1,1-1 1,-1 12-1,2-18-25,0 0 0,0 0 0,0 0 0,0 0 0,0 0 0,1 0 0,-1 0 0,1 0-1,-1 0 1,1 0 0,0 0 0,0 0 0,0 0 0,0 0 0,0 0 0,0-1 0,2 3 0,-1-3 1,-1 0 0,0 0 0,1 0 0,-1 0 0,1-1 0,-1 1 0,1-1 0,-1 1 0,1-1 0,0 1 0,-1-1 0,1 0 0,0 0 0,-1 0 0,1 0 0,0 0 0,1 0 0,4-1 11,-1-1-1,1 0 0,-1 0 0,1 0 0,-1-1 1,0 0-1,0 0 0,0-1 0,5-3 1,0-2-5,0 0 0,-1-1 0,0 0 0,0-1 0,-1 0 0,11-17 0,-6 4 59,-1-1 0,13-34-1,-24 55-54,-1 1-1,0-1 1,0 0-1,0 0 1,-1 1-1,1-1 1,-1-4-1,-12 39 142,10-26-162,0 1 0,1-1 0,-1 1 0,1-1 0,1 1 0,-1-1 0,1 10 0,0-13-6,1 1-1,-1 0 0,1-1 0,0 1 0,0 0 0,0-1 0,0 1 1,0-1-1,1 0 0,-1 1 0,1-1 0,-1 0 0,1 0 0,0 0 0,0 0 1,0 0-1,4 3 0,-2-3-1,-1 0 1,1 0-1,0 0 1,0 0 0,0 0-1,0-1 1,0 1-1,1-1 1,-1 0-1,0-1 1,1 1-1,-1-1 1,0 0-1,1 0 1,-1 0-1,0-1 1,1 1-1,-1-1 1,0 0 0,0 0-1,0-1 1,1 1-1,6-5 1,7-3 13,0-2 1,-1 0-1,30-25 0,-22 15 21,-13 13 10,-1-1 0,0-1 0,0 0 0,-1 0 0,0-1 0,-1 0-1,0-1 1,11-20 0,-12 26 131,-9 6-102,0 0-56,1 1-18,-1 0 0,1 0-1,-1-1 1,1 1 0,0 0 0,-1 0 0,1 0-1,0 0 1,0 0 0,0 0 0,0 0-1,0 0 1,0 0 0,0 0 0,0 1-1,0 5-1,-1 2-4,0 1 1,1-1-1,0 0 1,1 1-1,0-1 1,0 0 0,1 1-1,0-1 1,1 0-1,0 0 1,0-1-1,1 1 1,0 0 0,7 9-1,0-3-19,-8-10 25,0 0 1,1 0-1,-1-1 0,1 0 1,7 7-1,-8-9 2,-1-1 0,1 0 1,0 1-1,0-1 0,-1 0 0,1 0 1,0 0-1,0-1 0,0 1 1,0-1-1,0 0 0,0 1 0,0-1 1,3-1-1,6 0 11,0-1 0,-1 0 0,1 0 0,-1-2-1,0 1 1,20-10 0,63-40 60,-40 22-24,31-21-6,-76 46-30,0-1 1,-1 0-1,0-1 0,0 1 0,-1-2 1,0 1-1,7-12 0,-14 20-11,0 0 0,1 0 0,-1-1 0,0 1 0,0 0-1,0 0 1,0 0 0,0 0 0,1-1 0,-1 1 0,0 0 0,0 0 0,0-1 0,0 1-1,0 0 1,0 0 0,0 0 0,0-1 0,0 1 0,0 0 0,0 0 0,0-1-1,0 1 1,0 0 0,0 0 0,0-1 0,0 1 0,0 0 0,0 0 0,0 0-1,0-1 1,0 1 0,0 0 0,0 0 0,-1 0 0,1-1 0,0 1 0,0 0 0,0 0-1,0 0 1,-1-1 0,-11 2 50,-16 11-12,9 0-28,1 1 0,0 1 0,1 1 0,0 0 0,1 1 0,-22 30 0,32-35-11,0 1 1,1-1 0,0 1-1,0 0 1,2 0 0,-1 0-1,2 0 1,-3 20 0,4-25 0,1-6 0,-1 0 0,1 0 0,0 0 0,0 0 0,0 0 0,0 0-1,-1 0 1,1 0 0,1 1 0,-1-1 0,0 0 0,0 0 0,0 0 0,0 0 0,1 0-1,-1-1 1,1 1 0,-1 0 0,1 0 0,-1 0 0,1 0 0,0 1 0,0-1-1,0-1 1,0 0 0,0 1-1,0-1 1,-1 0 0,1 0 0,0 0-1,0 0 1,0 0 0,0 0-1,0 0 1,0 0 0,0 0 0,-1 0-1,1 0 1,0 0 0,0-1-1,0 1 1,0 0 0,0-1 0,4-1 1,-1 0 0,0 0 1,0-1-1,-1 1 1,1-1-1,0 0 1,-1 0-1,6-6 1,5-13 34,-2-1-1,0 0 1,15-48 0,-17 46 7,9-51 115,-19 75-159,0 1 1,0-1-1,0 1 0,0-1 1,1 1-1,-1 0 0,0-1 1,0 1-1,0-1 1,1 1-1,-1-1 0,0 1 1,1 0-1,-1-1 0,0 1 1,1 0-1,-1-1 1,0 1-1,1 0 0,-1-1 1,1 1-1,-1 0 0,1 0 1,-1-1-1,0 1 1,1 0-1,-1 0 0,1 0 1,-1 0-1,1 0 1,-1 0-1,1 0 0,-1 0 1,1 0-1,-1 0 0,1 0 1,-1 0-1,1 0 1,-1 0-1,1 0 0,0 1 1,0 0-3,0 0 0,0 0 0,0 0 0,0 0 0,0 0 0,0 0 0,0 0 0,0 1 0,0-1 0,-1 0 0,1 1 1,0-1-1,-1 1 0,1 1 0,3 14-7,-2 0 0,0 1 0,0-1 0,-3 32 0,1 0-4,2-2-9,-3 0 0,-12 89 0,4-88-1,-33 147-44,38-182 64,-1 0 0,-1-1 0,0 1 0,0-1 0,-1-1 1,-1 0-1,0 0 0,0 0 0,-1-1 0,-11 10 0,18-18 12,0 0 0,-1-1 0,1 1 0,0-1 0,0 0 0,-1 0 0,1 0 0,-1 0 0,1 0 0,-1 0 0,1-1 0,-1 1 0,0-1 0,1 0 0,-1 1 0,1-1 0,-1 0 0,0-1-1,1 1 1,-1 0 0,0-1 0,1 0 0,-1 1 0,1-1 0,-1 0 0,1 0 0,0 0 0,-1-1 0,1 1 0,-2-2 0,0 0 12,1 1-1,0-1 1,0 0-1,0 1 1,1-1-1,-1-1 1,1 1-1,-1 0 1,1 0 0,0-1-1,0 0 1,1 1-1,-1-1 1,1 0-1,0 0 1,0 0-1,0 1 1,0-1-1,0-6 1,1 2 27,0-1-1,1 1 1,0-1 0,0 1 0,5-15 0,-4 18-39,0-1 0,1 1 0,-1 1 0,1-1 0,0 0 0,1 1 0,-1-1 0,1 1 0,0 0-1,4-3 1,-5 5-8,19-20-16,2 2 0,0 0 1,2 2-1,0 0 0,41-19 0,113-52-138,-109 51 68,-48 24 50,-1 0 0,-1-1 0,-1-1 0,0-1 0,21-23 0,-31 29 33,-1-1 1,1 1-1,9-18 0,-16 24 5,-1 0 0,1 0-1,-1 0 1,0 0-1,0 0 1,0 0 0,-1 0-1,0-1 1,0 1-1,0-1 1,-1 1 0,0-7-1,0 12 1,0-1-1,0 0 1,0 0-1,0 0 1,0 0-1,-1 0 1,1 0-1,0 0 1,-1 0-1,1 1 1,0-1-1,-1 0 1,1 0-1,-1 0 1,0 1-1,1-1 1,-1 0-1,1 1 1,-1-1-1,0 0 1,0 1 0,1-1-1,-1 1 1,0-1-1,0 1 1,0-1-1,0 1 1,-1-1-1,0 1 0,-1 0 1,0 0-1,1 0 0,-1 0 1,0 0-1,1 0 0,-1 1 0,0-1 1,1 1-1,-4 1 0,-5 3 0,-1 0 1,1 0-1,-14 10 0,18-11-1,0 1 0,0 0 0,1 0 0,-1 0 0,1 1 0,-6 7 0,11-11-8,-1 1-1,1-1 1,-1 1 0,1-1-1,0 1 1,0 0 0,0 0-1,1-1 1,-1 1 0,1 0-1,-1 0 1,1 0 0,0 0-1,0 0 1,0 0 0,1-1-1,-1 1 1,1 0 0,-1 0-1,3 4 1,-1-1-10,1 0 0,-1 0-1,1 0 1,1 0 0,-1-1 0,1 0-1,0 1 1,0-2 0,1 1-1,-1 0 1,1-1 0,9 7 0,0-2-22,0-1-1,0 0 1,29 11 0,-39-18 40,-1 0 0,0-1 0,1 1-1,-1-1 1,1 0 0,-1 1 0,1-2 0,-1 1-1,1 0 1,-1-1 0,1 1 0,-1-1 0,0 0-1,1 0 1,3-3 0,7-2 41,0-2-1,15-10 1,-13 9-39,-11 5 7,-1 0-1,1-1 0,0 1 0,-1-1 1,0 1-1,0-1 0,6-11 0,6-7-3823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02.6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4720,'0'0'13358,"4"14"-13026,1 3-215,-3-9-61,1-1 0,-1 1 0,-1-1 1,0 1-1,0 0 0,0-1 0,-1 1 0,0 0 1,-2 9-1,1-2 86,-7 69 1044,3 89-1,21-44 230,-9-90-752,2 69 0,-11 39 757,7-183-1034,11-44-1,0-1-280,-13 62-38,1 0-1,13-36 0,-14 47-51,1 0 0,0 0 0,0 1 0,1-1 0,0 1 0,1 0 0,0 0 0,11-10 0,-7 9-14,0 1 1,0 0 0,0 1 0,1 0 0,0 0 0,0 1-1,0 1 1,0 0 0,1 0 0,0 1 0,12-1 0,-9 2-14,0 1 1,1 0 0,-1 1 0,0 1 0,1 0 0,-1 1 0,0 1 0,20 6 0,-32-8 3,1 0 0,-1 0-1,0 0 1,1 1 0,-1 0-1,0-1 1,0 1 0,0 0 0,0 0-1,-1 1 1,1-1 0,-1 1-1,5 5 1,-7-7 9,0 0 0,1 0 0,-1 0 0,0-1 1,0 1-1,0 0 0,0 0 0,0 0 0,-1 0 0,1 0 0,0 0 0,0 0 0,-1 0 0,1 0 0,0 0 0,-1 0 0,1 0 0,-1-1 0,1 1 1,-1 0-1,0 1 0,-17 18 16,16-18-15,-10 9 7,-1-1 0,0-1 0,0 0 0,0-1 0,-2 0 0,1-1 0,-30 10 0,18-7 79,-41 23 0,39-16 63,28-17-110,22 5-16,-13 0-21,0 0 0,1 0 0,0-1 0,19 6 0,-19-7 2,0 1-1,1 0 1,-2 0-1,1 1 1,10 6-1,-8-3 11,1-2-1,1 1 0,-1-2 0,1 0 1,0 0-1,20 3 0,31 11-111,-20 3-417,-31-13-2960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06.4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37 228 7024,'0'0'6065,"3"13"-5692,3 10-205,-1 0 0,-1 0 0,1 32 0,-7-5 266,-2-1 0,-16 75 0,10-53 114,8-48-167,-1 1 0,-7 25 0,8-43-145,0 1-1,1 0 0,0-1 0,-1 13 0,2-18 7,2-9 174,1-8-301,-1 1 0,-1 0 0,0-1-1,-3-27 1,1-3 41,14-128 397,-2 14-19,-3 13 299,-8 147-823,0 0-1,0-1 1,0 1-1,0 0 0,0 0 1,0-1-1,0 1 1,0 0-1,0 0 0,0-1 1,0 1-1,0 0 1,0 0-1,0-1 0,1 1 1,-1 0-1,0 0 1,0-1-1,0 1 0,0 0 1,0 0-1,1 0 1,-1-1-1,0 1 0,0 0 1,0 0-1,1 0 1,-1 0-1,0-1 0,0 1 1,0 0-1,1 0 1,-1 0-1,0 0 0,0 0 1,1 0-1,-1 0 1,0 0-1,0 0 1,1 0-1,13 5 254,9 12-65,-17-10-158,-1 0 1,0 0-1,0 1 0,0-1 0,-1 1 1,0 0-1,-1 1 0,0-1 1,0 0-1,3 18 0,6 12 78,14 32 91,-9-29 48,-2 1 0,13 60 0,-24-78-130,2-1 0,0 0 1,2 0-1,1-1 0,16 30 0,-23-46-74,1-1 1,-1 1-1,0 0 1,2 10 0,4 12 234,-1-13-1,-3-13-6,0-22 110,-1-8-405,14-58 102,35-151 130,11 29 23,-42 138-181,18-49 53,-34 102-107,-4 12-4,0 1 0,1-1-1,-1 1 1,1 0 0,4-8-1,-7 8-6,-3 9-15,1 14-349,1 0 1,1 35-1,3-22-3328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07.2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271 7 8536,'0'0'2709,"-11"-2"-2265,3 1-356,4 0-44,0 0 0,0 0 0,-1 0 0,1 1 1,0 0-1,-1 0 0,1 0 0,0 1 0,-1-1 0,1 1 1,0 0-1,0 0 0,0 1 0,-1-1 0,1 1 0,-4 3 1,-9 5 189,1 2 1,0 0-1,1 1 1,0 0-1,1 1 1,1 1 0,-16 21-1,24-28-51,0 0 0,0 0 0,1 1 0,0-1-1,0 1 1,1 0 0,0 0 0,1 0 0,0 0 0,0 0-1,1 1 1,0-1 0,1 0 0,0 1 0,1-1 0,-1 0 0,5 18-1,-4-23-110,0 0 0,1 0-1,-1 0 1,1 0-1,-1 0 1,1-1-1,0 1 1,1 0-1,-1-1 1,1 0-1,-1 0 1,1 1-1,0-2 1,0 1 0,0 0-1,1-1 1,-1 1-1,1-1 1,-1 0-1,1 0 1,0 0-1,-1-1 1,1 1-1,0-1 1,0 0 0,0 0-1,1 0 1,4 0-1,0-1 2,0 0 0,0-1 0,0 0 0,0 0 0,0-1 0,-1 0 0,1 0 0,0-1 0,-1 0 0,0-1 0,0 0 0,10-6 0,-2 0 34,0-2 0,-1 1-1,0-2 1,-1 0 0,-1 0 0,21-27-1,-28 32-40,-1 0-1,0 0 0,0-1 0,0 1 1,-1-1-1,-1 0 0,1 0 1,-2-1-1,1 1 0,-1-1 1,-1 1-1,1-1 0,-2 0 1,1 1-1,-2-13 0,1 18-24,-1 1-1,1-1 1,-1 1-1,0-1 1,0 1 0,0 0-1,0-1 1,-1 1-1,1 0 1,-1 0-1,0 0 1,0 0-1,0 0 1,0 1-1,0-1 1,-1 0-1,1 1 1,-1 0-1,0-1 1,-5-2 0,0 2 38,0-1 1,0 1 0,0 1 0,-1-1-1,1 2 1,-1-1 0,-9 0 0,8 1 4,0 0 1,-1 0-1,-18 2 1,25-1-68,0 1 0,1 0 0,-1 0 1,0 1-1,1-1 0,-1 1 0,1-1 0,0 1 0,-1 0 1,1 0-1,0 1 0,0-1 0,-4 5 0,7-7-16,0 0 0,-1 1-1,1-1 1,0 0 0,-1 1 0,1-1-1,0 1 1,0-1 0,-1 0 0,1 1-1,0-1 1,0 1 0,0-1 0,-1 1-1,1-1 1,0 0 0,0 1 0,0-1-1,0 1 1,0-1 0,0 1 0,0-1-1,0 1 1,0-1 0,0 1 0,0-1-1,0 1 1,0-1 0,1 1 0,12 10-104,20 1-203,7-4-406,-27-7-2099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07.6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1 10752,'0'0'2560,"-4"14"-2034,-1 6-370,-13 54 1442,-12 100 0,27-148-997,-8 29 0,4-20 150,1 6 801,4-32-718,4-9-378,8-15-343,6-24-235,1-6-3017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8136,'0'0'12702,"4"10"-12187,9 29 1,-13-38-488,0 0 1,0-1 0,0 1 0,0 0-1,0 0 1,0-1 0,0 1 0,0 0-1,-1-1 1,1 1 0,0 0 0,0-1-1,-1 1 1,1 0 0,0-1-1,-1 1 1,1-1 0,-1 1 0,1-1-1,0 1 1,-1-1 0,0 1 0,1-1-1,-1 1 1,0 0 0,-18 7 544,15-6-369,-30 11 883,25-10-817,1 0 0,0 0 0,0 1 0,-14 8 0,-29 19 1019,35-23-841,2 1 1,-15 10-1,22-13-254,0-1 0,0 2-1,0-1 1,0 1-1,1 0 1,0 0 0,1 1-1,0-1 1,0 1-1,0 1 1,1-1 0,1 1-1,-1-1 1,1 1-1,1 0 1,0 0 0,0 0-1,0 0 1,1 16-1,0-6-129,1 1-1,1 0 0,1-1 0,6 29 1,-5-36-53,1 1 1,0-1 0,0 0 0,1-1 0,1 1 0,0-1-1,0 0 1,9 11 0,-8-13-12,0-1 0,1 0 0,0 0 0,12 10 0,-16-16 0,0 0 0,0 1 0,0-1 0,0 0 0,0-1 0,0 1 0,0-1 0,1 0 0,-1 0 0,1 0 0,-1-1 0,1 1 0,8-1 0,1-2 0,0 0 0,0-1 0,0 0 0,0-1 0,-1 0 0,1-1 0,-1-1 0,0 0 0,-1-1 0,20-13 0,-3-2 0,-1-2 0,-1 0 0,25-29 0,-35 33 0,-2 0 0,20-35 0,15-19 0,-42 64 0,-1 0 0,0-1 0,0 0 0,-1 0 0,0 0 0,-1-1 0,0 0 0,3-16 0,-7 24 0,0 0 0,-1 0 0,1 0 0,-1 0 0,0 0 0,0 0 0,-1 0 0,1 0 0,-1 0 0,0 0 0,0 1 0,0-1 0,0 0 0,-1 0 0,0 1 0,1-1 0,-1 1 0,-1-1 0,1 1 0,0 0 0,-1 0 0,0 0 0,1 0 0,-1 0 0,0 1 0,-1 0 0,1-1 0,0 1 0,-1 0 0,-4-2 0,-3-2 0,-1 1 0,0 0 0,0 1 0,0 0 0,-1 1 0,1 0 0,-1 1 0,0 0 0,1 1 0,-1 0 0,0 1 0,0 1 0,0 0 0,0 1 0,1 0 0,-23 7 0,0 2 0,1 1 0,-33 18 0,54-25 392,-20 12-312,31-15-570,0-1 1,1 1-1,-1 0 1,0-1-1,1 1 0,-1 0 1,1 0-1,-2 4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08.0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0 153 10656,'0'0'3273,"13"-11"-2777,2-2-326,0 1 1,1 1-1,0 0 1,1 1-1,32-14 1,-5 10 363,1 1 0,1 3 0,0 1 0,0 3 1,60-1-1,-103 6-419,-1 1 0,1 0 0,-1-1 0,1 1 0,-1 0 0,1 1-1,-1-1 1,1 0 0,-1 1 0,1 0 0,-1-1 0,1 1 0,-1 0 0,0 0 0,1 0 0,-1 0 0,2 2 0,3-2 743,-7 1-360,1 3-755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13.4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398 690 4512,'0'0'5945,"-16"-5"-5548,5 0-291,5 2-58,0 0-1,0 0 1,0 1 0,0 0-1,0 0 1,0 1-1,0 0 1,-1 0 0,1 0-1,0 1 1,-1 0 0,1 0-1,-1 0 1,1 1 0,-8 2-1,-27 12 644,-50 26 0,81-35-543,0 0 0,0 1 0,1 0 0,0 0 0,0 1 0,1 1 0,0-1 0,0 1 1,1 0-1,0 1 0,-8 14 0,12-17 24,-1 1 0,2-1 0,-1 0 0,1 1 0,0-1-1,0 1 1,1-1 0,0 13 0,0-16-86,1 0 0,0-1 0,0 1-1,0 0 1,1 0 0,-1-1 0,1 1-1,0-1 1,0 1 0,0 0 0,1-1-1,-1 0 1,1 1 0,-1-1 0,1 0-1,0 0 1,1 0 0,-1 0 0,4 3-1,-2-3-4,-1 0-1,1-1 1,1 1-1,-1-1 1,0 0-1,0-1 1,1 1-1,-1-1 1,1 0-1,0 0 1,-1 0-1,1 0 1,0-1-1,9 0 0,-7-1-25,0 0 0,0-1-1,0 0 1,0 0 0,0 0-1,-1-1 1,1 0 0,-1-1-1,7-3 1,2-4 15,-1 0 0,0-1-1,-1 0 1,0-1 0,-1-1 0,0 0 0,10-17-1,-3 2 76,-3-1-1,27-64 1,11-73 252,-43 122-268,-1-1 0,-3 0 0,-2 0 1,-2 0-1,-1-1 0,-6-48 0,4 78-42,0 15-62,0-1 1,0 1 0,1 0-1,-1-1 1,-1 1-1,1-1 1,0 1 0,-1 0-1,1-1 1,-1 1-1,0 0 1,1 0-1,-1-1 1,-2-1 0,3 4-18,-1 0 1,1 1-1,-1-1 0,1 0 1,-1 1-1,1-1 1,-1 0-1,1 1 1,0-1-1,-1 0 1,1 1-1,0-1 1,-1 1-1,1-1 0,0 1 1,-1-1-1,1 1 1,0-1-1,0 1 1,0-1-1,-1 1 1,1-1-1,0 1 1,0-1-1,0 1 0,0-1 1,0 1-1,-2 5 32,-17 37 37,2 1 1,3 1-1,-19 92 1,29-112-56,1 0 0,2 0 0,0 1 1,1-1-1,2 0 0,1 0 0,1 0 0,0 0 0,11 29 1,-14-51-19,0 0 1,0 1 0,1-1 0,-1 0-1,1 0 1,0 0 0,0 0 0,0 0 0,0 0-1,1-1 1,-1 1 0,1-1 0,-1 0-1,1 1 1,0-1 0,0 0 0,4 2-1,-2-3 6,-1 1 0,1-1 0,-1 0 0,1 0-1,-1-1 1,1 1 0,-1-1 0,1 0 0,0 0-1,-1-1 1,9-1 0,3-2 28,1-1 0,-1-1 0,0-1-1,0 0 1,27-18 0,-1-4 39,46-40 0,-49 36 28,53-34 0,-75 56-73,-14 8-18,0 1 1,0-1 0,0 1-1,0 0 1,1 0 0,-1 0 0,1 1-1,-1-1 1,1 1 0,0 0 0,6-1-1,-3-2 115,-6 3-81,-7 3 11,-79 34 129,38-7 13,-72 57 0,107-77-141,1 2 1,0-1 0,0 2 0,1-1 0,1 1 0,0 1 0,-11 19 0,16-23-12,0-1 0,0 1 1,1 0-1,0-1 0,1 1 1,0 1-1,1-1 0,-1 0 0,2 0 1,-1 1-1,1-1 0,1 0 1,2 14-1,-3-21-34,0 1 0,0-1-1,1 1 1,0 0 0,0-1 0,-1 1 0,1-1 0,1 0 0,-1 1-1,0-1 1,0 0 0,1 1 0,0-1 0,-1 0 0,1 0-1,0 0 1,0-1 0,0 1 0,0 0 0,0-1 0,0 1 0,1-1-1,-1 0 1,0 0 0,1 0 0,-1 0 0,1 0 0,-1 0 0,1-1-1,0 1 1,-1-1 0,1 1 0,-1-1 0,1 0 0,5-1 0,0 0 1,0-1 1,0 0-1,0 0 1,-1-1 0,1 0-1,-1 0 1,1-1-1,-1 0 1,0 0 0,10-9-1,-4 1 11,0-1-1,-1 0 1,0-2-1,-1 1 1,0-1-1,-2 0 1,0-1-1,8-19 1,-13 26 19,-2 0 0,1 0 1,-1 0-1,0 0 0,-1 0 1,0 0-1,0-12 0,-9 97 272,9-61-313,0-1 0,1 1 0,5 17-1,-6-26-2,1 0-1,0 0 0,0 0 0,1 0 1,0-1-1,0 0 0,0 1 0,0-1 1,1 0-1,8 8 0,-9-10 7,0-1 0,0 0 0,1 1 0,0-1 0,-1 0 0,1-1 0,0 1-1,0-1 1,0 0 0,-1 1 0,2-2 0,-1 1 0,0 0 0,0-1 0,0 0 0,0 0 0,0 0 0,0 0 0,0-1 0,0 0-1,0 0 1,0 0 0,0 0 0,5-3 0,3-1 26,0 0-1,-1-1 0,0-1 1,0 0-1,-1-1 1,13-11-1,10-10 48,131-113 474,-162 140-537,0 0 1,0 0-1,0 1 0,1-1 1,-1 1-1,1 0 0,-1-1 0,1 1 1,-1 0-1,6-1 0,-7 3-14,0-1 0,0 0 0,0 0 0,-1 0-1,1 0 1,0 1 0,0-1 0,0 0 0,0 1-1,0-1 1,-1 1 0,1-1 0,0 1 0,0 0 0,-1-1-1,1 1 1,0-1 0,-1 1 0,1 0 0,-1 0-1,1-1 1,-1 1 0,1 0 0,-1 0 0,0 0-1,1 0 1,-1-1 0,0 1 0,1 0 0,-1 0 0,0 0-1,0 0 1,0 0 0,0 1 0,2 19 34,0-1 1,-2 1 0,0 0 0,-2-1-1,-3 25 1,2-24 5,-5 42 357,8-62-397,0-1 0,0 0 1,0 0-1,0 0 0,0 0 0,0 0 0,0 0 1,0 0-1,0 1 0,1-1 0,-1 0 1,0 0-1,0 0 0,0 0 0,0 0 0,0 0 1,0 0-1,0 0 0,1 0 0,-1 0 0,0 0 1,0 0-1,0 0 0,0 0 0,0 0 0,1 0 1,-1 0-1,0 0 0,0 0 0,0 0 0,0 0 1,0 0-1,1 0 0,-1 0 0,0 0 0,0 0 1,0 0-1,0 0 0,0 0 0,0 0 0,1 0 1,-1-1-1,0 1 0,0 0 0,0 0 0,0 0 1,0 0-1,0 0 0,0 0 0,0 0 0,0-1 1,0 1-1,0 0 0,1 0 0,-1 0 0,0 0 1,0 0-1,0-1 0,0 1 0,0 0 0,9-11 100,49-64 76,-33 41-64,43-47 0,-62 74-101,-3 4-4,0 1 1,0-1-1,-1 0 0,2 1 0,-1-1 1,0 1-1,4-2 0,-6 4-9,-1-1-1,1 1 1,-1 0-1,1 0 1,-1 0 0,1 0-1,-1 0 1,1 0-1,-1 0 1,1 0-1,-1 0 1,1 0-1,-1 0 1,1 0-1,-1 0 1,1 0-1,-1 1 1,1-1-1,-1 0 1,1 0-1,-1 0 1,0 1 0,2 0-1,-1 0 0,0 0 0,-1 0 0,1 0 0,0 1 0,0-1 0,0 0 0,-1 1 0,1-1 1,-1 1-1,1-1 0,0 4 0,0 8 3,1 1 0,-2 0 1,0 0-1,0-1 1,-5 24-1,0 26 66,5-62-68,0-1-1,0 1 1,0 0 0,0 0 0,0-1 0,0 1 0,0 0 0,0 0 0,0-1-1,0 1 1,0 0 0,1-1 0,-1 1 0,0 0 0,1 0 0,-1-1 0,0 1 0,1-1-1,-1 1 1,1 0 0,-1-1 0,1 2 0,0-2-1,0 0-1,-1 0 1,1 0 0,-1 0-1,1-1 1,0 1 0,-1 0-1,1 0 1,-1 0 0,1 0-1,0-1 1,-1 1 0,1 0 0,-1 0-1,1-1 1,-1 1 0,1 0-1,-1-1 1,1 1 0,-1-1-1,1 0 1,28-34-4,-23 27 5,-4 5-3,14-17 23,1 0 0,0 1 0,23-19 0,-39 37-20,0 0 0,0 0 0,0 0 1,0 0-1,1 0 0,-1 1 0,0-1 0,1 0 1,-1 1-1,1-1 0,-1 1 0,0-1 1,1 1-1,-1 0 0,1 0 0,-1-1 0,1 1 1,-1 0-1,1 0 0,1 1 0,-1-1-1,-1 1 0,0 0 0,0-1 0,1 1 0,-1 0-1,0 0 1,0 0 0,0 0 0,0 0 0,0 0 0,0 0 0,0 0 0,0 0-1,0 1 1,-1-1 0,2 3 0,1 4-7,0 0 1,-1 0-1,0 1 0,0-1 0,0 10 0,0 3-15,0-3-4,1 0 0,8 34 0,-10-51 25,-1 1 0,0-1-1,1 0 1,-1 0 0,1 0-1,0 0 1,-1 1-1,1-1 1,0 0 0,0 0-1,0 0 1,0-1 0,0 1-1,0 0 1,0 0 0,0 0-1,0-1 1,0 1-1,0 0 1,0-1 0,0 1-1,1-1 1,0 1 0,1-1-1,0 0 1,-1 1 0,1-1 0,-1-1 0,1 1 0,0 0 0,-1-1 0,1 1-1,-1-1 1,5-2 0,2 0 0,-1-1 0,0 0 1,0-1-1,-1 0 0,12-10 0,15-21 10,-25 26 8,1 0-1,14-12 1,-15 13-6,3-2 27,-12 11-38,0 0-1,1 0 1,-1 0-1,1 0 1,-1 1-1,0-1 1,1 0-1,-1 0 1,1 0-1,-1 0 1,0 0 0,1 1-1,-1-1 1,0 0-1,1 0 1,-1 1-1,0-1 1,1 0-1,-1 0 1,0 1-1,0-1 1,1 0 0,-1 1-1,0-1 1,0 0-1,0 1 1,1-1-1,-1 1 1,0-1-1,0 0 1,0 1-1,0-1 1,0 1 0,0-1-1,0 0 1,0 1-1,0 0 1,3 12-7,-1 0 0,0 0 0,-1 0 1,0 0-1,-2 0 0,-2 24 0,1-7-3,-55 386 39,21-251 39,30-137-44,3-20 58,0-19 202,1-38-203,3 0 0,8-66-1,25-99 47,-13 96-30,6-12 79,-22 112-143,1 1 0,1-1 0,1 1-1,0 1 1,11-17 0,-17 30-33,0 0-1,0 0 1,0 1-1,0-1 1,1 0 0,-1 1-1,1 0 1,0-1-1,0 1 1,0 0 0,0 0-1,0 1 1,0-1 0,0 1-1,1-1 1,-1 1-1,5-1 1,-5 2-1,0 0 0,1 0 0,-1 0 0,0 0 0,0 1 0,0-1 0,0 1 0,0 0 0,1 0 0,-1 0 1,0 0-1,-1 1 0,1-1 0,0 1 0,0 0 0,-1-1 0,1 1 0,-1 1 0,3 1 0,2 4-11,0 0 0,0 0 0,-1 0 1,0 1-1,-1 0 0,1 0 0,-2 1 0,0-1 1,0 1-1,0 0 0,1 12 0,-3-16 4,0 1 0,-1 0 0,-1-1 0,1 1 0,-1-1 0,0 1 0,0 0 0,-1-1 0,0 1-1,0-1 1,0 1 0,-1-1 0,0 1 0,0-1 0,-1 0 0,0 0 0,0 0 0,-7 9 0,8-13 7,-1 1-1,1-1 1,-1 0-1,0-1 1,0 1-1,0 0 1,0-1 0,0 0-1,0 0 1,0 0-1,-1 0 1,1 0-1,-4 0 1,-3 1 14,-1-1-1,-19-1 1,24 1-4,-1-2 1,1 1-1,0-1 1,0 1 0,0-2-1,0 1 1,0-1-1,0 1 1,0-2-1,1 1 1,-1-1 0,1 0-1,-9-6 1,11 8 3,2 1-12,1 0 0,0 0 1,-1 0-1,1 0 0,0 0 1,0 0-1,-1-1 0,1 1 0,0 0 1,-1 0-1,1 0 0,0 0 1,0 0-1,-1-1 0,1 1 1,0 0-1,0 0 0,-1 0 1,1-1-1,0 1 0,0 0 0,0 0 1,0-1-1,-1 1 0,1 0 1,0-1-1,0 1 0,3-2-4,1 1 0,-1 1 0,1-1 0,-1 0 0,1 1 0,5-1 0,-3 1-10,30-6-63,0-1 1,59-19-1,-76 19 55,0 0-1,0-2 1,-1 0-1,0-2 1,0 1-1,21-19 1,6-6 35,-35 28-2,0 0 1,0 0 0,-1-1-1,-1 0 1,1 0-1,-1-1 1,-1-1-1,1 1 1,-2-1-1,7-11 1,-10 14 0,0 0 0,0 0 1,0-1-1,-1 1 0,0-1 0,1-8 0,-3 15-12,1 0-1,-1-1 0,0 1 0,0-1 0,-1 1 0,1 0 1,0-1-1,0 1 0,-1 0 0,1-1 0,-1 1 0,1 0 1,-1 0-1,1-1 0,-1 1 0,0 0 0,0 0 0,1 0 1,-1 0-1,0 0 0,0 0 0,0 0 0,0 0 0,0 0 0,0 0 1,-1 0-1,1 1 0,0-1 0,0 1 0,-1-1 0,1 1 1,0-1-1,-1 1 0,1-1 0,0 1 0,-1 0 0,1 0 1,0 0-1,-1 0 0,1 0 0,-1 0 0,-1 1 0,-2-1 3,0 1-1,0-1 0,0 1 0,0 1 1,0-1-1,1 1 0,-1 0 1,0 0-1,1 0 0,-1 1 0,-4 3 1,-5 4 17,-24 22 1,34-27-24,0 0-1,0 0 1,0 0-1,1 0 1,0 0 0,0 0-1,0 1 1,1 0-1,0-1 1,0 1 0,0 0-1,1 0 1,0 0 0,0 0-1,0 1 1,1 10-1,0-9-1,1 0 0,-1 0-1,2 1 1,-1-1-1,1 0 1,0 0 0,1 0-1,0-1 1,0 1-1,1-1 1,8 14 0,-7-14-3,0 0 0,0-1 0,0 0 1,1 0-1,0 0 0,1 0 0,-1-1 1,1 0-1,0-1 0,0 1 0,0-1 0,9 3 1,-11-7 1,-1 1 0,1-1 0,0 0 0,0 0 0,-1-1 0,1 1 1,0-1-1,-1 0 0,1 0 0,-1-1 0,1 1 0,5-4 0,2 1 1,1-2 3,0 0 1,-1 0-1,1-1 1,-1 0-1,15-13 1,53-51 49,-31 27-29,-35 31-8,-3 3 16,0 1 0,16-10 0,-25 17-27,1 0 1,-1 1 0,1 0 0,0-1 0,0 1 0,-1 0 0,1 0-1,0 0 1,0 1 0,0-1 0,0 1 0,0 0 0,0 0-1,0 0 1,0 0 0,5 1 0,-1 1-14,-3-2 8,0 1 0,-1 0 1,1 0-1,-1 0 0,1 0 0,-1 1 1,0 0-1,1-1 0,-1 1 0,0 0 1,0 1-1,0-1 0,-1 0 0,1 1 1,4 5-1,-3-3 4,18 22-24,-22-27 24,0 1 1,0-1-1,0 0 0,0 0 0,0 0 1,0 0-1,1 0 0,-1 0 0,0 0 1,0 0-1,0 0 0,0 1 0,0-1 1,0 0-1,0 0 0,0 0 0,0 0 1,0 0-1,0 0 0,0 0 0,1 0 1,-1 0-1,0 0 0,0 0 0,0 0 0,0 0 1,0 0-1,0 0 0,0 0 0,0 0 1,1 0-1,-1 0 0,0 0 0,0 0 1,0 0-1,0 0 0,0 0 0,0 0 1,0 0-1,0 0 0,1 0 0,-1 0 1,0 0-1,0 0 0,0 0 0,0 0 1,0 0-1,0 0 0,0 0 0,0 0 1,0-1-1,0 1 0,0 0 0,0 0 1,1 0-1,-1 0 0,0 0 0,0 0 1,0 0-1,0 0 0,0 0 0,0-1 1,0 1-1,0 0 0,0 0 0,0 0 0,0 0 1,0 0-1,-6-21 71,5 18-68,0-1-1,0 1 1,-1 0 0,0 0-1,0 0 1,0 0-1,0 0 1,0 0 0,0 1-1,-1-1 1,1 1 0,-1-1-1,0 1 1,0 0-1,-4-2 1,5 3-2,0 0 0,-1 0 0,1 0 0,-1 0 0,1 1 0,-1 0 0,1-1 0,-1 1 0,1 0 0,-1 0 0,1 0-1,-1 0 1,1 1 0,-1-1 0,1 1 0,-1 0 0,1-1 0,-1 1 0,1 0 0,0 0 0,0 1 0,-4 1 0,0 1-1,1 1 0,1-1 0,-1 1 0,1-1 0,-1 1 0,1 1 1,1-1-1,-1 0 0,1 1 0,0 0 0,0 0 0,-2 7 0,1-4-1,2 0 1,-1 1-1,1-1 1,0 1-1,1-1 0,0 1 1,1 14-1,0-18-8,1-1-1,0 0 1,0 1 0,0-1-1,0 0 1,1 0 0,0 0-1,0 0 1,1 0 0,2 5-1,-4-9 11,0 0-1,0 0 1,0 1 0,0-1-1,1 0 1,-1 0-1,0 0 1,0 0-1,1-1 1,-1 1-1,0 0 1,1 0-1,-1-1 1,1 1 0,-1-1-1,1 1 1,-1-1-1,1 0 1,-1 0-1,1 1 1,-1-1-1,1 0 1,0 0-1,-1-1 1,1 1 0,-1 0-1,1 0 1,-1-1-1,1 1 1,-1-1-1,1 1 1,-1-1-1,0 0 1,1 0 0,-1 1-1,0-1 1,1 0-1,1-2 1,5-3 5,0-1 0,-1 1 0,0-2 1,0 1-1,0-1 0,-1 0 0,0 0 0,7-14 1,-3 3-3,-1-1 0,12-38 0,-8-3 13,-8 23-17,3 35-1,-4 1 1,0-1 0,0 1 0,0-1 0,0-1 0,-1 1 1,1 0-1,-1-1 0,0 0 0,4-5 0,22-43 0,-15 25 0,-5 11 0,-2 0 0,0 0 0,-1-1 0,5-21 0,9-71 0,-15 82 0,-3 0 0,0 1 0,-2-37 0,-1 32 0,4-34 0,-1 20 0,-2 41 0,0 1 0,-1-1 0,1 1 0,-1-1 0,1 1 0,-1-1 0,0 1 0,-1 0 0,1 0 0,-3-6 0,3 9 0,1-1 0,0 1 0,-1 0 0,1-1 0,0 1 0,0 0 0,-1 0 0,1 0 0,0-1 0,-1 1 0,1 0 0,0 0 0,-1 0 0,1 0 0,0 0 0,-1 0 0,1 0 0,-1-1 0,1 1 0,0 0 0,-1 0 0,1 0 0,0 0 0,-1 1 0,1-1 0,-1 0 0,1 0 0,0 0 0,-1 0 0,1 0 0,0 0 0,-1 1 0,1-1 0,0 0 0,-1 0 0,1 0 0,0 1 0,0-1 0,-1 0 0,1 0 0,0 1 0,0-1 0,-1 0 0,1 1 0,0-1 0,0 1 0,-12 18 0,11-16 0,-11 21 0,2 1 0,0 0 0,2 1 0,1 0 0,-5 36 0,-7 138 0,16-145 0,0-19 0,3-1 0,1 1 0,1 0 0,14 65 0,10-21 0,-24-76 0,0-1 0,0 0 0,0 0 0,0 0 0,0-1 0,1 1 0,-1-1 0,1 1 0,0-1 0,0 0 0,-1 0 0,2 0 0,-1 0 0,0 0 0,0-1 0,0 0 0,1 1 0,-1-1 0,1 0 0,6 0 0,1 2 0,1-2 0,-1 0 0,1 0 0,-1-1 0,16-2 0,-21 1 0,14-1 0,-1-1 0,31-9 0,-32 5 0,-21-2-208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0:26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1050 4120,'0'0'9016,"12"1"-8706,2 0-186,-4 0 29,-1 0 0,0 1-1,1 0 1,11 4 0,-15-5-45,0 0 0,1 0 0,-1-1 0,0 1 0,0-2 0,0 1 0,0-1 0,8-1 0,51-15 683,-59 15-711,0 1-26,-1-1 1,0 1-1,0-1 1,0-1-1,0 1 1,0-1-1,-1 0 0,1 0 1,-1 0-1,0-1 1,0 1-1,0-1 1,0 0-1,-1 0 1,1 0-1,-1-1 1,0 1-1,0-1 0,-1 0 1,1 0-1,-1 0 1,0 0-1,-1 0 1,3-10-1,-4 11-31,0 1 1,0-1-1,0 1 0,-1-1 0,1 1 0,-1 0 1,0-1-1,0 1 0,0-1 0,0 1 0,0 0 1,-1 0-1,0 0 0,1 0 0,-1 0 0,-1 0 1,1 0-1,0 1 0,0-1 0,-1 1 0,0-1 1,-4-3-1,-1 1 22,0 0 0,1 0 1,-2 0-1,1 1 0,0 0 1,-1 1-1,-13-4 0,13 5-12,0 0 1,-1 0-1,1 1 0,-1 0 0,1 1 1,-1 0-1,1 0 0,-1 1 0,1 1 1,0-1-1,-1 1 0,1 1 0,0 0 1,0 0-1,-15 9 0,20-10-20,0 0 1,0 1-1,0-1 1,1 1-1,-1 0 1,1 1-1,0-1 0,0 0 1,0 1-1,0 0 1,0-1-1,1 1 0,0 0 1,0 0-1,0 1 1,0-1-1,-2 9 0,2 17 48,0-22-37,1 0-1,0 0 1,1 1 0,0-1 0,0 0 0,1 0 0,0 0 0,0 1 0,1-1-1,0 0 1,0-1 0,7 16 0,0-8 18,-6-7-13,1-1-1,1 0 1,-1-1-1,1 1 0,0-1 1,1 0-1,7 8 0,10 4 108,0-1 0,1 0 0,29 13 0,-47-26-109,0-1 1,0 0-1,0 0 0,1-1 0,-1 0 0,1 0 0,-1 0 0,1-1 0,0 0 0,-1 0 1,1-1-1,0 0 0,0 0 0,7-2 0,5-1 4,-5 1-6,0-1-1,1 0 1,-1-1 0,-1-1 0,1 0-1,19-10 1,-12 1 5,0-1-1,-2-1 1,0-1-1,-1 0 1,-1-2-1,17-21 1,27-48 27,-18 25-12,-30 45-27,-1 0 0,-1-1 0,-1-1-1,0 0 1,-1 0 0,-2-1 0,0 0 0,4-24-1,0-12 55,-3-1-1,-3 0 0,-2 0 1,-3-1-1,-2 1 0,-3 0 1,-17-79-1,16 118-6,0-1 0,-11-20 0,1 1 33,16 38-95,-1 0-1,1 0 1,0 0-1,0 1 1,-1-1-1,1 0 1,0 0-1,-1 0 1,1 1-1,-1-1 1,1 0 0,-1 1-1,1-1 1,-1 0-1,0 1 1,1-1-1,-1 0 1,0 1-1,1-1 1,-3 0-1,3 1-3,-1 1-1,0-1 1,1 1-1,-1-1 0,1 0 1,-1 1-1,1-1 1,-1 1-1,1-1 1,-1 1-1,1-1 1,-1 1-1,1 0 1,0-1-1,-1 1 0,1 0 1,0-1-1,-1 1 1,1 0-1,0-1 1,0 1-1,0 1 1,-22 40-50,17-34 36,1 0 0,0 1 0,-6 15 0,-4 34-138,-9 92 1,19-41-11,2-30 47,0-47 73,1 0-1,1 0 1,2 0-1,1 0 1,2 0-1,15 58 1,-11-61 1,-6-19 34,0 0 0,0-1 0,1 1 0,0-1 0,9 15-1,-3-10 17,-1-1-20,-1-1 1,0 1 0,-1 1-1,6 14 1,-12-26 19,0 0 0,1 0 0,-1 0 0,1-1 1,-1 1-1,1 0 0,0 0 0,0-1 0,0 1 0,0-1 0,0 0 0,0 0 1,0 1-1,5 0 0,-2 1 0,0-1 0,1 0 0,-1-1 0,1 0 1,5 1-1,13-1 15,-1-2 1,0-1-1,1 0 1,-1-2-1,34-10 1,-52 12-11,1 0 1,0 0-1,-1-1 1,1 0-1,-1 0 1,0 0-1,0-1 1,8-7-1,32-38 177,-45 49-189,2-3 14,0-1 0,0 1 0,0 0 0,0-1 0,-1 1 0,1-1 0,-1 0 0,0 1 0,0-1 0,0 0 0,-1 0 0,1 0 0,-1 1 0,0-1 0,0 0 0,0 0 0,0 0 0,-1 0 0,0 0 0,0 1 1,0-1-1,0 0 0,0 1 0,-1-1 0,-2-4 0,2 6-2,-1 0 1,1 0 0,0 0 0,-1 0 0,1 1 0,-1-1-1,1 1 1,-1 0 0,0 0 0,0 0 0,0 0-1,1 0 1,-1 0 0,0 1 0,0-1 0,0 1-1,0 0 1,0 0 0,0 0 0,0 1 0,-4 0 0,-8-1-13,14 0-2,-1 1 1,1-1-1,-1 0 1,1 1-1,0-1 1,-1 1-1,1-1 0,-1 1 1,1 0-1,0-1 1,0 1-1,-1 0 1,1 0-1,0 0 0,-2 2 1,-16 10-52,15-11 36,1 0 0,-1 0 0,1 0 0,0 1 0,0 0 0,0 0 0,0-1 0,0 2 0,-4 5 0,1-1-4,4-4 7,-1 0 0,1 0 1,0 0-1,0 1 1,0-1-1,1 1 0,0 0 1,0-1-1,0 1 1,0 0-1,0 5 0,-2 11-30,3-18 38,0 0 0,0 0 0,0 0 0,1 1 0,-1-1 0,1 0 0,-1 0 0,1 0 0,0 0 0,0 0 0,0 0 0,4 5 0,21 32-45,-21-33 60,1 0-1,1 0 0,-1 0 1,1-1-1,0 0 0,1 0 1,-1-1-1,1 0 0,0 0 1,1-1-1,-1 0 0,1-1 1,0 1-1,0-2 0,10 3 1,-16-4 4,0 0 0,0-1 1,1 1-1,-1-1 0,0 0 0,0 0 1,0 0-1,0 0 0,0 0 1,0-1-1,1 1 0,-1-1 0,0 0 1,0 0-1,0 0 0,-1 0 1,1-1-1,0 1 0,0-1 1,-1 0-1,1 0 0,-1 1 0,1-2 1,2-2-1,2-2 22,0 0 0,-1-1 0,1 0-1,-1 0 1,-1-1 0,9-16 0,-3-2 39,9-28 0,9-24 59,-28 75-129,1 1 1,0 0 0,0-1-1,0 1 1,0 0-1,0 0 1,1 0 0,-1 1-1,4-4 1,-5 6-4,0-1 0,0 0-1,1 0 1,-1 1 0,0-1 0,1 0-1,-1 1 1,1-1 0,-1 1 0,0 0 0,1 0-1,-1-1 1,1 1 0,-1 0 0,1 0-1,-1 0 1,1 1 0,-1-1 0,1 0 0,-1 0-1,1 1 1,-1-1 0,0 1 0,1-1-1,1 2 1,24 15-39,-20-13 22,0 0 0,0 0 0,0 0 0,8 2 0,-5-2 14,8 2-77,-16-9 106,-8-7 113,4 8-124,0 0 1,0 0-1,0 0 1,0 1-1,0-1 1,-1 1-1,1-1 1,0 1-1,-1 0 1,1 0-1,-1 0 1,0 1-1,1-1 1,-1 0-1,0 1 1,1 0-1,-1 0 1,0-1-1,1 2 1,-1-1-1,-4 1 1,-2 2-15,1 1 0,0 0 0,0 1 0,1-1 1,-1 2-1,1-1 0,0 1 0,1 0 0,-1 0 0,1 1 0,0 0 0,1 0 0,0 0 1,-6 11-1,8-12-19,1 0 0,0 1 0,0-1 0,1 0 0,0 1 0,0-1 0,0 1 0,1-1 0,0 1 0,0-1 0,1 1 0,-1-1 0,1 1 0,1-1 0,-1 0 0,1 1 0,0-1 0,1 0 0,0 0 0,0 0 0,0-1 0,5 7 0,-6-9 17,0-1 0,0 0 1,0 0-1,0 0 1,0 0-1,1 0 0,-1 0 1,1-1-1,-1 1 0,1-1 1,0 0-1,-1 0 1,1 0-1,0 0 0,0 0 1,0 0-1,0-1 1,0 1-1,0-1 0,0 0 1,5 0-1,6-1 11,0-1 1,0 0-1,17-5 0,-27 6-13,10-3 3,0-1 0,0-1 0,-1 0-1,0-1 1,0 0 0,0-1 0,-1 0-1,0-1 1,-1 0 0,0-1 0,0-1-1,-1 1 1,10-15 0,0-2 35,-1-1-1,-2-1 1,-1 0 0,22-56-1,-22 36 41,-3-2 0,-1 1 0,-3-1-1,4-71 1,-10 75-5,-1 0-1,-3-1 1,-2 1-1,-2 0 1,-1 0-1,-3 1 1,-27-81-1,17 96 28,6 43-119,7-5-7,1 1 0,0 1 0,0-1-1,1 1 1,0 0 0,0 0 0,-3 17 0,1-9 0,-1 8-39,1 1 1,-6 49-1,4 57-111,5-67 126,8 150-162,0-120 95,5 19 3,-8-95 94,2-1 0,0 0 1,1 0-1,9 20 0,-12-34 21,0 1-4,0 1 0,0-1 0,1 0 0,0 0 0,0 0 0,0 0 0,1-1 0,0 1 0,0-1 0,6 6 0,-6-7 8,-1 0 0,1-1 0,0 1-1,0-1 1,1 0 0,-1 0 0,0 0-1,1-1 1,-1 1 0,1-1 0,-1 0-1,1-1 1,-1 1 0,1-1 0,9 0-1,-6-1 14,-1-1 0,0 0-1,1 0 1,-1 0 0,0-1-1,0 0 1,0-1 0,-1 0-1,9-5 1,-11 6-9,0-1 0,0 0 0,-1 0-1,1 0 1,-1 0 0,0-1 0,0 1 0,0-1 0,0 0 0,-1 1-1,3-8 1,3-11 40,5-28 0,-10 41-30,-1 0 12,-1 1 1,0 0-1,-1 0 0,0-1 0,0 1 1,-1 0-1,0-1 0,0 1 1,-1 0-1,-1 0 0,0 0 0,0 0 1,-8-16-1,2 13 66,5 9-54,6 6-64,16 20-165,4 9 47,-16-24 109,0-1 1,-1 1-1,0 0 1,0 1-1,-1-1 1,0 1-1,-1-1 1,1 1-1,1 13 1,16 130-102,-20-148 132,0 0 0,0 1 1,0-1-1,1 0 0,-1 0 0,1 0 1,0-1-1,0 1 0,0 0 0,1-1 0,0 1 1,-1-1-1,1 0 0,0 0 0,4 3 0,-5-4 7,0-1-1,0 0 0,0 1 0,0-1 0,0 0 0,0 0 0,0 0 0,1-1 0,-1 1 0,0-1 0,1 1 0,-1-1 0,0 0 0,1 0 0,-1 1 0,0-2 0,1 1 0,-1 0 0,0 0 0,1-1 0,-1 0 0,0 1 0,1-1 0,-1 0 0,0 0 1,0 0-1,0 0 0,3-3 0,12-10 21,0-1 1,-1-1 0,-1-1 0,0 0-1,16-25 1,-10 13 12,-16 22-11,0 0-1,-1-1 1,1 1-1,-1-1 0,4-12 1,1 2 199,-4 35-193,-4-2-35,1 1 1,1-1-1,1 0 1,9 27 0,-11-37-7,0 1-1,1-1 1,-1 1 0,1-1 0,0 0 0,1 0 0,-1 0 0,1-1 0,0 1 0,0-1-1,1 0 1,-1 0 0,1 0 0,0 0 0,7 3 0,-8-5-2,1 0 0,0 0 0,-1-1 0,1 0 0,0 0 0,0 0 1,0 0-1,0-1 0,-1 0 0,1 0 0,0 0 0,0-1 0,0 0 0,0 1 0,0-2 0,5-1 1,-7 2 14,0-1 1,0 1 0,-1-1 0,1 0-1,0 0 1,-1 0 0,1 0 0,-1-1 0,0 1-1,0-1 1,0 1 0,0-1 0,0 0 0,-1 0-1,1 1 1,-1-1 0,0 0 0,0 0-1,0-1 1,0 1 0,0 0 0,0 0 0,-1 0-1,0-1 1,0-2 0,0-2 11,0-1 1,-1 1 0,0 0-1,-1 0 1,0 0-1,0 0 1,0 0-1,-1 0 1,0 1-1,-7-11 1,7 12 9,-1 0-1,0 0 1,0 1 0,0-1 0,-1 1-1,1 0 1,-1 0 0,-1 1 0,1 0-1,-1 0 1,1 0 0,-1 0-1,-7-2 1,1-4 52,12 10-76,-1-1 1,1 0 0,-1 1-1,1-1 1,-1 0 0,0 1-1,1-1 1,-1 1-1,0-1 1,0 1 0,1-1-1,-1 1 1,0 0 0,0-1-1,0 1 1,0 0-1,1-1 1,-1 1 0,0 0-1,-1 0 1,-8-1-14,2 1-48,6 13-20,2-13 35,-1 1 34,1-1 1,0 0 0,0 1 0,0-1 0,0 1 0,-1-1 0,1 1 0,0-1-1,0 1 1,0-1 0,0 1 0,0-1 0,0 0 0,1 1 0,-1-1 0,0 1 0,0-1-1,0 1 1,0-1 0,0 1 0,1 0 0,4 9-50,-5-9 47,1 0 0,-1 0-1,1-1 1,-1 1 0,1 0-1,-1 0 1,1 0 0,-1 0 0,1 0-1,0-1 1,-1 1 0,1 0 0,0 0-1,0-1 1,0 1 0,-1-1-1,1 1 1,0 0 0,2 0 0,25 11-87,-25-10 85,0 0 0,1 0 0,-1 0 0,0-1 0,1 1 1,0-1-1,-1 0 0,1 0 0,0-1 0,-1 1 0,1-1 0,0 1 0,0-1 1,0 0-1,-1-1 0,1 1 0,0-1 0,0 1 0,5-3 0,24-10-15,-7 3 50,0-2-1,26-15 0,-43 22-12,1 1 0,-1 0-1,1 1 1,0 0 0,0 0-1,0 1 1,17-1 0,-25 2-11,1 1 0,0 1 0,0-1 0,0 0 1,0 1-1,0-1 0,-1 1 0,1 0 1,0 0-1,0 0 0,-1 0 0,1 1 0,-1-1 1,1 1-1,-1 0 0,0-1 0,1 1 1,-1 0-1,0 0 0,0 0 0,0 1 0,2 2 1,-3-1 8,1 0 0,0-1 0,-1 1 0,0 0 1,1 0-1,-2 0 0,1 0 0,0 0 0,-1 0 1,0 1-1,0-1 0,0 0 0,0 0 0,-1 0 0,-1 5 1,-3 28 73,4-26-26,-1-1 1,-5 21 0,4-14 153,3-14-126,1-11 3,1 2-62,0 0 0,0 0 0,0 0 0,1 0 0,0 1 0,0-1 0,4-4 1,11-23 26,-15 27-35,1 0-1,-1-1 0,1 2 0,0-1 1,1 0-1,-1 1 0,8-7 0,-9 10-13,0-1 0,0 0 0,0 1 0,1-1-1,-1 1 1,1 0 0,-1 0 0,1 1-1,0-1 1,-1 1 0,1-1 0,0 1-1,0 0 1,5 0 0,-7 2-9,0-1 1,0 1-1,0-1 0,0 1 0,0 0 1,0 0-1,0 0 0,0 0 1,0 1-1,0-1 0,0 0 1,-1 1-1,1-1 0,0 1 1,-1 0-1,0-1 0,1 1 0,1 4 1,23 40-23,-22-38 27,6 16-6,-7-17 6,-1-1 0,1 1 0,1-1 0,-1 0-1,9 11 1,-7-11-11,1 1 28,0 0-1,1 0 1,13 10-1,-18-15-10,0-1 0,-1 0 0,1 0 1,0 0-1,0 0 0,0 0 0,0 0 0,0-1 0,0 1 1,0-1-1,0 1 0,0-1 0,0 0 0,0 0 0,0 0 1,0 0-1,0 0 0,0 0 0,0-1 0,0 1 0,0-1 1,0 1-1,4-2 0,11-8 43,0 0 0,-1-1 0,29-24 0,-36 27-13,0-1 0,0 0 0,-1 0 0,0-1 1,-1 0-1,0 0 0,7-15 0,-13 22-57,1 0 1,-1 0-1,0 0 0,0 0 0,0 0 1,0 0-1,-1 0 0,1 0 0,-1-1 0,0 1 1,0 0-1,0 0 0,0 0 0,-1 0 1,1-1-1,-1 1 0,0 0 0,0 0 1,-1-3-1,-14-15-3665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0:27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83 6128,'0'0'2897,"-4"-10"-2514,-14-31 1,18 41-351,-1-1 0,1 0 0,-1 1 0,1-1 1,0 0-1,0 0 0,-1 1 0,1-1 0,0 0 0,0 0 1,0 1-1,0-1 0,0 0 0,0 0 0,0 0 0,0 1 1,0-1-1,0 0 0,0 0 0,0 0 0,1 1 0,-1-1 1,0 0-1,1 0 0,-1 1 0,0-1 0,1 0 0,-1 1 1,1-1-1,-1 0 0,1 1 0,0-1 0,-1 1 0,1-1 1,-1 1-1,1-1 0,1 0 0,1 0 63,1 0 0,-1 0 0,0 1 0,1-1 0,-1 1 0,7 0 0,-3 0 69,25-1 311,0 2 0,42 7 0,-16-1-4,48 1 622,115-7 0,-108 4-464,-45-1-2695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0:17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467 118 4512,'0'0'5200,"-12"-8"-4972,-1 0-156,-77-43 882,58 32-291,27 16-564,0-1-1,0 1 0,0 0 1,0 1-1,-1-1 1,1 1-1,-1 0 0,1 1 1,-1-1-1,-5 0 1,-8 0 170,16 1-215,-1 1 0,1-1 0,0 1 0,-1 0 0,1 0 0,-1 0 0,1 0 0,0 1 0,-1-1 0,1 1 0,0 0 1,-5 2-1,-13 5 171,15-6-154,0 1 1,0 0-1,1 0 1,-1 0-1,0 0 1,1 1-1,-9 7 1,5-2 44,-8 8 145,-22 27 0,34-37-194,0 1 1,1 0 0,-1 0-1,1 0 1,1 0-1,0 1 1,-3 10 0,2-3 52,1 1 0,0-1 0,1 0 1,1 30-1,1-36-78,1 0-1,1 0 1,0-1 0,0 1 0,1 0-1,0-1 1,1 1 0,0-1-1,6 11 1,-5-11-13,0 1-6,1 0 0,0-1 0,0 1 0,1-1 0,0-1 0,0 1 0,1-1 1,0-1-1,0 1 0,13 7 0,-3-3 34,-9-7-8,0 1-1,0-1 1,0 0-1,0-1 1,1 0 0,16 4-1,12 1 75,-30-6-95,1-1-1,-1 0 0,0-1 0,0 1 0,1-2 1,-1 1-1,1-1 0,9-2 0,9-2 36,0-1 0,37-14 1,-54 16-47,0-2 1,-1 1 0,1-1 0,-1-1 0,0 0 0,-1 0 0,1 0-1,-1-1 1,10-12 0,-9 10 10,1 0 0,16-12 0,12-10 72,-37 30-96,0 0-1,0-1 1,0 1-1,-1 0 1,1 0-1,0-1 1,-1 1 0,1 0-1,-1-1 1,1 1-1,-1-1 1,0 1-1,0-1 1,1 1-1,-1 0 1,0-1 0,0 1-1,-1-1 1,1 1-1,0-1 1,0 1-1,-1-1 1,1 1 0,-1-2-1,-2-13 101,-23 4 58,25 12-159,-1 0 0,1 1 0,-1-1 0,1 0 0,-1 1 0,1-1 0,-1 1 0,1 0 0,0-1 1,-1 1-1,1 0 0,0 0 0,0 0 0,-2 1 0,-18 17 52,14-12-55,0 2 0,1-1 0,0 1-1,0 0 1,1 0 0,0 1 0,-7 18 0,11-24 2,-1 0 0,1 1 0,1-1 0,-1 0 1,0 0-1,1 1 0,0-1 0,0 0 0,0 0 1,1 1-1,-1-1 0,1 0 0,0 0 1,0 1-1,1-1 0,-1 0 0,1 0 0,0-1 1,0 1-1,0 0 0,0 0 0,4 3 0,0 0 7,1 0-1,0 0 0,0-1 0,0 0 0,1-1 0,0 1 0,0-1 0,0-1 0,1 0 0,0 0 0,0 0 1,0-1-1,17 3 0,-19-4 4,0 0 0,1-1-1,-1 0 1,1 0 0,0-1 0,-1 0 0,1 0 0,-1-1 0,1 0 0,-1 0 0,1-1-1,-1 0 1,0 0 0,1-1 0,-1 0 0,0 0 0,-1 0 0,1-1 0,-1 0 0,1-1-1,-1 1 1,-1-1 0,10-10 0,-10 10 24,0-1 0,0 1 0,-1-1 0,0 0 1,0-1-1,-1 1 0,0-1 0,3-8 0,-4 11-13,-1 0 0,-1 0 0,1 0 0,0 0 0,-1 0 0,0 0-1,0-1 1,0 1 0,-1 0 0,1 0 0,-1 0 0,0 0 0,0 0 0,0 0 0,-1 0 0,-2-4 0,1 2-6,0 1 1,0 0-1,-1 0 1,0 0 0,0 0-1,0 1 1,-1 0-1,0-1 1,0 2 0,0-1-1,0 0 1,0 1-1,-1 0 1,1 1 0,-1-1-1,0 1 1,0 0-1,0 0 1,0 1-1,0-1 1,-12 1 0,8 0-11,0 1 1,0 0 0,1 1-1,-1 0 1,0 0 0,0 1 0,1 0-1,-1 1 1,1 0 0,0 1-1,-1 0 1,2 0 0,-9 6-1,4 1-7,21-10-26,27-13-20,137-80-62,-109 57 28,-45 23 48,1 1-1,1 1 1,0 1 0,28-9 0,-32 11-7,3-1-31,-18 8 67,0 0-1,0 0 0,-1 0 1,1 0-1,0 0 0,0 1 1,-1-1-1,1 0 1,0 0-1,0 1 0,-1-1 1,1 1-1,-1-1 0,1 0 1,0 1-1,-1-1 0,1 1 1,-1-1-1,1 1 0,-1 0 1,1-1-1,-1 1 1,1-1-1,-1 1 0,0 0 1,1-1-1,-1 2 0,5 9 0,0 1-1,-1-1 0,-1 1 1,0 0-1,0 0 0,-1 0 1,0 14-1,-4 89 41,-1-39 96,-3-44-22,3-19 15,2-12-23,1-3 34,6-18-84,2 0 0,9-20 0,0 1 20,-11 25-44,1 0-1,1 0 1,0 0-1,1 1 1,0 0-1,1 1 0,0 0 1,1 1-1,1 0 1,-1 0-1,17-9 1,-27 18-29,0 1 1,1 0-1,-1 0 1,0 0-1,1 0 1,0 1-1,-1-1 1,1 0-1,-1 1 1,1-1-1,0 1 1,-1-1-1,1 1 1,0 0 0,-1 0-1,1-1 1,3 2-1,-3-1-4,0 2-1,1-1 1,-1 0-1,0 0 1,1 1 0,-1-1-1,0 1 1,0-1-1,2 4 1,1-1-6,-4-3 10,0 0 0,0 0 0,-1 0 0,1 1 0,0-1 0,-1 0 0,1 0 0,-1 1 0,1-1 0,-1 0 0,0 1 0,0-1 0,1 0 0,-1 1 0,0 2 0,-2 27 2,0-15 1,-8 92 302,10-106-275,0-2-24,0 0-1,0-1 1,0 1 0,1 0-1,-1 0 1,0 0 0,0 0-1,0 0 1,0 0 0,0 0-1,0 0 1,0 0-1,1 0 1,-1 0 0,0 0-1,0 0 1,0 0 0,0 0-1,0 0 1,0 0 0,1 0-1,-1 0 1,0 0 0,0 0-1,0 0 1,0 0 0,0 0-1,0 0 1,1 0 0,-1 0-1,0 0 1,0 0 0,0 1-1,0-1 1,0 0 0,0 0-1,0 0 1,0 0 0,0 0-1,0 0 1,1 0 0,-1 0-1,0 0 1,0 1 0,0-1-1,0 0 1,0 0 0,0 0-1,0 0 1,0 0 0,0 0-1,0 1 1,0-1 0,0 0-1,0 0 1,0 0 0,0 0-1,0 0 1,0 0 0,0 1-1,0-1 1,0 0 0,0 0-1,0 0 1,0 0 0,-1 0-1,8-21 228,0 2-203,2 1 0,0 1-1,1-1 1,1 1-1,1 1 1,0 0-1,1 1 1,18-17 0,-24 24-25,-7 8-5,1-1 0,-1 1-1,0-1 1,0 1 0,1 0 0,-1-1-1,0 1 1,0 0 0,1-1 0,-1 1-1,0 0 1,1-1 0,-1 1 0,1 0-1,-1-1 1,0 1 0,1 0 0,-1 0-1,1 0 1,-1-1 0,1 1 0,-1 0-1,0 0 1,1 0 0,-1 0 0,1 0-1,-1 0 1,1 0 0,-1 0 0,1 0-1,-1 0 1,1 0 0,-1 0 0,1 0-1,-1 0 1,1 1 0,-1-1 0,0 0-1,1 0 1,-1 0 0,1 1 0,2 1-9,-1 0 0,0 1 0,1-1 1,-1 0-1,0 1 0,0 0 0,-1-1 1,1 1-1,0 0 0,-1 0 0,2 4 0,11 40-40,-2-9 16,-4-14-20,8 33 0,-12-39 4,0 0 0,2-1-1,0 0 1,10 21-1,-13-33 56,-1-2-8,-1 1 0,1-1 0,0 0-1,1 0 1,-1 0 0,0 0 0,5 5 0,-5-8 1,-1 1-1,0 0 1,0-1 0,1 1-1,-1-1 1,1 1 0,-1-1 0,0 0-1,1 0 1,-1 1 0,1-1-1,-1 0 1,0 0 0,1 0-1,-1-1 1,1 1 0,-1 0 0,0 0-1,1-1 1,-1 1 0,1-1-1,-1 1 1,0-1 0,0 0 0,2 0-1,1-2 7,-1-1 0,1 1 0,-1-1 0,1 1-1,-1-1 1,0 0 0,0-1 0,-1 1-1,1 0 1,-1-1 0,0 1 0,0-1 0,1-6-1,5-9 27,48-125 223,-49 125-196,-4 11-18,0 0 1,-1 0 0,0-1 0,0 1-1,-1 0 1,1-12 0,-2 18-27,0 0 1,0 0-1,0-1 1,0 1-1,1 0 1,-1 0-1,1 0 1,2-6-1,-4 8 45,-1 9-65,-5 226-169,8 181-51,2-374 227,-1-11 40,8 46-1,-7-58 76,-3-18-106,0 0 1,0 0-1,0 0 0,0 0 1,0 0-1,0 0 0,0 0 1,0 0-1,0 0 1,0 0-1,0 0 0,0 0 1,0 0-1,0 0 0,0 0 1,0 0-1,0 0 0,0 0 1,-1 0-1,1 0 1,0 0-1,0 0 0,0 0 1,0 0-1,0 0 0,0 0 1,0 0-1,0 0 0,0 0 1,0 0-1,0 0 1,0 0-1,0 0 0,-8-31 271,-21-390 352,29 390-588,2 0 0,0-1 0,3 1 0,12-50 0,-14 74-41,0-1 0,0 1-1,0 0 1,1 0 0,0 0 0,0 0-1,1 1 1,10-12 0,-4 7-45,1 0 1,0 1-1,19-12 1,-29 20 31,-1 1-1,1 0 1,0 0 0,1 0-1,-1 0 1,0 0-1,0 0 1,0 1 0,1-1-1,-1 1 1,0-1 0,1 1-1,-1 0 1,0 0-1,1 0 1,-1 0 0,0 0-1,0 1 1,1-1 0,2 1-1,-2 1 1,1 0-1,-1 0 1,1 0-1,-1 0 0,1 1 1,-1-1-1,0 1 1,0-1-1,0 1 1,4 6-1,1 3-17,0 1-1,-1 0 1,0 0 0,-1 0-1,6 18 1,-8-19-7,0 2 0,0-1 0,-2 0 0,3 18 0,-5-23 24,0-1 0,0 0 0,-1 0-1,0 0 1,0 1 0,-1-1 0,0 0 0,0 0-1,-5 10 1,-20 38 13,27-54 2,-1 0 0,1 0 1,-1 0-1,1 0 0,-1-1 1,1 1-1,-1 0 1,0 0-1,1-1 0,-1 1 1,0 0-1,0-1 0,1 1 1,-1-1-1,0 1 0,0-1 1,0 1-1,0-1 0,0 0 1,0 1-1,0-1 1,0 0-1,0 0 0,0 0 1,0 0-1,0 0 0,0 0 1,0 0-1,0 0 0,0 0 1,0 0-1,1 0 0,-1 0 1,0-1-1,0 1 1,0-1-1,0 1 0,0 0 1,0-1-1,0 1 0,-1-2 1,-4-2 34,0-1 1,0 0 0,1 0-1,-7-7 1,7 7-12,-2-1 15,4 3-13,-1 0 1,1-1 0,0 1 0,0-1 0,0 0-1,0 0 1,1 0 0,-1 0 0,-1-5 0,4 8-30,0 1 0,0 0 1,0-1-1,0 1 1,0 0-1,0-1 0,0 1 1,0 0-1,1 0 1,-1-1-1,0 1 0,0 0 1,0-1-1,0 1 0,1 0 1,-1 0-1,0-1 1,0 1-1,0 0 0,1 0 1,-1 0-1,0-1 1,0 1-1,1 0 0,-1 0 1,0 0-1,1 0 1,-1 0-1,0-1 0,1 1 1,-1 0-1,0 0 0,1 0 1,-1 0-1,0 0 1,0 0-1,1 0 0,-1 0 1,0 0-1,1 0 1,-1 0-1,0 0 0,1 1 1,-1-1-1,1 0 0,23 3-54,-17-2 51,17 1-32,-3 1 3,0-1-1,0-1 1,33-3 0,-48 2 24,1-2 1,-1 1 0,1-1-1,-1 0 1,0 0-1,0 0 1,0-1 0,0 0-1,0 0 1,-1-1-1,1 0 1,-1 0 0,0 0-1,0 0 1,7-9-1,1-5 19,-1 0-1,-1 0 0,-1-1 1,-1-1-1,0 0 1,6-21-1,8-19 109,-23 60-120,1-1-1,-1 0 1,1 0 0,-1 1-1,1-1 1,-1 0-1,1 1 1,-1-1-1,1 0 1,0 1 0,-1-1-1,1 1 1,0-1-1,0 1 1,-1 0-1,1-1 1,0 1-1,0 0 1,0-1 0,-1 1-1,1 0 1,0 0-1,0 0 1,0 0-1,0 0 1,0 0 0,-1 0-1,1 0 1,0 0-1,0 0 1,0 0-1,0 0 1,0 1-1,-1-1 1,1 0 0,0 1-1,0-1 1,-1 1-1,1-1 1,1 2-1,6 2-28,0 1 0,-1 1 1,9 7-1,-4-3-6,-4-4 15,-1 0 0,0 1 0,-1 0 0,0 0-1,0 1 1,8 12 0,12 17-73,-18-27 83,-17-20 103,-13-13 24,13 15-75,6 5-23,0 0 0,-1 0 0,1 0 0,-1 0 0,1 1 0,-1 0-1,0 0 1,0 0 0,0 0 0,-8-2 0,-11-7 75,22 10-87,0 0-1,-1 1 1,1-1 0,-1 0 0,1 0-1,0 0 1,-1 1 0,0-1-1,1 1 1,-1-1 0,1 1 0,-1 0-1,0 0 1,1 0 0,-1-1-1,0 1 1,1 1 0,-1-1 0,0 0-1,-2 1 1,0 1-4,-1 0 1,1 0 0,0 0-1,0 1 1,0-1-1,1 1 1,-1 0-1,1 0 1,-1 0-1,1 1 1,0-1-1,0 1 1,1 0-1,-1 0 1,1 0-1,-1 0 1,1 0-1,1 0 1,-1 1-1,1-1 1,-1 0-1,1 1 1,-1 6-1,1-3-16,1 0 0,-1-1 0,1 1-1,0 0 1,1 0 0,0-1-1,0 1 1,0-1 0,1 1 0,1-1-1,-1 1 1,1-1 0,5 10 0,-4-12-9,-1-1 0,1 0 0,-1 0 0,1 0 0,0 0 0,7 4 0,9 8-64,-19-14 79,0-1 1,1 1-1,-1-1 1,1 0-1,-1 0 1,1 0-1,-1 1 1,1-1-1,0-1 1,-1 1-1,1 0 1,0 0-1,0-1 1,0 1-1,0-1 1,0 1-1,0-1 1,0 0-1,-1 0 1,1 0-1,0 0 1,0 0 0,0 0-1,0-1 1,0 1-1,0-1 1,0 1-1,0-1 1,-1 0-1,1 1 1,0-1-1,0 0 1,-1 0-1,1 0 1,-1-1-1,1 1 1,-1 0-1,1 0 1,1-3-1,2-2 17,0 0-1,0 0 0,-1-1 0,0 0 1,0 0-1,-1 0 0,1 0 0,3-14 1,-4 8 32,0-1 0,0 1 0,-2 0 0,1-1 0,-2 0 0,0 1 0,-1-1 0,0 1 0,-1-1 0,0 1 0,-1 0 0,-8-23 0,7 26 11,-5-12 148,2 21-121,-2 11-58,7-5-25,0 0 0,0 0-1,0 1 1,1-1-1,0 0 1,0 0 0,0 1-1,0-1 1,1 1 0,0 4-1,9 58-72,-4-34 23,-3-25 20,0 1 0,0-1 1,1 1-1,0-1 1,1 0-1,0 0 1,0-1-1,1 1 0,0-1 1,1 0-1,-1 0 1,2-1-1,6 8 1,-12-14 30,0 0 0,0-1 1,0 1-1,0-1 1,1 0-1,-1 1 0,0-1 1,0 0-1,0 1 1,0-1-1,0 0 0,0 0 1,1 0-1,-1 0 1,0 0-1,0 0 0,0 0 1,0-1-1,0 1 1,0 0-1,1 0 0,-1-1 1,0 1-1,0-1 1,0 1-1,0-1 0,0 0 1,0 1-1,-1-1 1,1 0-1,0 0 0,1 0 1,28-29 17,-29 28-13,7-8 11,-1 0 0,-1 0 0,0-1 0,0 0 0,-1 0 0,-1 0-1,5-14 1,0-9 56,6-43 0,1-40 219,-15 115-279,-1-1 0,1 0 1,0 1-1,0-1 0,0 1 0,0-1 0,0 1 0,0 0 0,3-4 0,-3 5-10,-1 1-1,0-1 0,1 1 0,-1-1 1,1 1-1,-1-1 0,1 1 1,-1 0-1,1-1 0,-1 1 1,1 0-1,-1-1 0,1 1 1,-1 0-1,1 0 0,-1-1 1,1 1-1,0 0 0,-1 0 0,1 0 1,0 0-1,-1 0 0,1 0 1,-1 0-1,1 0 0,0 0 1,-1 0-1,1 0 0,-1 1 1,1-1-1,0 0 0,-1 0 1,1 0-1,-1 1 0,1-1 0,-1 0 1,1 1-1,-1-1 0,1 1 1,-1-1-1,1 0 0,-1 1 1,0-1-1,1 1 0,0 0 1,11 14-41,0 0 1,-1 1-1,0 0 1,-1 1-1,12 27 1,-15-23-11,0-1 0,3 24 0,-5-23 3,0-1 0,12 28 0,-15-43 54,1 0 1,0 0-1,0 0 1,1-1-1,-1 1 1,1-1 0,0 0-1,0 0 1,0 0-1,1 0 1,0-1-1,-1 0 1,7 3 0,12 12 7,-21-16-14,-1 0 0,1 0-1,0-1 1,0 1 0,0-1-1,0 1 1,0-1 0,0 0-1,0 0 1,0 0 0,1 0-1,-1 0 1,0-1 0,1 1-1,-1 0 1,0-1-1,1 0 1,-1 0 0,1 1-1,-1-2 1,0 1 0,4 0-1,11-3-1,-8 3 2,-1-1 0,1 0 0,-1-1 0,1 0 0,-1 0 0,0-1 0,1 0 1,-1 0-1,-1-1 0,12-6 0,-11 2 22,0 0 0,0 0 0,0-1 1,-1 0-1,0 0 0,-1 0 0,7-15 0,-9 17 8,-1 0-1,0 0 1,0 0-1,-1 0 1,0-1 0,0 1-1,-1-1 1,0 1-1,-1-1 1,1 1-1,-2-15 1,0 18-20,1 1-1,-1-1 1,0 1 0,1 0-1,-2-1 1,1 1 0,0 0-1,-1 0 1,1 0 0,-1 0-1,0 0 1,0 0 0,0 0-1,-1 1 1,1-1 0,-1 1 0,1 0-1,-1-1 1,0 1 0,0 0-1,1 1 1,-7-4 0,5 4 0,0 0 1,0 0-1,0 0 0,0 1 1,0 0-1,0-1 1,0 1-1,0 1 1,0-1-1,0 0 1,0 1-1,0 0 1,0 0-1,0 0 0,0 1 1,0-1-1,1 1 1,-7 4-1,3-3-14,1 1-1,0 0 0,1 1 1,-1-1-1,-5 7 0,9-8 3,0 0-1,0-1 1,0 1-1,0 0 0,1 0 1,-1 0-1,1 0 1,0 1-1,0-1 1,0 0-1,0 0 0,1 1 1,-1 4-1,1-2-6,1 0 0,-1-1 0,1 1 1,1 0-1,-1-1 0,1 1 0,0-1 0,0 1 0,1-1 0,3 7 0,6 13-43,-8-16 40,1-1 0,0 1 0,0 0 1,1-1-1,0 0 0,0-1 0,1 1 0,0-1 1,0 0-1,1-1 0,0 0 0,0 0 1,0-1-1,1 0 0,0 0 0,9 3 1,-13-7 24,0 0 0,0-1 0,0 0 0,0 0 0,-1 0 0,1 0 0,0-1 0,0 0 1,0 0-1,6-2 0,11-1 25,-16 2-18,1 1 1,-1-1-1,0 0 0,0-1 0,0 0 0,0 0 1,7-4-1,27-13 146,6 1 26,-37 14-142,0 0 0,1 1 0,0 1 0,10-4-1,-16 7-42,1-1 0,-1 1 0,0 0-1,0 0 1,0 0 0,0 0 0,1 1 0,-1-1-1,0 1 1,0 0 0,0 1 0,0-1-1,0 1 1,4 1 0,2 3-166,11 5 175,-8-6-3068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0:19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0 892 5520,'0'0'8872,"11"-13"-8554,-2 1-240,3-4 49,0 0 1,-1-1-1,15-32 0,-1-1 202,-11 21-25,0-1-1,17-55 1,-17 32-70,-2-1 1,-2-1 0,-3 0-1,1-56 1,-15-53 304,7 158-509,-1 1 0,1-1 0,-1 1 0,-1 0 0,1-1 0,-1 1-1,0 0 1,0 0 0,0 0 0,-1 0 0,0 1 0,0-1 0,0 1 0,-7-8 0,1 35 61,-18 145-53,25-148-26,-1 15 15,3 1-1,5 50 0,0-2 29,3 47 39,-6-117-46,1 1-1,0-1 1,1 0 0,1 0-1,0 0 1,14 25 0,-15-31-10,0 0 1,-1 1 0,4 11-1,-4-11 6,0-5 1,-1 0 0,1 0 0,0-1 0,1 0 0,-1 1 0,0-1 0,7 4 0,-7-8-9,1 1 0,-1-1 0,1 0 0,-1 0 0,0 0 0,0 0 0,5-3 0,-2 1-9,-1-1-1,1 1 1,-1-1-1,1-1 1,-1 1-1,0-1 0,0 1 1,6-11-1,31-48 192,-24 33-98,-12 19-52,-4 7-29,0 0 0,1 1 0,-1-1 0,1 0 0,0 1 0,-1 0 0,7-5 0,-9 7 95,0 2-128,0-1 1,-1 1 0,1-1 0,0 1-1,0-1 1,-1 1 0,1-1-1,0 1 1,0-1 0,0 1 0,0-1-1,0 1 1,0 0 0,0-1-1,0 1 1,0-1 0,0 1 0,0-1-1,0 1 1,0-1 0,0 1-1,1-1 1,-1 1 0,0-1 0,0 1-1,1-1 1,-1 2 0,2 8 38,-2 3-30,0-1 0,0 1 0,1-1 0,4 16 0,-4-23-13,0 0 1,0 0-1,1 0 1,-1-1-1,1 1 1,1 0 0,-1-1-1,0 1 1,1-1-1,0 0 1,0 0 0,1 0-1,5 6 1,-6-8-7,0-1 0,0 1 0,-1-1 0,1 1 0,0-1 0,0 0 0,1 0 0,-1 0 0,0-1 0,0 1 0,0-1 0,0 0 0,1 0 0,-1 0 0,0 0 0,0 0 0,0-1 0,1 1 0,-1-1 0,0 0 0,0 0 0,0 0 0,0 0-1,0-1 1,0 1 0,-1-1 0,6-3 0,-4 2 9,0 0 0,-1 0-1,1 0 1,-1-1-1,1 1 1,-1-1-1,0 0 1,-1 0-1,1 0 1,-1 0-1,1 0 1,-1-1-1,0 1 1,-1-1-1,1 0 1,-1 1-1,1-9 1,-1 3 26,-1 0 1,0 0-1,-1 0 0,0 0 1,0 1-1,-1-1 0,0 0 0,-1 1 1,-5-13-1,5 16-11,0 1 0,-1 0-1,1-1 1,-1 1 0,0 0 0,0 1-1,-1-1 1,0 1 0,1 0 0,-1 0-1,-1 0 1,1 0 0,0 1 0,-1 0 0,-9-3-1,8 2 32,0 2-1,0-1 0,0 1 1,-1 0-1,1 1 0,-1 0 1,-11-1-1,19 3-54,-1-1-1,1 0 1,-1 1 0,1-1-1,0 1 1,-1-1 0,1 1-1,0-1 1,-1 0 0,1 1-1,0-1 1,0 1 0,-1-1-1,1 1 1,0 0 0,0-1-1,0 1 1,0-1 0,0 1-1,0-1 1,0 1 0,0-1-1,0 1 1,0-1 0,0 1-1,0 0 1,0-1 0,0 1-1,0-1 1,1 1 0,-1-1-1,0 1 1,1 0 0,-1 1-29,1 0 22,-1 0 0,1 0 0,0 0 0,-1 0 0,1 0 0,0 0 0,0 0 0,0 0 1,0-1-1,1 1 0,-1 0 0,0-1 0,1 1 0,-1-1 0,1 1 0,0-1 0,-1 0 0,1 0 0,2 2 0,3 1-10,1 0 0,-1 0 0,12 4 0,-10-5 17,1 0-1,-1-1 1,0 0-1,1 0 1,0-1-1,-1 0 1,1-1-1,0 0 1,-1-1-1,13-2 1,-5-1 57,1-1 1,-1 0 0,0-2-1,25-13 1,4-7 123,-32 18-107,0 1 1,24-11-1,-32 18-570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0:19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1 159 8136,'0'0'2494,"17"-7"-1939,259-84 1076,-243 81-1459,23-7 331,59-9 0,-99 23-421,0 1-1,0 0 1,1 2 0,-1 0-1,0 0 1,1 2 0,-1 0-1,25 7 1,32 16-1810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1:01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397 1 4312,'0'0'9524,"-11"4"-9359,6-3-154,-11 5 118,0 0 0,1 1 0,0 0-1,0 1 1,0 1 0,-17 14 0,15-9 79,-1-1 0,0 0-1,-1-1 1,-22 10 0,10-5 45,22-12-144,1 1-1,0 0 1,1 1-1,0 0 1,-10 11 0,-20 19 715,35-35-684,0 0-1,1 1 0,-1-1 1,1 1-1,-1-1 0,1 1 1,0 0-1,0 0 1,0 0-1,-1 4 0,2-6-9,0-1-119,-1 0 0,1 0 1,0 0-1,0 0 1,0 0-1,0 0 0,0 0 1,0 0-1,-1 0 0,1 0 1,0 1-1,0-1 0,0 0 1,0 0-1,0 0 1,0 0-1,0 0 0,0 0 1,0 0-1,-1 0 0,1 0 1,0 1-1,0-1 1,0 0-1,0 0 0,0 0 1,0 0-1,0 0 0,0 0 1,0 1-1,0-1 0,0 0 1,0 0-1,0 0 1,0 0-1,0 0 0,0 1 1,0-1-1,0 0 0,0 0 1,0 0-1,0 0 0,0 0 1,0 0-1,0 1 0,8 3 117,10 1-92,21 3 48,47 10 7,197 65 310,-282-83-380,-1 0-1,1 0 1,0 1-1,0-1 1,0 0-1,0 1 1,0-1 0,-1 1-1,1-1 1,0 1-1,0-1 1,-1 1-1,1 0 1,0-1-1,-1 1 1,1 0-1,-1-1 1,1 1-1,-1 0 1,1 0-1,-1 0 1,1-1-1,-1 1 1,0 0-1,0 0 1,1 0-1,-1 0 1,0 0-1,0 0 1,0 0 0,0 0-1,0-1 1,0 1-1,0 0 1,0 0-1,0 0 1,-1 1-1,1 3 35,7-6-2762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1:03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77 5720,'0'0'10100,"-9"-4"-9927,-30-16-2,38 20-157,0-1 1,1 1 0,-1 0 0,0-1 0,0 1 0,1-1 0,-1 1 0,0-1 0,1 1 0,-1-1 0,1 1 0,-1-1 0,1 0 0,-1 1 0,1-1 0,-1 0 0,1 1-1,0-1 1,-1 0 0,1 0 0,0 1 0,0-1 0,-1 0 0,1-1 0,-3-4 283,-8-8 191,10 13-439,1 0 0,-1 0 0,0 0 0,0 0 0,0-1 0,0 2 0,1-1 0,-2 0 0,1 0 0,0 0 0,0 0 0,0 1 0,0-1 0,0 0 0,-1 1 0,1-1 0,0 1 0,-1 0 0,1-1 1,0 1-1,-1 0 0,1 0 0,0 0 0,-1 0 0,-1 0 0,0 0-11,-1 0 0,1 1 0,0-1 0,-1 1 0,1 0 0,0 0 0,0 0 0,-1 0 0,1 1 0,0-1 0,0 1 0,0 0 0,1 0 0,-1 0 0,0 0 0,-3 5 0,-2 1 76,1 1 0,1 0-1,-11 18 1,-34 84 397,31-66-277,17-34-142,-1 0 0,2 1 0,0-1 0,-1 23 0,2-32-85,1 7 36,-1 0 0,1 0 0,1 0 0,2 13 1,-3-21-37,0 1 0,1 0 0,-1 0 0,1-1 1,-1 1-1,1-1 0,0 1 0,0 0 1,0-1-1,0 1 0,0-1 0,0 0 0,0 1 1,0-1-1,1 0 0,-1 0 0,0 0 1,1 0-1,-1 0 0,1 0 0,-1 0 0,1 0 1,-1 0-1,1-1 0,0 1 0,-1-1 1,1 1-1,3 0 0,80 5 517,-37-8-266,-39 0-208,1 1 1,0 1 0,0-1-1,-1 2 1,1-1 0,0 1 0,0 1-1,-1 0 1,1 0 0,-1 1-1,13 5 1,-11-2-2877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34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 4816,'0'0'6456,"-5"11"-6148,-23 86 1004,23-75-1039,1-1 0,2 1 0,0 0 0,1 0 0,3 24 0,0 7 377,-6 56 0,0-7 359,3-79-703,0-17-193,1 0 0,0 0 0,0 0 0,2 10 0,0 10 200,-2-22-215,0 1 0,0-1 1,0 1-1,1-1 0,2 7 1,-2-7 58,3 3 589,6-14-621,44-57-2708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37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7936,'0'0'3488,"115"36"-2856,-34-26-8,9-6-224,13-4 0,4-8 56,-2 0 16,-8-8-8,-7 2 0,-1-2-56,-6-6 0,-5 2-264,-9-11-1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4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10848,'0'0'7814,"3"12"-7319,45 232 3094,-45-228-3349,38 304 3678,-7-43-756,-12-174-1841,2 16 51,-19-110-1372,8-32 0,-3 7-3981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34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0 4912,'0'0'8864,"-8"13"-8502,-1 0-253,5-8-68,0-1-1,1 1 1,0 0-1,0 0 0,1 1 1,-1-1-1,1 1 1,0-1-1,0 1 0,1 0 1,0-1-1,0 1 0,0 11 1,-29 275 1985,24-136-309,6-140-1282,6-13 71,-6-3-488,1 0 0,-1-1 0,1 1 0,-1 0 0,1 0 0,-1-1 0,1 1 0,-1 0 0,1-1 0,-1 1 0,1-1 0,-1 1 0,0-1 0,1 1 1,-1 0-1,0-1 0,1 1 0,-1-1 0,0 0 0,0 1 0,0-1 0,1 1 0,-1-2 0,7-26 464,-4 13-3539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35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 6728,'0'0'6921,"10"-4"-6497,77-19 590,-74 20-710,0 1 1,0 1 0,1 0 0,-1 0 0,25 4-1,33 1 1472,-64-1-1383,-7-3-387,0 0 0,0 0 0,0 0 0,1 0 0,-1 0 0,0 0 0,0 0 0,0 0-1,0 1 1,0-1 0,1 0 0,-1 0 0,0 0 0,0 0 0,0 0 0,0 0 0,1 0 0,-1 0-1,0 0 1,0 0 0,0 0 0,0 0 0,1 0 0,-1 0 0,0 0 0,0-1 0,0 1-1,0 0 1,1 0 0,-1 0 0,0 0 0,0 0 0,0 0 0,0 0 0,0 0 0,0-1-1,1 1 1,-1 0 0,0 0 0,0 0 0,0 0 0,0-1 0,0 1 1,0 0-1,0 0 0,0 0 0,0 0 0,0 0 0,1 0 1,-1 0-1,0 0 0,0-1 0,0 1 0,0 0 0,0 0 1,0 0-1,0 0 0,0 0 0,1 0 0,-1 0 0,0 0 1,0 0-1,0 0 0,0 0 0,0 0 0,0 0 0,0 0 1,1 0-1,-1 0 0,0 0 0,0 0 0,0 0 0,0 0 0,0 0 1,0 0-1,1 0 0,-1 0 0,0 0 0,0 0 0,0 0 1,0 0-1,0 0 0,0 0 0,1 0 0,-1 0 0,0 0 1,0 1-1,0-1 0,0 0 0,0 0 0,0 0 0,0 0 1,0 0-1,0 0 0,0 1 0,4-1 184,-1-2-334,3-3 474,-4 0-2921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39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1 714 7528,'0'0'5560,"10"1"-5243,2 0-259,54 0 605,-60-1-547,1-1 0,-1 0 0,1 0 0,-1-1 0,0 0 0,1 0 0,-1 0 0,0-1 0,6-4 0,-8 5-72,1-1 0,-1 0 1,-1 0-1,1 0 0,0 0 0,-1-1 0,0 0 0,1 1 0,-2-1 0,1-1 0,0 1 0,-1 0 1,0 0-1,0-1 0,0 1 0,0-1 0,-1 0 0,1 0 0,-1 1 0,-1-1 0,1 0 1,-1 0-1,0 0 0,0 0 0,0 0 0,0 0 0,-1 0 0,0 0 0,0 1 0,-1-1 0,1 0 1,-1 1-1,0-1 0,0 1 0,0-1 0,-1 1 0,-4-6 0,6 9-22,0 0 1,0 0-1,-1 0 0,1 0 1,0 0-1,0 0 0,-1 1 0,1-1 1,0 1-1,-1-1 0,1 1 1,0-1-1,-1 1 0,1 0 0,-1-1 1,1 1-1,-1 0 0,1 0 1,0 0-1,-1 0 0,1 0 0,-1 1 1,1-1-1,-1 0 0,1 1 0,0-1 1,-1 1-1,1-1 0,0 1 1,-1 0-1,-1 1 0,-4 2 58,0 1 0,0 0-1,1 0 1,-7 7 0,10-9-59,-3 5 30,0 0-1,0 1 1,1 0 0,-1 0-1,2 0 1,0 0-1,0 1 1,0 0-1,1 0 1,-2 14-1,1-7 20,2-11-36,1 0 1,0 1 0,1-1-1,-1 0 1,1 1 0,0-1-1,1 1 1,0-1 0,1 7-1,3 7 129,12 28 0,-4-12-29,-12-31-87,1 0 1,0 0-1,1 0 0,-1 0 0,1-1 0,0 1 0,5 6 0,-6-10-22,0 1 0,-1 0-1,1 0 1,0-1 0,0 1 0,0-1-1,0 1 1,0-1 0,1 0 0,-1 0 0,0 0-1,0 0 1,1 0 0,-1-1 0,1 1-1,-1-1 1,4 1 0,1-1 1,0 0 0,0-1 0,0 0 0,0 0 0,0 0 0,-1-1 0,1 0 0,0 0 0,-1-1 0,0 0 0,1 0 0,-1 0 0,0-1 0,-1 0 0,1 0 0,-1 0 0,1-1-1,-1 0 1,-1 0 0,7-7 0,29-40 124,-28 38-120,0 0-1,-1-1 0,-1-1 0,13-26 0,-18 30-11,-2 5 0,0 0 1,0 0-1,1 1 0,0-1 1,5-6-1,5-7 40,-12 16-43,0 1 0,0-1-1,1 1 1,-1 0-1,1 0 1,0 0 0,0 0-1,0 0 1,0 1-1,7-5 1,-5 4 1,1 0 0,0 0 0,0 1 0,-1-1 0,2 2 0,7-3 1,-10 4-18,-1-1 1,0 1 0,0 1 0,1-1 0,-1 0 0,0 1 0,0 0 0,0 0 0,0 0 0,1 0 0,-1 0 0,-1 0 0,1 1 0,5 3 0,59 43-19,-55-36 55,-11-9 3,-7-6-7,3 0-19,-1 1 0,1 1 0,0-1-1,-1 0 1,1 1 0,-1-1 0,0 1 0,1 0 0,-1 0-1,0 1 1,0-1 0,1 1 0,-1 0 0,0 0 0,0 0 0,0 0-1,0 1 1,1 0 0,-1-1 0,0 1 0,1 1 0,-1-1-1,0 0 1,1 1 0,0 0 0,-1 0 0,-2 2 0,-8 5 8,1 1 0,1 1 0,0-1 0,0 2 0,-10 13 1,19-21-15,0 0 0,1 1 0,-1-1 1,1 1-1,0 0 0,0 0 0,0 0 1,1 0-1,-1 0 0,1 0 0,0 7 1,0-3 1,0 1 0,1 0 0,1-1 0,-1 1 0,4 11 0,-4-18-2,1 0-1,0 0 1,-1 0 0,2 0-1,-1 0 1,0 0 0,0 0 0,1-1-1,0 1 1,-1 0 0,1-1-1,0 1 1,0-1 0,0 0-1,1 0 1,-1 0 0,1 0 0,-1 0-1,1 0 1,-1-1 0,1 1-1,0-1 1,0 0 0,0 0-1,0 0 1,0 0 0,0 0-1,0-1 1,0 1 0,0-1 0,0 0-1,0 0 1,0 0 0,0 0-1,1 0 1,-1-1 0,0 0-1,0 1 1,0-1 0,0 0-1,-1 0 1,1-1 0,0 1 0,0-1-1,-1 1 1,3-3 0,2-2 8,-1-1 1,0 1-1,-1-1 1,0 0 0,0-1-1,-1 1 1,7-16 0,1-3 44,7-31 1,-14 43-25,-4 10-8,1 0 0,-1 0-1,0 0 1,0-1 0,0 1 0,0-5 0,-1 5 45,3 9-21,0 11-9,0 10 8,2 0 0,0 0 0,16 45 0,-19-67-31,0 0 0,0 0-1,0-1 1,0 1 0,1 0 0,-1-1 0,1 0-1,0 0 1,0 0 0,0 0 0,0 0 0,1 0-1,4 2 1,-7-5-5,1 0 0,-1 0-1,0 0 1,1 0-1,-1 0 1,0-1 0,0 1-1,1 0 1,-1-1 0,0 1-1,0-1 1,0 1 0,1-1-1,-1 0 1,0 1-1,2-3 1,17-14 112,-14 9-104,0 1-1,0-2 0,-1 1 0,0 0 1,0-1-1,-1 0 0,0 0 1,-1 0-1,0-1 0,4-17 1,-2-4 69,-1-1 0,1-32 0,-11-57 561,6 121-606,6 17 65,25 239-38,-31-250-51,1 0-1,0 0 1,1 0-1,0 0 1,0 0 0,0-1-1,0 1 1,1-1-1,0 1 1,0-1-1,8 9 1,-10-14-19,0 1-1,-1-1 1,1 0 0,0 1 0,0-1-1,0 0 1,0 0 0,0 0 0,0 0-1,0 0 1,0 0 0,0 0 0,0 0-1,0-1 1,-1 1 0,1 0 0,0 0-1,0-1 1,0 1 0,0 0 0,0-1-1,-1 1 1,1-1 0,1-1 0,21-14 34,-18 11-31,1 0 1,-2-1-1,1 0 1,-1 0 0,0 0-1,0-1 1,0 1-1,3-10 1,2-9 14,8-26 0,-5 1 27,-5 21 23,13-36 0,-18 60-57,-1 0 0,1 0-1,-1 0 1,0 0 0,0 0-1,-1 0 1,1-9 0,-1 14-15,0 0 0,0 0 0,0 0 0,0-1 0,0 1 0,0 0 1,0 0-1,0 0 0,0 0 0,0 0 0,0 0 0,0 0 0,0-1 0,0 1 1,0 0-1,0 0 0,0 0 0,0 0 0,0 0 0,0 0 0,1 0 1,-1 0-1,0 0 0,0-1 0,0 1 0,0 0 0,0 0 0,0 0 1,0 0-1,0 0 0,1 0 0,-1 0 0,0 0 0,0 0 0,0 0 1,0 0-1,0 0 0,0 0 0,0 0 0,1 0 0,-1 0 0,0 0 1,0 0-1,0 0 0,0 0 0,0 0 0,0 0 0,1 0 0,-1 0 1,0 0-1,0 0 0,0 0 0,9 5-5,-2-2-16,36 7-45,1-3-1,60 3 1,-73-11 34,-30 1 31,0 0 0,1 0-1,-1 0 1,1-1 0,-1 1-1,0 0 1,1-1 0,-1 1-1,0-1 1,1 1 0,-1-1-1,0 0 1,0 1 0,0-1-1,0 0 1,0 0 0,2-1-1,-3 2 5,0 0 0,0 0 0,0 0 0,0 0 0,0 0 0,0 1 0,0-1 0,0 0 0,0 0 0,0 0 0,0 0 0,0 0 0,0 1 0,0-1 0,0 0 0,0 0 0,0 0 0,0 0 0,0 1 0,0-1 0,0 0 0,0 0-1,0 0 1,0 0 0,0 0 0,0 0 0,0 1 0,0-1 0,0 0 0,1 0 0,-1 0 0,0 0 0,0 0 0,0 0 0,0 0 0,0 0 0,0 1 0,1-1 0,-1 0 0,0 0 0,0 0 0,0 0 0,0 0 0,0 0 0,1 0 0,-1 0 0,0 0 0,0 0 0,0 0 0,0 0 0,1 0 0,-1 0 0,0 0 0,0 0-1,0 0 1,0 0 0,0 0 0,1 0 0,-1 0 0,0-1 0,0 1 0,-11 22 25,1 0 1,0 1-1,2 0 0,1 0 0,1 1 0,1-1 0,-3 34 1,7-52-36,2 1 0,-1 0 0,0 0 0,1 0 1,0 0-1,1-1 0,-1 1 0,1 0 1,0-1-1,4 7 0,-5-10 6,-1-1 0,1 1 0,0-1 0,0 0 0,0 1 0,0-1 0,0 0-1,0 0 1,1 0 0,-1 0 0,0 0 0,0 0 0,1 0 0,-1 0 0,1-1 0,-1 1 0,1 0 0,-1-1-1,1 1 1,-1-1 0,1 0 0,-1 1 0,1-1 0,0 0 0,-1 0 0,1 0 0,-1 0 0,1 0 0,0 0-1,-1-1 1,1 1 0,-1 0 0,1-1 0,-1 0 0,1 1 0,-1-1 0,1 0 0,-1 1 0,0-1-1,1 0 1,-1 0 0,1-1 0,16-12-9,0-1 0,-2 0 0,0-1 0,-1 0 0,0-1-1,-1-1 1,-1-1 0,-1 0 0,-1 0 0,16-39 0,1-14-60,32-137 0,-40 132-16,-12 42 8,4-46-1,-5 30 12,-5 39 29,-1 1 0,-1 0 0,1-1 0,-2 1-1,1 0 1,-5-17 0,6 28 34,-1 0 0,0 0 0,0-1 0,0 1 1,0 0-1,0 0 0,0 0 0,0 0 0,0-1 0,0 1 0,0 0 0,0 0 0,0 0 0,0-1 0,0 1 0,0 0 0,0 0 0,0 0 0,0-1 1,0 1-1,0 0 0,0 0 0,0 0 0,-1 0 0,1-1 0,0 1 0,0 0 0,0 0 0,0 0 0,0 0 0,0 0 0,-1-1 0,1 1 0,0 0 1,0 0-1,0 0 0,0 0 0,-1 0 0,1 0 0,0 0 0,0 0 0,0 0 0,0 0 0,-1 0 0,1 0 0,0 0 0,0 0 0,0 0 0,-1 0 1,1 0-1,0 0 0,0 0 0,0 0 0,-1 0 0,1 0 0,0 0 0,0 0 0,0 0 0,-1 0 0,-7 16-88,-5 26 48,-18 111-28,-5 78 7,32-185 80,1-1-1,7 76 1,-2-74 69,5-22-10,-7-24-69,0-1 0,0 1 0,1-1 1,-1 1-1,0-1 0,1 1 0,-1-1 0,1 0 0,-1 1 0,0-1 0,1 0 0,-1 1 1,1-1-1,-1 0 0,1 1 0,-1-1 0,1 0 0,-1 0 0,1 0 0,-1 1 0,1-1 0,-1 0 1,1 0-1,-1 0 0,1 0 0,-1 0 0,1 0 0,0 0 0,-1 0 0,1 0 0,-1 0 1,1 0-1,-1-1 0,1 1 0,-1 0 0,1 0 0,-1 0 0,1-1 0,33-8 123,-25 3-114,0-1 0,0 0 0,-1 0 0,0-1 0,0 0 1,-1-1-1,0 0 0,0 0 0,-1 0 0,5-11 0,2-1 9,26-19 146,-39 40-167,0 0 0,0 0 1,0 0-1,1 0 0,-1 0 1,0 0-1,0 0 0,0 0 1,0 0-1,0-1 0,0 1 1,0 0-1,0 0 0,0 0 0,0 0 1,1 0-1,-1 0 0,0 0 1,0 0-1,0 0 0,0 0 1,0 0-1,0 0 0,0 0 1,0 0-1,1 0 0,-1 0 0,0 0 1,0 0-1,0 0 0,0 0 1,0 0-1,0 0 0,0 0 1,0 0-1,1 0 0,-1 0 1,0 0-1,0 0 0,0 0 0,0 0 1,0 1-1,0-1 0,0 0 1,0 0-1,0 0 0,0 0 1,0 0-1,1 0 0,-1 0 1,3 8 50,1 11-9,5 48 188,-2 74 1,-4-124-17,-2-17-209,-1 0 0,0 0 1,0 0-1,0 0 0,1 1 1,-1-1-1,0 0 0,0 0 1,0 0-1,1 0 0,-1 0 0,0 0 1,0 0-1,1 1 0,-1-1 1,0 0-1,0 0 0,1 0 0,-1 0 1,0 0-1,0 0 0,1 0 1,-1 0-1,0 0 0,0 0 1,1-1-1,-1 1 0,0 0 0,0 0 1,1 0-1,-1 0 0,0 0 1,1-1-1,1 0 25,0-1 0,1-1-1,-1 1 1,0 0 0,0-1 0,0 1 0,3-5 0,57-105 355,-25 41-157,-32 63-168,0 0 0,0 1 0,1-1 0,0 1 0,0 0 0,0 0 0,10-6 0,-16 12-52,1 0 1,0 0-1,0 1 1,0-1-1,0 1 1,0-1 0,0 1-1,0-1 1,0 1-1,0-1 1,0 1-1,0 0 1,0 0-1,0-1 1,0 1-1,0 0 1,0 0-1,0 0 1,1 0-1,-1 1 1,0-1 0,0 0-1,0 0 1,0 0-1,0 1 1,0-1-1,0 1 1,0-1-1,0 1 1,0-1-1,0 1 1,0 0-1,0-1 1,-1 1 0,1 0-1,0 0 1,0-1-1,0 3 1,3 3-2,-1 0 1,0 0 0,-1 0 0,0 0 0,3 10 0,-4-12-4,4 19 10,0 0 0,-2 0 0,0 0 0,-2 1 0,-1-1 1,0 1-1,-2-1 0,-1 1 0,-7 29 0,0-15 27,-1-1 0,-2 0 0,-1-1 0,-37 65 0,46-93-27,0-1-1,0 0 1,0 0 0,-1 0 0,0-1 0,0 0 0,-1 0 0,0-1 0,-11 7-1,15-10 3,0 0-1,0 0 1,-1-1-1,1 1 1,0-1-1,-1 0 1,1 0-1,-1 0 1,1 0-1,-1-1 1,1 0-1,-1 1 1,1-1-1,-1 0 1,0-1-1,1 1 1,-1-1-1,1 1 1,-1-1-1,1 0 1,0-1-1,-1 1 1,1 0-1,0-1 1,-5-3-1,5 3-4,0 0-1,0 0 0,1 0 1,-1-1-1,1 1 1,-1-1-1,1 1 1,0-1-1,0 0 1,-2-5-1,3 6-9,0 0 0,1 0 0,-1 0 1,1-1-1,0 1 0,0 0 0,0 0 0,0-1 0,0 1 0,1 0 0,-1 0 0,0 0 0,1 0 1,0-1-1,-1 1 0,1 0 0,0 0 0,3-3 0,3-5 0,0 0-1,1 0 1,0 1 0,1 0-1,16-12 1,-19 17-4,0 0 0,0 0-1,1 1 1,-1 0 0,14-5 0,23-11-17,-43 18-1,1 0 1,0 1 0,0-1-1,0 1 1,0-1 0,-1 1-1,1-1 1,0 1-1,0-1 1,0 1 0,0 0-1,0 0 1,0-1 0,0 1-1,0 0 1,0 0 0,0 0-1,0 0 1,0 0-1,0 0 1,2 1 0,-3-1-150,0 1 1,0-1 0,1 1 0,-1 0 0,0-1 0,0 1-1,0-1 1,1 1 0,-1-1 0,0 1 0,0 0 0,0-1-1,0 1 1,0-1 0,0 1 0,0 0 0,-1-1 0,1 1-1,0-1 1,0 1 0,0 0 0,0-1 0,-1 1-1,1-1 1,0 1 0,-1-1 0,1 1 0,0-1 0,-1 1-1,0 0 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39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15880,'0'0'1007,"61"-36"-1039,-23 17-8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44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339 609 5520,'0'0'7728,"-12"2"-7372,-12 2-30,-1 1 0,1 1 0,0 1 0,0 1 1,-24 11-1,34-11-109,0 1-1,1 0 1,0 1 0,1 0 0,0 1 0,1 0-1,0 1 1,-14 19 0,21-25-132,0 0 1,0 1-1,1-1 0,0 1 1,0 0-1,0 0 1,1 0-1,0 0 0,1 0 1,0 1-1,0-1 0,0 0 1,1 1-1,0-1 1,0 1-1,1-1 0,0 0 1,0 1-1,1-1 0,4 11 1,-4-13-24,0 1-1,0-1 1,1 0 0,0 0 0,0 0 0,0 0 0,1 0-1,0-1 1,0 1 0,0-1 0,0 0 0,8 5 0,-9-7-29,0 0 1,1-1-1,-1 1 1,0-1 0,1 0-1,-1 0 1,1 0-1,-1 0 1,1 0-1,0-1 1,-1 0 0,1 0-1,0 0 1,-1 0-1,1 0 1,0-1-1,-1 0 1,1 1 0,-1-1-1,1-1 1,3-1-1,-1 0-3,0 0-1,-1-1 1,0 0-1,0 0 1,0 0-1,0-1 1,0 0-1,-1 1 1,0-2-1,0 1 1,0 0-1,-1-1 1,3-6-1,5-11 92,17-48 0,-18 38-53,-2 0 0,-1-1 0,-2 0 0,2-58-1,-13-142 258,3 167-224,0 4 53,-2 0-1,-21-95 0,25 153-110,1 4-32,0 0 1,0 0-1,0 0 0,0 0 1,0 0-1,-1 0 0,1-1 0,0 1 1,-1 0-1,1 0 0,-1 0 1,1 0-1,-1 0 0,0 0 0,1 0 1,-1 1-1,0-1 0,0 0 1,1 0-1,-3-1 0,-3 26 213,-5 41-77,3 0 1,0 71-1,17 133 363,-7-242-438,1-1 0,1 1-1,9 30 1,-10-47 1,1 1 1,0-1 0,0 0-1,1 0 1,1-1-1,0 0 1,0 0 0,0 0-1,1-1 1,14 14-1,-20-22-59,0 1 0,1 0 0,-1 0 0,1 0 0,-1-1 0,1 1 0,-1-1 0,1 1 0,-1-1 0,1 0 0,-1 1 0,1-1 0,0 0 0,-1 0 0,1 0 0,-1 0 0,1-1 0,-1 1 0,1 0 0,0-1 0,-1 1 0,2-1 0,36-18 115,-27 13-100,23-15 60,-2-1 0,-1-2 0,42-38 0,22-18 107,-92 77-181,0 0 0,0 0 0,-1-1-1,0 1 1,1-1 0,-1 0 0,-1 0 0,1 0-1,2-6 1,3-2 24,-2-5 112,-9 13-58,-7 6-8,0 4-56,1 0-1,0 0 1,1 1-1,0 1 1,0-1-1,0 1 1,-7 10-1,8-9-16,-1 1-1,1 0 0,1 1 1,0 0-1,0 0 0,1 0 1,1 1-1,0-1 0,0 1 1,1 0-1,1 0 1,0 0-1,1 1 0,0-1 1,1 0-1,0 1 0,1-1 1,2 12-1,-3-21-10,1 0 1,0 0-1,0 0 0,0 0 0,0 0 0,0 0 0,0 0 1,1-1-1,-1 1 0,1-1 0,0 1 0,0-1 0,0 0 1,0 1-1,0-1 0,0 0 0,1-1 0,-1 1 1,1 0-1,-1 0 0,1-1 0,4 2 0,-4-2 2,-1 0 0,1-1 0,-1 1-1,1-1 1,-1 0 0,0 0 0,1 0 0,-1 0-1,1 0 1,-1 0 0,1-1 0,-1 1 0,1-1-1,-1 1 1,1-1 0,-1 0 0,0 0-1,0 0 1,1-1 0,-1 1 0,0 0 0,0-1-1,0 1 1,0-1 0,-1 0 0,1 0 0,0 0-1,1-3 1,7-8 20,-2-1 0,0-1-1,0 0 1,-1 0 0,5-20 0,19-81 260,-31 116-276,0-1-1,0 1 0,0-1 1,0 1-1,1-1 1,-1 1-1,0 0 1,0-1-1,0 1 0,0-1 1,0 1-1,-1-1 1,1 1-1,0 0 1,0-1-1,0 1 0,0-1 1,0 1-1,-1 0 1,1-1-1,0 1 1,0-1-1,-1 1 0,1 0 1,0-1-1,0 1 1,-1-1-1,0 1-3,1 0 0,0 0-1,-1 0 1,1 0 0,0 0 0,-1 0-1,1 1 1,0-1 0,-1 0 0,1 0 0,0 0-1,-1 0 1,1 0 0,0 0 0,-1 1-1,1-1 1,0 0 0,0 0 0,-1 1-1,1-1 1,0 0 0,0 0 0,0 1 0,-1-1-1,1 0 1,0 0 0,0 1 0,0-1-1,0 0 1,-1 1 0,1-1 0,0 0-1,0 1 1,0-1 0,0 0 0,0 1 0,0-1-1,0 1 1,-2 13 7,0 0-1,1 0 1,1 28-1,0-10-4,0-14-14,0 0 0,2 0 0,4 22 0,-5-34 5,0 1 0,1-1 1,0 0-1,0 1 0,1-1 0,0 0 0,0-1 1,0 1-1,0 0 0,1-1 0,8 10 0,-11-14 8,0-1-1,0 1 0,0-1 1,0 1-1,0-1 0,0 1 0,0-1 1,0 0-1,0 1 0,0-1 1,0 0-1,0 0 0,0 0 0,0 0 1,0 0-1,0 0 0,0 0 1,0 0-1,0 0 0,0 0 0,0-1 1,0 1-1,0 0 0,0-1 1,0 1-1,0 0 0,-1-1 0,1 0 1,0 1-1,1-2 0,25-23 93,-23 20-86,13-14 51,-1-1 0,-1-1-1,-1-1 1,0 0 0,-2-1-1,-1 0 1,-1 0 0,0-1-1,6-29 1,-7 26 295,-9 26-304,8 16 75,-6 91-87,4 36-34,-6-134-16,4 20 185,-4-28-171,0 0 1,0 0-1,0 0 0,0 1 0,1-1 1,-1 0-1,0 0 0,0 0 0,0 1 0,0-1 1,0 0-1,1 0 0,-1 0 0,0 0 1,0 0-1,0 1 0,1-1 0,-1 0 0,0 0 1,0 0-1,0 0 0,1 0 0,-1 0 0,0 0 1,0 0-1,0 0 0,1 0 0,-1 0 1,0 0-1,0 0 0,1 0 0,-1 0 0,0 0 1,1 0-1,11-11 142,3-11-72,0-1 0,-2-1-1,15-35 1,-3 5 86,-20 46-117,-1 0 0,2 0 0,9-12 0,-14 20-40,-1 0 0,0 0 0,0 0 0,1-1 0,-1 1 1,0 0-1,0 0 0,1 0 0,-1 0 0,0 0 0,1 0 1,-1-1-1,0 1 0,0 0 0,1 0 0,-1 0 0,0 0 0,1 0 1,-1 0-1,0 0 0,1 0 0,-1 0 0,0 1 0,1-1 1,-1 0-1,0 0 0,0 0 0,1 0 0,-1 0 0,0 0 0,1 1 1,-1-1-1,0 0 0,0 0 0,0 0 0,1 1 0,-1-1 1,0 0-1,0 0 0,0 1 0,1-1 0,-1 0 0,0 1 0,0-1 1,0 0-1,0 0 0,0 1 0,0-1 0,0 0 0,1 1 1,-1 0-1,5 17 2,-5-16 6,5 24-3,-1-1 1,0 50-1,-6-51 44,-1 6 67,4-23-66,4-10-22,6-16 4,0-1 0,11-30 1,5-8-12,20-25 66,-47 82-89,1 1 0,-1-1 0,0 1 0,0 0 0,1-1 1,-1 1-1,0-1 0,1 1 0,-1 0 0,0-1 0,1 1 0,-1 0 0,1 0 1,-1-1-1,0 1 0,1 0 0,-1 0 0,1 0 0,-1 0 0,1-1 1,-1 1-1,1 0 0,-1 0 0,1 0 0,-1 0 0,0 0 0,1 0 1,-1 0-1,1 0 0,-1 0 0,1 1 0,-1-1 0,1 0 0,-1 0 0,1 0 1,-1 0-1,1 1 0,-1-1 0,0 0 0,1 0 0,-1 1 0,0-1 1,1 0-1,-1 1 0,0-1 0,1 0 0,-1 1 0,0-1 0,1 1 1,-1-1-1,0 0 0,0 1 0,1 0 0,12 24 16,-7-4 7,-2-1 0,0 1 0,2 35 0,4 22 15,-8-69-33,-2-6 3,0 0 1,1-1-1,-1 1 0,1 0 0,0 0 1,0-1-1,2 5 0,-3-6-7,1-1 0,-1 0-1,0 1 1,1-1-1,-1 0 1,0 0 0,0 1-1,1-1 1,-1 0 0,0 0-1,1 0 1,-1 1 0,1-1-1,-1 0 1,0 0 0,1 0-1,-1 0 1,0 0 0,1 0-1,-1 0 1,1 0 0,-1 0-1,1 0 1,14-9 18,-8 2-3,0-2 1,-1 1-1,0-1 1,-1 0-1,0 0 1,0 0-1,0-1 1,2-10-1,9-17 175,-25 90 47,0-6-205,-34 208 15,34-185-40,2 117 0,7-176-4,1 13-16,-1 0 0,-5 38 0,2-46 7,3-11 10,-1 0 0,1 1-1,-2-1 1,1 1-1,-1-1 1,1 0 0,-1 0-1,-4 7 1,8-17 26,-1 0 0,1-1 0,-1 1-1,0-1 1,0 1 0,-1 0 0,0-8 0,1 4-7,3-64 23,2-31-7,29-158 1,-12 150-19,32-129 31,-47 211-54,-6 21 0,0-1 0,0 1 0,1 0 0,1-1 0,-1 2 0,1-1 0,1 0 0,0 1 0,0-1 0,13-13 0,-18 21 0,1 1 0,0-1 0,-1 0 0,1 1 0,0 0 0,-1-1 0,1 1 0,0-1 0,0 1 0,-1 0 0,1-1 0,0 1 0,0 0 0,0 0 0,0 0 0,-1 0 0,1 0 0,0 0 0,0 0 0,0 0 0,0 0 0,-1 0 0,1 0 0,0 0 0,0 1 0,0-1 0,-1 0 0,1 0 0,0 1 0,0-1 0,-1 1 0,1-1 0,0 1 0,-1-1 0,1 1 0,0-1 0,0 2 0,23 29 0,-17-21 0,-1-1-11,0-1 0,-1 1 0,-1 0 0,1 1 0,-1-1 0,-1 1 0,0 0 0,0 0 0,-1 0 0,0 0 0,-1 0 0,0 0 0,0 13 0,-2-15 2,1 1 0,-1-1-1,0 0 1,0 0 0,-1 0 0,0 0-1,-1 0 1,0 0 0,0-1 0,-1 1 0,1-1-1,-2 0 1,1 0 0,-1 0 0,0-1-1,0 1 1,-7 5 0,9-10 9,0 1 0,0-1 0,-1 0 0,1 0 0,0 0 0,-1-1 0,1 1 0,-1-1-1,1 0 1,-1 0 0,0 0 0,0-1 0,1 1 0,-1-1 0,0 0 0,0 0 0,0 0 0,-4-1 0,1 0 16,-1-1 0,0 0 0,1-1 0,-1 1 0,1-2 0,0 1 0,-11-7 0,9 5-12,12 7-52,17 10-6,-3-5 35,0-1 1,0 0-1,1-1 0,27 4 0,-35-8-7,0 0 1,0-1-1,0 0 0,0-1 0,0 0 1,0 0-1,0-1 0,0 0 0,0-1 1,11-5-1,-12 4 9,-1-1 0,1 1 0,-1-1 0,-1-1 0,1 1 0,-1-1 0,0-1 0,0 1 0,0-1 0,-1 0 0,0-1 0,-1 0 0,0 1 0,0-2 0,0 1 0,4-14 0,-3 8 22,0-1 0,-2-1 0,1 1 0,-2-1 0,0 1 0,-1-1 0,-1 0 0,-1-30 0,0 43-3,-1 0 0,1 0 0,-1 0-1,0 0 1,0 0 0,0 0 0,0 0 0,-1 0 0,1 1-1,-1-1 1,-2-2 0,4 4-2,-1 0 1,1 1-1,-1-1 1,0 1-1,1 0 0,-1-1 1,0 1-1,1-1 0,-1 1 1,0 0-1,1-1 1,-1 1-1,0 0 0,1 0 1,-1 0-1,0 0 0,0-1 1,1 1-1,-1 0 1,0 0-1,0 0 0,0 1 1,1-1-1,-1 0 0,0 0 1,0 0-1,1 0 1,-1 1-1,0-1 0,1 0 1,-1 1-1,0-1 0,1 1 1,-1-1-1,1 0 1,-1 1-1,0-1 0,1 1 1,-1 0-1,1-1 0,-1 1 1,1-1-1,0 1 1,-1 0-1,1-1 0,0 1 1,-1 1-1,-9 13-6,0 1-1,1 0 1,1 0 0,-7 20-1,12-28 4,1-1-1,0 1 1,0 0-1,1 0 1,0 0 0,0 0-1,0 0 1,1 0-1,1 0 1,0 0-1,3 16 1,-4-21-1,1 0 0,1 1 1,-1-1-1,0 0 0,1 0 0,0 0 1,-1 0-1,1 0 0,0 0 1,1-1-1,-1 1 0,0-1 0,1 1 1,0-1-1,-1 0 0,1 0 1,0 0-1,0 0 0,0 0 0,0-1 1,0 0-1,1 1 0,-1-1 1,0 0-1,1 0 0,-1-1 0,1 1 1,-1-1-1,1 0 0,-1 0 1,0 0-1,1 0 0,5-1 0,5-2-4,0 0 0,-1 0 0,1-2 0,-1 1 0,0-2 0,25-13 0,-1-5-23,67-56 1,-44 31-5,-31 25 15,-15 12-5,27-17-1,-65 73 171,1 1-114,2-12 0,5-8-21,1 0 0,-15 35 0,26-53-3,2 1 0,-1-1 0,1 1 0,0 0 1,1 0-1,-1 0 0,2 0 0,-1 0 0,1 1 0,0-1 0,1 0 0,0 0 0,2 9 0,-3-16-5,1 0-1,-1 0 0,0 0 0,1 0 1,-1 0-1,0 0 0,1 0 0,-1 0 1,1 0-1,0 0 0,-1 0 0,1-1 1,0 1-1,-1 0 0,1 0 0,0-1 1,0 1-1,0 0 0,0-1 0,0 1 0,0-1 1,0 1-1,0-1 0,0 1 0,0-1 1,0 0-1,0 1 0,0-1 0,0 0 1,0 0-1,0 0 0,0 0 0,0 0 1,0 0-1,0 0 0,0 0 0,1 0 1,-1-1-1,0 1 0,0 0 0,0-1 1,1 0-1,4-1 0,-1-1 1,1 0-1,-1 0 1,0-1-1,1 1 1,4-6-1,3-3-8,-1-1 0,0 0 1,0 0-1,-1-1 0,-1-1 0,14-26 0,-12 15-23,-1-1-1,-1 0 1,9-38 0,1-7-27,-6 22 41,9-66 1,-15 61 20,-3 0 1,-3 0-1,-2-1 0,-2 1 1,-10-59-1,12 113-6,0 0 1,0 0-1,-1 0 0,1 0 0,0 0 1,0 0-1,-1 0 0,1 0 1,0 0-1,-1 0 0,1 1 1,-1-1-1,1 0 0,-1 0 0,1 0 1,-1 0-1,0 1 0,0-1 1,1 0-1,-1 1 0,0-1 0,0 0 1,0 1-1,1-1 0,-1 1 1,0 0-1,0-1 0,0 1 0,0 0 1,0-1-1,0 1 0,-2 0 1,2 0-1,-1 0 1,1 1-1,-1-1 1,1 1 0,-1-1-1,1 1 1,-1 0-1,1 0 1,0-1 0,-1 1-1,1 0 1,0 0-1,0 0 1,0 1-1,0-1 1,0 0 0,0 0-1,0 1 1,0-1-1,-1 3 1,-17 31 0,1 1 0,-17 53 0,28-65 0,0 0 0,2 0 0,1 0 0,1 0 0,0 30 0,3-6 7,10 69 0,-5-91 14,0-1 0,2 0 0,0 0 0,14 30 0,-13-38-6,48 100 136,-55-116-147,-1 0-1,1 0 0,-1 0 0,1 0 1,-1 0-1,1 0 0,0 0 0,0 0 1,-1-1-1,1 1 0,0 0 0,0 0 1,0-1-1,0 1 0,0 0 0,0-1 1,0 1-1,0-1 0,0 0 1,0 1-1,0-1 0,0 0 0,1 1 1,-1-1-1,0 0 0,0 0 0,0 0 1,0 0-1,0 0 0,1 0 0,-1 0 1,0-1-1,0 1 0,0 0 0,0-1 1,0 1-1,0-1 0,0 1 0,0-1 1,0 1-1,0-1 0,0 0 0,1 0 1,1-2-37,0 1 0,0-1 0,0 0 0,-1 1 0,0-1 0,1 0 1,-1 0-1,0-1 0,-1 1 0,1 0 0,0-1 0,0-3 0,0-14-4119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46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217 271 4816,'0'0'9118,"-13"2"-8659,-41 10 1,47-11-331,1 2 0,-1-1-1,1 1 1,0 0 0,0 0 0,0 1 0,0 0 0,1 0 0,-6 5 0,-7 5 310,11-7-243,1-1 1,0 1-1,0 0 1,0 0-1,1 1 0,0 0 1,0 0-1,1 0 1,0 1-1,1-1 1,-4 15-1,6-22-155,1 0 1,0 1-1,0-1 1,0 0-1,0 0 0,0 0 1,0 1-1,0-1 1,0 0-1,1 0 0,-1 0 1,0 1-1,1-1 1,-1 0-1,1 0 0,-1 0 1,1 0-1,0 0 0,-1 0 1,1 0-1,0 0 1,0 0-1,0 0 0,0-1 1,-1 1-1,1 0 1,0 0-1,0-1 0,1 1 1,-1-1-1,0 1 0,0-1 1,0 1-1,0-1 1,0 0-1,2 1 0,0 0 6,1 0 1,-1 0-1,1 0 0,0-1 0,-1 1 0,1-1 0,0 0 0,-1 0 0,1 0 0,0 0 0,5-2 0,-4 0-16,-1 1 1,0-1-1,1 0 0,-1-1 0,0 1 1,0-1-1,0 0 0,-1 0 1,1 0-1,-1 0 0,1-1 0,4-6 1,-1 0 23,-1-2 0,0 1 1,6-16-1,7-16 130,-16 39-126,-1-1 0,0 0-1,0 0 1,-1 0 0,0 0-1,1 0 1,-2 0 0,2-7-1,-2 12 96,-1 9 68,-1 9-102,0 1 0,3 33 0,-1-43-77,2-1-1,-1 1 1,1-1-1,0 1 1,1-1-1,0 0 1,1 1-1,4 8 1,-7-15-27,0 0 1,1 1-1,-1-1 1,1 0-1,-1 0 1,1 0-1,0 0 1,0 0-1,-1 0 1,1 0-1,1 0 1,-1-1-1,0 1 1,0-1-1,1 0 1,-1 0-1,0 0 1,1 0-1,-1 0 1,1 0-1,0 0 1,-1-1-1,1 1 1,-1-1-1,1 0 1,0 0-1,-1 0 1,1 0-1,0-1 0,-1 1 1,1 0-1,3-2 1,2 0 6,0-1 0,0 0 0,0 0 1,0-1-1,-1 0 0,1 0 0,-1 0 0,0-1 0,-1 0 1,1-1-1,-1 0 0,8-9 0,3-4 30,-2 0 0,-1-2 0,13-21 0,-16 20-1,-1-1 0,-1 1 0,0-2-1,-2 1 1,8-47 0,11-45 183,-23 80 187,-1 35-311,-2 0-110,1 0 0,-1 0 0,0 0 0,0-1 0,0 1 0,0 0 0,0 0 0,0 0 1,0 0-1,0 0 0,0 0 0,1 0 0,-1 0 0,0 0 0,0 0 0,0 0 0,0 0 0,0 0 0,0 0 0,0 0 1,1 0-1,-1 0 0,0 0 0,0 0 0,0 0 0,0 0 0,0 0 0,0 1 0,0-1 0,0 0 0,1 0 0,-1 0 1,0 0-1,0 0 0,0 0 0,0 0 0,0 0 0,0 0 0,0 0 0,0 0 0,0 1 0,0-1 0,0 0 0,0 0 1,0 0-1,0 0 0,0 0 0,0 0 0,0 0 0,1 0 0,-1 1 0,0-1 0,0 0 0,-1 0 0,1 0 0,0 0 1,0 0-1,0 0 0,0 0 0,0 1 0,0-1 0,0 0 0,0 0 0,0 0 0,0 0 0,0 0 0,0 0 1,0 0-1,-2 9 21,1 0 1,1 0-1,-1 0 1,2 0-1,-1 0 1,3 10-1,0 22 22,5 108 125,-5-124-120,2 0 0,0 0 0,18 44 0,-11-37 26,-10-22-50,1-1 1,1-1-1,-1 1 1,1 0-1,1-1 1,0 0-1,0 0 0,1 0 1,-1 0-1,2-1 1,10 10-1,-13-14 15,0 0 0,0 0-1,1 0 1,-1-1 0,1 1-1,0-1 1,-1 0 0,1-1-1,7 2 1,-10-3-34,0 1 0,-1-1 1,1 0-1,0 0 0,0-1 1,-1 1-1,1 0 0,0-1 1,-1 1-1,1 0 0,0-1 1,-1 0-1,1 0 0,-1 1 1,1-1-1,-1 0 0,1 0 0,-1 0 1,0 0-1,1-1 0,-1 1 1,0 0-1,0 0 0,0-1 1,0 1-1,0-1 0,0 1 1,0-1-1,-1 1 0,1-1 1,1-2-1,-1-2-43,1 0 0,-1 0 0,0 0 0,0 0-1,-1 0 1,1 0 0,-1 0 0,-1 0 0,1 0 0,-1-1 0,-2-5 0,0 0-156,0 1 0,-1-1 0,0 1 0,-10-18 1,-1 2-3426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46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9944,'0'0'1222,"13"0"-648,103-4 567,117 2 1619,-118 10-575,-93-10-3921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49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1 764 7736,'0'0'1289,"15"-5"-676,4 0-396,0 0 118,0-1-1,34-17 0,-40 16-91,0-1 0,0-1 0,-1-1 0,0 1-1,-1-2 1,0 0 0,0 0 0,10-16 0,-2 1 270,-2-1 1,28-56 0,-31 53-238,-1-1 0,-2 0 0,-1-1 0,-2 0 0,-1-1 0,-1 0 0,-2 0 0,-1 0 0,-2 0 0,-5-56 0,-15 23 613,19 66-878,0 0 1,0-1-1,0 1 0,-1 0 1,1 0-1,0-1 0,0 1 1,0 0-1,0 0 0,0-1 0,-1 1 1,1 0-1,0 0 0,0 0 1,0 0-1,-1-1 0,1 1 1,0 0-1,0 0 0,0 0 1,-1 0-1,1 0 0,0 0 0,0 0 1,-1-1-1,1 1 0,0 0 1,-1 0-1,1 0 0,0 0 1,0 0-1,-1 0 0,1 0 1,0 0-1,0 1 0,-1-1 0,1 0 1,0 0-1,0 0 0,-1 0 1,1 0-1,0 0 0,0 0 1,-1 0-1,1 1 0,0-1 0,0 0 1,0 0-1,-1 0 0,1 1 1,0-1-1,0 0 0,0 0 1,0 0-1,-1 1 0,-12 14 243,4 5-154,0 0-1,2 1 1,0 0 0,1 1 0,1-1 0,1 1 0,1 0-1,0 32 1,4 19 253,12 87 0,-12-147-279,1 0 0,0-1 0,1 1 0,0-1 0,1 0-1,0 0 1,10 17 0,-12-25-32,1 1 0,0-1-1,0 0 1,1 1-1,-1-2 1,1 1 0,0 0-1,0-1 1,0 1 0,1-1-1,-1 0 1,1-1-1,0 1 1,0-1 0,-1 0-1,1 0 1,1-1-1,-1 1 1,10 1 0,-2-2 12,-1-1 1,1 0-1,-1 0 0,1-2 1,-1 1-1,0-1 1,0-1-1,0 0 1,0-1-1,17-8 1,8-6 113,63-42 1,-61 35-83,-33 21-67,-1 0-1,1 0 1,-1 0-1,1-1 1,-2 0-1,1 0 1,0 0 0,-1-1-1,5-7 1,-9 12-12,1 0 0,-1 1 0,0-1 0,1 0 0,-1 0 0,0 0 0,0 1 0,1-1 0,-1 0 0,0 0 0,0 0 0,0 0 0,0 0 1,0 1-1,0-1 0,-1-2 0,1 3-2,0-1 1,0 1 0,0 0 0,-1-1-1,1 1 1,0 0 0,-1-1 0,1 1-1,0 0 1,-1 0 0,1-1-1,0 1 1,-1 0 0,1 0 0,-1-1-1,1 1 1,-1 0 0,1 0 0,0 0-1,-1 0 1,1 0 0,-2 0-1,0 0 11,0 0-1,-1 0 1,1 0 0,0 0-1,-1 1 1,1-1-1,0 1 1,-1 0-1,1 0 1,-3 1-1,-7 5 19,-1 1-1,2 1 0,-1 0 1,1 1-1,0 0 0,1 0 1,0 1-1,1 0 0,-13 22 1,16-25-15,1 0 0,1 1 0,-1 0 0,2 0 1,-1 0-1,1 0 0,0 1 0,1-1 0,0 1 0,1 0 0,0-1 1,0 1-1,1 0 0,1 0 0,1 14 0,-1-20-5,0 0 1,1-1-1,-1 1 0,1 0 1,0-1-1,0 1 0,0-1 0,0 1 1,0-1-1,1 0 0,0 0 0,5 5 1,-7-7-8,1 0 0,-1 0 0,1 1 0,0-1 0,0 0 0,-1-1 0,1 1 0,0 0 1,0 0-1,0-1 0,0 1 0,0-1 0,0 0 0,0 1 0,0-1 0,0 0 0,-1 0 1,1 0-1,0-1 0,0 1 0,0 0 0,0-1 0,0 1 0,0-1 0,0 0 0,3-1 1,3-4 13,0 1 0,-1-1-1,0-1 1,0 1 0,0-1 0,-1 0 0,0-1 0,0 0 0,7-14 0,-1 0 21,-1-1 0,11-34 1,5-29 199,-27 86-240,0 0-1,0 0 1,0 0-1,0 0 1,0-1-1,0 1 1,0 0-1,0 0 1,0 0-1,0 0 1,0 0-1,0 0 1,0 0-1,0 0 1,0 0-1,0 0 1,0 0-1,0 0 1,1-1-1,-1 1 1,0 0-1,0 0 1,0 0-1,0 0 1,0 0-1,0 0 1,0 0-1,0 0 1,0 0-1,0 0 1,0 0-1,0 0 1,1 0-1,-1 0 1,0 0-1,0 0 1,0 0 0,0 0-1,0 0 1,0 0-1,0 0 1,0 0-1,0 0 1,0 0-1,1 0 1,-1 0-1,0 0 1,0 0-1,0 0 1,0 0-1,0 0 1,0 0-1,0 0 1,0 1-1,0-1 1,0 0-1,0 0 1,5 7 28,3 16-14,-3-6-18,0 0 1,1-1-1,0 1 1,11 17 0,-13-28 10,0 1 0,0 0 0,0-1 0,1 0 0,0 0 0,0 0 1,1-1-1,0 0 0,0 0 0,0 0 0,0 0 0,10 4 1,-12-8-2,1 0 1,0 1 0,0-2 0,0 1 0,0 0-1,0-1 1,0 0 0,0 0 0,0-1 0,0 1 0,0-1-1,0 0 1,-1 0 0,1-1 0,0 1 0,0-1-1,-1 0 1,1-1 0,3-2 0,6-3 23,-1 0-1,-1-1 1,0-1 0,21-21-1,-20 17 44,17-28 0,-8 12 97,-11 19-54,-11 11-115,0 0 0,1 0-1,-1 0 1,0 0 0,0 0 0,1 0-1,-1 0 1,0 0 0,0 0 0,1 0-1,-1 0 1,0 0 0,0 0 0,1 0-1,-1 0 1,0 0 0,0 1 0,1-1-1,-1 0 1,0 0 0,0 0-1,0 0 1,1 0 0,-1 1 0,0-1-1,0 0 1,0 0 0,0 0 0,1 0-1,-1 1 1,7 26 73,-5-15-77,0-4 4,0 0-1,0 0 1,1 0-1,0 0 1,0 0-1,1-1 1,8 13-1,-10-17-1,0-1-1,0 1 0,1-1 1,-1 1-1,0-1 0,1 0 1,0 0-1,-1 0 0,1 0 1,0 0-1,0-1 0,0 1 1,0-1-1,0 0 0,0 0 1,0 0-1,1 0 1,-1-1-1,0 1 0,0-1 1,1 0-1,5 0 0,3-2 10,0 0 1,0-1-1,0 0 0,-1-1 0,0-1 1,0 1-1,14-9 0,68-50 24,-75 50-26,27-26 15,-37 31-12,0 0 1,0 1-1,1 0 1,0 0-1,1 1 0,-1 0 1,1 1-1,18-7 1,-15 5 4,-13 7-16,0 0 1,1 0-1,-1 0 1,0 0-1,1-1 1,-1 1-1,0 0 1,0 0-1,1 0 1,-1 0-1,0-1 1,0 1-1,1 0 1,-1 0-1,0-1 1,0 1-1,0 0 1,1 0-1,-1-1 1,0 1-1,0 0 1,0-1-1,0 1 1,0 0 0,0-1-1,1 1 1,-1 0-1,0-1 1,0 1-1,0 0 1,0-1-1,0 1 1,0 0-1,-1-1 1,1 1-1,0 0 1,0 0-1,0-1 1,0 1-1,0-1 1,-5 3 17,-1 0 0,2 0-1,-1 1 1,-7 4 0,1 1-4,1-1 0,0 1-1,1 1 1,0-1 0,0 2 0,1-1-1,0 1 1,0 1 0,1-1 0,-7 15 0,-3 13 45,-24 72 1,36-95-56,5-15-2,-1 1 0,1-1 0,0 1 0,0 0 0,-1-1 0,1 1 0,0-1 0,0 1 0,0-1 0,0 1 0,0 0 0,-1-1 0,1 1 0,0 0 0,0-1 0,1 1 0,-1-1 0,0 1 0,0 0 0,0-1 0,0 1 0,0-1 0,1 1 0,-1 0 0,0-1 0,1 1 0,-1-1 0,0 1 0,1-1 0,-1 1 0,0-1 0,1 1 0,-1-1 0,1 0 0,-1 1 0,1-1 0,-1 0 0,1 1 0,-1-1 0,1 0 0,0 1 0,1-1 0,-1 0 0,0 0 0,1 0 0,-1 0 1,0-1-1,0 1 0,1 0 0,-1 0 0,0-1 0,0 1 1,0-1-1,1 1 0,-1-1 0,0 0 0,0 1 0,0-1 1,0 0-1,0 0 0,0 0 0,1-1 0,20-25-10,0 0 0,-2-2 0,-1-1 0,-1 0 0,-2-1 0,14-37 0,-25 54 8,-4 10 0,0 0 0,1 0 0,-1 0 0,1 1 0,0-1 0,0 0 0,4-3 0,-6 7 0,0-1 0,0 1 0,0 0 0,0 0 0,1 0 0,-1 0 0,0 0 0,0 0 0,0 0 0,0 0 0,1-1 0,-1 1 0,0 0 0,0 0 0,0 0 0,1 0 0,-1 0 0,0 0 0,0 0 0,0 0 0,0 0 0,1 0 0,-1 0 0,0 0 0,0 0 0,0 0 0,1 1 0,-1-1 0,0 0 0,0 0 0,0 0 0,0 0 0,1 0 0,-1 0 0,0 0 0,0 0 0,0 1 0,0-1 0,0 0 0,1 0 0,-1 0 0,0 0 0,0 1 0,0-1 0,0 0 0,0 0 0,0 0 0,0 0 0,0 1 0,0-1 0,0 0 0,0 0 0,0 1 0,1 9 0,-1-9 0,1 42 2,-1-7-4,-3 40 0,1-63 5,0 0 0,-1 0 0,0-1 0,-1 1 0,-1-1 0,-10 22 0,7-20 30,-1 0 0,0 0 0,0-1 0,-2 0 0,1-1 0,-14 12-1,23-24-25,0 1-1,0 0 0,0-1 0,0 1 0,0-1 0,0 1 1,0-1-1,0 1 0,0-1 0,0 0 0,0 1 0,0-1 0,0 0 1,0 0-1,0 0 0,0 0 0,0 0 0,0 0 0,0 0 0,0 0 1,0 0-1,0-1 0,0 1 0,0 0 0,0-1 0,0 1 0,0-1 1,0 1-1,0-1 0,0 1 0,0-1 0,0 1 0,0-1 1,1 0-1,-1 0 0,0 1 0,0-1 0,1 0 0,-1 0 0,1 0 1,-1 0-1,1 0 0,-1 0 0,1 0 0,-1 0 0,1 0 0,0 0 1,0 0-1,0 0 0,-1 0 0,1 0 0,0 0 0,0 0 0,0 0 1,0 0-1,1 0 0,-1-1 0,0 1 0,0 0 0,1 0 1,-1 0-1,1 0 0,-1 0 0,0 0 0,1 1 0,1-3 0,9-7-7,1-1-1,0 2 1,1 0-1,0 0 0,21-9 1,-19 9-3,220-128-199,-220 128 159,-1-1 0,0-1 0,0 0-1,19-22 1,-32 33 45,-1-1-1,1 1 0,-1-1 1,1 1-1,0-1 0,-1 0 1,1 1-1,-1-1 0,0 1 1,1-1-1,-1 0 1,1 0-1,-1 1 0,0-1 1,0 0-1,1 0 0,-1 1 1,0-1-1,0 0 1,0 0-1,0 1 0,0-1 1,0 0-1,0 0 0,0 0 1,0 1-1,0-1 1,0 0-1,-1 0 0,1 1 1,0-1-1,-1 0 0,1 0 1,0 1-1,-1-1 1,1 0-1,-1 1 0,1-1 1,-1 0-1,1 1 0,-1-1 1,1 1-1,-1-1 0,0 1 1,1-1-1,-1 1 1,0 0-1,1-1 0,-2 1 1,-2-2 12,1 1 0,0 0 0,0 0 0,-1 1 0,1-1 0,-1 1 0,1-1 1,0 1-1,-1 0 0,-3 1 0,-1 0 13,0 1 1,1-1-1,-1 1 0,1 1 1,-1 0-1,1 0 0,-12 7 1,16-7-20,0-1 1,0 0 0,0 1 0,0 0 0,1-1-1,-1 1 1,1 0 0,0 0 0,0 0 0,0 1-1,0-1 1,1 1 0,-1-1 0,1 1 0,0-1-1,0 1 1,0-1 0,1 1 0,-1 4-1,0-4-1,1 0-1,0 1 0,0-1 0,0 0 0,1 1 0,0-1 1,-1 0-1,1 0 0,1 0 0,-1 0 0,1 0 0,-1 0 1,1 0-1,0 0 0,1 0 0,3 4 0,-2-4 4,0 1 0,1-1 0,0 0 1,-1 0-1,2-1 0,-1 1 0,0-1 0,1 0 0,-1 0 0,9 2 0,-2-1 18,-1-1-1,1-1 0,0 0 1,0 0-1,0-1 0,0-1 1,0 0-1,0 0 0,0-1 1,0-1-1,16-3 0,-9-2 57,0 1-1,35-20 1,-45 21-69,0 0 0,0-1 0,-1-1-1,0 1 1,0-1 0,0 0 0,8-12 0,-13 15-72,-1 0 0,1-1 0,-1 1 0,0 0 0,2-8 0,-1 1-3383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3:51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5920,'0'0'10089,"3"17"-9613,-3-15-460,6 31 290,-2 1 0,1 36 0,-3 47 695,-4 106 956,-6-42 1081,10-169-2561,-1-12-451,-1 1 1,0 0-1,0 0 0,1-1 1,-1 1-1,0 0 1,0 0-1,0-1 0,0 1 1,0 0-1,0 0 0,0-1 1,0 1-1,0 0 1,0 0-1,0 0 0,-1-1 1,1 1-1,0 0 1,-1 0-1,-2 16 896,3-29-80,-1 0-795,1 0 1,0 0 0,0 0-1,1 0 1,1 0-1,5-21 1,2 4 29,16-42 0,-17 52-17,1-1 0,21-33 1,-25 46-49,0 1 1,1-1-1,0 1 1,0 0-1,0 0 0,1 0 1,0 1-1,0 0 0,13-6 1,-19 10-12,1 0 0,-1 1-1,0-1 1,0 1 0,0 0 0,0-1 0,1 1 0,-1 0-1,0 0 1,0 0 0,1 0 0,-1 0 0,0 0 0,0 0 0,1 0-1,-1 0 1,0 0 0,0 1 0,0-1 0,0 1 0,1-1-1,0 1 1,0 1-1,0-1-1,0 1 1,0 0-1,0-1 1,-1 1-1,1 0 0,-1 0 1,0 0-1,1 0 1,-1 0-1,1 3 1,1 1 1,-1 1 1,0 0-1,0 0 1,0 0 0,-1 0-1,1 13 1,-3-12 12,1 0 1,-2 0-1,1 0 0,-1 0 1,0 0-1,-1 0 1,1-1-1,-2 1 0,1-1 1,-1 0-1,0 0 1,-1 0-1,1 0 0,-1-1 1,-1 0-1,1 0 1,-1 0-1,0-1 0,-12 9 1,12-8 58,-5 5 76,11-11-145,-1 0 0,1 0 1,0 0-1,0 0 0,-1 1 0,1-1 1,0 0-1,0 0 0,-1 0 1,1 0-1,0 0 0,-1 0 0,1 0 1,0 0-1,0 0 0,-1 0 0,1 0 1,0 0-1,0 0 0,-1 0 0,1 0 1,0-1-1,0 1 0,-1 0 0,1 0 1,0 0-1,0 0 0,-1 0 1,1-1-1,0 1 0,0 0 0,0 0 1,-1 0-1,1-1 0,0 1 0,0 0 1,0 0-1,0 0 0,-1-1 0,1 1 1,0 0-1,0-1 0,0 0 109,1 1-97,1 0-1,0 0 0,-1 0 0,1 1 0,0-1 0,-1 0 0,1 0 0,-1 1 0,1-1 0,0 1 0,-1 0 0,1-1 0,-1 1 0,2 1 0,32 17 71,-12-7 62,35 25 0,-55-35-103,1 0 0,-1 0 0,1 0 0,0 0 0,0 0 0,-1-1 0,1 1 0,0-1 0,8 1 0,-4-4 224,-1 0-4370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4:07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1 336 5320,'0'0'6761,"10"4"-6444,-2 0-285,0 1 150,1-1 0,-1 0 0,1-1 0,-1 0 0,1 0 0,0-1 0,15 2 0,-19-4-76,0 1 0,0 0 0,0 0-1,0 0 1,-1 0 0,1 1 0,4 2 0,26 7 359,118 4 856,-8 0-815,-123-13-458,0-2 0,1 0 0,-1-2 1,0 0-1,0-1 0,25-8 0,-12 4-7,38-4 1,-5 7 57,99 6 0,-121-1-55,0-3 0,63-8 0,52-3 62,117-10 76,-88 3-78,-9 19 30,-103-6-100,107-24 0,-143 22-24,431-72 210,-316 72-123,28-2-27,-143 7-64,16-4 38,-1 3 1,103 5-1,-49 13 34,-52-5 27,87 0 1,-12-14 3,86 1-26,249-8 93,-285 2-115,46-9-3,-107 9-4,-25-3-28,-57 7 2,55-2 0,71-5 47,15 0-32,-45 15-34,132-2 6,-180 0 19,93 12 0,-24 0 2,124-9 20,-204-6-12,126-23 0,-116 13 15,105-4 0,-33 18 9,123-20 164,-177 22-194,-10 1-23,-51-3-14,45 6 0,31 1-2,163 5 1,-257-10 0,171 30 100,-134-19-41,79 6 0,159-1 29,-241-11-2,79 19 1,-44-6 2,-32-9-22,0-3-1,67 1 0,5-4-22,159 26 0,-267-26-18,-1 2-1,47 18 1,-51-17-17,0 0 0,0-1 0,0-2-1,26 4 1,171 12 22,-167-17 13,-1 3 1,101 26-1,-111-23 5,1-3 0,49 4 0,10 0 39,-39-1-73,173 32 230,-34-2 146,-183-36-336,-1 1 1,1 1-1,-1 0 1,-1 1-1,32 18 1,-12-7 3,-17-7 9,-1 1 1,23 17 0,-38-26-61,6 3 51,1 0 0,0-1 0,0 0 0,0 0 0,22 5 0,-27-9-16,-1 0 0,1-1 1,0 1-1,-1-1 0,7 0 1,2-1 24,-8 2-19,1 1 0,-1 0 0,0 0 0,0 0 0,0 0 0,0 1 0,0 0 0,0 1 0,-1-1 0,0 1 1,0 0-1,0 0 0,0 1 0,0-1 0,6 10 0,-7-8-25,-1 0-1,0-1 1,-1 1 0,1 1-1,-1-1 1,0 0 0,1 8-1,5 48 146,-7-51-146,1 23 47,-1 0 0,-5 50 0,-17 67 148,21-148-214,-49 228 221,18-91-87,10-52-80,8-38 16,-9 79-1,2 13 54,-2 17 17,17-34-40,6-93-69,1 0 0,1 0 0,14 55 1,-8-37 7,5 12-18,2-1 1,3-1 0,2 0-1,33 64 1,-1 1-17,16 31-62,2-21 4,-46-89 36,45 63 0,-16-27 5,-7-12 8,74 84 0,-29-60 0,-18-20 0,21 15 0,-17-17 0,-48-41 2,2-1-1,43 32 0,-50-45 12,42 31 33,140 76 1,84 27-21,-236-120-9,0 2 0,-2 2 0,49 45 0,-53-41 6,2-1 0,110 61 1,82 32-7,-12-6 64,62 6 59,-182-80-110,-2-1-18,16 1 1,103 38-16,-178-73 22,0-2 0,90 13 0,122-3 56,-78-5-59,-136-13 14,69 16-1,-31-5-1,382 63-8,-412-68-7,96 34 1,17 5 0,-148-45 2,-1 0-1,0 2 0,20 10 1,17 6 5,16-2 0,-45-14-8,31 11 1,22 13-1,-34-15-36,0 3 0,-2 1-1,81 51 1,-100-54 15,-1 0 0,0 2 0,-2 1 1,0 1-1,31 40 0,-15-11 18,20 30 63,-26-31-20,30 52 44,19 36 98,-32-55-118,-18-33-9,45 57-1,-56-77-46,20 35 0,-25-38 2,0-1 0,24 28 0,54 62 53,116 188 1,-193-277-56,-1 1 0,-2 0 0,-1 1 0,-1 1 0,-1 0 0,8 38 0,-10-28 16,-2-1 0,-2 1 0,-1 0 0,-2 1 0,-2-1 0,-1 0 0,-9 52 0,2-51 21,-39 235 250,41-235-248,3-29-30,1 0 0,1 0 0,0 0 0,2 25 0,0 5 4,-1-30-23,0 0 1,4 23-1,-3-31-10,-1 0 1,0 0-1,0 0 0,0 0 1,-2 7-1,1 16 5,1-26-5,1 11 19,0 0 1,-1 0-1,-2 21 1,1-25-12,1-1-1,0 1 0,0 0 1,2 12-1,1 13 5,-10 23-12,4-16 28,-2 0 1,-14 56-1,17-81-16,0 1 0,1-1 1,1 24-1,0-23-10,-6 36-120,1-35-17,5-16 126,0-1-1,-1 0 1,1 0 0,0 1-1,-1-1 1,1 0-1,0 0 1,0 0-1,-1 1 1,1-1 0,0 0-1,-1 0 1,1 0-1,0 0 1,-1 0-1,1 0 1,0 1 0,-1-1-1,1 0 1,0 0-1,-1 0 1,1 0 0,-1 0-1,1 0 1,0 0-1,-1-1 1,1 1-1,0 0 1,-1 0 0,1 0-1,0 0 1,-1 0-1,1-1 1,0 1-1,0 0 1,-1 0 0,1 0-1,0-1 1,-1 1-1,1 0 1,0 0 0,0-1-1,0 1 1,-1 0-1,1-1 1,0 1-1,0 0 1,0-1 0,0 1-1,-21-28-548,2 0 0,-19-36 1,14 18-3323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4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 11048,'0'0'14146,"-1"11"-13449,-14 140 2668,15-101-2048,1-39-1005,0-1 0,-1 1 1,-1-1-1,0 1 0,0-1 1,-4 12-1,0-12-312,4-24 0,10-142 0,-2 74 0,-6 72 215,-1 1-1,2-1 1,3-14-1,-4 21-751,0 0 1,0 1-1,1-1 0,-1 0 0,1 0 0,-1 1 0,1-1 1,4-4-1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4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196 102 4616,'0'0'7081,"-6"12"-6856,-8 19-14,1 1 0,-16 62-1,-31 262 1035,29-152-260,25-173-294,-13 39 0,19-68-634,0-1 0,-1 0-1,1 0 1,-1 0 0,1 0 0,-1 0 0,1 1-1,-1-1 1,1 0 0,-1 0 0,0 0-1,0 0 1,0-1 0,1 1 0,-3 1-1,1-6 533,3-11-411,-1 10-136,0-1 0,0 0 1,0 0-1,0 1 1,-2-8-1,-1-17 61,4-59 187,22-139-1,-3 43-73,-18 161-170,2 0 0,0-1 0,1 2 1,2-1-1,0 1 0,14-28 0,-15 37 0,1 1 0,1 0-1,0 0 1,1 0 0,0 1 0,1 1-1,0 0 1,1 0 0,0 1-1,1 0 1,16-11 0,-24 19-43,0 1 1,0-1 0,1 0-1,-1 1 1,0 0-1,1 0 1,-1 1 0,0-1-1,1 1 1,-1 0-1,1 0 1,-1 0 0,0 0-1,9 3 1,-6-2-3,-1 1 0,1 0 0,0 0 0,-1 1 0,0 0 0,0 0-1,0 0 1,11 9 0,-7-3 7,-1 0 0,1 1 0,-2 0 0,1 1 0,-2-1 0,1 2 0,-2-1 0,1 1 0,-2 0-1,1 0 1,-2 1 0,0-1 0,5 27 0,4 30 10,6 130 0,-18-156-12,-3 0 0,-1-1 0,-2 1-1,-15 56 1,17-85 3,-1 0 0,-1 0 0,-1 0 0,0-1 0,0 0 0,-2 0 0,-9 13 0,13-20 14,-1 1 0,0-1-1,0 0 1,0-1 0,-1 1-1,0-1 1,0 0 0,-1-1-1,1 0 1,-1 0 0,0 0-1,0 0 1,0-1 0,0-1-1,-1 1 1,1-1 0,-1 0-1,0-1 1,1 0 0,-1 0-1,0 0 1,0-1 0,0 0-1,1-1 1,-1 0 0,-8-2-1,-7 0 63,14 1 44,-1 1 1,0-1 0,1-1 0,0 0-1,-18-7 1,26 10-117,0-1 1,0 1 0,-1-1-1,1 1 1,0-1-1,0 0 1,0 0-1,0 1 1,0-1-1,0 0 1,0 0-1,0 0 1,0 0-1,1 0 1,-1 0-1,0 0 1,1 0-1,-1 0 1,1-1-1,-1 1 1,1 0-1,-1 0 1,1 0-1,0-1 1,-1-1-1,2 1-11,-1 0 1,0 0-1,1 1 1,0-1-1,-1 0 0,1 1 1,0-1-1,0 1 0,0-1 1,0 1-1,0-1 1,1 1-1,-1-1 0,0 1 1,4-2-1,-1-1-12,1 1 1,0 0-1,0 0 1,0 0-1,0 0 0,1 1 1,-1 0-1,1 0 0,-1 0 1,1 1-1,7-1 0,19 4-51,48 7 0,-54-4 27,0-2 1,-1-1-1,42-1 0,-44-3 15,-12 2 14,-1-1-1,1 0 1,0 0-1,0-1 1,-1-1-1,0 0 1,1 0 0,-1-1-1,13-7 1,-6 1 31,0 0 0,-1-2 0,-1 0 0,1 0 1,-2-2-1,0 0 0,-1 0 0,0-1 0,-1-1 0,10-17 1,4-10 74,-17 29-55,0-1-1,13-29 1,-16 28 2,-12 30-32,-11 30-21,10-15 3,1 0 0,-1 40 0,5-52 0,1-7-9,1 0 1,1 0-1,-1 0 1,1 0-1,1-1 1,0 1-1,1 0 1,0 0-1,0-1 1,5 9-1,-7-16 6,-1-1 0,1 1 0,0-1 1,0 0-1,1 0 0,-1 0 0,0 1 0,0-1 0,1 0 0,-1 0 1,0-1-1,1 1 0,-1 0 0,1 0 0,-1-1 0,1 1 0,-1-1 1,1 1-1,-1-1 0,4 1 0,-2-1 3,1-1-1,-1 1 1,0 0-1,0-1 1,0 0-1,1 0 1,-1 0-1,0 0 1,0 0-1,3-2 1,2-2 3,0 0 1,-1 0-1,1 0 1,-1-1-1,0-1 1,10-11-1,-1 0 47,1 0-1,35-28 1,-44 38-39,0 0 0,13-17 1,6-7 3,-19 23 19,0 0 0,-1-1 0,0 0 0,-1 0 0,0-1 0,7-17 0,-1 2 0,-12 26-31,1 0-1,-1 0 0,0 0 1,0-1-1,0 1 0,0 0 1,0 0-1,0 0 0,1 0 1,-1-1-1,0 1 0,0 0 1,0 0-1,0 0 0,1 0 1,-1 0-1,0 0 0,0-1 1,0 1-1,1 0 0,-1 0 1,0 0-1,0 0 0,1 0 1,-1 0-1,0 0 0,0 0 1,0 0-1,1 0 0,-1 0 1,0 0-1,0 0 0,1 0 1,-1 0-1,0 0 0,0 0 1,0 1-1,1-1 0,-1 0 1,0 0-1,0 0 1,0 0-1,1 0 0,-1 0 1,0 1-1,0-1 0,0 0 1,0 0-1,1 0 0,-1 0 1,0 1-1,0-1 0,0 0 1,9 14 4,-8-12-5,16 24 0,-1 0 0,-2 1 0,11 29 0,-17-36 1,-3-11-14,-1 1-1,-1 0 0,0 0 1,0 0-1,-1 0 1,0 0-1,-1 0 1,1 16-1,-3-24 11,1 0-1,0 0 1,-1 0-1,1 0 1,-1 0-1,1 0 1,-1 0-1,0 0 1,0 0-1,0 0 1,0-1-1,0 1 1,-1 0-1,1-1 1,0 1-1,-1-1 1,1 1-1,-1-1 1,-2 2-1,0 0 9,0-2-1,0 1 1,0 0-1,0-1 1,0 0-1,0 0 1,0 0-1,0 0 1,-6 0-1,-5-1 21,0 0-1,1-1 1,-1-1-1,-25-6 0,27 6 11,0 0 0,0 1-1,-21 0 1,24 1-20,10 0-15,0 0 0,0 0-1,1 0 1,-1 0 0,0 0 0,0 1 0,0-1 0,0 0 0,0 0 0,0 0 0,0 0 0,0 0 0,0 0 0,0 0 0,0 0 0,0 0 0,0 0 0,0 0 0,0 0 0,0 0 0,-1 0 0,1 0 0,0 0-1,0 1 1,0-1 0,0 0 0,0 0 0,0 0 0,0 0 0,0 0 0,0 0 0,0 0 0,0 0 0,0 0 0,0 0 0,0 0 0,0 0 0,0 0 0,0 0 0,0 0 0,0 0 0,0 0 0,0 0-1,-1 0 1,1 0 0,0 0 0,0 0 0,10 5-30,16 3-13,-15-7 45,0 0 1,0 0-1,0-1 1,0 0-1,1-1 1,-1-1-1,0 1 1,0-2-1,-1 0 1,1 0 0,16-7-1,4-6 20,0-1 0,38-27 0,9-6-4,-76 49-19,0-1-1,0 1 1,0 0-1,0 1 1,0-1-1,0 0 0,1 0 1,-1 1-1,0 0 1,0-1-1,0 1 1,1 0-1,-1 0 1,0 0-1,0 0 1,3 1-1,-3-1 0,-1 1 1,1 0-1,-1 0 0,1-1 1,-1 1-1,0 0 0,1 0 1,-1 1-1,0-1 0,0 0 1,0 0-1,0 0 0,0 1 1,0-1-1,0 1 1,0-1-1,0 1 0,-1-1 1,1 1-1,-1-1 0,2 4 1,1 9-10,0 1 1,-1 0-1,-1-1 1,0 22 0,-7 62-7,3-59 12,-7 100-3,-56 269 0,49-344 131,18-63-120,-1-1 0,0 0-1,0 0 1,0 0 0,0 0 0,0 0 0,0 1-1,0-1 1,0 0 0,0 0 0,0 0-1,0 0 1,0 1 0,0-1 0,0 0 0,0 0-1,0 0 1,0 0 0,0 1 0,0-1 0,0 0-1,0 0 1,-1 0 0,1 0 0,0 0 0,0 1-1,0-1 1,0 0 0,0 0 0,0 0 0,0 0-1,-1 0 1,1 0 0,0 0 0,0 1 0,0-1-1,0 0 1,0 0 0,-1 0 0,1 0-1,0 0 1,0 0 0,0 0 0,0 0 0,-1 0-1,-3-8 82,-2-17 0,7-70 176,18-143-1,-13 189-174,4-15 98,3 0-1,34-99 1,-40 142-139,1 0 1,1 0-1,19-33 1,-24 48-45,-1 0-1,1 1 1,0-1 0,1 1 0,-1 0 0,1 0-1,0 0 1,1 1 0,-1-1 0,1 1 0,0 1 0,0-1-1,0 1 1,0 0 0,0 0 0,8-1 0,-11 4-1,-1 0 0,0 0 0,1 0 0,-1 0 0,1 1 0,-1-1 1,0 1-1,1-1 0,-1 1 0,0 0 0,0 0 0,0 0 0,0 0 0,0 1 1,0-1-1,0 1 0,3 2 0,-1-1 0,-1 0 0,1 1-1,0 0 1,-1 0 0,0 0 0,0 0-1,3 6 1,-4-3-3,0-1 0,0 1-1,-1-1 1,1 1-1,-2-1 1,1 1 0,-1 0-1,0-1 1,-1 10 0,-1-2-6,0 1 1,-1-1-1,-6 18 1,8-28 12,0-1 1,0 0-1,0 0 1,-1 0-1,1 0 0,-1-1 1,0 1-1,0 0 1,0-1-1,0 1 0,0-1 1,-1 0-1,1 0 1,-1 0-1,1 0 0,-1 0 1,0 0-1,-4 2 1,3-3 7,0 0 1,0 0-1,-1 0 0,1-1 1,0 1-1,0-1 1,0 0-1,0 0 0,-1-1 1,1 1-1,0-1 1,0 0-1,0 0 1,-4-1-1,-5-5 35,11 6-38,-1-1 0,0 1-1,0-1 1,1 1 0,-1 0 0,0 0 0,0 0-1,0 1 1,-5-1 0,16 1-21,139-6-101,-132 4 115,1-1 1,0 0-1,-1-1 0,0-1 1,0 0-1,0-1 1,18-10-1,-7 1 13,-1-1 0,-1-1 0,32-31 0,-46 39-7,-1-1-1,0 0 0,-1-1 1,0 0-1,-1-1 0,0 1 1,0-2-1,-2 1 1,8-22-1,-11 29 4,10-45 44,-12 47-47,1 1-1,-1-1 1,0 0 0,0 0 0,0 0-1,-1 1 1,1-1 0,-1 0 0,1 0-1,-1 1 1,0-1 0,0 0 0,0 1-1,0-1 1,-3-3 0,4 6-6,-1-1 0,1 1 1,-1 0-1,0-1 0,1 1 0,-1-1 1,0 1-1,0 0 0,1-1 0,-1 1 1,0 0-1,0 0 0,1 0 0,-1 0 0,0-1 1,0 1-1,0 0 0,1 0 0,-1 1 1,0-1-1,0 0 0,1 0 0,-1 0 1,0 0-1,0 1 0,1-1 0,-1 0 1,0 1-1,0-1 0,1 0 0,-2 2 1,-20 15-31,12-7 24,0 2 1,1-1 0,0 1-1,1 1 1,1-1 0,-12 28-1,15-30 3,0 0-1,1 0 1,1 0-1,-1 1 0,2-1 1,-1 1-1,1-1 1,1 1-1,0-1 1,2 17-1,-1-22-1,-1-1-1,1 0 1,1 1-1,-1-1 1,1 0 0,-1 0-1,1 0 1,0 0-1,0 0 1,1-1 0,-1 1-1,1-1 1,0 1 0,0-1-1,0 0 1,0 0-1,1 0 1,-1 0 0,1-1-1,0 0 1,-1 1-1,1-1 1,0-1 0,0 1-1,1-1 1,-1 1-1,6 0 1,-2-1 6,1 0-1,-1 0 1,1-1 0,-1-1-1,1 1 1,-1-1 0,1-1-1,-1 0 1,0 0-1,0 0 1,0-1 0,0 0-1,9-5 1,-1-2 21,0 0 0,0-2 1,-1 1-1,0-2 0,-1 0 1,-1-1-1,0 0 0,0-1 0,-2-1 1,19-32-1,10-17 101,-40 64-123,0 1 0,1-1 0,-1 0 0,1 0 0,-1 1 1,1-1-1,-1 0 0,1 1 0,-1-1 0,1 0 0,0 1 0,-1-1 0,1 1 0,0-1 1,0 1-1,-1 0 0,1-1 0,0 1 0,0 0 0,0-1 0,-1 1 0,1 0 1,0 0-1,0 0 0,0 0 0,0 0 0,-1 0 0,2 0 0,1 0-3,-1 1 0,1 0 1,-1-1-1,1 1 0,-1 0 0,0 1 0,1-1 0,-1 0 0,4 3 1,0 2-5,1-1 1,0 1-1,-1 1 1,-1-1 0,8 10-1,-8-6 2,-1-1 0,1 1 0,-2 0 0,0 0 0,0 0 0,0 1-1,0 13 1,-1-11 18,1 1-1,0-1 1,9 22 0,-12-33-13,1 0 0,0 0 0,-1 0 0,1 0 0,0 0 0,0-1 0,0 1 0,1 0 0,-1 0 0,0-1 0,1 1 0,-1-1 0,1 1 0,0-1 0,-1 0 0,1 1 0,0-1 0,0 0 0,-1 0 0,1 0 0,0-1 0,0 1 0,0 0 0,0-1 0,0 1 0,1-1 0,-1 0 0,0 1 0,0-1 0,0 0 0,0 0 0,0-1 0,0 1 0,0 0 0,0-1 0,1 1 0,-1-1 0,0 0 0,-1 1 0,1-1 0,4-2 0,2-3 12,1 0 0,-1 0-1,0 0 1,0-1 0,-1 0-1,1-1 1,6-10 0,4-5 23,-1-1 1,-2-1 0,0 0 0,11-28 0,-23 45-19,1 1 0,0-1 1,1 1-1,-1 0 0,2 1 1,-1-1-1,8-7 0,-12 14-15,0-1 0,0 1 0,0-1 0,0 1 0,0-1 0,0 1 0,0 0 0,0 0 0,0 0 0,1-1 0,-1 1 0,0 0 0,0 0 0,0 1 0,0-1 0,0 0 0,0 0 0,0 0 0,0 1 0,0-1 0,0 0 0,0 1 0,0-1 0,0 1-1,0 0 1,0-1 0,0 1 0,0 0 0,0-1 0,1 2 0,24 26 7,-15-9-17,1 0 0,-2 1 1,12 32-1,-15-34-17,-5-13 22,0 0 0,-1 0-1,0 0 1,1 1 0,-2-1 0,1 1 0,0-1 0,-1 0-1,0 1 1,-1 6 0,0-10 8,1 1-1,-1-1 0,1 0 0,-1 0 1,0 1-1,0-1 0,0 0 1,0 0-1,0 0 0,0 0 1,-1 0-1,1 0 0,-1 0 1,1 0-1,-1-1 0,0 1 1,1-1-1,-1 1 0,0-1 1,0 0-1,0 1 0,0-1 1,-1 0-1,1-1 0,-5 3 1,-10 0 35,-32 4 0,35-6-17,0 0 1,0 1 0,1 1-1,-16 5 1,28-8-22,0 0 1,1 0-1,-1 1 0,0-1 1,0 0-1,0 1 1,0-1-1,0 1 0,1-1 1,-1 1-1,0-1 1,0 1-1,1-1 0,-1 1 1,0 0-1,1-1 1,-1 1-1,0 0 0,1 0 1,-1-1-1,0 3 1,1-3-5,1 1 1,-1 0-1,0-1 1,0 1 0,1-1-1,-1 1 1,0 0-1,1-1 1,-1 1-1,0-1 1,1 1 0,-1-1-1,1 1 1,-1-1-1,1 0 1,-1 1 0,1-1-1,-1 0 1,1 1-1,0-1 1,-1 0 0,2 1-1,4 2-12,0-1 1,1 0-1,-1 0 0,11 1 0,-1-1 15,1-1 0,-1 0 0,1-2-1,-1 0 1,1 0 0,-1-2 0,0 0 0,0-1 0,0 0-1,0-1 1,-1-1 0,0-1 0,19-11 0,-17 8 21,0 0 0,-2-2 1,1 0-1,-2 0 1,1-2-1,-2 0 1,0 0-1,0-1 1,18-31-1,-11 13 7,-13 22 12,0 1 0,7-18 0,-15 77-4,2-20-28,-1-19-3,0-1 0,0 0 0,1 0 0,0 0 0,1 0 0,0 0 0,0-1 0,1 1 0,0-1 0,1 1 0,-1-1 0,2 0 0,8 13 0,-12-20-3,0 0 1,1-1-1,-1 1 1,0 0 0,1-1-1,-1 1 1,1-1-1,-1 1 1,1-1 0,-1 0-1,1 1 1,-1-1 0,1 0-1,-1 0 1,1 0-1,-1 0 1,1-1 0,-1 1-1,1 0 1,-1-1-1,1 1 1,-1-1 0,1 1-1,2-2 1,39-20 56,-35 18-40,11-8 27,-2 0 0,1-1 0,-2-1 0,0-1 0,15-17 0,-7 7 84,-23 25-130,-1-1 1,0 1-1,1-1 1,-1 1-1,0 0 1,1-1-1,-1 1 1,0 0-1,1-1 1,-1 1-1,1 0 1,-1 0-1,1-1 1,-1 1-1,0 0 1,1 0-1,-1 0 1,1-1-1,-1 1 1,1 0 0,-1 0-1,1 0 1,-1 0-1,1 0 1,-1 0-1,1 0 1,-1 0-1,1 0 1,-1 1-1,1-1 1,-1 0-1,1 0 1,-1 0-1,1 0 1,-1 1-1,1-1 1,-1 0-1,0 1 1,1-1-1,-1 0 1,1 1-1,-1-1 1,0 0-1,1 1 1,-1-1-1,0 1 1,0-1-1,1 0 1,-1 1-1,0-1 1,0 1-1,0-1 1,1 1-1,9 36-1,-5-18 11,-2-10-13,1-1 1,0 0-1,0 0 0,1 0 1,0 0-1,10 12 0,-13-18 4,0 0 0,0 0 0,0 0 0,1 0 0,-1 0 0,0 0 0,1-1 0,0 1 0,-1-1 0,1 1 0,0-1 0,-1 0 0,1 0 0,0-1 0,0 1 0,0 0 0,0-1 0,0 0 0,0 0 0,0 0 0,0 0 0,0 0 0,0-1 0,0 1 0,3-2 0,-1 1 9,-1-2-1,1 1 0,-1-1 1,0 1-1,1-1 1,-1 0-1,-1-1 1,1 1-1,0-1 1,-1 0-1,0 0 0,0 0 1,0 0-1,0 0 1,0-1-1,-1 1 1,0-1-1,3-9 0,-2 6 5,-1 1 0,0-1 0,0 1 0,-1-1 0,0 0 0,0 0 0,-1 0 0,0 0-1,-1 1 1,1-1 0,-4-13 0,3 18-11,0 1 0,0-1 0,0 0 0,0 1 0,0-1 0,-1 1 0,1 0 0,-1-1 0,0 1 0,0 0 0,0 0 0,0 0 0,0 0 1,0 0-1,0 1 0,-1-1 0,1 0 0,0 1 0,-1 0 0,1 0 0,-1 0 0,-3-1 0,-3 0 19,-1 0 1,0 0-1,0 2 0,-19-1 1,21 1-23,6 1-2,6-3-12,0 0 0,0 0-1,0 0 1,1 1 0,-1-1 0,1 1-1,7-1 1,2 0-10,125-27 6,-137 29 14,1-1 0,-1 0 0,1 1 0,-1-1 0,1 1 0,-1 0 0,1 0 0,-1 0 0,1 0 0,0 1 0,-1-1 0,1 1 0,-1-1 0,1 1 0,-1 0 0,0 0 0,1 0 0,-1 0 0,0 0 0,1 1 0,-1-1 0,0 1 0,0-1 0,0 1 0,-1 0 0,1 0 0,0 0 0,-1 0 0,1 0 0,-1 0 0,1 0 0,-1 1 0,0-1 0,0 0 0,0 1 0,1 2 0,0 5-6,1 1-1,-1 0 0,0-1 0,-1 1 0,-1 0 1,0 0-1,-1 13 0,-5 28 146,25-70-49,-8 5-78,-1 0-1,14-27 0,-16 27-2,0 0 0,1 0-1,20-22 1,-29 33-7,1 1 0,0 0 0,0 0 0,0 0 0,0 0 0,0 0 0,0 0 0,0 1 0,0-1 0,1 0 0,-1 0 0,0 1 0,0-1 0,1 1 0,-1-1 0,0 1 0,1-1 0,-1 1 0,0 0 0,1 0 0,1 0 0,-1 1 0,-1 0 0,1 0 0,0 0 0,-1 1 0,1-1 0,-1 1 0,0-1 0,1 1 0,-1 0 0,0-1 0,0 1 0,0 0 0,0 0 0,1 2 0,4 8-2,1 1 0,0-1 1,1 0-1,0-1 0,1 0 0,1 0 0,-1-1 0,2 0 0,14 11 0,-23-19-9,10 7 45,-12-9-38,1 0 1,-1 0 0,0 0-1,0 0 1,0 0 0,0 0-1,1 0 1,-1 0 0,0 0-1,0 0 1,0 0 0,1 1-1,-1-1 1,0 0 0,0 0-1,0 0 1,1-1 0,-1 1-1,0 0 1,0 0 0,0 0-1,0 0 1,1 0 0,-1 0-1,0 0 1,0 0 0,0 0-1,0 0 1,1 0 0,-1 0 0,0-1-1,0 1 1,0 0 0,0 0-1,0 0 1,1 0 0,-1 0-1,0-1 1,0 1 0,0 0-1,0 0 1,0 0 0,0-1-1,0 1 1,0 0 0,0 0-1,0 0 1,0 0 0,0-1-1,0 1 1,0 0 0,0 0-1,0 0 1,0-1 0,0 1-1,0 0 1,0 0 0,0 0-1,0-1 1,0 1 0,0 0-1,0 0 1,0 0 0,0 0-1,0-1 1,-1 1 0,1 0-1,-2-5-182,1 0 0,-2 0 0,1 0-1,0 0 1,-4-5 0,0 1-2947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4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12760,'0'0'1648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4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9344,'0'0'2152,"81"-72"-2104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4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85 976 5720,'0'0'2450,"-9"4"-2202,-30 11 26,31-12 1,5-2 33,1 0 1,-1 0-1,0 0 1,0 0-1,0-1 1,0 1-1,-5-1 807,8-3-371,3-3-571,0-1 0,1 1 1,-1 0-1,9-10 0,1-2 6,69-104 608,84-134 405,-95 141-582,-33 57 139,-2-2 0,48-114 0,-80 161-407,-7 15-64,-11 23-122,0 5-130,-27 58 46,-37 117-1,69-175-80,1-1-1,2 2 0,1-1 1,1 0-1,2 1 1,1 0-1,1-1 0,6 42 1,-4-61 2,1 11-29,1-1 0,10 30 0,-12-46 27,-1 1 1,2-1-1,-1 0 0,1 0 0,0 0 1,0 0-1,0-1 0,0 1 1,1-1-1,0 0 0,0 0 1,0 0-1,0-1 0,9 6 0,-11-8 14,1 0 0,-1 0-1,1 0 1,0 0 0,0-1-1,0 1 1,-1-1 0,1 0 0,0 0-1,0 0 1,0 0 0,0 0-1,-1 0 1,1-1 0,0 0-1,0 1 1,-1-1 0,1 0-1,0 0 1,-1-1 0,1 1-1,-1 0 1,1-1 0,-1 0-1,0 1 1,4-4 0,4-5 34,-1 1 0,1-1 1,-2 0-1,8-12 0,-3 3 36,-1 0 0,-1 0 0,-1-1 0,10-29 0,18-87 450,-32 116-312,-2 15-26,-2 15-55,-2-7-128,-1 34 22,1 0 0,2 1-1,2-1 1,2 0 0,9 36 0,-14-70-23,0-1 1,-1 1 0,1 0 0,0-1-1,1 1 1,-1-1 0,0 0 0,1 1-1,-1-1 1,1 0 0,0 0 0,0 0-1,0 0 1,0 0 0,0 0 0,0-1-1,0 1 1,1 0 0,4 1 0,-4-2-5,0 0 1,0-1 0,1 1 0,-1-1 0,0 0 0,0 0-1,1 0 1,-1-1 0,0 1 0,0-1 0,0 1 0,0-1 0,0 0-1,5-3 1,4-1 0,-1-2-1,0 0 1,0 0 0,-1-1-1,0 0 1,0 0-1,11-14 1,0-4 21,0-1 0,-2-1 1,23-44-1,38-98 94,-49 103-36,-12 22 48,-1 0 1,21-92 0,-32 105-40,-2-2 1,-1 1-1,-2 0 0,-1-1 1,-4-36-1,1 59-72,-2 10-5,-7 20-4,-7 32-32,-81 471-252,44-199 276,26-224 89,29-99-88,-7 21 51,2-19-15,-2-13 13,6 5-39,1 1-1,0 0 1,0 0 0,0 0 0,0 0 0,1 0 0,0-1 0,0 1-1,0 0 1,1 0 0,3-7 0,1-6 17,0-3 14,1 1-1,1 0 1,1 0-1,0 1 1,2 0 0,0 0-1,1 1 1,1 1 0,1 0-1,0 0 1,1 2-1,27-22 1,-38 33-29,1 1 1,0-1-1,0 1 0,0 0 1,1 0-1,10-4 0,-14 6-13,0 1-1,-1-1 1,1 1 0,0 0-1,0 0 1,0 0-1,-1 0 1,1 0 0,0 0-1,0 0 1,0 1-1,-1-1 1,1 0-1,0 1 1,0 0 0,-1-1-1,1 1 1,0 0-1,-1 0 1,1 0 0,-1 0-1,1 0 1,-1 0-1,0 1 1,1-1-1,-1 0 1,1 2 0,3 4 4,-1-1 0,0 1 0,-1 0 0,1 0 0,-1 0 1,-1 0-1,1 0 0,-1 1 0,-1-1 0,1 1 0,-1 0 0,-1-1 1,1 1-1,-1 0 0,0-1 0,-1 1 0,0 0 0,0-1 0,-1 1 1,0-1-1,0 1 0,-1-1 0,0 0 0,-5 9 0,7-14 1,0 0 0,-1 0 0,1 0 0,-1-1 0,1 1 0,-1 0 0,0-1 0,1 0 0,-1 1 0,0-1 0,0 0 0,0 0 0,0 0 0,0 0 0,0 0 0,0 0 0,0-1 0,-1 1 0,1-1 0,0 1 0,0-1 0,-5 0 0,2-1 6,-1 0 0,0 0-1,1 0 1,-1-1 0,1 0-1,0 0 1,-9-4 0,-3 0 47,17 6-56,0 0-1,0 0 0,0 0 1,-1 0-1,1 0 1,0 0-1,0 0 1,0 0-1,0 0 0,0 0 1,0 0-1,-1 0 1,1 0-1,0 0 1,0 1-1,0-1 0,0 0 1,0 0-1,0 0 1,0 0-1,-1 0 0,1 0 1,0 0-1,0 1 1,0-1-1,0 0 1,0 0-1,0 0 0,0 0 1,0 0-1,0 1 1,0-1-1,0 0 1,0 0-1,0 0 0,0 0 1,0 0-1,0 1 1,0-1-1,0 0 0,0 0 1,0 0-1,0 0 1,0 0-1,0 1 1,0-1-1,0 0 0,0 0 1,17 27-24,-6-11-2,-8-11 23,0 0-1,1 0 0,0 0 1,0-1-1,0 1 1,0-1-1,0 0 0,1 0 1,0 0-1,0-1 0,0 0 1,0 0-1,1 0 1,-1-1-1,1 1 0,-1-1 1,1-1-1,7 2 1,-6-1 2,1-1 0,0-1 0,-1 1 1,1-1-1,0 0 0,-1-1 1,1 0-1,0 0 0,-1-1 1,1 0-1,-1 0 0,0 0 1,13-7-1,-8 2 9,1-1 0,-1-1 0,-1 1 0,0-2 0,0 0 0,-1 0 0,0-1-1,10-14 1,-7 5 5,0-1 0,-1 0 1,-1 0-1,9-27 0,-18 42-6,0 0 1,0 0-1,0 0 1,-1 0-1,0 0 1,0-1-1,0 1 1,-1 0-1,0-1 1,0 1-1,-1 0 1,0 0 0,0-1-1,-2-6 1,2 12-7,1 0 1,0 1 0,-1-1 0,1 0 0,0 1 0,-1-1-1,1 1 1,-1-1 0,1 1 0,-1-1 0,1 1-1,-1-1 1,0 1 0,1-1 0,-1 1 0,1 0 0,-1-1-1,0 1 1,0 0 0,1 0 0,-1-1 0,0 1-1,1 0 1,-1 0 0,0 0 0,0 0 0,1 0 0,-1 0-1,0 0 1,1 0 0,-1 0 0,0 0 0,0 1-1,1-1 1,-1 0 0,0 0 0,1 1 0,-1-1 0,0 0-1,1 1 1,-1-1 0,1 1 0,-2 0 0,-2 2 9,0 0 0,0 1 0,0-1 0,-6 8 0,2-2-7,1 1 0,0 0 0,1 0 0,0 1 0,1-1 1,0 1-1,0 0 0,-2 13 0,6-20-3,-1 1 0,1 0 0,1 0 1,-1 0-1,1-1 0,0 1 0,0 0 0,0 0 0,1 0 1,-1 0-1,1-1 0,1 1 0,-1 0 0,1-1 0,-1 1 1,1-1-1,0 1 0,1-1 0,-1 0 0,1 0 0,0 0 0,5 5 1,-2-3 0,0-1 0,0 0 0,0 0 0,1-1 0,0 0 1,0 0-1,0-1 0,0 0 0,1 0 0,0 0 1,7 1-1,-11-4-3,0 1 1,0 0 0,0-1 0,0 0-1,-1 0 1,1 0 0,0 0-1,0 0 1,0-1 0,0 0 0,-1 0-1,1 0 1,0 0 0,-1 0-1,1-1 1,0 0 0,-1 0 0,0 0-1,0 0 1,1 0 0,-1-1-1,0 1 1,-1-1 0,4-4 0,15-26-364,-16 22-2594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4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 11256,'0'0'1368,"-16"-60"-1168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4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24 5016,'0'0'7872,"-10"7"-7650,-31 22-3,34-23-138,1 0 1,0 1 0,0-1-1,0 1 1,1 0-1,0 0 1,0 1-1,1 0 1,-6 14-1,-5 8 203,7-14-126,1 0 0,0 1 0,2 0 0,0 0 0,0 0 0,2 1 0,-2 18 0,5-26-67,-1-1 1,2 0-1,2 17 1,-3-23-50,1 1-1,0 0 1,0 0 0,0-1 0,1 1 0,-1 0-1,1-1 1,0 1 0,0-1 0,0 0 0,4 4-1,-6-6-26,1-1-1,0 1 0,0-1 0,0 0 0,0 1 1,0-1-1,0 0 0,0 1 0,0-1 0,0 0 1,0 0-1,0 0 0,0 0 0,0 0 0,0 0 1,0 0-1,0 0 0,0-1 0,0 1 0,0 0 1,0-1-1,0 1 0,1-1 0,23-12 140,-17 6-105,0-1-1,-1 1 0,0-1 1,0-1-1,0 1 1,-1-1-1,7-15 0,5-4 69,-11 18-66,0 0 47,1-1 1,-1 1-1,-1-2 1,0 1-1,-1 0 1,8-25-1,-13 46-6,0-1 0,1 1 1,0-1-1,1 1 0,0-1 0,1 1 0,5 14 0,3 3-78,25 49-1,-32-69-4,1 0 0,0-1 0,0 0 1,0 0-1,0 0 0,1-1 0,0 1 0,1-1 0,-1-1 0,1 1 0,-1-1 0,1 0 0,1-1 1,13 5-1,-16-6 13,-1-1-1,1 0 1,0 0 0,0 0 0,0-1 0,1 0 0,-1 0 0,0 0 0,0-1 0,0 1 0,0-1-1,0 0 1,0-1 0,-1 1 0,1-1 0,0 0 0,-1 0 0,1 0 0,-1-1 0,1 0-1,-1 0 1,0 0 0,0 0 0,5-6 0,-2 1 27,0 0 0,-1-1-1,0 1 1,0-1 0,-1 0 0,0-1 0,-1 1-1,0-1 1,0 0 0,-1 0 0,-1 0 0,2-13-1,-2 8 15,-1-1-1,-1 0 1,0 1-1,-1-1 0,-1 0 1,0 1-1,-8-25 0,5 23-10,0-3 45,-11-27-1,14 42-65,0 0 0,-1 0 0,1 1 0,-1-1 0,0 1 0,0 0 0,-1 0 0,1 0 0,-1 0 0,-8-6 0,4 7-87,-10-3 580,18 6-583,0 0-1,0 0 0,-1 0 1,1 0-1,0-1 1,0 1-1,-1 0 0,1 0 1,0 0-1,0-1 0,0 1 1,0 0-1,-1 0 0,1 0 1,0-1-1,0 1 0,0 0 1,0-1-1,0 1 1,0 0-1,-1 0 0,1-1 1,0 1-1,0 0 0,0 0 1,0-1-1,0 1 0,0 0 1,0-1-1,0 1 1,0 0-1,1 0 0,-1-1 1,0 1-1,0 0 0,0 0 1,0-1-1,0 1 0,0 0 1,0 0-1,1-1 1,-1 1-1,0 0 0,0 0 1,0-1-1,1 1 0,-1 0 1,0 0-1,1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5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29 7328,'0'0'4376,"-11"1"-4072,-2 1-170,5 0 92,-1-1 1,1 0-1,-13 0 1,20-1 133,29-14 2599,-7 3-2589,-16 9-283,-1 0 1,1 1 0,0-1-1,-1 1 1,1 0 0,0 0-1,0 0 1,0 1-1,9 0 1,-12 0-60,1 1-1,-1-1 1,1 1-1,-1 0 1,0 0 0,1 0-1,-1 0 1,0 0-1,1 1 1,-1-1 0,0 1-1,0-1 1,0 1 0,-1 0-1,1 0 1,0-1-1,-1 1 1,1 1 0,-1-1-1,3 4 1,-3-3-4,0 0-1,0 1 1,0-1 0,0 0 0,-1 0-1,0 1 1,1-1 0,-1 0 0,0 1 0,0-1-1,-1 0 1,1 0 0,-1 1 0,0-1-1,0 0 1,-2 6 0,-3 5 110,0 0 0,-10 15 0,16-28-116,-1 1 24,0-1 0,0 0-1,0 1 1,1-1 0,-1 1 0,0-1 0,1 1 0,-1-1 0,1 1 0,0 0 0,0-1-1,-1 4 1,2-5-30,-1 1 0,0 0-1,1-1 1,-1 1 0,0 0-1,1-1 1,-1 1 0,1-1 0,-1 1-1,1-1 1,-1 1 0,1-1-1,0 1 1,-1-1 0,1 1-1,0-1 1,-1 0 0,1 1 0,0-1-1,-1 0 1,1 0 0,0 1-1,-1-1 1,1 0 0,0 0-1,0 0 1,0 0 0,19 3 155,0-1 1,21 0-1,-36-3-121,0-1-1,0 1 0,0-1 0,0 0 0,0-1 0,0 1 1,0-1-1,6-4 0,44-38-1390,-51 42 93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5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6520,'0'0'12249,"12"8"-12021,40 25-8,-49-31-193,0-1 0,0 0 0,1 0 0,-1 0 0,0-1 0,0 1 0,1-1 0,-1 1 0,0-1 0,1 0 0,-1 0 0,0-1 0,1 1 0,-1-1 0,6-2-1,10 0 141,86 0 447,-79 3-2389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5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7632,'0'0'6262,"11"-6"-5820,6-3-141,1 1 0,0 0 1,31-8-1,80-3 1112,-93 15-1080,1-1 1,-1-2 0,-1-1-1,39-15 1,-68 21-276,-1 0 1,0-1-1,0 1 0,-1-1 0,1 0 0,-1-1 1,1 1-1,-1-1 0,0 0 0,4-5 1,6-14-2380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5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123 125 4416,'0'0'9873,"-6"11"-9530,2-4-279,-39 77 833,35-65-684,-38 105 915,42-109-979,0-1-1,1 1 1,1 0-1,0 0 1,1 0 0,2 28-1,-1-40-109,1 0 1,-1 0-1,1 1 0,-1-1 0,1 0 0,0 0 1,1 0-1,-1 0 0,0 0 0,1 0 0,-1 0 1,1-1-1,0 1 0,0 0 0,0-1 0,3 3 1,-3-4-19,0 1 0,0-1 0,1 0-1,-1 0 1,0 0 0,0-1 0,1 1 0,-1-1 0,0 1 0,1-1 0,-1 1 0,0-1 0,1 0 0,-1 0 0,0-1 0,1 1 0,-1 0 0,0-1 0,1 1 0,-1-1 0,0 0 0,0 0-1,3-1 1,8-4 37,0-1-1,-1 0 0,-1 0 0,1-2 0,-1 1 0,10-11 0,60-67 320,-45 46-107,-28 30-181,-6 7-48,0 1-1,-1-1 1,1 1 0,0-1-1,1 1 1,-1 0-1,0 0 1,1 0 0,-1 0-1,6-2 1,-8 4-21,1 1 0,-1 0 0,1-1 0,-1 1 0,1 0 0,-1-1 1,1 1-1,-1 0 0,0 0 0,1 0 0,-1-1 0,0 1 0,0 0 0,0 0 0,0 0 0,1 0 0,-1-1 0,-1 3 0,4 29 20,-1-15-10,-1-5-10,1 0 0,1-1 1,0 1-1,0-1 0,10 20 0,-10-25-10,0 0-1,0-1 0,1 1 0,0-1 0,0 1 1,1-1-1,0-1 0,0 1 0,0 0 0,0-1 0,11 6 1,-6-4-7,5 3 10,1-1 0,18 7 0,-28-13 1,0 0 1,0-1-1,1 0 0,-1 0 0,1 0 0,-1 0 0,0-1 0,1 0 1,8-2-1,-8 1 16,0 0 0,0-1 0,0 0 1,0 0-1,-1-1 0,1 0 0,-1 0 0,0 0 1,0-1-1,0 0 0,0 0 0,9-9 0,-8 5 1,-1 1 0,0-1 0,0 0-1,-1 0 1,0 0 0,-1-1 0,0 0 0,5-13-1,-2-6 40,-1 0-1,0 0 1,-3-1-1,0 0 1,-2-38-1,-2 46-17,-1 0-1,-1 1 0,0-1 1,-2 0-1,-1 1 0,0 0 1,-1 0-1,-1 1 0,-15-26 1,22 43-39,-1 0 1,1 0 0,0 0 0,-1 0 0,0 0-1,1 1 1,-1-1 0,0 0 0,0 1 0,0 0-1,0-1 1,0 1 0,0 0 0,0 0 0,0 0-1,0 0 1,-1 1 0,1-1 0,-3 0 0,4 2-22,0 0 0,1-1 1,-1 1-1,0 0 0,1 0 1,-1 0-1,1-1 0,-1 1 1,1 0-1,-1 0 0,1 0 1,0 0-1,-1 0 0,1 0 1,0 0-1,0 0 1,-1 0-1,1 0 0,0 0 1,0 0-1,0 0 0,1 2 1,3 34-658,-2-25-2016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4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10448,'0'0'20648,"-1"15"-20182,1 39 132,9 89 1,9 91-599,-14-163 0,4 120 0,-7-149 0,4 26 0,-4-60 0,-1 0 0,0 0 0,0 0 0,0 0 0,-1 0 0,-3 12 0,4-20 0,0 0 0,0 1 0,-1-1 0,1 0 0,0 0 0,0 0 0,0 0 0,0 0 0,0 0 0,-1 0 0,1 0 0,0 0 0,0 1 0,0-1 0,-1 0 0,1 0 0,0 0 0,0 0 0,0 0 0,-1 0 0,1 0 0,0 0 0,0 0 0,0 0 0,-1 0 0,1-1 0,0 1 0,0 0 0,0 0 0,0 0 0,-1 0 0,1 0 0,0 0 0,0 0 0,0 0 0,0-1 0,0 1 0,-1 0 0,1 0 0,0 0 0,0 0 0,0 0 0,0-1 0,0 1 0,0 0 0,0 0 0,-1 0 0,1 0 0,0-1 0,0 1 0,0 0 0,0 0 0,0 0 0,0-1 0,0 1 0,0 0 0,0 0 0,0-1 0,0-7 850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5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47 106 10248,'0'0'5712,"-5"10"-5430,-19 29-19,14-20 370,11-14-129,1 7 55,-12 104 423,16 227-16,0-221-285,-4-110-341,-3-26 35,1-11-169,9-194 618,-7 155-620,-2 11 115,-11-98 0,6 120-200,2 0 1,1 0 0,3-33-1,-1 60-111,1-1-1,-1 1 0,1 0 0,-1 0 1,1 0-1,0-1 0,1 1 0,-1 0 1,1 1-1,0-1 0,0 0 0,0 0 1,0 1-1,1-1 0,-1 1 0,1 0 1,0 0-1,0 0 0,0 0 0,1 0 1,-1 1-1,1-1 0,-1 1 0,1 0 1,0 0-1,0 0 0,0 1 0,0-1 1,0 1-1,0 0 0,5-1 0,0 1-9,1 0 1,-1 1-1,1 0 0,-1 0 0,1 1 0,-1 0 0,1 0 0,-1 1 0,0 1 0,13 4 1,-8-2-5,0 1 1,-1 1-1,1 0 1,-1 1-1,21 16 1,-31-22 5,0 1 1,-1-1-1,1 1 0,-1-1 1,1 1-1,-1 0 0,0 0 1,0 0-1,0 0 0,0 0 1,-1 1-1,1-1 0,-1 0 0,0 1 1,0-1-1,0 1 0,0-1 1,-1 1-1,0 0 0,1-1 1,-1 1-1,-1 6 0,0-6 7,0 0-1,-1 0 0,1 0 0,-1 0 0,0 0 0,0 0 0,0 0 0,-1 0 1,1-1-1,-1 1 0,0-1 0,0 0 0,0 0 0,0 0 0,-1 0 1,1 0-1,-1-1 0,-4 3 0,-1-1 6,0 0 0,0 0 0,0-1 1,0 0-1,-1-1 0,1 0 0,-1-1 0,1 0 0,-1 0 0,0-1 1,1 0-1,-1-1 0,0 0 0,1 0 0,-1-1 0,1 0 1,0-1-1,-1 0 0,1-1 0,1 0 0,-1 0 0,0 0 0,1-1 1,0-1-1,-11-9 0,19 15-34,-1-1 0,0 1 0,1-1 1,-1 1-1,1-1 0,-1 1 0,1-1 0,-1 0 0,1 1 0,0-1 1,-1 0-1,1 1 0,0-1 0,0 0 0,-1 0 0,1 1 0,0-1 1,0 0-1,0 0 0,0 0 0,0 1 0,0-1 0,0 0 0,0 0 1,0 1-1,0-1 0,1 0 0,-1 0 0,0 1 0,1-2 0,4-7-2738,-4 8 2226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5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7736,'0'0'5996,"14"7"-5530,1 3-303,-9-6-100,-1-1 0,1 1 1,0-1-1,0 0 0,1-1 1,-1 0-1,0 0 0,1 0 1,0 0-1,-1-1 1,8 0-1,-12 0-12,40 5 656,-40-5-634,1-1-1,-1 1 1,0 0-1,0-1 0,0 1 1,0 0-1,0 0 1,0 0-1,0 0 0,0 1 1,-1-1-1,1 0 1,0 1-1,-1 0 0,1-1 1,1 3-1,-3-2-29,1-1 0,-1 0 0,0 1 0,0-1 0,0 0 0,0 1 0,0-1-1,0 0 1,0 1 0,-1-1 0,1 0 0,0 1 0,-1-1 0,1 0 0,-1 1 0,1-1 0,-2 1 0,-12 23 229,12-22-214,-8 10 110,-1 0 0,0-1 1,0-1-1,-25 20 0,-12 11 652,48-42-811,0 1 1,0-1-1,0 0 1,-1 0-1,1 0 1,0 1-1,0-1 1,0 0-1,0 0 0,0 1 1,-1-1-1,1 0 1,0 0-1,0 1 1,0-1-1,0 0 0,0 1 1,0-1-1,0 0 1,0 0-1,0 1 1,0-1-1,0 0 1,0 1-1,0-1 0,0 0 1,0 0-1,0 1 1,0-1-1,1 0 1,-1 0-1,0 1 0,0-1 1,0 0-1,0 0 1,0 1-1,1-1 1,-1 0-1,0 0 1,0 0-1,0 1 0,1-1 1,-1 0-1,18 8 162,21 0 16,5-7 48,-24 0-50,0 0 0,0-2 0,32-4 0,-45 2-2870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5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6728,'0'0'8598,"2"12"-8243,14 177 1190,-16 180 1462,0-360-2717,-1-12 569,2-13-3806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5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10344,'0'0'4220,"9"-2"-3758,29-4 276,1 1-1,-1 2 0,1 2 0,55 5 1,-87-3-546,0-1 1,0 0-1,0 0 1,0-1-1,-1 1 0,1-2 1,0 1-1,12-5 1,8-5-2565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5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38 6520,'0'0'8296,"-10"-5"-7918,-5-3-236,7 3-2,-1 1 1,0 0 0,-13-4-1,18 7-42,-1 0 1,1 0-1,-1 1 0,0 0 0,1 0 1,-1 0-1,1 0 0,-1 0 0,0 1 1,1 0-1,-6 2 0,-49 20 494,55-22-543,-3 3 19,0 0 0,0 1 0,0-1 0,1 1 0,-1 0 0,1 1 0,0 0 0,-9 12 0,-2 6 261,-17 28-1,30-44-249,-1 1-1,1-1 0,0 1 0,1 0 0,0 0 0,1 0 0,-2 12 0,3-17-45,0 0 0,1 1-1,0-1 1,0 0-1,0 0 1,1 0 0,-1 0-1,1 0 1,0 0 0,0 0-1,1 0 1,-1-1-1,1 1 1,-1 0 0,1-1-1,0 1 1,1-1-1,-1 1 1,4 3 0,2-1 18,-1 0 1,1 0-1,0 0 1,1-1 0,-1-1-1,1 1 1,0-1-1,0-1 1,1 0-1,-1 0 1,1-1-1,-1 0 1,1 0 0,11-1-1,7 1 193,0-3-1,0 0 1,45-8 0,7-7 488,-73 14-3572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5:5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5720,'0'0'9681,"3"-10"-9305,12-34-4,-14 42-346,-1 1 0,1 0 0,0 0 1,0 0-1,0 0 0,0 0 0,0 0 0,0 0 0,0 0 1,0 0-1,0 1 0,0-1 0,0 0 0,0 1 0,0-1 1,1 1-1,-1-1 0,0 1 0,1-1 0,1 1 0,27 0 496,-20 1-301,-8-1-181,0 0 0,-1 0 0,1 0-1,0 0 1,-1 0 0,1 0 0,0 0 0,-1 1 0,1-1 0,-1 1 0,1-1 0,-1 1-1,1 0 1,-1 0 0,1-1 0,-1 1 0,0 0 0,1 0 0,-1 0 0,2 2 0,-2-1-14,0 0 1,0 0 0,-1 1-1,1-1 1,0 0-1,-1 0 1,0 0 0,1 0-1,-1 1 1,0-1 0,0 0-1,0 0 1,0 1-1,-2 3 1,-1 9 58,-1-1 0,-1 1 0,0-1 0,-1-1 0,-1 1 0,0-1 0,-1 0 0,-12 16 0,-25 44 663,45-72-721,-1 0-1,0 0 0,1 0 1,-1 0-1,1 1 0,-1-1 1,1 0-1,0 0 0,-1 1 0,1-1 1,0 0-1,0 0 0,0 1 1,0-1-1,0 0 0,0 1 1,0-1-1,1 2 0,0-2-8,-1-1 0,1 0 0,0 1 0,-1-1 0,1 0 0,0 0 0,0 1 0,-1-1 0,1 0 0,0 0 0,0 0 0,-1 0-1,1 0 1,0 0 0,0 0 0,0 0 0,-1-1 0,1 1 0,0 0 0,0 0 0,-1-1 0,1 1 0,0 0 0,-1-1 0,1 1 0,0 0 0,-1-1 0,1 1-1,-1-1 1,2-1 0,24-12 183,2 1 0,-1 2-1,40-12 1,-43 15-42,-21 7-149,0 1-1,0-1 1,0 1 0,0-1 0,0 1 0,-1 0 0,1 0 0,0 0-1,0 1 1,0-1 0,0 1 0,0-1 0,0 1 0,-1 0 0,1 0-1,0 0 1,-1 1 0,1-1 0,4 4 0,13 5-2913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6:0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7832,'0'0'2725,"1"15"-2154,-2 203 1582,4 145 742,-3-350-2797,0 23 353,-5 42 0,-1 14 523,2-2 2647,4-100-3329,2-7-216,0-1-1,2 0 0,0 0 1,1 1-1,10-24 0,-10 27-35,9-19 56,2 1 0,2 0 0,1 1-1,31-40 1,-34 50-30,29-30 1,-38 44-47,1-1 1,1 1-1,-1 1 1,1-1-1,1 1 0,14-7 1,-22 13-19,-1 0 0,0-1 0,1 1 0,-1 0 0,0 0 0,1 0 0,-1 0 0,1 0 0,-1 0 0,0 1 0,1-1 0,-1 0 0,0 1 0,1-1 0,-1 1 0,0-1 0,0 1 0,1 0 0,-1-1 0,0 1 0,0 0 0,0 0 0,0 0 0,0 0 0,0 0 0,0 0 0,0 0 0,0 0 0,-1 0 0,1 0 0,0 1 0,-1-1 0,1 0 0,-1 0 0,1 2 0,1 0-1,-1 1 1,0-1-1,0 0 0,0 1 1,0-1-1,0 1 0,-1-1 1,1 1-1,-1-1 0,0 1 1,0-1-1,0 1 0,-2 5 1,-1-1 1,0 0 0,0 0 0,-1 0 0,-1 0 0,1-1 0,-1 0 0,0 1 0,-1-2 0,0 1 1,0-1-1,-9 8 0,0-3 11,-1-1 1,0 0 0,0-1 0,-23 9-1,37-18-14,-56 22 123,57-22-120,1 0 0,0 0 0,0 0 0,0 0-1,0 0 1,-1 0 0,1 0 0,0 0 0,0 0 0,0 1 0,0-1 0,0 0 0,-1 0 0,1 0-1,0 0 1,0 0 0,0 0 0,0 0 0,0 0 0,0 0 0,-1 1 0,1-1 0,0 0 0,0 0 0,0 0-1,0 0 1,0 0 0,0 1 0,0-1 0,0 0 0,0 0 0,0 0 0,0 0 0,0 1 0,0-1-1,0 0 1,0 0 0,0 0 0,0 0 0,0 0 0,0 1 0,0-1 0,0 0 0,0 0 0,0 0-1,0 0 1,0 1 0,0-1 0,0 0 0,0 0 0,0 0 0,0 0 0,1 0 0,-1 0 0,0 1-1,0-1 1,13 11 30,20 7-40,26 7 37,-41-18 11,0 1 1,0 0-1,0 1 0,-1 1 0,-1 0 0,17 14 0,3 9 303,-35-32-237,-1-7-79,2-7-3135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6:0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83 6728,'0'0'8800,"0"-10"-8418,1-35-4,-1 44-345,0 0 0,0-1 1,1 1-1,-1 0 0,1-1 1,0 1-1,-1 0 1,1 0-1,0 0 0,-1 0 1,1-1-1,0 1 1,0 0-1,0 0 0,0 0 1,0 1-1,0-1 1,0 0-1,1 0 0,-1 1 1,0-1-1,0 0 1,1 1-1,-1-1 0,0 1 1,1 0-1,-1-1 1,2 1-1,1-1 115,1 1-1,0-1 1,0 1 0,-1 0-1,8 2 1,-10-2-113,-1 0 0,1 1 0,0-1 0,-1 1 0,1 0 0,-1 0 0,1-1 1,-1 1-1,0 0 0,1 0 0,-1 0 0,0 0 0,1 1 0,-1-1 0,0 0 0,0 1 0,0-1 0,0 0 0,0 1 0,-1-1 0,1 1 0,0-1 0,-1 1 0,1 0 0,-1-1 1,1 1-1,-1 0 0,0-1 0,0 1 0,1 2 0,-1 2 42,0 0 0,0 1 0,0-1 0,-1 1 0,0-1 1,-3 12-1,-2 0 27,0 0-1,-2-1 1,0 0 0,-1 0 0,0-1 0,-2 0 0,1-1 0,-2 0-1,-16 16 1,24-27-41,2-2-22,0-1 0,0 1 0,0 0 0,0 1 0,1-1 0,-1 0 0,-2 4 0,6-1 231,11-7-79,9-1-13,0 1-1,1 0 1,0 2-1,28 2 1,-18 6 298,-12-2-3590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6:1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1015 5224,'0'0'7456,"10"-12"-7183,123-175 1326,-28-12 1448,-85 159-2529,-14 29-199,0 0 0,1 1 0,1-1-1,16-17 1,-24 27-313,1 1 0,-1 0-1,1-1 1,-1 1 0,0 0-1,1 0 1,-1-1 0,1 1-1,-1 0 1,1 0 0,-1 0-1,1 0 1,-1-1-1,1 1 1,-1 0 0,1 0-1,-1 0 1,1 0 0,-1 0-1,1 0 1,-1 0 0,1 1-1,-1-1 1,1 0 0,-1 0-1,0 0 1,1 0 0,-1 1-1,1-1 1,-1 0-1,1 0 1,-1 1 0,0-1-1,1 0 1,-1 1 0,1-1-1,-1 1 1,15 17 54,-12-14-48,5 10 3,0 0 0,0 1-1,-2-1 1,0 1 0,0 1 0,-1-1 0,2 18 0,1 12-17,3 59 0,-10-96 4,2 91-10,-3-87 16,-1 0-1,0 0 1,-1 0 0,-1-1-1,1 1 1,-6 13 0,7-24 3,1 0 0,-1 1 1,0-1-1,0 1 0,1-1 1,-1 0-1,0 0 0,0 1 1,0-1-1,0 0 0,-1 0 1,1 0-1,0 0 0,0 0 1,-1 0-1,1-1 0,0 1 0,-1 0 1,1-1-1,-1 1 0,1-1 1,-1 1-1,1-1 0,-1 0 1,1 1-1,-1-1 0,1 0 1,-1 0-1,1 0 0,-4-1 1,-2 0 56,-1-1 1,0 0 0,1-1 0,-15-7 0,17 8-58,-4-3 42,0 0-1,0-1 1,-15-13 0,15 12 58,0-1 0,-1 2 1,-10-7-1,19 13-75,14-5-1,21 2-35,0-2 0,36-10 0,-57 12 12,-1-2 0,0 1 1,0-1-1,0-1 0,-1 0 1,0-1-1,0 0 0,18-15 1,3-11 59,-2-2 1,-1-1 0,37-60-1,91-176 127,-139 239-155,-4 1 17,-1-1 1,-2 1-1,-1-2 0,11-65 1,-19 88-34,-1 1 0,0-1 0,-1 1 0,0-1 0,0 1 0,-3-18 0,2 20-11,-3-13 110,0 19-95,-2 13-75,-19 56-78,-23 97-1,28-74 80,-18 101-82,31-140 109,-26 146-193,28-159 182,4-31 31,1 0-1,-1 1 1,-1-1-1,0 0 1,-3 11-1,3-13 80,0 1 0,1-1 0,0 1-1,0 0 1,-1 10 0,0-10 54,-3 7-34,4-12-8,3-8 67,7-24-90,1 0 0,2 0-1,20-36 1,-12 28-35,-10 19-15,0 1 1,18-23-1,-15 22-5,-11 16-16,1 0 0,-1 0 0,0 1 0,1-1 0,0 1 0,0-1 0,0 1 0,0 0 0,0 0 0,1 0 0,-1 0 0,1 1 0,0-1 0,6-1 0,-9 3-2,0 1 0,0 0 0,0 0 0,0 0 0,0 0 0,-1 1 0,1-1 0,0 0 0,0 0 0,0 1 1,0-1-1,0 0 0,0 1 0,0-1 0,0 1 0,0-1 0,0 1 0,-1-1 0,1 1 0,0 0 0,0-1 0,-1 1 0,1 0 0,-1 0 0,1 0 0,0-1 0,-1 1 0,1 0 0,-1 0 1,1 1-1,10 33-1,-9-27 1,9 49-23,-9-45 14,0 0 0,0 1 0,1-2 0,0 1 0,1 0 0,1 0 0,-1-1 0,9 13 0,-11-21 10,0-1-1,0 0 1,1 0-1,-1 0 0,0 0 1,1-1-1,-1 1 1,1-1-1,0 1 0,-1-1 1,1 0-1,0 0 1,0 0-1,0 0 0,0 0 1,0-1-1,0 0 1,0 1-1,0-1 1,0 0-1,0 0 0,0-1 1,0 1-1,0-1 1,0 1-1,0-1 0,-1 0 1,5-2-1,4-1 13,0-1-1,1 0 1,-2 0-1,1-2 0,15-11 1,7-10 43,-2-1 0,-1-1 0,43-59 0,-62 73-40,6-10 38,-16 25-48,0 0-1,0 0 1,0 0-1,0 0 1,0 0-1,0 1 1,0-1-1,0 0 1,1 0-1,-1 1 1,0-1-1,0 1 1,1-1-1,-1 1 1,0-1-1,1 1 1,1 0-1,-11 25 34,1-9-42,1 1 0,1 0-1,1 0 1,1 0 0,0 0 0,1 1 0,1-1-1,0 1 1,3 22 0,0-28 4,-2-6 2,0 0-1,1-1 0,0 1 1,0-1-1,1 1 1,-1-1-1,1 0 1,0 1-1,1-1 0,-1 0 1,1 0-1,0 0 1,0-1-1,1 1 1,4 5-1,-6-9 0,-1-1 1,0 1-1,1-1 0,-1 1 1,0-1-1,1 1 0,-1-1 1,0 0-1,1 1 0,-1-1 1,1 0-1,-1 0 0,1 0 1,-1 0-1,1 0 0,-1-1 1,0 1-1,1 0 0,-1-1 1,1 1-1,-1-1 0,0 1 1,1-1-1,-1 1 0,0-1 1,0 0-1,0 0 0,1 0 1,0-1-1,1-1 5,1 0 1,-1 0-1,1 0 1,-1 0-1,0-1 0,0 1 1,4-9-1,-4 6 6,-1-1-1,0 1 0,0-1 0,0 0 1,-1 1-1,0-1 0,0 0 1,-1 0-1,-1-13 0,-1 3 56,0 1 1,-1 0-1,-6-17 0,9 31-59,-1 0 0,0 0-1,0 1 1,0-1-1,0 0 1,0 1 0,0-1-1,0 1 1,-1-1 0,1 1-1,0 0 1,-1 0-1,1-1 1,-1 1 0,1 0-1,-1 0 1,0 0 0,1 1-1,-1-1 1,0 0-1,0 1 1,-3-2 0,1 2 4,-1-1 1,1 0 0,-1 1 0,1 0 0,0 0-1,-1 1 1,1-1 0,-7 2 0,11-2-15,-1 0 0,1 0 0,0 0 0,-1 0 0,1 0 0,0 0 0,-1 0 0,1 0 0,0 1 0,-1-1 0,1 0 0,0 0 0,0 0-1,-1 0 1,1 1 0,0-1 0,0 0 0,-1 0 0,1 1 0,0-1 0,0 0 0,0 0 0,-1 1 0,1-1 0,0 0 0,0 0 0,0 1 0,0-1 0,-1 0 0,1 1 0,0-1 0,0 0 0,0 1 0,0-1 0,0 0 0,0 1 0,9 11-49,16 6-43,-18-16 77,0 0 1,0-1-1,0 0 1,0 0-1,0 0 1,1-1-1,-1 0 1,0-1-1,0 1 1,0-1 0,12-4-1,9-3 31,39-16 1,-66 23-13,66-34 61,-40 23-58,-24 34-6,-3 176 4,0-197 0,-1 0-1,1 0 0,0 0 1,0 0-1,0 0 0,0 0 1,0 0-1,1 0 1,-1 0-1,0 0 0,0 0 1,1 0-1,-1 0 0,1 0 1,-1 0-1,0 0 0,1-1 1,0 1-1,-1 0 1,1 0-1,-1-1 0,1 1 1,0 0-1,0-1 0,-1 1 1,1 0-1,1 0 0,-1-1 4,1 0-1,0 0 0,-1 1 0,1-1 0,-1-1 1,1 1-1,-1 0 0,1 0 0,-1 0 0,1-1 1,-1 1-1,1-1 0,-1 1 0,1-1 0,1-1 0,4-2 16,0 0 0,0-1 1,0 0-1,0 0 0,7-8 0,6-8 35,-1 0 0,-1-2 1,0 0-1,-2-1 0,20-40 1,-14 23-14,-18 53-41,-1 6-9,-4 10-44,0-14 27,1 0 0,0 0 0,1 0-1,0 0 1,1 0 0,0-1 0,2 1-1,8 25 1,-11-37 26,-1-1-1,1 0 0,0 0 1,0 1-1,-1-1 0,1 0 1,0 0-1,0 0 0,0 0 1,0 0-1,0 0 0,0 0 1,0 0-1,1 0 1,-1-1-1,0 1 0,0 0 1,1-1-1,-1 1 0,0-1 1,1 1-1,-1-1 0,0 0 1,2 1-1,0-1 5,-1-1 0,1 1-1,-1-1 1,1 1 0,-1-1 0,0 0-1,1 0 1,-1 0 0,0 0 0,1 0 0,-1 0-1,3-3 1,5-5 23,0 0 0,-1 0 0,0-1-1,8-11 1,-4 3 15,-2-1 1,0 0-1,15-40 0,-9 21 16,-15 33-44,1 1-1,-1-1 1,0 1-1,-1-1 1,1 0-1,-1 1 1,0-1-1,1-10 1,-2 15-17,0 0 0,1 0 0,-1 0 0,0-1 0,0 1 0,0 0 0,0 0 0,0 0 0,0 0 0,0 0 0,1 0 0,-1 0 0,0 0 0,0 0 0,0 0 0,0 0 0,0 0 0,0 0 0,1 0 0,-1 0 0,0 0 0,0 0 1,0 0-1,0 0 0,0 0 0,1 0 0,-1 0 0,0 0 0,0 0 0,0 0 0,0 0 0,0 0 0,0 0 0,1 0 0,-1 0 0,0 0 0,0 0 0,0 0 0,0 1 0,0-1 0,0 0 0,0 0 0,0 0 0,1 0 0,-1 0 0,0 0 0,0 0 0,0 1 0,0-1 0,0 0 0,0 0 0,0 0 0,0 0 0,0 0 0,0 0 0,0 1 0,0-1 0,0 0 0,0 0 1,6 8-2,1 3 1,-4-5 0,0 0 0,0-1 0,1 0 0,-1 0 0,1 0 0,1 0 0,-1 0 0,1-1 0,-1 0 0,11 7 0,-12-9 0,0 0 0,0 0 0,1 0 0,-1 0 0,1-1 0,-1 1 0,1-1 0,-1 0 0,1 0 0,-1 0 0,1-1 0,0 0 0,-1 1 0,1-1 0,0 0 0,0-1 0,5 0 0,-2-1 7,0 0 0,-1 0 0,1 0 0,-1-1 0,1 0 0,-1 0 0,0-1 0,0 0 0,7-6-1,8-8 47,19-22 0,-21 20-36,60-70 423,-85 165-353,-31 164-86,31-205-1,5-31 6,1-1 0,-1 0 0,1 1 0,-1-1 0,0 0 0,0 0 0,0 0 0,-1 1 0,1-1 0,0 0 0,-4 3 0,4-5-4,1 0 0,-1 0 0,1 0 0,-1 0-1,1-1 1,-1 1 0,1 0 0,-1 0 0,1 0 0,0-1-1,-1 1 1,1 0 0,-1 0 0,1-1 0,-1 1 0,1 0-1,0-1 1,-1 1 0,1-1 0,0 1 0,-1 0 0,1-1-1,0 1 1,0-1 0,-1 0 0,-8-15 18,8 15-13,-6-13 40,0 0-1,1 0 1,1-1 0,0 0-1,-4-22 1,9 34-35,-1 0 0,1 1-1,-1-1 1,0 0 0,0 1 0,0-1 0,0 0 0,0 1 0,0 0 0,-3-4 0,12 18-7,1-1 1,0 1 0,1-2-1,1 1 1,-1-1 0,2-1 0,-1 0-1,1-1 1,1 0 0,-1-1 0,1 0-1,19 7 1,-26-13-6,0 0 0,-1 0 0,1-1 0,0 0 0,-1 0 0,1 0 0,0-1-1,0 0 1,-1 0 0,1 0 0,-1-1 0,1 1 0,-1-2 0,6-1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6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293 706 3912,'0'0'7801,"-10"4"-7480,-86 22 846,87-24-1051,1 1-1,0 0 1,0 1 0,0 0-1,0 0 1,0 0 0,1 1-1,0 0 1,0 1 0,0 0-1,0 0 1,1 0 0,0 1-1,1-1 1,-1 1 0,1 1-1,-5 9 1,1 0 18,1 0 0,0 0-1,1 1 1,1 0 0,1 0-1,0 0 1,-2 22 0,6-32-64,1 0 0,-1 0 1,1-1-1,1 1 0,0 0 1,0-1-1,0 1 0,1 0 0,0-1 1,4 11-1,-4-15-34,-1 0-1,1 0 1,-1 0-1,1 0 1,0-1-1,0 1 1,1-1 0,-1 1-1,0-1 1,1 0-1,0 0 1,-1 0-1,1 0 1,0 0-1,0-1 1,0 1 0,0-1-1,0 0 1,0 0-1,0 0 1,1 0-1,-1-1 1,0 1-1,1-1 1,-1 0 0,6 0-1,7-1 54,-1 0 1,0-1-1,0-1 0,0 0 1,0-1-1,0 0 0,23-12 1,0-4 211,55-41 0,-43 27-127,-13 8 4,-1-1 0,-2-1 0,34-37 0,1-6 163,-66 68-325,7-6 114,0-1 0,15-19-1,-24 27-105,4-8 71,-5 10-92,0 0-1,0 0 1,0 0-1,0 1 1,0-1-1,0 0 1,1 0-1,-1 0 0,0 0 1,0 0-1,0 0 1,0 0-1,0 0 1,0 0-1,0 0 1,0 0-1,0 0 1,0 0-1,0 0 1,0 0-1,0 0 0,0 0 1,0 0-1,1 0 1,-1 1-1,0-1 1,0 0-1,0 0 1,0 0-1,0 0 1,0 0-1,0 0 1,0 0-1,-3 15 4,-2 1 0,-7 18 0,-6 21-7,15-40 1,0 0-1,1 0 0,0 0 0,1 1 0,2 18 0,-1-29 5,1 1-1,0-1 1,0 1-1,0-1 0,1 1 1,0-1-1,0 0 1,0 0-1,0 0 0,1 0 1,0 0-1,0 0 0,1-1 1,-1 0-1,1 1 1,0-1-1,7 5 0,-9-6 11,1-1 0,0 0 0,0 1 0,1-1 0,-1-1 0,0 1 0,1 0 0,-1-1 0,1 0 0,-1 0 0,1 0 0,0 0 0,-1 0 0,1-1 0,0 0 0,-1 1 0,1-1 0,0-1 0,0 1 0,-1-1 0,1 1 0,0-1 0,-1 0 0,1 0 0,-1-1 0,1 1 0,-1-1 0,0 1 0,1-1 0,-1 0 0,5-5 0,8-7 41,-1-1 0,0 0 0,-1-2 0,-1 1 0,0-2-1,10-18 1,-8 11 120,-2-1 1,19-49-1,-29 68-126,2-10 96,-5 17-115,-11 34 46,7-8-67,-3 13-35,1 0 0,2 1-1,2 40 1,2-75 15,1 1 1,0-1-1,0 1 0,0-1 1,1 1-1,-1-1 1,1 0-1,1 1 1,2 5-1,-4-10 11,0 1 1,0-1-1,0 1 0,1-1 0,-1 0 1,0 1-1,0-1 0,1 0 0,-1 0 1,1 0-1,-1 0 0,1 0 0,0 0 1,-1 0-1,1-1 0,0 1 0,-1 0 1,1-1-1,0 1 0,0-1 0,-1 0 1,1 0-1,0 0 0,0 0 0,0 0 1,0 0-1,-1 0 0,1-1 1,0 1-1,0 0 0,3-2 0,4-2 13,0 0-1,0-1 0,-1 0 0,1-1 0,-1 1 1,-1-2-1,8-6 0,51-56 60,-44 43-35,7-7 13,-3-1 0,-1-1 1,25-47-1,-16 17 100,28-74 0,-48 97-85,-2-1-1,9-58 1,-4 13 9,-6 36-47,-2-1 0,-2-1-1,-1-77 1,-6 131-62,-2 13-469,-28 242 479,-11 358-127,42-608 156,-1 0 0,1 0-1,0 0 1,0 0 0,0 0 0,1 0 0,0-1 0,0 1-1,3 6 1,-4-10 2,0 1-1,0-1 0,-1 1 1,1-1-1,0 1 0,1-1 1,-1 0-1,0 0 0,0 1 1,0-1-1,1 0 0,-1 0 1,1 0-1,-1 0 0,1-1 1,-1 1-1,1 0 1,-1-1-1,1 1 0,0-1 1,-1 1-1,1-1 0,0 0 1,0 1-1,-1-1 0,1 0 1,0 0-1,-1 0 0,4-1 1,12-5 7,-1 0 0,0-1 0,-1-1 0,0 0 0,0-1 0,0-1 0,-1 0 1,13-13-1,10-13 64,44-55 0,-57 64-29,-14 7 0,-9 20-46,-1-1 0,0 1 0,0 0 0,0-1 1,1 1-1,-1 0 0,0-1 0,0 1 0,0 0 0,0-1 0,1 1 0,-1-1 1,0 1-1,0 0 0,0-1 0,0 1 0,0-1 0,0 1 0,0 0 0,0-1 1,0 1-1,0 0 0,0-1 0,-1 1 0,1-1 0,0 1 0,0 0 0,0-1 1,0 1-1,-1 0 0,1-1 0,0 1 0,0 0 0,-1-1 0,1 1 0,0 0 1,0 0-1,-1-1 0,1 1 0,0 0 0,-1 0 0,1 0 0,0-1 0,-1 1 1,-18 19-29,12-10 28,0 0-1,0 0 0,1 1 0,1 0 0,-1 0 1,2 0-1,-1 1 0,-4 18 0,5-12-24,1 0-1,0-1 1,1 1-1,1 0 0,2 21 1,-1-34 17,1 1 0,-1-1 1,1 1-1,0-1 1,1 1-1,-1-1 1,1 0-1,0 0 0,0 0 1,0 1-1,1-2 1,-1 1-1,6 6 0,-7-9 7,0 0 0,0 0 0,1 0-1,-1 0 1,0 0 0,1 0-1,-1-1 1,0 1 0,1 0 0,-1-1-1,1 1 1,-1-1 0,1 1 0,0-1-1,-1 0 1,4 1 0,-3-2 5,0 1 0,0-1 0,0 1-1,0-1 1,0 0 0,0 1 0,0-1 0,0 0 0,0 0 0,-1 0 0,1-1 0,0 1 0,-1 0 0,1-1-1,-1 1 1,3-3 0,3-5 22,1 0 0,-2 0 0,1-1 0,-1 0-1,0 0 1,-1-1 0,-1 1 0,6-17 0,-8 20-5,-1 0 0,1 1 0,-1-1 1,0-1-1,-1 1 0,0 0 1,0 0-1,0 0 0,-1 0 0,0 0 1,-1 0-1,1 0 0,-1 0 0,-1 1 1,-2-8-1,4 12-14,-1 1 0,1-1-1,0 0 1,0 1 0,-1-1 0,1 1 0,-1 0 0,0-1-1,1 1 1,-1 0 0,0 0 0,0 0 0,0 0 0,1 0 0,-1 0-1,0 1 1,0-1 0,0 1 0,0-1 0,-1 1 0,1 0-1,0-1 1,0 1 0,0 0 0,0 1 0,-4-1 0,6 1-9,-1-1 0,1 0 0,-1 1 1,1-1-1,0 0 0,-1 1 0,1-1 1,0 0-1,-1 1 0,1-1 1,0 1-1,-1-1 0,1 1 0,0-1 1,-1 0-1,1 1 0,0-1 0,0 1 1,0 0-1,0-1 0,0 1 0,-1-1 1,1 1-1,0-1 0,0 1 1,0-1-1,0 1 0,1-1 0,-1 1 1,0-1-1,0 1 0,0-1 0,0 1 1,1 0-1,2 0-7,0 0 0,1 0 0,-1 0 0,1-1 0,0 1 0,-1-1 0,1 0 0,-1 0-1,1 0 1,0 0 0,-1-1 0,7-1 0,2 0-5,3-1 8,0 0 0,0-1 0,0 0 0,-1-1 0,18-9 0,-3-1 3,39-26-1,-53 30 17,-1 0 0,0-1-1,-1 0 1,0-1 0,-1-1 0,-1 0-1,0-1 1,14-24 0,1-11 111,28-75-1,-31 66-21,-16 24 56,-9 38-156,0 0 0,0 0 0,0 1 0,1-1-1,-1 1 1,1-1 0,-1 5 0,-3 5 3,-66 216-48,42-128 11,-66 290-156,60-230 100,24-122 62,7-25 18,0-1 0,1 1 1,1-1-1,-1 18 0,1-20-4,1 2 54,4-13-3,3-9 10,187-322 410,-44 70-215,-112 195-181,52-127 0,3-80-12,-80 237-57,-8 27 3,0 0 0,-1-1 1,0 1-1,-1-1 0,0 0 0,0-10 0,-3 18 2,-3 7 0,-3 12-8,-97 417-455,85-342 369,-1 10 21,-40 168-13,47-220 42,3-11 44,-22 57 0,25-83 14,5-11-7,1 0 0,0 0 0,0 0 1,0 0-1,0 0 0,0 0 0,0 0 0,1 0 0,-1 0 1,1 0-1,-1 2 0,-1 0 58,-2-9-4,-2-9 22,6 7-70,0-1 1,1 0-1,0 1 1,0-1-1,1 0 1,0 1-1,0-1 1,0 1-1,1 0 1,0 0-1,1 0 1,0 0-1,5-7 1,9-12 23,40-43 0,-47 57-16,20-21 9,0 1 0,59-44-1,43-24 84,-123 93-96,-1 0 0,0-1 0,0 0 1,8-9-1,-16 15-36,1 0 1,-1 1-1,1-1 1,-1 0-1,1 0 1,-1 0-1,0 0 1,0 0-1,0 0 1,0 0-1,0 0 1,-1-1-1,1 1 1,-1 0-1,1-1 1,-1 1-1,0 0 1,0 0-1,0-1 1,0 1-1,0 0 1,-1-1-1,1 1 1,-1 0-1,1-1 1,-1 1-1,-1-3 1,-27-30-2339,27 32 979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4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8536,'0'0'10251,"1"10"-9796,7 29 14,-7-37-382,0 1-1,0-1 0,0 0 0,0 0 0,0-1 0,1 1 1,-1 0-1,0 0 0,1-1 0,0 1 0,-1 0 1,1-1-1,0 0 0,0 1 0,0-1 0,0 0 0,0 0 1,0 0-1,0 0 0,0-1 0,0 1 0,1 0 0,2 0 1,4 2 268,24 10 372,0-1 0,1-1 0,0-2 0,0-1 1,1-2-1,0-1 0,0-2 0,0-1 0,53-5 0,155-20 913,-61 4-95,98-10-1377,0 22-168,-80-2 0,-34 1 0,-12 1 0,40 0 0,47 1 0,-97 2 0,-102 2 0,-5 1 0,54 4 0,-50-1 0,70-4 0,21 0 0,-30 4 0,-60-2 0,-1 1 0,50 8 0,134 21 0,-206-33 0,-4 0 0,-15 3 20,0 0 1,0 0-1,0 0 1,1 0-1,-1 0 1,0 0-1,0 0 1,0 0-1,0 0 1,0-1-1,1 1 1,-1 0-1,0 0 1,0 0-1,0 0 1,0 0-1,0-1 1,0 1-1,0 0 1,0 0-1,1 0 1,-1-1-1,0 1 1,0 0-1,0 0 1,0 0-1,0 0 1,0-1-1,0 1 1,0 0-1,0 0 1,0 0-1,0-1 1,0 1-1,0 0 1,-1 0-1,1 0 1,0 0-1,0-1 1,0 1-1,0 0 1,0 0-1,0 0 1,0 0-1,0-1 1,-1 1-1,1 0 1,-4-7-4940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6:1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8336,'0'0'1258,"14"-2"-611,28-2-240,245-16 1449,-284 20-1843,321-16 2102,-278 11-1877,-6 1-331,0-2 0,67-18-1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6:2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164 937 5920,'0'0'6881,"12"-6"-6553,-2 2-245,-5 2-48,-1 1 1,1-1-1,-1 0 1,1-1-1,-1 1 1,0-1-1,0 0 0,0 0 1,0 0-1,0 0 1,-1-1-1,1 1 1,-1-1-1,0 0 0,0 0 1,2-5-1,7-17 245,36-68 1068,-44 88-1134,-1 0-1,0-1 0,0 0 1,-1 0-1,0 1 0,2-13 0,-16 34 282,-13 26-401,1 2 1,3 0-1,-20 55 0,-28 139 63,-35 92 112,91-290-42,-12 58 0,24-95 326,1-7-200,3-19-61,5-36-71,9-12 224,41-110 0,-9 34-106,-33 104-258,1 1-1,3 1 0,1 0 1,1 2-1,3 0 1,49-59-1,-56 76-14,39-36 0,-47 50-67,0 1 0,0 1 0,1-1 0,0 2-1,0-1 1,19-6 0,-29 13-1,1-1 0,-1 1 0,1 0 0,-1 0 0,1 0 0,-1 0 0,1 1 0,-1-1 0,1 0 0,-1 1 0,1-1-1,-1 1 1,1-1 0,-1 1 0,0 0 0,1-1 0,-1 1 0,0 0 0,0 0 0,1 0 0,-1 0 0,0 0 0,0 0 0,0 0 0,0 1 0,0-1 0,0 0 0,0 3 0,4 3-11,-1 1 0,0-1 0,5 14 0,-4-7 6,-1 0-1,0 1 0,-1 0 1,-1 0-1,-1 0 0,0 0 1,-1 0-1,-3 28 0,3-35 12,-2 0-1,1 0 0,-1 0 1,0 0-1,-1 0 0,0 0 1,0-1-1,-1 1 0,0-1 1,0 0-1,0 0 0,-1 0 0,0-1 1,-1 0-1,1 0 0,-1 0 1,-12 9-1,11-12 8,1 0 0,0 0 1,-1-1-1,0 0 0,1 0 0,-1 0 0,0-1 1,0 0-1,0 0 0,-10-1 0,8 0 9,1-1-1,-1 1 0,1-2 1,-1 1-1,1-1 0,-1 0 1,1-1-1,-8-3 0,15 5-11,0 1-1,0 0 1,0-1-1,0 1 1,0-1 0,0 1-1,0-1 1,0 0-1,1 1 1,-1-1-1,0 0 1,1 0-1,-1 1 1,0-1-1,1 0 1,-1 0 0,0-1-1,1 2-5,0-1 0,0 1 0,0-1 0,0 1 0,1-1 0,-1 1 0,0 0-1,0-1 1,0 1 0,0-1 0,1 1 0,-1 0 0,0-1 0,0 1 0,1-1 0,-1 1 0,0 0 0,1-1 0,-1 1 0,0 0-1,1 0 1,-1-1 0,0 1 0,1 0 0,-1 0 0,1-1 0,6-1-2,0-1-1,0 1 1,12-3-1,-7 3 14,15-8-13,-1 0 0,0-2 0,0-1 1,-1-1-1,-1-1 0,-1-1 0,0-1 0,30-29 0,-6 3 2,107-109 27,-137 132-16,-1-1 1,-1 0-1,19-38 1,29-76 31,-36 75 3,47-138 132,-46 116-122,-19 51-48,-8 21-5,-4 19-4,-74 251-33,-23 70-26,69-245 0,-47 120-138,68-179 166,-7 16 79,17-43-46,0 1-1,0 0 1,0 0 0,0 0 0,0 0 0,0-1-1,0 1 1,0 0 0,0 0 0,-1 0-1,1 0 1,0 0 0,0-1 0,0 1-1,0 0 1,0 0 0,0 0 0,-1 0-1,1 0 1,0 0 0,0 0 0,0 0 0,0-1-1,-1 1 1,1 0 0,0 0 0,0 0-1,0 0 1,0 0 0,-1 0 0,1 0-1,0 0 1,0 0 0,0 0 0,0 0-1,-1 0 1,1 0 0,0 0 0,0 0 0,0 0-1,0 1 1,-1-1 0,1 0 0,0 0-1,0 0 1,0 0 0,0 0 0,0 0-1,-1 0 1,1 1 0,2-21 79,5 3-36,0-1 1,1 1 0,1 0 0,1 0 0,21-27-1,-23 34-22,-1 1 0,2 0 0,-1 1 0,1 0 0,1 0 0,-1 1 0,1 0 0,1 0 0,-1 1 0,18-6 0,-26 11-21,1 0 0,0 0 0,0 1 1,0-1-1,0 1 0,0 0 0,0 0 1,1 0-1,-1 0 0,0 0 0,0 1 1,0-1-1,0 1 0,-1 0 1,1 0-1,0 0 0,0 0 0,0 1 1,-1-1-1,1 1 0,-1 0 0,1-1 1,-1 1-1,4 4 0,4 4 2,-1 1 0,0 1 0,-1-1 0,8 15 0,3 4 9,-16-26-19,1 1 0,-1 0 0,1-1 0,0 0 1,0 0-1,0 0 0,1 0 0,0-1 0,-1 0 1,10 5-1,-11-7 6,0 0 0,0 0 1,1 0-1,-1-1 0,0 1 1,1-1-1,-1 0 0,1 0 1,-1 0-1,1 0 0,-1-1 1,0 1-1,1-1 0,-1 0 0,0 0 1,0 0-1,1 0 0,-1-1 1,3-1-1,2-2 2,0 0 1,0 0-1,0 0 0,-1-1 0,0-1 1,0 1-1,-1-1 0,6-8 1,-2 1 0,0 0 0,-2-1 0,11-24 1,-16 33 6,-1 0 1,0-1 0,0 1 0,-1 0 0,0-1-1,1-11 1,-2 17-10,0 1 1,0-1-1,0 1 0,0 0 0,0-1 0,0 1 0,0-1 1,0 1-1,0-1 0,0 1 0,0 0 0,0-1 0,0 1 1,0-1-1,0 1 0,-1 0 0,1-1 0,0 1 0,0-1 1,0 1-1,-1 0 0,1-1 0,0 1 0,-1 0 0,1-1 1,0 1-1,-1 0 0,1 0 0,0-1 0,-1 1 0,1 0 1,0 0-1,-1-1 0,-13 7 55,-12 20 22,21-21-81,1 2 1,1-1 0,-1 0-1,1 1 1,0 0 0,1-1 0,0 1-1,0 0 1,0 0 0,1 0 0,0 1-1,0 8 1,0-9-10,1 0 0,0 0 0,1-1 0,-1 1 0,1 0 1,1-1-1,-1 1 0,1-1 0,0 1 0,1-1 0,-1 0 0,1 0 0,6 9 0,-7-13 12,-1 0-1,1 0 0,0-1 0,0 1 0,0 0 1,0-1-1,1 0 0,-1 1 0,0-1 1,1 0-1,-1 0 0,1 0 0,-1 0 1,1-1-1,-1 1 0,1-1 0,-1 0 1,1 1-1,0-1 0,-1 0 0,1-1 1,-1 1-1,1 0 0,0-1 0,-1 1 1,1-1-1,-1 0 0,0 0 0,1 0 0,3-2 1,8-4 2,-1-1 0,0 0 0,23-20 0,-32 25-3,37-30 34,-20 14 9,1 1 0,1 0 0,1 2 0,42-22 1,-63 37-43,0 0 1,0 0 0,0 0 0,0 0-1,0 0 1,0 0 0,0 1 0,0 0 0,0 0-1,0-1 1,4 2 0,-5-1-2,-1 1 1,0-1-1,0 1 1,0-1-1,0 1 1,0 0-1,0 0 0,0-1 1,0 1-1,0 0 1,0 0-1,0 0 1,0 0-1,-1 0 0,1 0 1,0 0-1,-1 0 1,1 0-1,-1 1 1,1-1-1,-1 0 0,1 0 1,-1 0-1,0 1 1,0-1-1,1 0 1,-1 1-1,0-1 0,0 0 1,-1 2-1,1 19 0,-1 0 0,-1 1 0,-1-1 0,-1 0 0,-9 27 0,13-49 0,1 0 0,-1 0 1,0 0-1,0-1 0,0 1 0,0 0 0,1 0 0,-1 0 0,0 0 0,0 0 0,1 0 0,-1 0 1,0 0-1,0 0 0,0 0 0,1 0 0,-1 0 0,0 0 0,0 0 0,1 0 0,-1 0 0,0 0 1,0 0-1,0 0 0,1 0 0,-1 0 0,0 1 0,0-1 0,0 0 0,1 0 0,-1 0 0,0 0 0,0 0 1,0 1-1,0-1 0,1 0 0,-1 0 0,0 0 0,0 0 0,0 1 0,0-1 0,0 0 0,0 0 1,0 0-1,0 1 0,0-1 0,1 0 0,-1 0 0,0 1 0,0-1 0,0 0 0,0 0 0,0 0 1,0 1-1,0-1 0,-1 0 0,1 1 0,16-16 20,14-19 72,1 1 0,1 1 0,2 2 1,46-32-1,-79 61-90,0 0 1,0 0 0,0 0-1,0 1 1,0-1-1,0 0 1,0 1 0,1-1-1,-1 1 1,0-1-1,0 1 1,0 0-1,1-1 1,-1 1 0,0 0-1,1 0 1,-1 0-1,0 0 1,1 0-1,-1 0 1,2 1 0,-2-1-2,0 1 0,0 0 1,0 0-1,0-1 1,0 1-1,0 0 1,0 0-1,0 0 0,0 0 1,-1 0-1,1 0 1,0 0-1,-1 1 0,1-1 1,-1 0-1,1 0 1,0 3-1,1 5 1,-1 1-1,1 0 0,-2 0 1,1 14-1,-1-23-1,0 13 1,2 52-2,-2-60 1,1-1 1,0 0-1,0 1 1,1-1-1,-1 0 1,1 0-1,0 0 0,1 0 1,4 8-1,-6-12 4,0 0-1,1 0 0,-1 0 1,1 0-1,-1 0 0,1 0 1,-1 0-1,1 0 0,0-1 1,-1 1-1,1 0 0,0-1 1,-1 0-1,1 1 0,0-1 1,0 0-1,0 0 0,-1 0 1,1 0-1,0 0 0,0-1 1,-1 1-1,1 0 1,0-1-1,0 1 0,-1-1 1,3-1-1,6-2 12,-1 0 0,0-1 1,13-8-1,160-115 170,-147 103-123,-6 4 28,-21 16-49,-8 8-12,-11 13-28,1 0 0,0 0 1,2 1-1,-13 33 1,18-43-2,1 0 0,0 0 1,0 0-1,1 0 0,0 0 0,0 1 0,1-1 1,0 0-1,0 1 0,0-1 0,1 0 0,1 0 1,-1 0-1,1 0 0,4 12 0,-5-18 0,-1 1 0,1-1 0,0 0 0,-1 0 0,1 0-1,0 1 1,0-1 0,0 0 0,0 0 0,0 0 0,0-1 0,0 1-1,0 0 1,0 0 0,0 0 0,0-1 0,0 1 0,1-1 0,-1 1-1,0-1 1,0 1 0,1-1 0,-1 0 0,0 1 0,1-1 0,-1 0 0,1 0-1,-1 0 1,0 0 0,1 0 0,-1-1 0,0 1 0,1 0 0,-1 0-1,0-1 1,1 1 0,-1-1 0,0 0 0,0 1 0,0-1 0,0 0-1,1 1 1,1-3 0,1 0 2,1-1-1,-1 0 1,0 0-1,0 0 1,0-1 0,0 1-1,-1-1 1,6-10-1,-2 1 55,-1 0 0,-1 0-1,5-22 1,-9 33-40,0 0-1,0-1 1,0 1-1,-1 0 1,0-1-1,0 1 1,0 0-1,0-1 1,0 1-1,-1 0 1,1-1-1,-1 1 1,0 0-1,0 0 1,0 0 0,0-1-1,-1 1 1,0 0-1,1 1 1,-1-1-1,0 0 1,-3-3-1,3 4-7,-1 0-1,1 1 1,-1-1-1,0 1 1,0 0-1,1-1 1,-1 1-1,0 0 1,0 1-1,0-1 1,0 0-1,-6 1 1,-36 2 17,26 3-23,14-4-3,14-3 1,34-6-43,66-5 0,-27 4 8,-74 8 31,0 0-1,0 0 1,1 1 0,-1 0 0,0 1-1,0 0 1,0 0 0,0 0 0,8 4-1,-13-4 2,0 0-1,0 1 1,0-1-1,0 1 1,0 0-1,-1 0 1,1 0-1,0 0 0,-1 0 1,0 0-1,0 1 1,0-1-1,0 1 1,0 0-1,0 0 1,-1-1-1,1 1 1,-1 0-1,1 0 0,-1 0 1,0 1-1,-1-1 1,1 0-1,0 0 1,-1 5-1,0 5 4,0 0 1,-2 0-1,1 0 0,-2-1 0,1 1 0,-2 0 0,-5 13 1,9-26 1,0 1 0,-1-1 1,1 1-1,0-1 0,0 1 1,0-1-1,-1 1 0,1-1 1,0 1-1,0-1 0,0 1 1,0 0-1,0-1 1,0 1-1,0-1 0,0 1 1,0-1-1,0 1 0,0 0 1,1-1-1,-1 1 0,0-1 1,1 2-1,9-6 39,15-18 10,22-34-6,-34 38-16,1 2 0,1-1 0,1 2 0,31-26 0,-44 39-24,1 0 1,0 0-1,-1 0 0,1 1 0,0-1 0,5 0 0,-9 2-4,1 0-1,-1-1 1,1 1-1,-1 0 0,1 0 1,0 0-1,-1 0 1,1 0-1,-1 0 0,1 0 1,-1 0-1,1 0 1,-1 0-1,1 0 1,0 0-1,-1 1 0,1-1 1,-1 0-1,1 0 1,-1 0-1,1 1 0,-1-1 1,1 0-1,-1 1 1,0-1-1,1 0 1,-1 1-1,1-1 0,-1 1 1,0-1-1,1 1 1,-1-1-1,0 0 0,1 1 1,-1-1-1,0 1 1,0 0-1,0-1 1,0 1-1,1-1 0,-1 1 1,0-1-1,0 1 1,0-1-1,0 1 0,0-1 1,0 1-1,0 0 1,0-1-1,0 1 1,-1-1-1,1 1 0,0 0 1,-5 22 5,3-12 3,0-1-1,0 1 1,1 0-1,0-1 1,1 1-1,0 0 1,2 13 0,-2-24-8,0 0 0,1 0 0,-1 1 0,0-1 0,1 0 1,-1 0-1,1 0 0,-1 1 0,0-1 0,1 0 1,-1 0-1,1 0 0,-1 0 0,0 0 0,1 0 0,-1 0 1,1 0-1,-1 0 0,0 0 0,1 0 0,-1 0 1,1 0-1,-1 0 0,0 0 0,1-1 0,-1 1 1,1 0-1,-1 0 0,0 0 0,1-1 0,-1 1 0,0 0 1,1 0-1,-1-1 0,0 1 0,1 0 0,-1-1 1,16-10 26,100-98 205,-113 106-230,1-1 3,0 0-1,0 0 1,1 1-1,-1-1 0,1 1 1,0 0-1,0 0 1,9-3-1,-14 6-4,0 0-1,0 0 0,1 0 1,-1 0-1,0 0 1,1 0-1,-1 1 0,0-1 1,0 0-1,1 0 0,-1 0 1,0 0-1,0 1 1,0-1-1,1 0 0,-1 0 1,0 0-1,0 1 1,0-1-1,1 0 0,-1 0 1,0 1-1,0-1 1,0 0-1,0 0 0,0 1 1,0-1-1,0 0 1,0 1-1,1-1 0,-1 0 1,0 0-1,0 1 0,0-1 1,0 0-1,-1 1 1,1-1-1,0 0 0,0 0 1,0 1-1,-4 16 27,3-10-19,-4 20-19,1 0 1,2 0-1,1 48 0,2-70 19,0 1 0,0-1-1,0 0 1,1 1 0,0-1-1,0 0 1,3 5 0,-4-8-5,0 1 1,1-1 0,-1 0 0,0 0 0,1 0 0,-1 0-1,1-1 1,0 1 0,-1 0 0,1 0 0,0-1 0,0 0 0,0 1-1,0-1 1,1 0 0,-1 0 0,4 2 0,0-3 12,0 0 0,0-1 0,-1 1 0,1-1 0,0 0 0,-1 0 0,1-1 0,0 0 0,-1 0 0,0 0 0,1-1 0,-1 1 0,0-1 0,8-7 0,-10 9 0,1 0 1,0 0-1,0 0 1,0 0-1,7 0 1,-1-1-4,-1-1 0,1 0 0,-1 0 0,0-1 0,0 0 0,11-7 0,-17 10-12,3-3-1,0 0 1,0-1 0,0 1 0,-1-1 0,0 0 0,0 0 0,0-1 0,6-8 0,29-54 48,-25 42-8,-13 22-24,0-1 0,0 1 0,0-1 0,-1 0 0,0 1 0,1-9 0,-1 12-15,-1 0 1,0 1 0,0-1-1,0 1 1,0-1 0,0 0 0,0 1-1,1-1 1,-2 0 0,1 1-1,0-1 1,0 0 0,0 1 0,0-1-1,0 0 1,0 1 0,-1-1 0,1 1-1,0-1 1,0 0 0,-1 1-1,1-1 1,-1 1 0,1-1 0,0 1-1,-1-1 1,1 1 0,-1-1-1,1 1 1,-1 0 0,1-1 0,-1 1-1,1 0 1,-1-1 0,0 1-1,1 0 1,-1 0 0,0 0 0,1-1-1,-1 1 1,1 0 0,-1 0-1,0 0 1,1 0 0,-1 0 0,0 0-1,1 0 1,-1 0 0,0 0 0,1 1-1,-1-1 1,1 0 0,-1 0-1,0 0 1,1 1 0,-2 0 0,-6 3-12,0 0 1,0 1 0,1 0 0,-1 0 0,1 1 0,1 0-1,-1 0 1,1 1 0,0 0 0,0 0 0,1 0 0,0 1-1,0 0 1,1 0 0,-6 14 0,9-19 2,0 0 1,0 1-1,1-1 1,-1 0 0,1 0-1,0 1 1,0-1-1,0 0 1,0 1-1,1-1 1,-1 0-1,1 0 1,0 0 0,0 1-1,0-1 1,0 0-1,3 4 1,-3-6 3,0 1 0,0 0 1,1-1-1,-1 0 0,0 1 1,1-1-1,-1 0 0,1 0 1,0 1-1,-1-1 0,1-1 1,0 1-1,0 0 0,-1 0 1,1-1-1,0 1 0,0-1 1,0 1-1,0-1 0,0 0 1,0 0-1,0 0 0,0 0 1,0 0-1,0 0 0,0 0 1,0-1-1,0 1 0,2-2 1,16-6 22,-1-1 0,-1-1-1,1 0 1,-2-1 0,0-2 0,21-17 0,-3 3 10,44-37 97,-79 64-127,0 0-1,0 0 1,1 0-1,-1-1 1,0 1-1,0 0 1,1 0-1,-1 0 1,0 0 0,0 1-1,0-1 1,1 0-1,-1 0 1,0 0-1,0 0 1,0 0-1,1 0 1,-1 0-1,0 0 1,0 0-1,0 0 1,1 1 0,-1-1-1,0 0 1,0 0-1,0 0 1,0 0-1,1 1 1,-1-1-1,0 0 1,0 0-1,0 0 1,0 1-1,0-1 1,0 0 0,0 0-1,0 0 1,1 1-1,-1-1 1,0 0-1,0 0 1,0 0-1,0 1 1,0-1-1,0 0 1,0 1 0,1 12 4,-2 13-3,-1 1 1,-2-1-1,-6 29 0,9-54 0,1 0 0,-1 1 1,1-1-1,0 1 0,0-1 0,0 1 0,0-1 0,0 1 0,0-1 0,0 1 1,0-1-1,1 1 0,-1-1 0,1 3 0,6-3 22,4-12-8,14-18 32,0 0-1,2 2 1,34-28 0,-53 49-45,20-16 56,-26 21-55,-1 0 0,1 0 0,-1 0 0,1 1 0,0-1 0,-1 0 1,1 1-1,0-1 0,0 1 0,-1 0 0,1-1 0,0 1 0,0 0 1,-1 0-1,4 0 0,-5 1-3,1-1 0,-1 1 0,1-1 0,-1 1 0,0-1 1,0 1-1,1-1 0,-1 1 0,0-1 0,0 1 0,0 0 0,1-1 0,-1 1 0,0-1 1,0 1-1,0-1 0,0 1 0,0 0 0,0-1 0,0 1 0,0-1 0,-1 1 0,1 0 1,-3 15 3,1-5-3,-1 1 1,2-1 0,-1 22-1,2-28-2,0 0-1,0 0 1,1 0-1,0 1 1,0-1-1,1 0 1,-1-1-1,1 1 0,0 0 1,0 0-1,3 4 1,-3-6 0,0-1 0,0 0 0,0 0-1,0 0 1,0 0 0,0 0 0,0-1 0,1 1 0,-1-1 0,1 1 0,-1-1 0,1 0 0,-1 0 0,1 0 0,0 0 0,-1 0-1,1-1 1,0 1 0,0-1 0,0 0 0,-1 0 0,1 0 0,0 0 0,3-1 0,8-1 1,-1-1 1,1 0 0,23-10 0,-22 7-2,84-36 24,-18 7 5,-64 28-9,-1-2 0,-1 0 0,16-12-1,-13 9-8,14-6-10,-26 14-1,3-3 0,-9 7 0,0 0 0,0 0 0,0 0 0,0 0 0,0 0 0,0 0 0,-1 0 0,1 0 0,0 0 0,0 0 0,0 0 0,0 0 0,0 0 0,0 0 0,0-1 0,0 1 0,0 0 0,0 0 0,0 0 0,0 0 0,0 0 0,0 0 0,0 0 0,0 0 0,0 0 0,0 0 0,0 0 0,0 0 0,0 0 0,0 0 0,0 0 0,0-1 0,0 1 0,0 0 0,0 0 0,0 0 0,0 0 0,0 0 0,0 0 0,0 0 0,0 0 0,0 0 0,0 0 0,0 0 0,0 0 0,0 0 0,0 0 0,0-1 0,0 1 0,0 0 0,0 0 0,0 0 0,0 0 0,0 0 0,0 0 0,0 0 0,0 0 0,1 0 0,-1 0 0,0 0 0,0 0 0,-35 0 4,27 0-1,24 0-2,9 8-1,-25-8 0,1 0 0,-1 0 0,1 0 0,-1 0 0,1 1 0,-1-1 0,0 0 0,1 0 0,-1 0 0,1 1 0,-1-1 0,1 0 0,-1 0 0,0 1 0,1-1 0,-1 0 0,0 1 0,1-1 0,-1 0 0,0 1 0,1 0 0,-1-1 0,0 1 0,1-1 0,-1 1 0,0-1 0,1 0 0,-1 1 0,1-1 0,-1 0 0,1 1 0,-1-1 0,1 0 0,-1 1 0,1-1 0,-1 0 0,1 0 0,-1 1 0,1-1 0,-1 0 0,1 0 0,-1 0 0,2 0 0,-1 0 0,0 0 0,-1 1 0,1-1 0,0 0 0,0 0 0,0 1 1,-1-1-1,1 0 0,0 1 0,-1-1 0,1 1 0,0-1 0,0 1 0,-1-1 0,1 1 0,0 1 0,13 8-5,-13-10 98,-8 19-137,0-12 28,-54 58-18,54-57 23,0 1 0,1 0 0,0 1-1,1-1 1,-9 20 0,12-21 2,0 0 0,0-1 0,0 1 0,1 0 0,0 0-1,1 11 1,0-16 3,0 0 0,0 0 0,0 0 0,1 0-1,0 0 1,-1 0 0,1 0 0,0 0 0,0 0-1,1 0 1,-1 0 0,0-1 0,1 1 0,0 0 0,0-1-1,0 0 1,0 1 0,4 3 0,-4-5 7,-1 0 1,1-1-1,0 1 1,-1-1-1,1 1 0,-1-1 1,1 0-1,0 1 1,-1-1-1,1 0 1,0 0-1,0 0 1,-1 0-1,1-1 0,0 1 1,-1 0-1,1-1 1,-1 1-1,1-1 1,0 0-1,-1 1 1,1-1-1,-1 0 1,1 0-1,-1 0 0,0 0 1,2-1-1,4-4 5,-1 1 0,0-1 0,0 0 0,6-8 0,-6 6 1,-1 0 0,0 0 0,0-1 0,-1 0 0,0 0 0,0 0 0,-1 0-1,3-16 1,-4 17 5,-1 1 0,0-1 0,-1 1 0,0-1 0,0 0 0,0 1 0,-1-1 0,0 1 0,-1-1 0,0 1 0,-5-14 0,6 19-7,0 0 0,-1 0 0,1 0 0,-1 0 0,0 0 0,1 0 0,-1 0 0,0 1 0,0-1 0,0 1 0,0 0 0,0-1 0,-1 1 0,-3-2 0,4 3-5,0-1-1,0 0 0,1 1 0,-1-1 0,0 1 0,0 0 0,1-1 0,-1 1 1,0 0-1,0 0 0,0 0 0,0 0 0,1 1 0,-1-1 0,0 0 1,0 1-1,1 0 0,-1-1 0,0 1 0,-2 1 0,4-2 0,-1 0 0,1 1-1,0-1 1,0 0 0,-1 0 0,1 1 0,0-1-1,0 0 1,-1 1 0,1-1 0,0 0-1,0 1 1,0-1 0,0 0 0,0 1 0,-1-1-1,1 0 1,0 1 0,0-1 0,0 0-1,0 1 1,0-1 0,0 0 0,0 1 0,0-1-1,0 0 1,0 1 0,0-1 0,1 0-1,-1 1 1,0-1 0,0 0 0,0 1 0,0-1-1,0 0 1,1 1 0,-1-1 0,0 0-1,0 1 1,1-1 0,-1 0 0,0 0-1,0 0 1,1 1 0,-1-1 0,0 0 0,1 0-1,-1 0 1,0 1 0,0-1 0,1 0-1,-1 0 1,1 0 0,-1 0 0,1 0 0,19 7-8,8-4-31,0-1-1,53-4 1,-14 0 15,-42 1 31,-18 0-18,1 0-1,-1 1 0,0 0 1,0 1-1,0 0 0,0 0 0,0 0 1,0 1-1,10 3 0,-15-4 12,0 0-1,0 0 1,0 0-1,0 0 1,-1 1-1,1-1 1,0 1 0,-1-1-1,1 1 1,-1-1-1,1 1 1,-1 0-1,0 0 1,0 0-1,1 0 1,-1 0 0,0 2-1,1 2 3,-1-1-1,-1 1 1,1 0-1,-1 0 1,0 7 0,0-5-3,0 52 66,0-59-21,3-2-34,0 0 1,1 0-1,-1-1 0,0 1 1,0 0-1,-1-1 1,1 0-1,0 0 1,4-4-1,2 0 3,64-44 126,82-41-1,-146 87-113,-7 2-23,0 1-1,0 0 1,0 0 0,1 0 0,-1 0-1,0 0 1,0 1 0,5-2 0,-7 2-3,1 1 0,0-1 1,0 0-1,0 0 1,-1 1-1,1-1 1,0 0-1,0 1 0,-1-1 1,1 1-1,0-1 1,-1 1-1,1-1 0,0 1 1,-1-1-1,1 1 1,-1 0-1,1-1 1,-1 1-1,1 0 0,-1 0 1,0-1-1,1 1 1,-1 0-1,0 0 0,1-1 1,-1 1-1,0 0 1,0 0-1,0 1 0,4 18-61,3 30 0,-6-39 62,0 1 0,1-1 0,0 1 0,0-1 0,1 1 0,1-1 0,0 0 0,9 17-1,-12-26 11,1 0-1,0 0 0,0 0 0,0 0 0,0-1 0,0 1 0,0 0 1,0-1-1,1 1 0,-1-1 0,0 0 0,1 0 0,-1 0 0,1 0 1,-1 0-1,1-1 0,0 1 0,-1-1 0,1 1 0,0-1 0,-1 0 1,1 0-1,0 0 0,0-1 0,-1 1 0,5-2 0,7-1 23,-1-1-1,1-1 1,23-12-1,-18 7-138,-11 8-3540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6:2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93 3504,'0'0'5520,"-9"8"-5192,-6 3 146,1 1 0,0 1 0,-21 25 0,35-37-434,0-1 0,-1 0 0,1 1 1,0-1-1,0 0 0,-1 1 0,1-1 0,0 1 1,0-1-1,0 0 0,0 1 0,0-1 1,-1 1-1,1-1 0,0 1 0,0-1 1,0 0-1,0 1 0,0-1 0,0 1 0,0-1 1,1 1-1,-1-1 0,0 0 0,0 1 1,0-1-1,0 1 0,0-1 0,1 0 1,-1 1-1,0-1 0,0 0 0,1 1 0,16 8 509,26-1-157,58-4 440,151-13 1,-174 4-550,547-45 1397,-618 49-1666,386-17 911,-59 5-111,198-6 464,-395 13-322,206-34 0,-246 22-319,-83 14-1217,-1 1 1,1-2 0,-1 0 0,17-9-1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2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162 117 4616,'0'0'11425,"-10"-4"-11165,-32-12-38,41 16-190,-1 0 0,0-1 0,0 1 0,1 0 0,-1 0 0,0 0 0,0 0 0,0 0-1,1 0 1,-1 0 0,0 1 0,0-1 0,1 1 0,-1-1 0,0 1 0,1 0-1,-1-1 1,1 1 0,-1 0 0,1 0 0,-1 0 0,1 0 0,0 1 0,-1-1 0,1 0-1,0 0 1,0 1 0,0-1 0,0 1 0,-2 2 0,-3 4 109,0-1-40,0 1 1,1 0-1,0 0 1,0 1-1,0 0 1,1-1-1,0 1 1,1 1-1,0-1 1,1 0-1,0 1 1,0-1-1,0 18 1,1-15-12,1 1 1,1 0-1,0-1 1,1 0 0,0 1-1,1-1 1,0 0-1,1 0 1,0 0-1,8 12 1,-11-21-61,0 0 0,1 0-1,0-1 1,0 1 0,-1-1-1,1 0 1,1 1 0,-1-1 0,0 0-1,1 0 1,-1 0 0,1-1 0,-1 1-1,1 0 1,0-1 0,0 0 0,-1 0-1,1 0 1,0 0 0,0 0 0,0 0-1,0-1 1,4 1 0,-2-1-1,0-1 1,0 1 0,-1-1-1,1 0 1,-1 0-1,1-1 1,-1 1-1,1-1 1,-1 0-1,0 0 1,0 0 0,0-1-1,0 1 1,6-6-1,4-5 69,-1-1-1,0 0 0,-1 0 0,16-24 0,33-69 553,-31 51-131,-21 41-313,-6 11-120,-1 1-1,1-1 1,-1 0-1,0 1 1,-1-1-1,1 0 1,-1 0-1,1 0 1,-1 0-1,0 0 0,0-6 1,-1 10 7,10 13 211,47 93-241,-54-101-64,1-1 0,-1 1 0,0-1 0,1 0 0,0 0 0,0-1 0,0 1 0,1-1 0,-1 0 0,1 0 0,7 3 0,-9-4 9,1-1-1,-1 0 1,1 1-1,-1-1 0,1-1 1,0 1-1,-1 0 0,1-1 1,0 0-1,0 0 1,-1 0-1,1 0 0,0-1 1,-1 1-1,1-1 0,0 0 1,6-3-1,-5 2 13,0 0 0,1 0 0,-1-1 0,0 1-1,0-1 1,-1-1 0,1 1 0,-1-1 0,1 0-1,-1 0 1,0 0 0,0 0 0,-1-1 0,4-5 0,-3 3 20,0-1 1,-1 1 0,0-1-1,0 1 1,-1-1 0,0 0-1,-1 0 1,1 0 0,-1-1-1,-1 1 1,0 0 0,0 0-1,0 0 1,-1-1 0,-1 1-1,1 0 1,-1 0 0,0 0-1,-1 1 1,0-1 0,-8-13-1,11 20-35,0 1 1,-1-1-1,1 0 0,-1 1 0,1-1 0,0 1 0,0-1 1,-1 1-1,1-1 0,0 0 0,0 1 0,0-1 0,-1 0 1,1 1-1,0-1 0,0 0 0,0 1 0,0-1 1,0 0-1,0 1 0,1-1 0,-1 0 0,0 1 0,0-1 1,0 0-1,1 1 0,-1-1 0,0 1 0,0-1 0,1 1 1,-1-1-1,1 0 0,-1 1 0,0-1 0,1 1 0,-1 0 1,1-1-1,-1 1 0,1-1 0,0 1 0,-1 0 1,1-1-1,4 0-16,-1 0 1,0 0-1,0 0 1,1 1 0,7 0-1,0-1 21,307 5-74,-267-2 46,159 8-86,-138-5 114,-89 9 60,6-3-44,-28 18 13,5-4 36,-49 46 1,73-62-56,1 0 0,0 1 1,0 0-1,1 1 0,0 0 1,1 0-1,0 0 0,1 1 1,-7 20-1,11-28-10,0-1 1,1 1-1,-1 0 1,1 0-1,0-1 1,0 1-1,0 0 1,1 0-1,-1 0 1,1-1 0,0 1-1,0 0 1,0-1-1,1 1 1,-1-1-1,1 1 1,2 2-1,-3-3-4,1-1 0,-1 0 0,1-1 1,0 1-1,-1 0 0,1 0 0,0-1 0,0 1 0,0-1 0,0 0 0,1 0 0,-1 1 0,0-1 0,0-1 1,1 1-1,-1 0 0,1 0 0,-1-1 0,1 0 0,-1 1 0,0-1 0,1 0 0,-1 0 0,1 0 1,-1-1-1,1 1 0,3-1 0,2-2 10,0 0 0,0 0 0,0-1 1,0 0-1,-1 0 0,1-1 0,-1 0 0,0-1 0,-1 1 0,0-1 1,1 0-1,7-11 0,-4 5 31,-1-2 0,0 1 0,-1-1 0,0 0 0,10-30 0,-1 6 60,-13 31-64,0-1 0,-1 0 0,0 0 0,0 0 0,0 0 0,-1-1 0,1-14-1,1 39-29,0 0 0,1-1 0,9 20 0,-6-16-10,-3-9 5,1-1 1,-1 0-1,2 0 0,-1 0 0,1-1 0,1 0 1,9 9-1,-10-10-9,-6-6 2,0-1 0,0 1-1,0 0 1,0-1 0,0 1-1,0-1 1,1 1-1,-1-1 1,0 1 0,0-1-1,0 0 1,1 0 0,-1 1-1,0-1 1,0 0-1,0 0 1,1 0 0,-1 0-1,0 0 1,0-1 0,1 1-1,-1 0 1,0-1-1,0 1 1,0-1 0,0 1-1,1-1 1,-1 1 0,0-1-1,1-1 1,5-3 7,0 0 0,-1 0 1,9-9-1,-12 10-5,10-12 24,0 0 0,-1-1 0,-1 0 0,16-34 0,-1 4 66,-21 36-77,6-11 33,-11 22-45,0-1-1,0 1 1,1-1-1,-1 1 1,0-1-1,0 1 1,1-1-1,-1 1 1,1-1 0,-1 1-1,0-1 1,1 1-1,-1 0 1,1-1-1,-1 1 1,1 0-1,-1-1 1,1 1-1,-1 0 1,1 0 0,-1 0-1,1-1 1,-1 1-1,1 0 1,0 0-1,-1 0 1,1 0-1,1 1-1,-1 0 0,0 0 0,0 0-1,0 1 1,-1-1 0,1 0-1,0 1 1,0-1 0,-1 0-1,1 1 1,-1-1 0,1 1 0,-1-1-1,1 1 1,-1-1 0,0 3-1,1 0 5,89 279 175,-89-281-181,-1-1-1,1 1 1,0 0 0,-1 0-1,1-1 1,0 1-1,0 0 1,0-1-1,1 1 1,-1-1-1,0 1 1,0-1-1,1 0 1,-1 0-1,3 2 1,-3-3 1,0 0 0,0 0 1,0 0-1,0 0 1,0 0-1,0 0 1,1 0-1,-1 0 0,0-1 1,0 1-1,0 0 1,0-1-1,0 1 0,-1-1 1,1 1-1,0-1 1,0 1-1,0-1 1,0 0-1,0 0 0,-1 1 1,1-1-1,0 0 1,-1 0-1,1 0 1,-1 0-1,1 1 0,0-3 1,9-14 38,0 0 0,-1-1 0,-1 0 0,-1 0 0,8-32 0,-7 23 53,22-49 0,-10 28 47,-20 48-137,1-1-1,-1 1 0,0 0 0,1-1 1,-1 1-1,1-1 0,-1 1 0,0 0 1,1 0-1,-1-1 0,1 1 0,-1 0 0,1 0 1,-1-1-1,1 1 0,-1 0 0,1 0 1,-1 0-1,1 0 0,-1 0 0,1 0 0,-1 0 1,1 0-1,-1 0 0,1 0 0,0 0 1,-1 0-1,1 0 0,-1 0 0,1 1 1,-1-1-1,1 0 0,-1 0 0,0 1 0,1-1 1,-1 0-1,1 0 0,-1 1 0,1 0 1,19 17 41,-16-14-50,52 61-46,-44-49 34,1 0 0,0-1 0,1 0-1,1-1 1,18 13 0,-30-26 20,-1 1 0,1-1 0,0 0 0,0 0 0,0 0 0,0 0 0,0 0 0,-1 0 1,1-1-1,1 0 0,-1 1 0,0-1 0,0 0 0,0-1 0,0 1 0,0 0 0,0-1 0,0 0 0,-1 1 0,1-1 0,0-1 0,0 1 0,0 0 0,-1-1 0,1 1 0,-1-1 0,4-2 0,-1 0 5,0 0-1,-1 0 0,1-1 0,-1 1 0,0-1 0,0 0 0,0 0 0,-1-1 0,1 1 1,-1-1-1,4-11 0,-5 10 7,2-4 23,-1-1 0,4-19 0,-7 28-27,0 0 0,0 0 0,1 0-1,-2 0 1,1 0 0,0 0 0,-1 0 0,1 0 0,-1 0 0,0 0 0,0 1-1,0-1 1,0 0 0,0 0 0,-1 1 0,-1-4 0,2 6-7,1 0-1,0-1 1,-1 1 0,1 0 0,-1 0 0,1-1 0,-1 1-1,1 0 1,0 0 0,-1 0 0,1 0 0,-1 0 0,1 0-1,-1 0 1,1 0 0,-1 0 0,1 0 0,0 0 0,-1 0-1,1 0 1,-1 0 0,1 0 0,-1 0 0,1 0 0,-1 0-1,1 1 1,0-1 0,-1 0 0,1 0 0,-1 1 0,1-1-1,0 0 1,-1 0 0,1 1 0,0-1 0,-1 0 0,1 1-1,0-1 1,0 1 0,-1-1 0,1 0 0,0 2 0,-14 18 27,9-9-22,-1 1 0,1 0 1,1 0-1,0 0 0,1 0 0,1 1 1,-1-1-1,2 1 0,0 0 1,0 0-1,1-1 0,3 18 0,-2-22 1,1 0-1,-1-1 1,2 0 0,-1 1-1,1-1 1,0 0-1,0 0 1,1-1-1,0 1 1,0-1-1,1 0 1,0 0-1,0 0 1,0-1-1,1 1 1,0-1 0,0 0-1,0-1 1,0 0-1,1 0 1,-1 0-1,10 3 1,-6-3 10,0 0 0,1-1 1,0 0-1,0-1 0,0 0 0,0-1 1,0 0-1,0 0 0,0-1 0,21-3 1,-18 0 25,1-1 1,-1 0-1,0 0 1,0-2-1,-1 0 1,1 0 0,20-14-1,-29 17-184,1-1 190,0 0 0,0 0 0,-1-1 0,7-5 0,-10 8-363,-1 0 1,0 0-1,1 0 1,-1 0-1,0 0 1,0 0 0,0 0-1,-1-1 1,1 1-1,0 0 1,-1 0 0,1-1-1,-1 1 1,0 0-1,0-4 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2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0 847 5920,'0'0'8826,"2"-10"-8418,0-2-241,0 0-1,1 1 1,1-1-1,0 1 1,0 0-1,12-20 1,-1 6 230,-8 13-115,1-1 1,1 1 0,-1 1-1,15-15 1,-22 25-268,18-13 922,-18 14-917,-1 0 1,1 0-1,-1 0 1,1 0-1,-1 1 1,1-1-1,-1 0 1,1 0-1,-1 0 1,1 0-1,-1 0 1,1 1-1,-1-1 1,0 0-1,1 0 1,-1 1-1,1-1 1,-1 0-1,0 1 1,1-1-1,-1 0 1,0 1-1,1-1 1,-1 1-1,0-1 0,0 0 1,1 1-1,-1-1 1,0 1-1,0-1 1,0 1-1,0-1 1,1 1-1,-1-1 1,0 1-1,0-1 1,0 1-1,0 0 1,3 17 218,0 1 0,-1-1 0,0 32 0,-3-36-111,1-1 0,0 0 0,1 0 1,1 0-1,0 0 0,1 0 1,0 0-1,1 0 0,7 15 0,-6-18-24,-4-8-63,0 0 0,0 0 0,0 0-1,1 0 1,-1 0 0,0 0 0,1 0 0,0-1 0,2 4 0,-2-5-25,-1 1 0,0-1 0,1 1 0,-1-1 0,1 0 0,-1 0 0,0 0 0,1 0 0,-1 0 0,1 0 0,-1 0 0,0 0 0,1 0 0,-1-1 0,1 1 0,-1 0 0,0-1 0,1 1 1,-1-1-1,2-1 0,3-1 18,1-1 0,-1 0 0,0 0 0,0-1 1,0 1-1,-1-1 0,1-1 0,4-6 0,39-54 136,-27 34-89,-7 11 13,-1-1 0,-1 0 0,13-30 0,-20 41-25,-5 10-50,0 0 0,0 0 0,-1 0 0,1 0 0,0-1 0,-1 1 0,1 0 0,-1-1-1,1 1 1,-1 0 0,1-3 0,11 23 127,5 32-145,-12-35 0,0 1 1,1-1-1,1 0 1,0 0-1,1 0 1,1-1-1,0-1 1,14 17-1,30 20 61,-47-46-40,0-1-1,1 1 1,-1-1 0,1-1-1,0 1 1,0-1-1,12 4 1,-15-7-2,0 1 0,1-1 0,-1 0 0,0 0 0,1-1 1,-1 1-1,0-1 0,1 0 0,-1 0 0,8-3 0,-2 0 24,0 0 0,0-1 0,10-7 0,-13 8-6,-1-1 1,0 0-1,-1 0 0,1-1 0,-1 0 1,0 0-1,0 0 0,-1-1 0,0 1 1,0-1-1,-1 0 0,0 0 0,0 0 1,0-1-1,-1 1 0,0-1 0,0 1 1,-1-1-1,0 0 0,-1 1 0,0-10 1,0 16-27,0-1 0,0 1 0,0 0 0,0 0 0,0 0 0,0 0 0,-1 0-1,1-1 1,-1 1 0,1 0 0,-1 0 0,1 0 0,-1 0 0,1 0 0,-1 0 0,0 0 0,0 1 0,1-1 0,-1 0 0,0 0 0,0 0 0,0 1 0,0-1 0,0 0 0,-2 0 0,1 1-2,0 0-1,1 0 0,-1 0 1,0 0-1,1 0 0,-1 0 1,0 1-1,1-1 0,-1 0 1,0 1-1,1 0 0,-1-1 1,1 1-1,-1 0 0,-2 1 1,-2 2 5,0 1 0,1-1 1,-1 1-1,1 0 0,0 1 1,0-1-1,-6 10 1,7-9-9,0 1 1,1-1 0,-1 1 0,1 0 0,1 0 0,-1 1 0,1-1 0,1 1-1,-1-1 1,1 1 0,0-1 0,1 1 0,0-1 0,0 1 0,1 0 0,0-1 0,0 1-1,1-1 1,0 1 0,0-1 0,0 0 0,5 8 0,2 7 24,-7-17-24,0 0 0,0 1-1,0-1 1,1 0-1,-1 0 1,2-1-1,-1 1 1,0-1 0,1 1-1,4 3 1,-2-3 9,0 0 0,0-1 0,1 0 0,-1 0-1,8 3 1,-12-6-11,1 0-1,-1 0 0,1-1 0,-1 1 0,1-1 0,0 1 0,-1-1 0,1 0 0,-1 0 1,1 0-1,0 0 0,-1-1 0,1 1 0,-1-1 0,1 0 0,0 1 0,-1-1 0,4-2 1,30-19 77,49-38 1,-71 49-75,56-44 62,-27 20-14,63-38 0,-92 66-25,-1 1 1,1 1-1,26-8 1,-5 3-13,-35 10-19,0 0-1,0 0 0,0 0 1,0 0-1,0-1 0,0 1 1,1 0-1,-1 0 0,0 0 1,0 0-1,0 0 0,0 0 1,1 0-1,-1 0 0,0-1 1,0 1-1,0 0 0,0 0 1,1 0-1,-1 0 0,0 0 1,0 0-1,0 0 0,1 0 1,-1 0-1,0 0 0,0 0 1,0 0-1,1 0 0,-1 1 0,0-1 1,0 0-1,0 0 0,0 0 1,1 0-1,-1 0 0,0 0 1,0 0-1,0 0 0,0 1 1,0-1-1,1 0 0,-1 0 1,0 0-1,0 0 0,0 0 1,0 1-1,0-1 0,0 0 1,0 0-1,-6 11 36,-17 11 10,5-7-6,-5 3 9,-22 22 0,38-33-37,0 1 1,1 0 0,0 0 0,0 1-1,1-1 1,-8 17 0,9-15 1,0 0-1,1 0 1,0 1 0,0-1-1,1 1 1,1-1 0,0 1 0,0 0-1,1 0 1,1 13 0,0-20-10,0 1 0,0-1 1,0 0-1,0 1 0,1-1 0,0 0 0,0 0 1,0 0-1,0 0 0,1 0 0,-1 0 1,1-1-1,0 1 0,0-1 0,1 0 1,-1 0-1,1 0 0,-1 0 0,1 0 1,0-1-1,0 0 0,0 0 0,0 0 0,0 0 1,1-1-1,6 2 0,-4-1 4,1 0 0,-1-1 0,1 0 0,0 0 0,0-1 0,-1 0 0,1 0 0,0-1 0,0 0 0,-1-1 0,1 1 0,-1-2 0,1 1 0,-1-1 0,0 0 0,0 0 0,0-1 0,0 0 0,-1 0 0,1 0 0,-1-1 0,0 0 0,0-1 0,8-9 0,20-25 50,-2-2 0,-2-1 0,-2-1 0,-1-1 0,21-53 0,-20 31-4,-4-1-1,-2-1 1,15-80 0,-24 82-10,6-24 68,8-104 1,-26 176-59,-1 1 1,-4-28-1,4 46-55,-1 0 0,1 0 1,0 1-1,0-1 0,0 0 1,0 0-1,-1 0 0,1 1 1,0-1-1,0 0 0,0 0 1,-1 0-1,1 0 0,0 0 1,0 1-1,-1-1 0,1 0 0,0 0 1,0 0-1,-1 0 0,1 0 1,0 0-1,0 0 0,-1 0 1,1 0-1,0 0 0,0 0 1,-1 0-1,1 0 0,0 0 1,0 0-1,-1 0 0,1 0 1,0 0-1,0-1 0,-1 1 0,1 0 1,0 0-1,0 0 0,0 0 1,-1 0-1,1-1 0,0 1 1,0 0-1,0 0 0,0 0 1,-1-1-1,1 1 0,0 0 1,0 0-1,0-1 0,0 1 1,0 0-1,0 0 0,0-1 0,0 1 1,-1 0-1,1 0 0,0-1 1,0 1-1,0 0 0,0 0 1,0-1-1,0 1 0,1-1 1,-14 22-46,6 0 20,0 1 0,1 0 0,2 1 0,0-1 0,-1 42 0,2-29 10,-18 253-229,16-196 198,4-89 45,-4 148-59,6-127 37,1 0 1,0 0 0,2 0-1,8 27 1,-12-50 28,1 1-1,-1-1 0,1 1 1,-1-1-1,1 0 1,-1 1-1,1-1 1,0 0-1,0 0 1,-1 1-1,1-1 1,0 0-1,0 0 0,0 0 1,0 0-1,0 0 1,1 0-1,-1 0 1,0-1-1,0 1 1,1 0-1,-1-1 0,0 1 1,1-1-1,-1 1 1,1-1-1,-1 0 1,0 1-1,1-1 1,-1 0-1,1 0 0,-1 0 1,1 0-1,-1 0 1,1-1-1,-1 1 1,0 0-1,3-1 1,5-2 18,-1-1 0,1 1 0,-1-2 1,16-9-1,-10 6-6,12-7 8,-4 3 50,36-26 1,-42 30-53,4-2-1,-19 19 20,0 0 0,0 0-1,-1 13 1,1-7-13,-1 0-16,2 0 0,-1-1-1,2 0 1,0 1 0,0-1-1,2 0 1,0 0 0,0-1 0,1 0-1,14 23 1,-19-35-10,0 1 0,0-1 0,0 0 0,0 0 0,0 0 0,0 0 0,0 0 0,0 0 0,0 0 0,1 0 0,-1 0 0,0-1 0,1 1 0,-1 0 0,0-1 0,1 1 0,-1-1 0,1 1 0,-1-1 0,1 0 0,-1 0 0,3 0 0,-1 0 3,-1-1 1,1 1-1,-1-1 1,1 0-1,-1 0 1,1 0 0,-1 0-1,0-1 1,0 1-1,1 0 1,-1-1-1,2-2 1,3-2 19,-1-1-1,0 0 1,0 0 0,-1 0-1,1-1 1,5-12-1,-3 4 33,-1 0 0,-1 0 0,5-22 0,-9 33-36,-1 0 1,-1 0-1,1 0 1,-1 0-1,0 0 1,0 0 0,0 0-1,-1 0 1,1 0-1,-1 0 1,-1 1-1,1-1 1,-1 0-1,1 0 1,-1 1 0,-3-6-1,3 9-10,1-1 0,0 0 0,-1 1 1,0-1-1,1 1 0,-1 0 0,0 0 0,1-1 0,-1 1 0,0 0 0,0 0 1,0 0-1,0 1 0,0-1 0,0 1 0,0-1 0,0 1 0,0-1 0,0 1 1,0 0-1,-3 0 0,1 0 3,0 0 0,0 1 0,0-1 0,1 1 0,-1 0 0,0 0 0,1 0 0,-1 1 0,1-1 0,-7 4 0,9-4-7,18-5 0,148-44 17,-165 48-25,13-3-3,0 0-1,-1 1 1,25-1 0,-34 3 3,0 0 0,1 0 0,-1 0-1,0 1 1,0 0 0,0-1 0,1 1 0,-1 0 0,0 1 0,0-1 0,0 0 0,-1 1 0,1 0 0,0 0 0,0 0 0,-1 0 0,0 0 0,1 0 0,-1 0 0,3 5 0,39 69 143,-31-51-36,27 38 1,-20-34-36,-16-21-45,1 0 0,-1-1 0,2 0 0,-1 0-1,1 0 1,0-1 0,14 11 0,-19-16-32,0-1-1,1 1 1,-1-1-1,1 0 1,-1 0 0,1 0-1,-1 0 1,1 0-1,-1 0 1,1 0 0,-1 0-1,0-1 1,1 1-1,-1 0 1,1-1 0,-1 1-1,0-1 1,1 0-1,-1 1 1,0-1 0,0 0-1,1 0 1,-1 0-1,0 0 1,1-1 0,27-28-372,-12 7-536,-11 15-2703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2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11352,'0'0'1546,"17"-1"-1014,416-51 2669,-368 41-2875,2-1 448,117-35 1,-21 0 214,-151 42-3325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3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 5520,'0'0'7104,"0"-10"-6759,-2-4-73,0-11-171,3 9 5062,-3 31-4937,0 1 0,1 0 0,0 1-1,2-1 1,3 29 0,0 0 59,33 397 1569,-19-233-943,-13-115 154,-6-89-481,-3-10-347,-3-13-50,0-6-53,1 0-1,2-1 1,-3-29 0,6 39-74,1 0 0,1 0 0,0 1 0,1-1 1,0 0-1,10-28 0,-5 21-14,1 0 1,2 0-1,0 1 0,1 0 0,1 1 1,1 1-1,1-1 0,1 2 0,0 0 0,2 1 1,0 1-1,0 0 0,1 1 0,28-17 1,-33 24-21,0 0 1,1 1-1,1 0 1,-1 1-1,25-6 1,-37 11-26,1 0 1,0 1 0,0-1-1,0 1 1,0 0-1,0 0 1,0 0-1,0 0 1,0 1-1,0-1 1,0 1-1,0 0 1,-1 0-1,1 0 1,0 0-1,0 0 1,-1 0-1,1 1 1,-1 0 0,1-1-1,-1 1 1,0 0-1,0 0 1,0 0-1,0 0 1,0 1-1,0-1 1,0 0-1,-1 1 1,1-1-1,-1 1 1,0 0-1,1-1 1,-1 1-1,-1 0 1,2 5 0,0 1-2,0 0 0,0 1 1,-2-1-1,1 0 1,-1 1-1,0-1 0,-1 1 1,0-1-1,0 1 1,-1-1-1,-4 11 1,1-4 3,-1 0 1,-1-1-1,0 0 1,-1 0-1,-14 20 1,19-31 3,0 0 1,0 0 0,-1 0 0,1-1 0,-1 1 0,0-1 0,0 0-1,0 0 1,0 0 0,-1-1 0,-7 4 0,4-3 25,1-1-1,-1 0 1,0-1 0,0 0 0,0 0-1,-13-1 1,13 0-19,9 0 6,12 4 7,-2 4-28,-1 1 0,0 0 0,-1 0 0,9 12 0,4 4 0,-8-11 0,-1-2 4,-1 0-1,0 1 0,-1 0 0,-1 1 0,0 0 0,-1 1 0,7 16 1,-16-30 0,0-1 0,0 1 0,1-1 0,-1 0 0,0 1 1,0-1-1,0 1 0,1-1 0,-1 1 0,0-1 0,0 1 1,1-1-1,-1 0 0,0 1 0,1-1 0,-1 0 0,0 1 1,1-1-1,-1 0 0,1 1 0,-1-1 0,1 0 0,-1 0 1,1 1-1,7-8 64,1-19-105,18-81-818,-18 70-2721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3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8640,'0'0'5704,"13"-9"-5239,43-30-26,-52 36-345,1 0 1,0 1-1,-1-1 0,1 1 1,0 0-1,0 1 1,0-1-1,1 1 1,-1 0-1,0 0 1,0 1-1,1-1 1,-1 1-1,0 0 1,0 1-1,1-1 1,5 2-1,-8-1-27,0 0 0,0 0 0,0 1 0,-1-1 0,1 1 0,0-1 0,-1 1 0,1 0 1,-1 0-1,1 0 0,-1 0 0,0 0 0,0 1 0,0-1 0,0 1 0,-1-1 0,1 1 0,0 0 0,-1-1 0,0 1 0,0 0 0,0 0 0,0 0 0,0 0 0,-1 0 0,1 4 0,0 6 67,-1 0-1,0 0 1,-1 0 0,-1 0-1,0 0 1,-1-1-1,-8 24 1,0-6 97,-1-1 0,-18 30-1,-18 16 633,48-75-852,0 1 0,0-1 0,0 0 0,0 1 0,0-1 0,0 1 0,0-1 0,0 0 0,0 1 0,1-1-1,-1 0 1,0 1 0,0-1 0,0 0 0,0 1 0,1-1 0,-1 0 0,0 0 0,0 1 0,1-1 0,-1 0 0,0 0 0,1 1 0,-1-1 0,0 0 0,0 0 0,1 0 0,-1 1 0,1-1-1,-1 0 1,0 0 0,1 0 0,-1 0 0,0 0 0,1 0 0,-1 0 0,0 0 0,1 0 0,-1 0 0,1 0 0,-1 0 0,0 0 0,1 0 0,-1 0 0,1 0 0,24 0 113,-20 0-63,67 1 324,99-4 1286,-145 6-1770,-17 1-2951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3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25 6520,'0'0'7409,"-10"2"-7050,2-1-246,-1 0 159,1 1 0,-1-1 0,0 1 1,1 1-1,0 0 0,-13 6 0,29-12 3704,13 1-3540,-4 1-315,32-8 225,157-16 1043,-172 20-1101,-27 4-160,0 0 1,0 0-1,0 0 1,0 1-1,12 1 1,-13 2 74,6 0 64,-12-2-246,0-1 1,0 0-1,0 0 0,1 0 1,-1 0-1,0 0 1,0 0-1,0 0 0,0 0 1,1 0-1,-1 0 1,0 0-1,0 0 0,0 0 1,1 0-1,-1 0 1,0 0-1,0 0 0,0 0 1,0-1-1,1 1 1,-1 0-1,0 0 0,0 0 1,0 0-1,0 0 1,0 0-1,1 0 0,-1-1 1,0 1-1,0 0 1,0 0-1,0 0 0,0 0 1,0 0-1,0-1 1,1 1-1,-1 0 0,0 0 1,0 0-1,0 0 1,0-1-1,0 1 0,0 0 1,0 0-1,0-1-38,0-1-529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3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9848,'0'0'8129,"13"-12"-7712,11-8-120,1 1 1,1 1-1,31-17 0,-44 29-107,-1 1 0,1 0-1,-1 1 1,1 1 0,0 0-1,1 1 1,23-1 0,1 3 536,53 7 1,-25-1-59,-61-6-654,0 1-1,-1 0 1,0 1 0,1-1-1,-1 1 1,0 0 0,0 0-1,0 0 1,4 3 0,8 3-2914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4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61 8336,'0'0'10191,"4"-10"-9701,14-29 6,-17 27 7018,-1 12-7406,-8 8 2678,-13 20-3008,12-16 1114,-13 15-392,10-13-83,0 0 0,1 1 0,-14 26 0,-22 62-417,40-86 0,2 0 0,0 1 0,1-1 0,-3 23 0,-13 235 0,13-159 0,1-31 0,8 143 0,1-197 0,2 0 0,0 0 0,2 0 0,2-1 0,1 0 0,0-1 0,30 54 0,91 128 0,-123-202 0,1 1 0,14 12 0,-5-5 0,-18-34 0,-5-33 210,4 36-4355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3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4616,'0'0'9574,"7"9"-9103,-6-8-457,4 6 76,1 1 1,-1-1 0,-1 1-1,1 0 1,-1 0-1,-1 0 1,1 1 0,-1-1-1,2 11 1,15 169 2103,-19-167-1882,6 77 1744,-7-97-2001,0 1-1,0-1 0,0 0 0,-1 0 1,1 0-1,0 0 0,-1 1 1,1-1-1,-1 0 0,1 0 0,-1 0 1,0 0-1,1 0 0,-1 0 0,0 0 1,0 0-1,1-1 0,-1 1 0,-2 1 1,-5 8-15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3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8432,'0'0'10699,"11"-2"-10381,52-13 298,-54 14-413,1 0 1,-1 1-1,0 0 1,19 3-1,14 0 57,291-16 893,-332 13-1150,37-1 271,0 2 0,0 2 1,75 14-1,-102-14-72,1-1 0,-1 0 0,21 1 0,-31-3-199,-1 1 1,1-1-1,0 0 0,-1 0 0,1 0 0,-1 0 1,1 0-1,-1 0 0,1 0 0,0 0 0,-1 0 0,1 0 1,-1-1-1,1 1 0,-1 0 0,1 0 0,-1 0 0,1-1 1,-1 1-1,1 0 0,-1-1 0,1 1 0,-1 0 1,1-1-1,-1 1 0,1-1 0,-1 1 0,0-1 0,1 1 1,-1-1-1,0 1 0,1-1 0,-1 1 0,0-1 1,0 1-1,0-1 0,0 1 0,1-1 0,-1 1 0,0-1 1,0 0-1,0 1 0,0-1 0,0 1 0,0-1 1,0 1-1,0-1 0,-1 0 0,1 1 0,0-1 0,0 0 1,0-9-3179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4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419 138 6520,'0'0'5594,"-2"-11"-5236,-8-34 6,9 42-302,0-1 0,-1 1 0,1 0 0,-1 0 0,0 0 0,0 0 0,0 0 1,0 0-1,-1 0 0,1 1 0,-1-1 0,1 1 0,-6-4 0,0 2 103,0 0 0,0 0 0,-12-5 0,9 6-2,-1-1 0,0 1 1,0 1-1,0 0 0,0 1 0,0 0 0,0 0 1,-1 2-1,1-1 0,0 2 0,0 0 1,-24 6-1,27-5-19,0 0 0,-1 1 0,1 0 0,1 1 0,-1 0 0,1 0 0,0 1-1,0 0 1,0 0 0,1 1 0,0 0 0,0 0 0,1 0 0,0 1 0,0 0 0,-7 14 0,11-17-73,0 0 1,0 0-1,1 1 0,-1-1 1,1 0-1,1 1 1,-1-1-1,1 1 0,0-1 1,0 1-1,0-1 0,1 1 1,0-1-1,0 1 0,0-1 1,1 0-1,0 0 0,0 0 1,0 0-1,1 0 0,5 8 1,-3-4 2,1-1 0,0 0 1,1 0-1,0-1 0,0 0 1,1 0-1,0 0 0,0-1 0,1 0 1,-1-1-1,11 5 0,7 0 75,0-2 0,1 0 0,0-2-1,0 0 1,0-2 0,45 1 0,-58-4-74,-1 0 62,1-1-1,-1 0 1,21-2 0,-30 1-86,0 0 1,0 0-1,0 0 0,0-1 1,0 1-1,0-1 0,0 0 0,0 0 1,0 0-1,-1-1 0,1 0 1,-1 1-1,0-1 0,6-6 1,33-37-463,-30 31-2713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7432,'0'0'4104,"0"-11"-3626,2-36 29,-1 42-387,0 1 0,1 0-1,0 0 1,-1-1 0,2 1 0,-1 0 0,0 1-1,1-1 1,-1 0 0,1 1 0,0-1 0,5-3-1,5-8 372,-9 11-285,-1-1 0,1 1 0,-1 1 0,1-1 0,0 1 0,1-1 0,6-3 0,-10 6-150,0 1 1,-1-1-1,1 1 0,0 0 0,0-1 0,0 1 1,0 0-1,0-1 0,0 1 0,1 0 0,-1 0 0,0 0 1,0 0-1,0 0 0,0 0 0,0 0 0,0 1 0,1-1 1,-1 1-22,0 0 1,0-1 0,0 1 0,0 0-1,-1 0 1,1 0 0,0-1 0,0 1-1,-1 0 1,1 0 0,-1 0 0,1 0 0,-1 0-1,1 0 1,-1 1 0,0-1 0,1 0-1,-1 0 1,0 0 0,0 0 0,0 2-1,1 9 142,-2 1-1,1 0 1,-2-1-1,-4 22 0,3-14-23,-3 14 184,-2-1 0,-1 0 0,-16 39 0,24-70-293,0 0 0,0 0 0,0-1 0,1 1 0,-1 0 0,1 0 0,-1 0 0,1 0 0,0 0 0,0 0-1,-1 0 1,2 0 0,-1 0 0,0 0 0,0 0 0,1 0 0,-1 0 0,1 0 0,1 3 0,-1-3-10,0-1-1,0 0 1,1 1 0,-1-1 0,0 0-1,1 0 1,-1 0 0,1 0 0,-1 0-1,1 0 1,0 0 0,-1-1 0,1 1-1,0-1 1,0 1 0,0-1 0,2 1-1,7 0 66,-1-1 0,1 0 0,0-1 0,0 0 0,18-4 0,-5 0-247,78-17 922,-38 2-4008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4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4616,'0'0'8425,"-6"12"-7988,-1 3-284,2-5-33,0-1 0,0 0 0,0 0 0,-1 0-1,-10 10 1,2 0 224,0 0-1,2 0 1,1 1-1,-17 39 1,-24 93 747,40-106-722,2 1-1,-7 86 0,13 97 509,24-8-133,-17-192-656,-1-16-8,0-1 1,0 1 0,1-1 0,1 0 0,0 0-1,1 0 1,1-1 0,-1 0 0,2 0-1,0 0 1,12 16 0,-10-17 87,-1 0 0,2 0 1,18 16-1,-24-23-93,1-1 0,0 0 0,0 0 0,0 0 0,1 0 0,-1-1 0,0 0 0,1 0 0,0-1 0,-1 1 0,12 0 0,2 4 385,-8-2-233,-11-4-289,0 0 1,0 0-1,1 0 1,-1 0-1,0 0 0,0 0 1,0 0-1,0 0 1,0 0-1,0 0 1,1 0-1,-1 0 1,0 0-1,0 0 0,0 0 1,0 0-1,0 0 1,0 0-1,1 0 1,-1 0-1,0 0 1,0 0-1,0 0 0,0 0 1,0 0-1,0 0 1,1 0-1,-1 0 1,0 0-1,0 0 0,0-1 1,0 1-1,0 0 1,0 0-1,0 0 1,0 0-1,0 0 1,1 0-1,-1 0 0,0 0 1,0-1-1,0 1 1,0 0-1,0 0 1,0 0-1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4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58 7328,'0'0'7650,"-6"11"-7124,-1 3-350,4-7-61,-1 0 0,0 0 1,-1 0-1,0-1 0,0 1 0,-8 7 0,-1 2 260,0 0 0,2 0 0,0 2 0,1-1 1,-13 28-1,18-34-152,2 1 0,-1 1-1,1-1 1,1 0 0,0 1 0,1 0 0,1 0 0,0 0 0,1 25 0,0-34-143,1 0 0,-1 0-1,1 0 1,0-1 0,0 1 0,1 0-1,-1-1 1,1 1 0,0-1 0,0 1-1,0-1 1,0 0 0,0 0 0,5 4-1,-6-5-40,1-1-1,0 0 1,0 1-1,0-1 1,0 0-1,-1 0 0,1 0 1,1 0-1,-1-1 1,0 1-1,0-1 1,0 1-1,0-1 1,0 0-1,1 1 1,-1-1-1,0 0 1,0-1-1,0 1 0,0 0 1,1-1-1,-1 1 1,0-1-1,0 1 1,0-1-1,4-2 1,9-5 95,0-1 1,0-1-1,-1 0 1,22-21-1,48-55 341,-69 70-373,3-6 51,-14 16-74,0 0 1,1 0-1,0 1 1,0 0-1,9-7 0,-14 12-67,0 0 0,1 0 0,-1 0 0,1 0 0,-1-1 0,0 1 0,1 0 0,-1 0 0,1 0 0,-1 0 0,1 0 0,-1 0 0,0 0 0,1 0 0,-1 0 0,1 0 0,-1 0 0,0 0 0,1 0 0,-1 0 0,1 1 0,-1-1 0,0 0 0,1 0 0,-1 0 0,1 1 0,-1-1 0,0 0 0,1 0 0,-1 1 0,0-1 0,0 0 0,1 1 0,-1-1 0,0 0 0,0 1 0,1-1 0,-1 0 0,0 1 0,0-1 0,0 1 0,0-1 0,1 1 0,-1 0 0,7 25 60,-5-17-9,1 3-43,0 3 17,1-1 1,1 0-1,1 0 0,-1 0 0,10 15 1,-13-26-30,1 1 0,-1-1 0,0 0 0,1 0 0,0 0-1,0-1 1,0 1 0,0-1 0,0 1 0,1-1 0,-1 0 0,1 0 0,-1 0 0,1-1 0,0 0 0,0 1 0,-1-1 0,1 0 0,0-1 0,0 1 0,0-1 0,0 1 0,0-1 0,8-1 0,-1-1 7,0 0 0,-1-1 0,1 0 0,0 0 1,-1-1-1,1-1 0,-1 0 0,0 0 1,-1-1-1,0 0 0,1-1 0,-2 0 1,10-9-1,-5 3 55,0-1 0,-1-1 1,0 0-1,-1-1 0,-1 0 1,15-32-1,-18 35 17,-2-1 1,0 0 0,-1 0-1,0 0 1,2-18 0,-5 26-54,-1-1-1,0 1 1,0 0 0,0 0 0,-1-1 0,0 1 0,0 0-1,-1 0 1,1 0 0,-1 0 0,-1 0 0,1 0-1,-1 0 1,-6-8 0,7 10-10,-1 0-1,1 1 1,-1-1-1,0 1 1,0 0 0,-1 0-1,-4-4 1,7 7-31,0-1 0,0 1 0,0-1 0,-1 1 0,1-1 0,0 1 0,0 0 0,0 0 0,-1 0 0,1-1 0,0 1 0,0 0 0,0 1 0,-1-1 0,1 0 0,0 0 0,0 0 0,0 1 0,-1-1 0,1 1 0,0-1 0,0 1 0,0-1 0,0 1 0,0-1 0,0 1 0,0 0 0,0 0 0,0 0 0,0 0 0,-1 1 0,2-2 7,-13 17-388,13-17 200,0 1-1,-1 0 0,1-1 1,0 1-1,0 0 1,0-1-1,0 1 0,1 0 1,-1-1-1,0 1 1,0 0-1,0-1 0,0 1 1,1 0-1,-1-1 1,0 1-1,1-1 0,-1 1 1,0 0-1,1-1 1,-1 1-1,1-1 0,-1 1 1,1-1-1,0 1 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4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7464,'0'0'10058,"11"-1"-9654,33-3-9,-42 5-362,0-1 0,0 0 1,0 1-1,0-1 0,0 1 1,0-1-1,-1 1 1,1 0-1,0 0 0,0 0 1,-1 0-1,1 0 0,0 0 1,-1 1-1,0-1 0,1 0 1,-1 1-1,0-1 0,1 1 1,-1-1-1,0 1 0,0 0 1,0 0-1,0-1 0,-1 1 1,1 0-1,0 0 0,-1 0 1,1 0-1,-1 2 0,1 2 83,0 0 0,0 0 0,-1 1 0,0-1 0,0 0 0,-1 0 0,-1 10 0,-2-6 43,0 0-1,0 0 1,-1-1-1,0 1 1,-12 16-1,-4 7 440,21-32-570,-1 0-1,1 0 0,-1 0 1,1 0-1,-1 0 1,1 0-1,0 0 0,0 0 1,-1 0-1,1 0 1,0 0-1,0 0 0,0 0 1,0 0-1,0 0 0,0 0 1,0 0-1,1 0 1,-1 0-1,0 0 0,0 0 1,1 0-1,-1-1 1,1 1-1,-1 0 0,1 0 1,-1 0-1,1 0 0,0-1 1,-1 1-1,1 0 1,0 0-1,-1-1 0,1 1 1,0 0-1,0-1 1,0 1-1,0-1 0,0 1 1,1-1-1,5 4 68,0-2 1,1 1-1,0-1 0,10 2 1,-5-1 26,154 45 1204,-159-46-1266,0 0-1,-1-1 1,14 0 0,-3 0-3389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4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6328,'0'0'13117,"12"-7"-12723,-1 0-290,-5 2-44,0 1 1,0 0-1,1 0 1,0 1-1,0 0 1,0 0 0,0 1-1,0-1 1,0 2-1,13-3 1,11 1 447,1 1 0,0 1 0,-1 2 1,48 7-1,-52-1 759,-23-3-1584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4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176 260 10248,'0'0'5204,"-10"3"-4687,1-1-381,5-1-66,-1 0 0,1 0 0,0 1 0,-1-1 0,1 1 0,0 0 0,0 0 0,0 0 0,0 1 0,0-1 0,1 1 0,-7 6 0,-3 5 335,0 1-1,1 0 0,0 1 0,1 0 1,-15 30-1,24-38-180,-1 1-1,2-1 1,-1 1 0,1 0 0,0 0 0,1-1 0,0 1-1,2 13 1,-2-21-194,0-1-1,0 1 0,0-1 0,0 1 1,0-1-1,0 1 0,0-1 0,0 1 1,1-1-1,-1 1 0,0-1 0,0 1 1,1-1-1,-1 0 0,0 1 0,1-1 0,-1 1 1,0-1-1,1 0 0,-1 1 0,0-1 1,1 0-1,-1 0 0,1 1 0,-1-1 1,1 0-1,-1 0 0,1 1 0,0-1 1,17-3 415,17-16-52,-35 19-381,20-15 178,-1-1-1,-1-1 1,0 0-1,15-21 1,18-17 576,-51 55-756,0 0 1,0 0 0,1 0 0,-1 0 0,0-1 0,1 1 0,-1 0 0,0 0 0,0 0 0,1 0 0,-1 0-1,0 0 1,1 0 0,-1 0 0,0 0 0,1 0 0,-1 0 0,0 0 0,1 0 0,-1 0 0,0 0 0,0 0 0,1 1-1,-1-1 1,0 0 0,1 0 0,-1 0 0,0 0 0,0 0 0,1 1 0,-1-1 0,0 0 0,0 0 0,0 1-1,1-1 1,-1 0 0,0 0 0,0 1 0,0-1 0,0 0 0,1 0 0,-1 1 0,0-1 0,0 0 0,0 1-1,0-1 1,0 0 0,0 1 0,0-1 0,0 0 0,0 1 0,8 25 41,-5-12 25,1-5-54,0 1 1,0-1 0,1 0 0,0-1-1,1 1 1,0-1 0,0 0 0,1 0-1,0-1 1,0 0 0,1 0 0,13 10 0,-14-13-4,-1-1 0,1 1 0,-1-1 0,1-1 0,0 1 0,0-1 0,1 0 0,-1-1 0,0 1 0,1-1 0,-1-1 0,1 0 0,-1 0 0,0 0 0,1-1 0,-1 0 0,1 0 0,8-4 0,-1 1 45,0-1 0,0-1 0,-1 0 0,1-1 0,19-14 0,-25 14-3,-1 0 0,0 0 0,0-1 0,0 0 1,-1 0-1,0 0 0,-1-1 0,0-1 1,6-10-1,-5 4 28,0-1 0,-1 1 0,-1-1 0,0 0 0,-2-1 0,0 1 0,0-1 0,-2 1 1,0-1-1,-1 0 0,-1 1 0,-1-1 0,0 0 0,-1 1 0,-9-29 0,8 38-31,0 0-1,0 0 1,0 1 0,-9-11-1,3 4 9,9 13-63,1 0-1,-1 0 0,0 0 1,0 0-1,0 0 1,0 0-1,0 1 0,0-1 1,0 0-1,0 0 1,0 1-1,0-1 0,0 1 1,0-1-1,0 1 1,0-1-1,0 1 1,-1 0-1,1 0 0,0-1 1,-2 1-1,0 0-13,1 1 0,-1-1 0,1 1 0,-1-1 0,1 1 0,0 0 0,-1 0 0,1 0 0,0 0 0,-3 2 0,0 0-87,0 0-1,1 0 1,0 1-1,0 0 1,0 0 0,0 0-1,0 0 1,1 1-1,-4 5 1,4-2-262,1 1 1,-1-1-1,2 0 1,-1 1-1,1-1 1,0 1-1,1 0 1,0 9-1,0-11-1331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5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39 259 10752,'0'0'1661,"-1"16"-1033,0 35 345,7 77-1,-5-119-865,35 222 2671,-32-211-2220,-2 0-1,0 0 1,-2 30-1,0-25 1103,2-30-933,1-9-345,-35-196 932,10 86-777,-6-93 388,23 182-759,3 29-109,1 1 0,0-1 0,0 1 0,1-1 0,-1 0 1,1 0-1,0 1 0,1-1 0,0 0 0,0 1 0,0-1 0,0 1 1,1-1-1,0 1 0,0 0 0,4-9 0,1 4 13,1 0-1,0 1 1,0-1-1,1 1 0,0 1 1,0 0-1,1 0 1,0 1-1,1 0 1,21-10-1,-26 14-44,1 0-1,0 1 1,0-1 0,1 1-1,-1 1 1,0 0-1,1 0 1,-1 0 0,0 1-1,1 0 1,-1 0-1,1 1 1,-1 0 0,0 0-1,0 1 1,1-1-1,-1 2 1,0-1 0,10 6-1,-14-7-13,-1 0 0,1 1 0,-1-1-1,0 0 1,0 1 0,0-1 0,0 1 0,0 0-1,0 0 1,0 0 0,0 0 0,-1 0 0,1 0 0,-1 0-1,0 0 1,1 1 0,-1-1 0,0 0 0,0 1-1,-1-1 1,1 1 0,0-1 0,-1 1 0,0 0-1,1-1 1,-1 1 0,0-1 0,0 1 0,0 0 0,-1-1-1,1 1 1,-1-1 0,1 1 0,-1-1 0,-2 5-1,0-2 15,0 1-1,0-1 1,-1 1-1,0-1 0,0 0 1,0-1-1,-1 1 0,1-1 1,-1 0-1,0 0 1,-1 0-1,1-1 0,-11 6 1,8-5 8,0 0 0,-1-1 0,0 1 0,1-2 0,-1 1 0,0-1 0,0-1 0,0 1 0,-1-2 0,1 1 1,0-1-1,0-1 0,0 0 0,-11-2 0,18 3-32,0-1 0,0 1 0,0-1 0,0 0 0,0 0 0,0 0 0,0 0 0,0 0 0,0 0 0,1 0 0,-1-1 0,1 1 0,-1-1 0,1 1 0,-1-1 0,1 1 1,0-1-1,0 0 0,-1 0 0,1 0 0,1 0 0,-1 1 0,-1-5 0,1 2-441,0-1 0,0 1 0,1 0 0,0 0 0,0 0 0,0-1 0,0 1 0,1 0 0,-1 0 0,2-5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5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8032,'0'0'20918,"11"10"-20370,35 37 9,-44-45-489,1 1-1,-1-1 1,0 1 0,0 0-1,0 0 1,0 0 0,0 0 0,-1 0-1,1 1 1,-1-1 0,0 0-1,0 1 1,1 6 0,1 4 167,2 5-130,16 58 603,14 95 0,-12-42-708,-14-79 0,-4-25 0,-1-1 0,0 41 0,-4-66 0,0 0 0,0 0 0,0 0 0,-1 1 0,1-1 0,0 0 0,0 0 0,0 0 0,0 0 0,-1 0 0,1 0 0,0 0 0,0 0 0,0 0 0,0 0 0,-1 0 0,1 0 0,0 0 0,0 0 0,0 0 0,0-1 0,0 1 0,-1 0 0,1 0 0,0 0 0,0 0 0,0 0 0,0 0 0,0 0 0,-1 0 0,1 0 0,0-1 0,0 1 0,0 0 0,0 0 0,0 0 0,0 0 0,0 0 0,0-1 0,-1 1 0,1 0 0,0 0 0,0 0 0,0 0 0,0-1 0,0 1 0,0 0 0,0 0 0,0 0 0,0 0 0,0-1 0,0 1 0,0 0 0,0 0 0,0 0 0,0 0 0,0-1 0,1 1 0,-1 0 0,0 0 0,1-12-3935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5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7232,'0'0'8210,"11"-4"-7819,35-16-7,-41 19-297,0-1 1,0 0-1,0 1 1,1 0-1,-1 0 1,0 1-1,0 0 1,0-1-1,1 2 1,-1-1-1,0 0 1,0 1-1,0 0 1,1 1-1,-1-1 0,0 1 1,4 2-1,-7-3-53,0 1 1,0 0-1,-1 0 0,1-1 0,-1 1 0,1 0 0,-1 0 0,0 0 0,0 1 0,0-1 0,0 0 0,0 0 0,-1 1 0,1-1 0,0 0 0,-1 1 0,0-1 0,0 0 0,0 1 0,0-1 0,0 1 0,0-1 0,0 0 0,-1 1 0,0 2 0,-1 4 46,0-1-1,-1 0 0,1 1 0,-2-1 0,-6 13 0,-61 87 1017,70-107-1052,0 0 0,1 1 0,-1-1 0,1 0 0,0 0 0,-1 1-1,1-1 1,0 0 0,0 1 0,0-1 0,0 1 0,0-1 0,0 0-1,0 1 1,0-1 0,0 0 0,1 1 0,-1-1 0,1 0 0,-1 0-1,1 1 1,-1-1 0,1 0 0,0 0 0,-1 0 0,1 0 0,0 0 0,0 0-1,0 0 1,0 0 0,0 0 0,0 0 0,0 0 0,0 0 0,0-1-1,1 1 1,-1 0 0,2 0 0,3 2 60,1-1 0,-1 1 1,0-1-1,1 0 0,-1-1 0,10 2 0,9-2 94,-1-1 1,1-1-1,-1-1 0,37-8 0,-50 7-3231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7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5520,'0'0'11073,"12"13"-10659,72 90 416,-49-52-320,-1 2-1,-3 1 1,-3 2 0,30 80 0,-42-95-321,-2 1-1,-2 1 0,-2 0 1,-2 1-1,-2 0 1,-1 0-1,-3 1 1,-1-1-1,-3 0 1,-1 1-1,-2-1 1,-2 0-1,-23 73 1,-5-19 276,-5-1 0,-4-2 0,-5-2 0,-65 96 0,109-182-406,4-3-37,-1-1 0,0 0 1,0 1-1,0-1 1,-1 0-1,1 0 0,-1-1 1,0 1-1,0 0 1,0-1-1,0 1 0,0-1 1,0 0-1,-4 2 1,6-4-27,1 0 1,0 0 0,-1 0 0,1-1-1,0 1 1,-1 0 0,1 0 0,0 0 0,-1 0-1,1 0 1,0-1 0,0 1 0,-1 0-1,1 0 1,0 0 0,0-1 0,-1 1 0,1 0-1,0-1 1,0 1 0,0 0 0,-1 0-1,1-1 1,0 1 0,0 0 0,0-1 0,0 1-1,0 0 1,0-1 0,0 1 0,0 0-1,0-1 1,0 1 0,0 0 0,0-1 0,0 1-1,0 0 1,0-1 0,0 0-9,-1-19-3297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0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352 134 6632,'0'0'6556,"-10"-2"-6298,-79-8 539,73 10-540,1-1 0,-1 2 0,1 0 1,-28 6-1,31-4-43,0 1 1,0 0 0,0 1-1,0 0 1,-12 8-1,20-10-116,-1 0 0,1 1 0,0-1 0,-1 1 0,2 0 0,-1 1 0,0-1 0,1 0 0,0 1 0,0 0 0,0 0 0,1 0 0,-1 0 0,-1 6 0,2-2 26,0-1 1,0 0-1,1 1 0,0-1 1,0 1-1,1-1 0,0 1 0,1-1 1,0 1-1,0-1 0,4 15 1,-3-19-91,-1 0 0,0 0 0,1-1 0,0 1 1,-1-1-1,1 1 0,1-1 0,-1 0 0,0 0 1,1 0-1,0 0 0,0 0 0,0-1 1,0 1-1,0-1 0,0 0 0,1 0 0,-1 0 1,1 0-1,-1 0 0,1-1 0,0 0 0,-1 0 1,1 0-1,0 0 0,0 0 0,6-1 0,-2 1 13,1-1 0,-1-1-1,1 1 1,-1-2 0,1 1-1,-1-1 1,1 0 0,11-5-1,-16 5-17,1-1 0,-1 1 0,1-1-1,-1 0 1,0 0 0,0 0 0,0-1-1,0 1 1,-1-1 0,1 0 0,-1 0-1,0 0 1,0-1 0,-1 1 0,4-8-1,-1 0 58,-1 0-1,0 0 1,-1-1-1,0 1 0,1-24 1,-4 29-18,1-1 1,-2 1 0,1-1-1,-1 1 1,0 0 0,0-1-1,-1 1 1,0 0-1,-1 0 1,1 0 0,-6-10-1,8 17-62,0 0 0,0-1-1,0 1 1,0 0-1,0 0 1,0 0 0,-1-1-1,1 1 1,0 0 0,0 0-1,0 0 1,0 0 0,0-1-1,0 1 1,-1 0-1,1 0 1,0 0 0,0 0-1,0 0 1,0-1 0,-1 1-1,1 0 1,0 0 0,0 0-1,0 0 1,0 0-1,-1 0 1,1 0 0,0 0-1,0 0 1,-1 0 0,1 0-1,0 0 1,0 0 0,0 0-1,-1 0 1,1 0-1,-3 8 106,4 15-4,2-13-93,0-1-1,1 0 0,0 1 0,0-1 1,1-1-1,0 1 0,1-1 0,-1 1 1,2-2-1,-1 1 0,1-1 0,0 0 1,1 0-1,-1-1 0,1 0 0,1 0 1,-1-1-1,10 5 0,-14-9-3,-1-1-1,0 1 1,0-1-1,0 1 1,0-1-1,1 0 1,-1 0-1,0-1 1,0 1-1,1 0 1,-1-1-1,0 0 1,5-2-1,2 0 31,0-1 0,17-11-1,-19 9-9,-1-1-1,0 1 0,-1-1 0,1-1 0,-2 1 1,9-14-1,-2 3 5,2-4 113,-1 0 0,17-39 0,-8 14 31,-12 19-112,-8 23-40,-1 0-1,1 0 0,0 1 0,0-1 0,6-8 0,-8 13-22,0 0 0,1 0 1,-1 0-1,1 0 0,-1 0 0,0 0 1,1 0-1,-1 0 0,0 0 0,1 0 0,-1 0 1,0 0-1,1 0 0,-1 0 0,0 0 1,1 0-1,-1 1 0,0-1 0,1 0 1,-1 0-1,0 0 0,1 1 0,-1-1 1,0 0-1,0 0 0,1 1 0,-1-1 1,0 0-1,0 0 0,0 1 0,1-1 0,-1 0 1,0 1-1,0-1 0,0 0 0,0 1 1,0 0-1,11 16 45,-10-15-42,14 26 53,20 52 0,-30-65-30,-1-1 0,0 1 0,-1 0 0,0 1 0,0 26 0,-3-32 33,0 1-1,-4 18 0,4-27-46,0-1 0,-1 1 0,1 0-1,-1 0 1,1 0 0,-1-1-1,1 1 1,-1 0 0,0-1 0,0 1-1,0 0 1,0-1 0,0 1-1,0-1 1,-1 0 0,1 1 0,0-1-1,-1 0 1,1 0 0,-1 0-1,1 0 1,-1 0 0,-2 2 0,-2-4 43,0 1 1,0-1 0,0 0-1,1 0 1,-1-1 0,1 1 0,-1-1-1,1-1 1,-11-4 0,11 4-9,-8-4 48,11 5-79,0 1-1,1 0 0,-1 0 1,0 0-1,0 0 0,-1 0 1,1 0-1,0 1 0,0-1 1,-4 0-1,-3-3-2,21 9-44,36 21-29,-7-2 59,58 23 0,-83-41 9,0 0 1,1-1 0,21 3-1,-30-7-3,1 0-1,-1-1 1,0 0 0,0 0-1,1-1 1,-1 0-1,0 0 1,0-1 0,9-3-1,-12 3-30,1-1 1,-1 0-1,0-1 0,1 1 0,-2-1 0,7-6 0,3-4-3553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0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39 5624,'0'0'12903,"-8"10"-12544,0 0-254,5-6-63,-1 0 1,1 0-1,0 0 0,0 0 1,1 1-1,-1-1 0,1 1 1,0 0-1,0-1 0,1 1 1,-1 0-1,1 0 0,-1 7 0,-9 294 4150,11-305-3933,6-38 394,-1 9-557,0-15 18,1 1-1,2-1 1,2 2 0,16-43-1,-20 72-104,0 1 0,0 1 0,1-1 0,0 1 0,1 0 0,0 0 0,11-9 0,-14 15 2,0 1 0,0 0 0,0 1-1,0-1 1,1 1 0,-1 0 0,1 0 0,10-1 0,-13 3-5,1 0 1,-1 0-1,0 1 0,0-1 1,1 1-1,-1 0 1,0 0-1,0 0 1,0 0-1,0 0 1,0 1-1,0 0 1,0-1-1,-1 1 1,1 0-1,0 0 1,-1 0-1,0 1 1,1-1-1,3 6 1,1 8 41,1 1 0,-2-1 0,0 2 0,6 33 0,5 75 215,-14-97-205,-1-17-24,0 13 76,12 50 1,-12-62-48,3 3 31,-4-8-24,-1-8-69,0 0 0,0 0 1,0 0-1,0 0 1,0 0-1,-1 1 1,1-1-1,0 0 1,0 0-1,0 0 0,0 0 1,0 1-1,1-1 1,-1 0-1,0 0 1,0 0-1,0 0 1,0 0-1,0 1 0,0-1 1,0 0-1,0 0 1,0 0-1,0 0 1,0 0-1,0 0 1,0 0-1,1 1 0,-1-1 1,0 0-1,0 0 1,0 0-1,0 0 1,0 0-1,0 0 1,1 0-1,-1 0 0,0 0 1,0 0-1,0 0 1,0 0-1,0 0 1,1 0-1,-1 1 1,0-1-1,0 0 0,0 0 1,0-1-1,0 1 1,1 0-1,-1 0 1,0 0-1,0 0 1,0 0-1,0 0 0,1 0 1,-1 0 27,3-11-443,4-6-282,-5 11-2380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0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45 124 6328,'0'0'15103,"11"3"-15064,37 10-11,-46-12-20,0-1 0,1 1 0,-1-1 0,0 0-1,1 0 1,-1 0 0,0 0 0,1-1 0,-1 1 0,0-1 0,0 1-1,1-1 1,-1 0 0,0 0 0,0 0 0,0 0 0,0 0 0,0 0 0,0 0-1,0-1 1,0 1 0,-1-1 0,1 0 0,-1 1 0,2-3 0,0 1 13,-1 0 0,0 0 0,0 0 0,-1-1 0,1 1 0,-1 0 0,1-1 0,-1 1 0,0-1 0,-1 0 1,1 1-1,0-5 0,-1 5 1,0 0 0,0 0 0,0-1 1,-1 1-1,1 0 0,-1 0 0,0 0 1,0 0-1,0 0 0,0 1 0,0-1 1,-1 0-1,1 0 0,-1 1 0,0-1 1,0 1-1,0-1 0,0 1 0,0 0 1,0 0-1,-1 0 0,-3-3 0,4 4-8,-1 0 0,1 0-1,-1 0 1,0 1-1,1-1 1,-1 1-1,1-1 1,-1 1-1,0 0 1,1 0-1,-1 0 1,0 0-1,1 1 1,-1-1 0,0 1-1,1 0 1,-1-1-1,1 1 1,-1 0-1,1 1 1,0-1-1,-1 0 1,1 1-1,0-1 1,0 1-1,-3 2 1,0 0-3,1-1-4,0 0 1,0 0 0,1 1-1,-1 0 1,1-1 0,-1 1-1,1 1 1,0-1 0,1 0-1,-1 1 1,-1 4 0,-3 7-9,2-6 34,1 1-1,0 0 1,-3 16-1,7-24-17,-1 0-1,1 0 1,0 0-1,0 0 0,0 0 1,0 0-1,0 0 1,1 0-1,-1 0 1,1 0-1,0 0 0,0 0 1,0 0-1,0 0 1,1 0-1,-1-1 1,4 5-1,16 23 108,-19-25-91,1 0-1,0 0 0,0 0 1,0-1-1,1 0 0,0 1 0,0-1 1,0-1-1,0 1 0,0 0 1,1-1-1,0 0 0,-1 0 0,1 0 1,0-1-1,10 4 0,-3-3 14,-1 0 54,0-1 1,0 1-1,0-2 0,18 1 0,-26-2-87,0 0 0,-1 0 0,1 0 0,0-1 0,0 1 0,-1-1 0,1 0 0,-1 0-1,1 0 1,0 0 0,-1 0 0,0-1 0,1 1 0,-1-1 0,0 0 0,0 1 0,0-1 0,0 0 0,0 0 0,0 0 0,0 0-1,-1-1 1,1 1 0,1-4 0,10-14-466,-8 13-2435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1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7632,'0'0'8841,"2"11"-8397,0 0-299,0 1 1,-1-1-1,0 1 1,-1 0 0,-2 21-1,-5 11 355,2-17 14,1 0-1,1 0 1,1 1 0,3 39-1,-1-67-487,0 1 0,0-1 0,0 1 0,0-1 0,0 0 0,0 1 0,0-1 0,0 0 0,0 1 0,0-1 0,0 1 0,0-1 0,0 0 1,0 1-1,0-1 0,0 1 0,1-1 0,-1 0 0,0 1 0,0-1 0,0 0 0,1 1 0,-1-1 0,0 0 0,1 0 0,-1 1 0,0-1 0,0 0 0,1 0 0,-1 1 0,0-1 0,1 0 0,-1 0 0,0 0 0,1 0 0,0 1 0,7-9-1723,-7 7 794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1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0 618 5824,'0'0'8273,"11"-2"-7926,-2 0-270,-4 2-32,0-1 0,1 0-1,-1-1 1,0 1-1,0-1 1,0 0-1,0 0 1,-1-1 0,1 1-1,0-1 1,-1 0-1,5-5 1,26-28 543,-1-2 0,44-67 0,-69 90-413,0 0 1,9-24 0,7-13 374,-13 14 1342,-19 60-1598,-28 114 531,33-124-739,0 0 0,1 1 1,0-1-1,1 0 1,0 1-1,1-1 0,0 0 1,6 21-1,-6-30-60,1 0 1,0 0-1,-1-1 0,1 1 1,0-1-1,1 1 1,-1-1-1,0 0 0,1 1 1,-1-1-1,1-1 0,0 1 1,0 0-1,-1-1 1,1 1-1,0-1 0,0 0 1,0 0-1,1 0 0,-1 0 1,0 0-1,0-1 1,0 0-1,1 1 0,-1-1 1,5-1-1,2-1 13,0-1 0,-1 0 0,1-1 0,-1 0 1,0 0-1,0-1 0,0 0 0,0-1 0,-1 0 0,0 0 0,0 0 0,9-11 1,2-4 84,-1-1 0,-1 0 0,17-29 0,-26 36 12,1 2 0,1-1 0,17-18 0,-26 32-130,-1-1-1,0 1 1,0 0-1,0 0 1,0 0-1,1 0 0,-1 0 1,0 0-1,0 0 1,0-1-1,1 1 1,-1 0-1,0 0 1,0 0-1,0 0 0,1 0 1,-1 0-1,0 0 1,0 0-1,1 0 1,-1 0-1,0 0 1,0 0-1,0 0 1,1 0-1,-1 1 0,0-1 1,0 0-1,0 0 1,1 0-1,-1 0 1,0 0-1,0 0 1,0 0-1,0 1 1,1-1-1,-1 0 0,0 0 1,0 0-1,0 0 1,0 1-1,8 13 101,3 20 10,-4-2 85,-1-1-1,-1 1 1,1 55 0,-6-86-197,0-1 0,0 0 0,0 0 0,0 1 0,0-1 0,0 0 0,0 0 0,0 0 1,0 1-1,0-1 0,0 0 0,0 0 0,0 0 0,0 1 0,1-1 0,-1 0 0,0 0 1,0 0-1,0 1 0,0-1 0,0 0 0,0 0 0,1 0 0,-1 0 0,0 0 1,0 1-1,0-1 0,0 0 0,1 0 0,-1 0 0,0 0 0,0 0 0,0 0 0,1 0 1,-1 0-1,0 0 0,0 0 0,1 0 0,-1 0 0,0 0 0,0 0 0,0 0 0,1 0 1,-1 0-1,0 0 0,0 0 0,0 0 0,1 0 0,-1 0 0,0 0 0,0 0 0,0 0 1,1 0-1,-1 0 0,0-1 0,0 1 0,0 0 0,0 0 0,1 0 0,-1 0 0,0 0 1,0-1-1,0 1 0,0 0 0,0 0 0,14-14 87,38-63 81,48-64 120,-100 140-287,1 1-1,-1-1 0,1 0 1,-1 0-1,1 1 1,-1-1-1,1 1 0,0-1 1,-1 0-1,1 1 0,0-1 1,-1 1-1,1-1 1,0 1-1,-1 0 0,1-1 1,0 1-1,0 0 1,0 0-1,-1-1 0,1 1 1,0 0-1,0 0 1,0 0-1,0 0 0,-1 0 1,1 0-1,1 0 0,0 1 1,-1 0-1,0 0 1,0 0-1,0 0 1,0 0-1,0 0 0,0 0 1,0 0-1,0 0 1,0 1-1,0-1 0,0 0 1,-1 1-1,2 2 1,2 9 13,0 0 1,4 25 0,-6-30-3,3 17 28,1-1 0,1 1 0,17 36 0,-23-58-39,1-1 1,-1 0 0,0 1 0,1-1 0,-1 0 0,1 0 0,0 0 0,0 0-1,0 0 1,0 0 0,0 0 0,0-1 0,1 1 0,-1-1 0,0 1 0,1-1 0,-1 0-1,1 0 1,-1 0 0,1-1 0,0 1 0,-1 0 0,1-1 0,0 0 0,-1 0-1,1 1 1,0-2 0,0 1 0,-1 0 0,1 0 0,0-1 0,-1 0 0,4 0 0,1-2 12,0 0 1,0 0 0,0 0 0,0-1-1,-1 0 1,1 0 0,-1-1 0,0 0 0,0 0-1,7-9 1,35-49 115,-37 47-105,0 1 1,0 0 0,2 1-1,0 0 1,0 1 0,25-18 0,-33 27-30,1 1 1,0-1 0,0 1 0,0 0 0,0 1 0,1 0 0,-1 0 0,1 0 0,-1 0 0,1 1 0,-1 0 0,1 1 0,0 0 0,0 0 0,-1 0 0,1 1 0,0-1 0,0 2 0,-1-1 0,1 1 0,-1 0 0,11 5 0,44 17 5,-56-22 104,-6-4 81,-11-2 18,6 5-180,0-1-1,0 1 0,0 0 1,0 0-1,0 1 1,0 0-1,1 0 0,-9 4 1,-42 28 72,43-25-63,8-5-32,0 0 0,0 0 1,1 1-1,0-1 0,0 1 1,0 0-1,0 0 0,1 0 0,0 0 1,0 1-1,-2 7 0,3-9-6,0 1 0,0 0-1,1 0 1,0 0 0,0 0-1,0 0 1,1 0 0,0 0-1,0 0 1,0 0 0,0 0-1,1 0 1,0 0 0,1 6-1,0-8-5,-1 0 0,1 0 0,0 0 0,0 0-1,0-1 1,0 1 0,0-1 0,0 1-1,1-1 1,-1 0 0,1 0 0,-1 0-1,1 0 1,0-1 0,0 1 0,0-1-1,0 1 1,4 0 0,-2 0-2,0-1 0,0 1 0,1-1-1,-1-1 1,0 1 0,1-1 0,-1 0 0,1 0 0,-1 0 0,8-2-1,1-2 5,0 0-1,0-1 0,-1-1 1,0 0-1,0 0 0,0-2 1,-1 1-1,16-14 0,-2-1 6,-2-2 1,33-38-1,-48 49 14,-1 1 1,13-27-1,10-15 43,-28 49-55,0 0 1,1 1-1,-1 0 0,1 0 0,0 0 0,0 0 1,1 1-1,6-5 0,-8 6 7,0 0 0,1 0-1,-1 1 1,1-1 0,-1 1-1,1-1 1,0 1 0,4-1-1,-7 3-4,1-1 0,0 0-1,0 0 1,-1 1-1,1-1 1,0 1-1,-1 0 1,1-1 0,0 1-1,-1 0 1,1 0-1,-1 0 1,0 0-1,1 0 1,-1 0 0,0 0-1,1 1 1,-1-1-1,2 3 1,10 14-25,-1 0 0,0 1 0,-1 0 0,-2 1 0,9 24 0,4 5-23,-19-42 42,1 1 0,0-1 0,0 0 0,1 0 0,0-1 0,0 1 0,1-1 0,-1 0 0,1 0 0,1-1-1,-1 0 1,1 0 0,13 7 0,-14-9-2,0-1-1,0 0 0,0 0 1,0-1-1,0 0 1,0 0-1,0 0 1,0-1-1,0 0 0,1 0 1,-1 0-1,0-1 1,0 0-1,0 0 0,0-1 1,0 1-1,0-1 1,0-1-1,7-3 0,1-1 13,-1-1-1,0-1 0,0 1 0,-1-2 0,0 0 1,17-18-1,-26 25 8,1-1-1,-1 0 1,0 0 0,0 0 0,0 0 0,-1-1 0,1 1 0,-1-1 0,0 1 0,0-1 0,-1 0-1,0 0 1,1 0 0,-1 0 0,-1 0 0,1 0 0,-1 0 0,0 0 0,0 0 0,-1 0-1,1 0 1,-1 0 0,-2-7 0,3 11-8,0 1 0,-1-1 0,1 1 0,0-1 0,-1 1 0,1-1 0,0 1 0,-1-1 0,1 1 0,0-1 0,-1 1 1,1-1-1,-1 1 0,1 0 0,-1-1 0,1 1 0,-1 0 0,1-1 0,-1 1 0,1 0 0,-1 0 0,0-1 0,1 1 0,-1 0 0,1 0 0,-1 0 0,0 0 0,0 0 0,-20 6 110,-13 19-2,33-25-114,-3 4 0,1 0-1,-1 0 0,1 0 0,-1 0 0,1 0 1,0 1-1,1-1 0,-1 1 0,1 0 0,0-1 0,0 1 1,0 0-1,1 1 0,0-1 0,0 0 0,0 0 1,1 0-1,-1 1 0,1-1 0,1 9 0,0-11-7,0 1 0,-1 0 0,1-1 0,1 1 0,-1 0 0,0-1 0,1 1 0,0-1-1,0 0 1,0 0 0,0 0 0,0 0 0,1 0 0,-1 0 0,1 0 0,0-1 0,0 1 0,0-1-1,0 0 1,0 0 0,0 0 0,1 0 0,-1-1 0,1 1 0,-1-1 0,1 0 0,0 0 0,7 1-1,1-1 2,0 0 0,0-1 0,0 0-1,0-1 1,0 0 0,0-1 0,0-1-1,0 0 1,-1 0 0,1-1 0,12-6-1,12-9-11,67-45-1,-70 43 16,52-42-1,-28 20 22,-42 32 7,16-10 36,-23 17 7,-12 5 3,-17 10 15,-1 9-44,0 1 0,1 0-1,-29 40 1,25-30-20,19-23-20,0 1-1,0-1 1,0 1 0,1 1 0,-6 14 0,9-20 2,1 1 1,-1 0-1,1-1 0,1 1 1,-1 0-1,0 0 0,1-1 1,0 1-1,0 0 0,1 0 1,-1 0-1,1-1 0,0 1 1,2 6-1,-3-10-4,1 0 1,-1 0-1,0 0 1,1 1-1,-1-1 0,1 0 1,-1 0-1,1 0 0,-1 0 1,1 0-1,0 0 0,0 0 1,0 0-1,-1 0 1,1-1-1,0 1 0,0 0 1,0 0-1,0-1 0,0 1 1,0-1-1,0 1 0,1-1 1,-1 1-1,0-1 1,0 0-1,0 1 0,0-1 1,1 0-1,-1 0 0,0 0 1,0 0-1,0 0 0,1 0 1,-1 0-1,0-1 0,0 1 1,0 0-1,0 0 1,1-1-1,-1 1 0,0-1 1,0 1-1,0-1 0,2-1 1,3-2 9,0-1 0,0 1 0,0-1 0,-1-1 0,9-9 0,0-5 27,-1 0-1,0-1 0,-2-1 1,-1 0-1,13-38 0,0 1 123,-20 44-112,-2 10 3,2 14-23,0 9-34,1 1 0,1-1-1,1 0 1,1 0 0,15 29 0,-17-38-11,1 0 0,0 0 0,0-1 0,1 0 0,0 0 0,15 13 0,-19-19 14,0 0-1,-1 0 0,1 0 1,0-1-1,0 1 1,0-1-1,0 1 0,1-1 1,-1 0-1,0 0 1,0-1-1,1 1 0,-1-1 1,1 1-1,-1-1 1,0 0-1,1 0 0,-1-1 1,0 1-1,1-1 1,-1 1-1,0-1 1,1 0-1,-1-1 0,3 0 1,1-3 12,-1 1 0,0 0 0,0-1 0,0 0 0,-1-1 1,1 1-1,-1-1 0,-1 0 0,1 0 0,-1-1 0,6-10 0,4-13 35,15-42 0,-19 45-23,6-20 86,15-76 0,1-5 69,-28 109-146,-4 16-25,0 0 1,1 0-1,0-1 0,0 1 1,0 0-1,0 0 1,2-4-1,-3 7-5,0 0 0,1 0 1,-1 0-1,0 0 0,0 0 0,0-1 0,0 1 0,0 0 0,0 0 1,0 0-1,0 0 0,1 0 0,-1 0 0,0 0 0,0 0 1,0 0-1,0 0 0,0 0 0,0 0 0,0 0 0,1 0 0,-1 0 1,0 0-1,0 0 0,0 0 0,0 0 0,0 0 0,0 0 1,0 0-1,1 0 0,-1 0 0,0 0 0,0 0 0,0 1 0,0-1 1,0 0-1,0 0 0,0 0 0,0 0 0,0 0 0,0 0 1,1 0-1,-1 0 0,0 0 0,0 0 0,0 1 0,0-1 0,0 0 1,5 9 2,0 9 1,8 51-46,-3 0 0,0 141 0,-15-161 39,4-45 13,0 0 0,0 0 0,0-1 1,0 1-1,0 0 0,-1-1 1,0 1-1,1 0 0,-1-1 0,-4 5 1,5-8-4,0 1 1,-1-1 0,1 1 0,0-1-1,0 0 1,0 0 0,-1 0 0,1 1-1,0-1 1,0 0 0,0 0 0,-1-1-1,1 1 1,0 0 0,0 0-1,-1-1 1,1 1 0,0 0 0,0-1-1,0 0 1,0 1 0,0-1 0,0 1-1,0-1 1,0 0 0,-1-1-1,-28-22 235,10 11-81,12 10-103,33 16-64,-15-7-16,1 0 1,0-1-1,0 0 0,1-1 1,11 3-1,-11-4 10,-1-1 0,0-1 0,1 0 0,-1 0 0,1-1 0,-1 0 0,1-1 0,-1-1 0,1 0 0,-1 0 0,0-1 0,0-1 0,0 0 0,0 0 0,-1-1 0,17-10 0,-10 5 7,-1-1-1,19-15 1,-28 20 7,-1-1 1,1 0-1,-1 0 0,-1 0 1,0 0-1,0-1 0,4-9 1,-7 13 7,0 0 0,0 0 0,-1 0 0,1 0 0,-1-1 0,0 1 0,-1 0 0,1-1 0,-1 1 0,0-6 0,0 9-5,0 0 0,0 0 0,0 0 0,0 0 0,-1 1 0,1-1 0,0 0 0,-1 0 0,1 1 0,0-1 0,-1 0 0,1 0 0,-1 1 0,1-1 0,-1 0 0,0 1 0,1-1 0,-1 1 0,1-1 0,-1 1 0,0-1 0,0 0 0,-1 1 2,0 0 1,1-1-1,-1 1 1,0 0-1,1 0 1,-1 0-1,0 0 1,1 0-1,-1 0 1,0 1-1,1-1 1,-1 0-1,1 1 1,-1-1 0,-2 2-1,-1 1 1,1-1-1,-1 1 1,1 0 0,0 0-1,0 0 1,0 0 0,1 1-1,-1-1 1,1 1 0,0 0-1,0 0 1,0 1 0,0-1-1,1 1 1,-1-1 0,1 1-1,0 0 1,1-1 0,-1 1-1,1 0 1,0 0-1,0 8 1,0-8-7,1 0 0,-1 1 0,1-1 0,0 0 0,1 0 0,-1 0 0,1 0 0,0 0 0,1 0 0,-1 0 0,1 0 0,0 0 0,0-1 0,0 1 0,1 0 0,0-1 0,0 0 0,0 0 0,0 0 0,1 0 0,-1 0 0,6 4 0,-4-5-4,1 0 0,-1 1 1,1-2-1,-1 1 1,1-1-1,0 0 0,0 0 1,0 0-1,1-1 0,-1 0 1,0 0-1,0-1 1,1 1-1,-1-2 0,0 1 1,1 0-1,-1-1 1,0-1-1,0 1 0,0-1 1,0 0-1,0 0 0,9-5 1,-3 1 13,-1-1 0,0-1 0,0 0 0,0 0 0,-1-1 0,0 0 0,-1-1 1,0 0-1,15-23 0,-7 4 57,0 0-1,-3-1 1,0 0 0,-2-2 0,-1 1 0,-2-1 0,8-45-1,-15 74 63,0 8-62,1 9 5,5 52 36,-2 1 1,-4 0-1,-2 0 0,-10 71 1,9-125-100,1-11-8,0 0 1,0 0-1,-1 0 0,1 0 1,0 0-1,-1 0 0,1 0 1,-1 0-1,-1 3 0,1-4-1,0 0-1,0-1 1,1 1-1,-1-1 1,0 1-1,0-1 0,0 0 1,1 1-1,-1-1 1,0 0-1,0 1 1,0-1-1,0 0 0,0 0 1,0 0-1,0 0 1,0 0-1,1 0 1,-1 0-1,0 0 0,0 0 1,0 0-1,0-1 1,0 1-1,0 0 1,-1-1-1,-4-2 0,0 0 0,1 0 0,0 0 0,-1-1 0,1 0 0,1 0 0,-1 0 0,0-1 0,1 1 0,0-1 0,-4-7 0,-19-18 0,27 30 0,0 0 0,0 0 0,-1 0 0,1 0 0,0 0 0,0 0 0,0 0 0,0 0 0,0 0 0,0-1 0,0 1 0,0 0 0,0 0 0,0 0 0,0 0 0,-1 0 0,1 0 0,0 0 0,0 0 0,0 0 0,0 0 0,0 0 0,0 0 0,0 0 0,0-1 0,0 1 0,0 0 0,0 0 0,0 0 0,0 0 0,0 0 0,0 0 0,0 0 0,0 0 0,0 0 0,0-1 0,0 1 0,0 0 0,0 0 0,0 0 0,0 0 0,0 0 0,0 0 0,0 0 0,0 0 0,0 0 0,0 0 0,0 0 0,0-1 0,0 1 0,1 0 0,-1 0 0,0 0 0,0 0 0,0 0 0,0 0 0,0 0 0,0 0 0,0 0 0,0 0 0,0 0 0,0 0 0,1 0 0,8 1 0,12 5 0,7 6 0,0-2 0,0 0 0,54 9 0,-46-13 115,-13-5-5411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1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89 10656,'0'0'712,"-62"-30"120,56 24 160,2 0 16,2 0-32,-2 0 0,8-2-121,4 2 1,10 0-272,20 0 8,17 4-216,9-5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1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8032,'0'0'8735,"10"13"-8279,27 44-10,-35-54-391,0 1 1,-1 0-1,0-1 1,1 1-1,-1 0 1,-1 0-1,1 0 1,-1 0-1,1-1 0,-1 1 1,0 0-1,0 0 1,-1 0-1,1 0 1,-1 0-1,0 0 1,0-1-1,-3 7 1,0 5 180,-3 12 94,-2 0-1,0-1 0,-14 26 0,17-40-124,0 0-1,-1-1 1,-1 1 0,0-2-1,0 1 1,-1-1 0,0-1-1,-18 15 1,26-23-185,0 0 1,1-1-1,-1 1 1,0-1-1,0 1 0,0-1 1,0 1-1,0-1 1,0 1-1,0-1 0,0 0 1,0 1-1,0-1 1,0 0-1,0 0 1,0 0-1,0 0 0,0 0 1,0 0-1,-1 0 1,1 0-1,0-1 0,0 1 1,0 0-1,0-1 1,0 1-1,0 0 0,0-1 1,1 1-1,-1-1 1,0 0-1,0 1 0,0-1 1,0 0-1,1 1 1,-1-1-1,0 0 0,1 0 1,-1 0-1,0 0 1,1 0-1,-1 0 1,1 1-1,-1-1 0,1 0 1,0 0-1,-1 0 1,1-1-1,0 1 0,0 0 1,0 0-1,0 0 1,0 0-1,0 0 0,0 0 1,0 0-1,0 0 1,0 0-1,1 0 0,-1 0 1,1-2-1,2-4-129,0-1 0,1 1 0,0 0 0,0 0 0,1 1 0,0-1 0,8-8 0,-5 6-2091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1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233 212 6128,'0'0'12030,"-10"1"-11651,-2-2-256,8 1-60,-1 0 1,1 0-1,-1 0 0,1 0 0,-1 1 0,1-1 0,0 1 1,-8 3-1,1 1 126,0 1 0,0 0 0,0 0 0,1 1 0,0 0 0,0 1 0,1 0 0,0 1 0,1 0 0,0 0 0,0 1 0,1 0 0,0 0 0,0 1 0,1 0 0,-5 13 0,9-18-136,0 0 0,1 0 0,-1 0 0,1 0 0,1 1 0,-1-1 1,1 0-1,0 0 0,0 0 0,1 1 0,0-1 0,0 0 0,0 0 0,1 0 0,0 0 0,0 0 0,0-1 0,1 1 0,0 0 0,0-1 1,0 0-1,1 0 0,0 0 0,0 0 0,6 5 0,-7-7-27,0-1 0,0 1 0,0-1 1,1 0-1,-1 0 0,1 0 0,-1-1 0,1 1 0,0-1 0,0 0 0,0 0 1,-1 0-1,1-1 0,0 1 0,0-1 0,0 0 0,0 0 0,0 0 1,0 0-1,0-1 0,0 0 0,0 0 0,0 0 0,-1 0 0,1-1 1,0 1-1,-1-1 0,4-2 0,3-2 17,-1 0-1,0 0 1,0-1-1,-1 0 1,0-1 0,0 1-1,-1-2 1,0 1-1,6-11 1,62-114 622,-75 133-655,0-1 0,0 1-1,0 0 1,0 0 0,0 0 0,0 0-1,0-1 1,0 1 0,1 0 0,-1 0-1,0 0 1,0 0 0,0 0 0,0 0-1,0-1 1,0 1 0,1 0-1,-1 0 1,0 0 0,0 0 0,0 0-1,0 0 1,0 0 0,1 0 0,-1 0-1,0 0 1,0 0 0,0-1 0,0 1-1,1 0 1,-1 0 0,0 0 0,0 0-1,0 0 1,1 0 0,-1 1-1,0-1 1,0 0 0,0 0 0,0 0-1,1 0 1,-1 0 0,0 0 0,0 0-1,0 0 1,0 0 0,1 1 0,7 11 179,9 30-179,-9-22 62,-2-5-57,1-1 0,0 1 0,1-2 0,1 1-1,0-1 1,1-1 0,11 13 0,-16-20-6,0-1 0,1 1 0,0-1 0,0 0 0,0 0 0,0-1 0,0 0 0,1 0 0,-1 0 0,1-1 0,0 0 0,0 0 0,0-1-1,0 0 1,0 0 0,0 0 0,0-1 0,8-1 0,-6 0 3,-1-1 0,1 0-1,-1 0 1,1-1 0,-1 0-1,0 0 1,0-1 0,-1 0 0,1-1-1,-1 1 1,0-2 0,0 1-1,0-1 1,7-8 0,1-2 42,-2 0 0,0-1 0,-1 0 1,19-36-1,-23 37 11,0-2 1,-1 1 0,-1-1-1,-1 1 1,0-2 0,-1 1-1,-1 0 1,-1-1 0,-1 0-1,0 1 1,-2-1 0,-2-22-1,1 33-4,0-1-1,-1 1 1,0 0-1,-1 0 1,0 0-1,0 1 1,0-1-1,-1 1 0,0 0 1,-10-10-1,6 4 15,9 12-83,0 0 0,-1 0 1,1 0-1,0 0 1,-1 1-1,1-1 0,-1 0 1,0 0-1,1 1 0,-1-1 1,1 0-1,-1 1 0,0-1 1,0 1-1,1-1 1,-1 1-1,0-1 0,0 1 1,1-1-1,-1 1 0,0 0 1,0-1-1,0 1 1,0 0-1,0 0 0,0 0 1,0 0-1,1 0 0,-3 0 1,7 13-949,7 14 29,-6-14-2497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10248,'0'0'22204,"13"0"-21944,102-2-213,-104 3-47,1-1 0,-1 2 0,0-1 0,16 5 0,-14-3 0,-1 0 0,21 1 0,61 3 0,-57-4 0,0 0 0,69-6 0,-86 1 0,-9 1 0,-1 0 0,1 0 0,-1-1 0,1 0 0,-1-1 0,0 0 0,0-1 0,15-7 0,-9 3 850,-1 6-5635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2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29 177 7936,'0'0'4658,"1"13"-4123,-2 285 2103,-5-103 1633,0-205-3388,2-18-601,1 0 0,0-37 0,1 27-130,-2-190 862,5 187-622,3 0 0,1 1 0,16-63 0,-20 99-325,0 1 1,0-1 0,1 1 0,0-1-1,-1 1 1,1 0 0,1 0-1,-1-1 1,0 1 0,1 1 0,-1-1-1,1 0 1,0 1 0,0-1 0,5-2-1,-6 3-37,1 1 0,-1 0 0,1 0-1,0 0 1,-1 0 0,1 1 0,0-1-1,-1 1 1,1-1 0,0 1 0,0 0 0,0 0-1,-1 0 1,1 1 0,0-1 0,-1 1-1,1-1 1,0 1 0,-1 0 0,1 0-1,4 3 1,3 1 34,-1 0-1,0 1 0,-1 1 1,1-1-1,-1 2 0,-1-1 1,1 1-1,-1 0 0,0 0 1,9 16-1,-14-19-36,1-1 1,-1 1-1,0 0 0,0 0 1,-1 0-1,1 0 0,-1 0 0,0 0 1,0 0-1,-1 0 0,0 1 1,1-1-1,-2 0 0,1 0 1,-1 0-1,0 1 0,0-1 0,0 0 1,-1 0-1,1 0 0,-1 0 1,0-1-1,-6 9 0,5-9 17,0 0 0,0-1 0,0 0 0,-1 0-1,0 0 1,1 0 0,-1 0 0,0-1 0,-1 0 0,1 0 0,0 0-1,0 0 1,-8 2 0,-2-1 65,0 0 0,0 0 0,-16 0-1,22-2-67,-1-1-1,1 0 0,0 0 0,-1-1 1,-8-2-1,16 3-106,1 0 0,0 0 0,-1 0 0,1 0 0,-1 0 0,1 0 1,-1-1-1,1 1 0,0 0 0,-1 0 0,1 0 0,0-1 0,-1 1 0,1 0 0,0-1 1,-1 1-1,1 0 0,0-1 0,-1 1 0,1 0 0,0-1 0,0 1 0,0-1 0,-1 1 0,1 0 1,0-1-1,0 1 0,0-1 0,0 1 0,0-1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3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12864,'0'0'4223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2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1 722 7136,'0'0'6642,"8"-15"-6250,-3 6-323,11-21 306,34-46 1,-4 14 601,39-70-1,-66 97-452,-1-1 0,-2-1 0,21-69 0,-34 95-381,3-19 481,-6 29-573,0 0 0,0-1 0,0 1 1,0-1-1,0 1 0,0 0 0,-1-1 0,1 1 0,0 0 0,-1 0 0,1-1 0,-1 1 0,0 0 0,1 0 0,-1 0 0,0-1 1,0 1-1,-1-1 0,2 2-39,0 0 1,-1 0 0,1 0 0,0 0 0,-1 0-1,1 0 1,0 0 0,-1 0 0,1 0-1,0 1 1,0-1 0,-1 0 0,1 0 0,0 0-1,-1 0 1,1 0 0,0 1 0,0-1-1,-1 0 1,1 0 0,0 0 0,0 1 0,-1-1-1,1 0 1,0 1 0,0-1 0,0 0-1,-1 1 1,-1 1 49,-5 6 7,0 0 1,1 1 0,0 0-1,0 0 1,1 0 0,-7 17 0,-19 65 210,27-77-232,-1 2 19,1-1-1,1 1 1,0 0 0,2 1 0,-1-1 0,2 22 0,1-28-27,0 1 1,1-1 0,0 0 0,1 0 0,0 0-1,0 0 1,1-1 0,0 1 0,0-1-1,2 0 1,5 9 0,-10-16-28,1 0 0,0 0-1,-1 0 1,1-1 0,0 1 0,0 0 0,0-1 0,0 1 0,1-1-1,-1 1 1,0-1 0,0 0 0,1 0 0,-1 0 0,1 0-1,-1-1 1,1 1 0,-1-1 0,1 1 0,-1-1 0,1 0-1,0 0 1,-1 0 0,1 0 0,-1-1 0,1 1 0,-1-1-1,1 1 1,-1-1 0,1 0 0,-1 0 0,1 0 0,-1 0 0,0-1-1,3-1 1,6-4 25,-1 0-1,-1-1 1,1 0 0,-1 0-1,-1-1 1,9-11-1,36-47 289,65-112 0,-117 177-311,10-14 31,-11 15-37,1 1 1,-1-1-1,1 1 0,-1-1 0,1 1 0,-1-1 0,1 1 0,-1 0 0,1-1 0,-1 1 0,1 0 0,0-1 0,-1 1 0,1 0 0,0 0 0,-1 0 0,1-1 0,0 1 0,-1 0 0,1 0 0,0 0 0,-1 0 0,1 0 0,0 0 0,0 0 0,0 3 7,-1-1-1,1 0 1,0 0-1,-1 1 1,0-1-1,0 0 1,1 1-1,-1-1 1,-1 0-1,1 5 1,-1-2 7,-5 165 431,6-169-441,0 0 0,0 0-1,0 1 1,0-1 0,0 0-1,0 0 1,0 0 0,0 0 0,1 0-1,-1 1 1,0-1 0,1 0-1,-1 0 1,1 0 0,-1 0-1,1 0 1,-1 0 0,1 0-1,1 1 1,-1-2-5,-1 1 0,1-1 0,0 0 0,-1 0 0,1 0 0,0 0 1,-1 0-1,1 0 0,0 0 0,-1 0 0,1 0 0,0 0 0,-1-1 0,1 1 0,-1 0 0,1 0 0,0-1 0,-1 1 0,1 0 0,-1-1 0,1 1 0,-1 0 0,2-2 0,4-4 29,1 0 0,-1 0 0,8-12 0,-14 18-37,37-43 130,79-74 0,-115 116-128,3-3 16,1 0-1,-1 0 1,1 0-1,0 1 1,0 0-1,0 0 1,0 0-1,0 0 1,8-2-1,-12 7-2,0 0 0,0 0 0,1 0 0,-1 0 0,0 0-1,-1 0 1,1 0 0,0 0 0,0 0 0,-1 0 0,0 0 0,1 3-1,1 2 11,3 15 20,-2-12-7,-1 0 1,1 0-1,1 0 1,6 13 0,-9-21-32,0 0 0,0 0 1,0 0-1,1 0 1,-1-1-1,1 1 1,-1 0-1,1-1 0,-1 0 1,1 1-1,0-1 1,0 0-1,0 0 1,0 0-1,0 0 0,0 0 1,0 0-1,0 0 1,0-1-1,0 1 1,0-1-1,0 1 0,0-1 1,1 0-1,-1 0 1,3 0-1,10-3 25,-1 0 0,1 0 0,-1-1-1,0-1 1,26-13 0,64-42 104,-71 40-62,15-11 40,-22 14-72,0 1-1,34-15 0,-48 28-46,-11 3 8,0 0-1,0 0 1,0 0 0,0 0 0,0 0-1,0-1 1,0 1 0,0 0-1,0-1 1,0 1 0,0 0 0,0-1-1,0 0 1,0 1 0,0-1-1,1-1 1,-2 2 17,-12 4 132,-18 21-62,2 1 0,1 1 0,1 2 0,1 0 0,-22 35 0,44-59-91,1 0 0,0 0 1,-1 0-1,2 0 0,-1 0 0,0 0 0,1 0 1,0 1-1,0-1 0,1 0 0,0 1 0,0-1 0,0 1 1,0-1-1,2 7 0,-1-9-4,-1-1 0,1 1 0,0 0 0,0-1 1,0 1-1,1-1 0,-1 1 0,1-1 0,-1 0 0,1 1 0,0-1 0,0 0 0,0 0 0,0 0 1,0 0-1,0-1 0,0 1 0,1-1 0,-1 1 0,1-1 0,-1 0 0,1 0 0,-1 0 1,1 0-1,0 0 0,-1 0 0,1-1 0,0 0 0,5 1 0,4-1 1,0-1 0,0 0-1,-1-1 1,1-1 0,0 1 0,-1-2 0,0 0-1,16-7 1,-4 0-5,-1-1 1,41-29-1,-29 16 32,0-2-1,-1-1 1,-2-2 0,-1-1-1,47-64 1,-76 93-16,-1 1 0,1 0 0,0 0 1,-1 0-1,1-1 0,0 1 0,0 0 0,0 0 0,0 0 0,0 0 0,0 1 1,0-1-1,0 0 0,2-1 0,-2 3-6,0 0 0,0-1 1,0 1-1,-1 0 0,1 0 0,0 0 0,-1 0 0,1 0 1,-1 0-1,1 0 0,-1 0 0,0 0 0,1 0 1,-1 0-1,0 1 0,0-1 0,1 0 0,-1 0 1,0 1-1,6 30 57,21 77-19,-23-96-48,1-1-1,0 1 1,1-1-1,0 0 1,1 0-1,9 12 0,-13-21 9,3 5-1,0 0 1,0-1-1,1 0 0,10 8 1,-14-12 1,1-1 0,0 0 0,-1-1 0,1 1 0,0 0 0,0-1 0,0 0 0,0 0 0,0 0 0,0-1 0,1 1 0,7-1 0,-3 0 0,0-1 0,0 0 0,0-1 0,0 0 0,-1 0 0,1-1 0,-1 0 0,1 0 0,-1-1 0,0 0 0,0 0 0,12-10 0,0-3 1,0 0-1,0-2 1,16-21 0,-26 28 12,-1 0 0,0-1 1,-1 0-1,-1-1 0,0 0 1,0 0-1,-1-1 0,-1 1 1,3-18-1,-7 31-8,-1 0 0,1 0 0,-1 0 0,0 0 0,0 0 0,1 0 0,-1 0 0,0 0-1,0 0 1,0-1 0,0 1 0,0 0 0,-1 0 0,1 0 0,0 0 0,0 0 0,-1 0 0,1 0 0,0 0 0,-2-2-1,1 3 1,1-1-1,-1 1 0,0 0 0,1 0 1,-1 0-1,0 0 0,1 0 0,-1 0 1,0 0-1,1 0 0,-1 0 0,0 0 1,1 0-1,-1 0 0,0 1 0,1-1 1,-1 0-1,0 0 0,1 1 0,-1-1 1,1 1-1,-1-1 0,0 1 0,-5 3 14,0 1 0,1-1 0,-1 1 0,1 0-1,-4 6 1,4-4-6,-8 9 8,1 1-1,1 0 1,-13 27 0,22-39-19,0 1 0,0-1 0,1 0 0,-1 1 0,1-1 0,1 1 0,-1 9 1,1-12-3,0 0 0,0 0 0,1 0 1,-1 0-1,1 0 0,0 0 0,0 0 0,0 0 1,1 0-1,-1-1 0,0 1 0,1 0 1,0-1-1,3 5 0,-2-4-3,0-1 0,0 0 1,0 1-1,1-1 0,-1 0 0,0-1 0,1 1 1,0-1-1,-1 1 0,1-1 0,0 0 0,-1 0 1,1-1-1,0 1 0,0-1 0,0 0 0,-1 0 1,1 0-1,7-1 0,6-2-2,1-1 1,31-11-1,-44 14 4,53-19-7,72-35-1,-111 46 33,0-2 0,0 0 1,-1-1-1,-1-1 0,0-1 0,-1 0 1,19-22-1,-30 27 39,-12 11 9,-15 12 12,-2 6 18,1 0-1,-39 48 1,55-59-81,0 0-1,1 1 1,0 0-1,0 1 1,1-1 0,0 1-1,1 0 1,1 0 0,-1 0-1,2 1 1,-2 11-1,4-19-10,0 1 1,0-1-1,0 1 0,1-1 0,-1 1 0,1-1 0,0 1 0,1-1 0,-1 0 0,1 0 0,0 0 0,0 0 0,0 0 0,4 5 0,-5-7-7,0-1-1,0 1 1,1-1-1,-1 0 1,0 0-1,1 0 1,-1 1-1,0-1 0,1-1 1,0 1-1,-1 0 1,1 0-1,-1 0 1,1-1-1,0 1 1,0-1-1,-1 1 1,1-1-1,0 0 1,0 0-1,-1 0 1,1 0-1,0 0 1,0 0-1,0 0 1,-1-1-1,1 1 1,0 0-1,0-1 1,-1 0-1,1 1 1,-1-1-1,1 0 0,0 0 1,-1 0-1,1 0 1,1-2-1,9-8 17,0 0 0,-1 0 0,0-2 0,-1 1 0,-1-1 0,16-28-1,-14 23 44,0 1-1,1 0 1,20-22-1,-31 38-55,0 0-1,0 1 1,-1-1 0,1 1-1,0-1 1,0 1-1,0-1 1,0 1 0,0-1-1,0 1 1,0 0 0,0 0-1,0-1 1,0 1-1,0 0 1,0 0 0,0 0-1,0 0 1,0 0-1,0 0 1,0 1 0,0-1-1,0 0 1,0 0 0,-1 1-1,1-1 1,0 1-1,0-1 1,0 0 0,0 1-1,0 0 1,0 0 0,29 26 68,-21-18-42,-4-3-20,2 0-1,-1-1 1,1 1-1,-1-1 0,1-1 1,9 5-1,-12-7-8,-1-1-1,0 0 1,1 0 0,-1 0-1,1 0 1,-1-1-1,1 1 1,-1-1-1,1 0 1,-1 0 0,1 0-1,0 0 1,-1-1-1,1 0 1,-1 1 0,0-1-1,5-2 1,6-3-1,0-1 0,-1-1 0,1 0 0,-1-1 0,-1 0 0,0-1 0,0-1 0,13-15 0,8-14 0,34-51 0,1-2 50,-40 55-28,-20 25 10,1 1 0,0 1 0,16-16 0,-25 27-30,0-1 0,1 1 0,-1 0 0,0-1 0,0 1 0,1 0 0,-1-1 0,0 1 0,1 0 1,-1 0-1,0-1 0,1 1 0,-1 0 0,1 0 0,-1 0 0,0 0 0,1-1 0,-1 1 0,1 0 0,-1 0 0,0 0 0,1 0 0,-1 0 0,1 0 0,-1 0 0,1 0 0,-1 0 0,0 0 0,1 0 0,-1 0 1,1 1-1,-1-1 0,0 0 0,1 0 0,-1 0 0,1 1 0,-1-1 0,1 0 0,0 2 3,-1-1 0,1 1 0,0-1 0,-1 1 1,1-1-1,-1 1 0,1-1 0,-1 1 0,0-1 0,0 4 1,-1 48 50,0-48-50,-2 33 38,-13 112 75,12-130-97,-1-1-1,0 1 0,-1-1 1,-1 0-1,-13 25 1,19-42-16,0 0 0,0 0 1,0 0-1,-1 0 1,1 0-1,0 0 0,-1-1 1,1 1-1,-1-1 1,0 1-1,-3 2 0,4-4 1,-1 1-1,1-1 1,0 0-1,0 0 1,-1 0-1,1 0 1,0 0-1,0 0 1,-1 0-1,1 0 1,0 0-1,0 0 1,-1-1-1,1 1 1,0-1-1,0 1 1,0-1-1,-1 1 1,1-1-1,0 1 1,-1-2-1,1 2-6,1-1-1,-1 1 1,1-1-1,-1 1 1,1 0 0,-1-1-1,1 1 1,-1-1-1,1 1 1,-1-1-1,1 1 1,0-1 0,-1 0-1,1 1 1,0-1-1,0 1 1,-1-1 0,1 0-1,0 1 1,0-1-1,0 0 1,0 1 0,0-1-1,0 0 1,0 1-1,0-1 1,0 0-1,0 1 1,0-1 0,0 0-1,0 1 1,1-1-1,-1 0 1,0 1 0,0-1-1,1 1 1,-1-1-1,0 1 1,1-1 0,-1 0-1,1 1 1,-1-1-1,1 1 1,-1 0-1,1-1 1,-1 1 0,1-1-1,-1 1 1,1 0-1,-1-1 1,1 1 0,0 0-1,-1 0 1,1 0-1,0-1 1,-1 1 0,1 0-1,0 0 1,-1 0-1,1 0 1,0 0-1,-1 0 1,1 0 0,0 0-1,-1 0 1,1 0-1,0 1 1,26 8-21,0-2-1,1 0 1,0-2 0,0-1-1,31 0 1,-42-4 7,0 0 0,0-2 0,0 0 0,0-1 0,0-1 0,-1 0 0,1-1 0,-1-1 0,26-13 0,-27 11 18,-2 0-1,1 0 1,-1-1 0,0-1-1,-1 0 1,0 0-1,-1-2 1,0 1 0,0-1-1,-2-1 1,1 0 0,-2 0-1,1-1 1,-2 0-1,0-1 1,5-16 0,-11 29-6,0 1 0,-1-1 0,0 1 0,1-1 0,-1 0 0,0 1 0,0-1 0,0 1 0,0-1 0,0 0 0,0 1 0,0-1 0,-1 0 1,1-1-1,-1 3 4,1-1 1,0 0-1,-1 1 1,1-1 0,-1 1-1,1-1 1,0 1-1,-1-1 1,1 1-1,-1 0 1,1-1 0,-1 1-1,0 0 1,1-1-1,-1 1 1,1 0 0,-1-1-1,0 1 1,1 0-1,-1 0 1,1 0 0,-1 0-1,0 0 1,0 0-1,-2 0 14,1 0 0,-1 1 0,0-1-1,1 1 1,-1 0 0,1 0 0,-1 0 0,1 0-1,-1 0 1,1 0 0,0 1 0,-1-1-1,1 1 1,0-1 0,-2 4 0,-4 3 30,1 0 0,0 1 0,1 0 1,0 0-1,1 1 0,-1 0 1,2 0-1,-6 14 0,9-20-39,-1 0 1,1 0-1,0 1 1,0-1-1,1 0 0,-1 0 1,1 1-1,0-1 0,0 0 1,0 1-1,0-1 1,1 0-1,0 0 0,0 1 1,0-1-1,0 0 0,1 0 1,0 0-1,-1 0 1,1 0-1,1-1 0,-1 1 1,1-1-1,4 6 0,-3-6-10,0 0-1,0-1 0,0 1 0,1-1 1,-1 0-1,0-1 0,1 1 0,0-1 0,-1 1 1,1-1-1,0-1 0,0 1 0,0-1 1,-1 0-1,1 0 0,0 0 0,0 0 1,0-1-1,8-2 0,-2 0-2,0 0 0,0-1-1,0 0 1,0-1 0,-1 0 0,0 0-1,14-10 1,20-22 36,-1-2-1,50-57 1,-45 45 77,-27 26-77,-14 16-25,1 1 1,-1 0 0,1 0-1,10-8 1,-18 16-7,0 0 0,1 0 0,-1 0 0,0-1 0,0 1 0,0 0 0,1 0 0,-1 0 0,0 0 0,0 0 0,1-1 0,-1 1 0,0 0 0,0 0 0,1 0 0,-1 0 0,0 0 0,0 0 0,1 0 0,-1 0 0,0 0 0,0 0 0,1 0 0,-1 0 0,0 0 0,0 0 0,1 0 0,-1 0 0,0 1 0,0-1 0,1 0 0,-1 0 0,0 0 0,0 0 0,1 0 0,-1 0 0,0 1 0,0-1 0,3 13 0,-8 21 0,4-30 0,-4 19 0,0 0 0,-2 0 0,0-1 0,-2 0 0,0 0 0,-2-1 0,0 0 0,-1-1 0,-1 0 0,-25 28 0,37-47 0,-1 1 0,0-1 0,0 0 0,0 1 0,0-1 0,0 0 0,0 0 0,-3 1 0,11-3 0,0 0 0,0 1 0,0 0 0,0 0 0,8 1 0,9 0 0,-9-1 0,220-8 0,-228 7 0,0 1 0,0-1 0,-1-1 0,1 1 0,0-1 0,-1 0 0,1 0 0,-1 0 0,0-1 0,0 0 0,9-6 0,-13 9 34,-1-1 1,0 1-1,0 0 1,1 0-1,-1-1 1,0 1-1,0 0 1,0-1-1,1 1 1,-1 0-1,0-1 0,0 1 1,0 0-1,0-1 1,0 1-1,0-1 1,0 1-1,0 0 1,0-1-1,0 1 0,0 0 1,0-1-1,0 1 1,0 0-1,0-1 1,-3-4-3452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3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6328,'0'0'5289,"-4"15"-4545,-27 81 433,25-79-850,-2 0 1,0 0-1,0 0 1,-16 20 0,24-36-315,-17 21 775,-32 32 0,44-49-590,-1 0-1,0 0 1,0-1 0,0 0-1,0 0 1,-1 0 0,1-1-1,-1 0 1,0 0-1,0 0 1,-8 1 0,14-4-191,1 0 1,0 0-1,-1 0 1,1 0 0,0 1-1,-1-1 1,1 0-1,0 0 1,-1 0-1,1 0 1,0 0 0,-1 0-1,1 0 1,0 0-1,-1 0 1,1-1-1,0 1 1,-1 0-1,1 0 1,0 0 0,-1 0-1,1 0 1,0-1-1,-1 1 1,1 0-1,0 0 1,0 0 0,-1-1-1,1 1 1,0 0-1,0 0 1,-1-1-1,1 1 1,0 0-1,0-1 1,0 1 0,0 0-1,-1-1 1,1 1-1,0 0 1,0-1-1,0 1 1,0 0 0,0-1-1,0 1 1,0 0-1,0-1 1,0 0-1,1-6-2291,-1 7 2258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3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6016,'0'0'9106,"-10"11"-8471,7-8-580,-3 3 39,0 1 0,0-1 0,1 1 0,0 1-1,0-1 1,0 1 0,1-1 0,0 1 0,1 0-1,0 1 1,-2 8 0,-8 55 956,-5 92 1,10 76 824,6-153-1092,2 100 2490,0-186-3112,-1 0-69,0 0-1,0 0 0,0 0 1,0 0-1,0 0 0,0 0 1,0 0-1,1 0 0,-1 0 1,0 1-1,1-1 0,-1 0 1,0 3-1,-3 4 336,5-24-281,2-2-125,0 0-1,2 1 0,0 0 1,1 0-1,1 0 0,1 1 1,0 0-1,1 1 0,0-1 1,21-23-1,-2 6-4,2 2 0,1 1 0,49-37 0,-58 50-11,38-21 0,-49 32-4,0 1 0,0-1 0,1 2 0,-1 0-1,1 0 1,15-2 0,-25 6-1,1 0 0,0-1 0,0 1 0,0 0 1,0 1-1,0-1 0,0 0 0,0 1 0,0-1 0,0 1 0,-1 0 0,1 0 0,0 0 0,-1 1 0,1-1 0,0 1 0,3 2 1,-2 0-1,-1-1 0,0 0 1,0 1-1,0-1 0,-1 1 1,1 0-1,-1 0 1,0 0-1,0 0 0,2 7 1,-1 0 1,-1 0 0,0 0 0,0 1 1,-1-1-1,0 0 0,-1 0 0,0 1 0,-3 16 0,1-21 9,1 0 0,-1 0-1,0 0 1,-1 0-1,0-1 1,0 1-1,0-1 1,-1 0-1,0 0 1,0 0 0,0 0-1,-1-1 1,0 0-1,0 0 1,0 0-1,-1 0 1,0-1-1,1 0 1,-2 0-1,1-1 1,0 1 0,-1-1-1,-11 3 1,8-3 31,0-1 0,-1 0 0,1 0 0,-1-1 0,1 0 0,-1-1 0,0-1 0,1 1 1,-1-2-1,1 1 0,-1-2 0,1 1 0,0-1 0,0-1 0,-13-6 0,42 17 89,36 10 0,-30-11-161,-1 0 0,-1 2 0,38 18-1,40 44 110,-99-68-64,0-1-13,0 0 0,0 0 0,0 0 1,0 0-1,0 0 0,0 0 0,1 0 0,-1 0 1,0-1-1,3 1 0,-4-2-29,1 1 0,-1-1-1,0 1 1,0-1 0,1 1-1,-1-1 1,0 0 0,0 0 0,0 0-1,0 0 1,0 0 0,0 0-1,0 0 1,0 0 0,-1 0 0,1 0-1,0 0 1,0-1 0,0 0-1,8-16-3723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3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47 7136,'0'0'6329,"-10"3"-5860,0 2-268,6-3-67,0-1-1,1 1 1,-1-1 0,0 0 0,0 0 0,0 0-1,0 0 1,0-1 0,-7 0 0,10 0 395,36-18 3155,-32 16-3593,18-9 489,31-12 0,-46 21-481,-1 0 0,1 1 1,0-1-1,-1 1 0,1 0 0,0 0 0,-1 1 1,1 0-1,0 0 0,0 0 0,9 3 0,-13-3-79,-1 0 1,0 1-1,0-1 0,0 1 0,0-1 0,0 1 0,-1 0 1,1-1-1,0 1 0,0 0 0,0 0 0,-1-1 0,1 1 0,0 0 1,0 0-1,-1 0 0,1 0 0,-1 0 0,1 0 0,-1 0 1,1 2-1,0 1 15,0-1 1,-1 1 0,0-1-1,1 1 1,-1 0 0,-1 6-1,-1 3 51,0 0 0,-7 21 0,-1-10 34,0-1-1,-2 0 1,0-1 0,-2 0 0,-16 19-1,-29 51 847,53-83-814,1 3 486,5-12-625,1 1 0,-1-1 0,1 1 0,-1 0 0,1-1 0,-1 0-1,1 1 1,-1-1 0,1 1 0,0-1 0,-1 1 0,1-1 0,0 0 0,-1 0 0,1 1-1,0-1 1,-1 0 0,1 0 0,0 0 0,0 0 0,-1 0 0,2 0 0,13 1 38,-1 0 0,1-1 1,-1-1-1,1 0 0,20-5 1,-7 1 5,3 1 41,-2-2 0,1-1-1,-1-1 1,44-19 0,-70 26-146,0 0 0,-1 1 0,1-1 0,0 1-1,0 0 1,0 0 0,0 0 0,6 0 0,2 2-3599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4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499 855 3912,'0'0'7314,"-13"-4"-6707,2 0-456,5 1-69,0 1 1,0 0-1,0 0 1,-1 0-1,1 1 1,0 0 0,-1 1-1,1-1 1,-1 1-1,1 0 1,-1 1-1,-9 1 1,-20 7 532,1 2-1,1 1 1,-47 22 0,60-23-294,0 1 0,1 1 0,0 0 0,1 2-1,1 0 1,-22 22 0,37-33-256,-1 0-1,0 0 1,1 0-1,0 1 1,0-1-1,1 1 1,-1 0-1,1 0 1,0 0-1,0 0 1,1 0-1,-1 0 1,1 0-1,0 1 1,0-1-1,1 0 1,0 1-1,0-1 1,0 0-1,1 1 1,-1-1-1,1 0 1,0 1-1,1-1 1,0 0-1,-1 0 1,2 0-1,-1 0 1,0-1-1,1 1 1,0 0 0,0-1-1,0 0 1,1 0-1,-1 0 1,1 0-1,0 0 1,6 3-1,-4-3-10,0 0 0,1 0 0,0-1 0,-1 0 1,1 0-1,0-1 0,1 0 0,-1 0 0,0 0 0,1-1 0,-1 0 0,1-1 0,-1 0 1,0 0-1,1 0 0,-1-1 0,11-2 0,-7 0 20,0 0 1,0 0-1,0-1 0,0-1 0,-1 0 0,1 0 1,-1-1-1,0 0 0,-1-1 0,14-13 1,6-9 116,-1-2 0,-2-1 0,-2-1 0,-1-2 0,33-64 0,-23 29 37,-3 0-1,24-91 1,57-300 652,-105 430-805,-3 20-18,0-1-1,-1 0 0,-1 1 0,0-1 1,0 0-1,-3-22 0,2 34-49,0 0 1,0-1-1,0 1 0,0-1 0,0 1 1,0 0-1,0-1 0,0 1 0,0-1 1,0 1-1,0 0 0,-1-1 0,1 1 1,0 0-1,0-1 0,0 1 0,0 0 1,-1-1-1,1 1 0,0 0 0,-1-1 1,1 1-1,0 0 0,0 0 0,-1-1 1,1 1-1,0 0 0,-1 0 0,1-1 0,0 1 1,-1 0-1,1 0 0,-1 0 0,-11 9 120,-11 29-42,19-31-64,-11 22 16,2 0 0,1 1 0,1 1-1,-11 48 1,-14 132 95,33-188-108,-1 4 25,1 0-1,1 0 1,2 1 0,0-1 0,2 0-1,1 0 1,2 0 0,8 30 0,-10-44-15,1-1 0,1 1 0,0-1 0,1 0 1,9 14-1,-9-16 19,1 0 1,0-1-1,1 1 1,0-1-1,0-1 1,17 13 0,-19-16-36,0-2 0,0 1 0,1-1 0,-1 0 0,1 0 0,-1-1 1,1 0-1,0 0 0,0 0 0,0-1 0,0 0 0,12 0 0,0-2 18,0-1-1,0-1 1,-1 0-1,1-2 1,-1 0-1,0-1 1,0 0-1,-1-2 1,0 0-1,0-1 1,-1 0-1,24-20 1,-32 23-17,-1-1-1,0 1 1,0-2 0,0 1-1,-1-1 1,0 0 0,-1 0 0,0 0-1,8-19 1,-11 22 5,0 0-1,0-1 1,0 1-1,-1-1 1,0 1-1,0-1 1,0 0-1,-1 1 1,0-1 0,0 0-1,0 0 1,-1 1-1,0-1 1,0 0-1,0 1 1,-1-1-1,0 1 1,-4-9-1,6 13-11,-1-1-1,0 1 0,0 0 0,0 0 0,0-1 0,0 1 0,0 0 1,-1 0-1,1 0 0,0 0 0,0 0 0,-1 0 0,1 0 0,-1 1 0,1-1 1,-1 0-1,1 1 0,-1-1 0,-1 1 0,0-1 0,-1 1 0,1 0-1,0 0 1,0 0 0,0 1 0,0-1-1,-1 1 1,1 0 0,-4 1 0,-5 3 7,0 1 1,0 0 0,-17 13-1,28-19-16,-7 6-2,0 0 0,1 1-1,0 0 1,0 0 0,1 0-1,-1 1 1,2 0 0,-1 0-1,1 0 1,1 1 0,-1-1 0,1 1-1,1 0 1,0 1 0,0-1-1,1 1 1,-2 9 0,3-7-14,-1 0 0,2 0 0,0 0-1,0-1 1,1 1 0,1 0 0,0 0 0,0 0 0,1-1 0,1 0 0,0 1 0,0-1 0,10 17-1,-10-22 8,0 0-1,0-1 1,0 1 0,1-1-1,-1 0 1,1 0-1,1-1 1,-1 1-1,1-1 1,-1 0-1,1-1 1,0 0-1,0 1 1,1-2-1,-1 1 1,1-1-1,-1 0 1,1 0-1,0-1 1,12 1-1,-12-2 7,0 0-1,0 0 1,0-1 0,0 0-1,-1 0 1,1-1-1,0 0 1,-1 0 0,1-1-1,-1 0 1,0 0 0,11-7-1,5-5 9,-1-2-1,19-18 1,-9 8 15,90-90 115,-93 88-96,-21 22-33,0-1 1,0 1-1,1 0 1,14-9-1,-11 9 16,1 1 0,0 1 0,1 0 0,-1 1 0,21-5 0,-30 9-14,0 0 0,0 0-1,0 0 1,0 0 0,0 1-1,0-1 1,0 1 0,4 1-1,18 3 127,-20-4-112,4-2 140,-9 1-161,0 0 0,0 0 1,0-1-1,0 1 0,0 0 0,0 0 0,0 0 1,0 0-1,0-1 0,0 1 0,0 0 0,0 0 1,0 0-1,0-1 0,0 1 0,0 0 0,0 0 1,0 0-1,0-1 0,0 1 0,0 0 0,0 0 1,-1 0-1,1 0 0,0 0 0,0-1 0,0 1 0,0 0 1,0 0-1,0 0 0,-1 0 0,1 0 0,0 0 1,0-1-1,0 1 0,0 0 0,-1 0 0,1 0 1,0 0-1,0 0 0,0 0 0,-1 0 0,1 0 1,0 0-1,-2-1 3,1 0 1,-1 1-1,1-1 1,-1 1-1,0-1 1,1 1-1,-1-1 1,0 1-1,0 0 1,1 0-1,-1 0 1,0 0-1,0 0 1,-3 1-1,-28 6 19,23-4-13,0 0-1,1 0-1,-1 0 0,1 1 0,0 1 0,0-1 0,1 1 0,-1 1 0,1 0 1,0 0-1,-11 11 0,14-11-12,0-1 0,0 1 1,0 0-1,1 1 0,0-1 0,0 1 1,1 0-1,0-1 0,0 2 0,1-1 1,0 0-1,0 0 0,0 1 0,0 11 1,2-15-6,-1-1 1,1 1-1,1-1 0,-1 1 1,0-1-1,1 1 1,-1-1-1,1 1 0,0-1 1,1 1-1,-1-1 1,0 0-1,1 0 0,0 1 1,0-1-1,0 0 1,2 2-1,0-2-1,-1 0 0,1 0 1,0 0-1,0-1 0,0 1 0,0-1 1,1 0-1,-1 0 0,0-1 0,1 1 0,0-1 1,7 1-1,1 0 1,0-2 0,0 1 1,0-1-1,0-1 0,0-1 1,0 1-1,0-2 0,-1 0 1,1 0-1,-1-2 1,19-8-1,12-8-2,70-46 0,-110 64 8,24-15 28,0-1 0,-2-2 0,0 0 0,39-45 0,-61 62-10,0 1 0,0-1 0,0 0 0,-1-1 0,0 1 0,1 0 0,-2-1 0,1 1 1,0-1-1,-1 1 0,0-1 0,0 0 0,0 0 0,-1 0 0,1 1 0,-1-1 0,0 0 0,-1 0 0,1 0 1,-1 0-1,-1-4 0,0-2 26,8 18 23,7 18 22,-13-24-88,8 18-16,-2 0 0,0 1-1,-1 0 1,-1 0 0,-1 0 0,0 39-1,2 3-5,-3-48 22,-1 0 0,2 0 0,0 0 0,1 0 0,0 0 0,7 15 0,-8-25 0,-1 0 0,1 1 0,-1-1 0,1-1 0,1 1 0,-1 0 0,0-1 0,1 0 0,0 0 0,0 0 0,-1 0 0,2 0 0,-1-1 0,0 0 0,0 0 0,1 0 0,0 0 0,-1-1 0,1 0 0,0 0 0,8 1 0,4-1 4,0 0-1,0-2 1,0 0-1,0-1 1,-1 0 0,1-2-1,-1 0 1,1 0-1,-1-2 1,-1 0 0,1-1-1,-1 0 1,14-10-1,9-8 15,-3 0-1,0-3 0,55-55 0,-82 74 3,0 0 0,0 0 1,0-1-1,-1 0 1,-1-1-1,6-11 0,-10 17 1,0 0-1,0 1 0,0-1 1,-1 0-1,1 0 0,-2 0 0,1 0 1,0 0-1,-1 0 0,0 0 1,0 0-1,0 0 0,-1 0 1,0 0-1,0 0 0,0 0 0,-2-5 1,2 7-13,-1 1 0,1 0 0,0 0-1,-1 0 1,1 0 0,-1 1 0,0-1 0,0 0 0,1 1 0,-1-1 0,0 1 0,-1-1 0,1 1 0,0 0 0,0 0 0,0 0-1,-1 0 1,1 1 0,0-1 0,-1 0 0,1 1 0,-1 0 0,1-1 0,0 1 0,-1 0 0,-3 1 0,-2-1 4,-1 1 1,1 1 0,0-1-1,0 1 1,0 1 0,-12 4-1,9-2-6,1 0 0,-1 1 0,1 0-1,0 1 1,0 0 0,1 1 0,0 0-1,1 0 1,-1 1 0,2 0-1,-11 15 1,14-18-10,1 0 0,0 0 0,0 0 0,0 1-1,1 0 1,0-1 0,0 1 0,1 0 0,-1 0 0,2 0-1,-1 0 1,1 0 0,0 0 0,0 0 0,1 0 0,0-1-1,0 1 1,1 0 0,0 0 0,5 12 0,-4-13 2,0 0 0,1-1 0,0 1 0,0-1 0,0 0 0,0 0 0,1-1-1,-1 1 1,1-1 0,1 0 0,-1 0 0,0-1 0,1 1 0,0-1 0,0-1 0,0 1 0,0-1 0,0 0 0,0 0 0,1-1 0,-1 0 0,7 1 0,0-1 10,1 0 1,-1-1-1,1 0 1,-1-1-1,0 0 0,0-1 1,1-1-1,-1 0 1,23-10-1,-13 2 3,-2-1 0,0-1 1,0-1-1,-1-1 0,-1-1 0,0 0 0,-1-2 1,-1 0-1,18-24 0,113-139 145,-137 167-127,-4 4-13,1 1-1,0 0 1,0 0-1,13-10 1,-20 18-14,0 1 1,0-1-1,0 0 1,0 0-1,0 1 1,0-1-1,1 0 1,-1 1-1,0-1 1,1 1-1,-1 0 1,0-1-1,1 1 1,-1 0-1,0 0 1,1 0-1,-1 0 1,1 0-1,-1 0 0,0 0 1,1 1-1,-1-1 1,0 0-1,1 1 1,-1-1-1,0 1 1,0-1-1,1 1 1,-1 0-1,0 0 1,0-1-1,0 1 1,1 1-1,2 3 1,0 0-1,0 1 0,0-1 0,-1 1 1,5 12-1,9 12-64,-12-19 36,7 9 14,-12-19 15,0-1 0,0 1 0,1-1 1,-1 1-1,0-1 0,1 1 1,-1-1-1,1 1 0,-1-1 0,1 0 1,-1 1-1,0-1 0,1 0 1,-1 1-1,1-1 0,0 0 0,-1 1 1,1-1-1,-1 0 0,1 0 1,-1 0-1,1 0 0,0 0 1,-1 0-1,1 1 0,0-2 0,-1 1 2,1-1-1,-1 0 1,0 1-1,0-1 1,1 0-1,-1 0 1,0 0-1,0 1 1,0-1-1,0 0 1,0 0-1,0 1 1,0-1-1,0 0 1,0 0-1,-1 0 1,1 1-1,0-1 1,0 0-1,-1 0 1,1 1-1,0-1 1,-1 0-1,0 0 1,-10-21 17,10 19-19,-1 0 1,0 1-1,0-1 0,-1 0 1,1 1-1,0 0 0,-1 0 1,1-1-1,-1 2 0,0-1 0,0 0 1,0 0-1,0 1 0,0 0 1,0-1-1,0 1 0,-6-1 1,4 2 1,0-1 1,0 1 0,0 0-1,0 0 1,0 1 0,-1 0-1,1 0 1,0 0 0,0 0-1,-7 4 1,1 0 7,1 0 0,0 1-1,1 0 1,-1 0 0,1 1-1,0 0 1,1 1 0,0 0 0,-14 17-1,13-12-17,0 1 0,2 0 1,0 0-1,0 0 0,1 1 0,-4 20 0,7-27-1,2-1 0,-1 1 1,1 0-1,0-1 0,1 1 1,0 0-1,0 0 0,0 0 1,1 0-1,1-1 0,-1 1 0,1 0 1,0-1-1,7 14 0,-9-20 5,1 1 0,0-1 0,0 1-1,0-1 1,0 1 0,1-1 0,-1 0 0,0 0-1,1 0 1,-1 0 0,0 1 0,1-2-1,-1 1 1,1 0 0,0 0 0,-1 0 0,1-1-1,0 1 1,1 0 0,0-1-3,1 0-1,-1 0 1,0 0 0,0 0 0,1 0-1,-1-1 1,0 1 0,0-1 0,6-2-1,1-1-12,1-1 0,0 0 0,-1-1 0,14-10 0,-9 5 12,-1-1 1,0-1-1,-1 0 0,0 0 0,18-26 0,-4 5 89,-26 63 5,-1-16-81,0 0-1,2 0 0,-1 0 0,2 0 0,0 0 1,0-1-1,9 22 0,-10-30-6,0 0 1,0 0-1,0-1 1,0 1-1,0 0 1,1-1-1,0 1 1,0-1-1,0 0 1,0 0-1,0 0 1,1-1-1,-1 1 1,1-1-1,-1 0 0,1 0 1,0 0-1,0 0 1,0-1-1,0 1 1,1-1-1,-1 0 1,0 0-1,0-1 1,1 1-1,8-1 1,-7-1 2,0 0 1,1 0-1,-1-1 1,0 0 0,0 0-1,0-1 1,0 1-1,0-1 1,-1-1-1,1 1 1,-1-1-1,8-6 1,6-8 18,30-35-1,-30 31 10,9-9 25,-1-2-1,-2-1 1,-2-1 0,-1 0 0,21-48 0,0-6 106,-39 82-113,-1 9-7,-4 16-11,-12 75-1,-14 74-58,18-118 34,-35 134 269,43-180-270,0 0 0,0 0 0,-1-1-1,1 1 1,-1 0 0,1-1 0,-3 3 0,4-4-5,-1-1-1,1 1 0,0-1 1,-1 0-1,1 1 0,0-1 1,-1 0-1,1 1 0,-1-1 1,1 0-1,0 0 0,-1 1 1,1-1-1,-1 0 1,1 0-1,-1 0 0,1 1 1,-1-1-1,1 0 0,-1 0 1,1 0-1,-1 0 0,1 0 1,-1 0-1,1 0 0,-1 0 1,1 0-1,-1 0 0,1-1 1,-1 1-1,1 0 0,-1 0 1,1 0-1,0-1 0,-1 1 1,1 0-1,-1 0 1,1-1-1,0 1 0,-1 0 1,1-1-1,-1 1 0,1 0 1,0-1-1,0 1 0,-1-1 1,1 1-1,0-1 0,0 1 1,-1-1-1,-19-34 0,12 20 0,-1 0 0,-16-20 0,22 29 0,-2-5 0,5 11 0,0 0 0,-1 0 0,1 0 0,0 0 0,0 0 0,0 0 0,-1 0 0,1 0 0,0 0 0,0 0 0,-1 0 0,1 0 0,0 0 0,0 0 0,-1 0 0,1 0 0,0 0 0,0 0 0,0 0 0,-1 0 0,1 0 0,0 0 0,0 1 0,0-1 0,-1 0 0,1 0 0,0 0 0,0 0 0,0 0 0,0 1 0,-1-1 0,1 0 0,0 0 0,0 0 0,0 1 0,0-1 0,0 0 0,0 0 0,-1 0 0,1 1 0,0-1 0,0 0 0,0 0 0,0 1 0,0-1 0,0 1 0,-1 1 0,0 1 0,1 0 0,-1 0 0,1 0 0,-1-1 0,1 1 0,0 0 0,0 0 0,0 0 0,0 0 0,1 0 0,-1 0 0,1 0 0,0-1 0,0 1 0,0 0 0,0-1 0,0 1 0,1 0 0,-1-1 0,1 1 0,-1-1 0,1 0 0,3 3 0,-1 1 0,1-1 0,0 0 0,0 0 0,1-1 0,-1 1 0,1-1 0,0 0 0,0-1 0,7 3 0,-2-2 0,0-1 0,0-1 0,0 0 0,1-1 0,-1 0 0,0 0 0,1-1 0,-1-1 0,1 0 0,-1 0 0,0-2 0,1 1 0,-1-1 0,14-6 0,11-6 0,-1-1 0,62-39 0,-69 35 0,-2 0 0,0-2 0,-2-1 0,0-1 0,-2 0 0,37-54 0,-48 63 0,-1 0 0,-1 0 0,-1-2 0,0 1 0,-1-1 0,5-20 0,-11 36 0,-1-1 0,1 0 0,-1 1 0,0-1 0,1 0 0,-1 1 0,0-1 0,0 0 0,0 0 0,-1 1 0,1-1 0,0 0 0,-1 1 0,1-1 0,-1 0 0,1 1 0,-1-1 0,0 1 0,0-1 0,1 1 0,-3-3 0,1 2 0,0 1 0,1 0 0,-1-1 0,0 1 0,0 0 0,0 0 0,0 0 0,-1 0 0,1 0 0,0 1 0,0-1 0,-1 0 0,1 1 0,-3 0 0,-3-1 0,0 1 0,0 0 0,0 1 0,0 0 0,0 0 0,0 1 0,0 0 0,-8 3 0,-1 2 0,0 1 0,0 1 0,0 1 0,1 0 0,1 1 0,0 1 0,0 0 0,2 1 0,-1 1 0,-13 18 0,21-25 0,1 0 0,0 1 0,0-1 0,1 1 0,0 0 0,1 0 0,-1 1 0,2-1 0,-1 1 0,1-1 0,0 1 0,1 0 0,0 0 0,0 0 0,1 0 0,1 0 0,-1 0 0,1 0 0,1-1 0,-1 1 0,2 0 0,-1-1 0,6 14 0,-4-14 0,1-1 0,-1 0 0,1 0 0,0 0 0,1 0 0,0-1 0,0 0 0,0 0 0,1-1 0,-1 0 0,1 0 0,1 0 0,12 6 0,-8-6 0,-1-1 0,1 0 0,0 0 0,0-1 0,0 0 0,0-1 0,0-1 0,23 0 0,-24-2 0,0 0 0,0-1 0,0 0 0,0-1 0,-1 0 0,1-1 0,-1 0 0,0-1 0,0 0 0,0 0 0,-1-1 0,0-1 0,0 1 0,-1-1 0,0-1 0,0 0 0,8-10 0,11-15 0,-3-2 0,0-1 0,20-43 0,-17 31 0,39-83 0,-61 127 0,-4 11 0,-1 11 0,-43 205 0,26-145 0,14-61 0,-1 0 0,-1 0 0,-1-1 0,0 0 0,-10 18 0,16-34 0,0 1 0,0-1 0,-1 0 0,1 0 0,0 0 0,0 1 0,0-1 0,0 0 0,-1 0 0,1 0 0,0 0 0,0 0 0,0 0 0,-1 1 0,1-1 0,0 0 0,0 0 0,0 0 0,-1 0 0,1 0 0,0 0 0,0 0 0,-1 0 0,1 0 0,0 0 0,0 0 0,-1 0 0,1 0 0,0 0 0,0 0 0,0 0 0,-1 0 0,1-1 0,0 1 0,0 0 0,-1 0 0,1 0 0,0 0 0,0 0 0,0 0 0,-1-1 0,-10-12 0,-6-14 0,13 19 0,-1 0 0,0 1 0,0 0 0,-12-12 0,17 19 0,0 0 0,0 0 0,0 0 0,0-1 0,0 1 0,0 0 0,-1 0 0,1 0 0,0 0 0,0 0 0,0-1 0,0 1 0,-1 0 0,1 0 0,0 0 0,0 0 0,0 0 0,-1 0 0,1 0 0,0 0 0,0 0 0,0 0 0,-1 0 0,1 0 0,0 0 0,0 0 0,0 0 0,-1 0 0,1 0 0,0 0 0,0 0 0,0 0 0,-1 0 0,1 0 0,0 0 0,0 0 0,0 1 0,-1-1 0,1 0 0,0 0 0,-4 11 0,4 12 0,5-13 0,0-2 0,1 1 0,0-1 0,1 0 0,0 0 0,0 0 0,1-1 0,0 0 0,0-1 0,0 0 0,1 0 0,14 6 0,-5-3 0,0-1 0,1-1 0,0-1 0,1-1 0,30 5 0,-31-9 0,1 0 0,0-1 0,0-1 0,0-1 0,0-1 0,19-5 0,-36 7 48,0 1 0,0-1 0,0 0 0,0 0-1,0-1 1,-1 1 0,1 0 0,0-1 0,-1 0 0,1 1 0,-1-1 0,0 0 0,1 0-1,-1 0 1,0-1 0,0 1 0,-1 0 0,1-1 0,0 0 0,1-4 0,-1 3-467,-1-1 0,1 0 0,-1 1 0,0-1 0,-1 0 0,1 0 0,-1 1 0,0-1 0,0 0-1,0 0 1,-2-5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5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223 478 4616,'0'0'13002,"-10"-5"-12738,-33-13-16,42 18-230,0-1-1,-1 1 1,1 0-1,-1-1 0,1 1 1,-1 0-1,1 0 1,-1 0-1,1 0 1,-1 0-1,1 1 1,-1-1-1,1 0 1,0 1-1,-1-1 1,1 1-1,-1-1 0,1 1 1,0 0-1,0-1 1,-1 1-1,-1 2 1,-3 1 65,-4 2 22,1 1-1,0-1 1,0 2 0,1 0-1,0 0 1,0 0-1,1 1 1,0 0-1,0 0 1,1 1-1,1 0 1,-1 0-1,2 0 1,-1 1-1,1-1 1,1 1-1,0 0 1,1 0 0,-2 16-1,2-12-27,0 3 117,1-1-1,1 26 0,0-36-130,1-1 0,1 0 0,-1 1 0,1-1 0,0 0 0,0 0 0,1 0 1,-1 0-1,1 0 0,5 6 0,-4-6 23,1 0 1,-1 0 0,1 0 0,1 0 0,-1-1-1,10 7 1,-13-10-57,1 0-1,0-1 0,0 1 1,0-1-1,0 0 1,0 0-1,0 0 1,0-1-1,0 1 0,0-1 1,0 0-1,0 1 1,1-2-1,-1 1 1,0 0-1,0 0 0,0-1 1,5-1-1,-4 0 1,-1 1 0,1-1 0,0 0 0,-1-1 0,1 1 0,-1 0 0,0-1 0,1 0 0,-1 0 0,-1 0 0,6-7 0,25-41 228,-24 36-116,-1 0 0,-1-1 1,-1 0-1,0 0 1,-1 0-1,0-1 1,-2 0-1,0 0 0,-1 0 1,0-31-1,-2 48-132,0 0-1,0 0 1,0 0-1,0 0 0,0 0 1,0 0-1,0 0 1,-1 1-1,1-1 1,0 0-1,0 0 1,0 0-1,0 0 0,0 0 1,0 0-1,-1 0 1,1 0-1,0 0 1,0 0-1,0 0 1,0 0-1,0 0 0,-1 0 1,1 0-1,0 0 1,0 0-1,0 0 1,0 0-1,0-1 1,0 1-1,-1 0 0,1 0 1,0 0-1,0 0 1,0 0-1,0 0 1,0 0-1,0 0 1,0 0-1,0-1 0,-1 1 1,1 0-1,0 0 1,0 0-1,0 0 1,0 0-1,0-1 1,-6 16 128,4 7-54,1 0-1,1 0 1,2 0 0,0 0-1,1 0 1,0 0 0,2-1-1,1 1 1,1-1 0,10 21-1,-16-40-70,0 1 1,0 0-1,0-1 0,0 0 0,1 1 1,-1-1-1,1 0 0,0 0 0,0 1 0,0-1 1,0-1-1,0 1 0,0 0 0,0 0 1,0-1-1,1 1 0,-1-1 0,1 0 1,-1 0-1,1 0 0,-1 0 0,1 0 1,0-1-1,0 1 0,3 0 0,-1-2-1,0 1 0,0-1 0,0 0 1,0 0-1,-1 0 0,1 0 0,0-1 0,-1 0 0,1 0 0,-1 0 0,1-1 0,-1 1 0,6-6 0,6-6 38,-1 0-1,0-1 0,-1-1 1,0-1-1,17-28 0,-18 24 6,-8 11-26,1 0 0,0 1 0,0 0 0,1 0 0,0 1 1,1 0-1,-1 0 0,2 1 0,-1 0 0,11-7 0,-4 6-1,1 0 0,0 1 0,1 1 0,-1 0 0,31-5 0,-24 5 4,-21 6-27,0-1 0,0 1 0,0 0 0,0 0 0,0 0 0,0 0-1,0 0 1,0 1 0,0-1 0,0 0 0,0 1 0,0 0 0,0-1 0,0 1 0,0 0 0,-1 0 0,1 0-1,0 0 1,0 0 0,-1 1 0,1-1 0,-1 0 0,1 1 0,-1-1 0,0 1 0,0 0 0,0-1 0,1 1-1,-2 0 1,1-1 0,0 1 0,0 0 0,0 0 0,0 2 0,2 5 23,-1 0 0,1 0 0,-2 0 0,1 0 0,-1 0 0,0 12 0,-3 114 580,42-176-303,-21 18-245,5-10 44,45-44-1,-36 43-34,-22 22-17,0 0 0,21-16-1,-29 26-44,-1 0 0,1 1-1,-1-1 1,1 0 0,0 1 0,0 0-1,-1 0 1,1 0 0,0 0-1,0 0 1,0 1 0,4-1 0,-6 1-5,0 0 1,0 0 0,0 1-1,0-1 1,1 0 0,-1 1-1,0-1 1,0 1-1,0-1 1,0 1 0,0 0-1,0 0 1,0-1 0,0 1-1,0 0 1,0 0 0,-1 0-1,1 0 1,0 0-1,0 0 1,-1 0 0,1 0-1,-1 0 1,1 0 0,-1 0-1,1 0 1,-1 1 0,0-1-1,0 0 1,1 0-1,-1 0 1,0 2 0,10 67 85,-7-39-5,13 48-1,-15-75-83,0 0-1,1 0 1,-1 0 0,1 0-1,0 0 1,0 0 0,0-1 0,1 1-1,-1-1 1,1 1 0,0-1-1,0 0 1,0 0 0,5 3-1,-6-5 2,0 0 0,1 1-1,-1-2 1,0 1-1,1 0 1,-1 0 0,1-1-1,-1 1 1,1-1-1,-1 0 1,1 0 0,0 0-1,-1 0 1,1 0 0,-1 0-1,1-1 1,-1 1-1,1-1 1,-1 0 0,0 0-1,1 0 1,-1 0 0,0 0-1,4-3 1,1 0 8,0-1 0,0 0 0,-1-1 0,0 0 0,0 0 0,-1 0 0,1 0 0,6-13 0,2-5 12,14-33 0,-18 35 8,0 1 0,18-26 0,-26 44-23,1 0-1,0 0 1,-1 0 0,1 0 0,0 0 0,1 0 0,-1 1-1,0 0 1,1 0 0,-1 0 0,1 0 0,0 0 0,0 1-1,0-1 1,-1 1 0,1 0 0,0 0 0,1 1 0,-1-1-1,0 1 1,0 0 0,0 0 0,0 0 0,0 1 0,0-1-1,0 1 1,0 0 0,0 0 0,0 1 0,0-1 0,5 4-1,11 6 23,-14-8-4,0 1 1,0 0-1,0 0 0,8 7 0,-14-11-20,0 0 0,0 0 0,0 0-1,0-1 1,0 1 0,1 0 0,-1 0 0,0 0 0,0 0-1,0 0 1,0 0 0,0-1 0,0 1 0,0 0 0,0 0 0,0 0-1,0 0 1,0 0 0,1 0 0,-1 0 0,0 0 0,0-1-1,0 1 1,0 0 0,0 0 0,0 0 0,1 0 0,-1 0 0,0 0-1,0 0 1,0 0 0,0 0 0,0 0 0,1 0 0,-1 0-1,0 0 1,0 0 0,0 0 0,0 0 0,0 0 0,1 0-1,-1 0 1,0 0 0,0 0 0,0 0 0,0 0 0,0 1 0,0-1-1,1 0 1,-1 0 0,0 0 0,0 0 0,0 0 0,0 0-1,0 0 1,0 0 0,0 1 0,0-1 0,0 0 0,1 0 0,-1 0-1,0 0 1,0 0 0,0 0 0,0 1 0,0-1 0,0 0-1,0-1 8,0 0-1,-1 1 0,1-1 0,0 0 0,0 1 0,-1-1 0,1 0 0,0 0 0,-1 1 0,1-1 0,-1 1 1,1-1-1,-1 0 0,1 1 0,-1-1 0,0 0 0,-2-1-5,0 1 1,0 0-1,0-1 0,0 1 1,0 0-1,-1 0 0,1 1 1,0-1-1,0 1 0,-1-1 1,1 1-1,0 0 0,-1 0 1,1 1-1,0-1 0,-1 1 1,1 0-1,0-1 0,0 1 1,0 1-1,0-1 1,-5 3-1,3-2-4,-1 1 0,1 0 0,-1 1 0,1-1 0,0 1 0,1 0 0,-1 0 0,1 1 0,0-1 0,0 1 0,-5 7 0,4-4 10,2-1 0,-1 1 0,1 0 0,0 0 1,1 0-1,0 0 0,0 0 0,1 1 0,-1 11 0,2-15-13,1 1-1,-1-1 1,1 0-1,0 1 1,0-1 0,0 0-1,1 0 1,0 1-1,0-1 1,0-1 0,1 1-1,0 0 1,0-1 0,0 1-1,7 6 1,-3-2-22,1-1 0,0 0 0,1-1-1,0 0 1,12 8 0,-18-14 18,-1 1-1,1-1 0,0 0 1,0 0-1,0 0 1,0 0-1,0 0 0,0-1 1,1 1-1,-1-1 0,0 0 1,0 0-1,0 0 1,0 0-1,0-1 0,1 1 1,-1-1-1,0 0 0,0 0 1,0 0-1,0 0 1,-1-1-1,6-2 0,2-3 14,-1 0 1,0-1-1,0 0 0,0-1 0,-1 0 0,0 0 0,-1-1 0,0 0 0,0 0 0,-1 0 1,5-13-1,2-8 44,-1 1 1,14-61 0,-11 20 15,-2 0 0,-4-2 1,0-87-1,-15 18 26,-8 68-60,14 74-32,0 0 0,0 0 0,0 0 0,-1 0 0,1 0 0,0 0 0,0 0 0,0 0 0,0 0 0,0 0 0,-1 0 0,1 0 0,0 1 0,0-1 0,0 0 0,0 0 0,0 0 1,-1 0-1,1-1 0,0 1 0,0 0 0,0 0 0,0 0 0,0 0 0,-1 0 0,1 0 0,0 0 0,0 0 0,0 0 0,0 0 0,0 0 0,-1 0 0,1 0 0,0-1 0,0 1 0,0 0 0,0 0 0,0 0 0,0 0 0,0 0 0,0 0 0,0-1 0,0 1 0,0 0 0,-1 0 0,1 0 0,0 0 0,0 0 0,0-1 0,-6 17-6,-5 51-147,-3 100 0,14-135 115,-3 20-56,3 1 0,14 101 0,-8-118 97,20 81 40,-21-102-22,0-1 1,1 0-1,1 0 0,0-1 0,17 26 1,-16-28-29,2 7-133,-4-12-3926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5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 6880,'0'0'7729,"-12"-3"-7405,2 1-217,0-1 0,-1 2-1,1 0 1,0 0 0,-1 1 0,1 0 0,0 1-1,-17 3 1,3 3 235,18-5-154,-1 0 0,1 0 0,-1 0 0,0-1 1,-8 1-1,15-2-172,0-1 0,0 1 1,0 0-1,0-1 1,0 1-1,0 0 0,0 0 1,0-1-1,0 1 0,0 0 1,0-1-1,0 1 0,0 0 1,0 0-1,0-1 0,0 1 1,0 0-1,0 0 0,1-1 1,-1 1-1,0 0 0,0 0 1,0 0-1,0-1 0,1 1 1,-1 0-1,0 0 0,0 0 1,1-1-1,-1 1 0,0 0 1,0 0-1,0 0 0,1 0 1,-1 0-1,1 0 0,7-8-2232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5:58:5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53 222 3808,'0'0'15870,"-8"-10"-15581,-27-29-5,26 29-17,9 7-146,0 0 1,1 0-1,-1 0 1,1 0-1,0 0 0,0 0 1,0 1-1,0-1 0,0 0 1,0 0-1,1 1 0,-1-1 1,1 1-1,0-1 1,0 1-1,0 0 0,0-1 1,3-1-1,5-4-48,0 1 0,1 0 0,13-6 0,22-16 292,-36 22-303,1 0 0,-1 1 1,2 0-1,17-7 1,-28 12-52,1 0 1,-1 0 0,1 1 0,-1-1 0,1 0 0,0 1-1,-1-1 1,1 1 0,0 0 0,-1 0 0,1 0 0,0 0-1,-1 0 1,1 0 0,0 0 0,-1 0 0,1 0 0,0 1-1,-1-1 1,1 1 0,0-1 0,-1 1 0,1 0-1,-1 0 1,1 0 0,-1-1 0,0 1 0,1 1 0,-1-1-1,0 0 1,1 0 0,-1 0 0,0 1 0,0-1 0,0 0-1,0 1 1,-1-1 0,2 3 0,10 12 106,-10-14-97,0 1 1,0-1-1,0 1 0,0 0 0,-1-1 1,1 1-1,-1 0 0,1 0 1,-1 0-1,0 0 0,0 0 1,-1 0-1,1 0 0,0 1 1,-1-1-1,0 0 0,0 0 0,0 0 1,0 1-1,0-1 0,-1 0 1,-1 4-1,-3 36 101,5-35-99,0-1 0,-1 1-1,-1-1 1,1 1 0,-1-1-1,0 0 1,-3 8 0,-9 15 25,-32 62 169,31-65-146,-15 24 162,9-16-90,17-29-106,1 1-1,-1-1 1,0 0-1,0 0 1,-1 0-1,1 0 1,-1-1-1,-1 0 1,-6 6-1,11-11-7,0 1 1,0 0-1,0-1 0,0 1 0,0 0 1,0 0-1,0 0 0,1 0 0,-1 0 1,0 0-1,1 0 0,-1 0 0,0 2 1,1-3 222,6 0-224,-1-1 0,1 0 1,0 0-1,0-1 0,0 0 1,-1 0-1,9-4 1,-8 3-28,-1 1 1,1 0 0,0 0 0,0 0 0,0 1-1,0 0 1,9-1 0,21 1 45,-19 0 6,0 1 0,0 1 1,24 3-1,-32-2 20,0-1 0,0-1 1,0 1-1,14-3 0,-18 2-54,-1-1-1,1 1 1,0-1 0,0 0-1,-1-1 1,1 1-1,-1-1 1,1 0-1,-1 0 1,5-4-1,7-13-2181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5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0 508 9648,'0'0'17848,"12"4"-17502,0 0-167,1-1 0,0 0 0,0-1 1,0 0-1,0-1 0,0 0 0,0-1 1,0-1-1,0 0 0,0 0 0,18-6 0,85-39 2269,-113 44-2441,-1 1 1,1-1-1,-1 1 0,1-1 0,-1 0 0,0 0 0,0 0 1,0 0-1,0 0 0,0-1 0,0 1 0,0 0 0,-1-1 0,1 0 1,-1 1-1,0-1 0,0 0 0,0 0 0,0 1 0,0-1 0,-1 0 1,1 0-1,-1 0 0,0 0 0,0 0 0,0 0 0,0 0 0,0 0 1,-1-3-1,-1-4 6,0 0 0,-1 0 0,0 0 0,0 1 0,-1-1 0,0 1 0,-7-12 0,-4-5-13,-2-3 0,-1 1 0,0 0 0,-41-44 0,41 44 0,20 24 0,0 0 0,1 1 0,-1 0 0,1-1 0,-1 1 0,6-4 0,3-1 0,0 1 0,0 1 0,0 0 0,1 0 0,0 1 0,1 0 0,15-3 0,-11 3 0,1 2 0,0 0 0,0 0 0,29 2 0,-21 1 0,-1 1 0,0 2 0,0 1 0,0 0 0,0 2 0,46 18 0,-59-19 0,2 2 0,0 0 0,0 0 0,18 15 0,-18-12 0,21 19 0,-33-27 0,0 0 0,0 1 0,0-1 0,-1 1 0,1-1 0,0 1 0,-1 0 0,0 0 0,1-1 0,-1 1 0,1 6 0,-1-4 0,0-2 0,-1 1 0,1-1 0,-1 1 0,0-1 0,0 0 0,0 1 0,0-1 0,-1 1 0,0 5 0,-3 0 0,1-1 0,-1 1 0,0-1 0,0 0 0,-1 0 0,0 0 0,-1-1 0,-8 9 0,8-9 0,-1 1 0,1 1 0,0-1 0,1 1 0,0 0 0,-5 13 0,0-1 0,8-17 0,0 0 0,0-1 0,1 1 0,-1 0 0,-1 8 0,0 2 0,2-13 0,1 0 0,-1 0 0,1 0 0,0 1 0,-1-1 0,1 0 0,0 0 0,0 1 0,0-1 0,0 0 0,0 0 0,0 0 0,0 1 0,0-1 0,0 0 0,1 0 0,-1 1 0,1-1 0,-1 0 0,1 0 0,-1 0 0,1 0 0,-1 0 0,1 0 0,0 0 0,0 0 0,-1 0 0,1 0 0,1 1 0,3 1 0,-1 1 0,0-1 0,1 0 0,0 0 0,0 0 0,0-1 0,0 0 0,0 0 0,0 0 0,1 0 0,-1-1 0,8 1 0,8 1 0,41-2 0,-46-1 0,-9 2 929,-1 1-2030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22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83 5920,'0'0'5329,"-9"11"-4913,-26 33-12,34-43-319,0 1 0,0 0-1,-1 0 1,1-1 0,0 1 0,-1-1-1,1 1 1,-1-1 0,0 0 0,1 1-1,-1-1 1,0 0 0,0 0 0,0 0 0,0-1-1,0 1 1,0 0 0,0-1 0,0 1-1,-3 0 1,-6 0 674,7 1 199,6 0 128,15 1-272,151-18 333,-83 4-761,-7 4 126,131 5 0,-39 1 162,-141 0-517,3 3 72,-27-1-157,0-1 0,0 1-1,0-1 1,0 0-1,0-1 1,7 0 0,2-1 92,5-2 185,-19 4-332,0 0 1,0-1-1,0 1 1,-1 0-1,1 0 0,0 0 1,0 0-1,0-1 1,0 1-1,0 0 0,0 0 1,0 0-1,0-1 1,0 1-1,0 0 0,1 0 1,-1 0-1,0 0 0,0-1 1,0 1-1,0 0 1,0 0-1,0 0 0,0 0 1,0-1-1,0 1 1,0 0-1,1 0 0,-1 0 1,0 0-1,0 0 1,0 0-1,0 0 0,0-1 1,1 1-1,-1 0 1,0 0-1,0 0 0,0 0 1,0 0-1,1 0 1,-1 0-1,0 0 0,-18-10 148,0 1 0,-1 1 0,-28-9 0,31 12-98,-82-32 360,61 17-162,37 20-264,0 0 0,0 0 0,0 0 0,0 0 0,-1-1 1,1 1-1,0 0 0,0 0 0,0 0 0,0 0 0,0 0 0,0-1 0,0 1 1,0 0-1,0 0 0,0 0 0,0 0 0,0-1 0,0 1 0,0 0 0,0 0 0,0 0 1,0 0-1,0-1 0,0 1 0,0 0 0,0 0 0,0 0 0,0 0 0,0-1 0,0 1 1,0 0-1,0 0 0,0 0 0,0 0 0,0 0 0,0-1 0,0 1 0,1 0 0,-1 0 1,0 0-1,0 0 0,0 0 0,0 0 0,0 0 0,0-1 0,1 1 0,-1 0 0,0 0 1,0 0-1,0 0 0,0 0 0,1 0 0,-1 0 0,0 0 0,0 0 0,0 0 0,0 0 1,1 0-1,-1 0 0,0 0 0,0 0 0,0 0 0,1 0 0,13-4-26,-3 2 7,0 0 0,0 1 0,0 0 0,0 1 0,0 0 0,1 1 0,-1 0 1,0 1-1,18 5 0,-12-2-20,0 1-1,-1 1 1,0 0 0,0 1 0,22 15 0,-35-20 40,0-1 0,0 1 0,0 0 0,0 0-1,-1 0 1,1 0 0,-1 0 0,0 0 0,0 1 0,0-1 0,0 1 0,-1-1 0,1 1 0,-1 0 0,0 0 0,0 0 0,0 0 0,-1-1 0,0 1 0,1 0 0,-2 8 0,1-4 26,-2 1 0,1 0 0,-1-1 0,0 1 0,-1-1 0,0 0-1,0 1 1,-7 11 0,3-9 41,-1 0 0,0 0 0,-1-1-1,-11 12 1,19-21-10,2-2-155,-1 0 0,1 0 0,-1 0 1,1 0-1,0 0 0,-1 0 0,1 0 0,0 0 0,0 0 1,-1 1-1,1-1 0,0 0 0,0 1 0,2-2 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18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6632,'0'0'6376,"2"16"-5634,20 388 2464,-18-306-2644,-5 117 623,1-15-143,-4-91-351,1-80-405,1 0-1,2 0 1,3 30-1,-4-30 184,-1-9 493,-5-32 91,0-42-581,3 36-375,2 0-1,0 0 1,1 0-1,0 0 1,2 0-1,4-33 1,1 27 0,1 1 1,1 0-1,1 0 0,1 1 0,21-37 1,-21 44-47,0 1 1,0 0-1,2 0 0,0 1 1,0 1-1,1 0 1,1 0-1,23-14 1,-27 19-31,-5 4-7,1-1 0,0 1 0,1-1 0,10-3 0,-14 7-14,-1-1-1,1 1 1,-1 0 0,1 0 0,-1-1-1,1 1 1,-1 1 0,0-1 0,1 0-1,-1 1 1,1-1 0,-1 1 0,0 0-1,1 0 1,-1 0 0,0 0-1,3 2 1,-1-1-5,1 1 1,-2 0-1,1 0 0,0 0 0,0 0 0,-1 1 1,0-1-1,0 1 0,0 0 0,0 0 0,0 0 1,-1 0-1,0 0 0,0 1 0,0-1 0,0 1 1,-1 0-1,1-1 0,-1 1 0,-1 0 0,1 0 1,-1 0-1,1-1 0,-1 1 0,-1 0 0,1 0 1,-1 0-1,0 0 0,-2 8 0,-1-3 9,0 0 1,0-1-1,-1 0 0,0 0 0,0-1 0,-1 1 1,0-1-1,-1 0 0,0-1 0,0 0 0,-1 0 1,0 0-1,0-1 0,0 0 0,-1-1 0,1 1 1,-2-2-1,1 1 0,-14 3 0,4-2 36,-19 5 67,36-10-90,-1-1 0,1 0-1,0 1 1,-1-1-1,1 0 1,-1 0-1,1 0 1,0 0 0,-1-1-1,1 1 1,0-1-1,-3 0 1,50 37 264,69 36-272,37 28 41,-129-84 23,24 12-1,-45-28-68,0 1-1,-1-1 1,1 0-1,0 1 1,0-1-1,0 0 1,0 0-1,-1 1 1,1-1-1,0 0 1,0 0-1,0 0 1,0 0-1,0 0 1,0 0 0,0-1-1,-1 1 1,1 0-1,0 0 1,0-1-1,0 1 1,0 0-1,-1-1 1,1 1-1,0-1 1,0 1-1,-1-1 1,2 0-1,18-24-39,-20 25 36,34-58-166,-17 26-3232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27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1 612 7936,'0'0'5465,"13"-6"-5057,-8 5-367,14-6 138,0-1 0,0 0-1,33-22 1,104-88 1212,-132 96-1071,0-2 0,24-32 0,-15 17-35,3-2 465,-3-1-1,56-92 1,-86 127-546,0-1 0,0 0-1,3-14 1,0-1 342,-6 23-524,1 0 0,-1 0 0,0-1 0,0 1 0,0 0 0,0 0 0,0 0 0,0-1 0,0 1 0,0 0 0,0 0 0,0 0 0,0-1 0,0 1 0,0 0 0,0 0 0,0-1 0,0 1 0,0 0 0,0 0 0,0 0 0,0-1 0,0 1 0,0 0 0,-1 0 0,1 0 0,0-1 0,0 1 0,0 0 0,0 0 0,0 0 0,-1 0 0,1-1 0,0 1 0,0 0 0,0 0 0,-1 0 0,1 0 0,0 0 0,0 0 0,0 0 0,-1-1 0,1 1 0,0 0 0,0 0 0,0 0 0,-1 0 0,1 0 0,0 0 0,-1 0 3,0 0-1,1 0 0,-1 1 1,1-1-1,-1 0 1,1 0-1,-1 0 0,0 0 1,1 1-1,-1-1 0,1 0 1,-1 1-1,1-1 1,-1 0-1,1 1 0,0-1 1,-1 0-1,1 1 1,-1-1-1,1 1 0,-12 21 94,2 0-1,-12 34 0,10-16-15,-11 59 0,22-93-96,-2 7 9,2 0-1,0 1 1,0-1 0,1 0 0,1 0 0,3 19 0,-4-28-4,1 1-1,0 0 1,0 0-1,1 0 1,-1-1 0,1 1-1,0 0 1,1-1 0,-1 0-1,1 0 1,-1 1 0,1-1-1,1-1 1,-1 1 0,0 0-1,1-1 1,0 0 0,0 0-1,7 5 1,-8-7-4,-1 0 1,1-1-1,-1 1 0,1-1 0,-1 1 1,1-1-1,-1 0 0,1 0 1,-1 0-1,1 0 0,-1-1 1,1 1-1,-1-1 0,1 1 0,-1-1 1,0 0-1,1 0 0,-1 0 1,0 0-1,1 0 0,-1-1 1,4-2-1,3-4 16,0 0 1,0 0-1,11-14 1,-10 11-10,64-81 179,-29 34-51,-20 26-58,40-45 245,-57 69-259,-6 6-48,0-1-1,0 1 1,0 0 0,1 0 0,-1 0-1,1 0 1,5-3 0,-7 5-16,0 0 0,0 0 0,0-1 0,0 1 0,1 0 0,-1 0 0,0 0 0,0 1 0,0-1 0,0 0 0,0 0 0,0 0 0,0 1 0,0-1 0,0 1 0,0-1 0,0 1 0,0-1 0,0 1 0,0 0 0,0-1 0,0 1 0,-1 0 0,1-1 0,0 1 0,-1 0 0,2 1 0,3 4 20,-1 0 1,0 0-1,0 1 0,-1-1 0,0 1 1,0 0-1,0 0 0,-1 0 1,0 0-1,2 13 0,-2-9 8,-1-1 1,-1 1-1,0-1 0,0 1 0,-1-1 0,0 0 0,-4 14 1,-6-1 80,10-21-82,-1 1 0,1-1 0,-1 1-1,1-1 1,0 1 0,0 0 0,0 0 0,1-1 0,-1 1 0,0 0 0,1 4 0,3-13 70,0 0 1,0 1-1,1-1 0,6-6 0,10-16-8,5-10 81,2 2 0,37-41 0,-63 76-167,0 0-1,0-1 1,0 1 0,1 0-1,-1 0 1,0 0 0,1 0-1,-1 0 1,1 0 0,-1 0-1,1 1 1,-1-1 0,1 0 0,-1 1-1,1-1 1,0 1 0,-1 0-1,1 0 1,0-1 0,-1 1-1,1 0 1,0 0 0,-1 1 0,3-1-1,-2 1-1,0 0-1,-1 0 1,1 0 0,0 0-1,-1 0 1,1 0-1,-1 0 1,1 1 0,-1-1-1,0 0 1,0 1-1,1-1 1,-1 1 0,0 0-1,0-1 1,-1 1 0,1 0-1,0 0 1,0 0-1,-1-1 1,1 4 0,2 11 37,-1 0 0,0 0 0,-2 0 0,-1 28 0,-1-2 146,28-60-41,16-32-33,-32 36-55,1 0-1,1 0 0,18-15 1,13-10 224,-43 38-284,1 1 1,-1 0-1,0 0 0,0 0 1,1 0-1,-1 0 1,0 1-1,0-1 0,1 0 1,-1 0-1,0 0 0,1 0 1,-1 0-1,0 0 0,0 0 1,0 0-1,1 1 0,-1-1 1,0 0-1,0 0 0,0 0 1,1 0-1,-1 1 0,0-1 1,0 0-1,0 0 0,0 0 1,1 1-1,-1-1 0,0 0 1,0 0-1,0 1 0,0-1 1,0 0-1,0 0 0,0 1 1,0-1-1,0 1 0,5 14 35,-4-12-27,10 44 29,-7-27-50,10 31-1,-11-45 18,-1 0 1,1 0-1,0-1 1,0 1 0,1-1-1,0 1 1,0-1-1,0 0 1,6 5-1,-8-9-3,0 0-1,0 0 0,0-1 0,0 1 0,0 0 0,0-1 0,0 1 0,0-1 0,0 0 0,0 0 1,0 1-1,0-1 0,0-1 0,0 1 0,0 0 0,0 0 0,0-1 0,0 1 0,0-1 0,0 0 1,0 0-1,0 1 0,2-3 0,7-2 6,-1 0-1,16-13 1,147-93-7,-102 70 0,-66 38 7,-3 3-3,-1 0-1,0-1 1,0 1 0,0-1 0,1 1-1,-1-1 1,0 0 0,0 0 0,0 1-1,0-1 1,0 0 0,0 0 0,0 0-1,0 0 1,-1 0 0,1 0 0,0 0-1,-1-1 1,1 1 0,0-1-1,-1 1 9,-4 1 2,-1 0 0,1 1 0,-1 0-1,1 0 1,0 0 0,-1 0-1,1 1 1,0-1 0,0 1 0,0 0-1,0 0 1,-5 4 0,-6 2 6,12-6-17,-21 9 21,0 1 0,-24 16 0,40-23-17,1 1 1,0 0-1,0 0 1,0 1-1,1-1 1,0 2-1,1-1 1,-1 0-1,1 1 1,-3 8-1,4-9-19,1-1 0,1 1 0,-1 0 0,1-1 0,0 1 0,1 0 0,0 0 0,0 1 0,0-1 0,1 0 0,0 0 0,0 0 0,1 0 0,0 0 0,0 0 0,4 10 0,-5-16 11,1-1-1,-1 1 0,1-1 0,-1 1 0,1-1 0,-1 1 0,1-1 0,-1 1 0,1-1 0,-1 0 0,1 1 0,0-1 0,-1 0 0,1 0 0,0 1 0,-1-1 0,1 0 1,0 0-1,-1 0 0,1 0 0,0 0 0,-1 0 0,1 0 0,0 0 0,-1 0 0,1 0 0,0 0 0,-1 0 0,1-1 0,0 1 0,0-1 0,24-8-34,-17 4 30,1-1 0,-2 1 0,1-1 0,0-1 0,-1 1 0,9-12 0,35-50 16,-21 26-8,-5 1 4,-8 11 76,-17 30-80,1-1 0,-1 1 0,0 0 0,0 0 0,0 0 0,0 0 0,0 0 0,0 0 0,0 0 0,0 0 0,1 0 0,-1 0 0,0 0 0,0 0 0,0 0 0,0 0 0,0 0 0,0 0 0,0 0 0,1 0 0,-1 0 0,0 0 0,0 1 0,0-1 0,0 0 0,0 0 0,0 0 0,0 0 0,0 0 0,0 0 0,0 0 0,1 0 0,-1 0 0,0 0 0,0 0 0,0 0 0,0 1 0,0-1 0,0 0 0,0 0 0,0 0 0,0 0 0,0 0 0,0 0 0,0 0 0,0 1 0,0-1 0,0 0 0,0 0 0,0 0 0,0 0 0,0 0 0,0 0 0,0 0 0,0 0 0,0 1 0,0-1 0,0 0 0,0 0 0,0 0 0,0 0 0,0 0 0,2 17 39,-1 20-26,0-25-13,-1 7 4,1 0 1,6 34-1,-6-48-5,1 0-1,-1 0 1,1 0 0,0 0 0,0-1 0,0 1-1,1-1 1,0 1 0,-1-1 0,2 0-1,-1 0 1,0 0 0,1 0 0,0-1-1,6 5 1,-7-6-2,0-1-1,0 1 0,0-1 1,1 0-1,-1 0 1,0-1-1,1 1 1,-1-1-1,0 0 0,1 1 1,-1-1-1,1-1 1,5 0-1,1-1-2,-1 0-1,0 0 1,16-6-1,0-4-2,-1-1 0,-1-1 0,0-1 0,-1 0 0,-1-2-1,0-1 1,-1 0 0,30-37 0,-33 33 2,-1-1 0,-1 0 0,15-31-1,-24 42 4,12-36 40,-18 48-37,0-1 0,0 1 0,1 0 0,-1 0-1,0-1 1,0 1 0,0 0 0,0 0 0,0-1 0,0 1 0,0 0 0,0-1 0,0 1 0,0 0 0,0 0 0,0-1 0,0 1 0,0 0 0,0 0 0,-1-1-1,1 1 1,0 0 0,0 0 0,0-1 0,0 1 0,0 0 0,-1 0 0,1 0 0,0-1 0,0 1 0,0 0 0,-1 0 0,1 0 0,0-1 0,0 1 0,-1 0-1,1 0 1,0 0 0,0 0 0,-1 0 0,1 0 0,0 0 0,0 0 0,-1 0 0,1 0 0,0 0 0,0-1 0,-1 2 0,1-1 0,0 0 0,-1 0 0,1 0-1,0 0 1,0 0 0,-1 0 0,1 0 0,0 0 0,0 0 0,-1 0 0,1 1 0,0-1 0,0 0 0,0 0 0,-1 0 0,1 1 0,-21 10 29,2 7-8,1 1 0,0 1 0,2 0 1,0 1-1,-23 44 0,31-49-30,0 0 0,2 0 0,0 1 0,1 0 1,0 0-1,-2 24 0,5-28-12,1-1 0,0 1 0,1 0 0,1 0 0,0 0 0,0-1 0,2 1 0,-1-1 0,7 19 0,-8-30 16,-1 1-1,1-1 0,0 1 0,0-1 1,0 1-1,-1-1 0,1 1 1,0-1-1,1 0 0,-1 0 0,0 1 1,0-1-1,1 0 0,-1 0 0,0 0 1,1 0-1,-1 0 0,1-1 0,-1 1 1,1 0-1,-1-1 0,1 1 0,0-1 1,-1 0-1,1 1 0,0-1 1,-1 0-1,1 0 0,0 0 0,-1 0 1,1 0-1,0 0 0,-1-1 0,1 1 1,0-1-1,-1 1 0,1-1 0,1 0 1,2-1-2,0-1 0,1 0 0,-2 0 1,1 0-1,0 0 0,-1-1 0,1 1 1,-1-1-1,0 0 0,6-8 0,3-10 20,-1 0-1,0-1 1,-2-1-1,0 0 1,-2 0-1,-1 0 1,0-1-1,-2 0 1,3-43-1,-3 42 44,-3 23-42,-1 0 1,-1 0 0,1 0 0,0 0 0,-1 0-1,1-1 1,-1 1 0,0 0 0,0 0 0,0 0-1,-1-1 1,1 1 0,-1 0 0,0 0 0,-1-4-1,2 7-11,0 0 0,0-1 0,0 1 0,-1 0-1,1 0 1,0-1 0,0 1 0,-1 0 0,1 0-1,0 0 1,0 0 0,-1-1 0,1 1 0,0 0-1,-1 0 1,1 0 0,0 0 0,0 0 0,-1 0-1,1 0 1,0 0 0,-1 0 0,1 0 0,0 0-1,-1 0 1,1 0 0,0 0 0,-1 0 0,1 0-1,0 0 1,0 0 0,-1 0 0,1 0-1,0 1 1,-1-1 0,1 0 0,0 0 0,0 0-1,-1 0 1,1 1 0,0-1 0,0 0 0,0 0-1,-1 1 1,1-1 0,0 0 0,0 0 0,0 1-1,0-1 1,-1 0 0,1 1 0,0-1 0,0 0-1,0 0 1,0 1 0,0-1 0,0 0 0,0 1-1,-11 24 28,9-20-26,-14 43-21,1 1-1,-14 84 1,0 109-156,21-164 97,6-64 62,-27 212-211,20-179 128,-2-1-1,-28 78 1,37-118 81,-1 0-1,1-1 1,-1 0 0,0 1 0,-1-1-1,1 0 1,-1 0 0,0-1 0,0 1-1,-7 5 1,9-9 14,0 0 1,0 1-1,0-1 1,0 0-1,0 0 1,0-1-1,-1 1 0,1 0 1,0-1-1,0 1 1,-1-1-1,1 0 0,0 0 1,0 1-1,-1-2 1,1 1-1,0 0 1,0 0-1,-1-1 0,1 1 1,0-1-1,0 0 1,0 0-1,-1 1 0,1-1 1,0-1-1,0 1 1,1 0-1,-3-2 0,-6-5 28,0 0 0,0-1-1,1 0 1,0-1-1,1 0 1,0 0-1,0-1 1,2 0-1,-1 0 1,1-1-1,1 1 1,-5-16-1,5 11 17,0 0-1,2 0 0,0-1 0,0 1 0,2-1 0,0 0 0,1 1 0,1-1 0,3-18 0,-2 24-30,1 0 1,0 0 0,1 1 0,1 0-1,0-1 1,0 1 0,0 1-1,2-1 1,10-13 0,-2 5 4,2 1 0,0 0 0,27-21-1,-10 14 18,40-21 0,-3 2-7,3-3-7,70-50-1,-125 80-18,0-1 1,-2-1 0,0 0-1,-1-1 1,15-25 0,-12 15-3,-2 0 1,-1-2 0,14-38 0,-25 58 22,0-1 0,-2 0-1,1-1 1,-1 1 0,-1-1 0,-1 1 0,1-1-1,-2-18 1,0 31-21,0 0 0,0 0 0,0 0 0,0 0 0,0 0-1,0 0 1,0-1 0,0 1 0,0 0 0,0 0 0,0 0 0,0 0 0,0 0 0,0 0 0,0 0-1,0-1 1,0 1 0,0 0 0,0 0 0,0 0 0,0 0 0,0 0 0,0 0 0,0 0 0,0 0-1,0-1 1,0 1 0,0 0 0,0 0 0,0 0 0,0 0 0,-1 0 0,1 0 0,0 0 0,0 0-1,0 0 1,0 0 0,0 0 0,0 0 0,0 0 0,0 0 0,-1 0 0,1-1 0,0 1 0,0 0-1,0 0 1,0 0 0,0 0 0,0 0 0,0 0 0,-1 0 0,1 1 0,0-1 0,0 0 0,0 0-1,0 0 1,0 0 0,0 0 0,0 0 0,0 0 0,-1 0 0,1 0 0,0 0 0,0 0-1,-4 8 59,-5 16-82,2 1-1,1 0 1,1 0-1,1 0 0,2 1 1,0-1-1,2 1 0,0 0 1,2-1-1,8 42 0,-8-59-14,0 0-1,0-1 0,0 1 1,1-1-1,1 0 0,5 9 1,-8-15 29,-1 0 1,1 0-1,0 0 1,0 0-1,1-1 1,-1 1-1,0 0 0,0-1 1,0 1-1,0-1 1,0 1-1,1-1 1,-1 0-1,0 1 1,0-1-1,1 0 1,-1 0-1,0 0 1,1 0-1,-1 0 0,0 0 1,0 0-1,1 0 1,-1-1-1,0 1 1,1 0-1,-1-1 1,0 1-1,0-1 1,0 1-1,0-1 1,0 0-1,0 1 1,1-1-1,-1 0 0,-1 0 1,1 0-1,1-1 1,6-5-3,0-1-1,-1 0 1,10-13 0,-11 13 7,17-20 35,-2-2-1,-1-1 1,-1 0-1,-1-1 1,21-55-1,-34 78 48,-1 15-3,-1 20-19,-1 46-21,-1 53-70,-3-113 27,1-9 4,1 1 0,-1-1 0,1 0 0,0 0-1,0 0 1,0 0 0,0 1 0,0-1 0,2 4 0,18-31 4,27-43 44,-34 45-9,2 0-1,34-37 1,-48 58-34,-1 1-1,0-1 1,1 1 0,-1 0-1,1-1 1,-1 1-1,1 0 1,-1-1 0,1 1-1,-1 0 1,1-1 0,-1 1-1,1 0 1,-1 0-1,1-1 1,-1 1 0,1 0-1,0 0 1,-1 0-1,1 0 1,-1 0 0,1 0-1,0 0 1,-1 0 0,1 0-1,-1 0 1,1 0-1,0 1 1,0 0-1,0-1-1,0 1 1,0 0 0,0 0-1,0 0 1,0 0 0,-1 0-1,1 0 1,0 0 0,0 0-1,-1 0 1,1 0 0,0 2-1,2 7-7,0 0 0,4 19-1,-5-18 10,31 79-18,-33-89 17,1 1 0,-1-1 0,1 0 0,0 1 0,-1-1 0,1 0 0,0 0 0,0 0 0,0 0 0,0 0 0,0 0 0,0 0 0,0 0 0,1 0 0,-1 0 0,0-1 0,0 1 0,1 0 0,-1-1 0,0 1 0,1-1 0,-1 1 0,0-1 0,1 0 0,-1 0 0,1 0 0,-1 0 0,1 0 0,-1 0 0,0 0 0,1 0 0,-1 0 0,1 0 0,-1-1 0,1 1 0,1-2 0,7-1 0,0 0 0,0-1 0,15-9 0,-21 11 0,151-88-75,-108 61 47,-42 27 31,2-2 5,-1 0-1,1 0 1,0-1-1,-1 0 0,0 0 1,7-8-1,-13 12-4,0 1 0,0-1 0,0 1 0,0-1 0,0 1 0,0-1 0,0 0 0,0 1 0,0-1 0,0 1 0,0-1 0,-1 1 0,1-1 0,0 1 0,0-1 0,-1 1 0,1-1 0,0 1 0,-1-1 0,1 1 0,0 0 0,-1-1-1,1 1 1,-1 0 0,1-1 0,0 1 0,-1 0 0,1-1 0,-1 1 0,1 0 0,-1 0 0,1-1 0,-1 1 0,1 0 0,-1 0 0,1 0 0,-1 0 0,0 0 0,1 0 0,-1 0 0,1 0 0,-1 0 0,1 0 0,-1 0 0,1 0 0,-1 0 0,0 1 0,-15 6 22,0 1-1,0 1 1,1 0 0,0 1-1,1 1 1,0 0 0,1 1 0,-19 21-1,23-23-11,0 2 0,1-1-1,-11 21 1,16-25-8,-1 0 1,1 0 0,1 0-1,-1 0 1,1 1 0,0-1-1,1 0 1,-1 13 0,2-18 2,0 0 0,0 0 0,0 0 0,0 0 0,1 0 0,-1 0 0,1 0 0,-1 0 0,1 0 0,0 0 0,0 0 0,2 4 0,-2-6-6,-1 1 0,1-1 0,-1 1 0,1-1-1,0 0 1,-1 1 0,1-1 0,0 0 0,-1 1 0,1-1 0,0 0-1,0 0 1,-1 0 0,1 1 0,0-1 0,0 0 0,-1 0-1,1 0 1,0 0 0,0-1 0,-1 1 0,1 0 0,0 0 0,0 0-1,-1 0 1,1-1 0,0 1 0,-1 0 0,1-1 0,0 1 0,-1-1-1,1 1 1,0-1 0,-1 1 0,1-1 0,-1 1 0,1-2-1,7-5 8,0 0-1,-1 0 0,0-1 0,0 0 0,-1 0 0,0 0 1,0-1-1,8-19 0,-4 2 34,-1-1 0,6-28 0,-10 40-1,2 13 23,8 21 42,-11-13-102,4 5-4,0 0 0,1 0 0,0-1 0,0 0 0,1-1 0,1 0 0,0 0 0,0-1 0,15 8 0,-20-13 0,0 0 0,1 0 0,-1-1 0,1 1 0,0-1 0,0-1 0,0 1 0,-1-1 0,2-1 0,-1 1 0,0-1 0,0 0 0,0-1 0,0 0 0,0 0 0,0 0 0,0-1 0,-1 0 0,1 0 0,6-4 0,-3 2 1,-1-1-1,0-1 1,0 1-1,0-1 0,-1-1 1,10-10-1,-13 12 2,-1 0-1,0 0 0,0-1 1,0 0-1,-1 0 0,0 0 0,0 0 1,0 0-1,-1-1 0,0 1 0,1-8 1,-1-1 19,0-1 1,-1 1 0,-1 0-1,-1-1 1,0 1 0,-1 0-1,-7-26 1,2 27 18,0-1 31,9 12-55,8 8-31,-2 0 4,1 0 0,-1 1 1,0 1-1,0-1 0,-1 2 0,0-1 1,0 0-1,0 1 0,-1 1 0,-1-1 0,1 1 1,-1 0-1,-1 0 0,0 0 0,0 1 1,0-1-1,-2 1 0,1 0 0,-1 0 0,0 0 1,-1 0-1,0 17 0,-2-18 14,2 0-1,-1 0 0,1 0 1,0 0-1,1 0 1,3 9-1,-5-17 1,1-1-1,-1 1 0,1-1 0,0 1 0,-1-1 0,1 1 1,0-1-1,-1 1 0,1-1 0,0 1 0,0-1 1,0 0-1,-1 0 0,1 1 0,0-1 0,0 0 0,0 0 1,0 0-1,0 0 0,-1 0 0,1 0 0,0 0 0,0 0 1,0 0-1,0-1 0,-1 1 0,1 0 0,0 0 1,0-1-1,0 1 0,-1-1 0,1 1 0,0-1 0,0 0 1,31-17 8,72-63-21,-98 77 11,1-1 3,1 0 1,-1 0-1,-1-1 0,1 0 0,-1 0 0,0-1 0,0 0 0,6-9 0,-15 65 40,0-8-68,2 1 0,8 71-1,-7-112 23,0 1 0,0-1 1,0 0-1,0 0 0,0 1 0,1-1 0,-1 0 0,0 1 1,0-1-1,1 0 0,-1 0 0,1 0 0,-1 1 0,1-1 1,0 0-1,-1 0 0,1 0 0,0 0 0,0 0 0,0 0 1,0 0-1,0 0 0,0 0 0,0-1 0,0 1 0,0 0 1,0-1-1,2 1 0,-1-1-2,1 0 1,0 0-1,0-1 1,0 1-1,0-1 0,-1 0 1,1 0-1,0 0 0,0 0 1,-1-1-1,1 1 1,2-3-1,11-6 10,-1-1 0,0 0 0,-1-1 1,15-17-1,49-62 76,-44 51-14,-19 26-6,-15 14-59,0 0-1,1 0 0,-1 0 0,0-1 0,0 1 0,0 0 0,1 0 0,-1 0 0,0 0 1,0 0-1,1 0 0,-1 0 0,0 0 0,0 0 0,1 0 0,-1 0 0,0 0 0,1 0 1,-1 0-1,0 0 0,0 0 0,1 0 0,-1 0 0,0 0 0,0 0 0,1 0 0,-1 1 1,0-1-1,0 0 0,0 0 0,1 0 0,-1 0 0,0 1 0,1 1 4,0 0-1,-1 1 0,1-1 1,-1 1-1,0-1 1,0 1-1,0-1 0,0 1 1,0-1-1,0 0 1,-1 1-1,0 2 0,-8 44 29,-3-1 0,-30 79-1,-53 88 50,72-169-57,-2-1 0,-2-1 0,-52 64 0,71-100-14,1 0 0,-1 0 0,0-1 0,-1 0 0,0-1 0,0 0 0,-1 0 0,1-1 0,-1 0 0,0-1 0,0 0 0,-20 5 0,27-9-6,1 1 0,0-1 0,-1 1 0,1-1 0,0 0 0,-1 0 0,1 0 0,0 0 0,-1 0 0,1-1 0,0 1 0,-1-1 0,1 0 0,0 1 0,-1-1 0,1 0 0,0 0 0,0-1 0,-2 0 0,1-1 5,1 1 0,0-1 0,0 1-1,-1-1 1,2 0 0,-1 1 0,0-1 0,1 0-1,-1 0 1,1-1 0,-2-5 0,0-4 15,1 0 1,0 0-1,1 0 0,1-1 1,1-16-1,0 10 10,2 0 0,0 0-1,1 0 1,2 1 0,-1-1-1,14-27 1,-12 33 6,0 0 0,1 0-1,1 1 1,0 0 0,1 1 0,0 0-1,1 0 1,22-18 0,-2 7 21,0 1 1,2 2-1,1 1 1,0 2-1,50-18 1,-81 34-82,-1 0 1,0 1-1,0-1 0,1-1 0,-1 1 1,0 0-1,0 0 0,3-4 0,-5 5 8,1 0 0,-1 0-1,0-1 1,0 1 0,0 0-1,1 0 1,-1-1 0,0 1-1,0 0 1,0-1 0,0 1-1,0 0 1,0-1 0,0 1-1,0 0 1,0-1 0,0 1-1,0 0 1,0-1 0,0 1-1,0 0 1,0 0-1,0-1 1,0 1 0,0 0-1,0-1 1,0 1 0,-1 0-1,1-1 1,0 1 0,0 0-1,0 0 1,-1-1 0,1 1-1,0 0 1,-1-1 0,-4-2-133,0 0 0,-1 0 1,1 0-1,-1 1 0,-10-4 0,-70-31-1266,59 23-2241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27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16072,'0'0'1655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27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1 174 15072,'0'0'464,"12"-77"-216,-2 45 8,-2 14 96,10 4 7,12 2-191,13-8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3:52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237 0 4416,'0'0'10542,"-11"7"-10316,2-1-159,5-5-46,0 1 0,1 0 0,-1 1 0,1-1 0,-1 1 0,1-1 0,0 1 0,0 0 0,0 0 0,1 0 0,-1 0 0,1 1 0,0-1 0,-1 1 0,2 0 0,-3 4 0,-21 70 491,3 0-1,-20 143 1,24-125-145,-7 44 294,4 15 466,9-109 78,11-42-522,2-6-268,9-11-246,14-9-3036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3:53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54 825 6928,'0'0'4254,"7"-11"-3914,2-1-221,-4 5-36,1-1 0,-1 1 0,-1-1 1,0 0-1,0 0 0,5-14 1,25-102 989,-21 77-756,2-23 388,-4 1-1,5-105 0,-13 128-353,-3-77 801,-2 51-36,0 63-488,0 23-268,4 103-16,0 58-91,-4-8-48,3-81-52,-13 114-1,-30 76 106,41-269-244,-4 19 23,0-1 1,-9 26-1,11-44-7,1 0 1,-1 0-1,-1-1 1,1 1-1,-1-1 1,0 0-1,-1 0 0,1 0 1,-1-1-1,0 1 1,-12 8-1,16-13-19,0 0-1,0-1 1,0 1-1,0-1 1,0 1-1,0-1 1,0 0 0,0 1-1,0-1 1,0 0-1,0 0 1,0 0-1,0 0 1,0 0 0,0 0-1,0 0 1,0 0-1,0 0 1,0 0-1,0-1 1,0 1-1,-1 0 1,1-1 0,0 1-1,1-1 1,-1 1-1,0-1 1,0 1-1,0-1 1,0 0 0,0 1-1,0-1 1,1 0-1,-1 0 1,0 0-1,0-1 1,-1-1 14,-1 0 1,1-1-1,0 1 0,0-1 0,0 0 1,1 0-1,-1 1 0,0-7 1,0 0-3,1 1 1,1-1-1,0 0 1,0 1 0,1-1-1,0 0 1,1 1-1,0-1 1,0 1-1,1 0 1,1 0 0,-1 0-1,1 0 1,8-13-1,7-7 38,0 1-1,41-45 0,-40 51-15,32-28-1,-42 42-32,1-1 0,0 2 0,1-1 0,-1 1-1,17-6 1,-17 9 22,0 1-1,1 0 0,15-1 0,-6 1 60,-18 3-67,0 0 0,0 0 0,0 0 0,0 1 0,0-1 0,0 1 0,0 0 0,0 0 0,0 0 0,0 0 0,-1 1 0,1-1 0,0 1 0,2 2 0,-5-4 2,1 1-1,0 0 0,-1 0 0,1 0 0,-1 0 1,0-1-1,1 1 0,-1 0 0,0 0 0,1 0 1,-1 0-1,0 0 0,0 0 0,0 0 1,0 1-1,3 9-3283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3:55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4616,'0'0'9384,"2"11"-8968,8 49 499,4 62 0,-9 118 752,0-133 437,-6-107-2068,1-1 1,-1 1-1,1 0 0,-1 0 1,1 0-1,-1 0 1,1-1-1,-1 1 0,1 0 1,-1-1-1,1 1 1,-1 0-1,1-1 0,-1 1 1,1 0-1,0-1 1,-1 1-1,1-1 0,-1 0 1,-2-9 38,1 1 1,0-1 0,0 0-1,1 0 1,0 1-1,1-21 1,-1 0 20,-1-5 20,-3-93 261,6 110-320,0-1 1,1 1-1,1 0 1,10-33-1,-6 36-25,0 0 1,1 1-1,1 0 0,0 1 0,1 0 1,22-23-1,10-14-57,-40 47 23,1 1 0,-1 0 0,1 0 1,0 0-1,0 0 0,0 0 0,0 0 0,0 1 0,1 0 0,-1-1 0,0 1 0,1 1 0,-1-1 0,0 0 0,1 1 0,-1 0 0,1-1 0,-1 1 0,1 1 0,-1-1 0,1 0 0,-1 1 0,1 0 0,-1 0 0,0 0 1,4 2-1,-2-2 17,-1 1 1,1-1-1,-1 1 1,1 0-1,-1 1 1,0-1 0,0 1-1,0 0 1,0 0-1,-1 0 1,1 0-1,-1 1 1,0-1 0,0 1-1,0 0 1,0 0-1,-1 0 1,0 0-1,3 7 1,8 44 95,-3 0 0,4 77 0,-15-89-50,2 10 21,2-7-21,-2-31-15,0 0 0,1 0 0,6 25 0,-5-3 117,-2-19 516,-1-33-917,1 7-2703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3:56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6520,'0'0'11663,"11"3"-11432,3 1-73,1 1 0,-1 0 0,-1 1 1,25 14-1,-31-16-47,1 0 0,-1 0 0,1 0 0,0-1 1,-1 0-1,12 3 0,-17-6-84,0 1 1,-1-1-1,1 0 1,0 0-1,0 1 1,0-1-1,0 0 1,-1 0-1,1-1 0,0 1 1,0 0-1,0-1 1,-1 1-1,1-1 1,0 1-1,0-1 0,-1 0 1,1 0-1,0 1 1,-1-1-1,1-1 1,-1 1-1,0 0 1,1 0-1,-1 0 0,0-1 1,0 1-1,1-1 1,-1 1-1,0-1 1,0 1-1,-1-1 0,1 0 1,1-2-1,-1 0 18,0-1 0,-1 1 1,0 0-1,1 0 0,-1 0 0,-1 0 0,1 0 0,0 0 0,-1 0 0,0 0 0,0 0 0,0 0 0,-1 0 0,1 0 0,-1 0 0,0 1 0,0-1 0,0 1 0,-1-1 1,-4-4-1,5 5-17,0 0 0,0 1 0,-1-1 0,1 1 0,-1 0 0,0 0 0,1 0 0,-1 0 0,0 0 0,0 1 0,0-1 0,0 1 0,-1 0 0,1 0 0,0 0 0,0 0 0,-1 1 0,1-1 0,0 1 0,-1 0 0,1 0 0,-1 0 0,1 0 0,0 0 0,-5 2 0,1 2 6,1-1 1,0 1-1,0 1 1,1-1-1,-1 1 1,1 0-1,0 0 0,-7 11 1,0-3-18,10-9-12,-1 0 0,0 0 1,1 0-1,0 0 1,0 0-1,1 1 1,-1-1-1,1 1 0,0-1 1,0 1-1,0 0 1,0 7-1,1 0 14,0 0 0,0 0-1,4 20 1,-2-22 14,1 0 0,0 0 0,0-1 0,1 0 0,0 1 0,1-1 0,0-1 0,1 1 0,-1-1-1,1 0 1,1 0 0,0 0 0,14 11 0,-19-17-12,1 0 0,0-1 0,0 1 0,0-1 0,0 0 0,0 0 0,0 0 0,0 0 0,4 0 0,14 5 136,-19-6-130,1 1 1,1 0-1,-1-1 1,0 0-1,0 1 0,0-1 1,0-1-1,0 1 1,0 0-1,0-1 1,0 1-1,5-3 0,18-1 186,-19-1-1010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3:57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 7328,'0'0'5289,"-3"15"-4734,-11 58 1107,-7 128 1,23-164-779,-1-27-602,0 0 1,-1 0 0,0 0-1,-2 11 1,2-20-237,0 0-1,-1 0 1,1-1 0,0 1 0,0 0-1,0 0 1,0-1 0,0 1-1,0 0 1,0 0 0,0 0 0,0-1-1,0 1 1,0 0 0,0 0-1,0-1 1,1 1 0,-1 0-1,0 0 1,0-1 0,1 1 0,-1 0-1,1-1 1,-1 1 0,1 0-1,-1-1 1,1 1 0,-1-1-1,1 1 1,1 0 0,-2-1-13,1 0-1,0-1 1,0 1 0,0 0-1,0-1 1,0 1 0,0 0 0,-1-1-1,1 0 1,0 1 0,0-1 0,-1 1-1,1-1 1,0 0 0,-1 1-1,1-1 1,-1 0 0,1 0 0,-1 0-1,1 1 1,-1-1 0,0 0 0,1 0-1,-1 0 1,0 0 0,0 0 0,1 0-1,-1 0 1,0-1 0,5-26-2560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5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10152,'0'0'11282,"-12"3"-10745,-16 5-283,-3 0 906,-53 22 0,74-25-792,1 2 1,0-1-1,0 1 1,0 0-1,1 1 1,1 0-1,-1 0 1,1 0-1,0 1 0,1 1 1,0-1-1,1 1 1,0 0-1,0 0 1,-6 21-1,11-28-297,-1 1-1,1-1 0,0 1 0,-1-1 1,2 1-1,-1-1 0,0 1 0,1-1 1,0 1-1,-1-1 0,1 1 1,1-1-1,-1 1 0,0-1 0,1 0 1,0 0-1,0 0 0,0 0 0,0 0 1,0 0-1,0-1 0,1 1 0,-1-1 1,1 1-1,0-1 0,0 0 0,0 0 1,0 0-1,0-1 0,0 1 0,0-1 1,5 2-1,14-1-70,0-2 0,-1 0 0,1-1 0,0-2 0,-1 0 0,1-1 0,-1-1 0,23-9 0,-41 13 87,1-1 0,0 0 0,-1 0 0,0 0 0,1-1 0,-1 1 0,0-1 0,0 0 0,-1 1 0,4-5 0,22-33-2469,-21 30-212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03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247 697 4312,'0'0'7836,"-11"-1"-7448,5 1-392,-7-2 220,1 2 0,-18 0 1,25 0-115,0 1 0,0 0 1,1 0-1,-1 0 0,0 0 1,1 1-1,-1-1 0,1 1 1,-1 0-1,1 1 1,-8 4-1,3 1 60,-1 0 0,1 0 0,1 1 1,0 0-1,0 0 0,0 1 0,1 0 0,1 0 0,0 1 1,-5 12-1,6-12-75,2 0 0,-1 0 0,2 0 0,-1 0 0,1 0 0,1 1 0,0 17 0,1-21-43,1 0 0,0 1-1,1-1 1,0 0 0,0 0 0,1 0-1,0 0 1,0 0 0,0-1 0,1 0-1,6 9 1,-7-12-24,0 0-1,1 0 1,0-1 0,-1 1-1,1-1 1,0 0-1,1 0 1,-1 0 0,1 0-1,-1-1 1,1 0 0,0 0-1,0 0 1,0 0-1,0-1 1,6 1 0,-8-1-9,1 0 0,0-1 0,-1 0 1,1 0-1,0 0 0,0 0 0,-1-1 0,1 1 1,0-1-1,-1 0 0,1 0 0,-1 0 0,1-1 1,-1 1-1,0-1 0,1 0 0,-1 0 0,0 0 1,0 0-1,0-1 0,0 1 0,-1-1 1,3-2-1,3-5 10,-1 1 1,0-1 0,-1-1 0,0 1-1,-1-1 1,0 0 0,0 0-1,-1-1 1,-1 1 0,3-17-1,-3 3 82,-1 0 0,-2 0-1,0 0 1,-7-39 0,7 63-94,0 0 0,0 0 1,0 0-1,0 0 0,-1 0 0,1 1 1,0-1-1,0 0 0,-1 0 0,1 0 1,-1 1-1,1-1 0,-1 0 0,1 0 1,-1 1-1,1-1 0,-1 0 0,0 1 1,1-1-1,-1 1 0,0-1 1,0 1-1,1-1 0,-1 1 0,0-1 1,0 1-1,-1-1 0,-10-6 214,10 8-182,0 1-1,1 0 0,-1 0 0,0 0 1,1 0-1,-1 0 0,1 0 0,-1 0 0,1 0 1,0 0-1,-1 3 0,-2 6-12,1 0-1,0 0 1,1 0-1,0 0 1,1 0-1,0 1 1,2 13-1,11 80 109,-5-53-59,15 76 99,4 38-46,-22-129-85,-2-16-11,0-1 1,-2 1-1,-3 40 1,2-56-9,1 0 0,-2 0 0,1 0 0,-1 0 0,1 0-1,-1 0 1,-1 0 0,1-1 0,-1 1 0,1-1 0,-1 1 0,-1-1 0,1 0 0,-1-1 0,1 1 0,-1 0 0,0-1 0,0 0 0,-1 0 0,-7 4 0,8-6 6,1 0 1,-1 0 0,0 0-1,0-1 1,0 0-1,0 0 1,0 0 0,0 0-1,0 0 1,1-1-1,-1 0 1,0 1 0,0-2-1,0 1 1,1 0-1,-6-3 1,3 1 23,0 0 1,0 0-1,1 0 0,-1-1 1,1 0-1,-1 0 0,1 0 1,-9-10-1,10 9 1,0-1-1,1 0 1,-1 0 0,1 0-1,0 0 1,-3-11 0,5 13-42,0 0 1,1 1-1,-1-1 1,1 0-1,0 0 1,0 1-1,1-1 0,-1 0 1,1 1-1,0-1 1,-1 0-1,2 1 1,2-7-1,-1 3-6,1 0 0,0 1-1,0-1 1,1 1-1,0 0 1,0 0 0,1 1-1,10-9 1,6-3-4,28-14 0,-10 5 1,-7 4-10,139-103-107,-155 109 88,-1 0 0,-1-1 1,23-35-1,-3 6-11,-30 38 42,-1 0 1,0 0-1,0 0 0,0 0 1,-1-1-1,-1 0 1,1 1-1,-1-1 1,-1 0-1,0 0 1,0 0-1,-1 0 1,0-1-1,0 1 1,-1 0-1,0 0 1,-1 0-1,0 0 0,-6-15 1,8 22-2,-1 0 0,0 0 0,-1 0 0,1 1 0,0-1 0,0 0 0,-1 1 0,1-1 0,-1 1 0,1 0 0,-1-1 0,0 1 0,1 0 0,-1 0 0,0 0 0,0 0 0,0 1 0,0-1 0,0 0 0,0 1 0,0-1 0,0 1 0,0 0 0,0-1 0,0 1 0,0 0 0,0 0 0,0 1 0,0-1 0,0 0 0,0 1 0,0-1 0,0 1 0,-4 1 0,2 0-6,0 0 1,0 0-1,0 0 1,1 0-1,-1 1 1,1-1 0,-1 1-1,1 0 1,0 0-1,0 0 1,0 0-1,1 1 1,-1-1-1,1 1 1,-4 8-1,2-1-2,1 0 0,0 1 0,1 0-1,0 0 1,1-1 0,0 1 0,1 0 0,0 0-1,1 0 1,1 0 0,-1 0 0,2 0-1,0-1 1,0 1 0,1-1 0,1 0 0,9 18-1,-10-21 2,1 0-1,0-1 0,0 1 0,1-1 1,0 0-1,0-1 0,0 1 0,1-1 1,0-1-1,0 1 0,1-1 0,0 0 1,0-1-1,0 0 0,0 0 0,0-1 1,1 0-1,0 0 0,-1-1 0,1 0 1,0-1-1,0 1 0,16-2 0,-17 0 9,0-2-1,1 1 1,-1-1 0,0-1-1,0 0 1,0 0-1,0 0 1,0-1-1,-1 0 1,0 0 0,0-1-1,0 0 1,7-7-1,1-2 20,0 0 0,-1-1 0,-1-1-1,13-20 1,-11 13 14,-1-2 0,-2 1 0,0-1 0,10-34-1,22-107 154,-26 92-94,-4 5-11,-2 1 0,-4-2 0,-2 1 0,-4-1 0,-7-88 0,4 125-55,2 26-14,-1 0-1,0 0 1,0-1 0,-1 1 0,0 0 0,0 0 0,-1 0-1,-2-8 1,4 15-19,0 0-1,0 0 1,0 0-1,0-1 1,0 1-1,0 0 0,-1 0 1,1-1-1,0 1 1,0 0-1,0 0 1,0 0-1,0 0 1,0-1-1,-1 1 0,1 0 1,0 0-1,0 0 1,0 0-1,0 0 1,-1-1-1,1 1 1,0 0-1,0 0 1,0 0-1,-1 0 0,1 0 1,0 0-1,0 0 1,-1 0-1,1 0 1,0 0-1,0 0 1,0 0-1,-1 0 1,1 0-1,0 0 0,0 0 1,-1 0-1,1 0 1,0 0-1,0 0 1,0 0-1,-1 0 1,1 1-1,0-1 1,0 0-1,0 0 0,-1 0 1,1 0-1,0 0 1,0 1-1,0-1 1,0 0-1,-1 0 1,-5 13-45,-23 123-112,20-86 104,1 12-58,3 0 0,3 89 0,2-96 64,5 30-7,3-1 1,23 103 0,-28-173 49,0 0 5,1-1 0,0 0 0,1 0 0,0 0 0,1-1 1,0 0-1,13 18 0,-13-20 21,-4-7 1,0 1 0,1 0-1,-1-1 1,1 0 0,0 1 0,0-1 0,4 4-1,-6-7-17,1 1 0,-1-1 0,0 1-1,0-1 1,0 0 0,0 1 0,1-1-1,-1 0 1,0 0 0,0 0 0,1 0-1,-1 0 1,0 0 0,0 0 0,0 0-1,1 0 1,-1-1 0,0 1 0,0 0-1,0-1 1,1 1 0,-1-1 0,0 1-1,0-1 1,0 0 0,0 1 0,0-1-1,0 0 1,0 0 0,0 0 0,0-1-1,3-2 12,0-1 0,0 0-1,-1 0 1,0 0 0,0 0-1,0 0 1,2-8 0,6-10 25,1 2 13,-1-1 0,-1-1 0,0 0 0,-2 0 0,-1-1-1,7-37 1,-13 51-8,1 1 0,0-1 0,0 0-1,1 1 1,1 0 0,0 0 0,0 0 0,0 0-1,1 1 1,7-9 0,-12 16-43,0 1 0,1-1 0,-1 0 0,1 1 0,-1-1 0,1 1-1,-1-1 1,1 1 0,0-1 0,-1 1 0,1-1 0,0 1 0,-1-1 0,1 1 0,0 0 0,0-1 0,-1 1 0,1 0 0,0 0 0,0 0 0,0 0 0,-1-1-1,1 1 1,0 0 0,0 0 0,0 0 0,-1 1 0,1-1 0,0 0 0,0 0 0,-1 0 0,1 1 0,0-1 0,0 0 0,-1 1 0,1-1 0,0 0 0,-1 1-1,1-1 1,0 1 0,-1-1 0,1 1 0,-1 0 0,1-1 0,-1 1 0,1 0 0,4 5-2,-1 0-1,0-1 1,0 2-1,3 7 1,-4-9 4,13 30-24,-3 2 0,0 0 0,-2 0 0,5 41 0,-14-73 17,-2 1-1,1-1 1,-1 1 0,0 0-1,0-1 1,0 1 0,-1 0-1,-2 10 1,2-15 4,1 1 1,0 0 0,-1-1-1,0 1 1,1 0-1,-1-1 1,0 1 0,0-1-1,0 0 1,0 1 0,0-1-1,0 0 1,0 1-1,-1-1 1,1 0 0,0 0-1,-1 0 1,1 0 0,0 0-1,-1-1 1,0 1-1,1 0 1,-1-1 0,1 1-1,-1-1 1,0 1 0,1-1-1,-1 0 1,0 1-1,1-1 1,-1 0 0,0 0-1,-2-1 1,-6-1 48,1-1 1,-1 0-1,1 0 0,-1-1 1,1 0-1,0-1 0,1 0 1,-1 0-1,1-1 0,0 0 1,-13-13-1,21 18-48,-1 1-1,1 0 1,-1-1 0,0 1-1,1-1 1,0 1 0,-1-1-1,1 1 1,-1-1 0,1 1-1,0-1 1,-1 1 0,1-1 0,0 0-1,-1 1 1,1-1 0,0 0-1,0 1 1,0-1 0,0 0-1,-1 1 1,1-1 0,0 0 0,0 1-1,0-1 1,1 0 0,-1 1-1,0-1 1,0 0 0,0 1-1,0-1 1,1 0 0,-1 1-1,0-1 1,0 1 0,1-1 0,-1 0-1,1 1 1,-1-1 0,0 1-1,1-1 1,-1 1 0,1-1-1,-1 1 1,1 0 0,-1-1-1,1 1 1,0 0 0,-1-1 0,1 1-1,-1 0 1,1 0 0,1-1-1,4-1 1,0 0-1,0 0 0,0 1 1,9-2-1,4 1-28,1 1 0,-1 1 0,1 0 0,-1 1 0,1 2 1,-1 0-1,1 0 0,29 12 0,66 13-136,-112-27 128,-1-1 1,1 1 0,0-1 0,-1 1 0,1-1 0,0 0 0,-1 0-1,4 0 1,-8-6-3589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04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9344,'0'0'4254,"14"3"-3643,96 23 684,-104-25-1228,127 30 1777,-111-28-1538,-1 0 0,1-2 0,-1 0 0,32-3 0,44-14 186,-63 9-2847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07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1 936 5920,'0'0'6397,"10"-5"-5986,1 0-257,0-2 1,0 1-1,0-2 1,-1 1-1,0-1 1,0-1-1,14-17 1,-14 12 65,0-1 1,-2 0 0,1-1-1,6-20 1,9-16 290,6-14 183,-2-2-1,22-85 0,-35 99-272,-2-2-1,-2 0 1,4-88 0,-23 44 344,7 92-482,-3 7-31,4 1-240,-1 1 0,0 0 0,1-1 0,-1 1 0,0 0 0,1 0 0,-1-1-1,1 1 1,0 0 0,-1 0 0,1 0 0,0 0 0,-1 0 0,1 1-1,-14 97 131,6-37-89,3-5 32,3 0-1,9 104 1,-3-111-51,-3-32-8,3 49 157,15 76 0,-13-107-89,-6-28-64,2 1 1,-1-1-1,1 0 1,0 1-1,1-1 1,0 0-1,0-1 1,7 13-1,-1-6 12,-8-11-8,1 0 1,0 1-1,0-1 1,0 0-1,0-1 1,1 1-1,-1 0 1,6 4-1,-7-7-23,1 1 0,0 0 0,-1-1 0,1 0 0,-1 1 0,1-1 0,0 0 0,-1 0 0,1 0-1,0 0 1,-1 0 0,1 0 0,0 0 0,-1 0 0,1-1 0,-1 1 0,1-1 0,0 1 0,-1-1 0,1 0 0,-1 0 0,1 1-1,-1-1 1,2-2 0,11-7 27,-2 0 0,1-1 0,-1 0 0,-1-1 0,0 0 0,-1-1 0,0 0 0,11-20 0,5-6 52,-20 28-43,0 0-1,0 0 0,-1 0 0,-1-1 1,0 0-1,0 0 0,-1 0 1,-1 0-1,0 0 0,-1-1 0,0 1 1,-1-1-1,-2-19 0,2 31-35,0 1 0,0-1-1,0 0 1,0 0 0,0 1-1,0-1 1,0 0-1,0 0 1,-1 1 0,1-1-1,0 0 1,-1 1 0,1-1-1,0 0 1,-1 1 0,1-1-1,-1 1 1,1-1 0,-1 0-1,1 1 1,-1-1 0,1 1-1,-1 0 1,1-1 0,-2 0-1,1 1-1,1 0-1,-1 0 1,0 0-1,0 0 1,0 0 0,1 1-1,-1-1 1,0 0-1,0 0 1,0 0-1,1 1 1,-1-1 0,0 1-1,0-1 1,1 0-1,-1 1 1,0-1-1,0 2 1,-2 0 6,0 1-1,0 0 1,0 0-1,0 0 1,1 1-1,-1-1 1,-3 7-1,4-2-13,0-1 0,0 1 0,1 0 0,0 0 0,0-1 0,1 1 0,0 0 0,0 0 0,1 0 0,0 0 0,1-1 0,-1 1 0,5 12 0,-1-7-7,0 0 0,1 0 0,0-1 0,0 0 0,1 0 0,1-1 0,10 12 0,-13-18 6,0 1 0,1-1 0,0 0 1,0-1-1,0 1 0,0-1 1,1-1-1,-1 1 0,1-1 1,0 0-1,0 0 0,0-1 0,1 0 1,-1 0-1,1-1 0,13 1 1,-16-2 6,0 0 1,0-1 0,0 1 0,0-1 0,0 0 0,0-1-1,-1 1 1,1-1 0,0 0 0,-1 0 0,1 0-1,-1 0 1,0-1 0,0 0 0,0 0 0,0 0-1,0-1 1,-1 1 0,0-1 0,1 1 0,-1-1 0,-1 0-1,1-1 1,0 1 0,-1 0 0,3-7 0,-3 3 21,1-1 1,-1 1-1,0-1 1,-1 1 0,0-1-1,-1 0 1,1 1-1,-2-1 1,1 0-1,-1 1 1,-1-1 0,1 1-1,-1-1 1,-1 1-1,0 0 1,0 0 0,0 0-1,-1 0 1,0 0-1,-11-13 1,10 15-6,0 0 0,0 1 1,-1-1-1,0 1 0,0 1 1,0-1-1,-1 1 0,0 0 0,1 1 1,-1 0-1,-1 0 0,1 0 1,0 1-1,-1 0 0,1 0 0,-1 1 1,1 0-1,-1 0 0,0 1 1,1 0-1,-1 0 0,0 1 0,1 0 1,-1 0-1,0 1 0,1 0 1,-11 4-1,-18 14-32,35-20-13,3 1 6,-1 0 0,0 0 1,1 0-1,-1 0 0,1 0 1,-1 0-1,1 0 0,-1-1 1,3 1-1,3-2 2,0 0 0,0 0 0,1 0 0,-1 1 0,0 0 0,0 0 0,11 2 0,23 0-14,-31-2 17,67-3-94,1-3 1,90-20-1,-56 11 5,-48 7 43,-57 6 46,6-3-4,-14 5 15,1 0-1,0 0 1,0 0 0,0 0-1,0 0 1,0 0 0,0 0-1,0 0 1,0 0-1,-1 0 1,1 1 0,0-1-1,0 0 1,0 0-1,0 0 1,0 0 0,0 0-1,0 0 1,0 1-1,0-1 1,0 0 0,0 0-1,0 0 1,0 0-1,0 0 1,0 0 0,0 1-1,0-1 1,0 0 0,0 0-1,0 0 1,0 0-1,0 0 1,0 0 0,0 1-1,0-1 1,0 0-1,0 0 1,0 0 0,0 0-1,0 0 1,1 0-1,-1 0 1,0 0 0,0 1-1,0-1 1,0 0 0,0 0-1,0 0 1,0 0-1,0 0 1,1 0 0,-1 0-1,0 0 1,0 0-1,0 0 1,0 0 0,0 0-1,0 0 1,1 0-1,-1 0 1,0 0 0,0 0-1,0 0 1,0 0-1,0 0 1,0 0 0,1 0-1,-1 0 1,-22 16 143,20-13-136,-22 18 76,1 2 1,-22 29-1,34-38-50,8-12-25,1 0-1,0 1 1,0-1 0,0 1-1,0-1 1,1 1 0,-1 0-1,1 0 1,0 0 0,-1 0-1,1 0 1,1 0 0,-1 0-1,0 0 1,1 0 0,-1 0-1,1 0 1,0 1 0,0-1 0,1 3-1,-1-2-7,1 0-1,0 0 1,0 0-1,0 0 1,1 0-1,-1-1 1,1 1 0,0-1-1,0 1 1,0-1-1,0 1 1,1-1-1,-1 0 1,1 0-1,5 4 1,-6-6-4,0 1-1,0-1 1,1 0 0,-1 0-1,0 1 1,1-2 0,-1 1-1,1 0 1,-1 0 0,1-1-1,-1 0 1,1 1 0,-1-1 0,1 0-1,0 0 1,-1 0 0,1-1-1,-1 1 1,1 0 0,-1-1-1,1 0 1,-1 0 0,1 0 0,-1 0-1,4-2 1,-3 1 8,1 0 0,-1-1 0,0 1 0,-1-1 0,1 0 1,0 0-1,-1 0 0,1 0 0,-1 0 0,0 0 0,0-1 0,-1 1 0,1-1 0,-1 1 1,1-1-1,-1 1 0,0-1 0,0 0 0,-1 0 0,1 0 0,-1 0 0,0-6 0,0-6 28,-1 0 0,-1-1 0,-1 1-1,-4-17 1,3 22 20,0 0 0,-1 1-1,0 0 1,0 0 0,-1 0-1,0 0 1,-1 1 0,0 0-1,-15-14 1,21 22-47,0 1 1,1 0-1,-1-1 1,0 1 0,1-1-1,-1 1 1,0-1-1,1 1 1,-1-1-1,0 1 1,1-1-1,-1 0 1,1 1-1,-1-1 1,1 0-1,0 1 1,-1-1-1,1 0 1,0 0 0,-1 0-1,1 1 1,0-1-1,0 0 1,0 0-1,0-1 1,1 1-11,0 0 1,1 1 0,0-1-1,-1 0 1,1 1 0,-1-1-1,1 1 1,0 0-1,-1 0 1,1-1 0,1 1-1,10-1-14,17-2 1,47 1 0,-7 1 40,68-6 53,-77-1 216,-45 3-122,-16 5-162,1 0-1,-1 0 0,0 0 1,1 0-1,-1-1 0,0 1 1,1 0-1,-1 0 0,0 0 1,1 0-1,-1 0 0,0-1 1,0 1-1,1 0 1,-1 0-1,0 0 0,0-1 1,1 1-1,-1 0 0,0 0 1,0-1-1,1 1 0,-1 0 1,0-1-1,0 1 0,0 0 1,0-1-1,0 1 1,1 0-1,-1-1 0,0 1 1,0 0-1,0-1 0,0 1 1,0 0-1,0-1 0,0 1 1,0 0-1,0-1 0,-1 0 1,1 1-14,1 0-1,-1 1 1,0-1 0,0 0-1,0 0 1,0 0 0,0 0-1,0 0 1,0 0 0,0 0-1,0 0 1,0 0 0,0 0-1,0 0 1,0 1 0,0-1-1,0 0 1,0 0 0,0 0-1,0 0 1,0 0 0,0 0-1,0 0 1,-1 0 0,1 0-1,0 0 1,0 0 0,0 0 0,0 1-1,0-1 1,0 0 0,0 0-1,0 0 1,0 0 0,0 0-1,0 0 1,0 0 0,0 0-1,0 0 1,-1 0 0,1 0-1,0 0 1,0 0 0,0 0-1,0 0 1,0 0 0,0 0-1,0 0 1,0 0 0,0 0-1,0 0 1,0 0 0,-1 0-1,1 0 1,0 0 0,0 0-1,0 0 1,0 0 0,0 0 0,0 0-1,0 0 1,0 0 0,0 0-1,0 0 1,0 0 0,0 0-1,-1 0 1,1-1 0,0 1-1,-7-1-3585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07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8640,'0'0'-15,"17"-2"430,265-22 2273,-89 8-642,117-15-60,-271 22-3781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10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0 989 6016,'0'0'3174,"12"-1"-2623,-4 1-456,0 0 0,0-1 0,0 0 0,0 0 0,0-1 0,-1 0 0,1-1 0,0 0 0,-1 0 0,1 0 0,-1-1 0,0 0 0,-1-1 0,10-6 0,39-38 1101,76-90 0,-105 107-749,-1-2-1,-2-1 0,-1 0 1,23-52-1,-39 72-316,65-159 1218,-61 145-1063,-1 0 0,-1-1 1,6-61-1,-10 49 2,-2 26-110,0-1-1,-2 1 0,0-1 1,-2-17-1,2 33-130,0-1 1,0 1-1,-1-1 0,1 1 1,0-1-1,-1 1 0,0-1 1,1 1-1,-1 0 0,0 0 1,1-1-1,-1 1 0,0 0 1,-2-2-1,3 3-30,0 0 0,0 0-1,-1-1 1,1 1 0,0 0 0,-1 0 0,1 0-1,0 0 1,-1 0 0,1 0 0,-1 0 0,1 0-1,0 0 1,-1 0 0,1 0 0,0 0 0,-1 0-1,1 0 1,0 0 0,-1 0 0,1 0-1,-1 0 1,1 0 0,-1 1 0,-10 11 141,3 1-84,1 0-1,1 1 1,1 0 0,-6 20 0,-12 62 116,20-83-162,-4 25 76,2 1 1,1 0 0,3 69 0,6-47 141,19 101 0,-22-153-212,1 0 1,0-1-1,0 1 1,0-1-1,1 0 1,1 1-1,-1-2 0,1 1 1,0-1-1,1 1 1,0-2-1,13 13 1,-14-14-12,0-1 1,1-1 0,-1 1-1,1-1 1,-1 0 0,1 0-1,0 0 1,0-1 0,1 0-1,-1 0 1,0-1 0,1 0-1,-1 0 1,1 0 0,-1-1-1,1 0 1,-1 0 0,1-1-1,6-1 1,10-3 32,-1-2-1,0 0 1,0-1 0,0-2-1,27-15 1,94-71 199,-123 82-211,-8 5 12,-1-1-1,15-16 1,-11 10 48,-14 16-95,-1 0 0,1-1 1,-1 1-1,1-1 0,-1 1 1,1-1-1,-1 0 0,1 1 0,-1-1 1,1 1-1,-1-1 0,0 0 0,1 1 1,-1-1-1,0 0 0,0 0 0,1 1 1,-1-1-1,0 0 0,0 0 0,0 1 1,0-1-1,0-1 0,0 2 2,-1-1-1,1 1 0,-1-1 1,1 1-1,-1 0 1,1-1-1,-1 1 1,1-1-1,-1 1 0,1 0 1,-1-1-1,1 1 1,-1 0-1,0 0 0,1-1 1,-1 1-1,1 0 1,-1 0-1,0 0 0,0 0 1,-5-1 24,1 1 0,-1 0-1,0 1 1,-10 1 0,2 1-10,0 2-1,0 0 1,1 0-1,-1 2 1,1-1-1,1 2 1,-1 0 0,1 0-1,0 1 1,1 0-1,-12 14 1,13-13-10,0 1 1,1 0 0,1 0-1,0 1 1,0 0 0,1 0-1,1 1 1,0 0 0,1 0 0,0 0-1,-5 26 1,9-32-3,0 1 1,1-1-1,0 0 0,0 0 1,1 1-1,0-1 1,0 0-1,1 0 0,0 0 1,0 0-1,4 9 1,-5-13-8,1 0 0,-1 0 0,1-1 0,0 1 1,-1 0-1,1-1 0,0 1 0,0-1 0,1 0 1,-1 0-1,1 0 0,-1 0 0,1 0 1,-1 0-1,1-1 0,0 1 0,0-1 0,0 0 1,0 0-1,0 0 0,0 0 0,0 0 1,0-1-1,0 1 0,0-1 0,1 0 0,3 0 1,-1-1 1,0-1 1,0 1 0,-1-1 0,1 0 0,-1 0 0,0 0 0,1-1 0,-1 0 0,0 0 0,0-1 0,-1 1 0,1-1 0,-1 0 0,0 0 0,0 0 0,0-1 0,0 1 0,-1-1-1,4-7 1,4-8 52,0-1 0,-2 0 0,11-31 0,-17 42-23,1-1 50,0-1 1,0 0-1,-1 0 1,-1-1-1,2-20 1,-4 32 4,0 1-84,-1 1 0,1-1 0,-1 0 0,1 0 1,-1 1-1,1-1 0,-1 0 0,1 1 0,0-1 1,-1 1-1,1-1 0,0 0 0,-1 1 0,1-1 1,0 1-1,0-1 0,-1 1 0,1-1 0,0 1 1,0-1-1,0 1 0,-1-1 0,1 1 0,0-1 1,0 1-1,0-1 0,0 1 0,0-1 1,0 1-1,0-1 0,1 2 0,-2 15-2,2-4-25,0 0 1,0-1 0,2 0 0,-1 1 0,1-1 0,1 0 0,0 0-1,1-1 1,0 1 0,1-1 0,0 0 0,1-1 0,0 1 0,17 17 0,-22-26 13,1 0 1,-1-1-1,1 0 1,-1 1-1,1-1 1,0 0-1,-1 0 1,1 0-1,0-1 1,0 1-1,-1-1 1,1 1-1,0-1 1,0 0-1,0 0 1,0 0-1,0-1 1,-1 1-1,1-1 1,0 1-1,0-1 1,0 0-1,-1 0 1,4-2-1,8-3 8,0-1 0,0-1 0,14-10 0,-20 12 4,8-4 10,0-1-1,-1-1 1,-1 0-1,0-1 0,20-24 1,-5 2 11,-14 19 11,-1-1 1,-1-1-1,0 0 1,11-24-1,-16 29 38,-7 12-59,0-1 1,0 0-1,0 1 1,0-1-1,0 0 1,0 0-1,0 0 1,0 0-1,-1 1 1,1-1-1,0-3 1,-1 5 13,0 24 193,10 34-150,-7-36-59,0-1 0,2 0 0,0-1 0,1 1 0,16 33 0,-17-44-14,1 0-1,1-1 1,-1 0 0,2 0-1,-1-1 1,1 0 0,0 0 0,15 11-1,-18-16-1,0 1 1,1-1-1,0 1 0,-1-2 0,1 1 0,0-1 0,0 1 0,1-2 0,-1 1 0,0-1 1,1 0-1,-1 0 0,1-1 0,-1 1 0,1-2 0,8 0 0,0-2 11,0 0 0,-1-2 0,0 1 0,0-2-1,0 0 1,-1 0 0,0-1 0,0-1 0,0 0 0,-1-1-1,-1 0 1,1-1 0,-1-1 0,17-21 0,-14 15 22,-1-1 0,-1 0 0,-1-1 0,0 0 1,-2-1-1,13-35 0,-19 47-5,7-29 57,-10 35-75,0 0 0,0 0 0,0 1 0,0-1 0,0 0-1,0 0 1,0 1 0,0-1 0,-1 0 0,1 0 0,-1 1 0,1-1 0,-1 0 0,0 1 0,0-1 0,1 1 0,-1-1 0,0 1 0,-2-2 0,3 3-7,-1 0 1,0-1-1,0 1 1,0 0-1,1 0 1,-1 0-1,0 0 0,0 0 1,0 0-1,0 0 1,1 0-1,-1 1 1,0-1-1,0 0 1,0 0-1,1 1 1,-1-1-1,0 0 0,0 1 1,1-1-1,-1 1 1,0-1-1,0 2 1,-21 14 16,20-14-17,-10 8-4,2 1 0,-1 1 0,1-1-1,1 2 1,0-1 0,1 2 0,0-1-1,1 1 1,1 0 0,0 0 0,1 1-1,0-1 1,1 1 0,1 0 0,0 1-1,1-1 1,0 25 0,2-34-2,0 2-10,0 1 1,0-1-1,0 1 0,1-1 0,1 1 1,-1-1-1,1 1 0,1-1 1,-1 0-1,7 13 0,-2-3-26,-6-15 31,0 0 0,-1 0 0,2 0 0,-1-1 0,0 1 0,0 0 0,1 0 0,-1-1 0,1 1 0,0-1 0,0 1 0,4 3 0,-5-6 7,0 0-1,0 0 1,0 1-1,0-1 1,0 0-1,0 0 0,0-1 1,1 1-1,-1 0 1,0 0-1,0 0 0,0-1 1,0 1-1,-1 0 1,1-1-1,0 1 1,0-1-1,0 1 0,0-1 1,0 0-1,0 1 1,-1-1-1,1 0 0,0 0 1,-1 1-1,1-1 1,0 0-1,0-1 0,17-27-7,-18 29 8,7-15 7,0-1 0,-1 0 0,-1 0-1,-1 0 1,0 0 0,3-29 0,-5-101 263,-2 82 63,-8 120-242,11 144-129,2-37-15,-5-72 29,2-7 2,-19 165 0,12-213 23,1-5-1,-12 44 1,13-67 0,1 0 0,-1 0 1,-1 0-1,1-1 0,-1 1 0,-1-1 1,1 0-1,-1 0 0,0 0 1,-9 7-1,12-12 4,0 0 0,-1-1 0,1 1 0,-1-1 0,1 0 0,-1 0 0,0 0 0,1 0 0,-1 0 0,0-1 0,0 1 0,0-1 1,0 0-1,0 1 0,1-1 0,-1-1 0,0 1 0,0 0 0,0-1 0,0 1 0,1-1 0,-1 0 0,0 0 0,0 0 0,1 0 0,-1-1 0,-4-2 0,-2-2 21,-1 0 1,1-1-1,0 0 0,1-1 0,-15-15 0,15 14 2,1-1 0,0 1 1,0-1-1,1-1 0,1 1 1,0-1-1,0 0 0,1-1 0,0 1 1,1-1-1,0 1 0,1-1 1,0 0-1,1 0 0,1 0 1,-1 0-1,2 0 0,0 0 0,0 0 1,6-18-1,-1 12 0,1 0 0,1 1 1,1 0-1,1 0 0,0 1 0,1 0 0,1 1 1,0 1-1,1-1 0,0 2 0,1 0 0,21-15 0,100-67 104,-14 9-127,-63 45-21,-37 27 8,0 0 0,-1-2-1,0-1 1,19-22-1,-18 15-14,-6 7 9,-1 1 0,0-2 0,20-35 0,-31 45 21,-1 1-1,0-1 1,-1 0 0,0 0-1,0 0 1,-1 0-1,0 0 1,0 1 0,0-1-1,-1 0 1,-1 0 0,1 0-1,-4-9 1,4 16-3,0 0-1,0-1 1,1 1 0,-1 0 0,0 0-1,0 0 1,-1 0 0,1 0 0,0 0 0,0 0-1,0 0 1,-1 0 0,1 1 0,0-1-1,-1 1 1,1-1 0,-1 1 0,1-1 0,-1 1-1,1 0 1,0-1 0,-1 1 0,1 0 0,-3 0-1,-41 5 46,33-3-24,8-1-26,0 0 0,-1 0-1,1 1 1,0-1 0,-1 1-1,1 0 1,0 0 0,0 0-1,0 1 1,1 0 0,-1-1 0,1 1-1,-1 0 1,1 1 0,0-1-1,0 1 1,0-1 0,1 1-1,-1 0 1,1 0 0,0 0 0,0 0-1,-2 8 1,2-6-8,0 0 0,1 0 0,0 0 0,0 0 0,0 0 1,1 0-1,0 0 0,0 0 0,0 0 0,1 0 0,0 0 0,0 0 0,1 0 0,0 0 0,0-1 1,0 1-1,5 9 0,1-3 6,0-1 1,1 0 0,0-1 0,1 0-1,0 0 1,0-1 0,1 0-1,0-1 1,1 0 0,0-1-1,0 0 1,0-1 0,1-1 0,0 0-1,0 0 1,1-1 0,21 3-1,-21-5 26,1 0-1,-1-1 0,1-1 0,-1 0 0,1-1 1,-1-1-1,1 0 0,-1-1 0,0-1 1,0 0-1,0-1 0,0 0 0,-1-1 0,0 0 1,0-1-1,18-14 0,-27 18-34,-1 0 0,1 0 0,-1 0 0,0-1 0,0 1-1,0-1 1,0 0 0,-1 0 0,1 0 0,-1 0 0,0 0 0,-1 0 0,1-1 0,-1 1 0,1-1-1,0-6 1,-2 7-483,0 1-1,0 0 0,0-1 0,0 1 0,-1 0 0,1 0 1,-2-6-1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13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0 5920,'0'0'6898,"-8"10"-6516,1-1-292,0 0 1,0 1 0,1 0 0,1 0 0,-1 0-1,2 1 1,-1-1 0,-4 20 0,2 11 235,1 2 0,2-1 0,2 1-1,4 56 1,30 172 1349,-17-166-957,9 31 1052,-24-121-1053,-3-18 342,-6-27-366,-10-35-328,8 30-58,-9-49 1,18 74-248,1 0 0,1 0-1,-1 0 1,2 0 0,-1 0 0,1 0 0,1 0 0,0 1-1,5-17 1,-5 20-30,1 0 0,0 0 0,0 0 0,0 1 0,1-1 0,0 1 0,0 0 0,0 0 0,1 0 0,0 0 0,0 1 0,0 0 1,0 0-1,1 0 0,9-5 0,-4 4-10,0 0 1,0 1-1,0 0 1,1 0-1,0 1 1,-1 1-1,18-2 1,-20 4-17,0 0 1,0 0-1,0 1 1,-1 0-1,1 1 1,0 0-1,-1 0 1,0 1-1,1 0 0,14 9 1,-17-9-4,0 1 1,0 0-1,0 1 0,-1-1 1,0 1-1,0 0 0,6 7 1,-10-10 3,0-1 0,0 0 0,0 1 0,0-1 0,0 0 0,0 1 1,0-1-1,-1 1 0,1 0 0,-1-1 0,1 1 0,-1 0 0,1-1 0,-1 1 0,0 0 0,0-1 1,0 1-1,0 0 0,0-1 0,0 1 0,0 0 0,0 0 0,-1-1 0,1 1 0,-1 0 1,1-1-1,-1 1 0,0-1 0,0 1 0,0-1 0,1 1 0,-1-1 0,-1 0 0,1 1 0,-2 1 1,-2 0 12,0 0 0,0-1 0,0 0 0,0 0 0,-1 0 0,1 0 0,-1-1 0,1 0 0,-10 1 0,-12 3 26,15-1 10,0-2 0,-1 0 1,1 0-1,-17 0 1,28-2-48,0-1 0,0 1 1,1 0-1,-1 0 0,0 0 1,0 0-1,0 0 1,1 0-1,-1 0 0,0 0 1,0 1-1,1-1 0,-1 0 1,0 0-1,0 1 1,1-1-1,-1 0 0,0 1 1,1-1-1,-1 0 1,1 1-1,-1-1 0,0 1 1,1 0-1,-1-1 0,1 1 1,-1-1-1,1 1 1,-1 0-1,1-1 0,0 1 1,-1 0-1,1-1 0,0 1 1,0 0-1,-1 0 1,1-1-1,0 1 0,0 0 1,0 0-1,0-1 0,0 1 1,0 0-1,0 0 1,0 0-1,0-1 0,0 1 1,1 0-1,-1 0 0,0-1 1,0 1-1,1 0 1,-1-1-1,1 2 0,1 3-2,1 0 0,-1-1-1,1 1 1,0-1 0,1 0 0,5 7-1,15 10 16,1-2 0,1-1 0,37 20 0,-27-17 58,42 33-1,-69-46 15,0 0-1,-1 1 1,15 18 0,-23-27-93,0 1 1,0-1 0,0 0 0,0 0-1,0 0 1,0 0 0,0 0 0,0 0-1,0 0 1,0 0 0,0 0 0,0 0-1,1 1 1,-1-1 0,0 0 0,0 0-1,0 0 1,0 0 0,0 0 0,0 0-1,0 0 1,0 0 0,1 0 0,-1 0-1,0 0 1,0 0 0,0 0 0,0 0 0,0 0-1,0 0 1,0 0 0,1 0 0,-1 0-1,0 0 1,0 0 0,0 0 0,0 0-1,0 0 1,0 0 0,0 0 0,0 0-1,1-1 1,-1 1 0,0 0 0,0 0-1,0 0 1,0 0 0,0 0 0,0 0-1,0 0 1,0 0 0,0 0 0,0 0-1,0-1 1,0 1 0,0 0 0,0 0-1,1 0 1,-1 0 0,0 0 0,3-13-105,1-8-3230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14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6728,'0'0'11206,"12"-1"-10773,-4-1-376,60-5 566,-59 7-496,-1 0 0,1 0 0,-1 1 0,1 0 1,0 1-1,16 5 0,-11-2 61,-5-2 4,-1 0 1,0 1 0,0-1-1,14 11 1,-20-13-146,0 1-1,0 0 1,0-1 0,-1 1 0,1 0 0,0 0 0,-1 0-1,0 0 1,1 1 0,-1-1 0,0 0 0,0 1 0,0-1-1,0 0 1,-1 1 0,1-1 0,-1 1 0,1-1 0,-1 1-1,0-1 1,0 6 0,-1-3-1,0 0-1,-1 1 1,1-1-1,-1 0 1,0 0-1,0 0 1,0 0-1,-1 0 1,0-1-1,0 1 1,0-1-1,0 0 1,-5 5-1,-5 4 69,0-1 0,-24 18 0,4-8 58,-16 13 246,43-30-299,-2 4 317,17-6-100,10 2-252,-1-1-8,0 0 0,1 0 0,-1-2 0,1-1 0,-1 0 0,30-3 0,-9 0 121,-32 2-146,1 0 1,-1 0-1,0-1 0,0 0 0,0-1 0,0 1 1,0-1-1,0-1 0,7-2 0,28-8 235,-24 8-3829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15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689 63 5224,'0'0'9281,"4"-11"-8770,12-32 1,-12 34 3553,-17 18-2665,0 2-1145,0 0 1,0-2-1,-18 11 1,-21 15 118,22-12-190,-7 7 159,-74 45 0,17-19 15,38-22 370,-101 47 0,150-78-596,1 1 1,-1 0 0,1 0 0,-1 1 0,-8 8 0,0 0 418,-14 8 307,30-21-837,0 0 0,0 0-1,1 1 1,-1-1 0,0 0 0,0 1 0,1-1-1,-1 1 1,0-1 0,0 1 0,0-1-1,0 1 1,0 0 0,0 0 0,0-1 0,2 3-1,0 0 8,14 5-17,1 1 0,0-2 0,0 0 0,20 4 0,-13-4 8,35 15 1,123 48 26,-166-60-33,-1 0 0,0 0-1,-1 2 1,25 22-1,-36-31-9,2 5 5,6 6 138,-8-14-72,-2-8-36,-2 7-52,0-1 0,1 0-1,-1 0 1,0 0 0,1 1-1,0-1 1,-1 0-1,1 1 1,0-1 0,0 0-1,0 1 1,0-1-1,0 1 1,0 0 0,2-3-1,5-7-69,45-58-774,-36 47-2375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16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202 185 14776,'0'0'1878,"-12"10"-1435,-4 3-312,0 1 0,2 0 0,-1 1 0,-20 30-1,22-25 18,0 0 0,2 1 0,0 1 0,2-1 0,0 2 0,2-1 0,-8 40-1,13-49-39,0 1 0,1-1 0,1 0-1,0 1 1,1-1 0,0 1 0,1-1-1,1 0 1,0 0 0,1 0-1,0 0 1,1-1 0,0 0 0,1 1-1,8 11 1,-9-16-44,0-1-1,0 1 1,1-1 0,-1 0 0,2-1-1,-1 1 1,1-1 0,0-1-1,0 1 1,0-1 0,1 0 0,0-1-1,0 0 1,0 0 0,0 0 0,1-1-1,-1-1 1,16 4 0,-4-4 21,-1 0 1,1-1-1,-1 0 1,1-2-1,0 0 0,-1-2 1,0 0-1,1-1 1,-2-1-1,1-1 1,0 0-1,-1-1 1,28-16-1,-32 15-10,-1-1-1,1 0 1,-1-1-1,-1 0 1,0-1-1,-1 0 1,0-1-1,0 0 1,-1-1-1,-1 0 1,0-1-1,-1 0 0,0 0 1,-1-1-1,-1 0 1,0 0-1,3-16 1,-7 16-4,0-1-1,-1 1 1,0-1 0,-1 1-1,-1-1 1,-1 1-1,0 0 1,-1 0 0,-6-20-1,0 5 75,-2 0-1,-1 1 1,-25-45-1,27 57-62,-1 1 0,-1 0 0,0 1-1,-1 0 1,0 1 0,-1 0 0,-1 1 0,0 1 0,-30-19 0,34 25-38,0 0 0,-1 1 1,0 0-1,0 0 0,0 1 1,0 1-1,-1 0 0,1 1 1,-1 0-1,0 1 0,1 1 1,-1 0-1,0 0 0,0 1 1,-23 5-1,32-5-44,0 0-1,0 1 1,0-1 0,1 1 0,-1-1 0,0 1 0,1 0-1,-1 0 1,1 1 0,0-1 0,0 1 0,0-1 0,0 1-1,-2 4 1,3-5-7,1 0 0,0 1 0,-1-1 0,1 0 0,0 1-1,1 0 1,-1-1 0,0 1 0,1-1 0,-1 1 0,1 0 0,0-1-1,0 1 1,0 0 0,0 0 0,1-1 0,-1 1 0,1 0 0,-1-1 0,1 1-1,0-1 1,2 4 0,2 4-104,0-1 0,1 0 0,0 0 1,14 16-1,-3-7-3005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37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350 57 7232,'0'0'8089,"-10"12"-7717,-33 41-43,33-41-113,0-1 0,0 0-1,-14 9 1,-4 6 170,8-7 56,-32 23-1,29-24-27,-26 27 1,42-39-327,1 1 0,0 1 0,0-1 0,1 1 0,0 0 0,0 1 0,1-1 0,-4 11 0,4-7 46,1 0 0,-1 1-1,2 0 1,0 0-1,-1 25 1,3-35-94,0 1 0,0 0 0,0 0 0,1 0 0,0-1 0,0 1 0,0 0 0,0 0-1,0-1 1,1 1 0,-1-1 0,1 0 0,0 1 0,0-1 0,0 0 0,0 0 0,1 0 0,0 0 0,-1 0 0,1-1 0,0 1 0,0-1-1,0 0 1,7 4 0,-3-3 7,0 0 0,1-1-1,-1 1 1,1-2 0,0 1 0,-1-1-1,1 0 1,0 0 0,0-1-1,0 0 1,0-1 0,-1 0 0,1 0-1,0 0 1,-1-1 0,1 0-1,11-5 1,-8 1 9,0 0-1,0 0 0,-1-1 0,0 0 1,0-1-1,0 0 0,-1-1 1,-1 0-1,1 0 0,9-15 1,3-5 143,-1 0 0,-2-2 1,16-34-1,-33 61-127,1 0 1,-1 0-1,0-1 1,0 1-1,-1 0 1,1 0-1,-1-6 1,0 10 47,4 13 208,4 19-223,1 0 1,20 46 0,-25-69-107,1 0-1,0 0 1,0-1 0,1 1 0,0-1 0,0 0 0,1-1 0,0 1 0,0-1 0,1-1 0,0 0 0,16 10 0,-21-14-4,0-1 0,1 0 0,-1 0 0,1 0 0,0 0 1,-1 0-1,1-1 0,0 0 0,-1 0 0,1 0 1,0 0-1,0 0 0,-1-1 0,1 0 0,0 1 1,-1-1-1,1-1 0,-1 1 0,1 0 0,-1-1 0,6-3 1,-1 0 0,0-1 0,0 0 0,-1 0 0,0-1 0,0 1 0,0-1 0,7-12 0,-5 5 24,0 0 0,-1-1 0,0-1 0,-2 1 0,0-1-1,0 0 1,-2 0 0,0-1 0,0 1 0,-2-1 0,0 0 0,-1 0-1,-1 0 1,0 0 0,-2 0 0,0 0 0,0 1 0,-6-19 0,7 33-2,1 0 1,-1-1-1,1 1 1,-1 0-1,0 0 1,0 0-1,0-1 1,0 1-1,0 0 1,-1 0-1,1 1 1,0-1-1,-1 0 1,0 0-1,1 1 1,-1-1-1,-3-2 1,-3-5 220,8 9-233,0-1-1,0 1 0,0 0 1,0 0-1,0-1 0,0 1 1,0 0-1,1-1 0,-1 1 1,0 0-1,0 0 0,0-1 1,0 1-1,0 0 1,1 0-1,-1-1 0,0 1 1,0 0-1,0 0 0,1 0 1,-1-1-1,0 1 0,0 0 1,1 0-1,-1 0 0,0 0 1,0-1-1,1 1 0,-1 0 1,0 0-1,0 0 0,1 0 1,-1 0-1,0 0 0,1 0 1,-1 0-1,0 0 0,1 0 1,-1 0-1,0 0 1,0 0-1,1 0 0,-1 0 1,293-24-1,-267 20-26,-19 3 17,38-4-69,-1-2 1,67-20-1,-110 27 81,-1 0-1,1-1 0,-1 1 1,1 0-1,-1 0 1,1 0-1,-1-1 1,1 1-1,-1 0 0,1 0 1,-1 0-1,1 0 1,-1 0-1,1 0 0,-1 0 1,1 0-1,-1 0 1,1 0-1,-1 0 1,1 0-1,-1 1 0,1-1 1,0 0-1,-5 10 109,-21 14-18,24-23-95,-24 22 70,1 0 0,1 2 0,1 1 0,2 0 1,0 2-1,-27 51 0,44-71-52,0 0 1,0 1 0,1-1-1,0 1 1,0-1-1,1 1 1,0-1 0,1 1-1,0 0 1,0 0-1,1-1 1,0 1-1,0 0 1,3 8 0,-2-11-12,-1-1 0,1 1 0,0-1 1,1 1-1,-1-1 0,1 0 1,0 0-1,1 0 0,-1-1 0,1 1 1,0-1-1,0 0 0,0 0 0,0 0 1,1 0-1,0-1 0,-1 0 0,1 0 1,0 0-1,1 0 0,-1-1 1,7 2-1,-8-3-5,0 0 1,0 0-1,0-1 0,0 1 1,0-1-1,0 0 1,0 0-1,0-1 1,0 1-1,0-1 0,0 0 1,0 0-1,-1 0 1,7-3-1,-4 1 4,-1 0 1,1-1-1,-1 1 0,0-1 1,-1 0-1,1-1 0,-1 1 1,7-9-1,-3 1 10,0-1-1,0 1 1,-2-1 0,1-1-1,-2 1 1,0-1 0,4-18-1,-3 7 30,-1 1 0,-1-1 0,-1-1 0,-2 1 0,0 0-1,-4-30 1,-2 35 81,5 20-122,0-1 1,0 1-1,0 0 0,0-1 1,0 1-1,0 0 0,0-1 1,0 1-1,0-1 1,-1 1-1,1 0 0,0-1 1,0 1-1,0 0 0,0-1 1,0 1-1,-1 0 1,1-1-1,0 1 0,0 0 1,-1 0-1,1-1 0,0 1 1,0 0-1,-1 0 1,1-1-1,0 1 0,-1 0 1,1 0-1,0 0 0,-1 0 1,0-1-1,-2 28 69,3-16-68,-2 8-16,2 0-1,0-1 1,1 1 0,1 0-1,1-1 1,1 1 0,0-1-1,1 0 1,1 0-1,12 25 1,-17-42 8,1 4-19,0-1 0,1 1 0,-1-1 0,1 1 0,1-1 0,-1 0 1,5 5-1,-6-9 15,-1 1 0,0 0 0,0-1 0,1 1 0,-1-1 0,0 1-1,1-1 1,-1 1 0,0-1 0,1 0 0,-1 0 0,0 0 0,1 0 0,-1 0 0,1 0 0,-1 0 0,0 0 0,1 0 0,-1-1 0,1 1 0,-1-1 0,0 1 0,1-1 0,-1 1 0,0-1 0,0 0 0,0 1 0,1-1 0,-1 0 0,0 0 0,0 0 0,0 0 0,0 0 0,1-2 0,9-9 6,0 0-1,-1-2 1,0 1-1,-1-1 1,0 0-1,-1-1 1,8-21 0,0-7 69,16-64 1,-25 87 30,-3 19-37,0 10-24,4 22-25,2-1 0,25 57-1,-17-46-7,-17-39-9,1 3-3,-1 0 0,1-1 0,0 1 1,1 0-1,-1-1 0,1 0 0,0 0 0,0 0 0,0 0 0,0 0 0,1 0 0,0-1 0,0 1 0,6 3 0,-9-7 2,0 0 0,0 1 1,0-1-1,0 0 0,0 0 0,0 0 1,0 0-1,0-1 0,0 1 1,0 0-1,0 0 0,0-1 0,0 1 1,-1 0-1,1-1 0,0 1 1,0-1-1,0 1 0,0-1 0,0 1 1,-1-1-1,1 0 0,0 1 1,0-2-1,18-19 14,-11 8 8,-1-1 1,0 0-1,-1-1 0,-1 1 0,6-23 1,-2 8 10,2-20 32,-10 39-27,1-1 0,1 1-1,-1-1 1,2 1 0,-1 0 0,10-17 0,-13 27-32,1-1 1,-1 0 0,0 1-1,1-1 1,-1 1 0,0-1-1,1 1 1,-1-1 0,1 1-1,-1-1 1,1 1 0,0-1-1,-1 1 1,1-1 0,-1 1-1,1 0 1,0-1 0,-1 1-1,1 0 1,0 0 0,-1 0-1,1-1 1,0 1 0,-1 0-1,1 0 1,0 0 0,-1 0-1,1 0 1,0 0 0,0 0-1,1 1 1,17 14 22,-9-5-38,26 19-37,1-2-1,41 23 1,-73-48 43,0 0 0,1 0 0,-1 0 0,0 0 0,1-1 0,0 0 0,-1 0 0,1 0 1,-1-1-1,1 0 0,0 0 0,9-2 0,-11 2 8,1-1 0,-1 0 1,0-1-1,0 1 0,1-1 0,-1 1 0,0-1 1,0 0-1,-1-1 0,1 1 0,0-1 0,-1 1 1,1-1-1,-1 0 0,0-1 0,4-5 0,-2 2 9,-1 0-1,-1-1 0,1 1 0,-1-1 1,-1 0-1,1 0 0,-1 0 0,-1 0 1,0-1-1,0 1 0,0 0 0,-1-1 1,0 1-1,-1 0 0,0-1 0,0 1 0,-1 0 1,0 0-1,0 0 0,-6-13 0,8 20-4,-1 0-1,1 0 1,-1 0-1,0 1 1,1-1-1,-1 0 1,0 0-1,0 0 0,1 0 1,-1 1-1,0-1 1,0 0-1,0 1 1,0-1-1,0 1 0,0-1 1,0 1-1,0-1 1,0 1-1,0 0 1,0-1-1,0 1 1,0 0-1,-2 0 0,1 0 2,-1 0 0,1 1 0,0-1 0,-1 1 0,1 0 0,0 0 0,0 0 0,-1 0 0,1 0-1,0 0 1,-2 2 0,-2 2 3,-1 0 0,1 0 0,1 1 0,-1 0 0,-9 12 0,9-7-6,0 0 0,1 0 0,0 1 0,1 0 0,0 0 0,0 0 0,2 0 0,-1 0 0,1 14 1,1-18-5,0-1 0,1 1 1,0-1-1,1 1 0,0-1 1,0 1-1,0-1 0,1 1 0,0-1 1,1 0-1,-1 0 0,2 0 1,-1 0-1,1-1 0,-1 1 1,8 8-1,-3-7 7,0-1 1,0 0-1,1 0 0,0 0 1,0-1-1,1-1 1,0 0-1,0 0 0,0-1 1,0 0-1,1-1 0,-1 0 1,1 0-1,0-1 0,0-1 1,0 0-1,0 0 0,0-1 1,20-2-1,-18 0-52,0 0 0,0-1 0,0-1-1,0 0 1,0-1 0,-1 0 0,0 0 0,0-2-1,0 1 1,-1-1 0,0-1 0,0 0 0,-1-1-1,0 0 1,17-21 0,-11 7-3781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9848,'0'0'17038,"11"5"-16546,3 0-330,43 16 602,-55-20-679,1 0-1,-1 0 0,1 0 0,-1 1 0,1-1 0,-1 1 1,0 0-1,0-1 0,1 1 0,-2 0 0,1 0 0,0 1 0,0-1 1,-1 0-1,1 1 0,-1-1 0,1 1 0,-1-1 0,0 1 1,0 0-1,0-1 0,-1 1 0,1 0 0,-1 0 0,1-1 0,-1 1 1,0 4-1,0 1 96,0-1-1,-1 0 1,1 0 0,-2 0 0,1 0 0,-1 0 0,0 0-1,0-1 1,-1 1 0,-3 6 0,-8 19-68,11-25-111,0 1 0,-1-1 1,0 0-1,0 0 1,-5 7-1,8-13-1,0-1 0,1 1 0,-1 0 0,1-1 0,-1 1 0,1 0 0,-1 0 0,1 0 0,-1 0 0,1-1 0,0 1 0,0 0 0,-1 0 0,1 0 0,0 0 0,0 0 0,0 0 0,0 0 0,0 0 0,0 0 0,0 0 0,0-1 0,0 1 0,1 0 0,-1 0 0,1 1 0,0 0 0,0 0 0,0-1 0,1 1 0,-1-1 0,1 1 0,-1-1 0,1 1 0,-1-1 0,1 0 0,0 0 0,2 2 0,6 2 0,0-1 0,1 0 0,14 4 0,-24-8 0,4 1 0,1 1 0,-1-2 0,0 1 0,1 0 0,-1-1 0,1 0 0,0-1 0,-1 1 0,7-2 0,-9 1 0,0 0 0,0 0 0,1 0 0,-1 0 0,0-1 0,0 1 0,0-1 0,0 0 0,-1 0 0,1 0 0,0 0 0,-1 0 0,1 0 0,-1-1 0,3-3 0,11-10-1058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38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41 376 6224,'0'0'1888,"-3"10"-1416,-34 166 2161,37-172-2483,0 1 0,0-1 1,0 0-1,0 0 0,1 0 0,-1 0 1,1 1-1,1 3 0,-1-7-74,-1 0 0,0 0 0,1 0 0,-1-1 0,0 1 0,1 0 0,-1 0 1,1 0-1,0-1 0,-1 1 0,1 0 0,0-1 0,-1 1 0,1 0 0,0-1 0,0 1 0,-1-1 0,1 1 0,0-1 0,0 1 0,0-1 0,0 0 0,0 1 0,0-1 1,0 0-1,-1 0 0,1 0 0,0 0 0,0 0 0,0 0 0,0 0 0,0 0 0,0 0 0,0 0 0,0 0 0,0-1 0,0 1 0,0 0 0,0-1 0,1 0 1,3-1 105,1 0-55,0 0 1,-1 0 0,1-1-1,-1 0 1,0 0 0,1 0-1,-2 0 1,1-1 0,0 0-1,-1 0 1,1 0-1,-1-1 1,5-6 0,20-35 742,-2-1 1,42-97 0,-59 112-428,3-10 595,-13 42-1010,0-1 0,0 1 0,1 0 0,-1-1 0,0 1-1,0-1 1,1 1 0,-1-1 0,0 1 0,1-1 0,-1 1 0,0 0 0,1-1 0,-1 1 0,0 0 0,1-1-1,-1 1 1,1 0 0,-1 0 0,1-1 0,-1 1 0,1 0 0,-1 0 0,1 0 0,-1 0 0,1 0-1,-1-1 1,1 1 0,-1 0 0,1 0 0,-1 0 0,1 0 0,-1 1 0,1-1 0,-1 0 0,1 0 0,-1 0-1,1 0 1,-1 0 0,1 1 0,-1-1 0,0 0 0,1 0 0,-1 1 0,1-1 0,-1 0 0,0 1 0,1-1-1,-1 0 1,1 1 0,-1-1 0,0 1 0,0-1 0,1 0 0,-1 1 0,0 0 0,20 32 337,-18-30-333,13 29 107,-7-13-28,1-1 1,1 0 0,0-1 0,17 21-1,-23-34-88,13 16 218,34 30 1,-47-46-192,1 0 1,0 0 0,0-1 0,0 1-1,0-1 1,1-1 0,-1 1 0,1-1-1,0 0 1,0 0 0,0 0 0,0-1-1,9 1 1,-11-2-18,0-1 0,0 1-1,0-1 1,0 0 0,0 0 0,0-1-1,0 1 1,-1-1 0,1 0 0,-1 0-1,1 0 1,-1 0 0,0-1 0,1 1-1,-1-1 1,-1 0 0,1 0 0,0 0-1,-1 0 1,4-6 0,3-6 49,0-1-1,-1 0 1,8-21-1,-12 27-49,6-19 86,-1-1 1,-2-1 0,5-35-1,0-4 134,-2-11 60,-2 9 107,-8 63-304,-1-2 147,6 21-105,10 41-104,-2 1 0,9 78 0,-21-120-51,0 0-1,-1 0 1,-1 0 0,1 0-1,-2 0 1,1-1-1,-1 1 1,-1 0 0,-5 14-1,7-23 6,0 0-1,1 0 1,-1 0-1,0 0 1,0 0-1,0 0 1,0 0-1,0 0 1,0 0 0,0 0-1,0-1 1,0 1-1,-1 0 1,1-1-1,0 1 1,0-1-1,-1 1 1,1-1-1,0 0 1,-1 0-1,1 1 1,0-1 0,-1 0-1,1 0 1,0 0-1,-1 0 1,1 0-1,0-1 1,-1 1-1,1 0 1,-2-2-1,0 2 7,1-1-1,0 0 0,0 0 1,0 0-1,0 0 0,0 0 0,1-1 1,-1 1-1,0 0 0,1-1 1,-1 0-1,1 1 0,-1-1 0,1 0 1,0 0-1,-1 0 0,1 1 1,-1-4-1,2 5-7,0-1 0,0 1 0,0-1 0,-1 1 0,1-1 0,0 1 0,0-1 0,0 1 0,0-1 1,0 1-1,0-1 0,0 0 0,0 1 0,0-1 0,1 1 0,-1-1 0,0 1 0,0-1 0,0 1 0,1-1 0,-1 1 0,0-1 1,0 1-1,1-1 0,-1 1 0,1 0 0,-1-1 0,0 1 0,2-1 0,17-5 32,21 7-82,-2 2-48,52-2 1,-47-1-21,-33 0 57,-1 1 0,0 1 0,14 3-1,-16-3-22,-1-1 0,1 1 0,-1-1 0,1 0 0,-1-1 0,1 0 0,12-1 0,-3 1-299,-7 0-3874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38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15072,'0'0'1983,"105"-2"-2151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43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377 729 6728,'0'0'5193,"-11"5"-4696,-81 42 918,-45 15 1134,123-54-2348,1 1 0,0 0 1,0 1-1,1 1 0,0-1 0,1 2 0,-13 16 0,21-24-115,0-1-1,1 1 0,0 0 0,0 0 0,0 0 0,0 0 0,0 0 0,1 0 0,-1 1 0,1-1 0,1 0 1,-1 1-1,0 7 0,1-9-42,0 0 1,0-1 0,1 1 0,-1-1-1,1 1 1,0-1 0,-1 0-1,1 1 1,0-1 0,0 0 0,1 1-1,-1-1 1,0 0 0,1 0-1,-1 0 1,1 0 0,0 0 0,0 0-1,0-1 1,0 1 0,0-1 0,0 1-1,0-1 1,0 1 0,3 0-1,-1 0-4,1 0 0,-1-1 1,1 1-1,0-1 0,0 0 0,-1 0 0,1 0 0,0-1 0,0 0 0,0 0 0,0 0 0,-1 0 0,1-1 0,5-1 0,-3 0 0,-1-1 1,1 1-1,-1-1 0,0-1 0,1 1 0,-2-1 0,1 0 0,0-1 1,7-8-1,3-2 34,-2-2 1,0 1-1,-1-2 0,0 0 1,-2 0-1,19-41 1,-18 30 10,-1-2 1,-2 0 0,-1 0-1,5-37 1,-6-6 90,-3 1 1,-4-1-1,-11-103 0,-8 40 124,15 118-222,-1 0-1,-1 0 1,-1 1 0,0-1-1,-10-16 1,17 34-72,0 1-1,-1-1 1,1 1 0,0-1-1,0 1 1,0-1 0,-1 1 0,1 0-1,0-1 1,-1 1 0,1-1-1,0 1 1,-1 0 0,1-1-1,0 1 1,-1 0 0,1-1 0,-1 1-1,1 0 1,-1-1 0,1 1-1,-1 0 1,1 0 0,-1 0-1,1 0 1,-1-1 0,1 1 0,-1 0-1,1 0 1,-1 0 0,1 0-1,-1 0 1,1 0 0,-1 0-1,1 0 1,-1 1 0,1-1-1,-1 0 1,1 0 0,-1 0 0,1 0-1,-1 1 1,1-1 0,-1 0-1,1 1 1,0-1 0,-1 0-1,1 1 1,-1-1 0,1 1 0,-3 2 6,1 0 1,0 0-1,-1 1 0,2-1 1,-1 1-1,-2 4 1,-5 17 2,1 0 0,1 0 0,2 1 0,0-1 0,1 1 0,1 42 0,4-23 9,2 0 0,2 0 1,12 47-1,26 74 47,-33-139-48,1 0-1,1-1 0,28 46 1,-35-65-7,0-1 0,0 1-1,0-1 1,0-1 0,1 1 0,0-1 0,0 0 0,1 0 0,0-1 0,-1 0 0,1 0 0,1 0 0,-1-1 0,0 0 0,1-1 0,0 1 0,-1-1 0,1-1 0,0 0 0,0 0 0,0 0 0,0-1 0,0 0 0,0-1 0,0 0 0,0 0 0,0 0 0,-1-1 0,1-1 0,11-4 0,20-14 139,0-3 1,49-39 0,-87 62-144,1 0 1,-1-1 0,1 1 0,-1-1 0,0 1 0,0-1 0,0 1 0,0-1-1,0 0 1,0 0 0,-1 1 0,2-4 0,-2 5-3,0-1 0,0 0 0,1 0 0,-1 1 1,0-1-1,0 0 0,0 0 0,0 0 0,0 1 0,0-1 0,0 0 1,0 0-1,-1 0 0,1 1 0,0-1 0,0 0 0,-1 0 0,1 1 0,0-1 1,-1 0-1,1 1 0,-1-1 0,1 0 0,-1 1 0,1-1 0,-1 1 1,1-1-1,-1 0 0,0 1 0,1 0 0,-2-1 0,1 0 2,-1 1-1,1 0 1,0 1-1,0-1 1,-1 0-1,1 0 0,0 0 1,0 1-1,-1-1 1,1 1-1,0-1 1,0 1-1,0-1 1,0 1-1,0 0 1,0-1-1,0 1 1,-1 1-1,-6 3 37,-7 2 24,0 1 0,0 1 0,1 1 0,0 0 0,1 1 0,0 0 0,-18 20 0,25-23-26,1-1 0,0 1 0,0 0 0,0 0 0,1 0 0,1 1 0,-1-1 0,1 1 0,1 0 1,-1 0-1,2 0 0,-1 0 0,1 1 0,0-1 0,2 16 0,0-16-13,0-1 1,0 1-1,1-1 0,0 1 1,1-1-1,0 0 0,0 0 1,7 13-1,-8-18-20,0 1 1,0-1-1,1 0 0,-1 0 0,1 0 1,-1-1-1,1 1 0,0-1 0,0 1 1,0-1-1,0 0 0,0 0 0,1 0 1,-1-1-1,1 1 0,-1-1 1,1 0-1,-1 0 0,1 0 0,0 0 1,0 0-1,4-1 0,-3 0-2,0-1-1,0 1 0,0-1 1,0 0-1,0-1 0,-1 1 1,1-1-1,0 0 0,-1 0 1,1 0-1,-1-1 0,0 0 1,0 0-1,0 0 1,0 0-1,0 0 0,-1-1 1,0 0-1,1 1 0,4-9 1,2-5 25,0-1 0,-1 0 1,12-33-1,-21 49-32,3-8 16,-2 0-1,1 0 0,-1 0 0,-1 0 0,0 0 1,0 0-1,-1 0 0,0 0 0,-4-12 0,2 1 24,3 17-14,-1 0 0,1-1 0,-1 1 0,0 0 0,-1 0-1,1 0 1,-1 0 0,0 0 0,0 1 0,0-1-1,0 0 1,-1 1 0,-4-6 0,7 9-18,0-1 0,0 1 0,0 0 0,0-1 0,-1 1 0,1 0 0,0-1 0,0 1 0,0 0 0,-1-1 0,1 1 1,0 0-1,-1 0 0,1-1 0,0 1 0,0 0 0,-1 0 0,1-1 0,0 1 0,-1 0 0,1 0 0,-1 0 0,1 0 0,0-1 0,-1 1 0,1 0 0,0 0 1,-1 0-1,1 0 0,-1 0 0,1 0 0,0 0 0,-1 0 0,1 0 0,0 0 0,-1 0 0,1 1 0,-1-1 0,1 0 0,0 0 0,-1 0 0,1 0 1,-4 20 78,9 27-138,-1-33 54,1 0-1,0-1 1,1 1 0,1-1-1,0 0 1,0-1-1,1 0 1,1 0 0,0 0-1,1-1 1,0-1-1,16 14 1,-20-19 4,1 1 0,-1-1-1,1-1 1,0 1 0,1-1-1,-1-1 1,1 1 0,-1-1 0,1 0-1,14 2 1,-18-4-4,0-1 0,1 1-1,-1-1 1,0 0 0,0-1-1,1 1 1,-1-1 0,0 0-1,0 0 1,0 0 0,0 0-1,0-1 1,0 0 0,0 0 0,-1 0-1,1 0 1,-1 0 0,1-1-1,-1 1 1,0-1 0,0 0-1,4-5 1,9-13 34,-1-1-1,-1-1 1,-1 0-1,-1-1 1,-2 0-1,12-35 1,-19 51-26,3-12 62,6-27 0,2-10 92,-14 56-165,0 1-1,0 0 1,0 0 0,0 0-1,0 0 1,0 0-1,0 0 1,1 0 0,-1 0-1,0-1 1,0 1 0,0 0-1,0 0 1,0 0 0,1 0-1,-1 0 1,0 0-1,0 0 1,0 0 0,0 0-1,0 0 1,1 0 0,-1 0-1,0 0 1,0 0-1,0 0 1,0 0 0,0 0-1,1 0 1,-1 0 0,0 0-1,0 0 1,0 0-1,0 1 1,0-1 0,1 0-1,-1 0 1,0 0 0,0 0-1,0 0 1,0 0 0,0 0-1,0 0 1,0 1-1,0-1 1,1 0 0,-1 0-1,0 0 1,0 0 0,0 0-1,0 1 1,0-1-1,0 0 1,0 0 0,7 10 17,-7-9-13,12 16-16,-1 0 1,-2 1 0,1 1-1,-2 0 1,-1 0 0,7 26-1,14 102-4,-26-134 51,-1-8 117,4-18-41,-3 8-96,1-1 0,0 1-1,0 0 1,0 0 0,1 1 0,7-9 0,-6 8-6,0-1-1,-1 1 1,0-1 0,0 0 0,3-7-1,-4 5 6,1 0-1,-1 0 1,2 0-1,-1 1 1,1 0-1,0 0 1,0 0-1,1 0 0,-1 1 1,2 0-1,8-7 1,-14 12-15,0 0 0,0 0-1,-1 0 1,1 0 0,0 1 0,0-1 0,0 0 0,0 1 0,0-1 0,0 1 0,0-1 0,1 1 0,-1 0-1,0-1 1,0 1 0,0 0 0,0 0 0,0-1 0,1 1 0,-1 0 0,0 0 0,0 1 0,0-1 0,1 0-1,-1 0 1,0 0 0,0 1 0,0-1 0,0 1 0,0-1 0,0 1 0,0-1 0,0 1 0,0 0 0,0-1-1,0 1 1,0 0 0,0 0 0,0-1 0,0 2 0,2 3 8,-1 0 0,1 0 0,-1 0 0,-1 0 0,1 0 0,-1 0 0,0 0 0,0 0 0,0 1-1,-1-1 1,1 0 0,-1 1 0,-1-1 0,1 0 0,-3 11 0,2-6 9,0 1 1,1-1-1,1 13 0,3-9 105,-4-14-120,0 0 0,1 0-1,-1 1 1,0-1 0,0 0 0,0 0 0,1 0 0,-1 0 0,0 0 0,0 0 0,0 0 0,1 0 0,-1 0-1,0 0 1,0 0 0,0 0 0,1 0 0,-1 0 0,0 0 0,0 0 0,1 0 0,-1 0 0,0 0 0,0 0 0,0 0-1,1 0 1,-1-1 0,0 1 0,0 0 0,0 0 0,0 0 0,1 0 0,-1-1 0,17-21 108,-11 11-105,18-27 63,-20 30-58,0 1 0,1-1-1,0 1 1,0-1 0,1 1-1,0 1 1,0-1-1,0 1 1,11-7 0,-16 12-8,0 0 0,0 0 0,0 1 1,1-1-1,-1 0 0,0 1 0,0-1 1,1 1-1,-1-1 0,0 1 0,1 0 1,-1-1-1,0 1 0,1 0 0,-1 0 1,1 0-1,-1 0 0,0 0 0,1 1 1,-1-1-1,0 0 0,2 1 0,0 0 1,-1 1-1,0 0 0,0-1 0,1 1 0,-1 0 0,0 0 0,-1 0 1,1 0-1,0 0 0,2 6 0,1 1-7,0 0 0,-1 0 0,5 16 0,-6-15-10,1 0-1,0 0 1,9 14 0,-12-22 9,0 1 0,1-1 0,-1 0 0,1 0 0,-1 0 0,1 0 0,0 0 0,0 0-1,0-1 1,0 1 0,0-1 0,0 1 0,5 1 0,-5-3 6,0 1-1,0-1 0,0 0 1,1 0-1,-1 0 0,0-1 1,0 1-1,0 0 1,1-1-1,-1 0 0,0 1 1,0-1-1,0 0 0,0 0 1,0 0-1,0 0 0,2-2 1,4-3 10,0-1 0,0 1 0,-1-2 0,0 1 0,0-1 0,11-16 0,12-14 40,-27 35-48,10-10 16,-6 13-11,-3 11-5,-1 24 1,-2 0 0,-1 1 0,-6 52 0,2-39 4,-23 191 88,12-119-31,10-83-43,-6 84 91,5-82 2,6-40-112,-1 0 0,1 0-1,0 0 1,0 0-1,0-1 1,0 1 0,0 0-1,0 0 1,0 0 0,0 0-1,0 0 1,0 0-1,0 0 1,0 0 0,-1 0-1,1 0 1,0 0-1,0 0 1,0 0 0,0 0-1,0 0 1,0 0-1,0 0 1,0 0 0,-1 0-1,1 0 1,0 0-1,0 0 1,0 0 0,0 0-1,0 0 1,0 0-1,0 0 1,0 0 0,-1 0-1,1 0 1,0 0-1,0 0 1,0 0 0,0 0-1,0 0 1,0 0 0,0 0-1,0 0 1,0 0-1,0 1 1,-1-1 0,1 0-1,0 0 1,0 0-1,0 0 1,0 0 0,0 0-1,0 0 1,0 0-1,0 1 1,0-1 0,0 0-1,0 0 1,0 0-1,0 0 1,0 0 0,0 0-1,-4-25 103,0-25-56,-7-224 158,12 151-184,3-49-1,-1 139-20,1 0 0,2 0 0,10-35 0,-2 14-2,-11 36 0,2 1 0,0-1 0,1 1 0,0 1 0,1-1 0,10-14 0,-16 30 0,-1 0 0,1 0 0,-1 0 0,1 1 0,0-1 0,-1 0 0,1 1 0,0-1 0,-1 0 0,1 1 0,0-1 0,0 1 0,0-1 0,0 1 0,0 0 0,0-1 0,-1 1 0,1 0 0,0-1 0,0 1 0,0 0 0,0 0 0,0 0 0,1 0 0,0 0 0,0 1 0,1 0 0,-1-1 0,0 1 0,0 0 0,0 0 0,-1 0 0,1 0 0,0 0 0,3 2 0,2 3 0,-1 1 0,1-1 0,-1 1 0,6 9 0,0 0 0,0 2 0,-1-1 0,-1 1 0,12 31 0,-20-44 0,-1 1 0,1-1 0,-1 1 0,0-1 0,0 1 0,-1 0 0,0-1 0,0 1 0,-1 9 0,0-11 0,0 0 0,0-1 0,-1 1 0,1-1 0,-1 0 0,1 1 0,-1-1 0,0 0 0,0 0 0,-1 0 0,1 0 0,-1 0 0,1-1 0,-1 1 0,0-1 0,-4 3 0,4-3 0,-1 0 0,1 0 0,-1 0 0,0-1 0,0 1 0,1-1 0,-1 0 0,0 0 0,0 0 0,0-1 0,0 0 0,0 1 0,0-1 0,0-1 0,0 1 0,0-1 0,0 1 0,0-1 0,0 0 0,0 0 0,0-1 0,1 1 0,-1-1 0,1 0 0,-1 0 0,1 0 0,-1 0 0,1-1 0,-4-4 0,-2-2 0,-16-21 0,24 29 0,1 0 0,-1 1 0,1-1 0,-1 0 0,1 1 0,-1-1 0,1 0 0,0 0 0,0 1 0,-1-1 0,1 0 0,0 0 0,0 0 0,0 1 0,0-1 0,0 0 0,0 0 0,0 0 0,0 1 0,0-1 0,0 0 0,0 0 0,1 0 0,-1 1 0,0-1 0,1 0 0,-1 0 0,0 1 0,1-1 0,-1 0 0,1 1 0,-1-1 0,1 0 0,-1 1 0,1-1 0,1 0 0,19 6 0,70 15-2,116 19-21,-198-38 15,0 0 0,1-1 0,-1 0 0,0 0 0,1-1 0,-1 0 0,0-1 0,0 0 1,0 0-1,0-1 0,0 0 0,14-8 0,-8 4 6,-2 1-1,1-1-1,-1-1 1,13-9-1,-22 13 4,-1 1-1,1 0 1,-1-1-1,0 1 0,1-1 1,-2 0-1,1 0 1,0 0-1,-1-1 0,0 1 1,0 0-1,0-1 1,2-8-1,-2 3 7,0-1 0,-1 1-1,-1-1 1,1 1 0,-2-1 0,1 1-1,-1-1 1,-4-13 0,5 20-3,-1 0-1,0 1 1,0-1-1,-1 0 1,1 1 0,-1-1-1,0 1 1,0 0 0,0-1-1,0 1 1,0 0-1,-1 0 1,1 0 0,-1 0-1,0 1 1,0-1-1,0 1 1,0 0 0,-1 0-1,1 0 1,0 0 0,-1 0-1,1 1 1,-1 0-1,-6-2 1,7 2-2,-1 0 0,0 1 0,1-1 0,-1 1 0,1 0 0,-1 0 0,0 0 1,1 0-1,-1 1 0,1-1 0,-1 1 0,1 0 0,-1 0 0,1 0 0,0 1 0,-1-1 0,1 1 0,0 0 0,0-1 0,0 2 0,0-1 0,0 0 1,1 1-1,-1-1 0,1 1 0,-1-1 0,1 1 0,0 0 0,-2 4 0,0 0-1,0 0 0,1 0 0,0 0 0,0 0 0,1 1 0,0 0 0,0-1 0,1 1 0,0 0 0,0 14 0,1-16 0,0 0 0,1 0 0,-1-1 0,1 1 0,1 0 0,-1 0 0,1-1 0,0 1 0,0 0 0,1-1 0,0 0 0,0 0 0,0 0 0,6 7 0,-2-4 0,0 0 0,0-1 0,1 0 0,0-1 0,1 0-1,-1 0 1,1-1 0,0 0 0,1 0 0,-1-1 0,1 0 0,0-1 0,0 0 0,0 0 0,0-1-1,0-1 1,1 0 0,-1 0 0,0-1 0,1 0 0,-1-1 0,1 0 0,-1 0 0,0-1 0,0-1 0,0 0-1,10-4 1,63-23-150,136-71 0,-127 47 41,-82 48 143,-12 5 2,-19 9 2,-10 10 15,1 1 1,-41 36-1,58-44-35,1 0 0,1 1 0,0 0 0,1 1 0,0 1 0,1-1 0,-13 28 0,17-31-30,1 0 0,0 1-1,0 0 1,1 0 0,-2 11 0,5-19 9,0 0-1,-1-1 1,1 1-1,0 0 1,1 0-1,-1-1 1,0 1-1,1 0 1,0 0-1,-1-1 1,1 1-1,0 0 1,0-1-1,1 1 1,-1-1-1,0 0 1,1 1-1,0-1 1,-1 0-1,1 0 1,0 0-1,0 0 1,0 0-1,0 0 1,5 2-1,-6-3 1,1 0-1,-1-1 1,1 1 0,0 0 0,-1-1-1,1 1 1,0-1 0,-1 0-1,1 0 1,0 1 0,-1-1 0,1 0-1,0 0 1,-1-1 0,1 1 0,0 0-1,2-1 1,0-1-1,0 1 1,0-1-1,0 0 0,0 0 1,0-1-1,5-4 0,2-3-1,0 0 0,18-24 0,-15 15 2,-1 0 1,0-1-1,-2 0 1,0-1-1,-1 0 1,7-26-1,-4 3-2,-3 0 1,7-55-1,11-216 5,-27 286 17,-7-57 0,4 73-9,-1 0-1,1 0 1,-2 0 0,0 0 0,-1 1-1,-10-21 1,14 32-5,-1-3 14,0 0-1,0 1 1,-1 0-1,1-1 1,-1 1-1,-4-4 1,6 6-15,0 1 0,1-1 0,-1 1 0,0 0 0,0-1 0,1 1 1,-1 0-1,0 0 0,0 0 0,1-1 0,-1 1 0,0 0 0,0 0 0,0 0 1,0 0-1,1 0 0,-1 1 0,0-1 0,0 0 0,1 0 0,-1 0 0,0 1 1,0-1-1,1 0 0,-1 1 0,0-1 0,0 1 0,1-1 0,-1 1 0,1-1 1,-1 1-1,0-1 0,1 1 0,-1 0 0,1-1 0,-1 1 0,1 0 0,0-1 1,-1 1-1,1 0 0,-1 1 0,-8 14-3,1 0 0,0 1 0,1 0 0,0 0 0,2 0 0,0 1 0,1 0 0,1 0 0,0 1 0,1-1 0,2 0 0,1 28-1,5 22-11,3-1-1,19 68 1,-26-126 11,5 26-27,2-1 1,2 0-1,1 0 1,2-1-1,1-1 1,35 57-1,-48-88 29,-1 1 0,0-1 0,0 1 0,1-1 0,-1 1 0,1-1 0,-1 0-1,1 0 1,0 0 0,-1 1 0,1-2 0,0 1 0,0 0 0,0 0 0,0-1 0,0 1 0,0-1 0,0 1 0,0-1 0,0 0 0,0 0 0,0 0 0,0 0-1,0 0 1,0 0 0,0 0 0,0-1 0,0 1 0,3-2 0,-1 0-31,-1 1 1,1-1-1,-1 0 1,1 0-1,-1 0 0,0-1 1,0 1-1,0-1 0,0 1 1,0-1-1,-1 0 1,1 0-1,-1 0 0,4-7 1,5-16-4168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45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328 613 7136,'0'0'7641,"-10"-1"-7212,-3-1-269,1 2 0,-1-1 0,0 2 0,1 0 0,-1 0 0,-22 6 0,22-3 26,0 1 1,0 1-1,0 0 0,1 0 1,0 1-1,0 1 0,0 0 1,1 0-1,0 1 0,-16 19 0,26-28-178,-8 11 217,1-1 0,0 1 0,-12 21 0,18-28-144,0 1 0,1-1 0,-1 1 0,1 0 0,0 0 0,0 0 0,1 0 0,-1-1 0,1 1 0,0 0 0,0 0 0,1 0 0,1 9 0,-1-9 1,1 0 0,-1 0 0,1 0 0,0 0 0,0-1-1,1 1 1,-1 0 0,1-1 0,0 0 0,0 0 0,0 0 0,1 0 0,0 0 0,7 5 0,-8-7-45,0 0-1,0 0 1,0 0-1,1-1 1,-1 1-1,1-1 1,-1 0-1,1 0 1,-1-1 0,1 1-1,-1-1 1,1 1-1,0-1 1,-1 0-1,1 0 1,0-1-1,-1 1 1,1-1-1,-1 0 1,1 0-1,6-3 1,-3 1 11,0-1 0,0-1 1,0 1-1,-1-1 0,0 0 0,0-1 1,0 1-1,0-1 0,-1 0 0,0-1 0,0 1 1,-1-1-1,0 0 0,0 0 0,0 0 1,-1-1-1,0 0 0,-1 1 0,3-13 0,-2 5 65,0 0-1,-1 0 0,-1 0 0,0 0 0,-1 0 0,-1 0 0,0 0 0,-1 0 0,-7-26 0,6 35 128,0 6-71,-1 16 11,0 25-57,3-25-81,1 1-1,1 0 1,4 22-1,-3-31-18,-1-1 0,2 0-1,-1-1 1,1 1 0,0 0-1,0-1 1,0 1 0,1-1 0,0 0-1,7 8 1,-9-12-10,1 0 0,-1 0 0,1-1 0,-1 1 0,1 0 0,-1-1 0,1 0 0,0 1 0,0-1 0,0 0 0,0 0 0,0-1 0,0 1 0,0-1 0,0 1 0,0-1 0,0 0 0,0 0 0,0 0 0,0-1 0,0 1 0,0-1 0,0 0 0,4-1 1,7-3 36,-1 0 0,1-1 1,20-12-1,-28 14-31,15-9 73,-1-1 1,25-22 0,-34 25-36,1 1 1,0 0-1,1 1 0,0 1 0,1 0 0,0 0 0,29-10 1,-41 17-43,0 0 1,1 1 0,-1-1 0,1 1 0,-1 0 0,1 0-1,-1 0 1,1 0 0,-1 0 0,1 1 0,-1-1 0,0 1 0,1-1-1,-1 1 1,1 0 0,-1 0 0,0 0 0,4 3 0,-3-2 3,0 1 1,0 0-1,0 0 0,0 0 1,-1 0-1,1 0 1,-1 1-1,0-1 1,0 1-1,2 5 1,2 7 40,-1 0 1,-1 1 0,-1-1-1,2 21 1,-4-32-42,-1 61 663,14-77-226,18-36-256,-22 31-146,1 0-1,15-17 1,-22 29-38,0 1 0,0-1 0,0 0 0,0 1 0,0 0 0,1 0 0,0 0 0,-1 1 0,1 0 0,0 0 0,0 0-1,8-2 1,-11 4-10,-1 0 0,1 0 0,-1 0 0,1 0 0,0 0 0,-1 1 0,1-1 0,0 0 0,-1 1 0,1 0 0,-1-1 0,1 1 0,-1 0 0,0-1 0,1 1 0,-1 0 0,0 0 0,1 0 0,-1 0 0,0 1 0,0-1 0,0 0 0,0 0 0,0 1-1,0-1 1,0 1 0,-1-1 0,1 0 0,0 1 0,0 1 0,3 7 15,-1-1-1,0 1 1,3 14-1,-5-18-9,0 1 2,1 0 0,0 0 1,1 0-1,-1 0 0,1 0 0,1 0 1,-1-1-1,1 1 0,5 6 1,-7-11-8,1 1 1,-1-1 0,1 0 0,-1 0-1,1 0 1,0 0 0,0 0 0,0-1-1,0 1 1,0-1 0,0 0 0,0 0-1,1 0 1,-1 0 0,0-1 0,0 1-1,1-1 1,-1 0 0,0 0 0,1 0-1,-1 0 1,6-2 0,8-2 4,1-2 0,-1 0 0,0-1 0,-1 0 0,0-1 0,0-1 0,20-15 1,14-7 27,-24 15-21,0 0 0,-1-2 0,-1 0 0,0-2 0,21-24 0,-42 41-21,11-14 96,-14 13-26,-12 7-20,4 2-31,0-1 0,0 1 1,0 0-1,1 1 0,-1 0 0,1 0 1,-7 9-1,-43 55 82,43-52-76,4-5-5,1 1 0,0 0 0,1 1 0,-8 18 0,12-24-11,1 0 1,1 0-1,-1 1 1,1-1-1,1 1 1,0-1-1,0 1 1,2 15-1,-1-23-8,0-1 0,0 1-1,0 0 1,0-1 0,1 1 0,-1 0 0,1-1-1,0 1 1,-1-1 0,1 1 0,0-1-1,0 1 1,0-1 0,0 1 0,0-1 0,0 0-1,0 0 1,0 0 0,0 1 0,1-1 0,-1 0-1,1 0 1,-1-1 0,1 1 0,-1 0-1,1 0 1,1 0 0,-1-1-1,1 1-1,-1-1 1,1 0-1,-1 0 1,0 0-1,1 0 1,-1 0-1,1 0 1,-1-1-1,1 1 1,-1-1-1,0 1 1,1-1-1,-1 0 1,0 0-1,0 0 1,1 0 0,1-3-1,5-2 3,-1-1-1,-1 0 1,0-1-1,0 0 1,0 0-1,7-12 1,31-59-5,-30 42 10,-1 0 0,-2-1-1,-2 0 1,8-61 0,-9 36 17,-4-1 0,-2-1 1,-11-116-1,2 131 19,-3 0 0,-18-55 0,16 75 28,11 29-62,-1-1 0,1 1 0,-1 0 0,1 0 1,-1-1-1,0 1 0,0 0 0,0 0 0,1 0 0,-1 0 0,0 0 0,0 0 0,-1 0 0,1 0 0,0 0 1,0 1-1,0-1 0,0 0 0,-1 1 0,0-1 0,0 1-3,1 1 1,0 0-1,0-1 0,0 1 1,0 0-1,0 0 0,0 0 1,0 0-1,0 0 0,0 0 0,1 0 1,-1 0-1,0 0 0,1 0 1,-1 0-1,1 0 0,-1 1 1,1-1-1,-1 0 0,1 0 0,0 1 1,0-1-1,-1 2 0,-1 3 2,-6 21-16,1 1 0,2 0 0,0-1 0,2 2 0,1-1 0,1 0 0,1 1 0,2-1-1,8 46 1,-5-45-6,0-1-10,0 0 0,1 0-1,2-1 1,1 0-1,21 45 1,-15-46-81,1-1-1,1 0 1,1-1-1,1-1 1,24 22-1,-2 2-111,-19-21-4149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49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325 708 5224,'0'0'7872,"-12"1"-7315,-12 1-126,0 1 0,-29 8 0,41-8-208,0 0 0,0 1 0,1 1-1,-1 0 1,1 0 0,0 1 0,-14 11 0,11-6 177,1 0-1,0 1 1,0 1 0,-19 26-1,30-36-333,-1 1-1,1 0 0,0-1 0,0 1 1,0 0-1,1 0 0,-1 0 0,1 0 1,0 0-1,0 1 0,1-1 0,-1 0 0,1 0 1,0 1-1,0-1 0,0 0 0,1 1 1,-1-1-1,1 0 0,0 0 0,0 0 0,1 0 1,-1 0-1,1 0 0,3 6 0,-3-7-18,0 1 0,0-1-1,1 1 1,-1-1 0,1 0-1,0 0 1,0 0 0,0 0-1,0-1 1,1 1 0,-1-1-1,1 0 1,0 0 0,-1 0-1,1 0 1,0-1 0,0 0-1,0 1 1,0-1 0,6 0-1,-3-1 12,0 0 0,0 0-1,0-1 1,0 0 0,0 0-1,0-1 1,0 0 0,0 0 0,0-1-1,12-6 1,-3-1 36,-1 0 1,0 0-1,-1-1 0,0-1 0,0-1 1,-2 0-1,1 0 0,-2-2 1,0 1-1,-1-1 0,0-1 1,12-27-1,-6 9 20,-3-1 1,0-1 0,-3 0-1,-1 0 1,6-44-1,3-178 401,-18 192-186,-15-115-1,15 179-316,-6-24 119,6 26-122,-1-1 1,1 0-1,0 0 0,-1 1 1,1-1-1,0 0 1,-1 0-1,1 1 0,-1-1 1,0 1-1,1-1 0,-1 0 1,1 1-1,-1-1 1,0 1-1,1 0 0,-1-1 1,0 1-1,0-1 1,1 1-1,-1 0 0,0 0 1,0-1-1,0 1 0,1 0 1,-3 0-1,1 2 12,0 0 0,0 1-1,0-1 1,0 1 0,1-1-1,-1 1 1,1 0 0,0 0-1,-2 4 1,-3 12-9,2 1 0,0-1 0,1 1 0,1-1 1,1 34-1,0-10-20,-1-5-1,2 1 0,2-1 0,1-1 0,2 1 0,1 0 1,13 39-1,-10-47 7,0-1 0,2 0 0,1-1 0,32 52 0,-41-75 4,1 0 0,0-1 0,0 1-1,0-1 1,0 0 0,1-1 0,-1 1 0,1-1-1,0 0 1,0 0 0,0 0 0,1-1 0,-1 1-1,10 1 1,-7-2 4,1 0 0,0-1 0,-1-1 0,1 1 0,-1-2 0,1 1 0,0-1 0,-1 0 1,11-3-1,-5 0 2,0 0 0,0-2 0,-1 1 1,0-1-1,0-1 0,-1 0 1,0-1-1,0-1 0,0 0 0,-1 0 1,16-18-1,-25 24 8,23-30 24,-24 31-16,0 1-1,0-1 1,0 0 0,0 0 0,0 0-1,0 0 1,0 0 0,-1 0 0,1 0-1,-1 0 1,1 0 0,-1 0 0,0-1 0,0 1-1,0 0 1,0-3 0,-1 5-17,1 0 0,0-1 0,-1 1 0,1 0 0,0 0 0,0 0 0,-1 0 0,1 0 0,-1 0-1,1 0 1,0-1 0,-1 1 0,1 0 0,0 0 0,-1 0 0,1 0 0,0 0 0,-1 1 0,1-1 0,0 0 0,-1 0 0,1 0 0,0 0 0,-1 0 0,1 0 0,0 0 0,-1 1 0,1-1 0,0 0 0,0 0 0,-1 0 0,1 1 0,0-1 0,0 0 0,-1 1 0,1-1-1,0 0 1,0 0 0,0 1 0,-1-1 0,1 0 0,0 1 0,0-1 0,-16 19 48,14-17-29,-7 9-1,1-1 1,1 1-1,-1 1 1,2-1 0,-7 15-1,11-19-19,-1 1 0,1-1 0,0 1 0,0 0 0,1-1 0,0 1 0,1 0 0,-1 0 0,2-1 0,0 12 1,0-16-6,-1 1 0,1 0 1,0 0-1,0 0 1,1 0-1,-1-1 0,1 1 1,-1-1-1,1 1 1,1-1-1,-1 0 0,0 1 1,1-1-1,-1 0 1,1-1-1,0 1 0,0 0 1,0-1-1,0 1 1,1-1-1,-1 0 0,0 0 1,1-1-1,0 1 1,-1-1-1,1 0 1,0 1-1,0-2 0,0 1 1,-1 0-1,1-1 1,0 0-1,0 0 0,0 0 1,0 0-1,0 0 1,0-1-1,0 0 0,0 0 1,0 0-1,-1 0 1,1-1-1,0 1 0,-1-1 1,1 0-1,-1 0 1,0 0-1,0-1 1,0 1-1,0-1 0,0 0 1,3-3-1,-2 1 17,0-1 1,0 1-1,0-1 0,-1 0 0,0 0 0,0 0 1,0 0-1,-1 0 0,0-1 0,0 1 1,-1-1-1,0 0 0,0 1 0,0-1 0,-1 0 1,0 0-1,0 1 0,-2-8 0,1 7 11,0 0 0,0 0 0,-1 0 0,0 1 0,-1-1 0,1 0 0,-1 1 0,-1 0 0,1 0 0,-1 0 0,0 0 0,0 0 0,-1 1 0,0 0 0,0 0 0,0 0 0,-8-6 0,10 9-23,-26-15 170,28 16-164,0 1 0,-1-1 0,1 1 0,-1-1 0,1 1 0,0-1 0,-1 1 0,1 0 0,-1-1 0,1 1 0,-1 0 0,1 0 0,-1 0 0,1 0 1,-1 1-1,1-1 0,0 0 0,-1 1 0,-1 0 0,3-1-13,-1 0 1,1 1-1,0-1 0,-1 1 1,1-1-1,0 1 0,-1-1 1,1 1-1,0-1 0,-1 1 1,1-1-1,0 1 1,0 0-1,0-1 0,0 1 1,0-1-1,0 1 0,0 0 1,0-1-1,0 1 0,0-1 1,0 1-1,0-1 1,0 1-1,0 0 0,0-1 1,1 1-1,-1-1 0,0 1 1,0-1-1,1 1 0,-1-1 1,0 1-1,1-1 1,0 1-1,14 18-58,5-4 30,0-1-1,1-1 0,1-1 1,0-1-1,1-1 0,0 0 0,0-2 1,1-1-1,25 4 0,-40-9 18,0-1 0,1 0-1,-1 0 1,0-1 0,1-1 0,-1 0-1,0 0 1,1 0 0,14-6 0,-8 2-7,-1-1 0,0-1 1,-1 0-1,24-16 0,-35 21 20,-1 0-1,0 0 1,0-1-1,0 1 1,0-1-1,0 1 1,-1-1-1,1 0 0,-1 0 1,0 0-1,0 0 1,0 0-1,0 0 1,0 0-1,0 0 1,-1 0-1,0 0 1,0 0-1,0-1 1,0 1-1,0 0 1,-1-4-1,0-2 23,0 1-1,-1 0 1,0-1 0,0 1-1,-1 0 1,0 0 0,-5-8-1,7 14-4,0 0 0,-1 0-1,1 1 1,0-1 0,-1 1 0,0-1 0,1 1-1,-1-1 1,0 1 0,1 0 0,-1 0-1,0 0 1,0 0 0,0 0 0,0 1 0,0-1-1,0 0 1,0 1 0,0 0 0,0-1 0,-1 1-1,1 0 1,0 0 0,0 0 0,0 0-1,0 1 1,0-1 0,0 0 0,-3 2-1,1-1 3,-1 0-1,1 1 1,0 0-1,-1 0 1,1 0-1,0 0 1,0 1-1,1-1 1,-1 1-1,0 0 1,1 0-1,-6 7 1,5-4-16,1 0-1,0 0 1,0 0 0,0 0 0,1 1-1,0-1 1,0 1 0,0-1 0,1 1-1,0 0 1,1-1 0,-1 1 0,1 0-1,0 0 1,1 0 0,0-1 0,0 1-1,0 0 1,1-1 0,0 1 0,5 10-1,-2-5 3,1 0-1,0 0 0,1 0 1,0-1-1,1 0 0,0-1 1,1 1-1,0-2 0,0 1 1,14 9-1,-17-15-5,0 0 0,0-1 0,0 1 0,1-1 0,-1-1 0,1 1 0,0-1 0,-1 0 0,1-1 0,0 0 0,0 0 0,1 0 0,-1-1 0,0 0 0,0 0 0,0-1 0,9-2 0,-5 1 0,1-1 0,-1-1 0,0 0 0,-1 0 0,1-1 0,-1-1 0,0 1 0,0-2 0,16-12 0,-16 8 0,-1 0 0,-1-1 0,0 1 0,0-2 0,-1 1 0,-1-1 0,6-15 0,-5 13 0,-1-1 36,0 0 1,-1 0-1,-1-1 0,2-18 1,5-18 53,-11 52-80,0 0 1,0 1-1,0-1 0,0 0 1,1 0-1,-1 0 1,0 0-1,1 0 0,-1 0 1,1 0-1,-1 0 0,1 0 1,-1 1-1,1-1 0,0 0 1,-1 0-1,1 1 0,0-1 1,-1 0-1,2 0 0,-1 1-4,0 0 0,-1 0 1,1 0-1,-1 0 0,1 1 0,0-1 0,-1 0 0,1 0 0,-1 0 0,1 1 0,-1-1 0,1 0 0,-1 1 0,1-1 0,-1 0 0,1 1 0,-1-1 0,1 1 0,-1-1 0,0 1 1,1-1-1,-1 1 0,1 0 0,4 6 13,-1 1 1,0 0 0,4 11-1,-6-16-28,6 19 0,0 0 0,-1 0 0,-1 1 0,-1 0 0,-1 0 0,-1 0 0,0 28 0,-3-25 4,0 31-47,0-53 45,-1 1 0,0-1 0,0 0 1,0 1-1,0-1 0,0 0 0,-1 0 0,0 0 1,-4 7-1,5-10 10,0 0 0,0 0-1,0-1 1,0 1 0,0 0 0,0-1 0,0 1 0,-1-1 0,1 1-1,0-1 1,0 0 0,0 1 0,-1-1 0,1 0 0,0 0 0,0 0 0,0 0-1,-1 0 1,1 0 0,0 0 0,0 0 0,-1-1 0,1 1 0,0 0 0,0-1-1,0 1 1,0-1 0,0 1 0,-2-2 0,-3-1 20,0 0 0,0-1 0,1 1 0,-8-7 0,-14-18 106,22 21-68,-1 0-1,-1 1 1,1-1 0,-14-8-1,14 6 25,6 9-84,1 0 0,-1 0 0,0 0 0,0 0 0,0 0 0,0 0 1,0 0-1,0 0 0,0 0 0,0 0 0,0 0 0,0 0 0,0 0 1,0 0-1,1 0 0,-1 0 0,0 0 0,0 0 0,0 0 0,0-1 0,0 1 1,0 0-1,2 2-6,1 0 0,-1 0 0,1-1 0,0 1 0,0-1 1,-1 1-1,1-1 0,0 0 0,0 0 0,5 0 0,10 5-23,-3 1 15,0-2 0,1 0 0,-1-1 0,1 0-1,0-2 1,0 0 0,26 1 0,-30-4-12,0 0-1,1 0 1,-1-1 0,0-1 0,0 0 0,-1-1 0,1 0-1,-1 0 1,0-1 0,20-12 0,-7 0-22,-1-1 0,40-38 1,14-15 79,-33 19 84,-44 52-115,1 0-1,-1 0 0,1 1 0,-1-1 0,0 0 0,1 0 0,-1 0 0,0 0 0,1 0 0,-1 0 1,0 1-1,1-1 0,-1 0 0,0 0 0,1 1 0,-1-1 0,0 0 0,0 0 0,1 1 0,-1-1 1,0 0-1,0 1 0,0-1 0,1 0 0,-1 1 0,0-1 0,0 0 0,0 1 0,0-1 0,0 0 1,0 1-1,0-1 0,0 0 0,0 1 0,0-1 0,0 1 0,0-1 0,0 1 0,4 16 6,-2 10 12,-1-1 0,-1 0 0,-2 1 1,-8 46-1,-2-15 82,12-58-98,0 0 0,0 0-1,0 0 1,0 0 0,-1 0 0,1 0-1,0 0 1,0 0 0,0 0 0,0 0-1,0 0 1,0 0 0,0 0 0,0 1 0,0-1-1,0 0 1,0 0 0,0 0 0,0 0-1,0 0 1,0 0 0,0 0 0,0 0-1,0 0 1,0 1 0,0-1 0,0 0-1,0 0 1,0 0 0,0 0 0,0 0-1,0 0 1,0 0 0,0 0 0,0 1 0,0-1-1,0 0 1,0 0 0,0 0 0,0 0-1,0 0 1,0 0 0,0 0 0,0 0-1,0 0 1,0 0 0,0 1 0,0-1-1,0 0 1,1 0 0,-1 0 0,0 0-1,0 0 1,0 0 0,0 0 0,0 0-1,0 0 1,0 0 0,0 0 0,0 0 0,1 0-1,-1 0 1,0 0 0,0 0 0,0 0-1,0 0 1,0 0 0,0 0 0,0 0-1,10-8 102,17-20-37,-21 21-51,15-16 15,59-60 26,-78 81-59,0 0 1,0 0-1,1 1 1,-1-1-1,1 0 0,-1 1 1,1-1-1,0 1 1,4-1-1,-6 1 4,0 1-1,0 0 1,1 0-1,-1 0 1,0 0-1,1 0 1,-1 0-1,0 0 1,0 0 0,1 0-1,-1 1 1,0-1-1,0 0 1,1 1-1,-1-1 1,1 2-1,2 1 7,-1 0 0,0 0 0,0 0 0,0 0 0,0 1 0,0-1 0,-1 1 0,0 0 0,0 0-1,3 7 1,3 6-6,1 0 0,1 0 0,21 28 0,-28-43 1,0 1 0,0-1 0,0 0 0,0 0 0,0-1 0,1 1 0,-1-1 0,1 1 0,-1-1 0,1 0 0,-1 0 0,1-1 0,0 1 0,0-1 0,-1 1 0,1-1-1,0-1 1,-1 1 0,5-1 0,8-1 35,1-1 0,27-8-1,-18 6 71,-26 5-153,1 0 0,-1 1 1,1-1-1,0 0 1,-1 0-1,1 0 1,-1 1-1,1-1 1,-1 0-1,1 1 1,-1-1-1,1 0 0,-1 1 1,1-1-1,-1 0 1,0 1-1,1-1 1,-1 1-1,0-1 1,1 1-1,-1-1 0,0 1 1,1-1-1,-1 1 1,0-1-1,0 1 1,0 0-1,0-1 1,0 1-1,1-1 0,-1 1 1,0-1-1,0 1 1,0 0-1,0-1 1,-1 2-1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49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13864,'0'0'5921,"8"11"-5416,25 37-18,-30-43-364,0 1 0,-1 0 0,1-1 0,-1 1 0,0 0 0,0 0 0,-1 0 0,0 1 1,0-1-1,0 10 0,-1-9 113,1 0 0,0 0 0,0 0 0,2 8 0,-1 2 321,-2-16-541,0-1 1,0 1 0,0 0-1,0 0 1,0 0-1,0 0 1,0 0 0,1 0-1,-1 0 1,0 0 0,0 0-1,1 0 1,-1 0 0,1 0-1,-1-1 1,1 1 0,-1 0-1,1 0 1,1 1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50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0 884 11856,'0'0'1742,"11"2"-1235,-2 0-397,-5-1-60,1 0-1,-1 0 1,1 0 0,-1 0-1,1-1 1,0 0 0,-1 0-1,1 0 1,-1-1 0,1 0-1,0 1 1,-1-2 0,9-2-1,-1-2 94,0-1-1,0 0 0,-1-1 1,0-1-1,0 1 0,-1-2 1,0 1-1,0-2 1,13-18-1,7-14 320,28-56 0,-52 89-406,34-72 615,-3-2 0,39-136 0,-18-9 1385,-56 217-1407,-4 11 264,-3 23-297,-4 56-251,4 0 0,7 130 1,-2-207-363,7 80 328,4-1 0,35 134 1,-39-185-217,-7-23-50,1-1 1,0 1-1,1-1 0,-1 0 1,1 0-1,0 1 0,0-1 0,1 0 1,-1-1-1,6 8 0,-8-12-64,0 1 0,1-1-1,-1 0 1,0 0-1,0 1 1,0-1 0,1 0-1,-1 0 1,0 0 0,1 1-1,-1-1 1,0 0 0,0 0-1,1 0 1,-1 0 0,0 0-1,1 0 1,-1 0 0,0 0-1,1 1 1,-1-1 0,0 0-1,1 0 1,-1 0 0,0-1-1,1 1 1,-1 0 0,0 0-1,0 0 1,1 0 0,-1 0-1,0 0 1,1 0 0,-1 0-1,1-1 1,6-12-264,-2-22-378,-6 5-2884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50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 14272,'0'0'3591,"18"-8"-3284,-11 4-269,10-4 42,0 1 1,0 0 0,0 1-1,1 1 1,34-5-1,10 6 662,72 4-1,-18 6 670,-110-6-3994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57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228 951 8840,'0'0'4409,"-6"13"-3913,-81 184 1301,57-114-1104,5 2-1,3 1 1,-16 123 0,18-48 1017,150-764 1049,-111 541-2616,3 0 0,2 2 0,3 1 0,49-78 0,-72 129-118,1 0 1,0 0-1,1 0 1,0 1 0,0 0-1,0 0 1,1 0-1,0 1 1,15-10 0,-21 15-19,0 1 0,0 0-1,0-1 1,0 1 0,-1 0 0,1 0 0,0-1 0,0 1 0,0 0 0,0 0 0,0 0 0,0 0 0,0 0 0,0 1 0,0-1 0,0 0 0,0 0 0,0 1 0,0-1 0,-1 0-1,1 1 1,1 0 0,0 0 5,0 1-1,0-1 1,0 1-1,0 0 1,0 0-1,0 0 1,-1 0-1,2 3 0,3 4 27,-1 0 0,7 21 0,-5-7 7,0 0 0,-2 0 1,0 1-1,1 34 1,-4-16 91,-6 72 1,3-102-105,-1 0-1,0 0 1,-1 0-1,0-1 1,-6 17-1,7-25-10,1 1 0,-1-1 0,0 1 0,0-1 0,0 0-1,-1 0 1,1 0 0,-1 0 0,0 0 0,1 0 0,-1-1-1,0 1 1,-1-1 0,1 0 0,0 0 0,-1 0 0,1 0 0,-1-1-1,-7 3 1,9-4-3,0 0 0,-1 0 0,1-1 0,0 1 0,0-1 0,-1 1 0,1-1 0,0 1 0,0-1 0,0 0 0,0 0 0,0 0 0,0 0-1,0-1 1,0 1 0,0-1 0,1 1 0,-3-3 0,0 1 31,0-1 0,0 0 0,1-1 0,-1 1 0,1-1 0,-4-7 0,6 11-41,1 0 1,-1 0 0,1-1-1,-1 1 1,1 0 0,0 0 0,0 0-1,0-1 1,0 1 0,-1 0-1,2 0 1,-1-1 0,0 1 0,0 0-1,0 0 1,0 0 0,1-1-1,-1 1 1,1 0 0,-1 0 0,1 0-1,-1 0 1,1 0 0,0 0-1,-1 0 1,1 0 0,0 0 0,0 0-1,1-1 1,3-2 20,0 0 0,1 0 0,0 1 0,9-5 0,4-3-11,91-47 126,-68 38-130,48-32 1,-52 27-46,-15 11 5,-1-1 0,27-23 1,-45 34 30,-1 0 1,1 0-1,-1 0 1,0 0-1,0-1 1,0 0-1,-1 1 1,1-1 0,-1 0-1,0 0 1,-1 0-1,1 0 1,-1 0-1,0-1 1,0 1 0,-1 0-1,0-1 1,0 1-1,0 0 1,0-1-1,-1 1 1,0 0 0,0 0-1,0-1 1,-4-8-1,4 13-1,1 1-1,0 0 1,0-1 0,0 1-1,0 0 1,0-1-1,0 1 1,0 0 0,0-1-1,0 1 1,0-1-1,0 1 1,0 0 0,0-1-1,0 1 1,0 0 0,0-1-1,1 1 1,-1 0-1,0-1 1,0 1 0,0 0-1,0-1 1,1 1-1,-1 0 1,0 0 0,0-1-1,1 1 1,-1 0-1,0 0 1,1-1 0,-1 1-1,0 0 1,0 0-1,1 0 1,-1 0 0,0-1-1,1 1 1,-1 0-1,1 0 1,-1 0 0,0 0-1,1 0 1,-1 0 0,0 0-1,1 0 1,0 0-1,26 2-3,-11-1-1,-8-1-6,0 1 1,1 0-1,-1 1 1,0-1 0,0 2-1,0-1 1,0 1-1,0 0 1,0 1 0,-1 0-1,0 0 1,0 0 0,0 1-1,0 0 1,-1 1-1,1-1 1,-2 1 0,1 0-1,0 1 1,-1-1-1,-1 1 1,1 0 0,-1 1-1,0-1 1,0 1 0,3 11-1,-1 2 8,-1-1 0,0 1 0,-2 1 1,0-1-1,-2 0 0,-1 26 0,-1-33 12,-1-7 13,1 0 0,1 0 0,-1 13 0,1-19-23,0-1 0,0 1 0,0 0 0,1-1 0,-1 1 0,0 0-1,0 0 1,0-1 0,0 1 0,1 0 0,-1-1 0,0 1 0,1-1 0,-1 1 0,0 0 0,1-1 0,-1 1 0,1-1 0,-1 1-1,1-1 1,-1 1 0,1-1 0,-1 1 0,1-1 0,-1 0 0,1 1 0,0-1 0,-1 0 0,1 1 0,0-1 0,-1 0-1,1 0 1,0 0 0,-1 1 0,1-1 0,0 0 0,0 0 0,-1 0 0,1 0 0,0 0 0,-1-1 0,1 1 0,0 0 0,1 0 0,8-4 10,0 1 1,-1-2 0,1 1 0,-1-1 0,1-1-1,-1 1 1,12-12 0,-1 0 9,33-37 0,-17 8 14,-24 29 13,24-26-1,-30 36-19,2-1 63,-10 14-15,1-1-71,0-1 1,0 0-1,0 0 1,0 1 0,1-1-1,0 1 1,0 4-1,-1 7 2,1-10-9,-2 16 14,1 32 0,1-46-16,1-1 0,0 0 0,1 0 0,0 1 0,0-1 0,0 0 0,1 0 0,5 9 0,1 2-13,-7-13 6,1 0 1,-1 0 0,1-1 0,0 1 0,4 3 0,-6-6 5,1-1 1,-1 1-1,1-1 1,-1 0-1,1 0 1,0 0-1,0 0 1,0 0-1,-1-1 1,1 1-1,0 0 1,0-1-1,0 1 1,0-1-1,0 0 1,0 0-1,3 1 1,-3-2 1,0 1 0,0-1-1,0 0 1,0 1 0,0-1 0,0 0 0,0 0 0,-1 0 0,1 0-1,0 0 1,0-1 0,-1 1 0,1 0 0,-1-1 0,0 1 0,1-1-1,-1 0 1,0 1 0,0-1 0,2-3 0,0 0 7,0-1 1,0 0-1,-1 0 0,0 0 1,3-8-1,-4 2 17,0 0-1,0 1 1,-1-1 0,-1 0-1,0 1 1,0-1 0,-1 1-1,-1-1 1,0 1 0,0 0-1,-1 0 1,-1 0-1,0 1 1,0-1 0,-1 1-1,0 0 1,-1 1 0,0-1-1,0 1 1,-1 1-1,-11-10 1,16 16 24,-1 0-1,1 0 0,-1 0 1,0 1-1,-6-2 1,4 0 227,23 4-218,19 1-91,-1-1-1,44-5 1,-63 2 26,-1-1 0,1 0 0,-1-1 0,1-1 0,-1 0 0,0-1-1,20-12 1,-30 16 8,-1-1-1,1 1 0,0 0 0,0 0 0,1 0 0,-1 1 1,0 0-1,0 0 0,1 0 0,9 0 0,-13 2 0,0 0 0,-1 0-1,1 0 1,-1 0 0,1 1 0,-1-1 0,1 0-1,-1 1 1,0-1 0,0 1 0,0-1-1,0 1 1,0-1 0,0 1 0,0 0-1,0 0 1,-1-1 0,1 1 0,-1 0 0,1 0-1,-1 3 1,1-2-3,4 16 0,-2 0-1,0 0 0,-1 1 0,-1 21 1,-6 79 11,-42 168 12,43-266-16,-23 84 14,27-105-16,0-1 0,0 1 0,0-1-1,0 0 1,0 1 0,0-1 0,0 0 0,0 1 0,0-1-1,0 0 1,0 1 0,0-1 0,0 0 0,-1 1 0,1-1-1,0 0 1,0 1 0,0-1 0,-1 0 0,1 1 0,0-1-1,0 0 1,-1 0 0,1 1 0,0-1 0,-1 0 0,1 0-1,0 0 1,0 1 0,-1-1 0,1 0 0,-1 0 0,1 0-1,0 0 1,-1 0 0,1 0 0,0 0 0,-1 0 0,1 0-1,0 0 1,-1 0 0,1 0 0,0 0 0,-1 0 0,0-1 3,0 1 1,1-1 0,-1 0 0,1 1 0,-1-1 0,1 0 0,-1 0 0,1 1 0,-1-1 0,1 0 0,0 0-1,-1 0 1,1 0 0,0 0 0,0 0 0,0 1 0,0-1 0,0-1 0,-1-40 87,10-69 0,-4 50-40,4-16 51,2 1 0,4 0 1,36-108-1,-44 163-77,1 2 0,0-1 0,14-21 0,-18 34-12,1 1 0,-1-1 0,1 1 0,0-1 0,1 1 0,0 1 0,0-1 0,0 1 0,0 0 0,1 1 0,11-7 0,-16 10-11,0 1 0,0 0-1,-1-1 1,1 1 0,0 0-1,0 0 1,0 0 0,-1 0 0,1 1-1,0-1 1,0 0 0,-1 1-1,1-1 1,0 1 0,-1 0 0,1 0-1,0-1 1,-1 1 0,1 0-1,-1 0 1,0 1 0,1-1-1,-1 0 1,0 0 0,3 3 0,1 2-1,0 0 0,0 0 1,-1 1-1,7 12 1,-7-11-3,-1 0 1,0 0-1,0 1 1,-1 0 0,0-1-1,0 1 1,-1 0-1,0 0 1,-1 0-1,0 0 1,0 0-1,-3 14 1,2-16 1,-1 0 0,0 0 0,0 0 0,-1-1 0,1 1 0,-2-1-1,1 1 1,-1-1 0,0 0 0,0 0 0,0-1 0,-1 1 0,0-1 0,0 0 0,0 0 0,-8 5 0,-2 1 21,11-8-3,0 0 0,0 0 0,0 0 1,0-1-1,-6 3 0,8-4-10,0-1 1,0 1-1,0-1 1,0 0 0,0 1-1,0-1 1,0 0-1,1 0 1,-1-1 0,0 1-1,0 0 1,0-1-1,0 1 1,0-1 0,0 1-1,1-1 1,-4-1-1,4 1-3,0 0 0,0 1-1,0-1 1,1 0-1,-1 0 1,0 0-1,0 0 1,1 0 0,-1 0-1,0 0 1,1 0-1,-1 0 1,1 0-1,-1-2 1,1 3-4,-1-1 1,1 1-1,0-1 1,0 1-1,0-1 1,0 1-1,0-1 1,0 1-1,-1-1 1,1 1-1,0-1 1,1 1-1,-1-1 1,0 1-1,0-1 0,0 1 1,0-1-1,0 1 1,0-1-1,1 1 1,-1 0-1,0-1 1,0 1-1,1-1 1,-1 1-1,0 0 1,1-1-1,-1 1 1,0-1-1,1 1 1,-1 0-1,0-1 0,1 1 1,0 0-1,54-23 5,37-12-16,215-45-126,-289 75 99,30-15 0,-34 13-11,1 1 0,29-8 0,-42 14 42,0 0 3,-1 0-1,0 0 0,0 0 0,0-1 1,0 1-1,0 0 0,0 0 0,0-1 1,0 1-1,0 0 0,0-1 0,0 1 1,0-1-1,0 0 0,0 1 0,0-1 1,0 0-1,0 1 0,-1-1 0,1 0 1,0 0-1,-1 0 0,1 0 0,0 0 1,-1 1-1,1-3 0,-1 3 17,-11 9 69,-11 8-47,0 1 1,1 2-1,-36 42 1,51-54-30,1 0 0,-1 0 1,1 1-1,1-1 1,-1 1-1,2 1 0,-1-1 1,1 0-1,0 1 0,1 0 1,0-1-1,1 1 1,0 0-1,1 0 0,0 12 1,0-21-9,0 0 0,0 0 0,0 0 0,0 0 0,0 0 0,1 0 0,-1 0 0,0 0 0,0 0 0,1 0 0,-1 0 0,1 0 0,-1-1 0,1 1 0,-1 0 0,1 0 0,-1 0 0,1-1 0,0 1 0,-1 0 1,1-1-1,0 1 0,0-1 0,-1 1 0,1 0 0,0-1 0,0 0 0,0 1 0,0-1 0,0 0 0,0 1 0,0-1 0,-1 0 0,1 0 0,0 0 0,0 0 0,0 0 0,0 0 0,0 0 0,0 0 0,0 0 0,0 0 0,0 0 0,0-1 0,1 1 0,2-2 0,1 1 0,-1-1 0,0 0 0,0 0 0,0-1 0,0 1 0,0-1 0,5-5 0,1-2 5,-1 0 0,0-1 0,-1 0 0,0-1 0,8-17 0,27-67 46,-30 64-40,-3 17 107,-10 15-115,0 0 0,0 0 0,1 0 0,-1 0 0,0 0 1,1 0-1,-1 0 0,0 0 0,0 0 0,1 0 0,-1 0 1,0 0-1,1 0 0,-1 0 0,0 0 0,0 0 0,1 0 1,-1 0-1,0 0 0,0 0 0,1 1 0,-1-1 0,0 0 1,0 0-1,1 0 0,-1 0 0,0 1 0,0-1 0,0 0 1,1 0-1,-1 1 0,13 29 127,-7-15-112,-3-9-12,0 0 0,1 1 1,0-1-1,0-1 1,0 1-1,1-1 0,-1 1 1,1-1-1,1-1 0,-1 1 1,1-1-1,-1 0 1,1 0-1,13 6 0,-9-6-10,1-1 1,0 0-1,0-1 0,0 0 0,0 0 0,1-1 1,-1-1-1,21-1 0,-11-1-5,1-1 0,-1-1 0,0 0-1,0-2 1,29-12 0,-15 3 10,-1-2-1,41-27 1,-55 33 19,-16 9-9,1 0-1,-1-1 1,0 1 0,1-1 0,-1 0-1,0 0 1,-1 0 0,1 0 0,-1-1-1,1 1 1,-1-1 0,0 0 0,0 0-1,2-5 1,-5 8-8,0 1-1,0 0 0,0-1 1,0 1-1,0 0 1,0-1-1,0 1 1,0 0-1,0-1 1,0 1-1,0 0 1,-1-1-1,1 1 1,0 0-1,0-1 1,0 1-1,0 0 0,-1-1 1,1 1-1,0 0 1,-1 0-1,1-1 1,0 1-1,0 0 1,-1 0-1,1-1 1,0 1-1,-1 0 1,1 0-1,0 0 1,-1 0-1,1 0 0,0 0 1,-1 0-1,1-1 1,-1 1-1,1 0 1,0 0-1,-1 0 1,1 0-1,0 0 1,-1 1-1,1-1 1,0 0-1,-1 0 1,1 0-1,-1 0 0,-22 4 32,9 1-31,0 0 1,0 1-1,1 0 0,0 1 0,0 1 1,1 0-1,0 1 0,0 0 0,1 0 1,-14 16-1,18-18-1,1 1-1,0 0 1,0-1 0,0 2-1,1-1 1,1 1 0,0-1-1,0 1 1,0 1 0,1-1-1,1 0 1,-1 1-1,2-1 1,-1 1 0,1 0-1,1 17 1,0-24-3,0-1 1,1 0-1,-1 1 0,1-1 1,-1 0-1,1 0 0,0 1 1,0-1-1,0 0 0,0 0 1,1 0-1,-1 0 0,0 0 1,1 0-1,-1 0 0,1-1 1,0 1-1,0-1 0,0 1 1,0-1-1,0 1 0,0-1 1,0 0-1,0 0 0,0 0 1,0 0-1,1-1 0,-1 1 1,0 0-1,1-1 0,-1 0 1,0 1-1,1-1 0,2 0 1,3 0-3,-1-1 1,0 1-1,1-1 1,-1 0-1,0-1 1,0 0-1,0 0 1,0 0-1,0-1 1,9-5-1,-5 0 5,0 0-1,-1-1 0,0 0 0,-1 0 0,0-1 0,0 0 0,-1-1 1,8-12-1,50-96 23,-65 116-23,13-34 58,-8 21 15,-6 16-68,0 0 0,0 0-1,0 0 1,0 0-1,0 0 1,0 0 0,0 0-1,0 0 1,0 0-1,0 0 1,0 0-1,0 0 1,1 0 0,-1 0-1,0 0 1,0 0-1,0 0 1,0 0-1,0 0 1,0 0 0,0 0-1,0 0 1,-12 99 6,-29 112 1,25-154-41,-1-1-1,-4-1 1,-35 71 0,47-109 12,-1 0 0,-1-1 1,0 0-1,-2-1 0,1 0 1,-2-1-1,-20 18 0,33-31 18,0 0-1,0 0 0,0 0 1,0 0-1,0 0 0,0-1 1,-1 1-1,1 0 0,0 0 1,0-1-1,-1 1 0,1-1 1,-1 1-1,1-1 0,0 0 1,-1 1-1,1-1 0,-1 0 1,1 0-1,-1 0 0,1 0 1,0 0-1,-1-1 0,1 1 1,-1 0-1,1 0 0,-1-1 1,1 1-1,0-1 0,-1 0 1,1 1-1,0-1 0,0 0 1,0 0-1,-1 1 0,1-1 1,0 0-1,0 0 0,0-1 1,0 1-1,0 0 0,0-2 1,-3-3 10,1 0 0,0 0 0,0-1 0,1 1 0,-1-1 0,1 0 0,-1-10 0,2 9-11,1-1-1,-1 1 1,2-1 0,-1 1 0,1-1 0,0 1 0,1 0-1,0 0 1,0-1 0,1 1 0,0 1 0,1-1-1,-1 0 1,1 1 0,1 0 0,-1 0 0,12-13 0,0 2 3,1 1 0,0 1 0,1 1-1,1 0 1,25-15 0,97-51 4,-12 8 14,16-29-8,-1 1 5,-118 87-19,-22 13 4,0-1-1,0 0 1,0 0-1,-1-1 1,1 1-1,-1-1 1,1 1 0,-1-1-1,0 0 1,0 0-1,5-7 1,-5 5-3,11-20-26,-14 24 26,0 1 1,1-1-1,-1 0 0,0 1 0,0-1 0,0 0 0,0 0 0,0 1 0,0-1 1,0 0-1,0 1 0,0-1 0,-1 0 0,1 0 0,0 1 0,0-1 1,-1 0-1,1 1 0,0-1 0,-1 1 0,1-1 0,-1 0 0,1 1 0,-1-1 1,1 1-1,-1-1 0,1 1 0,-1-1 0,1 1 0,-1-1 0,0 1 1,1 0-1,-1-1 0,0 1 0,0 0 0,-2 0 2,0 0 1,0 0-1,1 0 1,-1 0-1,0 1 0,1-1 1,-1 1-1,0 0 1,1 0-1,-1 0 0,1 0 1,-1 0-1,-3 3 0,-2 0 11,-5 3 12,0-1-1,0 1 1,1 1-1,0 1 0,1-1 1,0 2-1,0-1 0,-16 20 1,22-21-25,-1-1 0,1 1 0,0-1 0,1 1 0,0 1 1,0-1-1,1 0 0,0 1 0,0 0 0,1 0 0,0 0 0,0 0 0,1 0 1,1 18-1,0-25-10,0 1-1,0-1 1,0 0 0,1 0 0,-1 0 0,1 0 0,0 0-1,-1 1 1,1-1 0,0 0 0,0 0 0,0-1 0,1 1-1,-1 0 1,0 0 0,1-1 0,-1 1 0,1 0 0,0-1-1,-1 0 1,4 3 0,-2-3 3,-1 0 0,1 0 1,-1 0-1,1-1 0,0 1 0,-1-1 0,1 1 0,0-1 1,-1 0-1,1 0 0,0 0 0,-1 0 0,1-1 0,0 1 1,-1-1-1,1 1 0,4-3 0,4-2-8,1 0-1,-1-1 1,-1 0-1,1-1 1,-1 0-1,0 0 1,12-14-1,2-3-4,30-42-1,-8 15 144,-45 51-119,-1 0 0,0 0-1,1 0 1,-1 0 0,1 0-1,-1 0 1,0 0 0,1 0-1,-1 0 1,0 0-1,1 0 1,-1 1 0,1-1-1,-1 0 1,0 0 0,1 0-1,-1 0 1,0 1 0,0-1-1,1 0 1,-1 0 0,0 1-1,1-1 1,-1 0-1,0 0 1,0 1 0,1-1-1,-1 0 1,0 1 0,0-1-1,0 0 1,0 1 0,1-1-1,-1 0 1,0 1 0,0-1-1,0 1 1,7 15 21,-1 26 0,-6-31-31,2 0-1,-1 0 1,1-1-1,1 1 1,-1-1-1,2 0 0,0 0 1,0 0-1,7 12 1,-8-19 8,-1 0 1,1-1-1,0 1 1,0-1-1,0 0 1,0 1 0,0-1-1,1-1 1,-1 1-1,0 0 1,1-1-1,0 0 1,-1 0-1,8 2 1,7-5-4,1 0 0,-1-1 0,0-1 0,0-1 1,0-1-1,0 0 0,-1-1 0,0-1 0,-1 0 0,1-1 0,-2-1 0,1-1 0,17-16 0,-9 4 22,-2 0 0,-1-2-1,-1 0 1,30-51-1,-30 41 6,-2-1 1,-1-1-1,-2 0 0,-2-1 0,-1-1 0,-2 0 0,-2-1 0,6-74 0,-13 111-24,1-34 35,-1 1-1,-2 0 1,-1-1-1,-12-59 1,10 84-9,-1 1 0,0 0-1,-1 0 1,1 0 0,-2 1 0,-13-17-1,20 27-25,-1-1-1,0 0 1,1 0-1,-1 0 1,0 1 0,0-1-1,1 0 1,-1 1-1,0-1 1,0 1-1,0-1 1,0 1-1,0-1 1,0 1-1,0 0 1,0-1-1,0 1 1,0 0 0,0 0-1,0 0 1,0 0-1,0 0 1,0 0-1,0 0 1,0 0-1,0 0 1,0 0-1,0 1 1,0-1-1,0 0 1,0 1-1,0-1 1,0 1 0,0-1-1,0 1 1,0-1-1,0 1 1,1 0-1,-1-1 1,0 1-1,0 0 1,1 0-1,-2 0 1,-4 6 10,0 0-1,0 0 1,-8 15 0,11-17-9,-11 19-15,2 0 0,0 1-1,2 0 1,1 0 0,1 1 0,1 1 0,-7 52-1,7 1-104,4 117-1,13-64-19,-7-111 88,1-1 0,1 0 0,1 0-1,11 24 1,19 25-99,-23-46 156,-12-21 17,1-1 0,0 1 0,-1 0 0,1-1 0,-1 1 0,0 0 0,0 0 0,0 0 0,0 0 0,0 6 0,-1-9 46,0-19-457,-2 10 111,0 0 0,-1 0 1,0 0-1,-1 0 0,1 1 0,-9-13 1,-4-4-4126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4:58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13864,'0'0'1528,"10"-2"-947,19-1-125,0 2 1,0 0-1,0 2 1,38 6-1,-12 5 447,-1 2-1,77 30 0,-41-12 119,61 33 2421,-150-65-3434,-1 0 0,0 0 0,1 0 1,-1 1-1,0-1 0,1 0 0,-1 0 1,0 0-1,0 1 0,1-1 1,-1 0-1,0 0 0,0 1 0,0-1 1,1 0-1,-1 0 0,0 1 0,0-1 1,0 0-1,0 1 0,0-1 1,1 0-1,-1 1 0,0-1 0,0 0 1,0 1-1,0-1 0,0 0 0,0 1 1,0-1-1,0 0 0,0 1 1,0-1-1,0 0 0,-1 1 0,-7 16-575,-17 15-1414,23-31 1830,-11 12-1016,11-11 937,0 0 0,0-1 0,0 1 0,0 0-1,0 0 1,0 0 0,1 0 0,-1 0 0,1 1 0,-1-1 0,1 0 0,0 1 0,0-1 0,0 1-1,0-1 1,1 1 0,-1 0 0,0-1 0,1 1 0,0 0 0,0-1 0,0 1 0,0 0 0,1 3 0,1 6 200,1 0 1,0-1 0,1 1-1,0-1 1,1 1 0,0-1-1,1 0 1,0-1 0,0 0-1,2 0 1,-1 0 0,1-1-1,0 0 1,1 0 0,0-1-1,1 0 1,11 7 0,-15-11 113,1 0 83,0 1 0,1-1-1,0 0 1,8 2 0,-14-5-92,0 0 1,0-1-1,0 1 1,0-1 0,0 0-1,0 1 1,0-1 0,0 0-1,0 0 1,0-1-1,0 1 1,0 0 0,0-1-1,0 1 1,0-1-1,0 0 1,0 1 0,-1-1-1,1 0 1,0 0 0,0 0-1,2-3 1,-2 3-6,-1 0 0,1 0 0,-1 0 0,1 0 0,-1-1 1,0 1-1,1-1 0,-1 1 0,0-1 0,0 1 0,0-1 0,0 0 0,0 1 1,-1-1-1,1 0 0,0 0 0,-1 0 0,0 1 0,1-1 0,-1 0 1,0 0-1,0 0 0,0 0 0,0 0 0,0 0 0,0 1 0,-1-1 0,1 0 1,0 0-1,-1 0 0,0 0 0,1 1 0,-1-1 0,-2-3 0,1 0 16,-2-1 1,1 1-1,0 0 0,-1 0 0,0 0 0,0 0 0,-1 1 0,1-1 0,-1 1 0,0 0 0,0 0 0,0 1 0,-1 0 0,1 0 1,-1 0-1,0 0 0,0 1 0,0 0 0,0 0 0,0 1 0,0 0 0,0 0 0,-1 0 0,1 1 0,0 0 0,-1 0 1,1 0-1,0 1 0,0 0 0,-1 0 0,1 1 0,0 0 0,0 0 0,0 0 0,1 1 0,-1 0 0,0 0 0,1 0 0,0 1 1,-6 4-1,9-6-44,0 1 0,0-1 0,-1 1 0,2 0 0,-1 0-1,0 0 1,1 0 0,-1 0 0,1 0 0,0 0 0,0 0 0,0 1 0,0-1 0,1 0 0,-1 1 0,1-1 0,0 0 0,0 1 0,0-1 0,0 0 0,1 1 0,-1-1 0,1 0 0,0 1 0,2 4 0,0 1 43,1 1-1,0-1 1,1 0-1,0 0 1,0-1-1,1 1 1,9 9 0,-7-9 4,1 0 0,0 0 0,0-1 0,1 0 0,0-1 0,1 0 0,-1-1 0,1 0 0,1-1 0,-1 0 1,1-1-1,0 0 0,0 0 0,0-2 0,0 1 0,0-2 0,1 1 0,-1-2 0,1 0 0,-1 0 0,22-4 0,-5-2 119,0-2-1,31-13 1,-50 17-640,0 0 1,0-1-1,0 0 1,-1-1-1,0 0 1,0-1-1,0 0 1,9-10-1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39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1 496 6632,'0'0'7736,"10"-14"-7348,72-94 418,-55 77-190,40-36 0,-48 49-346,-2-1-1,-1-1 1,0-1 0,-2 0-1,0-1 1,-1-1 0,-2 0-1,13-33 1,-23 53-201,1-1-1,-1 0 1,0 0 0,0 0 0,-1 1-1,1-1 1,-1 0 0,0 0 0,0 0 0,0 0-1,-1-7 1,-2 11 110,-1 7-78,-5 12-15,7-14-51,-2 2-25,1-1 0,0 1 0,0 0 0,1 0 0,0 0-1,0 0 1,0 1 0,1-1 0,0 0 0,1 1-1,0-1 1,0 1 0,0-1 0,1 0 0,0 1 0,1-1-1,-1 0 1,5 12 0,1-3 4,0-1-1,1 0 1,12 18-1,-17-28-6,0-1 0,0 0 0,0 0 0,1 0 0,0-1 0,0 1 0,0-1 0,0 0 0,0 0 0,0 0 0,1-1 0,0 0 0,-1 1-1,1-2 1,7 3 0,-8-4 10,0 1-1,1-1 0,-1 0 0,1-1 1,-1 1-1,1-1 0,-1 0 0,0 0 1,1 0-1,-1 0 0,5-3 0,43-24 169,-47 25-171,11-7 77,25-23 0,7-4 47,55-33 248,-99 68-331,-1 0 0,1 0 0,-1 1 0,1-1-1,0 1 1,0 0 0,0 0 0,0 0 0,4-1-1,-8 3-29,1 0-1,-1-1 1,1 1 0,-1 0-1,0 0 1,1-1-1,-1 1 1,0 0 0,0 0-1,0-1 1,0 1-1,1 0 1,-1 0 0,0 0-1,0-1 1,0 1-1,-1 0 1,1 0-1,0-1 1,0 2 0,-3 18 126,-3 11 71,2-12-12,1-1 1,-1 32 0,23-52 83,-6-2-245,0 0-1,-1 0 0,0-1 0,1-1 1,18-12-1,7-2 70,-21 12-3,1 1-1,-1 0 0,1 2 1,34-7-1,-51 12-108,1 0 0,-1 0 0,1 0-1,-1 1 1,1-1 0,-1 0 0,0 0-1,1 1 1,-1-1 0,0 1 0,1 0-1,-1-1 1,0 1 0,1 0 0,-1 0 0,0-1-1,0 1 1,0 0 0,0 0 0,0 0-1,0 1 1,0-1 0,0 0 0,0 0-1,-1 0 1,2 3 0,2 3-3,-1 1 0,0 1 0,3 10 1,0-1 7,-5-16-11,3 9 2,0-1-1,10 16 1,-12-23 3,0-1 1,0 1 0,0-1 0,0 0-1,0 1 1,0-1 0,1 0 0,-1-1-1,1 1 1,-1 0 0,1-1 0,-1 1-1,1-1 1,4 1 0,25 4 156,-31-6-164,-1 0 0,1 0 0,0 0 0,-1 0 0,1 0 1,0 0-1,0 0 0,-1 0 0,1-1 0,0 1 1,-1 0-1,1 0 0,0-1 0,-1 1 0,1 0 0,0-1 1,-1 1-1,1-1 0,-1 1 0,1-1 0,-1 1 1,1-1-1,-1 1 0,1-1 0,-1 1 0,1-1 0,-1 0 1,0 1-1,0-1 0,1 0 0,-1 1 0,0-1 1,0 0-1,1 1 0,-1-1 0,0 0 0,0 0 0,0 1 1,0-1-1,0 0 0,0-1 0,-2-9-3267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5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10248,'0'0'12911,"11"-6"-12425,5-6-270,-7 6 103,-1 1-1,1 0 1,-1 0-1,16-6 1,-18 10-54,0 0 0,0 0 0,0 0 1,0 0-1,0 1 0,0 0 0,10 2 0,7-1 383,127 5 1227,72-9-545,334-46 1,-222 9-1331,-209 34 0,-54 5 0,-69 4 1013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00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19 225 7232,'0'0'8833,"-4"-11"-8317,1 5-387,2 4-96,-1 0-1,1-1 1,0 1 0,0 0 0,0 0-1,0-1 1,0 1 0,1-1 0,-1 1-1,1 0 1,-1-1 0,1 1 0,0-1-1,0 1 1,0-1 0,0 1 0,1-1-1,-1 1 1,1-1 0,-1 1 0,1-1-1,0 1 1,0 0 0,0-1 0,0 1-1,2-2 1,10-11 312,0 0 0,2 2 0,-1 0-1,2 0 1,0 1 0,0 1 0,35-17 0,-39 22-101,-8 4-113,0 0 0,0 0 0,0 0 1,0 0-1,1 1 0,-1 0 0,0 0 0,1 0 1,4 0-1,0 1 161,-7 0-250,-1-1 0,0 1 1,1 0-1,-1 0 0,0 0 0,1 0 1,-1 0-1,0 0 0,1 1 1,-1-1-1,0 0 0,1 1 1,-1-1-1,0 1 0,0-1 1,1 1-1,-1 0 0,0-1 1,0 1-1,0 0 0,0 0 1,0 0-1,0 0 0,0 0 1,0 0-1,0 0 0,0 0 1,-1 0-1,1 0 0,0 3 1,4 5 43,-2 0 1,1 0-1,-1 0 1,-1 1-1,1-1 1,0 13-1,6 23 171,-5-31-153,-2-3-24,1-1 1,1 1-1,0-1 1,0 0-1,7 11 0,-10-18-46,1-1-1,-1 0 1,1 1-1,0-1 0,0 0 1,0 0-1,1 0 1,-1-1-1,0 1 0,1 0 1,-1-1-1,1 0 1,-1 1-1,1-1 0,0 0 1,-1 0-1,1-1 1,0 1-1,0 0 0,-1-1 1,1 0-1,0 0 1,0 0-1,0 0 0,3 0 1,1-1 45,0 0 0,-1 0 0,1-1 0,0 1 0,-1-1 0,1-1 0,-1 1 0,1-1 0,-1-1 0,10-6 0,3-2 126,-11 5-149,1 1 0,0 0-1,0 1 1,1 0 0,0 1-1,-1 0 1,12-3 0,-17 7-287,0 0 0,1 0 0,-1 0 0,0 1 0,0 0 0,0 0 0,5 2 0,-4-2-1780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07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140 149 3616,'0'0'3409,"-10"0"-2862,-32 1 18,40-1-492,1 1 0,-1-1-1,0 1 1,1-1 0,-1 1-1,1 0 1,-1 0 0,1 0 0,0 0-1,-1 0 1,1 0 0,0 0 0,-1 0-1,1 0 1,0 0 0,0 1-1,0-1 1,0 1 0,0-1 0,1 0-1,-1 1 1,0 0 0,1-1 0,-1 3-1,-4 6 582,0-3-173,3-5-288,0 0 0,1 0 0,0 1 0,-1-1 0,1 0 0,0 1 0,0-1 0,0 0 0,0 1 0,0-1 0,1 1 0,-1 0 0,1 4 0,-1 8 363,1-12-367,-1 0-1,1 0 0,0 1 0,1-1 1,-1 0-1,0 0 0,1 0 0,0 3 1,0-4-125,0-1 0,0 1 1,0-1-1,0 1 0,0-1 1,0 0-1,1 0 1,-1 1-1,0-1 0,1 0 1,-1 0-1,1 0 0,-1 0 1,1-1-1,-1 1 1,1 0-1,-1-1 0,1 1 1,2 0-1,5 1 59,0 0 1,0 0-1,1-1 1,-1 0-1,1 0 0,-1-1 1,1-1-1,-1 1 0,1-1 1,-1-1-1,0 0 0,13-4 1,-15 3-42,0 0 1,0 0-1,0 0 1,0-1 0,-1 0-1,0 0 1,0-1 0,0 1-1,0-1 1,-1-1-1,0 1 1,0-1 0,0 0-1,-1 0 1,1 0-1,4-12 1,-6 10-17,0 1-1,-1 0 1,-1-1 0,1 1-1,-1-1 1,0 0 0,-1 0 0,0 1-1,0-1 1,-1 0 0,0 1-1,0-1 1,-1 0 0,0 1-1,0 0 1,-1-1 0,1 1-1,-5-7 1,5 10-34,0 0 1,0 0-1,-1 1 0,1-1 0,-1 1 1,0 0-1,0 0 0,0 0 1,0 0-1,0 0 0,-1 0 0,1 1 1,-1 0-1,0 0 0,0 0 0,0 0 1,0 0-1,0 1 0,0 0 1,0 0-1,0 0 0,0 0 0,-1 1 1,1-1-1,0 1 0,-1 0 0,1 0 1,0 1-1,0-1 0,-1 1 1,1 0-1,0 0 0,-6 3 0,1 0 42,-1 0 0,1 1-1,0 1 1,0-1 0,0 2-1,1-1 1,-1 1 0,2 0-1,-1 1 1,1-1 0,0 2-1,1-1 1,0 1-1,0 0 1,1 0 0,0 0-1,1 1 1,0 0 0,-6 20-1,5-11 64,1 0-1,1 0 1,1 0 0,1 1-1,0-1 1,1 1-1,2-1 1,0 1-1,9 37 1,-9-48-79,1 0 0,0 0 0,0-1 0,1 0 0,0 1 0,1-1 0,-1-1 0,2 1 0,-1-1 1,1 1-1,10 9 0,-7-10 2,1 0 1,0 0 0,0-1 0,0 0 0,1-1-1,-1 0 1,1 0 0,19 4 0,-4-2 31,1-1 0,-1-2 0,42 3 0,-54-7-124,1 0 1,0 0-1,-1-2 1,1 0-1,-1 0 0,1-2 1,-1 1-1,16-8 1,-10 2-3454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10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1 205 6520,'0'0'2708,"1"-10"-2103,4-33-9,-3 37-434,0 0 0,0 0-1,0 0 1,1 0 0,0 1 0,1-1-1,-1 1 1,1 0 0,0 0 0,0 0-1,0 1 1,1 0 0,0-1 0,0 1-1,6-3 1,-8 4-77,9-6 278,1 0 0,-1 1 1,2 1-1,-1 0 0,15-6 0,-23 11-222,0 0 1,1 0-1,-1 1 0,0 0 1,1 0-1,-1 0 0,1 0 1,-1 1-1,1 0 0,-1 0 1,1 1-1,-1-1 0,1 1 0,-1 0 1,0 1-1,1-1 0,5 4 1,-8-3-90,0 0 0,-1 0 0,1 0 1,-1 0-1,0 1 0,1-1 0,-1 1 1,0-1-1,-1 1 0,1 0 0,0 0 0,-1 0 1,0 0-1,0 0 0,1 0 0,0 6 0,1 6 110,-1 0 0,1 20 0,-2-22-35,1 1-37,2 46 772,19 88-1,-21-141-768,0-1 1,1 0-1,-1 1 0,2-1 0,-1 0 1,0 0-1,1-1 0,0 1 0,1-1 1,7 8-1,-9-10-15,1 1 0,-1-1 0,1 0 0,0 0 0,0-1 0,1 1 0,-1-1 0,0 0 0,1 0 0,0 0 0,-1-1 0,1 1 0,0-1 1,0 0-1,6 0 0,33-4 159,-25-2-3742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10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412 0 11352,'0'0'3129,"-12"7"-2834,-40 27 166,2 2 1,-52 48 0,89-71-294,-83 84 827,81-80-448,1 1-1,0 0 1,2 1-1,-11 21 1,22-39-475,-7 19 935,8-20-995,0 1 0,0-1-1,0 0 1,0 1 0,0-1 0,0 0 0,0 1-1,0-1 1,0 1 0,0-1 0,0 0 0,1 0-1,-1 1 1,0-1 0,0 0 0,0 1-1,0-1 1,0 0 0,1 1 0,-1-1 0,0 0-1,0 0 1,1 1 0,-1-1 0,0 0 0,0 0-1,1 1 1,-1-1 0,0 0 0,0 0-1,1 0 1,-1 0 0,0 0 0,1 1 0,-1-1-1,0 0 1,1 0 0,-1 0 0,0 0 0,1 0-1,-1 0 1,0 0 0,1 0 0,-1 0-1,0 0 1,1 0 0,-1 0 0,0 0 0,1-1-1,-1 1 1,0 0 0,1 0 0,4-1-479,-1-1-1,1 0 1,-1 1 0,0-1 0,6-4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11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19 374 12552,'0'0'326,"0"16"2,-8 188 695,-2 121 892,10-305-1601,1 0 1,1-1-1,4 22 1,-5-30 385,-1-21 245,0-70-363,2-184 424,3 160-396,18-111-1,-10 121-215,9-46 297,-17 120-456,1 0 0,1 1 0,11-23 0,-17 41-215,-1-1-1,1 1 0,0 0 0,-1 0 0,1-1 1,0 1-1,0 0 0,0 0 0,0 0 1,0 0-1,0 0 0,0 0 0,0 1 1,0-1-1,0 0 0,1 0 0,-1 1 1,0-1-1,0 1 0,1-1 0,-1 1 1,0 0-1,1-1 0,-1 1 0,0 0 1,1 0-1,-1 0 0,1 0 0,-1 0 1,0 0-1,1 0 0,-1 1 0,1-1 1,-1 0-1,0 1 0,1-1 0,-1 1 1,0-1-1,0 1 0,0 0 0,1-1 1,-1 1-1,1 1 0,7 5 32,-1 0 0,0 0 0,-1 1 1,11 13-1,-10-12-28,6 8 29,0 0-1,-1 0 1,18 35 0,-27-43-31,1 0-1,-2 0 0,1 0 0,-2 0 1,1 1-1,-1-1 0,0 1 0,-1 0 1,0 0-1,-1 18 0,-1-25-2,1 1-1,-1 0 1,0 0-1,0 0 1,0-1-1,0 1 1,-1 0-1,1-1 1,-1 1-1,0-1 1,0 0-1,0 0 1,-1 0-1,1 0 1,-6 5-1,4-5 12,-1 1 0,0-1 0,0 0-1,0 0 1,0-1 0,0 1 0,-1-1 0,1 0 0,-9 1-1,-3 0 49,0-1 0,0-1 0,0 0 0,0-1 0,-31-5 0,29 0 240,1 1-4298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12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171 1 6328,'0'0'17234,"-11"1"-16827,3-1-332,5 0-42,-1 0-1,1 0 1,-1 1 0,1-1-1,-1 1 1,1-1-1,-1 1 1,1 1 0,0-1-1,-1 0 1,1 1-1,0-1 1,0 1-1,0 0 1,0 0 0,0 0-1,1 1 1,-1-1-1,1 1 1,-3 2 0,-10 18 403,0 2 1,2-1-1,-16 45 1,21-51-135,7-16-262,1 0 1,-1 0-1,1 0 1,-1 1 0,1-1-1,0 0 1,0 0 0,0 0-1,0 0 1,0 1 0,0-1-1,1 0 1,-1 0 0,1 0-1,-1 0 1,1 0 0,0 0-1,0 0 1,0 0 0,0 0-1,0 0 1,0 0 0,1-1-1,1 3 1,-1-2-12,0 0 0,1 1-1,-1-1 1,1 0 0,-1 0 0,1-1 0,0 1-1,-1 0 1,1-1 0,0 0 0,0 0 0,0 0-1,1 0 1,-1 0 0,5 0 0,30 4 201,-32-3-199,1-1 0,0 0-1,0 0 1,0-1 0,0 1-1,-1-2 1,1 1 0,11-3-1,8-4 78,-11 4-1067,-2-1-3353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13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13168,'0'0'370,"1"-10"93,6-40 272,3 7 3142,-10 43-3795,1 0 0,0-1 0,-1 1-1,1-1 1,-1 1 0,1 0 0,0 0 0,-1-1 0,1 1 0,0 0 0,-1 0 0,1 0 0,0 0 0,-1 0-1,1 0 1,0 0 0,-1 0 0,1 0 0,0 0 0,-1 0 0,1 1 0,0-1 0,-1 0 0,1 0 0,0 1 0,-1-1-1,1 0 1,-1 1 0,2 0 0,18 9-2625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14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7328,'0'0'11126,"-1"11"-10605,12 241 1597,-6-170-1516,5 13 176,-6-57-287,0-1 0,-4 66 0,-9-16 1660,2-187-1207,0-11-674,8 79-125,1 1-1,8-43 1,-9 65-113,1 1 1,0 0-1,1-1 1,0 1 0,0 0-1,1 1 1,0-1-1,0 0 1,1 1-1,0 0 1,0 0-1,1 1 1,11-11-1,-14 14-22,0 1-1,1 0 0,-1 0 0,1 0 1,0 1-1,-1-1 0,1 1 0,0 0 0,0 0 1,0 0-1,0 0 0,0 1 0,0 0 1,0 0-1,0 0 0,0 0 0,0 0 0,0 1 1,5 1-1,-1 0-12,-1 1 0,1 0 0,-1 0 0,1 1 1,-1-1-1,0 2 0,0-1 0,9 9 0,-12-9-6,-1 0-1,1 0 1,-1 0 0,0 0-1,0 1 1,-1-1 0,0 1-1,1 0 1,-1 0 0,-1 0-1,1 0 1,-1 0 0,0 0-1,0 0 1,0 0 0,-1 6-1,-1-8 8,-1 0-1,1 0 0,-1-1 1,0 1-1,0 0 0,0-1 0,0 1 1,-1-1-1,1 0 0,-1 0 0,1 0 1,-1 0-1,-3 2 0,3-2 1,-3 1 2,-1 0 0,1-1 0,-1 1 0,0-1 0,1 0 0,-1-1 0,0 0 0,0 0-1,0 0 1,0-1 0,0 0 0,-11-2 0,-27 3 0,42-1-10,0 1 1,0-1-1,0 1 0,0-1 1,1 1-1,-1 0 0,-3 1 0,5-1 8,1-1-1,-1 0 1,1 1-1,-1-1 1,1 1-1,0-1 1,-1 1-1,1-1 0,-1 1 1,1-1-1,0 1 1,-1-1-1,1 1 1,0-1-1,0 1 1,-1-1-1,1 1 0,0 0 1,0-1-1,0 1 1,0-1-1,0 1 1,0 0-1,0-1 1,0 1-1,0 0 0,0-1 1,0 1-1,0-1 1,0 1-1,1 0 1,-1-1-1,0 1 1,0-1-1,1 1 0,-1-1 1,0 1-1,1 0 1,5 7-35,-1 0 1,1-1-1,0 1 1,12 9-1,11 13-34,-22-21 48,1-1 0,1-1-1,0 1 1,0-1-1,0-1 1,1 0-1,17 9 1,1 0-22,12 21 149,-38-36 127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15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73 6928,'0'0'15806,"-5"-10"-15379,-11-30 1,16 40-412,0-1-1,0 0 1,0 1 0,0-1 0,0 1 0,0-1 0,0 1 0,0-1 0,1 1 0,-1-1 0,0 1 0,0-1 0,1 1 0,-1-1 0,0 1-1,0-1 1,1 1 0,-1-1 0,1 1 0,-1-1 0,0 1 0,1 0 0,-1-1 0,1 1 0,-1 0 0,1 0 0,-1-1 0,1 1 0,-1 0-1,1 0 1,-1 0 0,1-1 0,1 1 0,22-4 487,-17 3-329,-3 0-28,1 0-1,0 1 0,0-1 1,0 1-1,0 0 0,0 0 1,0 1-1,10 1 0,-13-1-81,0 0-1,0 0 1,-1 0-1,1 0 1,0 0-1,0 0 1,-1 1-1,1-1 1,-1 0-1,1 1 1,-1 0-1,0-1 1,1 1-1,-1 0 1,0 0-1,0-1 1,0 1-1,0 0 1,-1 0-1,1 0 1,-1 0-1,1 0 1,0 4-1,1 13 129,0-1-1,-1 1 1,-1-1 0,-3 23-1,1-27-84,1 0-1,1 0 1,0 1-1,1-1 0,0 0 1,1 0-1,1 0 1,7 24-1,14 13 181,-21-47-257,-1 0 1,1 0-1,0 0 0,0 0 0,1 0 1,-1-1-1,1 0 0,0 1 0,5 3 0,-4-5-6,0 0 0,-1-1-1,1 1 1,0-1 0,0 0-1,0-1 1,0 1-1,0-1 1,0 0 0,0 0-1,0 0 1,0-1-1,0 1 1,0-1 0,0-1-1,0 1 1,-1-1 0,1 1-1,0-1 1,6-4-1,-10 4-56,1 0 0,-1 0-1,1 0 1,-1 0 0,0 0-1,0 0 1,0 0 0,0-1-1,0 1 1,0 0 0,-1 0-1,1-1 1,-1 1 0,1-1-1,-1-2 1,1-10-4504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16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456 0 11952,'0'0'6213,"-11"6"-5635,-279 153 2896,277-151-3261,0 1 1,1 0 0,0 0 0,1 1 0,0 0 0,1 1-1,0 0 1,-9 13 0,13-14-118,1-1 0,0 1 0,0-1 0,1 1 0,0 1 1,0-1-1,2 1 0,-1-1 0,1 1 0,1 0 0,-1 20 0,2 12-305,0-28-2914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0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35 9648,'0'0'14935,"-4"11"-14439,-14 36 0,16-43-382,0-1 0,0 1 0,0-1 0,-1 0 0,1 0 0,-1 0 0,0 0 0,-5 4 0,-6 7 411,-69 103 3075,81-116-3564,1 1 1,0 0 0,0 0-1,0 1 1,0-1 0,0 0-1,1 0 1,-1 0-1,1 1 1,-1-1 0,1 0-1,0 0 1,0 1 0,0-1-1,0 0 1,0 1 0,0-1-1,1 0 1,-1 0-1,1 1 1,-1-1 0,1 0-1,0 0 1,0 0 0,0 0-1,0 0 1,1 0-1,-1 0 1,0 0 0,3 2-1,-2-2 9,0 1 0,1-1 0,0 0 0,-1 0 0,1 0 0,0 0 0,0 0-1,0-1 1,1 0 0,-1 1 0,0-1 0,1 0 0,-1 0 0,0-1 0,1 1-1,-1-1 1,1 1 0,-1-1 0,6-1 0,3-1-45,1-1 0,-1 0 0,0-1 0,0 0 0,0-1 0,0 0 0,-1-1 0,12-7 0,10-10 0,35-32 0,-54 44 0,-8 6 0,0-1 0,-1 1 0,1-1 0,-1 0 0,-1-1 0,1 1 0,-1-1 0,0 0 0,-1 0 0,0 0 0,4-10 0,-10 24 0,1 0 0,0 0 0,1 0 0,0 0 0,0 0 0,1 0 0,-1 0 0,1 1 0,1-1 0,0 0 0,0 0 0,0 0 0,1 0 0,0 0 0,0 0 0,1 0 0,0-1 0,0 1 0,0-1 0,1 0 0,0 0 0,7 9 0,-7-11 0,-1 0 0,1 0 0,1 0 0,-1 0 0,0-1 0,1 1 0,0-1 0,0 0 0,0 0 0,8 2 0,-10-4 0,1 0 0,-1 0 0,1-1 0,-1 1 0,1-1 0,0 0 0,-1 0 0,1-1 0,-1 1 0,1-1 0,-1 1 0,1-1 0,-1 0 0,1 0 0,-1-1 0,0 1 0,0-1 0,5-2 0,1-3 0,0 1 0,0-1 0,-1-1 0,0 0 0,0 0 0,-1 0 0,0-1 0,-1 0 0,1 0 0,-2-1 0,1 0 0,-2 0 0,1 0 0,-1-1 0,-1 1 0,0-1 0,0 0 0,-1 0 0,0 0 0,-1 0 0,-1-1 0,1 1 0,-2 0 0,0 0 0,-3-17 0,3 17 0,-6-21 0,7 31 0,0 1 0,-1-1 0,1 0 0,-1 0 0,1 0 0,-1 0 0,0 0 0,1 1 0,-1-1 0,0 0 0,1 0 0,-1 1 0,0-1 0,0 1 0,1-1 0,-1 1 0,0-1 0,0 1 0,0-1 0,0 1 0,0 0 0,0-1 0,0 1 0,0 0 0,0 0 0,0 0 0,-1 0 0,2 0-6,1 1 0,-1 0-1,0 0 1,1-1 0,-1 1 0,1 0 0,-1-1-1,1 1 1,0 0 0,-1-1 0,1 1 0,0-1-1,-1 1 1,1-1 0,0 1 0,-1-1 0,1 0-1,0 1 1,1-1 0,7 1-4494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17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1 5824,'0'0'9341,"-4"10"-8649,-37 88 458,-46 121 622,67-155-1288,3 1-1,3 1 0,3 0 1,3 0-1,1 118 0,8-169-370,0-1 0,1 0 0,1 0 0,0 0-1,1 0 1,1 0 0,0-1 0,9 17 0,-1-7 137,0-2 1,1 0 0,31 35 0,-33-43-70,1-2 0,0 0 1,18 12-1,-15-12 348,28 26 1,-40-34-406,-1 1 1,1-1-1,1 0 0,-1 0 1,0 0-1,1 0 0,7 3 1,-11-6-108,1 0 1,-1 0 0,0 0 0,0 0 0,0 0 0,0-1 0,0 1-1,0 0 1,0 0 0,0-1 0,0 1 0,0-1 0,0 1 0,0-1 0,0 1-1,-1-1 1,1 1 0,0-1 0,0 0 0,0 0 0,-1 1 0,2-2 0,13-16-2416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18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8240,'0'0'13249,"-1"9"-12856,1-3-349,-1-1 0,1 1 0,1-1 0,-1 0 0,1 1 0,0-1 0,0 0 0,1 0 0,0 0 0,-1 1 0,2-2 0,-1 1 0,1 0 0,-1 0 0,1-1 0,5 6 0,54 64 470,-14-18-66,59 90 1,-81-105-281,-2 2 1,-1 0-1,20 59 1,-37-86-106,-1 1 0,-1 0 0,0 0 0,-1 0 0,-1 0 0,-1 1 1,0-1-1,-2 1 0,0-1 0,0 1 0,-2-1 0,-7 27 0,3-24 52,-2 1 0,-1-1 0,-1-1-1,0 0 1,-1 0 0,-1-2 0,-1 1 0,-18 17 0,20-23 10,0-1 1,-1-1-1,-20 14 1,-4 2 209,32-22-273,0-1 1,0 0 0,0 0-1,-1-1 1,-6 3 0,-4-2-3720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35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206 115 3312,'0'0'10740,"-11"3"-10503,-1-1-158,8-2-49,-1 1 0,1 0 0,0 0 0,-1 1 0,1-1 0,0 1 0,0 0 0,0 0 1,0 0-1,0 1 0,-6 4 0,5-3 74,0-1 1,0 0-1,0-1 1,0 1-1,-1-1 1,1 0-1,-1 0 1,0-1-1,1 0 1,-1 0-1,0 0 0,0 0 1,0-1-1,0 0 1,0-1-1,-11-1 1,16 1-62,-1 0 1,1 0-1,0 0 1,-1 0 0,1 0-1,0 0 1,0 0-1,0-1 1,0 1-1,0 0 1,0-1-1,0 1 1,0-1-1,0 1 1,1-1 0,-1 1-1,1-1 1,-1 1-1,1-1 1,-1 0-1,1 1 1,0-1-1,0 0 1,0 1-1,0-1 1,0-3 0,1 0 19,-1 0 0,1 0 0,0 0 0,0 0 0,0 0 0,1 0 0,3-7 0,-2 7-3,0 1 0,1 0 0,-1 0 0,1 0 0,0 0 0,0 1 1,1-1-1,-1 1 0,1 0 0,6-3 0,-7 3-19,1 1-1,-1 0 1,0 1 0,0-1 0,1 1-1,-1-1 1,1 1 0,-1 1 0,1-1-1,0 1 1,-1-1 0,7 2-1,-1 1 70,-4-1-30,0 0 0,0 0 0,0 1 0,0 0 0,9 4 1,-14-5-54,0-1 0,0 1 1,0 0-1,0 0 0,0-1 1,0 1-1,0 0 0,0 0 1,0 0-1,0 0 0,-1 0 1,1 1-1,0-1 0,-1 0 1,1 0-1,-1 0 1,1 1-1,-1-1 0,1 0 1,-1 0-1,0 1 0,0-1 1,0 0-1,0 1 0,0-1 1,0 0-1,0 1 0,0-1 1,0 0-1,-1 0 0,0 3 1,0-1 31,-1 1 0,0-1 0,0 0 1,0 0-1,0 0 0,-1 0 0,1 0 0,-1-1 1,1 1-1,-1-1 0,0 0 0,0 0 0,-7 4 1,8-4-30,0-1 0,-1 0 0,1 1 0,-1-1 0,1 0 0,-1 0 0,0 0 0,0-1 0,1 1 0,-1-1 0,0 1 0,0-1 0,0 0 0,1 0 0,-1 0 0,0 0 0,0-1 0,0 1 0,-2-2 0,4 2-11,-1-1 1,1 1-1,0-1 0,-1 0 0,1 0 1,0 0-1,0 1 0,0-1 1,0 0-1,0 0 0,0-1 0,0 1 1,0 0-1,0 0 0,1 0 1,-1-1-1,0 1 0,1 0 1,-1-1-1,1 1 0,-1 0 0,1-3 1,0 2 1,0 0 0,0 0 0,0 0 0,1 0 0,-1 0 1,1 0-1,-1 0 0,1 0 0,0 1 0,0-1 0,0 0 1,0 0-1,2-3 0,2 0 24,-1-1 0,1 1 0,0 0 1,1 0-1,-1 1 0,1-1 0,11-5 0,-8 6 0,-1 0 0,1 0 0,0 1 0,15-3 0,-19 5-13,-1 1 1,0-1-1,1 1 0,-1 0 1,1 0-1,-1 1 1,1-1-1,-1 1 0,1 0 1,-1 0-1,8 3 1,-11-3-16,0-1 0,0 1 0,0-1 0,0 1 0,0-1 0,0 1 0,0-1 0,0 1 0,0 0 0,0-1 0,-1 1 0,1 0 1,0 0-1,0 0 0,-1 0 0,1 0 0,-1 0 0,1 0 0,-1 0 0,1 0 0,-1 0 0,1 0 0,-1 0 0,0 0 0,0 0 1,0 0-1,1 2 0,-2-1 13,1 0 0,-1 0 0,0 1 0,1-1 1,-1 0-1,0 0 0,0 0 0,0 0 0,-1 0 0,1-1 1,0 1-1,-4 3 0,2-1 14,-1 0 0,0-1 0,1 0 0,-1 0-1,-1 0 1,1 0 0,0 0 0,-1-1 0,1 0 0,-1 0 0,-9 2 0,9-4-3,1 0 0,-1 0-1,0-1 1,0 1 0,0-1 0,0-1 0,1 1 0,-1-1-1,-8-4 1,12 6-30,0-1-1,-1 1 1,1-1-1,0 1 1,0-1-1,0 0 1,1 0-1,-1 0 0,0 1 1,0-1-1,0 0 1,1 0-1,-1 0 1,0 0-1,1 0 1,-1 0-1,1-1 0,-1 1 1,1 0-1,-1 0 1,1 0-1,0 0 1,0-1-1,-1 1 1,1 0-1,0 0 1,0 0-1,0-1 0,1 1 1,-1 0-1,0 0 1,0 0-1,1-1 1,-1 1-1,0 0 1,1 0-1,-1 0 1,1 0-1,0 0 0,-1 0 1,1 0-1,0 0 1,0 0-1,-1 0 1,2-1-1,1 0 10,-1-1-1,1 1 0,-1-1 1,1 1-1,0 0 1,0 0-1,0 0 0,0 0 1,0 1-1,1-1 1,-1 1-1,0 0 0,5-1 1,-6 2-13,-1-1 1,0 1 0,1 0-1,-1 0 1,1 0-1,-1 0 1,1 0 0,-1 0-1,1 0 1,-1 0-1,1 1 1,-1-1 0,0 1-1,1-1 1,-1 1-1,0-1 1,1 1-1,-1 0 1,0-1 0,0 1-1,0 0 1,1 0-1,-1 0 1,0 0 0,0 0-1,0 0 1,-1 1-1,1-1 1,0 0 0,0 0-1,-1 1 1,1-1-1,0 0 1,0 2 0,-1-1 3,0-1 1,0 1 0,0-1 0,0 0 0,0 1 0,0-1 0,0 1 0,0-1-1,-1 1 1,1-1 0,0 0 0,-1 1 0,1-1 0,-1 0 0,1 1 0,-1-1 0,0 0-1,0 0 1,0 1 0,0-1 0,1 0 0,-1 0 0,-1 0 0,1 0 0,0 0 0,0-1-1,-2 2 1,-2 2 24,-1 0 0,-1-1 1,1 1-1,-8 2 0,10-4-7,-1 0 1,-1 0-1,1-1 1,0 0 0,0 0-1,0 0 1,-1 0-1,1-1 1,-1 0-1,1 0 1,0 0-1,-11-3 1,12 2-1,-11-4 81,15 5-109,0-1 1,0 1 0,0 0-1,-1 0 1,1 0-1,0 0 1,0-1 0,0 1-1,-1 0 1,1 0 0,0-1-1,0 1 1,0 0 0,0 0-1,0-1 1,0 1-1,0 0 1,-1 0 0,1-1-1,0 1 1,0 0 0,0 0-1,0-1 1,0 1 0,0 0-1,0-1 1,0 1-1,0 0 1,1 0 0,-1-1-1,0 1 1,0 0 0,0 0-1,0-1 1,0 1 0,0 0-1,0 0 1,1-1-1,-1 1 1,0 0 0,0 0-1,0 0 1,1-1 0,-1 1-1,0 0 1,0 0 0,1 0-1,3-4 39,1 0 1,0 0-1,1 1 0,-1 0 0,0 0 1,1 0-1,0 1 0,-1 0 0,1 0 0,0 0 1,0 1-1,0 0 0,0 0 0,0 0 1,1 1-1,9 1 0,-13-1-35,0 0 0,1 1-1,-1-1 1,0 1 0,0 0 0,0 0-1,0 0 1,0 0 0,0 0 0,-1 1-1,1-1 1,0 1 0,-1 0-1,1 0 1,-1 0 0,1 0 0,-1 0-1,0 0 1,0 1 0,0-1 0,0 1-1,0 0 1,-1-1 0,1 1 0,-1 0-1,0 0 1,0 0 0,0 0 0,0 0-1,0 0 1,-1 0 0,1 0 0,-1 1-1,0-1 1,0 4 0,-1 2 6,0 0 1,0 0-1,0-1 1,-1 1-1,-1 0 0,0-1 1,0 0-1,0 0 1,-1 0-1,0 0 1,-7 9-1,-8 9 65,-39 42 1,25-31 22,30-33-70,-1 0-1,1 0 1,-1 0-1,0-1 0,0 1 1,-1-1-1,1 0 1,-1 0-1,0-1 1,1 1-1,-1-1 1,0 0-1,0-1 1,-1 1-1,1-1 1,-6 1-1,11-2-24,0 0-1,0 0 0,1 0 1,-1 0-1,0 0 1,0 0-1,0 0 0,0 0 1,0-1-1,1 1 1,-1 0-1,0 0 1,0 0-1,0 0 0,0 0 1,0 0-1,0-1 1,0 1-1,0 0 0,1 0 1,-1 0-1,0 0 1,0 0-1,0-1 0,0 1 1,0 0-1,0 0 1,0 0-1,0 0 1,0-1-1,0 1 0,0 0 1,0 0-1,0 0 1,0 0-1,0-1 0,0 1 1,0 0-1,0 0 1,0 0-1,-1 0 1,1 0-1,0-1 0,0 1 1,0 0-1,0 0 1,0 0-1,0 0 0,0 0 1,-1 0-1,1-1 1,0 1-1,0 0 1,0 0-1,0 0 0,0 0 1,0 0-1,-1 0 1,1 0-1,0 0 0,0 0 1,0 0-1,0 0 1,-1 0-1,1 0 1,9-7-3806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39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59 11448,'0'0'7549,"-10"10"-7329,-34 35 1,41-42-158,0 0-1,0 0 1,0 0 0,-1-1-1,0 1 1,1-1-1,-1 1 1,0-1 0,0-1-1,0 1 1,0 0-1,-7 1 1,7-3 17,-1 0-1,1 0 1,0 0-1,0-1 1,0 1-1,0-1 1,0 0-1,0 0 1,-7-4-1,10 5-52,0-1-1,0 1 1,-1-1-1,1 0 1,0 1-1,1-1 1,-1 0-1,0 0 1,0 0-1,0 0 1,0 0-1,1 0 0,-1 0 1,0 0-1,1 0 1,-1 0-1,1-1 1,-1 1-1,1 0 1,0 0-1,-1 0 1,1-1-1,0 1 1,0 0-1,0 0 1,0-1-1,0 1 1,0 0-1,0 0 0,1-2 1,-1 0 9,1 0-1,-1 0 1,1 1-1,0-1 1,0 0 0,0 0-1,0 1 1,1-1-1,-1 0 1,1 1 0,3-5-1,-1 3 21,0 0 0,1 0 0,-1 0 0,1 1 0,0 0 0,0-1 0,0 2 0,1-1 0,-1 1 0,1 0 0,-1 0 0,1 0 0,11-1 0,-10 1-7,-2 1 5,0 0 1,0 0-1,0 1 1,0 0-1,6 0 1,-10 0-43,-1 0 0,1 0 1,0 0-1,0 0 1,0 0-1,-1 1 0,1-1 1,0 0-1,-1 0 1,1 1-1,0-1 0,0 1 1,-1-1-1,1 1 1,-1-1-1,1 1 0,0-1 1,-1 1-1,1-1 1,-1 1-1,1 0 0,-1-1 1,0 1-1,1 0 1,-1-1-1,0 1 0,1 0 1,-1-1-1,0 1 1,0 0-1,0 0 0,1 0 1,-1-1-1,0 1 1,0 0-1,0 0 0,0-1 1,-1 1-1,1 0 1,0 0-1,0 1 0,-1 2 30,0 1-1,-1-1 1,1 0 0,-1 1-1,1-1 1,-1 0-1,-1 0 1,1 0-1,0 0 1,-1 0-1,-4 4 1,5-6-15,0 0 0,0 0 0,0 0 0,-1-1 0,1 1 0,0-1 0,-1 1 0,1-1 0,-1 0 0,1 0 0,-1 0 0,0 0 0,1 0 0,-1-1 0,0 1 0,0-1 0,0 0 0,1 0 0,-1 0 0,-4 0 0,6-1-9,0 1 0,-1 0 0,1-1 0,0 1 0,0-1 1,0 1-1,0-1 0,0 1 0,0-1 0,0 0 0,0 1 1,0-1-1,0 0 0,0 0 0,0 0 0,1 0 0,-1 0 1,0 0-1,1 0 0,-1 0 0,0 0 0,1 0 0,-1 0 0,1 0 1,0-1-1,-1 1 0,1-2 0,-1 0 8,1 1-1,0 0 1,0-1 0,0 1-1,0-1 1,0 1 0,1 0 0,-1-1-1,1 1 1,-1 0 0,1-1-1,0 1 1,1-2 0,2-3 40,0 1 1,0 0 0,0 1 0,1-1 0,0 1 0,7-6 0,-11 10-48,1 0 1,-1-1-1,1 1 1,-1 0-1,1 0 1,-1 0 0,1 1-1,-1-1 1,1 0-1,0 1 1,-1-1-1,1 1 1,0-1-1,0 1 1,-1 0-1,1 0 1,0 0-1,0 0 1,-1 0-1,1 0 1,0 0 0,0 0-1,-1 1 1,1-1-1,0 1 1,-1 0-1,1-1 1,0 1-1,-1 0 1,1 0-1,1 1 1,-2-1-6,0 0 1,0 0-1,0 0 0,0 0 1,-1 0-1,1 0 0,0 0 1,0 0-1,-1 0 0,1 1 1,-1-1-1,1 0 1,-1 0-1,0 1 0,1-1 1,-1 0-1,0 1 0,0-1 1,0 0-1,0 1 0,0-1 1,0 1-1,0-1 1,0 0-1,-1 1 0,1-1 1,0 0-1,-1 0 0,1 1 1,-2 0-1,1 0 7,0 0 1,0 0-1,0 0 0,0 0 0,-1 0 1,1-1-1,-1 1 0,1-1 0,-1 1 1,1-1-1,-1 1 0,0-1 1,0 0-1,0 0 0,0 0 0,0 0 1,-3 1-1,2-1 5,0-1 0,1 1 0,-1-1 0,0 0 0,0 0 0,0-1-1,0 1 1,1 0 0,-1-1 0,0 0 0,0 1 0,1-1 0,-1 0 0,0-1 0,1 1 0,-1 0 0,1-1 0,-3-1 0,4 2-11,0 0-1,0 0 1,0 0 0,-1 0 0,1 0-1,1 0 1,-1-1 0,0 1 0,0 0-1,0 0 1,1-1 0,-1 1 0,0-1-1,1 1 1,-1-1 0,1 1 0,0-1-1,0 1 1,-1-1 0,1 1 0,0-1-1,0 1 1,0-1 0,1 1 0,-1-1-1,0 1 1,0-1 0,1 1 0,-1-1-1,1 1 1,-1 0 0,1-1 0,0 1-1,1-2 1,-1 2-1,0-1-1,0 1 1,0 0 0,1 0-1,-1 0 1,0 0 0,1 0-1,-1 0 1,0 0 0,1 1-1,-1-1 1,1 0 0,0 1-1,-1-1 1,1 1 0,-1 0-1,1-1 1,0 1-1,-1 0 1,1 0 0,0 0-1,-1 0 1,1 0 0,-1 1-1,1-1 1,0 0 0,-1 1-1,1-1 1,-1 1 0,1 0-1,-1-1 1,1 1 0,-1 0-1,1 0 1,1 2 0,-1-3-6,-1 1 1,0 0-1,0 0 1,0-1-1,0 1 1,0 0 0,1 0-1,-2 0 1,1 0-1,0 0 1,0 0 0,0 1-1,0-1 1,-1 0-1,1 0 1,0 1-1,-1-1 1,1 0 0,-1 1-1,0-1 1,1 0-1,-1 1 1,0-1 0,0 1-1,0-1 1,0 0-1,0 1 1,0-1 0,0 1-1,-1-1 1,1 0-1,0 1 1,-1-1-1,1 0 1,-1 1 0,1-1-1,-1 0 1,0 0-1,0 1 1,1-1 0,-3 1-1,2 0 3,0-1 1,0 0-1,-1 0 1,1 0-1,-1 0 0,1 0 1,-1 0-1,1 0 0,-1-1 1,1 1-1,-1 0 0,0-1 1,0 1-1,1-1 1,-1 0-1,0 1 0,0-1 1,1 0-1,-1 0 0,0 0 1,0-1-1,1 1 0,-1 0 1,0 0-1,1-1 1,-1 1-1,0-1 0,1 0 1,-1 0-1,0 1 0,1-1 1,-1 0-1,1 0 0,0 0 1,-1-1-1,1 1 1,0 0-1,0 0 0,-1-1 1,1 1-1,-1-3 0,1 3-4,1 0-1,0 0 0,-1 0 1,1 0-1,0 0 0,0 0 1,-1 0-1,1 0 0,0 0 0,0 0 1,0 0-1,0 0 0,1 0 1,-1 0-1,0 0 0,0 0 1,0 0-1,1 0 0,-1 0 1,1 0-1,-1 0 0,1 0 0,-1 0 1,1 0-1,-1 0 0,1 1 1,0-1-1,0 0 0,-1 0 1,2 0-1,0-1 4,0 0-1,-1 1 1,1-1 0,0 1-1,0-1 1,0 1-1,0 0 1,1 0 0,-1 0-1,0 0 1,0 0 0,1 1-1,2-2 1,0 2 3,1 0-1,0 0 1,-1 0 0,1 1 0,0 0-1,-1 0 1,9 2 0,-13-2-10,0-1 0,1 1 0,-1-1 1,1 1-1,-1 0 0,0 0 0,0 0 0,1-1 1,-1 1-1,0 0 0,0 0 0,0 1 0,0-1 1,0 0-1,0 0 0,0 0 0,0 1 0,-1-1 1,1 0-1,0 1 0,-1-1 0,1 1 0,-1-1 1,0 1-1,1-1 0,-1 1 0,0-1 1,0 1-1,0-1 0,0 1 0,0-1 0,0 1 1,-1 1-1,1-1 3,-1 0-1,0 0 1,0 1 0,0-1 0,0 0 0,0 0 0,0 0 0,0 0-1,0-1 1,-1 1 0,1 0 0,-1 0 0,0-1 0,1 1-1,-1-1 1,0 0 0,0 1 0,-3 1 0,4-3 1,0 1 1,0 0 0,-1-1-1,1 0 1,0 1 0,0-1-1,-1 1 1,1-1 0,0 0-1,-1 0 1,1 0 0,0 0-1,-1 0 1,1 0 0,0 0-1,-1 0 1,1-1 0,0 1-1,0 0 1,-1-1 0,1 1-1,0-1 1,0 1-1,0-1 1,0 0 0,-1 0-1,1 1 1,0-1 0,0 0-1,0 0 1,-1-2 0,-5-6 49,3 4-15,-1-1 0,1 0 1,1 0-1,-1 0 0,-4-10 0,8 16-37,0-1 0,0 1 0,0 0-1,-1-1 1,1 1 0,0 0 0,0-1-1,-1 1 1,1 0 0,0 0 0,-1-1-1,1 1 1,0 0 0,-1 0 0,1 0 0,0 0-1,-1-1 1,1 1 0,0 0 0,-1 0-1,1 0 1,0 0 0,-1 0 0,1 0-1,-1 0 1,1 0 0,0 0 0,-1 0-1,1 0 1,-1 0 0,1 0 0,0 0-1,-1 0 1,1 0 0,0 1 0,-1-1-1,1 0 1,0 0 0,-1 0 0,1 1-1,0-1 1,-1 0 0,1 0 0,0 1-1,-1-1 1,-13 13 78,3-12-24,5 1-31,8-2 7,23-11 39,-19 9-68,-1 0 0,1 1 0,0 0 0,0 0 1,0 0-1,0 1 0,0 0 0,-1 0 0,1 1 1,0 0-1,0-1 0,0 2 0,0-1 0,-1 1 1,1 0-1,0 0 0,-1 1 0,0-1 0,6 5 1,-6-4-1,-1 0 0,0 0 0,0 0 0,0 1 0,-1-1 1,1 1-1,-1 0 0,0 0 0,0 0 0,0 0 0,-1 1 0,0-1 1,1 1-1,-1 0 0,-1-1 0,1 1 0,1 7 0,-2-6 16,0 1 0,0 0-1,-1-1 1,0 1-1,0 0 1,0 0 0,-1-1-1,0 1 1,0 0-1,0-1 1,-1 1 0,0-1-1,-1 1 1,0-1-1,1 0 1,-2 0 0,1 0-1,-1-1 1,0 1-1,0-1 1,0 0 0,-1 0-1,0 0 1,0-1-1,0 1 1,-1-1 0,1 0-1,-1-1 1,-12 6-1,10-5-347,-13 6 824,21-9-734,-1-1 0,1 1 0,0-1 0,-1 1-1,1-1 1,-1 1 0,1-1 0,0 1-1,-1-1 1,1 1 0,0 0 0,0-1 0,-1 1-1,1 0 1,0-1 0,0 1 0,0 1-1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5:47.7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55 7736,'0'0'13463,"-7"11"-13164,-25 36-22,31-45-238,0 0 0,0-1 1,0 1-1,-1-1 0,1 1 0,0-1 0,-1 0 0,1 0 0,-1 1 0,0-1 0,1 0 0,-1 0 0,0 0 0,0-1 0,0 1 0,1 0 0,-1-1 0,0 1 0,0-1 1,0 0-1,0 1 0,0-1 0,0 0 0,-3-1 0,0 1 223,5 0-37,64-36 1569,-59 35-1741,0-1-1,-1 1 1,1 0 0,0 0 0,0 1 0,0-1 0,-1 1 0,10 1 0,-12-1-24,0 0 0,0 0 0,0 0 0,0 0 1,0 1-1,-1-1 0,1 1 0,0-1 0,0 1 0,0 0 0,0 0 0,-1 0 0,1 0 0,0 0 1,-1 0-1,1 0 0,-1 0 0,1 1 0,-1-1 0,1 1 0,-1-1 0,0 1 0,0 0 0,1 1 1,-2-2 3,1 1 1,-1-1-1,0 0 1,0 0-1,0 1 1,0-1-1,-1 0 1,1 0-1,0 0 0,0 1 1,-1-1-1,1 0 1,-1 0-1,1 0 1,-1 0-1,1 0 1,-1 1-1,0-1 1,1 0-1,-1 0 1,0-1-1,0 1 1,0 0-1,0 0 1,0 0-1,0-1 1,0 1-1,0 0 1,0-1-1,-2 2 1,3-2-20,-1 1 0,0-1 0,0 0 1,0 1-1,0-1 0,0 0 0,0 0 0,0 0 0,0 1 0,0-1 1,0 0-1,0 0 0,0 0 0,0 0 0,0-1 0,0 1 0,0 0 1,0 0-1,0-1 0,1 1 0,-1 0 0,0-1 0,0 1 1,0-1-1,0 1 0,0-1 0,1 1 0,-1-1 0,0 0 0,1 1 1,-1-1-1,0 0 0,1 0 0,-1 0 0,1 1 0,-1-1 1,1 0-1,-1 0 0,1 0 0,-1-2 0,-1-3 56,1 0-1,-1-1 0,1 1 1,0 0-1,1-1 1,0 1-1,0-1 1,0 0-1,1 1 1,-1 0-1,4-12 0,-3 17-57,0-1 0,0 1 0,0-1 0,0 1 0,0 0-1,0 0 1,0-1 0,0 1 0,1 0 0,-1 0 0,0 0-1,1 0 1,-1 1 0,1-1 0,-1 0 0,1 1 0,-1-1-1,1 1 1,-1-1 0,1 1 0,-1-1 0,1 1 0,3 0-1,-1 0 0,-1-1 0,1 1 0,0 0 0,-1 0-1,1 1 1,0-1 0,-1 1 0,1-1 0,6 4-1,-5-2-4,0 2 0,0-1 0,0 0 0,0 1 1,-1 0-1,1 0 0,-1 0 0,4 7 0,-7-10-4,0 0 1,0 0-1,0 0 1,-1 0-1,1 0 1,0 0-1,-1 0 1,1 1 0,-1-1-1,1 0 1,-1 0-1,0 1 1,1-1-1,-1 0 1,0 0-1,0 1 1,0-1 0,0 0-1,0 1 1,0-1-1,0 0 1,-1 1-1,1-1 1,0 0 0,-1 0-1,1 1 1,-1-1-1,1 0 1,-1 0-1,0 0 1,0 0-1,1 0 1,-1 0 0,0 0-1,0 0 1,0 0-1,0 0 1,0 0-1,0 0 1,0-1-1,0 1 1,0 0 0,-2 0-1,0 0 16,1 1 0,-1-1-1,0 0 1,0 0 0,1 0-1,-1-1 1,0 1 0,0-1 0,0 1-1,0-1 1,0 0 0,0 0 0,0 0-1,0-1 1,0 1 0,0-1 0,1 1-1,-1-1 1,0 0 0,0 0-1,0 0 1,1-1 0,-1 1 0,1-1-1,-1 1 1,1-1 0,0 0 0,-1 0-1,1 0 1,0 0 0,0 0-1,0-1 1,1 1 0,-1 0 0,1-1-1,-3-4 1,3 6-4,1 0 0,-1 0 1,0 0-1,1 0 0,-1 1 0,1-1 0,0 0 0,-1 0 0,1 0 0,0 0 1,0 0-1,-1 0 0,1 0 0,0 0 0,0 0 0,0 0 0,0 0 1,0 0-1,0 0 0,1 0 0,-1 0 0,0 0 0,0 0 0,1 0 1,-1 0-1,1 0 0,-1 0 0,1 0 0,-1 0 0,1 0 0,-1 0 1,1 1-1,0-1 0,-1 0 0,1 0 0,0 1 0,0-1 0,0 1 1,-1-1-1,1 0 0,0 1 0,0 0 0,0-1 0,0 1 0,0 0 1,0-1-1,0 1 0,0 0 0,0 0 0,2 0 0,1-1 3,0 0 0,0 1 0,0 0 0,0 0 0,0 0 0,0 1 0,0-1 1,-1 1-1,1 0 0,0 0 0,0 0 0,5 3 0,-7-3-13,32 24 15,-33-24-17,0-1 0,0 1 0,0 0 1,0 0-1,0 0 0,0 0 1,-1 0-1,1 0 0,0 0 0,-1 1 1,1-1-1,-1 0 0,1 0 1,-1 0-1,1 1 0,-1-1 1,0 0-1,0 1 0,0-1 0,0 0 1,0 0-1,0 1 0,0-1 1,0 0-1,0 1 0,-1-1 0,1 0 1,-1 2-1,1-2 5,-1-1-1,0 1 1,1 0-1,-1-1 1,0 1-1,0-1 0,1 1 1,-1-1-1,0 1 1,0-1-1,0 0 1,0 1-1,0-1 1,1 0-1,-1 0 1,0 1-1,0-1 1,0 0-1,0 0 1,0 0-1,0 0 1,0 0-1,0 0 1,0-1-1,0 1 1,0 0-1,1 0 1,-1-1-1,-2 0 1,1 0 24,-1 0 0,0 0 0,0 0 0,1 0 0,-1-1 0,1 1 1,-1-1-1,-3-3 0,4 3-10,0 0-1,1 0 1,-1 0 0,1 0 0,-1 0 0,1 0 0,0-1-1,0 1 1,0 0 0,0-1 0,1 1 0,-1-1 0,0 1 0,1-1-1,0 1 1,0-1 0,0 1 0,0-1 0,0 1 0,0-1 0,0 1-1,1-1 1,-1 1 0,1-1 0,0 1 0,0-1 0,0 1-1,0 0 1,0 0 0,1-1 0,-1 1 0,0 0 0,1 0 0,0 0-1,3-2 1,-3 2-8,0 0 0,1 0 0,-1 0 0,1 0 0,-1 1 0,1-1-1,0 1 1,0-1 0,-1 1 0,1 0 0,0 1 0,0-1 0,0 0 0,0 1 0,0-1-1,1 1 1,-1 0 0,0 0 0,0 1 0,0-1 0,0 0 0,0 1 0,0 0 0,0 0 0,0 0-1,0 0 1,-1 0 0,1 0 0,4 4 0,-4-3-9,0-1 0,-1 1 0,1 0 1,-1 1-1,1-1 0,-1 0 0,0 1 0,0-1 0,0 1 0,0 0 0,-1 0 1,1 0-1,-1 0 0,0 0 0,1 0 0,0 4 0,-2-5 1,0 0 0,0 0 0,0 0 0,-1 0 0,1 0 0,0 0 0,-1 0 0,1 0 0,-1 0-1,0 0 1,1-1 0,-1 1 0,0 0 0,0 0 0,-1-1 0,1 1 0,0-1 0,0 1 0,-1-1 0,1 1 0,-1-1-1,1 0 1,-1 1 0,1-1 0,-1 0 0,0 0 0,-3 1 0,1 0-5,0-1 1,0 1-1,-1-1 0,1 0 1,0 0-1,-1 0 0,1-1 1,-1 1-1,1-1 0,-1 0 1,1-1-1,0 1 0,-1-1 1,-6-1-1,7 1 0,1 0 0,0 0 0,0 0 0,0 0 0,0-1 0,0 1 0,0-1 0,1 0 0,-1 0 0,0 0-1,1 0 1,-1 0 0,1 0 0,0-1 0,0 1 0,0-1 0,0 0 0,0 1 0,1-1 0,-3-5 0,4 8 0,0-1 0,0 1 0,0-1 0,-1 1 0,1-1 0,0 1 0,0 0 0,0-1 0,-1 1 0,1-1 0,0 1 0,-1 0 0,1-1 0,0 1 0,-1 0 0,1-1 0,-1 1 0,1 0 0,0 0 0,-1-1 0,1 1 0,-1 0 0,1 0 0,-1 0 0,1-1 0,-1 1 0,1 0 0,0 0 0,-1 0 0,1 0 0,-1 0 0,1 0 0,-1 0 0,1 0 0,-1 0 0,0 1 0,-20 8 0,20-8 0,-1 0 0,0 0 0,1 0 0,-1 0 0,0 0 0,1-1 0,-1 1 0,0 0 0,-3 0 0,4-1 0,0 0 0,1 0 0,-1-1 0,0 1 0,0 0 0,1 0 0,-1 0 0,0 0 0,1-1 0,-1 1 0,0 0 0,1-1 0,-1 1 0,0 0 0,1-1 0,-1 1 0,1-1 0,-1 1 0,0-1 0,1 1 0,0-1 0,-1 0 0,1 1 0,-1-1 0,1 0 0,0 1 0,-1-1 0,1 0 0,0 1 0,0-1 0,-1 0 0,1 1 0,0-1 0,0 0 0,0 0 0,0 1 0,0-1 0,0 0 0,0 0 0,0 1 0,0-1 0,1-1 0,0-1 0,-1 1 0,1 0 0,0-1 0,0 1 0,0 0 0,1 0 0,-1 0 0,0 0 0,4-4 0,-1 4 0,0-1 0,-1 1 0,1 0 0,1 0 0,-1 0 0,0 1 0,0-1 0,1 1 0,-1 0 0,1 0 0,-1 1 0,1-1 0,-1 1 0,1 0 0,-1 0 0,1 1 0,-1-1 0,6 2 0,-1 0 0,-1 0 0,1 0 0,-1 1 0,0 0 0,0 1 0,0 0 0,0 0 0,10 7 0,-14-7 0,-1-1 0,1 1 0,-1 0 0,0 0 0,0 0 0,-1 1 0,1-1 0,-1 1 0,0-1 0,0 1 0,-1 0 0,1 0 0,-1 0 0,0 0 0,0 0 0,-1 0 0,1 0 0,-1 0 0,0 0 0,-1 0 0,1 0 0,-1 0 0,0 0 0,-2 7 0,-1-3 90,0 0 0,0 0 0,-1 0 0,0-1 0,-1 0-1,1 0 1,-2 0 0,1-1 0,-1 1 0,-9 6 0,12-11-305,1 0 0,-1 0 0,0-1 0,0 0 0,0 0 0,0 0 0,-1 0 0,1 0 0,-1-1 0,1 0 0,-1 0 0,1 0 0,-1 0 0,1-1 0,-1 0 0,0 0 0,1 0 0,-1 0 0,0-1 0,1 0 0,-1 0 0,-8-3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6:41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400 763 7632,'0'0'15265,"-12"-2"-14956,-1-2-226,-7-1 304,0 0 0,-29-3 0,40 8-220,-1 1 1,0-1-1,0 1 0,0 1 1,1 0-1,-1 0 1,1 1-1,-1 0 0,1 1 1,0 0-1,0 0 1,1 1-1,-1 0 0,-13 12 1,9-6 58,0 1 0,2 0 0,-1 0 0,1 1 0,1 1 1,1 0-1,-16 28 0,20-31-102,1 0 0,-1 1 0,2-1 0,0 0-1,0 1 1,1 0 0,0 0 0,1 0 0,0 0 0,1 0 0,2 12 0,-2-18-49,1 1 0,0-1 0,1 0 0,-1 0 0,1 0 0,1 0 0,-1 0 0,1 0 0,0-1 0,0 1 1,1-1-1,-1 0 0,1 0 0,1 0 0,-1 0 0,0-1 0,1 0 0,0 0 0,0 0 0,0 0 0,1-1 0,7 4 0,-1-3-5,-1 0 1,1-1-1,0 0 0,0-1 0,0 0 1,0-1-1,0 0 0,0-1 1,1-1-1,13-1 0,-19 1-67,3 1-3,0 0 0,1-2 0,-1 1 0,0-1 0,0 0 0,-1-1 0,1 0 0,-1-1 0,15-7 0,32-16 0,-42 21 0,0-1 0,0 0 0,24-17 0,-7 1 0,-18 14 0,-1 0 0,0-1 0,-1 0 0,0-1 0,14-18 0,52-69 0,-23 34 0,-28 27 0,-26 37 0,0-1 0,0 1 0,0 0 0,0 0 0,0-1 0,-1 1 0,1 0 0,0 0 0,0-1 0,0 1 0,0 0 0,0 0 0,-1-1 0,1 1 0,0 0 0,0 0 0,0 0 0,-1 0 0,1-1 0,0 1 0,0 0 0,0 0 0,-1 0 0,1 0 0,0 0 0,0 0 0,-1-1 0,1 1 0,0 0 0,-1 0 0,1 0 0,-2 2 0,0-1 0,0 1 0,1-1 0,-1 1 0,1 0 0,-1 0 0,1 0 0,0 0 0,-1 0 0,1 0 0,0 0 0,0 0 0,0 3 0,-10 31 0,-14 80 0,25-110 0,-1-1 0,1 1 0,0-1 0,1 1 0,-1-1 0,1 1 0,0 0 0,0-1 0,1 0 0,-1 1 0,1-1 0,5 9 0,-6-11 0,0-1 0,0 0 0,1 0 0,-1 0 0,0 0 0,1 0 0,0 0 0,-1 0 0,1-1 0,0 1 0,0-1 0,0 1 0,0-1 0,0 1 0,0-1 0,0 0 0,0 0 0,0 0 0,1-1 0,-1 1 0,0 0 0,1-1 0,-1 1 0,1-1 0,-1 0 0,0 0 0,1 0 0,-1 0 0,1 0 0,-1-1 0,0 1 0,4-2 0,4-1 0,0 0 0,0-1 0,0-1 0,0 0 0,-1 0 0,0 0 0,0-2 0,0 1 0,-1-1 0,0 0 0,0 0 0,-1-1 0,7-10 0,-2 2 0,68-94 0,-68 95 0,-10 14 0,-1-1 0,1 1 0,-1-1 0,1 0 0,-1 0 0,0 0 0,1 0 0,-1 0 0,0 0 0,0 0 0,0 0 0,0-4 0,0 3 0,0 0 0,-1 1 0,1-1 0,0 1 0,0 0 0,0-1 0,0 1 0,1 0 0,-1-1 0,1 1 0,-1 0 0,5-3 0,-6 6 0,1 1 0,-1 0 0,1 0 0,-1 0 0,0 0 0,0 0 0,0 0 0,0 0 0,0 0 0,0 0 0,-1 3 0,0 0 0,0 17 0,0 1 0,2-1 0,0 1 0,2-1 0,0 0 0,11 37 0,-10-52 0,0 1 0,0-1 0,1 0 0,8 11 0,-7-10 0,-4-6 0,0-1 0,0 1 0,0-1 0,0 0 0,0 1 0,0-1 0,0 0 0,1 0 0,-1 0 0,0-1 0,1 1 0,-1 0 0,0-1 0,1 0 0,-1 0 0,1 1 0,-1-1 0,1-1 0,-1 1 0,3-1 0,2 1 0,-1-1 0,1 0 0,-1-1 0,0 0 0,0 0 0,9-4 0,2-4 0,-2 0 0,0-1 0,0 0 0,-1-2 0,0 1 0,-1-2 0,0 0 0,-1 0 0,-1-1 0,-1-1 0,0 0 0,15-33 0,32-72 0,-36 81 0,-2-1 0,-1 0 0,-3-2 0,11-46 0,-16 24 0,-3 0 0,-4-1 0,-5-84 0,2 129 0,-1 0 0,-1-1 0,-1 1 0,-11-41 0,7 51 0,3 16 0,0 25 0,4-22 0,-9 152 0,6-63 0,5 7 0,1-26 0,13 220 0,-11-251 0,3 0 0,24 87 0,-27-121 0,0-1 0,13 22 0,-11-23 0,-6-9 0,0-1 0,1 0 0,-1 1 0,1-1 0,-1 0 0,1 0 0,-1 0 0,1 0 0,0 0 0,0 0 0,-1-1 0,1 1 0,0-1 0,0 1 0,0-1 0,0 1 0,2-1 0,0 0 0,0 1 0,0-1 0,1 0 0,-1 0 0,0 0 0,0-1 0,5-1 0,9-4 0,-1-1 0,-1-1 0,0 0 0,0-1 0,0-1 0,-1-1 0,-1 0 0,0-1 0,0 0 0,-1-1 0,-1-1 0,18-25 0,-14 20 0,-11 12 0,1 1 0,-2-1 0,1 0 0,-1 0 0,4-9 0,-3-2 0,-7 15 0,-7 9 0,-1 5 0,0 1 0,0 0 0,2 0 0,-1 0 0,2 1 0,0 1 0,0-1 0,-8 25 0,14-33 0,0-1 0,0 1 0,0 0 0,1-1 0,0 1 0,0 0 0,0 0 0,0-1 0,1 1 0,-1 0 0,1-1 0,0 1 0,1-1 0,-1 1 0,1-1 0,0 1 0,0-1 0,0 0 0,1 0 0,0 0 0,-1 0 0,1-1 0,1 1 0,-1-1 0,0 1 0,1-1 0,7 5 0,-4-4 0,0-1 0,1 1 0,-1-1 0,12 3 0,-15-5 0,0-1 0,0 0 0,-1 0 0,1 0 0,0 0 0,0 0 0,0-1 0,0 0 0,-1 0 0,1 0 0,6-2 0,-2 0 0,0-1 0,0 0 0,-1 0 0,1 0 0,-1-1 0,0 0 0,9-9 0,-14 12 0,-1 0 0,0 0 0,0 0 0,0 0 0,0 0 0,0 0 0,0 0 0,0-1 0,-1 1 0,1 0 0,-1-1 0,0 1 0,0 0 0,0-1 0,0 1 0,0-1 0,0 1 0,-1 0 0,1-1 0,-2-3 0,-1-2 0,0 0 0,0 0 0,-1 0 0,-5-8 0,6 12 0,0 1 0,0-1 0,0 1 0,-1 0 0,0 0 0,1 0 0,-1 0 0,-5-2 0,-10-7 0,17 9 0,0 1 0,-1 0 0,1 0 0,-1 0 0,1 1 0,-1-1 0,0 1 0,0-1 0,0 1 0,0 0 0,0 0 0,0 0 0,0 1 0,0-1 0,0 1 0,-6-1 0,40 6 0,-23-4 0,0 1 0,0-1 0,15 0 0,-9-2 0,-1-1 0,0 0 0,1 0 0,-1-2 0,0 0 0,0 0 0,0-1 0,-1-1 0,0 0 0,0 0 0,0-1 0,-1-1 0,0 0 0,-1-1 0,1 0 0,-2 0 0,17-20 0,-8 3 0,-2 0 0,-1-2 0,-1 1 0,-1-2 0,-1 0 0,-2 0 0,-1-1 0,-1 0 0,-2 0 0,-1-1 0,1-38 0,-1 14 0,-2 40 0,-2-1 0,1 0 0,-2 0 0,0 0 0,-1 0 0,-1 1 0,-5-25 0,3 36 0,2 11 0,-1 20 0,-13 340 0,-2 29 0,11-315 0,-2 28 0,-44 211 0,49-304 0,-1 0 0,0-1 0,-1 1 0,-1-1 0,0 0 0,-13 18 0,19-32 0,1 0 0,0-1 0,-1 1 0,1 0 0,-1-1 0,1 1 0,-1-1 0,1 1 0,-1-1 0,1 1 0,-1-1 0,0 1 0,1-1 0,-1 0 0,0 1 0,1-1 0,-1 0 0,0 1 0,0-1 0,1 0 0,-2 0 0,1 0 0,1 0 0,-1 0 0,1-1 0,-1 1 0,1 0 0,-1-1 0,1 1 0,0 0 0,-1-1 0,1 1 0,-1-1 0,1 1 0,0-1 0,0 1 0,-1-1 0,1 1 0,0-1 0,0 1 0,-1-1 0,1 1 0,0-1 0,0 0 0,-1-3 0,0 0 0,1 0 0,0 0 0,-1 0 0,2 0 0,-1 0 0,1-6 0,13-41 0,31-76 0,-2 8 0,13-56 0,47-156 0,-50 155 0,-23 81 0,26-139 0,-50 197 0,-2 17 0,0-1 0,0-32 0,-28 677 0,18-502 0,-58 450 0,60-547 0,3-15 0,0 0 0,-1 0 0,0 0 0,-1-1 0,-5 12 0,8-21 0,0 0 0,0 0 0,0 0 0,0 0 0,0 1 0,0-1 0,0 0 0,0 0 0,0 0 0,0 0 0,0 0 0,0 1 0,0-1 0,0 0 0,0 0 0,-1 0 0,1 0 0,0 0 0,0 0 0,0 0 0,0 1 0,0-1 0,0 0 0,0 0 0,-1 0 0,1 0 0,0 0 0,0 0 0,0 0 0,0 0 0,0 0 0,0 0 0,-1 0 0,1 0 0,0 0 0,0 0 0,0 0 0,0 0 0,0 0 0,-1 0 0,1 0 0,0 0 0,0 0 0,0 0 0,0 0 0,0 0 0,-1 0 0,1 0 0,0 0 0,0 0 0,0 0 0,0-1 0,0 1 0,0 0 0,0 0 0,-1 0 0,-4-13 0,-2-22 0,4 17 0,0 1 0,2-1 0,0 1 0,1-1 0,1 0 0,0 1 0,2-1 0,0 1 0,0-1 0,2 1 0,8-21 0,-6 24 0,-1 0 0,2 0 0,0 1 0,1 1 0,0-1 0,0 1 0,2 1 0,-1 0 0,1 0 0,1 1 0,0 1 0,1 0 0,22-13 0,23-1 0,-40 17 0,29-14 0,-47 19 0,1 1 0,0 0 0,0-1 0,-1 1 0,1 0 0,0-1 0,-1 1 0,1-1 0,-1 1 0,1-1 0,-1 1 0,1-1 0,-1 0 0,1 1 0,-1-1 0,1 0 0,-1 1 0,1-2 0,-2 1 0,1 1 0,0-1 0,0 0 0,-1 0 0,1 0 0,0 1 0,-1-1 0,1 0 0,0 0 0,-1 1 0,1-1 0,-1 0 0,0 1 0,1-1 0,-1 1 0,1-1 0,-1 1 0,0-1 0,1 1 0,-1-1 0,-1 0 0,-23-16-3935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6:42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14368,'0'0'2695,"15"3"-1719,267 45 2132,-213-42-1845,0-3 0,1-3-1,98-14 1,-148 10-1082,-14 3-3197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6:44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1 350 9944,'0'0'11205,"11"0"-10761,2 0-295,-8 1-85,0 0 0,1-1 0,-1 0 0,0-1 1,1 1-1,-1-1 0,0 0 0,1 0 0,-1 0 0,0-1 0,6-3 0,6-4 275,0-2-1,-1 0 0,-1-1 1,0 0-1,25-28 1,-16 16-3,-8 6 134,0 1 1,-2-2-1,0 0 0,-1-1 1,-1 0-1,-1-1 0,10-25 0,-17 38-191,-3 7-213,-1 1 1,1-1-1,-1 1 1,0-1-1,1 1 1,-1-1-1,0 0 1,1 1-1,-1-1 1,0 0 0,0 1-1,0-1 1,1 1-1,-1-1 1,0 0-1,0 1 1,0-1-1,0 0 1,0 1-1,0-1 1,0 0-1,-1 1 1,1-1-1,0 0 1,0 1 0,-1-2-1,1 2-57,0 0 1,0 0-1,0 0 0,0 0 0,0-1 1,-1 1-1,1 0 0,0 0 1,0 0-1,0 0 0,0 0 0,-1-1 1,1 1-1,0 0 0,0 0 1,0 0-1,-1 0 0,1 0 0,0 0 1,0 0-1,0 0 0,-1 0 1,1 0-1,0 0 0,0 0 0,0 0 1,-1 0-1,1 0 0,0 0 1,0 0-1,-1 0 0,1 0 0,0 0 1,0 0-1,0 0 0,-1 0 1,1 0-1,0 1 0,0-1 0,0 0 1,0 0-1,-1 0 0,1 0 1,0 0-1,0 1 0,0-1 0,0 0 1,0 0-1,0 0 0,-1 1 1,-8 16 675,-4 25 200,11-29-885,0 0 0,1 0 0,0 1 0,1-1 0,1 1 0,0-1 0,5 24 0,-5-30 0,1-1 0,0 0 0,0 0 0,1 0 0,0 0 0,0 0 0,0 0 0,1-1 0,0 1 0,0-1 0,0 0 0,0-1 0,1 1 0,0-1 0,0 1 0,0-2 0,1 1 0,6 3 0,-2-2 0,0 0 0,0-1 0,0-1 0,1 1 0,0-2 0,-1 1 0,1-2 0,14 1 0,-18-1 0,0-2 0,-1 1 0,1-1 0,0 0 0,-1-1 0,1 0 0,0 0 0,-1 0 0,0-1 0,0 1 0,1-2 0,-2 1 0,1-1 0,7-5 0,4-6 0,-1-1 0,0 0 0,-2-1 0,0 0 0,-1-1 0,0-1 0,-2 0 0,0 0 0,9-24 0,-10 10 0,-9 29 0,0-1 0,0 0 0,1 0 0,-1 1 0,1-1 0,0 1 0,5-7 0,3-13 0,-10 24 0,0 0 0,0 0 0,0 0 0,0 0 0,1 0 0,-1 0 0,0 0 0,0-1 0,0 1 0,0 0 0,0 0 0,0 0 0,0 0 0,0 0 0,0 0 0,0 0 0,0 0 0,0 0 0,0 0 0,1 0 0,-1 0 0,0 0 0,0 0 0,0 0 0,0 0 0,0 0 0,0 0 0,0 0 0,0 0 0,0 0 0,0 0 0,0 0 0,1 0 0,-1 0 0,0 0 0,0 0 0,0 0 0,0 0 0,0 0 0,0 0 0,0 0 0,0 0 0,0 0 0,0 0 0,0 1 0,0-1 0,0 0 0,1 0 0,-1 0 0,0 0 0,0 0 0,0 0 0,0 0 0,0 0 0,0 0 0,0 0 0,0 0 0,0 0 0,0 1 0,0-1 0,0 0 0,0 0 0,0 0 0,0 0 0,0 0 0,0 0 0,0 0 0,0 0 0,0 0 0,4 10 0,-2-5 0,14 30 0,-4-8 0,0 1 0,12 45 0,-17-47 0,0 3 0,-1 0 0,-1 0 0,2 39 0,-7-54 0,-1 0 0,-3 23 0,3-33 0,0 0 0,0 0 0,0 0 0,0 0 0,-1 0 0,0-1 0,1 1 0,-1 0 0,-1-1 0,1 1 0,-1-1 0,1 0 0,-4 3 0,5-5 0,0-1 0,0 1 0,0-1 0,0 0 0,0 0 0,0 0 0,0 1 0,0-1 0,0 0 0,0 0 0,0 0 0,0 0 0,0-1 0,0 1 0,0 0 0,0 0 0,0-1 0,0 1 0,-1-1 0,-24-10 0,20 8 0,-2-1 0,1 0 0,0-1 0,0 0 0,0 0 0,1 0 0,-1-1 0,1 0 0,1 0 0,-1-1 0,1 0 0,0 0 0,1 0 0,-1 0 0,-3-11 0,4 9 0,3 8 0,1 0 0,-1 0 0,1 1 0,-1-1 0,1 0 0,-1 0 0,1 0 0,0 0 0,-1 0 0,1 0 0,0 1 0,0-1 0,0 0 0,0 0 0,0 0 0,0 0 0,0 0 0,0 0 0,0 0 0,0 0 0,0 0 0,1 0 0,-1 0 0,0 0 0,1 1 0,-1-1 0,1 0 0,-1 0 0,1 0 0,-1 1 0,1-1 0,-1 0 0,1 0 0,0 1 0,-1-1 0,1 1 0,0-1 0,0 0 0,1 0 0,1 0 0,0-1 0,0 1 0,-1-1 0,1 1 0,1 0 0,-1 0 0,0 1 0,0-1 0,0 1 0,0-1 0,6 1 0,39 3 0,-31-1 0,33 5 0,82 22 0,-33-6 0,-59-13 0,-25-5 0,0-1 0,18 2 0,-28-6 0,-1 0 0,0 1 0,0-1 0,1-1 0,-1 1 0,0-1 0,0 0 0,0 0 0,1 0 0,-1 0 0,0-1 0,6-2 0,-5-1 0,0 0 0,0 0 0,-1-1 0,0 0 0,0 1 0,0-1 0,0-1 0,-1 1 0,0 0 0,3-11 0,-2 6 141,0 0-1,-1-1 1,0 1-1,-1-1 1,0 1-1,0-13 1,-2 17-551,0 0 0,0 1 0,-1-1 0,0 0 0,0 0 1,-1 1-1,0-1 0,0 1 0,0-1 0,-1 1 0,-3-7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6:44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19799,'0'0'4472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6:46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286 596 10152,'0'0'11006,"-14"4"-10450,-2-1-370,9-2-97,0 1-1,-1-1 0,1 2 1,1-1-1,-1 0 1,0 1-1,1 1 0,-1-1 1,1 1-1,-9 7 1,-59 51 1635,64-55-1428,0 1 1,1 1 0,-1 0 0,1 0 0,1 1-1,0 0 1,0 0 0,1 1 0,-6 12-1,12-21-240,0-1-1,0 1 0,1-1 1,-1 1-1,1-1 0,-1 1 0,1-1 1,-1 1-1,1-1 0,0 1 0,0 0 1,0-1-1,0 1 0,0-1 0,0 1 1,0 0-1,1-1 0,-1 1 0,0-1 1,1 1-1,-1-1 0,1 1 0,0-1 1,-1 1-1,1-1 0,0 0 0,0 1 1,0-1-1,0 0 0,0 0 0,0 1 1,1-1-1,-1 0 0,0 0 0,0 0 1,1-1-1,-1 1 0,1 0 0,1 1 1,2-1 23,0 1 0,0 0 0,-1-1 0,1 0 0,0 0 0,0 0 0,0-1 0,0 0 0,0 1 0,0-2 0,9 0 0,-6-1-18,-1 0 0,0 0 0,-1-1 0,1 0 0,0 0 0,-1-1 0,1 0 0,-1 0 0,0 0 0,-1 0 0,11-11 0,-2-2 283,0 0 0,18-31 0,5-7-72,-23 32-272,-13 23 0,-1 0 0,0 0 0,0-1 0,1 1 0,-1 0 0,0 1 0,1-1 0,-1 0 0,0 0 0,1 0 0,-1 0 0,0 0 0,0 0 0,1 0 0,-1 0 0,0 0 0,1 1 0,-1-1 0,0 0 0,0 0 0,1 0 0,-1 1 0,0-1 0,0 0 0,0 0 0,1 0 0,-1 1 0,0-1 0,0 0 0,0 0 0,0 1 0,0-1 0,0 0 0,1 1 0,-1-1 0,0 1 0,3 10 0,-3-11 0,4 30 0,-3-23 0,-1 0 0,1 0 0,0 0 0,1 0 0,0-1 0,0 1 0,0 0 0,1-1 0,4 8 0,-1-6 0,0 1 0,0-1 0,1 1 0,0-2 0,0 1 0,16 11 0,-19-17 0,-1 0 0,1 0 0,0 0 0,0-1 0,0 1 0,0-1 0,1 0 0,-1 0 0,0 0 0,1-1 0,-1 0 0,0 0 0,1 0 0,-1 0 0,0 0 0,0-1 0,1 0 0,-1 0 0,6-2 0,4-2 0,-1-1 0,1 0 0,-2-1 0,1 0 0,-1-1 0,0-1 0,0 1 0,-1-2 0,0 0 0,17-20 0,-13 11 0,-1-1 0,0 0 0,-2-1 0,0 0 0,15-41 0,1-16 0,-4-1 0,21-124 0,-32 134 0,-5 35 0,-2 1 0,3-58 0,-11 87 0,0 11 0,-3 16 0,0 27 0,2 1 0,3 0 0,1 0 0,3-1 0,12 55 0,10 113 0,-19-133 0,24 107 0,-27-169 0,-4-18 0,1 0 0,0 0 0,0 0 0,0 0 0,0 0 0,1 0 0,3 5 0,-5-10 0,0 0 0,0 1 0,0-1 0,0 0 0,0 1 0,0-1 0,0 0 0,0 0 0,0 1 0,0-1 0,0 0 0,0 1 0,0-1 0,0 0 0,0 1 0,0-1 0,0 0 0,0 0 0,0 1 0,0-1 0,-1 0 0,1 1 0,0-1 0,0 0 0,0 0 0,-1 1 0,1-1 0,0 0 0,0 0 0,0 0 0,0 0 0,-1 0 0,1 0 0,0 0 0,0 0 0,0 0 0,0 1 0,0-1 0,0 0 0,-1 0 0,1 0 0,0 0 0,0 0 0,0 0 0,0-1 0,0 1 0,-1 0 0,1 0 0,0 0 0,0 0 0,0 0 0,0 0 0,0 0 0,0 0 0,-1 0 0,1 0 0,0 0 0,0 0 0,0 0 0,0 0 0,0-1 0,0 1 0,0 0 0,0 0 0,0 0 0,0 0 0,-1 0 0,1 0 0,0-1 0,0 1 0,0 0 0,0 0 0,0 0 0,0 0 0,0 0 0,0 0 0,0-1 0,0 1 0,0 0 0,0 0 0,0 0 0,0 0 0,0 0 0,0-1 0,0 1 0,0 0 0,0 0 0,1 0 0,-1 0 0,0 0 0,0 0 0,0 0 0,0-1 0,0 1 0,-1-4 0,1-1 0,-2 0 0,1 1 0,0 0 0,-1-1 0,0 1 0,-4-7 0,-2-6 0,-4-12-4064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0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10848,'0'0'16767,"11"-5"-16342,36-13-1,-44 17-327,-1 0-1,0 0 0,0 1 1,0 0-1,1-1 0,-1 1 0,0 0 1,0 0-1,0 0 0,1 0 0,-1 0 1,0 1-1,0-1 0,1 1 0,-1-1 1,0 1-1,0 0 0,0 0 0,0 0 1,0 0-1,0 0 0,0 0 1,0 1-1,2 2 0,-2-3-48,-1 1-1,0 0 0,0 0 1,0 0-1,0 0 1,0 0-1,-1 0 1,1 0-1,-1 0 1,1 0-1,-1 0 1,0 1-1,1-1 0,-1 0 1,0 0-1,-1 0 1,1 0-1,0 1 1,0-1-1,-1 0 1,0 2-1,-2 5 122,1-1 0,-2 0-1,1-1 1,-5 9 0,-1-1-169,-1 0 0,-1 0 0,0-1 0,-20 19 0,30-32 0,0 0 0,0 0 0,0-1 0,0 1 0,0 0 0,0-1 0,0 1 0,0-1 0,0 1 0,0-1 0,-1 0 0,1 1 0,0-1 0,0 0 0,-2 1 0,37 1 0,-23-1 0,0 0 0,0 0 0,19-3 0,72-13 0,-86 13 0,-15 2 0,0 0 0,1 0 0,-1 0 0,0 0 0,1 0 0,-1-1 0,0 1 0,1 0 0,-1-1 0,0 1 0,1-1 0,-1 0 0,0 1 0,0-1 0,0 0 0,0 0 0,0 0 0,0 0 0,0 1 0,0-1 0,0-1 0,0 1 0,0 0 0,1-2 0,6-13 888,-3 6-5711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6:4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17583,'0'0'1562,"9"-2"-778,92-14 1450,170-3-1,-158 14-740,-72 2-685,14 0 511,-20 2-4530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6:52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277 778 9344,'0'0'13991,"-11"-1"-13683,1-1-248,1 0 196,-1 1 1,0 0-1,0 0 1,0 1-1,-18 2 1,0 0 383,22-2-456,0 0 0,1 1 0,-1-1 0,-8 3 0,7-1-16,1 1 0,-1 0-1,1 0 1,-1 0 0,1 1 0,0 0 0,0 0 0,1 0-1,-1 1 1,1 0 0,0 0 0,1 1 0,-1-1 0,1 1-1,0 0 1,-6 12 0,7-13-95,1-1-1,0 0 1,1 1 0,-1 0-1,1-1 1,0 1 0,0 0-1,0-1 1,1 1 0,0 0-1,0 0 1,0 0 0,0 0-1,1-1 1,0 1 0,0 0-1,0 0 1,0-1 0,1 1-1,0-1 1,0 1 0,0-1-1,1 0 1,-1 0 0,1 0-1,0 0 1,4 4 0,10 14 247,-12-15-216,0 0-1,1-1 0,0 1 1,0-1-1,0-1 0,12 9 1,-12-10-103,1-1 1,-1 1 0,1-1 0,0-1-1,0 0 1,1 0 0,-1 0 0,0-1-1,1 0 1,-1 0 0,1 0 0,-1-1 0,1-1-1,-1 1 1,0-1 0,1 0 0,7-3-1,-5 1-1,0-1-1,1 0 1,-2 0-1,1-1 1,-1 0-1,1-1 1,-1 0-1,-1-1 1,1 0-1,-1 0 1,8-9-1,2-3 1,24-18 0,-24 21 0,27-28 0,-38 33 0,0 1 0,-1-2 0,8-17 0,-11 21 0,1-1 0,-2 0 0,1 0 0,-1 0 0,0 0 0,-1 0 0,0 0 0,-1-11 0,3-9 0,-2 27 0,0-1 0,0 1 0,1 0 0,-1-1 0,1 1 0,-1 0 0,1 0 0,0 0 0,0 0 0,-1 0 0,6-3 0,29-2 0,-31 5 0,0 1 0,1-1 0,-1 1 0,0 1 0,0-1 0,1 1 0,-1 0 0,0 0 0,1 0 0,-1 1 0,11 2 0,-11-2 0,0 1 0,0 0 0,1 1 0,-1-1 0,0 1 0,-1 0 0,1 0 0,7 6 0,-10-6 0,0 0 0,0-1 0,0 1 0,0 0 0,0 0 0,0 1 0,-1-1 0,0 0 0,1 0 0,-1 1 0,0-1 0,-1 0 0,1 1 0,-1-1 0,1 5 0,-1 2 0,2 4 0,-2 1 0,0-1 0,0 1 0,-4 18 0,3-27 0,0 1 0,1 0 0,0-1 0,1 7 0,0-7 0,-1 0 0,0 0 0,0 0 0,0-1 0,-1 1 0,-1 8 0,1-13 0,1 1 0,0 0 0,0-1 0,0 1 0,0 0 0,0 0 0,0-1 0,1 1 0,-1 0 0,0-1 0,1 1 0,-1 0 0,1-1 0,0 1 0,0-1 0,-1 1 0,1-1 0,2 3 0,23 24 0,-18-21 0,-4-2 0,1-1 0,0 0 0,0 1 0,1-2 0,-1 1 0,1-1 0,-1 0 0,1 0 0,0 0 0,1-1 0,-1 0 0,0 0 0,0-1 0,1 1 0,-1-2 0,1 1 0,-1-1 0,1 1 0,0-2 0,-1 1 0,1-1 0,-1 0 0,0 0 0,1-1 0,-1 0 0,0 0 0,0-1 0,0 1 0,0-1 0,0 0 0,-1-1 0,1 0 0,-1 0 0,10-9 0,45-64 0,-51 65 0,0-1 0,-1 0 0,-1-1 0,0 0 0,-1 0 0,6-22 0,-7 22 0,7-32 0,-21 71 0,-9 27 0,16-42 0,1 0 0,0 1 0,0-1 0,1 1 0,0-1 0,1 0 0,0 1 0,4 12 0,-4-15 0,2-1 0,-1 0 0,1 0 0,0 0 0,0-1 0,1 1 0,0-1 0,0 0 0,1 0 0,-1 0 0,1 0 0,9 7 0,-12-10 0,1-1 0,-1 0 0,1 0 0,-1 0 0,1 0 0,0-1 0,0 1 0,-1-1 0,1 1 0,0-1 0,0 0 0,1 0 0,-1 0 0,0-1 0,0 1 0,0-1 0,0 1 0,1-1 0,-1 0 0,0-1 0,0 1 0,6-2 0,10-5 0,0-1 0,-1 0 0,-1-2 0,1 0 0,-2-1 0,1-1 0,-1 0 0,-1-1 0,-1-1 0,0 0 0,0-1 0,-2-1 0,0 0 0,0 0 0,8-19 0,2-9 0,-3-2 0,-2 0 0,-1 0 0,13-72 0,-7 2 0,10-59 0,-31 151 0,0 0 0,-4-47 0,-1 0 0,-2 12 0,5 54 0,-1 5 0,-2 5 0,-9 33 0,1 0 0,2 0 0,2 1 0,1 0 0,-1 44 0,-1 16 0,0 11 0,16 76 0,-4-148 0,2-1 0,21 72 0,-25-101 0,2 0 0,-1 0 0,1 0 0,1 0 0,-1-1 0,1 1 0,1-1 0,-1 0 0,1 0 0,1 0 0,-1-1 0,1 0 0,11 10 0,-14-15 0,0 0 0,0 0 0,0 0 0,0 0 0,0 0 0,0-1 0,0 1 0,0-1 0,1 0 0,-1 0 0,0 0 0,0 0 0,0-1 0,0 1 0,0-1 0,0 0 0,0 0 0,6-2 0,-2 0 0,-1 0 0,1 0 0,0 0 0,-1-1 0,0 0 0,0 0 0,6-6 0,-2-2 0,0 0 0,-1 0 0,-1-1 0,0 0 0,0-1 0,-1 0 0,-1 0 0,0 0 0,-1-1 0,-1 0 0,0 0 0,-1 0 0,1-21 0,-3 30 0,0 1 0,-1 0 0,1 0 0,-1 0 0,0 0 0,-1 0 0,-1-8 0,-6 44 0,5 2 0,0 1 0,2-1 0,5 46 0,-3-69 0,1 1 0,0-1 0,1 0 0,-1 0 0,2 0 0,0 0 0,6 12 0,-9-21 0,0 1 0,-1-1 0,1 0 0,0 0 0,0-1 0,0 1 0,0 0 0,0 0 0,0 0 0,0-1 0,0 1 0,0 0 0,0-1 0,1 1 0,-1-1 0,0 1 0,0-1 0,1 0 0,-1 0 0,0 1 0,0-1 0,1 0 0,-1 0 0,0 0 0,0 0 0,1-1 0,-1 1 0,0 0 0,1 0 0,-1-1 0,0 1 0,0-1 0,0 1 0,0-1 0,1 1 0,-1-1 0,1-1 0,6-3 0,0 0 0,0 0 0,12-12 0,-19 16 0,35-25 0,-25 18 0,0 0 0,14-14 0,-6 2 0,-6 6 0,0 0 0,19-15 0,-28 26 0,1 0 0,-1 0 0,1 0 0,-1 1 0,1-1 0,0 1 0,-1 1 0,1-1 0,0 0 0,0 1 0,1 0 0,-1 0 0,6 1 0,-7 0 0,1 1 0,0-1 0,-1 1 0,1 1 0,-1-1 0,1 1 0,8 3 0,18 6 0,-25-7 0,-6-4 0,0 0 0,0 0 0,0 0 0,0 0 0,0 1 0,0-1 0,0 0 0,1 0 0,-1 0 0,0 0 0,0 0 0,0 0 0,0 0 0,0 0 0,0 0 0,0 0 0,0 0 0,0 0 0,1 0 0,-1 1 0,0-1 0,0 0 0,0 0 0,0 0 0,0 0 0,0 0 0,0 0 0,1 0 0,-1 0 0,0 0 0,0 0 0,0 0 0,0 0 0,0-1 0,0 1 0,0 0 0,1 0 0,-1 0 0,0 0 0,0 0 0,0 0 0,0 0 0,0 0 0,0 0 0,0 0 0,0 0 0,1-1 0,-8-4 0,0 1 0,0-1 0,0 1 0,0 0 0,-10-3 0,13 5 0,-1 1 0,1 0 0,-1 0 0,1 0 0,-1 0 0,0 1 0,0-1 0,1 1 0,-1 1 0,0-1 0,1 1 0,-1-1 0,0 1 0,-5 3 0,7-3 0,0 0 0,0 0 0,0 1 0,1-1 0,-1 1 0,0 0 0,1 0 0,-1 0 0,1 0 0,0 1 0,-1-1 0,1 1 0,1-1 0,-1 1 0,0 0 0,0-1 0,1 1 0,0 0 0,-1 0 0,1 0 0,0 0 0,0 4 0,-1-1 0,1 0 0,0 0 0,1 0 0,-1 0 0,1 0 0,0 1 0,1-1 0,0 0 0,0 0 0,0 0 0,0 0 0,1 0 0,0 0 0,0-1 0,1 1 0,0-1 0,0 1 0,0-1 0,0 0 0,1 0 0,0 0 0,0-1 0,0 1 0,0-1 0,1 0 0,0 0 0,0-1 0,0 1 0,0-1 0,1 0 0,-1 0 0,1-1 0,0 0 0,-1 0 0,9 2 0,-4-3 0,-1 0 0,1 0 0,0-1 0,0 0 0,0-1 0,-1 0 0,1 0 0,0-1 0,-1 0 0,1-1 0,17-7 0,4-5 0,0-2 0,30-21 0,8-4 0,-44 28 0,-16 8 0,0 1 0,-1 1 0,1 0 0,15-5 0,-20 8 0,0 0 0,0 1 0,0-1 0,1 1 0,-1 0 0,0 0 0,0 1 0,0-1 0,0 1 0,0 0 0,0 0 0,0 0 0,0 1 0,5 2 0,-3-2 0,-1 1 0,1 0 0,-1 0 0,0 0 0,0 1 0,0 0 0,0 0 0,-1 0 0,1 0 0,4 7 0,0 4 0,-20-19 0,-5-2 0,8 3 0,-1-1 0,1 0 0,0 0 0,-10-8 0,11 7 0,0 1 0,0 0 0,0 0 0,-1 0 0,-14-4 0,21 8 0,-1-1 0,0 0 0,0 1 0,0-1 0,0 1 0,0 0 0,0 0 0,0 0 0,0 0 0,0 0 0,0 0 0,0 0 0,1 1 0,-1-1 0,0 1 0,0-1 0,0 1 0,0 0 0,0-1 0,1 1 0,-1 0 0,0 0 0,1 1 0,-1-1 0,1 0 0,-1 0 0,1 1 0,0-1 0,-1 1 0,1-1 0,0 1 0,0 0 0,0-1 0,-1 3 0,-2 3 0,0 1 0,0-1 0,1 1 0,0-1 0,0 1 0,1 0 0,-2 14 0,3-17 0,1 1 0,0-1 0,0 1 0,1-1 0,0 0 0,0 1 0,0-1 0,0 0 0,1 0 0,0 0 0,0 0 0,0 0 0,4 6 0,-4-8 0,0 0 0,0-1 0,-1 1 0,2 0 0,-1-1 0,0 1 0,1-1 0,-1 0 0,1 0 0,-1 0 0,1 0 0,0 0 0,3 1 0,-3-2 0,-1 0 0,0-1 0,0 0 0,1 1 0,-1-1 0,0 0 0,1 0 0,-1 0 0,0 0 0,1-1 0,-1 1 0,0-1 0,1 1 0,-1-1 0,0 0 0,0 0 0,0 0 0,0 0 0,0 0 0,4-3 0,-3 1 0,1 1 0,-1-1 0,0 0 0,0 0 0,0-1 0,0 1 0,-1 0 0,1-1 0,-1 0 0,0 0 0,0 1 0,0-1 0,0-1 0,1-4 0,-1-2 0,0 0 0,0 0 0,-1 0 0,0-17 0,0 34 0,0 0 0,1 0 0,-1 0 0,1-1 0,0 1 0,1-1 0,-1 1 0,5 4 0,-1 1 0,0-2 0,1 1 0,12 13 0,-15-19 0,4 5 0,0-1 0,1 0 0,0-1 0,17 12 0,-22-17 0,1-1 0,-1 1 0,0-1 0,0 1 0,1-1 0,-1 0 0,1-1 0,-1 1 0,1-1 0,-1 0 0,1 0 0,-1 0 0,1-1 0,-1 1 0,9-3 0,-1-1 0,-1 0 0,0-1 0,0 0 0,0 0 0,20-15 0,-6 2 0,26-26 0,-36 29 0,0-1 0,-1-1 0,-1 0 0,-1-1 0,14-24 0,41-103 0,-41 79 0,-3 0 0,-2-2 0,-4-1 0,14-118 0,-29 173 0,2-22 0,-4 34 0,0 0 0,1 0 0,-2 1 0,1-1 0,0 0 0,0 0 0,0 1 0,-1-1 0,1 0 0,-1 1 0,1-1 0,-1 0 0,0 1 0,-1-3 0,2 4 0,0 0 0,-1 0 0,1 0 0,0 0 0,0 0 0,-1 0 0,1 0 0,0 0 0,0 0 0,-1 0 0,1 0 0,0 0 0,0 1 0,-1-1 0,1 0 0,0 0 0,0 0 0,-1 0 0,1 0 0,0 1 0,0-1 0,0 0 0,-1 0 0,1 0 0,0 1 0,0-1 0,0 0 0,0 0 0,0 0 0,-1 1 0,1-1 0,0 0 0,0 1 0,0-1 0,0 0 0,0 0 0,0 1 0,-6 14 0,-12 35 0,7-19 0,0 1 0,-8 46 0,10-1 0,4 1 0,3 1 0,12 120 0,-6-172 0,1-1 0,1 1 0,1-1 0,1-1 0,23 47 0,-28-65 0,2 5 0,-5-10 0,0-1 0,0 1 0,1-1 0,-1 1 0,1-1 0,-1 0 0,1 1 0,0-1 0,-1 0 0,1 1 0,0-1 0,0 0 0,0 0 0,0 0 0,0 1 0,0-1 0,0 0 0,1-1 0,-1 1 0,0 0 0,1 0 0,-1 0 0,0-1 0,1 1 0,-1-1 0,1 1 0,-1-1 0,1 1 0,-1-1 0,1 0 0,-1 0 0,1 0 0,-1 0 0,3 0 0,-2 0 0,0-1 0,-1 1 0,1 0 0,0-1 0,0 1 0,-1-1 0,1 0 0,-1 0 0,1 1 0,0-1 0,-1 0 0,0 0 0,1 0 0,-1-1 0,1 1 0,-1 0 0,0 0 0,0-1 0,2-2 0,18-34 0,-15 25 0,2-5 283,0-1 1,8-33-1,-5-3-5068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6:5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19087,'0'0'5320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6:52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14776,'0'0'1766,"13"-2"-1151,58-10-23,148-17 892,-118 25-828,1 2 864,170-25 0,-254 22-1140,7-1-2811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6:5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16184,'0'0'2903,"107"-21"-2815,-53 3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6:58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1097 9344,'0'0'9417,"-15"4"-8948,2-1-343,-4 1 74,0 1 1,0 1-1,-21 10 0,6-4 269,25-10-327,-1 1 1,1 0-1,0 0 1,0 1-1,-9 6 1,-10 9 330,13-10-124,0 1 0,1 0 1,-17 19-1,26-26-261,1 0 0,0 0-1,0 0 1,0 0-1,1 1 1,-1-1 0,1 0-1,-1 1 1,1 0 0,1-1-1,-1 1 1,0 0-1,1-1 1,0 1 0,-1 0-1,2 0 1,-1-1-1,0 1 1,1 0 0,-1-1-1,1 1 1,0 0 0,1-1-1,-1 1 1,0-1-1,1 1 1,0-1 0,0 0-1,0 0 1,0 0 0,3 3-1,-1-1-12,0-1 1,1 1-1,-1-1 0,1 0 1,0-1-1,0 1 0,0-1 0,1 0 1,-1 0-1,1 0 0,0-1 1,-1 0-1,1 0 0,0-1 0,0 1 1,0-1-1,1-1 0,-1 1 1,0-1-1,0 0 0,0 0 0,0-1 1,1 0-1,-1 0 0,9-3 0,-5 1 47,0 0 0,0-1 0,0-1 0,-1 0 0,1 0 0,-1 0 0,0-1 0,-1-1-1,1 0 1,-1 0 0,-1 0 0,1-1 0,-1 0 0,-1 0 0,9-14 0,-4 5 31,-1-1 0,-1-1 1,0 0-1,-2 0 1,0-1-1,-1 1 0,3-22 1,4-25 305,-4 0 1,2-115-1,-37-240-368,14 372-91,10 43 0,0 9 0,-1 9 0,3-12 0,-2 36 0,0-1 0,3 1 0,9 70 0,-8-88 0,-1-14 0,7 77 0,36 142 0,-20-116 0,-19-76 0,1-1 0,2 1 0,1-2 0,16 36 0,-14-38 0,-9-21 0,0 0 0,1-1 0,0 1 0,-1-1 0,6 8 0,1 0 0,-8-11 0,1 0 0,-1 1 0,1-1 0,-1 0 0,1 0 0,0 0 0,0 0 0,0-1 0,0 1 0,0 0 0,0-1 0,0 0 0,1 1 0,-1-1 0,1 0 0,2 1 0,2 0 0,1-1 0,0 1 0,-1-1 0,1-1 0,0 1 0,0-2 0,0 1 0,-1-1 0,16-3 0,7-4 0,34-13 0,-31 9 0,-19 7 0,-1-2 0,1 0 0,-1 0 0,0-2 0,-1 1 0,0-1 0,0-1 0,-1 0 0,-1-1 0,19-23 0,-27 31 0,1-1 0,-1 0 0,0 0 0,0 0 0,0 0 0,0 0 0,-1 0 0,0-1 0,0 1 0,0 0 0,0-1 0,-1 1 0,1-1 0,-1 1 0,0-1 0,-1 1 0,1-1 0,-1 1 0,-1-5 0,2 6 0,-1-1 0,-1 0 0,1 1 0,0 0 0,-1-1 0,0 1 0,1 0 0,-1 0 0,0 0 0,-1 0 0,1 0 0,-1 0 0,1 1 0,-1-1 0,0 1 0,0 0 0,0 0 0,0 0 0,0 0 0,0 0 0,-1 1 0,1-1 0,-6-1 0,6 3 0,0 0 0,0 0 0,0 0 0,1 0 0,-1 1 0,0-1 0,0 1 0,0 0 0,1 0 0,-1 0 0,0 0 0,1 0 0,-1 0 0,1 1 0,-1-1 0,1 1 0,0 0 0,-1 0 0,1 0 0,0 0 0,0 0 0,1 0 0,-4 5 0,0-1 0,1 0 0,0 1 0,0-1 0,1 1 0,0 0 0,0 0 0,-4 15 0,6-14 0,0 0 0,1 0 0,0 1 0,1-1 0,-1 0 0,1 0 0,1 0 0,0 0 0,4 12 0,-2-7 0,2-1 0,-1 1 0,1-2 0,1 1 0,9 11 0,-12-16 0,1-1 0,0-1 0,0 1 0,1-1 0,-1 1 0,1-2 0,1 1 0,-1-1 0,0 1 0,1-2 0,0 1 0,0-1 0,0 0 0,0-1 0,13 4 0,-13-6 0,0 1 0,1-1 0,-1 0 0,0-1 0,0 0 0,1 0 0,-1-1 0,0 1 0,0-2 0,0 1 0,0-1 0,10-5 0,-5 0 0,0-1 0,0 0 0,-1-1 0,-1 0 0,13-14 0,62-56 0,-32 33 0,-48 43 0,35-30 0,-38 33 0,0 0 0,0-1 0,0 1 0,0 0 0,0 0 0,0 0 0,1 0 0,-1 1 0,0-1 0,1 0 0,-1 1 0,0 0 0,1-1 0,-1 1 0,1 0 0,-1 0 0,0 1 0,4 0 0,-5-1 0,0 1 0,0 0 0,0 0 0,0 0 0,0 0 0,0 0 0,0 0 0,0 0 0,0 0 0,0 0 0,0 0 0,-1 0 0,1 1 0,-1-1 0,1 0 0,0 3 0,7 25 0,-7-25 0,2 13 0,-2 1 0,0 0 0,0 0 0,-2 0 0,0 0 0,-5 23 0,2-15 0,7-34 0,-1 1 0,2-1 0,-1 0 0,1 1 0,6-11 0,3-4 0,-12 21 0,43-78 0,-36 67 0,0 1 0,0-1 0,1 2 0,17-16 0,-24 25 0,0 0 0,0 0 0,0 0 0,0 0 0,0 1 0,0-1 0,0 1 0,1-1 0,-1 1 0,0 0 0,0 0 0,0 0 0,1 0 0,-1 1 0,0-1 0,0 0 0,0 1 0,0 0 0,0-1 0,1 1 0,-1 0 0,0 0 0,-1 0 0,1 0 0,0 0 0,0 1 0,0-1 0,-1 1 0,1-1 0,1 3 0,3 7 0,-2 0 0,1 0 0,-2 1 0,1 0 0,-1 0 0,-1-1 0,2 24 0,-3-20 0,1-1 0,0 1 0,2-1 0,7 23 0,-10-34 0,1 0 0,0 0 0,0 0 0,0-1 0,0 1 0,0-1 0,1 1 0,-1-1 0,1 0 0,-1 0 0,1 0 0,0 0 0,3 2 0,-4-3 0,0 0 0,0 0 0,0 0 0,0 0 0,0-1 0,1 1 0,-1-1 0,0 1 0,0-1 0,0 0 0,1 0 0,-1 0 0,0 0 0,0 0 0,1 0 0,-1-1 0,0 1 0,0-1 0,0 0 0,3 0 0,9-8 0,0 0 0,0-1 0,-1 0 0,0-1 0,-1 0 0,0-1 0,0 0 0,-2-1 0,0-1 0,9-14 0,-3 0 0,-1 0 0,-2-2 0,-1 1 0,11-41 0,-22 66 0,2-8 0,1 1 0,8-19 0,-10 27 0,-1 0 0,1 1 0,-1-1 0,1 0 0,0 1 0,0 0 0,0-1 0,1 1 0,-1 0 0,0 0 0,1 0 0,-1 0 0,1 1 0,0-1 0,5-2 0,-7 5 0,1-1 0,-1 1 0,1-1 0,-1 1 0,1 0 0,-1-1 0,1 1 0,-1 0 0,0 0 0,1 0 0,-1 0 0,0 0 0,0 0 0,0 0 0,0 1 0,0-1 0,0 0 0,0 1 0,0-1 0,0 2 0,3 2 0,13 20 0,-1 0 0,-2 1 0,0 1 0,-2 0 0,10 31 0,-7-10 0,-2 1 0,8 63 0,-20-111 0,-1 0 0,0 1 0,0-1 0,0 1 0,0-1 0,0 1 0,0-1 0,0 0 0,-1 1 0,1-1 0,0 1 0,-1-1 0,1 0 0,-1 1 0,0-1 0,1 0 0,-1 0 0,0 1 0,0-1 0,0 0 0,-1 1 0,0 0 0,0-1 0,0 1 0,-1-1 0,1 0 0,0 0 0,0 0 0,-1 0 0,1 0 0,-1 0 0,1-1 0,-4 1 0,-2 0 0,0-1 0,1 0 0,-1 0 0,0-1 0,0 1 0,-13-5 0,-9-5 0,0-2 0,-35-20 0,23 11 0,33 17 0,1 0 0,1 0 0,-1-1 0,1 0 0,0-1 0,-12-10 0,15 12 0,3 2 0,9 1 0,64 2 0,-1-3 0,0-3 0,69-15 0,-119 14 0,0-1 0,-1-1 0,0-1 0,28-18 0,-11 7 0,-25 13 0,0-2 0,-1 0 0,0 0 0,-1-1 0,0 0 0,0-1 0,-1 0 0,15-24 0,-20 27 0,1 0 0,-1-1 0,5-15 0,5-13 0,-17 120 0,2-63 0,0-1 0,1 1 0,1-1 0,1 1 0,1-1 0,0 0 0,2 0 0,6 19 0,-9-32 0,1-1 0,-1 0 0,1 0 0,0 1 0,0-1 0,7 8 0,-9-12 0,0 0 0,1 0 0,-1-1 0,0 1 0,0 0 0,1 0 0,-1-1 0,0 1 0,1 0 0,-1-1 0,0 0 0,1 1 0,-1-1 0,1 0 0,-1 0 0,1 1 0,-1-1 0,1 0 0,-1-1 0,1 1 0,-1 0 0,1 0 0,-1-1 0,0 1 0,1 0 0,-1-1 0,1 0 0,-1 1 0,0-1 0,0 0 0,1 1 0,-1-1 0,1-1 0,13-8 0,-1-1 0,-1 0 0,0-1 0,0-1 0,-1 0 0,-1 0 0,0-1 0,-1-1 0,0 1 0,-1-2 0,11-26 0,13-38 0,-3-1 0,-4-1 0,26-150 0,-27 109 0,-9 51 0,11-125 0,-22 50 0,0 89 0,-2 53 0,-2 0 0,-2 8 0,-1 0 0,1 0 0,0 0 0,0 0 0,0 0 0,-1 6 0,-6 36 0,-2 77 0,9-103 0,5 497 0,-4-424 0,-1-61 0,1 1 0,8 50 0,0-15 0,-2-36 0,-4-17 0,1-1 0,0 1 0,7 16 0,-10-28 0,1 0 0,-1-1 0,1 1 0,0-1 0,0 1 0,-1-1 0,1 0 0,0 1 0,0-1 0,0 0 0,1 1 0,-1-1 0,2 2 0,0-3 0,-1 1 0,1 0 0,-1-1 0,1 1 0,0-1 0,-1 0 0,1 0 0,3 0 0,8-1 0,0 1 0,0-2 0,0 0 0,0 0 0,-1-1 0,23-9 0,-28 9 0,0-1 0,0 0 0,0 0 0,-1-1 0,1 0 0,-1 0 0,0-1 0,-1 0 0,1 0 0,-1-1 0,8-11 0,-6 8 0,0 0 0,14-12 0,14-18 0,-26 30 0,-10 10 0,0 0 0,0 0 0,0 0 0,0 0 0,0 0 0,0 0 0,0 0 0,1 0 0,-1 0 0,0 0 0,0 0 0,0 0 0,0 0 0,0 0 0,0 0 0,0 0 0,1 0 0,-1 0 0,0 0 0,0 0 0,0 0 0,0 0 0,0 0 0,0 0 0,0 0 0,0 0 0,0 0 0,1 0 0,-1 1 0,0-1 0,0 0 0,0 0 0,0 0 0,0 0 0,0 0 0,0 0 0,0 0 0,0 0 0,0 1 0,0-1 0,0 0 0,0 0 0,0 0 0,0 0 0,0 0 0,0 0 0,0 0 0,0 1 0,-2 21 0,1-15 0,-7 51 0,4-33 0,1 0 0,1 1 0,1 41 0,2-56 0,3 18 0,-3-28 0,-1-1 0,0 1 0,0-1 0,1 1 0,-1-1 0,1 1 0,-1-1 0,0 0 0,1 1 0,-1-1 0,1 1 0,-1-1 0,1 0 0,-1 1 0,1-1 0,-1 0 0,1 0 0,-1 1 0,1-1 0,0 0 0,-1 0 0,1 0 0,-1 0 0,1 0 0,0 0 0,-1 0 0,1 0 0,-1 0 0,1 0 0,0 0 0,-1 0 0,1 0 0,-1-1 0,1 1 0,-1 0 0,1 0 0,-1 0 0,1-1 0,-1 1 0,1 0 0,-1-1 0,1 1 0,0-1 0,13-8 0,0-1 0,0 0 0,12-13 0,-17 14 0,1 0 0,1 1 0,0 0 0,0 0 0,0 1 0,15-6 0,-23 12 0,-1 0 0,0 0 0,1 1 0,-1-1 0,0 1 0,1-1 0,-1 1 0,1 0 0,-1 0 0,1 0 0,-1 0 0,1 1 0,-1-1 0,1 1 0,-1-1 0,0 1 0,1 0 0,-1 0 0,0 0 0,0 0 0,0 0 0,1 0 0,-1 1 0,0-1 0,-1 1 0,1 0 0,0-1 0,0 1 0,-1 0 0,1 0 0,-1 0 0,1 0 0,-1 0 0,1 3 0,3 4 0,-1 1 0,0 1 0,0-1 0,-1 0 0,0 1 0,1 16 0,-1 0 0,-1 1 0,-2 0 0,-1-1 0,-1 1 0,-9 43 0,4-36 0,-3-1 0,0 0 0,-2 0 0,-17 31 0,20-47 0,0-1 0,-2 0 0,-17 22 0,25-34 0,-1-1 0,0 1 0,-1-1 0,1 0 0,-1-1 0,0 1 0,1-1 0,-2 0 0,1 0 0,0 0 0,0-1 0,-1 1 0,0-2 0,1 1 0,-11 1 0,3-1 0,1-2 0,-1 1 0,0-2 0,1 0 0,-1 0 0,1-1 0,-15-4 0,7-1 0,1-1 0,0-1 0,-27-16 0,-35-19 0,80 43 0,0 1 0,0 0 0,0-1 0,0 1 0,-1-1 0,1 0 0,0 1 0,0-1 0,0 0 0,0 0 0,0 0 0,0 1 0,1-1 0,-1 0 0,0 0 0,0 0 0,1 0 0,-1-1 0,0 1 0,1 0 0,-1 0 0,1 0 0,0 0 0,-1-1 0,1 1 0,0 0 0,0 0 0,-1-1 0,1 1 0,0 0 0,0 0 0,1-1 0,-1 1 0,0 0 0,0 0 0,1-1 0,-1 1 0,0 0 0,1 0 0,-1 0 0,1-1 0,0 1 0,-1 0 0,1 0 0,0 0 0,0 0 0,-1 0 0,1 0 0,2-1 0,5-5 0,0-1 0,0 1 0,1 0 0,13-7 0,-18 12 0,17-10 0,1 1 0,0 2 0,0 0 0,46-11 0,5-2 0,245-99 0,-261 102 0,-85 13 0,-28 5 0,34 1 0,-40-4 0,10-7-3935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6:5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14568,'0'0'5351,"16"-4"-4544,30-6-42,1 2 1,72-2-1,162 13 1726,-52 1-46,-36-9 2356,-209 7-4462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6:58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20599,'0'0'3776,"67"-20"-3352,-23 3-528,3 3-8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7:01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3 172 8432,'0'0'13471,"2"-10"-13112,8-29-4,-8 29 3,-10-2 9426,7 13-9784,0 1 0,0-1 0,0 1 0,0-1 0,0 0 0,1 1 0,-1 0 0,1-1 0,-1 1 0,1-1 0,0 1 0,-1-1 0,1 1 0,0 3 0,11 159 0,-10-129 0,0-22 0,0 1 0,-3 20 0,1-3 0,1-26 0,0 0 0,0 1 0,0-1 0,-1 1 0,0-1 0,-2 9 0,2 6 0,1-17 0,1-9 0,25-104 0,-6 22 0,-14 68 0,1 0 0,0 1 0,2 0 0,17-27 0,-18 34 0,0 0 0,0 1 0,2 0 0,-1 0 0,1 1 0,1 0 0,16-11 0,-8 9 0,35-18 0,-47 26 0,1 1 0,0 0 0,0 1 0,1 0 0,-1 0 0,0 1 0,17-1 0,-21 2 0,1 0 0,1 0 0,0 0 0,0 1 0,10 2 0,-13-2 0,0 0 0,0 1 0,-1-1 0,1 1 0,-1-1 0,1 1 0,-1 0 0,1 0 0,-1 0 0,0 0 0,3 4 0,3 4 0,0 0 0,-1 1 0,0 0 0,-1 0 0,0 0 0,-1 1 0,0-1 0,-1 1 0,0 1 0,-1-1 0,-1 0 0,1 1 0,-2 0 0,0-1 0,0 1 0,-3 21 0,0 6 0,4 44 0,0-74 0,-2 6 0,-2 10 0,3-25 0,-1 1 0,0 0 0,0 0 0,0 0 0,0-1 0,0 1 0,-1 0 0,1 0 0,0 0 0,-1-1 0,0 1 0,1 0 0,-1-1 0,0 1 0,0 0 0,-1 1 0,0-1 0,0 0 0,0 1 0,0-1 0,0 0 0,0 1 0,1 0 0,-1-1 0,1 1 0,-1 0 0,1-1 0,0 1 0,0 0 0,0 0 0,1 0 0,-1 0 0,0 5 0,1-8 34,1 0 0,-1 1 0,0-1 0,0 0 0,0 1 0,0-1-1,0 0 1,-1 0 0,1 1 0,0-1 0,0 0 0,0 0 0,0 1 0,0-1 0,0 0 0,0 1 0,0-1 0,-1 0-1,1 0 1,0 0 0,0 1 0,0-1 0,-1 0 0,1 0 0,0 0 0,0 1 0,0-1 0,-1 0 0,-13 1-4953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7:06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138 788 11152,'0'0'14138,"-11"4"-13594,-36 17 5,42-18-401,-1 0 0,1 0 0,0 1 0,1-1 0,-1 1 0,1 0 0,-1 0 0,1 1 0,0-1-1,1 1 1,-1 0 0,1 0 0,0 0 0,0 0 0,0 1 0,1-1 0,0 1 0,0 0 0,-1 8 0,1-4 118,1-1 1,0 1 0,1 0 0,0 0 0,0 0-1,1 0 1,1 0 0,0 0 0,5 18 0,-5-24-248,-1 0 1,1 0 0,0 0 0,0 0-1,0 0 1,0 0 0,1 0-1,-1-1 1,1 1 0,0-1-1,0 0 1,1 0 0,-1 0 0,0 0-1,1 0 1,0-1 0,0 1-1,0-1 1,0 0 0,0-1 0,0 1-1,0-1 1,1 1 0,6 0-1,-5-2-4,1 1 1,0-1-1,-1-1 0,1 1 0,-1-1 0,1 0 0,-1-1 0,1 1 0,-1-1 0,0-1 0,0 1 1,0-1-1,0 0 0,0-1 0,-1 1 0,7-6 0,-2 1-15,-1-1 0,0 0 0,0 0 0,-1 0 0,-1-1 0,1-1 0,-2 1 0,1-1 0,-1 0 0,-1 0 0,0-1 0,3-14 0,2 7 0,-9 23 0,-1 0 0,1 0 0,0 0 0,0-1 0,1 1 0,-1 0 0,1-1 0,-1 1 0,1-1 0,0 1 0,1-1 0,-1 0 0,0 0 0,1 0 0,5 5 0,8 6 0,30 21 0,-27-22 0,-16-11 0,0 0 0,1 0 0,-1 0 0,1-1 0,0 0 0,-1 1 0,1-1 0,0 0 0,0-1 0,0 1 0,0-1 0,0 0 0,0 1 0,0-2 0,0 1 0,-1 0 0,1-1 0,0 0 0,0 0 0,0 0 0,-1 0 0,1-1 0,0 1 0,-1-1 0,1 0 0,-1 0 0,0 0 0,4-4 0,-1 2 0,0-1 0,0 0 0,0-1 0,-1 1 0,0-1 0,0 0 0,0-1 0,-1 1 0,0-1 0,0 0 0,-1 0 0,0 0 0,3-10 0,-3 3 0,-1-1 0,0 1 0,-1-1 0,0 0 0,-2 1 0,1-1 0,-2 1 0,-3-17 0,4 27 0,-1 0 0,1 0 0,-1 1 0,0-1 0,0 0 0,0 1 0,-3-4 0,5 6 0,-1 0 0,1 0 0,-1 0 0,0 1 0,0-1 0,1 0 0,-1 0 0,0 0 0,0 1 0,0-1 0,0 1 0,0-1 0,0 1 0,0-1 0,0 1 0,0-1 0,0 1 0,0 0 0,0-1 0,0 1 0,0 0 0,0 0 0,0 0 0,-1 0 0,1 0 0,0 0 0,0 0 0,0 0 0,0 1 0,0-1 0,0 0 0,0 1 0,0-1 0,0 0 0,-2 2 0,3-2 0,0 0 0,-1 0 0,1 1 0,0-1 0,0 0 0,-1 0 0,1 0 0,0 1 0,0-1 0,0 0 0,-1 0 0,1 1 0,0-1 0,0 0 0,0 0 0,0 1 0,0-1 0,0 0 0,0 1 0,0-1 0,0 0 0,-1 1 0,1-1 0,0 0 0,0 0 0,1 1 0,-1-1 0,0 0 0,0 1 0,0-1 0,0 0 0,0 0 0,0 1 0,0-1 0,0 0 0,0 1 0,1-1 0,-1 0 0,0 0 0,0 0 0,0 1 0,1-1 0,-1 0 0,0 0 0,0 0 0,1 1 0,-1-1 0,0 0 0,0 0 0,1 0 0,-1 0 0,0 0 0,1 1 0,19 8 0,-16-7 0,2 1 0,1 0 0,-1 0 0,1-1 0,0 0 0,0 0 0,0 0 0,0-1 0,0 0 0,0-1 0,0 1 0,0-2 0,0 1 0,0-1 0,0 0 0,0 0 0,0-1 0,7-2 0,-5 1 0,-1-1 0,0-1 0,0 1 0,0-1 0,-1-1 0,1 1 0,-1-1 0,-1-1 0,1 1 0,-1-1 0,0 0 0,9-15 0,-2 0 0,-2 0 0,0 0 0,-1-1 0,-2 0 0,0 0 0,-2-1 0,5-29 0,8-174 0,-13 113 0,-5 73 0,-2 33 0,1-1 0,0 0 0,0 0 0,1 1 0,1-1 0,-1 1 0,1-1 0,4-11 0,-4 20 0,-1 9 0,-1 22 0,0-12 0,-30 775 0,27-661 0,4-92 0,0-52 0,1 1 0,0-1 0,1 1 0,0 0 0,1-1 0,0 2 0,1-1 0,6-9 0,7-20 0,-7 9 0,-6 15 0,0 1 0,9-17 0,-12 28 0,0 0 0,0 0 0,0 0 0,0 0 0,1 0 0,-1 0 0,1 1 0,0-1 0,0 1 0,0 0 0,0-1 0,0 1 0,0 1 0,4-3 0,-5 4 0,-1 0 0,1 0 0,-1 0 0,1 0 0,-1 0 0,1 0 0,-1 0 0,1 0 0,-1 1 0,1-1 0,-1 1 0,0-1 0,1 1 0,-1 0 0,0-1 0,1 1 0,-1 0 0,0 0 0,0 0 0,0 0 0,0 0 0,0 0 0,0 0 0,0 0 0,0 0 0,1 3 0,25 39 0,-24-38 0,18 33 0,1-2 0,32 38 0,-39-52 0,-14-19 0,0 0 0,1-1 0,0 1 0,0 0 0,0-1 0,0 1 0,0-1 0,0 1 0,1-1 0,-1 0 0,1 0 0,-1 0 0,1 0 0,0-1 0,0 1 0,0-1 0,0 0 0,0 1 0,5 0 0,-1-1 0,-1-1 0,1 1 0,-1-1 0,1-1 0,0 1 0,-1-1 0,1 0 0,-1-1 0,0 1 0,1-1 0,-1 0 0,0-1 0,0 0 0,0 0 0,0 0 0,-1-1 0,1 1 0,-1-1 0,0-1 0,0 1 0,-1-1 0,1 0 0,-1 0 0,0 0 0,0 0 0,-1-1 0,1 0 0,-1 1 0,0-1 0,-1 0 0,0-1 0,0 1 0,0 0 0,0-1 0,-1 1 0,0-10 0,1 3 0,-2 0 0,1 0 0,-4-24 0,2 31 0,0 0 0,0 1 0,-1-1 0,0 1 0,0-1 0,0 1 0,-1 0 0,1 0 0,-1 0 0,0 0 0,-5-6 0,7 11 0,0-1 0,1 0 0,-1 0 0,0 1 0,0-1 0,0 0 0,1 1 0,-1-1 0,0 1 0,0-1 0,0 1 0,0-1 0,0 1 0,0 0 0,0 0 0,0-1 0,0 1 0,0 0 0,0 0 0,-1 0 0,1 0 0,-2 1 0,1-1 0,0 1 0,0 0 0,0 0 0,-1-1 0,1 2 0,0-1 0,0 0 0,1 0 0,-1 1 0,-2 1 0,-1 1 0,1 1 0,0 0 0,0 0 0,0 0 0,0 0 0,-4 11 0,5-9 0,2-1 0,-1 0 0,1 0 0,0 1 0,0-1 0,0 1 0,1-1 0,0 1 0,1-1 0,-1 0 0,1 1 0,3 7 0,1 6 0,2 0 0,12 28 0,-15-41 0,1 1 0,-1-1 0,1 0 0,0 0 0,1 0 0,0-1 0,0 1 0,0-2 0,1 1 0,0-1 0,0 0 0,15 8 0,-18-10 0,1-1 0,-1 0 0,1 0 0,-1-1 0,1 1 0,0-1 0,-1 0 0,1 0 0,0-1 0,0 1 0,0-1 0,0 0 0,0-1 0,-1 1 0,1-1 0,0 0 0,0 0 0,0 0 0,-1-1 0,1 1 0,-1-1 0,1 0 0,-1-1 0,5-2 0,2-4 0,-1 0 0,0-1 0,-1 0 0,0 0 0,13-20 0,31-62 0,-33 54 0,2 8 0,-18 25 0,1-1 0,-1 0 0,0 0 0,3-7 0,-7 12 0,0 1 0,0 0 0,0-1 0,0 1 0,0 0 0,0 0 0,1-1 0,-1 1 0,0 0 0,0 0 0,0-1 0,0 1 0,1 0 0,-1 0 0,0-1 0,0 1 0,1 0 0,-1 0 0,0 0 0,0 0 0,1-1 0,-1 1 0,0 0 0,1 0 0,-1 0 0,0 0 0,0 0 0,1 0 0,-1 0 0,0 0 0,1 0 0,-1 0 0,0 0 0,1 0 0,-1 0 0,0 0 0,0 0 0,1 0 0,-1 0 0,0 0 0,1 0 0,-1 0 0,0 1 0,0-1 0,1 0 0,-1 0 0,0 0 0,0 0 0,1 1 0,-1-1 0,0 0 0,0 0 0,0 1 0,1-1 0,-1 0 0,0 0 0,0 1 0,0-1 0,0 1 0,14 21 0,-10-15 0,22 43 0,-21-39 0,1 0 0,0 0 0,0 0 0,1-1 0,0 0 0,1 0 0,0-1 0,18 16 0,-16-17 0,1 0 0,0 1 0,21 10 0,-28-17 0,0 0 0,0 0 0,0-1 0,0 0 0,0 0 0,0 0 0,0 0 0,1-1 0,-1 1 0,0-1 0,0 0 0,1 0 0,5-2 0,2-1 0,-1 0 0,0-1 0,0 0 0,0-1 0,0 0 0,-1-1 0,1 0 0,-2-1 0,1 0 0,-1-1 0,11-10 0,-14 12 0,-1 1 0,0-1 0,0 0 0,-1-1 0,0 1 0,0-1 0,0 0 0,-1 0 0,0 0 0,0 0 0,-1 0 0,0-1 0,0 1 0,-1-1 0,0 0 0,0 1 0,-1-1 0,0-11 0,-1 14 0,0 0 0,0 1 0,0-1 0,-1 1 0,1-1 0,-1 1 0,0 0 0,-1-1 0,-2-3 0,4 6 0,-1 0 0,1 0 0,-1 0 0,0 0 0,0 1 0,1-1 0,-1 1 0,0-1 0,0 1 0,0 0 0,-1-1 0,1 1 0,0 0 0,0 0 0,-1 1 0,1-1 0,0 0 0,-1 1 0,1 0 0,-4-1 0,3 1 0,-1 0 0,1 0 0,-1 0 0,1 1 0,0-1 0,-1 1 0,1 0 0,0 0 0,-1 0 0,1 0 0,0 1 0,0-1 0,0 1 0,0 0 0,0 0 0,0 0 0,1 0 0,-1 0 0,1 1 0,-1-1 0,1 1 0,0-1 0,-2 5 0,1-4 0,1 1 0,-1 0 0,1 0 0,0 1 0,0-1 0,1 0 0,-1 1 0,1-1 0,0 1 0,0 0 0,0-1 0,1 1 0,0-1 0,0 1 0,0 0 0,0-1 0,1 1 0,0 0 0,0-1 0,0 1 0,0-1 0,1 1 0,-1-1 0,1 0 0,1 0 0,-1 1 0,4 4 0,1 1 0,1 0 0,0-1 0,0 0 0,0 0 0,1-1 0,1 0 0,-1 0 0,1-1 0,18 10 0,-8-8 0,-1 0 0,1-1 0,1-1 0,0 0 0,0-2 0,0-1 0,0 0 0,1-2 0,-1 0 0,1-1 0,30-4 0,-49 3 61,-1 0 1,1-1-1,0 1 1,-1-1-1,1 0 1,-1 1-1,1-1 1,-1-1-1,0 1 1,1 0-1,-1 0 1,0-1-1,0 0 1,0 1-1,3-4 1,-4 4-245,0 0 1,-1-1 0,1 1 0,-1 0 0,1 0 0,-1-1 0,1 1-1,-1 0 1,0-1 0,0 1 0,0-1 0,0 1 0,0 0-1,0-1 1,0 1 0,0 0 0,0-1 0,0 1 0,-1 0 0,1-1-1,-1 1 1,1 0 0,-1-1 0,1 1 0,-1 0 0,-1-2-1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0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10152,'0'0'9982,"1"14"-9487,-1 0-344,1-3-1,-1 0 0,2 0 0,-1 0 0,2 0 0,5 20-1,23 41 1439,3-1 0,46 70 0,-52-91-953,51 72 987,-51-82-868,-2 1-1,-1 0 0,21 53 1,-12 0-406,-5 1 1,24 130-1,-48-192-348,-1 1 0,-2 0 0,-1 0 0,-5 47 0,-3-28 0,-1 0 0,-17 54 0,9-61 0,-2 0 0,-2-2 0,-42 69 0,29-53 0,25-48 0,-1 1 0,0-1 0,0-1 0,-2 0 0,-21 19 0,31-29 0,0 0 0,0 0 0,0-1 0,0 1 0,0 0 0,0-1 0,0 1 0,0-1 0,0 1 0,0-1 0,0 1 0,-1-1 0,1 0 0,0 0 0,0 1 0,0-1 0,-1 0 0,-1 0 0,3-1 0,-1 1 0,1 0 0,-1 0 0,1-1 0,-1 1 0,1 0 0,-1-1 0,1 1 0,-1-1 0,1 1 0,-1 0 0,1-1 0,0 1 0,-1-1 0,1 1 0,0-1 0,0 0 0,-1 1 0,1-1 0,0 1 0,0-1 0,0 1 0,-1-1 0,1 0 0,0 1 0,0-1 0,0 1 0,0-1 0,0 0 0,0 1 0,0-1 0,1 1 0,-1-1 0,0 1 0,0-1 0,1 0 0,2-13-4008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7:08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95 12664,'0'0'17391,"-12"4"-16783,6-2-479,-5 2 269,0 1 0,-20 11 0,27-14-343,1 1 0,-1 0 1,0 0-1,1 0 0,-1 0 0,1 0 0,0 0 1,0 1-1,1 0 0,-1-1 0,1 1 1,-1 0-1,-2 8 0,3-3-55,0-1 0,1 1 0,-1 0 0,2 0 0,-1 0 0,1 0 0,1 0 0,0 0 0,0 0 0,0 0 0,1 0 0,1 0 0,-1-1 0,2 1 0,-1-1 0,1 0 0,0 0 0,1 0 0,0 0 0,10 11 0,-13-16 0,1 0 0,0-1 0,0 0 0,0 0 0,0 1 0,1-2 0,-1 1 0,0 0 0,1-1 0,-1 1 0,1-1 0,0 0 0,-1 0 0,6 0 0,1 0 0,1 0 0,-1 0 0,21-2 0,-21 0 0,0-1 0,-1 0 0,1 0 0,-1-1 0,0 0 0,0 0 0,0-1 0,0-1 0,0 1 0,-1-1 0,0-1 0,0 0 0,11-10 0,-3-1 0,-1-1 0,-1 0 0,0-1 0,17-31 0,-21 28 0,11 64 0,-18-33 0,2 0 0,-1-1 0,1 0 0,0 1 0,1-2 0,0 1 0,0-1 0,0 1 0,1-2 0,0 1 0,1-1 0,-1 0 0,17 9 0,-20-14 0,0 1 0,1-1 0,0 0 0,-1 0 0,1 0 0,0-1 0,-1 1 0,1-1 0,0 0 0,-1-1 0,1 1 0,0-1 0,-1 0 0,1 0 0,6-2 0,-2 0 0,0-1 0,0 1 0,0-1 0,0-1 0,0 0 0,10-8 0,-11 6 0,-1-1 0,0-1 0,0 1 0,-1-1 0,0 0 0,0 0 0,-1-1 0,0 1 0,-1-1 0,0-1 0,-1 1 0,0 0 0,0-1 0,-1 0 0,1-16 0,-3 20 0,1 1 0,-1 0 0,-1 0 0,1 0 0,-1 0 0,0 0 0,-1 0 0,1 1 0,-1-1 0,-1 0 0,1 1 0,-1-1 0,-5-8 0,6 11 0,0 0 0,-1-1 0,0 1 0,0 0 0,0 1 0,0-1 0,0 0 0,0 1 0,-1 0 0,1-1 0,-1 2 0,0-1 0,1 0 0,-1 1 0,0-1 0,0 1 0,0 0 0,0 0 0,0 1 0,-8-1 0,-33-7 0,50 5 850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7:09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78 9040,'0'0'10515,"-10"-8"-9885,-31-24-4,27 24 4699,19 8-3801,183-7 1614,-111-4-2420,-64 8-580,1 1 1,0 0-1,-1 0 0,1 1 0,0 1 0,0 0 0,0 1 0,17 4 0,-28-4-138,0-1 0,0 1 0,0-1 0,0 0 0,0 0 0,0 0 0,0 0 0,0 0 0,0-1 0,0 1 0,0-1 0,0 0 0,-1 0 0,1 0 0,5-3 0,-13 4 0,4 0 0,0 0 0,1 0 0,-1 0 0,0 0 0,0 0 0,1 0 0,-1 0 0,0 0 0,0 0 0,0 0 0,1 0 0,-1 0 0,0 1 0,0-1 0,1 0 0,-2 1 0,-10 8-4041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7:10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11952,'0'0'9103,"12"-9"-8509,38-28-5,-46 35-475,0-1-1,0 1 1,0 0 0,0 0 0,0 1-1,0 0 1,1-1 0,-1 1-1,1 0 1,-1 1 0,1-1 0,5 1-1,4 0 130,111 0 1911,-101-2-1596,0 2 1,24 3 0,13-1 635,-42 1-751,-16-2-330,0 0 1,-1-1-1,1 1 1,0-1 0,-1 0-1,1 0 1,0 0-1,-1 0 1,1 0-1,4-2 686,-7-3-648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7:11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149 134 9240,'0'0'17661,"-10"1"-16882,-35 5 21,44-5-742,0-1-1,-1 0 0,1 1 0,0-1 0,-1 1 0,1 0 0,0-1 0,0 1 1,0 0-1,0 0 0,-1 0 0,1-1 0,0 1 0,0 0 0,1 1 1,-1-1-1,0 0 0,0 0 0,0 0 0,1 0 0,-1 1 0,1-1 0,-1 2 1,-2 3 277,-16 23 491,12-21-535,1 2 0,1-1 0,-1 1 0,1-1 0,-4 14 0,7-16-291,0 1 0,0-1 0,1 1 0,0 0 0,0 0 0,1 0 0,0 0 0,0 0 0,0 0 0,1-1 0,1 1 0,-1 0 0,1 0 0,1-1 0,-1 1 0,1-1 0,1 0 0,-1 0 0,6 8 0,-5-11 0,1 0 0,-1 0 0,1-1 0,-1 1 0,1-1 0,0 0 0,0 0 0,1-1 0,-1 1 0,0-1 0,1-1 0,0 1 0,-1-1 0,1 0 0,0 0 0,0 0 0,-1-1 0,9 0 0,-4 0 0,-1-1 0,1 0 0,-1 0 0,1-1 0,-1 0 0,1-1 0,-1 0 0,0 0 0,0-1 0,11-6 0,-6 0 0,0-1 0,0-1 0,-1 0 0,0 0 0,-1-1 0,18-27 0,-28 38 0,-1 0 0,0 1 0,0-1 0,0 0 0,0 0 0,0 0 0,0 1 0,-1-1 0,1 0 0,0 0 0,-1 0 0,1-4 0,-6 24 0,5-10 0,0-1 0,1 0 0,0 0 0,0 0 0,0 1 0,1-1 0,0 0 0,0-1 0,1 1 0,4 7 0,-4-9 0,0 0 0,1-1 0,-1 1 0,1-1 0,0 0 0,1 0 0,-1 0 0,1-1 0,-1 1 0,1-1 0,0 0 0,1-1 0,6 4 0,-4-3 0,-1-1 0,0 0 0,1-1 0,-1 1 0,1-1 0,0-1 0,-1 0 0,1 0 0,-1 0 0,1-1 0,0 0 0,-1 0 0,1-1 0,-1 0 0,0 0 0,0-1 0,0 0 0,0 0 0,8-6 0,-2 1 0,-1 0 0,0-1 0,0 0 0,-1-1 0,0-1 0,-1 0 0,0 0 0,-1-1 0,8-13 0,-13 17 0,0 0 0,0-1 0,0 1 0,-1-1 0,-1 0 0,1 0 0,-2 0 0,1 0 0,-1 0 0,0 0 0,-1 0 0,0-1 0,-1 1 0,0 0 0,0 0 0,-4-13 0,3 14 0,0 0 0,-1 0 0,-1 0 0,1 0 0,-1 0 0,0 0 0,-1 1 0,0 0 0,0 0 0,0 0 0,-1 1 0,0 0 0,0 0 0,-1 0 0,0 1 0,0 0 0,-11-6 0,-38-19 0,51 28 0,-1 1 0,1 0 0,-1 0 0,0 0 0,1 0 0,-7 1 0,12 0 13,0 0 0,0 0 1,0 0-1,0 0 0,-1 0 0,1 0 1,0 0-1,0 0 0,0 0 0,0 0 0,0 0 1,-1 0-1,1 0 0,0 0 0,0 0 0,0 0 1,0 0-1,0 0 0,-1 0 0,1 0 1,0 0-1,0 0 0,0 0 0,0 0 0,0 0 1,0 0-1,-1 0 0,1 0 0,0 0 0,0 1 1,0-1-1,0 0 0,0 0 0,0 0 1,0 0-1,0 0 0,0 0 0,-1 1 0,1-1 1,0 0-1,0 0 0,0 0 0,0 0 0,0 0 1,0 0-1,0 1 0,0-1 0,0 0 1,0 0-1,0 0 0,0 0 0,0 0 0,0 1 1,0-1-1,0 0 0,0 0 0,0 0 0,0 0 1,0 0-1,1 1 0,-1-1 0,0 0 1,0 0-1,0 0 0,0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7:17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41 7632,'0'0'17359,"-10"-3"-17101,-1 1-171,7 1-45,-1 0-1,1 0 1,0 0-1,0 0 1,0 0-1,1-1 1,-1 0-1,0 0 1,-3-2-1,-23-5 1194,28 7-1135,0 1 0,-1 0 1,1 0-1,0 0 0,-1 0 0,1 0 1,0 1-1,-1-1 0,1 1 1,-1-1-1,1 1 0,-1 0 0,1 0 1,-1 0-1,1 0 0,-1 0 0,1 1 1,-1-1-1,1 1 0,-1 0 0,1-1 1,-3 3-1,0-1-9,0 0 0,1 1 0,-1 0 0,1 0 1,-1 0-1,1 0 0,0 1 0,0-1 0,-6 9 0,-11 7 245,19-18-276,0 1 0,0 0 1,-1 0-1,1-1 0,0 1 1,0 0-1,1 1 0,-1-1 1,0 0-1,1 0 0,-1 1 0,1-1 1,-2 6-1,-1 5 186,0 0 113,1-1 0,-2 22 0,4-25-338,0-3-17,0 0-1,1 0 1,0 0-1,0 0 1,1 0-1,-1 0 1,1 0-1,4 11 1,-2-6-4,-2-5 0,1-1 0,0 0 0,-1 1 0,2-1 0,-1 0 0,1 0 0,-1 0 0,2-1 0,-1 1 0,0-1 0,1 1 0,0-1 0,8 7 0,12 14 0,-21-22 0,-1 0 0,1 0 0,-1 0 0,1 0 0,0 0 0,0-1 0,0 1 0,1-1 0,-1 0 0,0 0 0,1 0 0,-1 0 0,1-1 0,0 1 0,5 0 0,10 1 0,-12-2 0,1 0 0,-1-1 0,1 0 0,9-1 0,20 0 0,-30 2 0,1-1 0,0 0 0,14-3 0,0-1 0,36-9 0,-54 12 0,-1 0 0,0-1 0,0 1 0,1-1 0,-1 1 0,0-1 0,0 0 0,0 0 0,-1 0 0,1-1 0,0 1 0,-1-1 0,3-3 0,-1-4-3935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8:1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124 154 8936,'0'0'10306,"-9"-5"-9949,-30-17 3,38 21-261,0 1 0,0-1 0,0 1 0,0-1 0,0 1 0,1-1 0,-1 0 0,0 0 0,1 1 0,-1-1 0,0 0 0,1 0 0,-1 0 0,1 0 0,-1 0 0,1 0 0,-1 0 0,1 0 0,0 0 0,-1 0 0,1 0 0,0 0 0,0-1 0,-2-2 1037,-6-5 4228,6 21-4992,-4 130 834,4-76-709,1-36-431,-20 305 1717,15-231-1783,7-94 0,2-11 0,4-20 0,4-45 0,3-73 0,-11 94 0,6-132 0,-10 154 0,-4-33 0,3 39 0,0 0 0,1 0 0,1 0 0,3-25 0,-2 31 0,-1 0 0,0 0 0,0 1 0,-1-1 0,-3-15 0,-2-29 0,6 54 0,0 1 0,0-1 0,0 0 0,0 1 0,0-1 0,1 0 0,-1 1 0,0-1 0,0 1 0,1-1 0,-1 0 0,0 1 0,1-1 0,-1 1 0,0-1 0,1 1 0,-1-1 0,1 1 0,-1-1 0,1 1 0,-1-1 0,1 1 0,-1 0 0,1-1 0,0 1 0,-1 0 0,2-1 0,0 0 0,1 1 0,-1-1 0,1 1 0,0-1 0,-1 1 0,1 0 0,4 0 0,0 1 0,0 0 0,0 0 0,0 0 0,0 1 0,8 4 0,1 2 0,-1 2 0,0-1 0,-1 2 0,0 0 0,-1 1 0,0 0 0,18 22 0,-27-28 0,1 1 0,-2-1 0,1 1 0,-1 0 0,0 0 0,0 0 0,0 0 0,-1 1 0,-1-1 0,1 1 0,-1-1 0,0 1 0,-1 0 0,0-1 0,0 1 0,0-1 0,-1 1 0,-3 11 0,3-18 0,1 0 0,-1 0 0,0 0 0,0 0 0,1 0 0,-1 0 0,0 0 0,0 0 0,0 0 0,0 0 0,-1 0 0,1 0 0,0-1 0,0 1 0,0-1 0,-1 1 0,1-1 0,0 1 0,-1-1 0,1 0 0,0 1 0,-1-1 0,1 0 0,0 0 0,-3 0 0,-40-5 0,31 3 0,-18-3 0,1-1 0,1-2 0,-1-1 0,-47-21 0,75 30 634,-1-2-1015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8:2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 7232,'0'0'15577,"-10"1"-15428,-81 2 811,84-3-847,0 1 0,0 0 0,0 0 0,0 1 0,0 0 0,0 0 0,0 1 0,0-1 0,1 1 0,0 1 0,-1 0 0,1-1 1,-9 9-1,-26 27 651,37-35-694,1 1 1,-1 0 0,1 0 0,-1 1 0,2-1 0,-1 1 0,0-1 0,-1 7 0,-8 17 381,9-22-262,2-6-137,0 1 0,0 0-1,0 0 1,0 0 0,1-1 0,-1 1 0,1 0 0,0 0 0,-1 0 0,1 0 0,0 0 0,0 0 0,0 2 0,0 10 173,-1-12-187,1 1 0,0 0 0,0-1 1,-1 1-1,2 0 0,-1 0 0,0 0 0,1-1 0,-1 1 0,1 0 0,0-1 0,0 1 0,0 0 0,0-1 0,0 1 0,0-1 0,2 3 0,-1-3 0,0 0-1,0 1 0,-1-1 1,1 0-1,-1 1 1,0 0-1,0-1 1,0 1-1,0 0 1,1 4-1,8 19 175,-6-21-173,-1-1 1,0 1-1,1-1 0,0 0 1,5 4-1,-8-7-27,1 0 0,-1 0-1,0 0 1,1 0 0,-1-1-1,1 1 1,-1 0 0,1-1 0,-1 1-1,1-1 1,-1 0 0,1 1 0,0-1-1,-1 0 1,1 0 0,0 0-1,-1 0 1,1 0 0,-1 0 0,1-1-1,0 1 1,1-1 0,48-17 156,-39 14-59,-11 4-104,-1 0 0,1 0 0,0 0-1,0-1 1,0 1 0,0 0 0,0-1 0,0 1 0,-1 0 0,1-1-1,0 1 1,0-1 0,-1 0 0,1 1 0,0-1 0,-1 1 0,1-1 0,0-1-1,1 0 19,0 0-1,1 0 0,-1-1 0,1 1 1,-1 1-1,1-1 0,-1 0 1,1 1-1,0-1 0,5-1 0,-7 3 201,2-6 514,-2 5-693,1 0 0,-1 0 0,0 0 0,1 0 0,-1 0-1,0 0 1,1 0 0,-1-1 0,0 1 0,0 0 0,0-1 0,0 1 0,1-4 0,0 1-93,3 0 129,0-2-107,-2-2-4812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8:26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40 567 8840,'0'0'9241,"-5"10"-8872,-3 2-231,5-7-33,-1 1-1,1 0 0,0-1 0,1 1 1,-4 9-1,5-9 68,-1 0 0,1 0 1,0 0-1,1 0 0,-1 0 0,1-1 0,1 1 1,-1 0-1,1 0 0,0 0 0,0 0 0,0 0 1,1-1-1,0 1 0,3 5 0,-3-5-54,4 12 210,-4-7 47,2-1-1,-1 0 1,1 0-1,1 0 1,-1-1-1,2 1 1,-1-1-1,13 15 1,-17-23-312,0 0-1,0-1 1,0 1-1,1 0 1,-1 0 0,0 0-1,0-1 1,1 1 0,-1-1-1,1 1 1,-1-1-1,0 0 1,1 1 0,-1-1-1,1 0 1,-1 0 0,1 0-1,-1 0 1,2 0-1,1-1 17,0 0 0,0 0-1,-1 0 1,1 0 0,0 0-1,-1-1 1,5-2 0,0-1 4,-1 0 0,0 0 0,0-1 0,-1 1 0,0-2 1,7-7-1,-4 1 39,0-1 0,-1 0 0,0 0-1,-1-1 1,-1 0 0,8-30 0,-9 32 16,-1 1-1,1 0 1,1 1-1,10-17 1,6 6 81,-10 11-94,-11 11-117,-1-1-1,0 1 1,1 0-1,-1-1 1,1 1 0,-1 0-1,1-1 1,-1 1-1,1 0 1,-1 0-1,1-1 1,-1 1 0,1 0-1,-1 0 1,1 0-1,-1 0 1,1 0-1,-1 0 1,1 0 0,-1 0-1,1 0 1,0 0-1,-1 0 1,1 0-1,-1 0 1,1 0 0,-1 1-1,1-1 1,0 0-1,14 15 188,-11-9-147,-1 0 1,1 0-1,-1 0 1,2 9-1,-1-3 39,-1 0-1,0 0 1,-1 0-1,0 0 1,-1 1-1,-1-1 1,0 1-1,-2 13 1,5-9 151,-3-17-217,0 0 1,0-1 0,0 1 0,0 0 0,0 0-1,0 0 1,0 0 0,0 0 0,0 0 0,1 0-1,-1 0 1,0 0 0,0 0 0,0 0 0,0 0-1,0 0 1,0 0 0,0 0 0,1 0 0,-1 0-1,0 0 1,0 0 0,0 0 0,0 0 0,0 0-1,0 0 1,0 0 0,1 0 0,-1 0 0,0-2-4,1 1 1,0-1 0,-1 0 0,1 1 0,0-1-1,0 0 1,0 1 0,0-1 0,1 1 0,-1 0-1,0-1 1,1 1 0,2-2 0,1-2 7,34-45-26,-27 35 0,20-24 0,-31 38 0,-1 1 0,1-1 0,0 0 0,0 0 0,0 0 0,0 0 0,0 1 0,0-1 0,0 0 0,0 1 0,0-1 0,0 1 0,1-1 0,-1 1 0,0 0 0,0-1 0,0 1 0,1 0 0,-1 0 0,0 0 0,0 0 0,0 0 0,1 0 0,1 0 0,-2 1 0,1 0 0,-1 0 0,1 0 0,-1 0 0,1 0 0,-1 0 0,0 0 0,0 1 0,1-1 0,-1 1 0,0-1 0,0 0 0,0 1 0,1 3 0,3 5 0,-1 1 0,-1 1 0,5 21 0,-7-29 0,3 29 0,3 14 0,-6-44 0,-1-1 0,1 1 0,0 0 0,0-1 0,0 1 0,1-1 0,-1 1 0,0-1 0,1 0 0,0 1 0,-1-1 0,5 3 0,-5-4 0,1 0 0,0 0 0,-1 0 0,1 0 0,0-1 0,0 1 0,0 0 0,-1-1 0,1 0 0,0 1 0,0-1 0,0 0 0,0 0 0,0 0 0,0 0 0,0-1 0,0 1 0,-1 0 0,1-1 0,2 0 0,38-17 0,-36 15 0,50-30 0,81-62 0,-133 93 0,15-13 0,13-8 0,44-41 0,-43 45 0,-58 60 0,12-20 0,0 0 0,1 1 0,2 0 0,-14 38 0,21-50 0,0 0 0,0 0 0,1 0 0,1 0 0,0 1 0,0-1 0,1 0 0,0 1 0,0-1 0,2 0 0,-1 1 0,1-1 0,5 16 0,-6-24 0,-1 0 0,1 0 0,0 0 0,0 0 0,0 0 0,0-1 0,0 1 0,0 0 0,0 0 0,0-1 0,1 1 0,-1-1 0,1 1 0,-1-1 0,1 0 0,-1 0 0,1 0 0,0 0 0,0 0 0,-1 0 0,1 0 0,0 0 0,0 0 0,0-1 0,0 1 0,0-1 0,0 0 0,0 0 0,0 1 0,0-1 0,0 0 0,0-1 0,0 1 0,0 0 0,0-1 0,0 1 0,0-1 0,0 1 0,0-1 0,0 0 0,0 0 0,2-2 0,4-1 0,0-1 0,-1-1 0,0 1 0,0-1 0,-1 0 0,1-1 0,-2 0 0,10-12 0,-4 1 0,-1-2 0,-1 1 0,0-1 0,-1-1 0,-2 1 0,0-1 0,-1-1 0,3-32 0,-3-4 0,-5-115 0,-1 128 0,-2 1 0,-3 1 0,-1-1 0,-2 1 0,-17-49 0,-2-4 0,28 96 0,0-1 0,0 1 0,0-1 0,-1 0 0,1 1 0,0-1 0,0 1 0,0-1 0,-1 0 0,1 1 0,0-1 0,-1 1 0,1-1 0,0 1 0,-1-1 0,1 1 0,0-1 0,-1 1 0,1-1 0,-1 1 0,1 0 0,-2-1 0,2 1 0,-1 1 0,1 0 0,-1-1 0,1 1 0,-1 0 0,1 0 0,0 0 0,-1-1 0,1 1 0,0 0 0,0 0 0,0 0 0,-1-1 0,1 1 0,0 0 0,0 0 0,0 0 0,0 0 0,0 0 0,1 1 0,3 83 0,28 145 0,-18-143 0,35 140 0,-38-181 0,-7-31 0,0 1 0,1-1 0,0 0 0,2-1 0,-1 1 0,18 25 0,-23-39 0,0 0 0,0 0 0,0 0 0,0 0 0,0 0 0,0 0 0,0 0 0,0 0 0,1-1 0,-1 1 0,0 0 0,1-1 0,-1 1 0,0-1 0,1 0 0,-1 1 0,3-1 0,-3 0 858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8:28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0 9536,'0'0'16745,"-11"8"-16401,5-3-333,-22 15 393,1 1 1,0 2 0,-23 25 0,41-34-342,0 0-1,2 1 0,0-1 1,0 1-1,2 1 0,0-1 1,0 1-1,-2 23 0,2 19-96,3-19-6,5-4-19,0-12-16,-3-23 73,0 1-1,0-1 0,0 0 1,0 0-1,0 1 0,0-1 1,0 0-1,0 1 0,0-1 0,0 0 1,0 0-1,0 1 0,0-1 1,0 0-1,0 0 0,1 0 0,-1 1 1,0-1-1,0 0 0,0 0 1,0 1-1,1-1 0,-1 0 0,0 0 1,0 0-1,0 0 0,1 1 1,-1-1-1,0 0 0,0 0 1,0 0-1,1 0 0,-1 0 0,0 0 1,0 0-1,1 0 0,-1 0 1,0 0-1,1 1 0,-1-1 0,0-1 1,0 1-1,1 0 0,-1 0 1,0 0-1,0 0 0,1 0 1,-1 0-1,0 0 0,0 0 0,1 0 1,13-8-122,-10 5 126,-1-1-1,1 1 0,-1-1 1,0 1-1,0-1 1,0 0-1,-1 0 0,1-1 1,1-4-1,14-37-1987,-16 37 191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8:28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17383,'0'0'4408,"14"7"-4905,36 15 431,-2-1 4,88 51 1,-102-47 138,-1 1 0,-1 2 1,-2 2-1,48 58 0,-31-26 625,65 116 0,-101-156-447,-1 1-1,-1 1 1,0-1-1,-2 1 1,-1 1 0,-1-1-1,-1 1 1,-2 0-1,0 0 1,-2 26-1,-2-34 296,2-17-539,0 0 0,0 0 1,0 1-1,0-1 0,0 0 1,0 0-1,0 0 0,0 0 1,0 1-1,0-1 0,0 0 0,0 0 1,0 0-1,0 1 0,0-1 1,0 0-1,0 0 0,0 0 1,0 0-1,0 1 0,0-1 1,0 0-1,0 0 0,-1 0 1,1 0-1,0 0 0,0 1 0,0-1 1,0 0-1,0 0 0,0 0 1,-1 0-1,1 0 0,0 0 1,0 0-1,0 1 0,0-1 1,-1 0-1,1 0 0,0 0 0,0 0 1,0 0-1,0 0 0,-1 0 1,1 0-1,0 0 0,0 0 1,0 0-1,0 0 0,-1 0 1,1 0-1,0 0 0,0 0 1,0 0-1,0 0 0,-1-1 0,1 1 1,0 0-1,0 0 0,0 0 1,0 0-1,-1 0 0,1 0 1,0 0-1,0 0 0,0-1 1,0 1-1,-1-1-115,1 0 1,0 0 0,-1 0-1,1 0 1,0-1-1,0 1 1,-1 0-1,1 0 1,0 0 0,0 0-1,1 0 1,-1-1-1,0 1 1,1-2-1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0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8840,'0'0'15930,"11"11"-15451,39 31-1,-47-40-404,1 0-1,-1 0 1,1 0-1,0 0 1,0-1-1,0 1 1,0-1-1,0 0 1,0 0 0,0-1-1,0 1 1,0-1-1,1 0 1,-1 0-1,7-1 1,2 1 157,226 1 2865,-222-1-2728,0-1 0,23-5 0,26 0 931,68-7-1174,-108 12-125,-21 0 0,1 0 0,-1 1 0,1 0 0,0 0 0,-1 1 0,10 1 0,-10-1 0,-1 0 0,1 0 0,-1 0 0,1-1 0,5 0 0,-9 1 0,0-1 0,0 0 0,0 0 0,-1-1 0,1 1 0,0 0 0,0 0 0,-1 0 0,1 0 0,0-1 0,-1 1 0,1 0 0,0-1 0,-1 1 0,1 0 0,0-1 0,-1 1 0,1-1 0,-1 1 0,1-1 0,-1 1 0,1-1 0,-1 1 0,1-1 0,-1 0 0,1 1 0,-1-1 0,0 0 0,1 1 0,-1-1 0,0 0 0,0 0 0,1 1 0,-1-1 0,0 0 0,0-1 0,1-17 850,0 9-5635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8:31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15976,'0'0'8375,"11"-2"-8108,19-5-142,-13 2 217,1 0 0,0 2-1,-1 0 1,1 1 0,35 1 0,-40 2-164,1 0 1,0 0-1,23-3 1,-21 0-31,0 2 0,21 1 0,-2 1 71,-22-1-127,0 0 0,0 0 0,0 1 0,21 7 0,1 2 150,47 9 0,-45-12-15,38 13-1,-62-16-79,0-1 0,1 0-1,-1-1 1,1-1 0,25 2-1,-17 1 59,-20-4-169,0-1 1,-1 1-1,1-1 1,0 1-1,0-1 1,0 1-1,0-1 1,0 0-1,0 0 1,0 0-1,0 0 1,0 0-1,0-1 1,3 0-1,22 5 758,-25-5-790,6-2 156,-10 2 97,2 0-241,-1 1 1,0 0-1,1 0 1,-1-1-1,0 1 0,1-1 1,-1 1-1,1-1 0,-1 1 1,1-1-1,-1 1 1,1-1-1,-1 1 0,1-1 1,-1 0-1,1 1 0,0-1 1,-1 0-1,1 1 1,-1-2-1,0-2-16,0 1 0,0 0 0,0 1 0,-1-1 0,0 0 0,1 0 0,-1 1 0,0-1 0,0 1 0,-1-1 0,1 1 0,-5-3 0,-35-23 0,26 18 0,-8-2 0,0 0 0,-51-16 0,-5-3 0,66 26 0,11 4 0,1 1 0,-1-1 0,1 0 0,-1 0 0,1-1 0,0 1 0,-1 0 0,1-1 0,0 1 0,-3-5 0,4 6 0,1 0 0,0 0 0,0 0 0,0 0 0,0 0 0,0 0 0,-1 0 0,1 0 0,0 0 0,0 0 0,0 0 0,0 0 0,0 0 0,0 0 0,0 0 0,0 0 0,0 0 0,-1 0 0,1 0 0,0 0 0,0 0 0,0 0 0,0 0 0,0 0 0,0 0 0,0 0 0,0 0 0,0 0 0,0 0 0,0 0 0,0 0 0,0-1 0,-1 1 0,1 0 0,0 0 0,0 0 0,0 0 0,0 0 0,0 0 0,0 0 0,0 0 0,0 0 0,0 0 0,0-1 0,0 1 0,0 0 0,0 0 0,0 0 0,0 0 0,0 0 0,0 0 0,0 0 0,0 0 0,0 0 0,0-1 0,0 1 0,0 0 0,1 0 0,1-3 0,-2 3 0,1-1 0,-1 0 0,0 1 0,1-1 0,-1 1 0,1-1 0,-1 0 0,1 1 0,-1-1 0,1 1 0,-1-1 0,1 1 0,-1 0 0,1-1 0,0 1 0,-1 0 0,1-1 0,0 1 0,-1 0 0,1-1 0,0 1 0,-1 0 0,1 0 0,0 0 0,0 0 0,0 0 0,23-2 0,-23 8 0,-1-5 0,0-1 0,0 1 0,0 0 0,0-1 0,0 1 0,0-1 0,0 1 0,0 0 0,0-1 0,0 1 0,0-1 0,1 1 0,-1 0 0,0-1 0,0 1 0,1-1 0,-1 1 0,1 0 0,16 17 0,-15-15 0,-1-1 0,1 0 0,0 0 0,0 0 0,0 0 0,0 0 0,4 2 0,44 28 0,-34-23 0,-14-7 0,1 0 0,0 0 0,0-1 0,-1 1 0,1-1 0,0 0 0,0 0 0,4 1 0,7 2 0,0 0 0,23 11 0,-8-4 0,1 2 0,-30-12 0,0-1 0,0 0 0,1 1 0,-1-1 0,0 1 0,0-1 0,0 1 0,0-1 0,0 1 0,0-1 0,0 1 0,0-1 0,0 0 0,0 1 0,0-1 0,0 1 0,0-1 0,0 1 0,-1-1 0,1 1 0,0-1 0,0 0 0,0 1 0,-1-1 0,1 1 0,0-1 0,-1 0 0,1 1 0,-11 13 0,6-8 0,-1-1 0,-1 1 0,1-1 0,-1-1 0,0 0 0,0 0 0,0 0 0,-1-1 0,1 0 0,-9 2 0,10-2 0,1 0 0,0 0 0,-1 0 0,1 0 0,-7 7 0,-20 12 0,23-18 0,0 1 0,0 1 0,-14 11 0,17-13 0,1-1 0,0 0 0,-1 1 0,0-2 0,-11 5 0,12-5 0,-1 0 0,0 1 0,1-1 0,0 1 0,0 0 0,0 1 0,-9 7 0,-3 8 954,5-6-5843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08:36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8 282 14368,'0'0'3231,"3"-11"-2999,0-1-156,2-10 296,16-39-1,-13 43-56,1 0 0,0 0-1,23-31 1,-27 42-185,1 0-1,0 1 1,0 0 0,1 0-1,0 0 1,0 1 0,0-1-1,0 2 1,1-1-1,0 1 1,12-4 0,-18 7-89,0 0 1,0 1 0,0 0-1,0-1 1,0 1 0,0 0-1,0 0 1,0 0-1,0 1 1,0-1 0,0 0-1,0 1 1,0-1 0,0 1-1,0 0 1,-1-1 0,1 1-1,0 0 1,0 0-1,-1 0 1,1 0 0,0 1-1,-1-1 1,1 0 0,-1 1-1,0-1 1,1 1 0,1 3-1,3 4 75,0 1 1,-1 0-1,0 0 0,4 12 1,1 0 108,11 26 240,-15-32-241,1 0-1,1-1 1,0 0-1,17 22 1,-21-32-106,1 1-1,1-1 1,-1 0-1,1 0 1,0 0 0,0-1-1,0 0 1,0 0 0,1-1-1,0 0 1,0 0-1,12 4 1,-13-6-35,0 0 0,0 0 1,0-1-1,0 0 0,0 0 0,0 0 0,0-1 0,0 0 1,0 0-1,0 0 0,0-1 0,0 0 0,0 0 0,-1 0 1,10-6-1,-9 4-18,0 1 0,-1-1 0,0 0 0,0 0 1,0 0-1,0-1 0,-1 0 0,1 0 0,-1 0 1,0 0-1,-1-1 0,0 0 0,0 1 0,0-1 0,0 0 1,-1-1-1,0 1 0,0 0 0,-1-1 0,1 1 0,-2-1 1,1 1-1,-1-1 0,0-11 0,-1 9 37,0 0 0,0 0 0,-1 0 0,0 0 0,-5-13 0,6 18-39,-1 1 1,1-1-1,-1 1 0,0-1 0,0 1 0,-1 0 1,1-1-1,-1 1 0,0 0 0,1 1 0,-1-1 0,-1 0 1,1 1-1,-6-4 0,8 6-41,0 0-1,0-1 1,0 1 0,0 0-1,0-1 1,0 1 0,0 0-1,0 0 1,0 0-1,-1 0 1,1 0 0,0 0-1,0 0 1,0 1 0,0-1-1,0 0 1,0 1 0,0-1-1,0 0 1,0 1-1,0 0 1,-2 0 0,-19 19 170,8-7-81,-8 7 9,0 1 0,1 1 0,1 1 0,1 1-1,1 1 1,-19 33 0,20-28-112,13-22-8,0 0 0,0 0 0,-1-1 0,0 0 0,-1 1 0,1-2 0,-14 13 0,13-14 0,0-1 0,0 1 0,-1-1 0,0 0 0,0 0 0,0-1 0,0 0 0,0 0 0,-1-1 0,1 0 0,-1 0 0,0-1 0,0 0 0,1 0 0,-1-1 0,0 0 0,0 0 0,0 0 0,1-1 0,-1-1 0,0 1 0,1-1 0,-15-6 0,15 5 0,0 0 0,0 0 0,1-1 0,0 0 0,-1 0 0,1-1 0,0 1 0,1-1 0,-1-1 0,1 1 0,0-1 0,1 0 0,-1 0 0,1 0 0,0-1 0,-2-6 0,5 12 0,1 0 0,-1 0 0,1 0 0,0 0 0,-1 0 0,1 0 0,0 0 0,0 0 0,0-1 0,0 1 0,0 0 0,0 0 0,0 0 0,1 0 0,-1 0 0,0 0 0,0 0 0,1 0 0,-1 0 0,1-1 0,1-1 0,0 0 0,0 0 0,0 1 0,0-1 0,0 1 0,5-5 0,5-2 0,0 0 0,18-8 0,-20 11 0,23-14-3945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00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81 8432,'0'0'11145,"-3"11"-10692,-2 4-190,0 0-1,2 1 1,0-1 0,-2 18-1,7 45 938,-1 11-102,-1-71-826,0 0 1,2 0 0,3 21 0,-1-18 285,0 34 1,6 17 903,-5-64-1122,-5-8-329,0 0 0,0 0-1,0 0 1,0 0 0,1 0 0,-1 0-1,0 1 1,0-1 0,0 0 0,0 0-1,0 0 1,0 0 0,0 0 0,1 0-1,-1 0 1,0 0 0,0 0 0,0 0-1,0 0 1,0 0 0,0 0-1,1 0 1,-1 0 0,0 0 0,0 0-1,0 0 1,0 0 0,0 0 0,1 0-1,-1 0 1,0 0 0,0 0 0,0 0-1,0 0 1,0 0 0,0 0 0,0 0-1,1 0 1,-1 0 0,0-1-1,0 1 1,0 0 0,0 0 0,0 0-1,0 0 1,0 0 0,0 0 0,0 0-1,1 0 1,-1-1 0,0 1 0,0 0-1,0 0 1,0 0 0,0 0-1,19-61 236,27-139 42,-34 152-252,-4 15 15,1 0 1,17-39-1,-23 63-28,1 0-9,-1 0 0,1 1 0,0-1 0,1 1 0,0 0 0,0 0 0,1 1 0,0 0 0,0 0 0,1 0 0,8-6 0,3-4 41,-14 13-49,0 0 0,0 1 0,0-1 0,0 1 1,7-4-1,-10 7-2,0-1 0,0 1 0,0-1 0,0 1 0,0 0 0,0 0 0,0-1 1,0 1-1,0 0 0,0 0 0,0 0 0,0 0 0,0 0 0,0 0 0,0 1 0,0-1 0,0 0 1,0 0-1,0 1 0,0-1 0,0 1 0,0-1 0,0 1 0,0-1 0,0 1 0,0 0 0,0-1 0,-1 1 1,1 0-1,0 0 0,1 1 0,5 7 34,-1 0 0,0 1 0,0 0 0,0 1 0,-2-1 0,1 1-1,-1 0 1,5 21 0,-2 8 87,4 49 0,-10-76-91,6 53 86,-1-17 95,0 82 1,-7-111-130,2 0 1,0-1 0,6 27-1,-1-28 521,-4-10-1320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01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33 9744,'0'0'11066,"-10"-6"-10755,-31-18 6,40 24-295,-1-1-1,1 1 1,0 0-1,0-1 1,0 1-1,0 0 1,0-1-1,-1 1 1,1 0-1,0 0 1,0 0-1,0 0 1,0 1-1,-1-1 1,1 0-1,0 0 1,0 1-1,0-1 1,0 0-1,0 1 1,0-1-1,0 1 1,0 0-1,0-1 1,0 1-1,0 0 1,0-1-1,0 1 1,0 0-1,0 0 1,1 0-1,-1 0 1,0 0-1,1 0 1,-2 1-1,-1 3 120,-5 5 122,0 0 1,1 0 0,0 1 0,1 0-1,0 0 1,1 0 0,0 1-1,1-1 1,-5 21 0,9-29-222,0-1-1,-1 1 1,1-1 0,0 1-1,0 0 1,1-1 0,-1 1-1,0-1 1,1 1 0,0 0-1,-1-1 1,1 1 0,0-1-1,0 0 1,0 1 0,1-1 0,-1 0-1,1 0 1,-1 0 0,1 0-1,3 3 1,-2-1 7,1-1 1,-1 1-1,1-1 1,0 0-1,0-1 1,0 1-1,0-1 1,1 0-1,-1 0 1,9 3-1,7-1 53,-1-1 0,1-1 0,0-1 0,0-1 0,34-4 0,16-4 330,-42-2-363,-19 5-3703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0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10848,'0'0'12434,"12"3"-12106,-10-3-334,25 8 345,0-2 0,1-1-1,-1-1 1,32-1 0,-37-5-100,35-9 0,-36 6-80,0 1 0,23-2 1,33 6 287,-62 1-352,-10-1 26,1 1 1,0-1-1,0 1 1,9 3-1,9 0 366,-23-4-534,-1 10-4282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0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11152,'0'0'7095,"14"0"-6705,-3 1-304,2-1 27,-1 0 1,1-1-1,-1 0 1,1-1-1,22-7 0,243-60 2250,-273 68-2318,4-1 42,0 1 0,0 0 0,0 1 0,16 1 0,0 1-2399,-23-1 1829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05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9536,'0'0'9250,"1"10"-8845,4 31-14,-2-24-31,-1 0 0,-1 0 0,0 0 0,-2 27 0,-1-30-102,0 1-1,1 0 1,0 0 0,2 0 0,0 0-1,3 18 1,-2 7 885,-2-39-1081,5 7 836,2-22-562,-2 1-271,-1-1 1,-1-1-1,2-15 1,7-30 88,8-17 49,9-25 178,-25 94-339,0 0 1,1 0 0,0 1 0,0 0 0,1 0 0,0 0 0,0 1 0,0-1 0,9-5 0,-15 11-33,1 1 0,0-1 0,0 0 0,-1 0 1,1 0-1,0 1 0,0-1 0,0 0 0,0 1 0,0-1 1,0 1-1,0-1 0,0 1 0,0-1 0,0 1 0,0 0 1,0-1-1,0 1 0,1 0 0,-1 0 0,0 0 0,0 0 1,0 0-1,0 0 0,0 0 0,0 0 0,0 1 0,1-1 1,-1 0-1,0 1 0,0-1 0,0 1 0,0-1 0,0 1 1,0-1-1,0 1 0,0 0 0,-1-1 0,1 1 0,0 0 0,0 0 1,0 0-1,-1 0 0,1-1 0,-1 1 0,1 0 0,0 0 1,-1 0-1,0 0 0,1 1 0,0 1 0,2 5 49,-1 1 0,1-1 0,-1 1-1,-1 0 1,1 9 0,1 16 77,1-6 56,-3 1 1,0-1-1,-3 31 0,3-23 152,2-11 43,0-19-155,-4-3 141,4-7-312,0 0-1,0-1 0,0 0 0,0 0 0,3-9 0,2-4-7,-2 6-5,-1-1 0,6-20 0,-9 23-26,2-1 1,-1 1 0,2 0 0,-1 0 0,7-10 0,34-45 70,-40 60-90,0 1 0,-1-1 0,1 1 0,1 0-1,-1 1 1,1-1 0,-1 1 0,1 0 0,11-3-1,-15 5 3,1 0 0,-1 1 0,1 0 0,0 0 0,-1 0 0,1 0 0,-1 0 0,1 0 0,-1 0 0,1 1 0,-1-1 0,1 1 0,-1 0 0,1 0 0,-1 0 0,0 0 0,3 2 0,-1 0 4,0 0 1,-1 0-1,1 1 1,-1-1-1,0 1 1,0 0-1,-1-1 0,1 1 1,2 6-1,0 3 30,-1 0 0,0 0 0,-1 1 0,0-1 0,1 25 0,-2-20 2,6 109 294,-7-123-298,-1 0 0,1 1 0,0-1 0,0 1 0,0-1 0,1 0 0,0 0 0,-1 0 0,5 6 0,-8 2 483,1-6-1137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0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408 104 10040,'0'0'11105,"-11"-9"-10755,-5-6-195,0 0 299,-27-21 1,37 32-271,0 0-1,1 1 1,-1 0 0,0 0-1,0 1 1,-1 0-1,1 0 1,0 0 0,-1 1-1,1 0 1,-1 0-1,0 0 1,1 1 0,-1 0-1,1 1 1,-1-1-1,-11 3 1,9 0 2,-1 0 0,2 0 0,-1 0 0,0 1 0,1 1 0,0-1-1,0 1 1,0 1 0,0-1 0,1 1 0,-13 14 0,9-6 68,1 1 0,0 1-1,1 0 1,0 0 0,2 1 0,0 0 0,0 0-1,-7 36 1,14-42-135,-1 0 0,2 0 0,-1 0 1,2 0-1,-1-1 0,1 1 0,1 0 0,8 20 0,-8-24-47,0 0 0,1 0 1,0 0-1,0-1 0,1 1 0,0-1 0,0 0 1,7 6-1,17 20 55,-26-28-120,1-1 0,-1 0-1,1 0 1,0 0-1,0 0 1,0-1 0,0 1-1,1-1 1,4 2 0,19 11 2,-22-13-8,0 1 0,0-1-1,0 0 1,0 0-1,0 0 1,0-1 0,1 0-1,-1 0 1,1-1-1,12 0 1,27 3-1,-41-2 5,-1-1 1,0 0-1,1 0 1,-1 0-1,0 0 1,0-1-1,5-1 1,18-1-17,-20 5-143,4 0 195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0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9744,'0'0'12527,"11"2"-12180,30 10 2,-16-2 341,-23-9-609,-1 0-1,1 0 1,0-1 0,-1 1-1,1 0 1,0-1 0,0 0-1,-1 1 1,1-1-1,0 0 1,4 0 0,49 6 1227,-42-4-1048,0 0 0,24 0 0,-7-5 130,-1-1 0,1-1 0,40-13 1,-69 18-417,-1 0 1,1 0-1,0-1 0,-1 1 1,1 0-1,0 0 1,-1 0-1,1 0 0,0 0 1,-1 0-1,1 0 1,0 0-1,-1 0 0,1 0 1,0 1-1,-1-1 0,1 0 1,0 0-1,-1 1 1,1-1-1,0 0 0,-1 1 1,1-1-1,-1 0 1,1 1-1,-1-1 0,1 1 1,-1-1-1,1 1 1,-1-1-1,1 1 0,-1 0 1,0-1-1,1 1 1,-1-1-1,0 1 0,0 0 1,1-1-1,-1 2 1,2 2-2563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08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11152,'0'0'9630,"-10"11"-9302,-32 36-7,40-45-244,0 1 0,0-1-1,0 1 1,1 0 0,-1 0-1,1 0 1,-1 0 0,1 0-1,0 0 1,0 0 0,0 0-1,1 1 1,-1-1-1,1 0 1,0 0 0,0 1-1,0-1 1,1 6 0,0-3 98,1-1 1,-1 1-1,1-1 1,1 1-1,-1-1 0,1 0 1,4 7-1,-4-9-92,-1 0 0,0-1 1,1 1-1,0-1 0,-1 1 0,1-1 0,0 0 0,0 0 0,0-1 0,1 1 1,-1 0-1,0-1 0,1 0 0,-1 0 0,0 0 0,1 0 0,-1-1 0,1 1 1,6-1-1,-5 0-13,0 0 0,0 0 0,0 0 0,0-1 1,0 0-1,0 0 0,0-1 0,0 1 0,0-1 1,-1 0-1,1 0 0,-1-1 0,6-3 1,-5 2 4,0 0 1,0-1-1,-1 0 1,0 1-1,0-1 1,0-1-1,-1 1 1,1-1-1,-1 1 1,0-1-1,-1 0 1,0 0-1,2-6 1,-4 10-52,0 0 0,0 1 1,0-1-1,0 1 0,0-1 0,-1 1 1,1-1-1,0 0 0,-1 1 0,0-1 1,1 1-1,-1 0 0,0-1 1,0 1-1,0 0 0,1-1 0,-2 1 1,1 0-1,0 0 0,0 0 0,0 0 1,0 0-1,-1 0 0,1 0 0,0 0 1,-1 0-1,1 1 0,-2-2 1,-3-1 51,0 0 0,-1 1 0,1-1 0,0 1 0,-11-1 0,5 1 46,0 1 1,0 1 0,0 0-1,-14 2 1,7 4 390,14-4-5136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19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1 622 8240,'0'0'12061,"5"9"-11609,17 31-4,-20-38-407,-1 0 1,1-1 0,0 1 0,0-1-1,1 1 1,-1-1 0,0 0-1,0 0 1,1 0 0,-1 0-1,0-1 1,1 1 0,-1 0 0,1-1-1,-1 0 1,1 0 0,-1 1-1,1-2 1,-1 1 0,1 0 0,-1 0-1,1-1 1,-1 1 0,5-3-1,5 2 131,10-2 172,1 0 0,-1-1 0,0-1-1,0-1 1,34-14 0,-34 10-67,-15 8-155,-1 0 1,0-1 0,-1 1-1,1-1 1,0-1 0,-1 1 0,0-1-1,1 0 1,-1 0 0,-1 0-1,1-1 1,-1 1 0,0-1-1,0 0 1,4-7 0,-6 9-30,-1 1-1,0-1 1,0 1 0,0-1-1,0 1 1,0-1 0,-1 0-1,1 1 1,-1-1 0,0 0-1,0 1 1,0-1 0,0 0-1,0 0 1,0 1 0,-2-4-1,2 4-39,-1 0 0,0 1 0,0-1 0,0 0 0,0 1 0,0-1-1,0 1 1,0 0 0,0-1 0,-1 1 0,1 0 0,-1-1 0,1 1 0,-1 0-1,1 0 1,-1 0 0,0 0 0,1 1 0,-1-1 0,0 0 0,1 1-1,-1-1 1,0 1 0,-3-1 0,-2 1 57,-1-1 0,0 1 1,0 0-1,0 0 0,0 1 0,1 1 0,-1-1 1,0 1-1,-12 5 0,7-2 67,0 1 0,1 0 1,-1 1-1,-16 13 0,25-15-71,0-1-1,0 2 1,1-1 0,0 0-1,0 1 1,0-1-1,1 1 1,-4 11 0,1-3 74,3-7-177,0 0 1,0 1-1,1-1 1,0 0-1,0 1 1,0-1-1,1 1 1,2 11-1,1 5-6,8 31 0,-8-46 3,0-1 0,0 1 0,1 0 0,0-1 0,1 0 0,0 0 0,0 0 0,0-1 0,1 1 0,0-1 0,1-1 0,0 1 0,0-1 0,0 0 0,16 9 0,-16-11 0,0 0 0,0-1 0,0 1 0,0-2 0,0 1 0,1-1 0,-1 0 0,1-1 0,0 1 0,-1-1 0,1-1 0,0 0 0,0 0 0,0 0 0,-1-1 0,1 0 0,0-1 0,-1 0 0,11-3 0,-4-2 0,0-1 0,0 0 0,0 0 0,-1-1 0,-1-1 0,21-20 0,60-77 0,-75 85 0,-3 2 0,0-1 0,-2 0 0,0-1 0,-1 0 0,-1-1 0,9-32 0,-6 14 0,-3 1 0,-1-2 0,-2 1 0,-2-1 0,-1-1 0,-2-43 0,-2 42 0,0 28 0,0-1 0,-1 1 0,-1-1 0,-1 1 0,-4-21 0,5 30 0,-4-11 0,5 17 0,0 1 0,0 0 0,-1 0 0,1-1 0,0 1 0,0 0 0,0 0 0,-1 0 0,1-1 0,0 1 0,0 0 0,-1 0 0,1 0 0,0 0 0,0-1 0,-1 1 0,1 0 0,0 0 0,0 0 0,-1 0 0,1 0 0,0 0 0,-1 0 0,1 0 0,0 0 0,-1 0 0,1 0 0,0 0 0,0 0 0,-1 0 0,1 0 0,0 0 0,-1 0 0,1 0 0,0 1 0,0-1 0,-1 0 0,1 0 0,0 0 0,0 0 0,-1 1 0,1-1 0,0 0 0,0 0 0,0 0 0,-1 1 0,1-1 0,0 0 0,0 0 0,0 1 0,0-1 0,0 0 0,-1 1 0,1-1 0,-10 14 0,0 0 0,1 1 0,0 0 0,2 0 0,-1 1 0,2 0 0,0 0 0,-7 32 0,3 9 0,-3 75 0,10-104 0,4 0 0,0-1 0,1 1 0,12 48 0,-8-40 0,-4-27 0,0-1 0,1 1 0,0-1 0,0 0 0,5 9 0,-5-13 0,-1 1 0,1-1 0,0 0 0,0 0 0,0 0 0,0-1 0,1 1 0,-1-1 0,1 1 0,7 3 0,-7-5 0,1 0 0,0-1 0,0 1 0,0-1 0,-1-1 0,1 1 0,0-1 0,0 1 0,0-1 0,0-1 0,0 1 0,6-2 0,9-2 0,30-9 0,-33 8 0,0-2 0,-1 0 0,31-18 0,-38 19 0,-1 1 0,1-1 0,-1-1 0,-1 0 0,1 0 0,-1 0 0,-1-1 0,9-11 0,-8 8 0,0-1 0,-1 0 0,0 0 0,-1 0 0,7-24 0,-12 35 0,0 0 0,1 0 0,-1-1 0,0 1 0,1 0 0,-1 0 0,0-1 0,0 1 0,0 0 0,0 0 0,0-1 0,-1 1 0,1 0 0,0 0 0,0-1 0,-1 1 0,1 0 0,-1 0 0,1 0 0,-1 0 0,0 0 0,1 0 0,-1 0 0,0 0 0,0 0 0,1 0 0,-1 0 0,0 0 0,0 0 0,0 0 0,0 1 0,0-1 0,-1 0 0,1 1 0,0-1 0,0 1 0,0-1 0,0 1 0,-1 0 0,1-1 0,0 1 0,0 0 0,-1 0 0,1 0 0,-2 0 0,-1 0 0,-1 0 0,0 1 0,1 0 0,-1-1 0,1 2 0,-1-1 0,1 0 0,-1 1 0,1 0 0,-8 4 0,4-1 0,0 1 0,0 0 0,0 0 0,1 0 0,0 1 0,1 0 0,-1 1 0,1-1 0,0 1 0,1 0 0,0 1 0,1-1 0,-7 17 0,8-16 0,1 0 0,0 0 0,0 0 0,1 1 0,0-1 0,1 0 0,0 0 0,1 1 0,0-1 0,0 0 0,0 0 0,2 0 0,-1 0 0,1 0 0,0 0 0,1-1 0,0 1 0,0-1 0,7 9 0,-8-13 0,1 0 0,0 1 0,0-1 0,0-1 0,1 1 0,-1-1 0,1 0 0,0 0 0,0 0 0,9 4 0,-10-6 0,1 0 0,-1 0 0,0-1 0,1 1 0,-1-1 0,0 0 0,1 0 0,-1 0 0,0-1 0,1 0 0,-1 0 0,0 0 0,1 0 0,6-4 0,44-20 0,71-47 0,-30 15 0,27-1 0,-116 56 0,0 0 0,0 1 0,0 0 0,0 0 0,0 1 0,14 0 0,-8 0 0,-9 0 0,-6-2 0,-6 1 0,-15 8 0,2 1 0,-1 0 0,1 2 0,0 1 0,-31 21 0,48-28 0,0-1 0,0 1 0,0 0 0,1 0 0,-1 0 0,1 1 0,0-1 0,0 1 0,1 0 0,-1 0 0,1 0 0,0 0 0,1 0 0,-1 0 0,1 1 0,0-1 0,0 0 0,1 1 0,-1-1 0,1 1 0,1 9 0,-1-13 0,0 0 0,0-1 0,0 1 0,1 0 0,-1 0 0,0 0 0,1 0 0,-1 0 0,1-1 0,0 1 0,-1 0 0,1 0 0,0-1 0,0 1 0,0-1 0,0 1 0,1-1 0,-1 1 0,0-1 0,1 0 0,-1 1 0,1-1 0,-1 0 0,1 0 0,-1 0 0,1 0 0,0 0 0,-1-1 0,1 1 0,0 0 0,0-1 0,0 1 0,0-1 0,-1 0 0,1 0 0,0 1 0,0-1 0,0 0 0,0-1 0,0 1 0,0 0 0,-1-1 0,5 0 0,7-3 0,0 0 0,0-1 0,0 0 0,20-12 0,-27 13 0,34-17 0,0-2 0,63-49 0,-85 55 0,0 0 0,-1-1 0,0-1 0,-2-1 0,0 0 0,-2-1 0,22-42 0,-16 17 0,-1 0 0,24-96 0,-39 130 0,-1 0 0,0 0 0,-1 0 0,0 0 0,0 0 0,-1 0 0,-1 0 0,0 0 0,-1 0 0,0 0 0,-5-15 0,6 26 0,1 1 0,0-1 0,-1 0 0,1 1 0,0-1 0,-1 1 0,1-1 0,-1 1 0,1-1 0,-1 1 0,1-1 0,-1 1 0,1-1 0,-1 1 0,1 0 0,-1-1 0,0 1 0,1 0 0,-1-1 0,0 1 0,1 0 0,-1 0 0,0 0 0,1 0 0,-1 0 0,0 0 0,-1 0 0,0 0 0,-1 0 0,1 1 0,0-1 0,0 1 0,0-1 0,1 1 0,-5 2 0,1-1 0,0 2 0,0-1 0,0 0 0,0 1 0,-6 6 0,6-2 0,-1-1 0,1 1 0,0 0 0,1 1 0,0-1 0,0 1 0,1 0 0,-3 11 0,-13 78 0,13-57 0,2-18 0,2-1 0,0 1 0,2 0 0,0 0 0,1 0 0,2 0 0,0-1 0,8 30 0,-7-36 0,-1-6 0,0 1 0,0-1 0,1 0 0,10 19 0,-13-27 0,0 0 0,1 1 0,0-1 0,-1 0 0,1 0 0,0-1 0,0 1 0,0 0 0,0 0 0,0-1 0,1 0 0,-1 1 0,0-1 0,1 0 0,-1 0 0,1 0 0,-1 0 0,1-1 0,-1 1 0,1-1 0,0 1 0,-1-1 0,1 0 0,0 0 0,-1 0 0,4-1 0,2-1 0,1 0 0,0-1 0,0 0 0,-1 0 0,0-1 0,0 0 0,0-1 0,0 0 0,-1 0 0,1 0 0,-1-1 0,10-11 0,8-10 0,38-51 0,-55 67 0,35-57 0,-44 68 0,1 0 0,0 0 0,0 0 0,0 1 0,0-1 0,0 0 0,0 0 0,0 0 0,0 1 0,1-1 0,-1 0 0,0 0 0,0 0 0,0 0 0,0 1 0,0-1 0,0 0 0,0 0 0,0 0 0,0 0 0,0 0 0,1 1 0,-1-1 0,0 0 0,0 0 0,0 0 0,0 0 0,0 0 0,1 0 0,-1 0 0,0 0 0,0 1 0,0-1 0,0 0 0,1 0 0,-1 0 0,0 0 0,0 0 0,0 0 0,0 0 0,1 0 0,-1 0 0,0 0 0,0 0 0,0 0 0,0 0 0,1 0 0,-1 0 0,0-1 0,0 1 0,0 0 0,0 0 0,1 0 0,-1 0 0,0 0 0,0 0 0,0 0 0,0 0 0,0-1 0,1 1 0,-1 0 0,0 0 0,0 0 0,0 0 0,0-1 0,1 14 0,-1-12 0,12 166 0,-11-163 0,-1-1 0,0 1 0,1-1 0,0 1 0,0-1 0,0 0 0,0 1 0,0-1 0,0 0 0,1 0 0,0 0 0,0 0 0,0 0 0,0 0 0,0 0 0,0 0 0,1-1 0,-1 1 0,1-1 0,0 0 0,0 0 0,0 0 0,0 0 0,0 0 0,0-1 0,0 0 0,1 1 0,-1-1 0,0 0 0,1 0 0,-1-1 0,1 1 0,-1-1 0,1 0 0,-1 0 0,6 0 0,3-2 0,0-1 0,0 1 0,0-2 0,-1 0 0,0 0 0,0-1 0,14-9 0,7-1 0,-12 5 0,0-1 0,-1 0 0,0-2 0,-1 0 0,26-25 0,-17 22 0,-10 6 0,-29 72 0,9-43 0,0-9 0,1 0 0,1 0 0,-1 14 0,2-22 0,0 0 0,0 0 0,1 0 0,-1 1 0,0-1 0,1 0 0,-1 0 0,1 0 0,0 0 0,0 0 0,0 0 0,0 0 0,0 0 0,0 0 0,0 0 0,1 0 0,-1-1 0,1 1 0,-1-1 0,4 3 0,-4-3 0,0 0 0,1-1 0,-1 1 0,0-1 0,0 0 0,1 1 0,-1-1 0,0 0 0,0 0 0,1 0 0,-1 0 0,0 0 0,1 0 0,-1 0 0,0 0 0,0 0 0,1-1 0,-1 1 0,0 0 0,0-1 0,0 1 0,1-1 0,-1 0 0,0 1 0,0-1 0,0 0 0,0 0 0,0 0 0,1-1 0,3-3 0,-1 1 0,0-1 0,0 0 0,4-6 0,-3 3 0,0 0 0,-1 0 0,-1 0 0,1 0 0,-1 0 0,0-1 0,-1 1 0,2-11 0,-4 16 0,0 0 0,1 0 0,-1-1 0,0 1 0,-1 0 0,1-1 0,0 1 0,-1 0 0,0 0 0,0 0 0,0-1 0,0 1 0,0 0 0,-1 0 0,1 1 0,-1-1 0,0 0 0,0 0 0,0 1 0,0-1 0,0 1 0,0 0 0,-1-1 0,-4-2 0,45 8 0,46 4 0,-62-6 0,1 1 0,0 0 0,-1 2 0,44 12 0,-61-13 0,0-1 0,-1 1 0,1 0 0,-1 1 0,1-1 0,-1 1 0,0 0 0,0 0 0,-1 0 0,1 0 0,-1 0 0,0 1 0,0 0 0,-1 0 0,5 9 0,15 24 0,-21-37 0,0-1 0,-1 1 0,1 0 0,0-1 0,0 1 0,0-1 0,0 1 0,0-1 0,0 0 0,0 1 0,0-1 0,0 0 0,0 0 0,0 0 0,0 1 0,0-1 0,0 0 0,0 0 0,0-1 0,0 1 0,0 0 0,0 0 0,0 0 0,0-1 0,0 1 0,0 0 0,0-1 0,-1 1 0,1-1 0,0 1 0,0-1 0,1-1 0,29-21 0,-30 22 0,26-24 0,-19 16 0,1 0 0,0 1 0,1 0 0,-1 1 0,2 0 0,-1 1 0,1 0 0,17-8 0,-27 14 0,0-1 0,0 1 0,0-1 0,0 1 0,0-1 0,0 1 0,0 0 0,1-1 0,-1 1 0,0 0 0,0 0 0,0 0 0,0 0 0,0 0 0,0 0 0,1 0 0,-1 0 0,0 1 0,0-1 0,0 0 0,0 1 0,0-1 0,0 1 0,0-1 0,0 1 0,0-1 0,0 1 0,0 0 0,0-1 0,0 1 0,0 0 0,-1 0 0,1 0 0,0-1 0,-1 1 0,1 0 0,0 0 0,0 2 0,3 2 0,68 78 0,-63-75 0,0 1 0,0-1 0,1-1 0,0 0 0,21 11 0,-26-15 0,0 0 0,1-1 0,-1 0 0,1 0 0,-1-1 0,1 1 0,0-1 0,0 0 0,0-1 0,-1 1 0,1-1 0,0-1 0,0 1 0,8-2 0,-10 0 0,1 0 0,-1 0 0,0 0 0,1-1 0,-1 1 0,0-1 0,-1 0 0,1 0 0,-1 0 0,1-1 0,-1 1 0,0-1 0,0 0 0,0 0 0,-1 0 0,1 0 0,-1 0 0,0-1 0,-1 1 0,4-10 0,-2 1 0,1-1 0,-2 1 0,0-1 0,0 0 0,-2 0 0,0-15 0,-5-20 850,2 23-5635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10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52 9744,'0'0'8565,"-11"1"-8131,-33 7 6,41-7-374,1 0-1,-1 0 0,0 0 0,1 0 0,-1 1 0,1-1 1,-1 1-1,1 0 0,0-1 0,0 1 0,-3 4 0,-9 6 473,8-7-242,0 0 0,1 1 0,0 0 0,0 0 0,0 1 0,1-1 0,0 1 0,0 0 0,0 0 0,-3 11 0,3-2 100,0 1 1,1-1-1,0 1 0,0 32 0,3-41-301,-1-1 11,1-1 1,0 1-1,1 0 0,-1-1 0,1 1 0,1-1 1,-1 1-1,1-1 0,0 0 0,1 1 0,-1-1 1,1 0-1,0-1 0,1 1 0,0-1 0,4 7 0,-6-11-73,-1 0 0,1-1 0,0 1 0,-1 0 0,1-1-1,0 1 1,-1-1 0,1 0 0,0 0 0,-1 0-1,1 1 1,0-1 0,-1-1 0,3 1 0,24-4 208,-16-2-165,1 1 0,-1-2 0,0 0 1,0 0-1,-1-1 0,0 0 0,11-12 1,-5 6 17,-10 7-32,0 0 0,0 0 0,0 0-1,8-15 1,5-4 198,-16 21-83,-2 4-88,-1 0 0,0-1 0,0 1 0,0 0 1,-1 0-1,1 0 0,0-1 0,0 1 0,-1 0 0,1-1 1,0 1-1,-1-1 0,0 1 0,1-1 0,-1 1 0,0-1 1,0 1-1,1-1 0,-2-1 0,-3 27 369,3-19-359,-1 1 0,1-1 0,0 1 1,1 0-1,0-1 0,0 7 0,2 17-99,-2-24 0,0 0 0,0 1 0,1-1 0,-1 0 0,1 0 0,1 0 0,-1 0 0,1 0 0,4 9 0,0-5 0,-3-2 0,2 0 0,-1 0 0,1-1 0,0 1 0,0-1 0,13 10 0,-14-12 0,1 0 0,1-1 0,-1 0 0,0 0 0,1 0 0,0 0 0,0-1 0,-1 0 0,1 0 0,0-1 0,1 0 0,-1 0 0,0 0 0,0-1 0,0 0 0,1 0 0,-1 0 0,0-1 0,0 0 0,0 0 0,0 0 0,11-5 0,-7 2 0,0 0 0,0 0 0,-1-2 0,1 1 0,-1-1 0,0 0 0,-1-1 0,0 0 0,0 0 0,0-1 0,-1 0 0,9-13 0,-7 8 0,0-1 0,-1-1 0,-1 1 0,0-1 0,-2 0 0,1-1 0,4-24 0,-6 24 0,-2-1 0,0 0 0,0-20 0,-2 29 0,-1 1 0,1-1 0,-2 0 0,1 0 0,-1 1 0,-1-1 0,1 1 0,-1-1 0,-5-8 0,6 12 0,-1-1 0,1 1 0,-1-1 0,0 1 0,-1 0 0,1 0 0,-1 0 0,1 1 0,-9-6 0,9 7 0,0 0 0,0 1 0,0 0 0,-1 0 0,1 0 0,0 0 0,-1 0 0,1 1 0,-1 0 0,1-1 0,-1 1 0,1 0 0,-1 1 0,1-1 0,-7 2 0,7-1 58,0 0 0,0 0 0,-1 0 0,1 0 1,0 1-1,1-1 0,-1 1 0,0 0 0,0 0 0,1 0 0,-1 0 0,1 0 1,-1 1-1,-2 3 0,-15 24-4966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11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49 12960,'0'0'6793,"6"12"-6268,-3-7-454,2 4 43,-1 1-1,1-1 1,-2 1-1,1 0 0,-1 0 1,-1 0-1,2 15 1,2 34 520,23 287 2745,-23-281-2212,-5-36 206,-2-25-857,1-10-99,-44-222 747,25 145-811,12 58-203,1 0 0,-4-36 0,10 60-145,-2-19 124,0 0 0,-1 0 0,-8-29 0,9 43-76,1 1 0,-1-1 0,1 1 0,0-1 0,1 0 0,-1 1 0,1-1 1,1 0-1,-1 1 0,1-1 0,0 1 0,0-1 0,0 1 0,3-7 0,-3 10-32,0 0 0,0 0 0,0 0 0,1 0 0,-1 0 0,1 0-1,0 0 1,-1 0 0,1 0 0,0 1 0,0-1 0,0 1 0,0 0 0,0-1 0,0 1 0,1 0 0,-1 0-1,0 0 1,1 1 0,-1-1 0,0 0 0,1 1 0,-1 0 0,1-1 0,-1 1 0,1 0 0,-1 0 0,1 0 0,-1 1-1,1-1 1,-1 1 0,0-1 0,1 1 0,2 1 0,4 1-21,0 0 0,0 1 0,0 0 0,-1 1 0,1 0 0,-1 0 0,0 1 0,-1 0 0,1 0 0,-1 1 0,-1 0 0,1 0 0,-1 0 0,0 1 0,-1 0 0,1 0 0,-2 1 0,7 13 0,-10-19 0,0 1 0,0-1 0,-1 0 0,1 0 0,-1 1 0,0-1 0,0 0 0,0 0 0,0 1 0,0-1 0,-1 0 0,0 0 0,1 1 0,-1-1 0,0 0 0,-1 0 0,1 0 0,0 0 0,-1 0 0,0-1 0,-2 5 0,1-4 0,1 1 0,-1-1 0,0 0 0,0 0 0,-1 0 0,1 0 0,-1 0 0,1-1 0,-1 0 0,0 0 0,0 0 0,0 0 0,0 0 0,0-1 0,-5 2 0,-2-1 0,0-1 0,0 0 0,-1-1 0,-15-1 0,24 1 0,-1 0 0,1-1 0,0 0 0,-1 0 0,1 1 0,0-2 0,0 1 0,0 0 0,0-1 0,0 1 0,0-1 0,0 0 0,0 0 0,1 0 0,-1 0 0,1-1 0,-1 1 0,1-1 0,-2-3 0,2 2 0,1 0 0,0 1 0,1-1 0,-1-1 0,1 1 0,0 0 0,0 0 0,0 0 0,0 0 0,1 0 0,0 0 0,0 0 0,0 0 0,0 0 0,2-4 0,1-7 0,4-20-4045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1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9440,'0'0'13534,"12"6"-13285,58 30 215,-68-35-420,-1 0 0,1 0 0,0 0 0,-1 1 0,1-1-1,-1 0 1,0 1 0,1-1 0,-1 1 0,0 0 0,0-1-1,0 1 1,0 0 0,0 0 0,-1 0 0,1-1 0,-1 1 0,2 4-1,-2-2 14,0 0 1,0 0-1,0 0 0,0 0 0,-1 0 0,0 0 0,1 0 0,-4 7 0,0-1 37,0 0-1,-1-1 1,0 1 0,0-1-1,-1-1 1,-9 11 0,11-14-12,0 0-1,1 1 1,0-1 0,0 1-1,-3 8 1,-10 15 523,7-19-271,8-10-282,0 0 0,1 1 0,-1-1 0,0 1 0,1-1-1,-1 1 1,0-1 0,1 1 0,-1 0 0,1-1 0,-1 1 0,1 0 0,-1 0 0,1-1 0,-1 1 0,1 0 0,0 0 0,-1-1-1,1 1 1,0 0 0,0 0 0,0 0 0,-1 0 0,1 0 0,0-1 0,0 1 0,0 0 0,1 0 0,-1 0 0,0 0 0,0 1-1,30-1 1203,-18 1-1087,1 1 1,-1 0-1,14 5 1,-13-4 64,0 0 0,24 4 0,-19-10-46,-2 1-710,-5 7-3865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28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10344,'0'0'11433,"10"9"-11128,33 28 14,-42-36-280,0 1 1,1-1-1,-1 0 1,1 0 0,0 0-1,-1 0 1,1 0-1,0 0 1,0 0-1,-1-1 1,1 1 0,0-1-1,0 1 1,0-1-1,0 0 1,0 1-1,0-1 1,0 0 0,0 0-1,0-1 1,2 1-1,11-1 307,-9 1-233,-1 0 0,1 0 1,-1 0-1,1-1 0,-1 0 0,10-2 1,24-4 643,-27 7-490,1-2 1,0 1-1,15-6 0,-16 4-58,1 1 0,0 0 0,16-1 1,-8 3-34,-12-1-87,0 1 0,-1 0 0,1 0 0,0 1 0,11 3 0,-14-3-43,0 0 0,0 0 0,1 0-1,-1-1 1,9-1 0,-8 1-3,0 0 0,0 0 0,-1 0 1,13 3-1,46 4 201,-58-6-223,0 1 0,1 0 1,-1 1-1,0 0 0,-1 0 1,1 0-1,0 1 0,-1 0 1,7 5-1,-8-5-11,1 0 0,0-1-1,0 0 1,0 0 0,1 0 0,-1-1 0,1 1-1,0-2 1,-1 1 0,1-1 0,10 1-1,7-1 42,47-5 0,-34 1-27,-15 1 16,35-8 1,-39 5 15,0 2 0,35-2 0,35-6 12,-79 10-44,0-1-1,0 0 1,0 0-1,16-8 1,-16 6 4,0 1 1,-1 0-1,1 1 1,15-3-1,64-10 60,-33 3 32,47 3 230,-35 4-129,-50 4-109,1 1-1,17 2 1,10 0 174,9 1 234,1 4 252,-41-5-445,20 4-138,-35-9 822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30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3 172 8744,'0'0'12063,"3"10"-11615,12 31-14,-14-39-394,-1 0 1,1-1 0,0 1 0,0-1-1,0 1 1,0-1 0,1 0-1,-1 1 1,0-1 0,1 0-1,-1 0 1,0 0 0,1 0 0,-1 0-1,1 0 1,0 0 0,-1 0-1,1-1 1,0 1 0,-1-1 0,1 1-1,0-1 1,0 0 0,3 1-1,2 0 125,2 0 1,1 0-1,-1 0 0,0-1 0,0-1 0,1 0 1,-1 0-1,0 0 0,0-1 0,14-5 1,16-3 559,-36 10-559,1-1 1,-1 0-1,0 0 1,0 1-1,0-2 1,0 1-1,0 0 1,0-1-1,-1 1 1,1-1-1,0 0 1,-1 0 0,1 0-1,-1 0 1,0 0-1,0 0 1,4-5-1,-5 3-96,1 1 0,-1-1 0,0 1 0,0-1 0,0 0 0,0 0 0,-1 0 0,1 0 0,-1 1 0,0-1 0,0 0 0,-1 0 0,-1-7 0,-1-3 35,0 1 0,-1 0 0,-1 0 0,0 1 0,-1 0 1,-9-16-1,13 26-82,1-1 1,-1 1-1,0 0 0,1 0 1,-1-1-1,0 1 0,-1 1 1,1-1-1,0 0 1,0 0-1,-1 1 0,1-1 1,-1 1-1,1 0 1,-1 0-1,0 0 0,1 0 1,-1 0-1,0 1 0,0-1 1,0 1-1,-4-1 1,-3 2 79,0 0 0,0 0 0,0 1 0,-17 5 0,25-7-86,-4 3 41,1 0-1,0 1 1,0-1 0,0 1-1,0 0 1,0 0-1,1 1 1,0-1-1,0 1 1,0 0-1,-5 9 1,2 1 36,0 1 0,1 0 1,1 0-1,1 0 0,0 1 0,1-1 0,1 1 0,0 0 1,2 0-1,1 31 0,3-15-94,-3-20 0,1 1 0,0-1 0,6 18 0,-3-14 0,-3-10 0,0 0 0,0 0 0,0-1 0,1 1 0,-1-1 0,2 0 0,-1 0 0,1 0 0,0 0 0,0-1 0,0 1 0,9 7 0,1-2 0,-10-8 0,-1 0 0,1-1 0,-1 1 0,1 0 0,0-1 0,0 0 0,0 0 0,1 0 0,-1 0 0,0-1 0,1 0 0,-1 0 0,1 0 0,7 1 0,13-1 0,-18-1 0,0 1 0,1-1 0,-1 0 0,14-3 0,38-3 0,-45 5 0,1 0 0,25-6 0,-20 2 0,-16 4 0,0 1 0,1-1 0,-1-1 0,0 1 0,0-1 0,0 1 0,0-1 0,0 0 0,-1-1 0,1 1 0,6-6 0,-7 4 124,1 0-1,0-1 1,-1 1-1,0-1 1,0 0-1,-1 1 1,4-11-1,6-17-2407,-9 22-385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0:31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11048,'0'0'11335,"12"-9"-10900,36-28-22,-47 36-373,0 0-1,0 1 1,0-1-1,0 0 1,0 0 0,1 1-1,-1-1 1,0 1-1,0-1 1,1 1-1,-1-1 1,0 1-1,1 0 1,-1 0 0,0-1-1,1 1 1,-1 0-1,0 0 1,1 0-1,-1 1 1,0-1-1,1 0 1,-1 0-1,0 1 1,0-1 0,1 1-1,-1-1 1,0 1-1,0 0 1,0-1-1,1 1 1,-1 0-1,0 0 1,0 0 0,1 1-1,1 2 108,-1 0 1,1 0-1,-1 1 1,0-1-1,0 1 0,-1-1 1,2 7-1,1 1 50,-1-2-29,0-1 0,-1 1 0,0 0 1,-1 0-1,0 0 0,0 0 0,-1 0 0,-1 0 0,1 0 0,-2 0 0,1 0 0,-2 0 0,1 0 0,-7 16 0,6-20 19,1 0 0,-1-1 0,0 1 0,0-1 0,-1 1 0,1-1 0,-1 0 0,0-1 0,0 1-1,-10 7 1,20-15-27,-1 1 0,1 0 1,-1 0-1,1 1 0,0-1 0,11 0 0,40-2 870,-48 5-1030,0 0 0,0 0 0,0 1 0,14 4 0,3 1 0,-7-9 867,-8 0-5781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06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130 925 10152,'0'0'6695,"-10"3"-6172,-29 11 13,41-20 28,0 1 0,0-1 1,0 1-1,0 0 0,4-6 0,-2 3-218,39-90 1021,-5-2 0,-4-1 0,-4-2 0,-5-2 0,15-139 0,-36 205-819,-2 18 329,8-36-1,-9 53-690,-2 3-166,1-1 0,0 1-1,0 0 1,0 0 0,0 0-1,0 0 1,1 0 0,-1 0-1,0 0 1,0-1 0,1 1-1,-1 0 1,1 0 0,-1 0-1,1 0 1,-1 0 0,1 0-1,0 1 1,-1-1 0,1 0-1,1-1 1,-2 2-20,1 1 0,-1-1 0,1 0 0,-1 1 0,0-1 0,1 1 0,-1-1 0,0 1 0,1-1 0,-1 0 0,0 1 0,1-1 0,-1 1 0,0-1 0,0 1 0,0 0 0,0-1 0,1 1 0,-1-1 0,0 1 0,0-1 0,0 1 0,0-1 0,0 1 0,-1 0 0,1 23 0,0-21 0,0 1 0,-2 64 0,-2-1 0,-16 76 0,-20 37 0,-90 245 0,119-399 0,-24 39 0,21-41 0,-15 37 0,24-47 0,-1 0 0,-1-1 0,0 0 0,-13 18 0,9-21 0,18-21 0,57-60 0,3 4 0,77-60 0,96-71 0,-152 115 0,-90 84 0,-11 12 0,1 0 0,1 0 0,-14 20 0,20-25 0,0 1 0,1 0 0,0 0 0,1 0 0,-4 13 0,6-19 0,1 0 0,-1 1 0,1-1 0,0 1 0,0-1 0,0 1 0,1-1 0,-1 0 0,1 1 0,0-1 0,0 0 0,0 1 0,0-1 0,1 0 0,-1 0 0,1 0 0,0 0 0,4 5 0,-3-4 0,0 0 0,0-1 0,1 0 0,0 0 0,0 0 0,-1 0 0,2 0 0,-1-1 0,0 0 0,0 0 0,1 0 0,-1 0 0,1-1 0,0 1 0,4-1 0,-6 0 0,-1-1 0,1 0 0,-1 0 0,1 0 0,0 0 0,-1-1 0,1 1 0,-1-1 0,1 0 0,-1 1 0,1-1 0,-1 0 0,0 0 0,1-1 0,-1 1 0,0 0 0,0-1 0,0 1 0,0-1 0,0 0 0,0 0 0,-1 0 0,1 0 0,0 0 0,-1 0 0,0 0 0,1 0 0,-1-1 0,0 1 0,1-4 0,1-4 0,-1 0 0,0 0 0,-1 0 0,0 0 0,0 0 0,-1-1 0,-1 1 0,0 0 0,0 0 0,-1 0 0,0 0 0,-7-20 0,4 20 0,-1 0 0,0 0 0,-1 0 0,0 0 0,0 1 0,-15-14 0,22 23 0,0-1 0,-1 1 0,1-1 0,0 1 0,0-1 0,0 0 0,-1 1 0,1-1 0,0 1 0,0-1 0,0 0 0,0 1 0,0-1 0,0 0 0,0 1 0,0-1 0,1 1 0,-1-1 0,0 0 0,0 1 0,0-1 0,1 1 0,-1-1 0,0 1 0,0-1 0,1 1 0,-1-1 0,1 1 0,-1-1 0,0 1 0,1-1 0,-1 1 0,1 0 0,-1-1 0,1 1 0,-1 0 0,1-1 0,0 1 0,-1 0 0,1 0 0,0-1 0,25-12 0,-7 6 0,1 1 0,-1 0 0,1 2 0,0 0 0,25-1 0,102 4 0,-137 3 0,0-1 0,-1 1 0,0 0 0,1 1 0,-1 0 0,0 0 0,-1 1 0,1 0 0,0 1 0,-1 0 0,9 7 0,-14-10 0,-1 0 0,1 1 0,-1-1 0,0 0 0,0 1 0,0-1 0,0 1 0,0 0 0,-1 0 0,1 0 0,-1 0 0,0 0 0,1 0 0,-2 0 0,1 0 0,0 0 0,-1 1 0,1 4 0,0 7 0,-1 0 0,-3 26 0,3-31 0,-2 3 0,2 0 0,-1 0 0,2 1 0,0-1 0,5 26 0,-5-36 0,0 1 0,0-1 0,0 0 0,0 0 0,0 0 0,1 1 0,0-2 0,-1 1 0,1 0 0,0 0 0,0 0 0,1-1 0,-1 1 0,0-1 0,1 0 0,-1 0 0,1 0 0,0 0 0,0 0 0,0 0 0,0-1 0,0 1 0,0-1 0,0 0 0,1 0 0,-1 0 0,0-1 0,1 1 0,2-1 0,1 1 66,1-2-1,-1 1 1,0-1-1,0 0 1,-1-1-1,1 0 1,0 0 0,0 0-1,-1-1 1,1 0-1,-1 0 1,0 0-1,0-1 1,10-8 0,-7 4-681,0 0 0,-1-1 0,0 0 1,0 0-1,0-1 0,-2 0 0,8-13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09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 10248,'0'0'16494,"6"12"-16059,2-1-309,-5-6-60,1 0 1,-1 1-1,0 0 0,0 0 1,-1 0-1,1 0 0,-1 0 1,-1 0-1,1 1 0,0 11 0,7 40 629,-5-35-247,1 41 0,3 66 1385,-5-106-1277,-2-11-285,0-10-212,-1 0 1,1-1-1,-1 1 1,0 0-1,0 0 1,0 0-1,-1 4 1,2 4-60,0-11 0,1-6 0,4-34 0,21-74 0,-10 52 0,56-160 0,-66 205 0,1 1 0,0 0 0,1 1 0,1 0 0,14-18 0,-23 32 0,0-1 0,1 1 0,-1-1 0,0 1 0,1 0 0,-1-1 0,1 1 0,0 0 0,-1 0 0,1 0 0,0 0 0,-1 1 0,1-1 0,0 0 0,0 1 0,0-1 0,0 1 0,0 0 0,0-1 0,-1 1 0,1 0 0,0 0 0,0 0 0,0 1 0,0-1 0,0 0 0,0 1 0,0-1 0,0 1 0,-1 0 0,1-1 0,2 2 0,-1 0 0,0 1 0,0-1 0,0 1 0,0 0 0,0-1 0,-1 1 0,1 0 0,-1 1 0,0-1 0,0 0 0,0 1 0,-1-1 0,1 1 0,2 7 0,1 11 0,0 0 0,-2 1 0,0-1 0,-1 1 0,-2 30 0,-4 58 0,4-89 0,1 1 0,3 24 0,-3-35 0,0-6 0,8 126 0,-9-132 16,0 0 1,0 0-1,0 0 0,-1 1 1,1-1-1,0 0 0,0 0 1,0 0-1,0 0 0,0 0 1,0 1-1,0-1 0,0 0 1,0 0-1,0 0 0,0 0 1,0 0-1,1 0 1,-1 1-1,0-1 0,0 0 1,0 0-1,0 0 0,0 0 1,0 0-1,0 0 0,0 1 1,0-1-1,0 0 0,0 0 1,0 0-1,1 0 0,-1 0 1,0 0-1,0 0 0,0 0 1,0 0-1,0 0 0,0 0 1,1 0-1,-1 1 0,0-1 1,0 0-1,0 0 0,0 0 1,0 0-1,0 0 0,1 0 1,-1 0-1,0 0 1,0 0-1,0 0 0,0-1 1,0 1-1,1 0 0,-1 0 1,0 0-1,0 0 0,0 0 1,7-5-4204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10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9440,'0'0'21080,"11"4"-20470,123 36 1019,-55-11-1629,30 9 0,-95-33 0,-1 0 0,0 0 0,22 14 0,-30-17 0,4 2 0,-8-3 0,1 0 0,0-1 0,-1 1 0,1 0 0,0 0 0,-1 0 0,1 0 0,-1 1 0,3 1 0,-2-1 0,-11 11 0,2-4 0,0 0 0,0 0 0,0-1 0,-1 0 0,-1-1 0,1 0 0,-1 0 0,-1-1 0,-18 10 0,-19 15 0,27-17 0,-6 5 0,-36 34 0,-11 2 0,70-53 154,5-4 184,8-10 154,11-13-5411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11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9 12256,'0'0'9079,"-1"12"-8553,-5 79 354,-21 185 2588,24-257-2160,1-1 1,0 23 0,4-54-881,0 0 1,1 1-1,0-1 0,6-15 1,2-9-142,8-51-163,-15 62-110,1 0 0,1 0 0,2 1 1,15-37-1,-20 56-14,26-44 0,-26 46 0,0 0 0,0 0 0,1 1 0,0-1 0,0 1 0,0 0 0,0 0 0,0 0 0,6-2 0,-9 4 0,1 1 0,0-1 0,-1 0 0,1 1 0,0-1 0,0 1 0,-1 0 0,1 0 0,0 0 0,0-1 0,-1 2 0,1-1 0,0 0 0,0 0 0,0 1 0,-1-1 0,1 0 0,0 1 0,-1 0 0,1-1 0,0 1 0,-1 0 0,1 0 0,-1 0 0,1 0 0,-1 0 0,2 2 0,1 1 0,0 0 0,0 1 0,-1-1 0,1 1 0,-1 0 0,0 0 0,3 8 0,1 5 0,-1 1 0,-1 0 0,0 0 0,-1 0 0,-1 1 0,-1-1 0,-1 1 0,-1 0 0,-3 30 0,-3 52 0,10-47 0,-4-52 0,0 0 0,0 0 0,0 1 0,1-1 0,-1 0 0,1 0 0,0 0 0,0 0 0,0 0 0,1 0 0,2 6 0,-2-2 0,-1-9 0,29-40 890,-13 16-5728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20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74 112 14568,'0'0'2661,"-11"-5"-2020,-33-16-53,27 9 6,17 11-577,0 1 0,-1 0 0,1 0 1,0 0-1,0 0 0,0-1 1,0 1-1,0 0 0,0 0 0,0 0 1,-1-1-1,1 1 0,0 0 1,0 0-1,0 0 0,0-1 0,0 1 1,0 0-1,0 0 0,0 0 1,0-1-1,0 1 0,0 0 0,0 0 1,0-1-1,0 1 0,1 0 1,-1 0-1,0 0 0,0-1 0,0 1 1,0 0-1,0 0 0,0 0 1,0 0-1,1-1 0,-1 1 0,2-1 66,0 0-1,0 0 1,1 0-1,-1 1 1,0-1-1,0 1 1,1-1-1,2 1 0,-3-1-86,47-3 474,1 2 1,60 6-1,-3-1 92,156-16 1710,-204 6-2983,0-3-1,68-19 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12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208 0 9848,'0'0'14889,"-10"6"-14356,-77 47 955,76-47-1165,-1 1 25,0 0 0,0 0 1,1 2-1,-12 9 0,20-15-199,0 0-1,1 0 0,-1 0 0,1 0 0,0 0 1,0 0-1,0 1 0,0-1 0,0 1 1,1-1-1,0 1 0,0 0 0,0 0 0,0-1 1,0 1-1,1 0 0,0 0 0,-1 0 1,2 0-1,-1 3 0,3 0-66,0 0 1,1-1-1,-1 0 1,1 0-1,1 0 0,-1 0 1,1-1-1,0 0 1,10 9-1,-2-4-82,2-1 0,-1-1 0,1 0 0,24 8 0,-33-13 0,2-1 0,0 0 0,-1-1 0,1 0 0,0 0 0,0-1 0,-1 0 0,1 0 0,0 0 0,0-1 0,0-1 0,-1 1 0,1-1 0,-1-1 0,1 1 0,-1-1 0,0-1 0,0 1 0,0-1 0,0 0 0,10-10 0,1-6 850,-9 9-5636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17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151 183 8432,'0'0'11793,"-10"-4"-11337,-35-12 9,44 15-423,-1 1 0,0 0 0,0 0-1,1 0 1,-1 0 0,0 0 0,1 0 0,-1 1 0,0-1-1,0 0 1,1 1 0,-1-1 0,1 1 0,-1 0 0,0-1-1,1 1 1,-1 0 0,1 0 0,0 0 0,-3 2 0,-18 26 855,20-27-794,-3 7 105,0 0 0,0 1 1,1-1-1,1 1 1,-1-1-1,2 1 0,-1 0 1,1 0-1,0 19 1,1-22-91,1 1 0,0 0 1,1 0-1,0-1 0,0 1 1,1-1-1,-1 1 1,2-1-1,-1 0 0,1 1 1,0-1-1,1-1 0,6 12 1,-2-10-1,-1-1 1,1-1-1,1 1 0,-1-1 1,1-1-1,0 1 0,0-2 0,0 1 1,1-1-1,0-1 0,19 6 1,-17-7 5,0 0 1,-1 0-1,1-1 1,0 0 0,0-1-1,0-1 1,-1 0-1,1 0 1,0-1-1,-1-1 1,19-6 0,-25 7-55,0 0 0,-1 0 1,1-1-1,0 1 0,-1-1 1,0 0-1,0 0 1,0-1-1,0 1 0,0-1 1,-1 0-1,1 0 1,-1 0-1,0-1 0,-1 1 1,1-1-1,-1 1 0,0-1 1,0 0-1,0 0 1,0 0-1,-1 0 0,0 0 1,0 0-1,-1 0 1,1-1-1,-1 1 0,0-6 1,-1 3-17,0 0 1,0 0 0,0 1 0,-1-1 0,0 1-1,-1-1 1,1 1 0,-2 0 0,1 0 0,-8-11-1,8 13-26,0 1-1,-1-1 0,0 1 0,1 0 0,-1 1 0,-1-1 1,1 1-1,0-1 0,-1 1 0,0 1 0,0-1 0,0 1 0,0 0 1,0 0-1,-8-2 0,8 3-27,1 1 0,-1-1 0,1 1 0,-1 0 0,1 1 0,-1-1 0,1 1 0,-9 2 0,1-4 0,7-1 0,9 1 0,25-4 0,-1-1 0,0-2 0,0 0 0,-1-2 0,39-20 0,-51 23 0,1 0 0,-1-2 0,0 0 0,0 0 0,-1-1 0,-1-1 0,0-1 0,18-19 0,-9 9 0,-19 19 0,1-1 0,0 1 0,-1-1 0,0 0 0,5-6 0,-8 10 0,0 0 0,0 0 0,0 0 0,0 0 0,0 0 0,0 0 0,0 0 0,0 0 0,0 0 0,0 0 0,0 0 0,0 0 0,0 0 0,0 0 0,0 0 0,0 0 0,0 0 0,1 1 0,-1-1 0,0 0 0,0 0 0,0 0 0,0 0 0,0 0 0,0 0 0,0 0 0,0 0 0,0 0 0,0 0 0,0 0 0,0 0 0,0 0 0,0 0 0,0 0 0,0 0 0,1 0 0,-1 0 0,0 0 0,0 0 0,0 0 0,0 0 0,0 0 0,0 0 0,0 0 0,0 0 0,0 0 0,0 0 0,0 0 0,0 0 0,0-1 0,0 1 0,0 0 0,0 0 0,0 0 0,1 0 0,-1 0 0,0 0 0,0 0 0,0 0 0,0 0 0,0 0 0,0 0 0,0 0 0,0 0 0,0 0 0,0 0 0,0-1 0,2 8 0,-1-2 0,2 0 0,0-1 0,-1 1 0,0 0 0,0 0 0,0 0 0,0 0 0,-1 0 0,2 11 0,3 13 0,18 52 0,33 94 0,-55-170 0,0 1 0,1-1 0,0 1 0,0-1 0,0 0 0,1 0 0,6 8 0,-8-12 0,0 1 0,0-1 0,0 0 0,0 0 0,0 0 0,1 0 0,-1 0 0,0 0 0,0 0 0,1-1 0,-1 1 0,1-1 0,-1 0 0,0 0 0,1 0 0,-1 0 0,0 0 0,1 0 0,-1 0 0,0-1 0,1 1 0,2-2 0,4-1 85,-1 0 0,-1-1 0,1 0 0,-1 0 0,1-1 0,-1 1 0,0-2 0,-1 1 0,11-11 0,-7 5-1680,-1 1 0,11-17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33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92 10656,'0'0'9225,"-2"11"-8780,-45 307 1668,45-273-1459,4 56 0,0-44 554,-1-50-812,-1 1 1187,0-8-1564,1 0 1,-1 0-1,0 0 1,0-1-1,1 1 1,-1 0-1,0 0 1,0 0-1,0 0 1,1-1-1,-1 1 1,0 0-1,0 0 1,0 0-1,1-1 1,-1 1-1,0 0 1,0 0-1,0-1 1,0 1-1,0 0 1,0 0-1,0-1 0,1 1 1,-1 0-1,0 0 1,0-1-1,0 1 1,0 0-1,0-1 1,0 1-1,0 0 1,0 0-1,-1-1 1,1 1-1,0 0 1,0-1-1,0 1 1,0 0-1,0 0 1,0-1-1,0 1 1,-1 0-1,-3-22 134,1 0 1,1-1-1,1 1 0,1 0 1,1 0-1,5-28 0,-3 23 53,0 1-1,2 0 0,1 0 0,1 0 0,1 1 1,2 0-1,0 1 0,1 0 0,20-30 0,-6 16 63,-14 21-46,0 0-1,1 0 0,1 1 1,28-27-1,-38 41-207,0 0 0,-1 1-1,1-1 1,0 1 0,1-1 0,-1 1-1,0 0 1,0 0 0,0 1 0,1-1-1,-1 1 1,0 0 0,1-1 0,-1 1-1,0 1 1,1-1 0,-1 0 0,0 1 0,1 0-1,-1 0 1,0 0 0,0 0 0,0 0-1,0 1 1,0-1 0,0 1 0,0 0-1,0 0 1,-1 0 0,1 0 0,-1 0 0,1 0-1,3 6 1,2 6-14,0 1 0,-1-1 0,0 2 0,-1-1 0,-1 1 0,0 0 0,3 24 0,-5-28 0,-2 0 0,1 0 0,-2 0 0,1 0 0,-2 1 0,-1 14 0,1-20 0,-1 0 0,0 0 0,0 0 0,0-1 0,0 1 0,-1-1 0,-1 1 0,1-1 0,-1 0 0,0 0 0,0-1 0,-7 8 0,7-9 0,0 0 0,-1 0 0,1-1 0,-1 1 0,1-1 0,-1 0 0,0-1 0,0 1 0,-1-1 0,1 0 0,0-1 0,-1 1 0,1-1 0,-1 0 0,1 0 0,-1 0 0,0-1 0,1 0 0,-1 0 0,0-1 0,-6-1 0,-1-1 0,10 2 0,-1 1 0,1-1 0,0 0 0,0 0 0,0 0 0,0 0 0,0-1 0,0 1 0,0-1 0,0 0 0,0 0 0,-2-2 0,5 4 0,0-1 0,0 1 0,0 0 0,0-1 0,0 1 0,0 0 0,0-1 0,0 1 0,0 0 0,0-1 0,0 1 0,0 0 0,1-1 0,-1 1 0,0 0 0,0-1 0,0 1 0,0 0 0,1-1 0,-1 1 0,0 0 0,0 0 0,1-1 0,-1 1 0,0 0 0,0 0 0,1 0 0,-1-1 0,0 1 0,1 0 0,-1 0 0,0 0 0,1 0 0,12-7 0,13-2 855,-11 5-5670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36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0 807 11952,'0'0'5551,"13"-6"-5167,16-8 22,-1 0-1,-1-2 0,40-30 1,-45 23 50,-1 0 0,0-2 0,28-45 0,-22 31-14,73-117 1151,-89 136-1371,-1-1 1,-1 0-1,-1 0 0,-1 0 1,-1-1-1,4-25 1,-8 36-45,-1 0 1,0 0-1,-1 0 1,0 0-1,-1 0 1,0 0 0,-1 0-1,0 0 1,-1 0-1,0 0 1,-1 1 0,0 0-1,0-1 1,-1 1-1,-9-13 1,13 22-139,0 0 1,1 0-1,-1 0 1,1 0-1,-1 0 0,0 0 1,0 1-1,1-1 1,-1 0-1,0 0 1,0 1-1,0-1 0,0 1 1,0-1-1,0 1 1,0-1-1,0 1 1,0-1-1,0 1 0,0 0 1,0 0-1,-1-1 1,-7 0 323,8 1-305,0 0-1,-1 0 0,1 0 1,0 0-1,0 0 0,0 1 0,0-1 1,0 1-1,-1-1 0,1 1 1,0-1-1,0 1 0,0 0 0,0-1 1,0 1-1,1 0 0,-1 0 1,0-1-1,0 1 0,0 0 0,1 0 1,-1 0-1,0 0 0,0 2 1,-16 29 128,16-30-105,-9 24 80,2 0-1,0 1 1,1-1 0,2 2-1,1-1 1,1 0 0,1 46-1,11 70 474,-6-118-628,1 1 1,1-1-1,13 38 0,-9-33-8,-7-26 1,0 1 0,0-1 0,1 0 0,-1 1 0,1-1 0,0-1 0,0 1 0,1 0 0,-1-1 0,1 0 0,7 6 0,-8-6 0,0-2 0,-1 1 0,0 0 0,1-1 0,0 1 0,-1-1 0,1 0 0,0 0 0,-1 0 0,1 0 0,0-1 0,0 1 0,0-1 0,0 1 0,0-1 0,0 0 0,0 0 0,0-1 0,0 1 0,-1 0 0,1-1 0,0 0 0,0 0 0,0 0 0,-1 0 0,1 0 0,0 0 0,4-4 0,5-3 0,0 0 0,-1-1 0,0-1 0,12-13 0,-15 15 0,33-38 0,-27 31 0,-1 0 0,23-19 0,-30 30 0,0-1 0,1 1 0,0 0 0,0 0 0,0 1 0,0 0 0,0 0 0,1 1 0,14-3 0,15-3 0,-30 6 0,1 0 0,-1 0 0,1 1 0,0 0 0,-1 0 0,1 1 0,0 0 0,0 0 0,0 1 0,12 3 0,-9-1 0,-7-1 0,-1-1 0,0 0 0,0-1 0,1 1 0,-1 0 0,6-1 0,-61-18 0,43 16 0,-1 0 0,0 0 0,0 1 0,-19 1 0,24 0 0,-1 0 0,1 1 0,0 0 0,-1 0 0,1 0 0,0 0 0,0 1 0,0 0 0,0 0 0,1 1 0,-6 3 0,-4 2 0,11-6 0,0 0 0,0-1 0,1 1 0,-1 0 0,0 0 0,1 1 0,0-1 0,-1 1 0,1-1 0,0 1 0,0 0 0,-3 4 0,3-1 0,0 0 0,0 1 0,0-1 0,1 0 0,0 1 0,0-1 0,1 1 0,-1-1 0,1 0 0,1 1 0,-1-1 0,1 1 0,0-1 0,1 1 0,-1-1 0,1 0 0,1 0 0,-1 0 0,1 0 0,0 0 0,0-1 0,1 1 0,0-1 0,-1 0 0,2 0 0,-1 0 0,1-1 0,0 1 0,6 3 0,-10-6 0,1-1 0,1 1 0,-1-1 0,0 0 0,0 1 0,0-1 0,1-1 0,-1 1 0,0 0 0,1 0 0,-1-1 0,1 1 0,-1-1 0,1 0 0,-1 0 0,1 0 0,-1 0 0,1 0 0,-1-1 0,1 1 0,-1-1 0,0 1 0,1-1 0,-1 0 0,1 0 0,-1 0 0,0 0 0,0-1 0,0 1 0,0 0 0,0-1 0,0 0 0,0 1 0,0-1 0,-1 0 0,1 0 0,-1 0 0,1 0 0,1-4 0,4-5 0,-1 0 0,0 0 0,-1-1 0,0 0 0,0 0 0,-2-1 0,0 1 0,0-1 0,1-14 0,-4 20 0,0 3 0,0 6 0,5 17 0,-2-10 0,1 1 0,0-1 0,1 0 0,0 0 0,0-1 0,1 1 0,10 11 0,-1-4 0,1-1 0,27 21 0,-41-34 0,1 0 0,0-1 0,0 1 0,-1-1 0,1 0 0,0 1 0,1-2 0,-1 1 0,0 0 0,0-1 0,0 1 0,0-1 0,1 0 0,-1 0 0,0 0 0,0 0 0,0-1 0,1 1 0,-1-1 0,0 0 0,0 0 0,5-3 0,-2 2 0,-1-1 0,0 0 0,0 0 0,0 0 0,0-1 0,0 0 0,-1 0 0,0 0 0,0 0 0,0-1 0,5-7 0,59-125 0,-67 135 0,12-34 0,-10 26 0,1 0 0,0 0 0,8-13 0,-10 19 0,0 1 0,0 0 0,0 0 0,0 0 0,1 1 0,-1-1 0,1 1 0,0-1 0,0 1 0,0 0 0,0 0 0,4-2 0,-5 3 0,0 0 0,0 1 0,0 0 0,0-1 0,0 1 0,0 0 0,1 0 0,-1 0 0,0 0 0,0 1 0,0-1 0,0 0 0,0 1 0,0 0 0,0-1 0,0 1 0,0 0 0,0 0 0,-1 0 0,1 0 0,0 0 0,0 1 0,-1-1 0,2 2 0,6 5 0,-2 0 0,1 1 0,-1-1 0,0 1 0,-1 1 0,0 0 0,-1-1 0,7 18 0,-4-7 0,-1 1 0,-1-1 0,6 36 0,-10-37 0,0 0 0,-1-1 0,-3 35 0,2-52 0,-1 1 0,1-1 0,0 0 0,-1 1 0,1-1 0,-1 1 0,1-1 0,-1 0 0,0 0 0,1 1 0,-1-1 0,0 0 0,0 0 0,0 0 0,0 0 0,0 0 0,0 0 0,0 0 0,-1 0 0,-1 1 0,0-1 0,0 1 0,0-1 0,0 0 0,0 0 0,0-1 0,-1 1 0,1-1 0,0 1 0,-4-1 0,-1 0 0,0-1 0,0 0 0,0 0 0,1-1 0,-1 1 0,-14-7 0,18 7 0,-12-7 0,-31-18 0,28 18 0,-5-1 0,23 8 0,1 1 0,-1 0 0,0-1 0,0 1 0,1-1 0,-1 1 0,1-1 0,-1 1 0,0-1 0,1 1 0,-1-1 0,1 1 0,-1-1 0,1 0 0,-1 1 0,1-1 0,0 0 0,-1 1 0,1-1 0,0 0 0,0 0 0,-1 0 0,3 0 0,-1 0 0,0 0 0,1 1 0,-1-1 0,1 1 0,-1-1 0,1 1 0,-1-1 0,1 1 0,-1 0 0,1 0 0,-1 0 0,1 0 0,2 0 0,27 0 0,44 5 0,-37-2 0,63-3 0,-86-1 0,1-1 0,-1 0 0,20-6 0,-27 5 0,0 0 0,-1 0 0,0-1 0,1 0 0,-1 0 0,-1-1 0,1 0 0,6-6 0,0 0 0,-1-1 0,-1 0 0,0-1 0,-1 0 0,0-1 0,-1 0 0,11-21 0,-1 4 0,-18 30 0,0 0 0,0 0 0,0-1 0,0 1 0,0 0 0,0 0 0,0 1 0,0-1 0,0 0 0,0 0 0,1 0 0,-1 1 0,0-1 0,0 1 0,1-1 0,-1 1 0,1-1 0,-1 1 0,0 0 0,1 0 0,-1 0 0,3 0 0,-2 0 0,0 1 0,0 0 0,-1 0 0,1 0 0,0 1 0,-1-1 0,1 0 0,-1 1 0,0-1 0,1 0 0,-1 1 0,0 0 0,0-1 0,0 1 0,0 0 0,1 2 0,11 32 0,5 116 0,-19-127 0,1-24 0,0 0 0,0 0 0,-1 0 0,1 0 0,0 0 0,0 0 0,-1 0 0,1 0 0,-1 0 0,1 0 0,-1 0 0,1 0 0,-1 0 0,0 0 0,1 0 0,-1 0 0,0 0 0,-1 1 0,1 0 0,1-5 0,1 0 0,0 0 0,0 0 0,0 1 0,1-1 0,-1 0 0,1 1 0,-1-1 0,4-2 0,4-9 0,6-18 0,-10 19 0,1 1 0,1-1 0,15-21 0,-20 31 0,4-5 0,1 0 0,0 0 0,0 0 0,1 1 0,10-9 0,-16 15 0,-1 0 0,1 0 0,0 0 0,-1 0 0,1 1 0,0-1 0,0 0 0,0 1 0,-1-1 0,1 1 0,0-1 0,0 1 0,0 0 0,0 0 0,0 0 0,0 0 0,0 0 0,-1 0 0,1 1 0,0-1 0,0 1 0,0-1 0,0 1 0,-1 0 0,1-1 0,0 1 0,-1 0 0,1 0 0,0 0 0,-1 1 0,1-1 0,-1 0 0,0 0 0,1 1 0,-1-1 0,0 1 0,2 2 0,-1 0 0,0 0 0,0 0 0,-1 1 0,1-1 0,-1 0 0,0 1 0,0-1 0,-1 0 0,1 1 0,-1-1 0,0 1 0,0-1 0,-1 7 0,-2 7 0,-7 33 0,6-37 0,2-11 0,1-1 0,0 0 0,0 0 0,1 1 0,-1-1 0,0 0 0,1 1 0,-1-1 0,1 0 0,0 1 0,0-1 0,0 1 0,0-1 0,1 5 0,-1-7 0,0 0 0,0 0 0,0 1 0,0-1 0,0 0 0,0 0 0,1 0 0,-1 0 0,0 0 0,0 1 0,0-1 0,0 0 0,0 0 0,0 0 0,1 0 0,-1 0 0,0 0 0,0 0 0,0 0 0,0 1 0,0-1 0,1 0 0,-1 0 0,0 0 0,0 0 0,0 0 0,0 0 0,1 0 0,-1 0 0,0 0 0,0 0 0,0 0 0,0 0 0,1 0 0,-1 0 0,0 0 0,0 0 0,0 0 0,0 0 0,1-1 0,-1 1 0,0 0 0,0 0 0,0 0 0,0 0 0,1 0 0,-1 0 0,0 0 0,0 0 0,0-1 0,0 1 0,0 0 0,0 0 0,0 0 0,1-1 0,3-9 0,-3 8 0,76-184 0,-73 179 0,1-1 0,-1 1 0,2 0 0,-1 0 0,1 1 0,0-1 0,1 1 0,13-10 0,-19 16 0,-1 0 0,1-1 0,-1 1 0,1 0 0,-1 0 0,1 0 0,-1 0 0,1-1 0,-1 1 0,1 0 0,-1 0 0,1 0 0,-1 0 0,1 0 0,-1 0 0,1 0 0,-1 1 0,1-1 0,-1 0 0,1 0 0,-1 0 0,1 0 0,-1 1 0,1-1 0,-1 0 0,1 1 0,-1-1 0,1 0 0,-1 1 0,0-1 0,1 0 0,-1 1 0,1-1 0,-1 1 0,0-1 0,0 1 0,1-1 0,-1 1 0,9 19 0,-3 25 0,-6-36 0,1-1 0,0 0 0,0 1 0,0-1 0,1 0 0,1 0 0,-1 0 0,6 9 0,-7-16 0,0 0 0,0-1 0,0 1 0,0 0 0,0-1 0,0 1 0,0 0 0,0-1 0,1 1 0,-1-1 0,0 0 0,1 0 0,-1 1 0,0-1 0,0 0 0,1 0 0,-1 0 0,0 0 0,1 0 0,-1 0 0,0-1 0,0 1 0,1 0 0,-1-1 0,2 0 0,34-13 0,33-28 0,-45 26 0,35-17 0,14-8 0,-53 28 0,31-14 0,-44 23 0,1 1 0,-1 0 0,1 1 0,0 0 0,0 0 0,-1 1 0,15 0 0,-13 1 0,-2-1 0,0 2 0,-1-1 0,16 3 0,-16-1 0,2 0 0,-12-1 0,-14 4 0,-27 19 0,35-18 0,-1 0 0,0-1 0,0 0 0,-11 3 0,10-5 0,3-1 0,0 1 0,1-1 0,-1 1 0,0 0 0,1 1 0,0 0 0,0 0 0,-13 10 0,13-8 0,0 1 0,0 0 0,1 1 0,0 0 0,0 0 0,1 0 0,0 0 0,-5 12 0,9-17 0,-1 0 0,1 0 0,0 0 0,1 1 0,-1-1 0,1 0 0,-1 0 0,1 0 0,0 1 0,0-1 0,0 0 0,0 0 0,1 0 0,-1 1 0,1-1 0,0 0 0,0 0 0,0 0 0,0 0 0,1 0 0,-1 0 0,1-1 0,0 1 0,0 0 0,0-1 0,0 1 0,0-1 0,5 4 0,-5-4 0,0 0 0,0-1 0,0 1 0,0-1 0,0 0 0,0 1 0,1-1 0,-1 0 0,1 0 0,-1 0 0,0-1 0,1 1 0,-1-1 0,1 1 0,0-1 0,-1 0 0,1 0 0,-1 0 0,1 0 0,-1 0 0,1-1 0,-1 1 0,1-1 0,-1 0 0,1 0 0,-1 0 0,1 0 0,-1 0 0,0 0 0,0 0 0,0-1 0,0 1 0,0-1 0,0 0 0,3-3 0,5-6 0,0 0 0,-1-1 0,0-1 0,12-24 0,-10 17 0,-4 9 0,-2 0 0,0 0 0,0 0 0,-1-1 0,0 1 0,3-24 0,-6 54 0,0 1 0,0-1 0,2 0 0,7 27 0,-7-35 0,1 0 0,0 0 0,1-1 0,0 1 0,1-1 0,0 0 0,0-1 0,14 16 0,-17-22 0,0-1 0,0 1 0,0-1 0,1 0 0,-1 0 0,0 0 0,1 0 0,0 0 0,-1-1 0,1 0 0,0 0 0,0 0 0,-1 0 0,1 0 0,0-1 0,0 0 0,0 0 0,0 0 0,0 0 0,0 0 0,0-1 0,0 0 0,-1 0 0,6-1 0,-5 0 0,0 1 0,1-1 0,-1 0 0,0 0 0,0 0 0,0-1 0,-1 0 0,1 1 0,0-1 0,-1 0 0,0-1 0,0 1 0,0 0 0,0-1 0,0 0 0,-1 0 0,0 0 0,0 0 0,0 0 0,3-8 0,-3 2 106,-1 1 0,-1 0 1,1-1-1,-1 1 0,-1 0 0,0-1 1,-2-12-1,-9-27-4891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25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184 103 9744,'0'0'9286,"0"-11"-8882,0-33 9,0 43-379,0 0 1,0 0-1,0 0 0,0 0 0,0 0 0,0 0 0,0 0 0,0 0 0,0 0 0,1 0 0,-1 0 0,0 0 0,1 0 0,-1 0 0,1 0 0,0-1 0,1-4 994,-14-17 1451,-7 32-138,6 0-2147,1 1 1,1 0 0,-1 1-1,2 1 1,0 0-1,0 0 1,1 1-1,0 0 1,1 0-1,1 1 1,-11 28-1,10-22 60,2 1 0,-6 23-1,11-36-173,0-1 0,0 1 0,1 0 0,0 0 0,0 0 0,1 0 0,0-1 0,0 1 0,4 11-1,-4-16-51,2 9 130,1-1 0,1 1-1,-1-1 1,11 15 0,-14-24-124,0 0 0,0 0 0,1 0 1,-1-1-1,1 1 0,-1 0 0,1-1 0,0 1 0,0-1 0,0 1 0,0-1 0,0 0 1,0 0-1,0 0 0,0 0 0,0 0 0,0 0 0,1-1 0,-1 1 0,0-1 0,1 1 1,-1-1-1,0 0 0,1 0 0,-1 0 0,0 0 0,1-1 0,-1 1 0,4-2 0,2-1 2,0 0 0,0-1 0,-1 0 0,0 0 0,0-1 0,0 0-1,0 0 1,-1-1 0,0 1 0,0-2 0,9-11 0,-1-1 70,0-2 1,17-36 0,-28 50-107,0-1 0,-1 1 0,3-14 0,7-19 0,-9 49 0,0 0 0,0 0 0,1-1 0,8 14 0,8 16 0,-15-27 0,0 0 0,1 0 0,0-1 0,1 0 0,0 0 0,0-1 0,1 0 0,10 9 0,-15-16 0,0 0 0,1 0 0,-1 0 0,1-1 0,0 0 0,0 1 0,-1-1 0,1 0 0,0-1 0,0 1 0,0-1 0,0 0 0,0 0 0,0 0 0,0 0 0,0-1 0,-1 1 0,1-1 0,0 0 0,5-2 0,-3 1 0,0-1 0,0 1 0,0-1 0,0 0 0,0 0 0,-1-1 0,0 0 0,1 0 0,-1 0 0,-1-1 0,7-6 0,-3 1 0,0 0 0,-1 0 0,-1-1 0,0 1 0,0-2 0,-1 1 0,0 0 0,-1-1 0,-1 0 0,0 0 0,3-23 0,-4 17 0,-1 0 0,0 0 0,-2 1 0,0-1 0,-1 0 0,-7-29 0,8 46 0,1-1 0,-1 1 0,0-1 0,-1 1 0,1 0 0,0 0 0,0-1 0,0 1 0,-1 0 0,1 0 0,-1 0 0,1 1 0,-1-1 0,1 0 0,-1 0 0,1 1 0,-1-1 0,0 1 0,1 0 0,-1-1 0,0 1 0,1 0 0,-1 0 0,0 0 0,-2 0 0,1 2 0,7 2 0,8 4 0,-3-5-3989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26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361 0 9848,'0'0'15643,"-11"12"-15247,-76 82 803,-125 104 2197,165-149-1119,47-48-2277,0-1 0,-1 1 0,1-1 0,0 1 0,-1-1 0,1 1 0,0-1 0,0 1 0,-1-1 0,1 1 0,0-1 0,0 1 0,0-1 0,0 1 0,0-1 0,0 1 0,0-1 0,0 1 0,0-1 0,0 1 0,0 0 0,0-1 0,0 1 0,0-1 0,0 1 0,1-1 0,-1 1 0,0-1 0,0 1 0,1-1 0,-1 1 0,0-1 0,1 0 0,-1 1 0,0-1 0,1 1 0,-1-1 0,1 1 0,16 10 0,53 11 0,17 8 0,-47-15 0,-25-10 0,0 1 0,0 0 0,0 1 0,-1 0 0,19 15 0,-30-21 0,0 1 0,0 0 0,0-1 0,0 1 0,0-1 0,0 0 0,7 1 0,-7-1 0,0-1 0,0 1 0,0 0 0,0 0 0,0 0 0,0 0 0,-1 1 0,1-1 0,0 1 0,3 3 0,-5-4 42,0 0-1,0-1 1,0 1-1,0 0 1,0-1 0,0 1-1,0-1 1,0 1 0,0-1-1,0 0 1,0 1-1,1-1 1,-1 0 0,0 0-1,0 0 1,0 0 0,0 0-1,0 0 1,1 0-1,-1 0 1,0 0 0,0-1-1,2 1 1,21-12-5037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27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62 9944,'0'0'15189,"-10"10"-14667,-33 28-8,41-36-426,0 0 1,0 0-1,0 0 1,0 0 0,0 1-1,0-1 1,1 1 0,-1-1-1,1 1 1,0-1 0,-3 6-1,-1 4 289,1-2-114,0 1 0,0-1 1,1 0-1,1 1 0,-1-1 1,0 17-1,-1 2 357,3-25-534,0 0 0,1 0 0,-1-1 0,1 1 0,0 0 0,0 0 0,1-1 0,-1 1-1,1 0 1,0 0 0,0-1 0,0 1 0,0-1 0,0 1 0,1-1 0,0 1 0,0-1 0,0 0-1,0 0 1,0 0 0,1 0 0,-1 0 0,1 0 0,0-1 0,4 4 0,3 0 5,-7-4-70,0 0 0,-1 0 1,1 0-1,0-1 0,1 1 1,-1-1-1,0 0 0,0 0 1,0 0-1,1 0 0,-1-1 0,1 1 1,-1-1-1,0 0 0,1 0 1,3 0-1,0-2-21,0 0 0,-1 0 0,1 0 0,-1-1 0,1 0 0,-1 0 0,0-1 0,-1 0 0,1 0 0,6-6 0,2-2 0,0-1 0,18-24 0,52-89 0,-80 120 0,-1 0 0,0 0 0,0 0 0,3-10 0,-6 16 0,-1 0 0,1 0 0,0 0 0,0 0 0,0 0 0,0 1 0,0-1 0,0 0 0,0 0 0,-1 0 0,1 0 0,0 0 0,0 0 0,0 0 0,0 0 0,0 0 0,0 0 0,-1 0 0,1 0 0,0 0 0,0 0 0,0 0 0,0 0 0,0 0 0,0 0 0,-1 0 0,1 0 0,0 0 0,0 0 0,0 0 0,0 0 0,0 0 0,0-1 0,-1 1 0,1 0 0,0 0 0,0 0 0,0 0 0,0 0 0,0 0 0,0 0 0,0 0 0,0-1 0,0 1 0,0 0 0,-1 0 0,1 0 0,0 0 0,0 0 0,0 0 0,0-1 0,0 1 0,0 0 0,0 0 0,0 0 0,0 0 0,0 0 0,0 0 0,0-1 0,0 1 0,0 0 0,-9 7 0,8-5 0,-1 1 0,1 0 0,-1-1 0,1 1 0,0 0 0,0 0 0,0 0 0,0 0 0,1 0 0,-1 0 0,1 0 0,0 0 0,0 0 0,0 0 0,0 0 0,0 0 0,1 0 0,0 0 0,-1-1 0,1 1 0,0 0 0,0 0 0,0 0 0,3 4 0,4 8 0,1-1 0,0 0 0,15 16 0,-14-17 0,-5-8 0,0 0 0,1 0 0,0-1 0,0 0 0,0 0 0,0-1 0,1 0 0,-1 0 0,1 0 0,-1-1 0,1 0 0,0 0 0,0-1 0,0 0 0,0 0 0,15 0 0,-13-4 0,-1 1 0,1-1 0,0-1 0,-1 0 0,1 0 0,-1 0 0,0-1 0,-1 0 0,1-1 0,-1 0 0,0 0 0,-1 0 0,11-13 0,-11 11 0,-1 0 0,0-1 0,0 1 0,-1-1 0,0 0 0,0 0 0,-1 0 0,0-1 0,-1 1 0,0-1 0,0 0 0,-1-13 0,-1 16 0,-1 1 0,1-1 0,-2 0 0,1 1 0,-1-1 0,0 1 0,-1 0 0,1-1 0,-1 1 0,0 0 0,-1 1 0,1-1 0,-1 1 0,0-1 0,-1 1 0,1 0 0,-7-5 0,7 8 0,1 0 0,-1 0 0,0 0 0,1 1 0,-1 0 0,0-1 0,0 1 0,0 1 0,0-1 0,0 0 0,0 1 0,0 0 0,-5 0 0,7 1 0,0-1 0,0 0 0,0 1 0,0-1 0,0 1 0,0-1 0,0 1 0,0 0 0,0 0 0,0 0 0,0 0 0,1 0 0,-1 0 0,0 1 0,1-1 0,-1 1 0,1-1 0,-1 1 0,1-1 0,0 1 0,0 0 0,0 0 0,0-1 0,0 1 0,0 0 0,0 0 0,0 2 0,-2 5 958,2-4-1690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29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1 108 10152,'0'0'9073,"4"10"-8633,3 15-79,-1 0 1,-1 0-1,-1 1 1,-1 0-1,0 49 1,-4-47 281,1 0 1,2 0-1,9 51 0,-9-73-350,0 0 0,1 0 1,0 0-1,0 0 0,5 9 0,-5-8 853,1-15-707,-3 5-384,0-1 1,-1 1-1,1-1 0,-1 1 1,1-1-1,-1 1 0,0-1 1,-1 1-1,1-1 0,-1 1 1,1-1-1,-3-4 0,0-9 109,-15-222 1676,10 156-672,9 76-1073,-1 0 0,1 0-1,0 0 1,1 0 0,-1 0 0,2 0 0,-1 1 0,1-1 0,4-9 0,5-10 73,-11 24-168,0 0 0,0 0 0,0 0 0,1 0 0,-1 0 0,1 0 0,-1 0 0,1 0 0,0 1 0,0-1 0,0 0 0,0 1 0,0 0 0,0-1 0,0 1 0,1 0 0,-1 0 0,0 0 0,1 1 0,-1-1 0,0 0 0,1 1 0,-1 0 0,1-1 0,-1 1 0,1 0 0,-1 0 0,5 1 0,3 0 0,-1 1 0,1 0 0,-1 0 0,0 1 0,0 0 0,12 5 0,-12-3 0,1 0 0,-1 0 0,0 1 0,13 11 0,-18-14 0,-1 0 0,1 1 0,-1 0 0,0 0 0,0 0 0,0 0 0,-1 0 0,1 1 0,-1-1 0,0 1 0,-1 0 0,2 4 0,-3-7 0,1-1 0,-1 1 0,0 0 0,-1-1 0,1 1 0,0-1 0,0 1 0,-1-1 0,1 1 0,-1-1 0,1 1 0,-1-1 0,0 0 0,1 1 0,-1-1 0,0 0 0,0 0 0,0 1 0,-2 1 0,-25 22 0,20-19 0,0 0 0,1 0 0,-1-1 0,0 0 0,0-1 0,0 0 0,-1 0 0,1-1 0,-1 0 0,0-1 0,0 1 0,0-2 0,0 1 0,0-1 0,0-1 0,-1 0 0,1 0 0,0 0 0,-17-5 0,23 4-4,-1-2 0,1 1 0,0 0 0,0-1 0,0 1 0,0-1 0,0 0 0,1 0 0,0 0 0,-1 0 0,1 0 0,-3-6 0,-2-3-3879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42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160 462 7432,'0'0'18017,"-9"17"-17485,1-1-387,0-2 4,1 1 0,0 0-1,1 0 1,1 1-1,-6 23 1,-18 149 1958,-4 23 474,26-184-2215,5-18-194,-1 0-1,1 1 1,0 17 0,1-13-172,1 0 0,-1 0 0,-5 21 0,0-18 0,5-14 0,0 1 0,-1 0 0,2 0 0,-1 0 0,0 0 0,1 0 0,-1 4 0,3-13 0,0 0 0,1 0 0,-1 0 0,1 1 0,0-1 0,0 0 0,5-4 0,3-6 0,2-6 0,2 1 0,1 0 0,22-23 0,-33 38 0,0 1 0,1-1 0,-1 1 0,1 0 0,-1 1 0,1-1 0,0 1 0,1 0 0,-1 0 0,0 1 0,1 0 0,0 0 0,-1 1 0,1-1 0,0 1 0,0 1 0,7-1 0,-8 3 0,0 1 0,0-1 0,0 1 0,-1 0 0,1 0 0,-1 1 0,0 0 0,0 0 0,-1 0 0,8 7 0,-3-2 0,-4-5 0,-1 0 0,0 0 0,0 1 0,0-1 0,0 1 0,-1 0 0,0 0 0,0 0 0,0 0 0,3 10 0,-5-11 0,0 0 0,0 0 0,-1 0 0,1 0 0,-1 0 0,0 0 0,-1 1 0,1-1 0,-1 0 0,1 0 0,-1 0 0,0 0 0,-1 0 0,1 0 0,-1 0 0,-2 5 0,1-4 0,0 1 0,0 0 0,-1-1 0,1 0 0,-1 0 0,0 0 0,0 0 0,-1-1 0,0 1 0,0-1 0,0 0 0,0 0 0,0-1 0,-1 0 0,1 0 0,-1 0 0,0-1 0,0 1 0,0-1 0,0-1 0,-1 1 0,1-1 0,0 0 0,-1-1 0,1 1 0,0-1 0,-1-1 0,-9-1 0,-14-1 0,24 3 0,1-1 0,-1 0 0,1 0 0,-1 0 0,1 0 0,-1-1 0,-8-4 0,14 6 0,0 0 0,0 0 0,0 0 0,0-1 0,0 1 0,0 0 0,0 0 0,0-1 0,0 1 0,0 0 0,0 0 0,0 0 0,0-1 0,0 1 0,0 0 0,0 0 0,0 0 0,1-1 0,-1 1 0,0 0 0,0 0 0,0 0 0,0-1 0,0 1 0,1 0 0,-1 0 0,0 0 0,0 0 0,0 0 0,0-1 0,1 1 0,-1 0 0,0 0 0,0 0 0,0 0 0,1 0 0,-1 0 0,0 0 0,0 0 0,1 0 0,-1 0 0,0 0 0,0 0 0,0 0 0,1 0 0,-1 0 0,0 0 0,26-9 0,32-6 0,-23 11 0,-11 2 0,0-1 0,-1-2 0,1 0 0,42-16 0,-50 15 0,0-1 0,-1-1 0,0 0 0,0-1 0,-1 0 0,-1-1 0,1-1 0,12-13 0,-18 16 0,3-3 0,0 0 0,-1-1 0,-1 0 0,1 0 0,-2-1 0,13-24 0,-9 5 0,-1-1 0,-2 0 0,7-41 0,5-103 0,-18 152 0,0-4 0,-1 0 0,-1 0 0,-4-38 0,-10-42 0,13 108 0,-7-33 0,7 34 0,0 0 0,0-1 0,-1 1 0,1 0 0,0-1 0,0 1 0,0 0 0,0 0 0,0-1 0,-1 1 0,1 0 0,0 0 0,0-1 0,0 1 0,-1 0 0,1 0 0,0-1 0,0 1 0,-1 0 0,1 0 0,0 0 0,-1 0 0,1-1 0,0 1 0,-1 0 0,1 0 0,0 0 0,-1 0 0,1 0 0,-1 0 0,0 1 0,0-1 0,1 1 0,-1 0 0,0-1 0,1 1 0,-1 0 0,1 0 0,-1-1 0,1 1 0,-1 0 0,1 0 0,-1 0 0,1 0 0,0-1 0,-1 3 0,-14 41 0,2 1 0,1 1 0,-6 61 0,17-99 0,-14 160 0,11-87 0,2-56 0,2 0 0,0 0 0,2 1 0,1-1 0,1 0 0,1-1 0,1 1 0,12 32 0,-10-41 0,1-1 0,0 0 0,1 0 0,1-1 0,0 0 0,14 12 0,-24-25 0,1 0 0,0 0 0,0 0 0,-1 0 0,1-1 0,0 1 0,0 0 0,0-1 0,0 0 0,0 1 0,0-1 0,0 0 0,0 0 0,0 0 0,0 0 0,0 0 0,0-1 0,0 1 0,0 0 0,0-1 0,0 0 0,-1 1 0,3-2 0,7-2 0,0-1 0,15-9 0,5-7 0,54-44 0,-27 19 0,46-43 0,-98 85 0,0 1 0,1-1 0,-1 1 0,1 0 0,-1 0 0,10-1 0,-10 2 0,-6 2 0,0 0 0,0 0 0,0 0 0,0 0 0,0 0 0,0 0 0,1 0 0,-1 0 0,0 0 0,0 0 0,0 0 0,0 0 0,0 0 0,1 0 0,-1 0 0,0 0 0,0 0 0,0 0 0,0 0 0,0 0 0,0 0 0,1 0 0,-1 0 0,0 0 0,0 0 0,0 0 0,0 0 0,0 0 0,0 1 0,0-1 0,0 0 0,0 0 0,1 0 0,-1 0 0,0 0 0,0 0 0,0 0 0,0 1 0,0-1 0,0 0 0,0 0 0,0 0 0,0 0 0,0 0 0,0 0 0,0 1 0,0-1 0,0 0 0,0 0 0,0 0 0,0 0 0,0 0 0,0 1 0,0-1 0,0 0 0,-1 0 0,-2 7 0,-21 2 0,19-7 0,0-1 0,1 1 0,-1 0 0,1 0 0,0 0 0,-5 3 0,-2 3 0,1 1 0,0-1 0,0 2 0,0 0 0,1 0 0,-11 16 0,18-22 0,-1 0 0,1 0 0,0 1 0,0-1 0,0 1 0,1-1 0,-1 1 0,1 0 0,0-1 0,0 1 0,1 0 0,0 0 0,0-1 0,0 1 0,0 0 0,1 0 0,-1-1 0,1 1 0,0 0 0,1-1 0,1 6 0,2 0 0,-1-1 0,1 0 0,1 0 0,0 0 0,0-1 0,12 13 0,-15-17 0,0-2 0,0 1 0,1 0 0,-1-1 0,1 1 0,-1-1 0,1 0 0,0 0 0,0 0 0,0-1 0,0 0 0,0 1 0,0-1 0,0-1 0,0 1 0,0-1 0,0 1 0,1-1 0,5-1 0,-6 0 0,0 0 0,0 0 0,0 0 0,0-1 0,0 0 0,0 0 0,0 0 0,-1 0 0,1 0 0,-1-1 0,1 0 0,-1 1 0,3-5 0,2-2 0,0-1 0,-1 1 0,8-14 0,-13 19 0,0-1 0,-1 1 0,1 0 0,-1-1 0,1 1 0,-1-1 0,-1 0 0,1 1 0,-1-1 0,0 0 0,0 0 0,0 1 0,0-1 0,-1 0 0,0 1 0,0-1 0,0 0 0,-4-8 0,3 8 0,-1-1 0,1 1 0,-1 0 0,-1-1 0,1 1 0,-1 1 0,1-1 0,-1 0 0,-1 1 0,1 0 0,-1 0 0,1 0 0,-1 1 0,-7-5 0,5 5 0,0-1 0,1 0 0,0 1 0,-1 0 0,0 0 0,0 1 0,0 0 0,0 0 0,0 1 0,0 0 0,0 0 0,-11 0 0,19 1 0,26-4 0,0 0 0,28-10 0,-37 8 0,1 2 0,36-6 0,6-1 0,73-25 0,-132 36 0,1-1 0,0 1 0,0 0 0,0 0 0,0 0 0,0 0 0,4 1 0,20-1 0,-22-1 0,0 1 0,0 0 0,0 0 0,0 1 0,0 0 0,0 0 0,0 0 0,-1 0 0,1 1 0,0-1 0,0 1 0,-1 0 0,1 1 0,-1-1 0,0 1 0,0 0 0,0 0 0,0 0 0,0 1 0,-1-1 0,4 5 0,-7-8 0,0 0 0,0 0 0,0 1 0,1-1 0,-1 0 0,0 0 0,0 0 0,0 1 0,0-1 0,0 0 0,0 0 0,0 0 0,1 1 0,-1-1 0,0 0 0,0 0 0,0 1 0,0-1 0,0 0 0,0 0 0,0 1 0,0-1 0,0 0 0,0 0 0,-1 1 0,1-1 0,0 0 0,0 0 0,0 0 0,0 1 0,0-1 0,0 0 0,0 0 0,-1 0 0,1 1 0,0-1 0,0 0 0,0 0 0,0 0 0,-1 0 0,1 1 0,0-1 0,0 0 0,0 0 0,-1 0 0,1 0 0,0 0 0,0 0 0,-1 0 0,1 0 0,0 1 0,-18 0 0,10 0 0,-10 2 0,11-2 0,1 0 0,-1 1 0,0-1 0,1 1 0,-1 0 0,1 1 0,-7 3 0,-13 7 0,22-11 0,0 0 0,-1 0 0,1 0 0,1 0 0,-1 1 0,0 0 0,0-1 0,-5 7 0,-2 2 0,-11 15 0,21-25 0,1 0 0,-1 0 0,1 0 0,-1 1 0,1-1 0,-1 0 0,1 0 0,0 1 0,0-1 0,-1 0 0,1 1 0,0-1 0,0 0 0,0 0 0,1 1 0,-1-1 0,0 0 0,0 1 0,1-1 0,-1 0 0,0 0 0,1 0 0,0 2 0,2 1 0,0 0 0,1 0 0,-1-1 0,1 1 0,0-1 0,0 1 0,0-1 0,0-1 0,0 1 0,7 3 0,2 0 0,1 0 0,18 5 0,-20-8 0,0 0 0,0-2 0,0 1 0,1-1 0,19-2 0,62-10 0,5-15 0,-51 12 0,-35 11 0,1-1 0,-1-1 0,0 0 0,-1 0 0,1-1 0,-1-1 0,-1 0 0,1-1 0,-1 0 0,0-1 0,-1 0 0,0 0 0,16-20 0,-13 9 0,0 0 0,-2 0 0,0-1 0,-2-1 0,0 0 0,-1 0 0,-1-1 0,-2 1 0,0-1 0,2-30 0,-1-28 0,-8-133 0,-1 119 0,3 60 0,-2 0 0,-2 1 0,-13-61 0,5 33 0,3 10 0,6 47 0,-2 11 0,-4 19 0,7-18 0,-13 46 0,-14 78 0,2 60 0,15-96 0,-7 135 0,7-72 0,11-143 0,1-1 0,0 1 0,4 27 0,-3-36 0,-1-1 0,0 0 0,0 1 0,-1-1 0,0 0 0,0 0 0,0 1 0,0-1 0,-3 6 0,4-1 0,2-8 0,-1-8 0,-1 6 0,0-1 0,0 1 0,0 0 0,0 0 0,0 0 0,0-1 0,0 1 0,0 0 0,-1 0 0,1 0 0,0-1 0,1 1 0,-1 0 0,0 0 0,0-1 0,0 1 0,0 0 0,0 0 0,0 0 0,0 0 0,0-1 0,0 1 0,0 0 0,0 0 0,0 0 0,1-1 0,-1 1 0,0 0 0,0 0 0,0 0 0,0 0 0,1 0 0,-1 0 0,0-1 0,0 1 0,0 0 0,0 0 0,1 0 0,-1 0 0,0 0 0,0 0 0,0 0 0,1 0 0,-1 0 0,0 0 0,0 0 0,0 0 0,1 0 0,-1 0 0,0 0 0,0 0 0,0 0 0,1 0 0,-1 0 0,0 0 0,1 0 0,-1 1 0,1-1 0,-1 0 0,1 0 0,-1 0 0,1 0 0,-1 0 0,1 0 0,-1 0 0,1 0 0,-1 0 0,1-1 0,-1 1 0,1 0 0,-1 0 0,0 0 0,1 0 0,-1-1 0,1 1 0,-1 0 0,0 0 0,1-1 0,-1-2 0,-3 8 0,-3 4 0,5-11 0,0-8 0,5-19 0,2 0 0,9-32 0,-3 17 0,-4 10 0,1 1 0,16-36 0,-22 60 0,2 0 0,-1 1 0,1-1 0,0 1 0,1 0 0,0 0 0,0 0 0,1 1 0,0 0 0,0 1 0,1-1 0,9-5 0,-16 11 0,0 0 0,1 1 0,-1-1 0,1 1 0,-1-1 0,1 1 0,-1 0 0,1-1 0,-1 1 0,1 0 0,-1 0 0,1 0 0,-1 0 0,1 0 0,-1 0 0,1 1 0,-1-1 0,1 0 0,-1 1 0,1-1 0,-1 1 0,1 0 0,-1-1 0,0 1 0,1 0 0,-1 0 0,0 0 0,0 0 0,0 0 0,0 0 0,1 0 0,-1 0 0,-1 1 0,1-1 0,1 2 0,3 4 0,-1 0 0,0 0 0,0 1 0,5 15 0,-5-11 0,-1 0 0,-1 0 0,0 0 0,0 1 0,-2-1 0,1 0 0,-1 1 0,-1-1 0,0 0 0,-1 0 0,-1 1 0,-6 20 0,-1-15 0,8-15 0,0 0 0,0-1 0,1 1 0,-1 0 0,1 0 0,-2 5 0,3-7 0,0-1 0,0 1 0,0-1 0,-1 1 0,1-1 0,0 1 0,-1-1 0,1 1 0,0-1 0,-1 1 0,1-1 0,-1 0 0,1 1 0,0-1 0,-1 0 0,1 1 0,-1-1 0,1 0 0,-1 1 0,1-1 0,-1 0 0,0 0 0,1 0 0,-1 0 0,1 1 0,-1-1 0,1 0 0,-1 0 0,-1 0 0,-22-2 0,9 0 0,14 3 0,1-1 0,0 0 0,0 0 0,0 0 0,0 1 0,0-1 0,-1 0 0,1 0 0,0 1 0,0-1 0,0 0 0,0 0 0,0 1 0,0-1 0,0 0 0,0 0 0,0 1 0,0-1 0,0 0 0,0 0 0,0 1 0,0-1 0,0 0 0,0 0 0,0 1 0,0-1 0,0 0 0,0 0 0,0 1 0,1-1 0,-1 0 0,0 0 0,0 0 0,0 1 0,0-1 0,0 0 0,1 0 0,-1 0 0,0 1 0,1-1 0,8 5 0,1 1 0,1-2 0,-1 1 0,0-2 0,1 1 0,0-1 0,0-1 0,0 0 0,0 0 0,0-2 0,1 1 0,-1-1 0,0-1 0,0 0 0,0 0 0,1-1 0,-2 0 0,1-1 0,0-1 0,0 0 0,-1 0 0,0-1 0,0 0 0,0-1 0,-1 0 0,14-11 0,-14 8 0,-1 1 0,-1-2 0,1 1 0,-1-1 0,-1-1 0,0 1 0,-1-1 0,8-21 0,6-9 0,-16 28 0,-3 11 0,0 1 0,0-1 0,0 1 0,0-1 0,1 1 0,-1-1 0,0 1 0,1-1 0,-1 1 0,1 0 0,0-1 0,-1 1 0,1 0 0,0 0 0,0-1 0,0 1 0,1-1 0,-1 1 0,-1 1 0,0 0 0,0 0 0,0 0 0,1 0 0,-1 0 0,0 0 0,0 0 0,1 0 0,-1 0 0,0 0 0,0 0 0,0 0 0,1 0 0,-1 0 0,0 0 0,0 0 0,1 0 0,-1 0 0,0 0 0,0 0 0,0 1 0,1-1 0,-1 0 0,0 0 0,0 0 0,0 0 0,0 0 0,1 1 0,-1-1 0,0 0 0,0 0 0,0 0 0,0 0 0,0 1 0,1-1 0,-1 0 0,0 0 0,0 0 0,0 1 0,0-1 0,0 0 0,0 0 0,0 1 0,0-1 0,0 0 0,0 0 0,0 0 0,0 1 0,0-1 0,2 15 0,-2-13 0,6 80 0,-1-38 0,-3 0 0,-4 60 0,0-83 0,2-14 0,0 1 0,-1-1 0,0 0 0,0 1 0,0-1 0,-1 0 0,-1 0 0,1 0 0,-6 10 0,7-16 0,1 0 0,-1-1 0,0 1 0,1 0 0,-1-1 0,0 1 0,0-1 0,0 1 0,1-1 0,-1 1 0,0-1 0,0 1 0,0-1 0,0 0 0,0 0 0,0 1 0,0-1 0,0 0 0,0 0 0,0 0 0,0 0 0,0 0 0,0 0 0,1 0 0,-1-1 0,0 1 0,0 0 0,0 0 0,0-1 0,0 1 0,0-1 0,-1 0 0,-30-18 0,26 14 0,-15-10 0,-35-32 0,35 14 0,20 33 0,1-1 0,0 1 0,0 0 0,-1 0 0,1 0 0,0-1 0,0 1 0,0 0 0,-1 0 0,1 0 0,0-1 0,0 1 0,0 0 0,-1-1 0,1 1 0,0 0 0,0 0 0,0-1 0,0 1 0,0 0 0,0-1 0,0 1 0,0 0 0,0-1 0,0 1 0,0 0 0,0-1 0,0 1 0,0 0 0,0 0 0,0-1 0,0 1 0,0 0 0,0-1 0,1 1 0,-1 0 0,0-1 0,13-4 0,20 6 0,184 81 0,-179-70 0,-36-11 0,0-1 0,0 0 0,-1 1 0,1-1 0,0 0 0,0 0 0,0 0 0,0 0 0,0 0 0,-1-1 0,1 1 0,0-1 0,0 1 0,0-1 0,-1 0 0,1 1 0,0-1 0,-1 0 0,3-2 0,-3 2 43,0 0 1,-1-1-1,1 1 0,-1-1 0,1 1 1,-1-1-1,0 1 0,1 0 0,-1-1 1,0 1-1,0-1 0,0 1 1,0-1-1,0 1 0,-1-1 0,1 1 1,0-1-1,-1 1 0,1-1 1,-1 1-1,0-3 0,-15-30-2785,13 30 597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1:46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11 9648,'0'0'7335,"1"9"-6805,4 30-29,-4-29 1411,-10 8 472,-27 1-319,22-9-1096,-1-1-1,-28 14 1,31-17-648,1 1 0,0 0 0,0 0 0,1 1 0,-1 0 0,2 1 0,-1 0 1,-8 11-1,12-13-106,0 0 1,1 1 0,-1 0 0,1 1-1,1-1 1,0 1 0,0 0-1,0 0 1,1 0 0,1 0-1,-3 15 1,5-16-216,1 0 0,0 0 0,0 0 0,1 0 0,0 0 0,0 0 0,1 0 0,0-1 0,0 1 0,1-1 0,-1 0 0,2 0 0,-1 0 0,1 0 0,0-1 0,1 0 0,-1 0 0,1 0 0,0-1 0,1 0 0,13 9 0,-14-12 0,-1 0 0,1 0 0,-1 0 0,1 0 0,0-1 0,0 0 0,0 0 0,0-1 0,0 0 0,0 0 0,0 0 0,0-1 0,-1 0 0,1 0 0,0 0 0,0-1 0,0 1 0,-1-1 0,1-1 0,9-5 0,5-4 0,-1-2 0,0 0 0,31-31 0,-41 37 0,-3 3 0,-1 1 0,0-1 0,0-1 0,0 1 0,-1 0 0,0-1 0,0 0 0,0 0 0,4-11 0,-7 15 0,4-9 0,-5 10 0,0 1 0,0 0 0,0 0 0,1 0 0,-1 0 0,0-1 0,0 1 0,0 0 0,0 0 0,0 0 0,0-1 0,0 1 0,0 0 0,0 0 0,0 0 0,0 0 0,0-1 0,0 1 0,0 0 0,0 0 0,0 0 0,0-1 0,-1 1 0,1 0 0,0 0 0,0 0 0,0 0 0,0-1 0,0 1 0,0 0 0,0 0 0,-1 0 0,1 0 0,0 0 0,0 0 0,0-1 0,0 1 0,0 0 0,-1 0 0,1 0 0,0 0 0,0 0 0,0 0 0,-1 0 0,1 0 0,0 0 0,0 0 0,-1 0 0,1 0 0,0 0 0,0 0 0,0 1 0,-1-1 0,1 0 0,0 0 0,0 1 0,0-1 0,0 0 0,-1 1 0,1-1 0,0 0 0,0 0 0,0 1 0,0-1 0,0 0 0,0 1 0,0-1 0,0 0 0,0 1 0,0-1 0,0 0 0,0 1 0,0-1 0,0 0 0,0 1 0,1-1 0,-1 0 0,0 0 0,0 1 0,0-1 0,0 0 0,0 0 0,1 1 0,5 14 0,-6-14 0,3 5 0,-1-1 0,1 1 0,0-1 0,0 0 0,0 0 0,1 0 0,0 0 0,0 0 0,0-1 0,0 0 0,1 0 0,-1 0 0,1 0 0,0-1 0,1 1 0,9 4 0,-9-6 0,0 0 0,-1 0 0,1 0 0,0 0 0,0-1 0,0 0 0,0-1 0,0 1 0,0-1 0,1 0 0,-1 0 0,7-2 0,-4 0 0,0 0 0,0-1 0,0 0 0,0 0 0,-1-1 0,0 0 0,12-8 0,-8 3 0,-1 1 0,0-1 0,0-1 0,-1 0 0,0 0 0,-1-1 0,-1 0 0,1-1 0,-2 0 0,10-19 0,-15 25 0,1-1 0,-1 1 0,-1-1 0,1 0 0,-1 1 0,-1-1 0,1 0 0,-1 0 0,0 0 0,-1 0 0,1 0 0,-1 0 0,-1 1 0,1-1 0,-1 0 0,-4-8 0,-6 0 0,0-4 0,6 9 0,4 4 0,17 1 0,-5 4 0,1 0 0,0 0 0,0 1 0,-1 1 0,1 0 0,11 2 0,14 1 0,12-1 0,7 0 0,82 15 0,-73-9 0,-46-7 0,-1 0 0,0 1 0,18 5 0,-26-4 0,-12-1 0,-5 2 0,-111 64 0,91-54 0,22-11 0,1 0 0,-1 0 0,1 1 0,0 0 0,0 0 0,0 0 0,1 0 0,0 1 0,0 0 0,0-1 0,-3 9 0,5-10 0,0-1 0,1 1 0,-1 0 0,1-1 0,0 1 0,0 0 0,0 0 0,0 0 0,1 0 0,0 0 0,-1 0 0,2 0 0,-1 0 0,0 0 0,1 0 0,0 0 0,-1 0 0,2 0 0,-1-1 0,0 1 0,3 4 0,0-3 0,0 1 0,0-1 0,1 1 0,-1-2 0,1 1 0,1 0 0,-1-1 0,1 0 0,-1 0 0,1 0 0,0-1 0,1 0 0,-1 0 0,0-1 0,14 4 0,-16-5 0,0-1 0,0 1 0,0-1 0,0 0 0,0 0 0,0 0 0,0 0 0,1-1 0,-1 1 0,0-1 0,0 0 0,0-1 0,-1 1 0,1-1 0,0 1 0,0-1 0,-1 0 0,1 0 0,-1-1 0,0 1 0,0-1 0,1 0 0,-2 0 0,1 0 0,0 0 0,-1 0 0,5-7 0,1-4 0,0 0 0,-2 0 0,1-1 0,-2 1 0,6-22 0,-9 25 0,0 1 0,-1-1 0,0 0 0,-1 0 0,0 1 0,-1-1 0,0 0 0,-4-19 0,3 21 0,-3-14 0,5 22 0,0 1 0,0 0 0,0-1 0,0 1 0,-1-1 0,1 1 0,0-1 0,0 1 0,0 0 0,0-1 0,-1 1 0,1-1 0,0 1 0,0 0 0,-1-1 0,1 1 0,0 0 0,-1-1 0,1 1 0,0 0 0,-1 0 0,1-1 0,-1 1 0,1 0 0,0 0 0,-1 0 0,1 0 0,-1-1 0,1 1 0,-1 0 0,1 0 0,0 0 0,-1 0 0,1 0 0,-2 0 0,1 1 0,0-1 0,0 1 0,-1 0 0,1 0 0,0 0 0,0 0 0,0 0 0,0 0 0,0 0 0,0 0 0,0 0 0,0 0 0,1 0 0,-1 1 0,0-1 0,1 0 0,-1 1 0,1-1 0,-1 0 0,1 1 0,0-1 0,-1 0 0,1 1 0,0-1 0,0 1 0,0 1 0,0 2 0,0 1 0,1-1 0,-1 1 0,1-1 0,2 8 0,1-5 0,-1 1 0,1-1 0,1 0 0,0 0 0,10 12 0,6 11 0,-17-23 0,1 0 0,1 0 0,-1-1 0,2 1 0,-1-1 0,11 9 0,-14-14 0,0 0 0,-1 0 0,1 0 0,0-1 0,0 0 0,0 1 0,0-1 0,0 0 0,0 0 0,0-1 0,1 1 0,-1-1 0,0 0 0,0 1 0,1-1 0,-1-1 0,0 1 0,0 0 0,0-1 0,1 0 0,-1 1 0,0-1 0,3-2 0,-1 0 0,0 1 0,0-1 0,0 0 0,-1-1 0,1 1 0,-1-1 0,0 0 0,0 0 0,-1 0 0,1-1 0,-1 1 0,0-1 0,0 0 0,0 0 0,-1 0 0,4-11 0,2-7 0,-1-1 0,5-38 0,-9 46 0,2-14 0,0 8 0,-1-1 0,0-35 0,0 47 0,9 58 0,2 22 0,12 44 0,-26-108 0,1 0 0,0 0 0,0 0 0,1-1 0,0 1 0,-1-1 0,2 0 0,-1 0 0,0 0 0,1 0 0,0 0 0,-1-1 0,1 1 0,1-1 0,7 5 0,-11-8 0,-1 0 0,1 0 0,0 0 0,-1 0 0,1 0 0,0 0 0,-1-1 0,1 1 0,0 0 0,0 0 0,-1 0 0,1-1 0,0 1 0,-1 0 0,1-1 0,-1 1 0,1 0 0,0-1 0,-1 1 0,1-1 0,-1 1 0,1-1 0,-1 1 0,0-1 0,1 0 0,15-20 0,-12 15 0,3-4 0,-1 1 0,0-2 0,-1 1 0,0-1 0,-1 1 0,0-1 0,0 0 0,-2-1 0,1 1 0,1-22 0,-3 24 0,-1 2 0,1 0 0,-1 1 0,2-1 0,-1 0 0,1 1 0,0-1 0,5-10 0,-7 16 0,1 1 0,-1 0 0,1-1 0,0 1 0,-1 0 0,1-1 0,0 1 0,0 0 0,-1 0 0,1 0 0,0 0 0,0-1 0,-1 1 0,1 0 0,0 0 0,-1 1 0,1-1 0,0 0 0,0 0 0,-1 0 0,1 0 0,0 1 0,0-1 0,23 9 0,-20-8 0,194 73 0,-187-70 0,0 0 0,0-1 0,0 0 0,0 0 0,19 1 0,-25-4 0,0 0 0,0 0 0,0-1 0,0 0 0,0 0 0,0 0 0,0 0 0,0-1 0,-1 1 0,1-1 0,0-1 0,-1 1 0,0-1 0,1 1 0,4-5 0,-7 5 0,0 0 0,0 1 0,0-1 0,0 0 0,0 0 0,0 0 0,-1 0 0,1 0 0,-1-1 0,0 1 0,1 0 0,-1-1 0,0 1 0,1-6 0,-1 4 0,-1-1 0,-1 1 0,1 0 0,0 0 0,-1 0 0,0-1 0,0 1 0,0 0 0,-2-4 0,1 2 0,-1-1 0,1 1 0,-1 0 0,-1 0 0,1 0 0,-1 0 0,0 0 0,0 1 0,-1 0 0,1 0 0,-1 0 0,0 0 0,-8-4 0,10 7 0,-1 0 0,1 0 0,0 1 0,-1-1 0,1 1 0,-1 0 0,0 0 0,0 0 0,1 1 0,-1-1 0,0 1 0,0 0 0,1 0 0,-1 0 0,0 1 0,0-1 0,1 1 0,-1 0 0,0 0 0,1 0 0,-1 1 0,1-1 0,-1 1 0,1 0 0,-5 3 0,2-1 0,1-1 0,-1 2 0,1-1 0,0 0 0,1 1 0,-1 0 0,1 0 0,0 0 0,0 1 0,1-1 0,-1 1 0,-3 10 0,5-11 0,1 0 0,-1 1 0,1-1 0,1 0 0,-1 0 0,1 0 0,0 1 0,0-1 0,0 0 0,1 0 0,-1 1 0,2-1 0,-1 0 0,0 0 0,1 0 0,4 8 0,3 3 0,0 0 0,2-1 0,0 0 0,0 0 0,1-2 0,1 1 0,0-2 0,1 0 0,1 0 0,21 13 0,74 39 0,-105-61 0,1 0 0,0-1 0,0 0 0,1 0 0,-1-1 0,0 1 0,1-1 0,-1-1 0,1 1 0,-1-1 0,0 0 0,1-1 0,-1 1 0,1-1 0,6-2 0,-8 2 0,0-1 0,0 1 0,0-1 0,0 0 0,0 0 0,0-1 0,-1 0 0,1 1 0,-1-1 0,0-1 0,0 1 0,0-1 0,0 1 0,-1-1 0,1 0 0,-1-1 0,0 1 0,0 0 0,2-7 0,-2 3 212,0-1 1,-1 0-1,2-15 1,-1-4-4998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23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0 765 15080,'0'0'2961,"5"-13"-2292,11-22 172,1 1-1,1 1 1,38-51 0,10-5 2765,-59 82-2486,-3 8 608,-1 16 1178,-1-6-2988,1 12 366,2 0 0,12 38 0,-14-53-238,0-1 1,1 0-1,0 0 0,0 0 1,1 0-1,-1-1 0,1 0 1,1 0-1,-1 0 0,1 0 1,10 7-1,-9-9-46,0 0 0,0 0 0,0 0 0,1-1 0,-1 0 0,1-1 0,0 1 0,0-1 0,0-1 0,-1 0 0,2 0 0,-1 0 0,0-1 0,0 0 0,0-1 0,0 0 0,0 0 0,0-1 0,9-3 0,-3 2 0,0-2 0,-1 1 0,0-2 0,0 0 0,0 0 0,-1-1 0,0-1 0,0 0 0,0-1 0,-2 0 0,11-11 0,-9 7 0,-1 0 0,0-1 0,-1 0 0,-1-1 0,0 0 0,-1-1 0,-1 1 0,9-29 0,-14 37 0,5-21 0,-6 27 0,-1 0 0,0 0 0,0 0 0,0 0 0,0 0 0,0 0 0,-1 0 0,1 0 0,0 0 0,0 0 0,-1 0 0,1 0 0,0 0 0,-1 0 0,1 0 0,-1 0 0,1 0 0,-1 1 0,0-1 0,1 0 0,-1 0 0,0 0 0,-1 0 0,-17 17 0,12-7 0,-1 1 0,2-1 0,-1 1 0,1 1 0,1-1 0,0 1 0,0 0 0,1 0 0,0 0 0,1 0 0,1 1 0,0 0 0,0-1 0,1 1 0,0 0 0,2 15 0,0-21 0,1 0 0,-1 0 0,1 0 0,1 0 0,-1 0 0,1-1 0,0 1 0,0-1 0,0 0 0,1 1 0,0-2 0,0 1 0,0 0 0,1-1 0,0 0 0,0 0 0,0 0 0,0 0 0,0-1 0,1 0 0,-1 0 0,1-1 0,0 1 0,0-1 0,0 0 0,0-1 0,0 0 0,0 0 0,0 0 0,1 0 0,-1-1 0,0 0 0,1-1 0,-1 1 0,0-1 0,0 0 0,0-1 0,0 0 0,0 0 0,11-5 0,-1-2 0,-1-1 0,0-1 0,-1 0 0,0-1 0,-1 0 0,0-1 0,-1-1 0,21-29 0,-6 1 0,43-91 0,-44 76 0,-23 51 0,1 9 0,2 18 0,0 30 0,-5-22 0,-2-1 0,-5 37 0,3-49 0,0-1 0,-1 0 0,-1 0 0,0 0 0,-13 25 0,17-37 0,-1 1 0,0-1 0,-1 0 0,1 1 0,0-1 0,-1-1 0,0 1 0,-5 5 0,6-7 0,0 0 0,0 0 0,0-1 0,1 1 0,-1 0 0,0-1 0,0 1 0,0-1 0,0 1 0,0-1 0,0 0 0,0 0 0,0 0 0,0 0 0,0 0 0,0 0 0,0-1 0,0 1 0,-3-2 0,-22-8 0,-28-13 0,52 23 0,8 7 0,9 7 0,-5-8 0,0-1 0,0 0 0,1-1 0,-1 0 0,1 0 0,0-1 0,0 0 0,1-1 0,-1 0 0,0 0 0,1-1 0,-1-1 0,1 0 0,-1 0 0,1-1 0,19-4 0,-9 0 0,0-2 0,0 0 0,-1-1 0,0-1 0,0 0 0,-1-2 0,19-13 0,-1-1 0,-21 16 0,-1-1 0,0 0 0,0-1 0,-2-1 0,17-17 0,9-5 0,-54 78 0,6-22 0,0-1 0,2 1 0,1 0 0,-4 25 0,9-44 0,1 0 0,0-1 0,0 1 0,0 0 0,0 0 0,0-1 0,1 1 0,-1 0 0,1-1 0,2 5 0,-3-6 0,0 0 0,1-1 0,0 1 0,-1-1 0,1 1 0,-1-1 0,1 1 0,0-1 0,-1 1 0,1-1 0,0 1 0,-1-1 0,1 0 0,0 0 0,0 1 0,-1-1 0,1 0 0,0 0 0,0 0 0,0 0 0,-1 0 0,1 0 0,0 0 0,0 0 0,0 0 0,-1 0 0,1 0 0,0 0 0,0 0 0,-1-1 0,1 1 0,0 0 0,0-1 0,-1 1 0,1-1 0,0 1 0,-1-1 0,1 1 0,0-1 0,15-10 0,0 0 0,-1 0 0,-1-1 0,0-1 0,0-1 0,-1 0 0,-1-1 0,10-16 0,-15 22 0,0 0 0,1 0 0,0 1 0,0 0 0,1 0 0,11-7 0,-20 15 0,0-1 0,1 1 0,-1 1 0,1-1 0,-1 0 0,0 0 0,1 0 0,-1 0 0,0 0 0,1 0 0,-1 0 0,0 0 0,1 1 0,-1-1 0,0 0 0,1 0 0,-1 0 0,0 1 0,0-1 0,1 0 0,-1 0 0,0 1 0,0-1 0,1 0 0,-1 1 0,0-1 0,0 0 0,0 1 0,1-1 0,-1 0 0,0 1 0,0-1 0,0 0 0,0 1 0,0-1 0,0 0 0,0 1 0,5 17 0,-5-17 0,3 9 0,-1 1 0,1-1 0,1 0 0,0 0 0,0-1 0,1 1 0,0-1 0,1 0 0,9 12 0,-13-20 0,1 1 0,-1-1 0,0 0 0,1 0 0,-1 0 0,1 0 0,-1 0 0,1-1 0,-1 1 0,1-1 0,0 0 0,-1 0 0,1 0 0,-1 0 0,1 0 0,0 0 0,-1-1 0,1 1 0,-1-1 0,1 0 0,3-1 0,4-1 0,1-1 0,-1-1 0,18-10 0,-6-2 0,-1 0 0,0-2 0,-2 0 0,0-1 0,27-38 0,-5-1 0,-2-1 0,-3-2 0,34-82 0,-25 16 0,-35 95 0,-10 33 0,0 0 0,0 0 0,-1 0 0,1 0 0,0 0 0,0 0 0,0 0 0,0 0 0,0 0 0,0 0 0,0 0 0,0 0 0,0 0 0,0 0 0,0 0 0,0 0 0,0 0 0,0 0 0,0 0 0,0 0 0,0 0 0,-1 0 0,1 0 0,0 0 0,0 0 0,0 0 0,0 0 0,0 0 0,0 0 0,0 0 0,0 0 0,0 0 0,0-1 0,0 1 0,0 0 0,0 0 0,0 0 0,0 0 0,0 0 0,0 0 0,0 0 0,-4 8 0,-32 99 0,25-59 0,2 1 0,-2 60 0,9-80 0,3 0 0,0 0 0,2 0 0,1 0 0,8 32 0,-10-52 0,1-1 0,0 0 0,0 0 0,1 0 0,0 0 0,0 0 0,1-1 0,0 0 0,0 0 0,1 0 0,9 8 0,-11-11 0,0-1 0,0 0 0,0-1 0,1 1 0,-1-1 0,1 1 0,-1-2 0,1 1 0,0 0 0,0-1 0,0 0 0,0 0 0,0 0 0,0-1 0,0 0 0,0 0 0,0 0 0,0 0 0,0-1 0,9-2 0,-3 0 0,0-1 0,0-1 0,0 0 0,-1 0 0,0-1 0,0 0 0,-1-1 0,0 0 0,0-1 0,0 1 0,-1-2 0,12-14 0,6-11 0,-2-2 0,21-40 0,-30 49 0,12-24 0,-3-1 0,-2-1 0,28-103 0,-46 142 0,-2 11 0,-1 0 0,0 0 0,0 0 0,0 0 0,0 0 0,-1 0 0,1 0 0,-1 0 0,0-1 0,0 1 0,0 0 0,0 0 0,-1 0 0,0-5 0,1 8 0,-1 0 0,1 0 0,0-1 0,0 1 0,-1 0 0,1 0 0,0 0 0,0 0 0,-1 0 0,1-1 0,0 1 0,-1 0 0,1 0 0,0 0 0,0 0 0,-1 0 0,1 0 0,0 0 0,-1 0 0,1 0 0,0 0 0,-1 0 0,1 0 0,0 0 0,0 0 0,-1 0 0,1 0 0,0 1 0,-1-1 0,1 0 0,0 0 0,0 0 0,-1 0 0,1 1 0,0-1 0,0 0 0,0 0 0,-1 0 0,1 1 0,0-1 0,0 0 0,0 0 0,-1 1 0,1-1 0,0 0 0,0 0 0,0 1 0,-10 13 0,10-14 0,-10 15 0,2 1 0,0 1 0,1-1 0,1 1 0,1 0 0,-7 33 0,5 0 0,-2 59 0,8-84 0,1-1 0,1 0 0,1 0 0,1 0 0,1 0 0,1 0 0,1 0 0,11 26 0,-15-46 0,0 0 0,1 0 0,0 0 0,0 0 0,0 0 0,0 0 0,1-1 0,0 1 0,-1-1 0,1 0 0,0 0 0,0-1 0,1 1 0,-1-1 0,1 0 0,-1 0 0,1 0 0,-1-1 0,1 0 0,9 2 0,-6-2 0,0 0 0,0-1 0,0 0 0,0 0 0,0 0 0,0-1 0,0-1 0,0 1 0,0-1 0,-1 0 0,1-1 0,7-3 0,-12 4 99,0 0 1,0 0-1,0 0 0,0 0 0,0 0 1,-1-1-1,1 1 0,-1-1 0,3-3 1,-4 4-349,0 1 1,0-1 0,0 1 0,0-1 0,-1 1 0,1-1 0,0 0-1,-1 1 1,0-1 0,1 0 0,-1 1 0,0-1 0,0 0-1,0 1 1,0-1 0,0 0 0,0 1 0,0-1 0,-1-2-1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3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8744,'0'0'9647,"-5"19"-9255,-38 133 327,39-139-638,-9 34 396,-7 50 1,-28 173 1462,30-176-647,49-149-272,-17 28-4446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3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13264,'0'0'6617,"16"-7"-6199,-3 1-310,1-1 20,0 1 0,1 0 1,0 1-1,0 1 0,18-3 1,-28 6-84,39-6 737,1-2 0,61-21 1,-80 19-228,0-2 0,35-23 0,-34 20 114,-17 7 177,-15 17-4670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3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11952,'0'0'9629,"12"-6"-9227,-5 2-326,19-11 439,41-16 0,4 12 340,-49 14-350,36-13 1,-33 9-183,-11 4-105,1-1 0,-1 0 0,0-1 0,-1-1 0,26-18 0,-10 9 326,-28 16-507,1 0 0,0 1 0,-1-1 1,1 0-1,-1 0 0,1 0 0,-1 0 0,1 0 0,-1 0 0,0-1 0,3-1 0,-1 10-3678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14568,'0'0'10311,"13"-4"-10040,-7 2-237,8-3 79,-1 0 0,1-1 1,-1 0-1,0-1 0,22-16 0,25-38 1015,-59 58-1044,0 1-1,0-1 1,0 1 0,0-1-1,0 0 1,0 1 0,-1-1-1,1 0 1,-1 0-1,0 1 1,0-1 0,0 0-1,0 0 1,-1-5-1,0-4 238,1 12-225,4-10 290,33-12-267,-14 10-87,-17 8-25,1 1-1,1 0 1,-1 0-1,0 0 1,1 1-1,-1 0 1,1 1-1,0 0 1,-1 0 0,1 1-1,0-1 1,0 2-1,14 1 1,-16-1 4,0 0 1,-1 1 0,1-1-1,0 1 1,-1 1-1,1-1 1,-1 1 0,0 0-1,0 0 1,0 0-1,0 1 1,-1 0 0,1-1-1,-1 2 1,0-1-1,0 1 1,0-1 0,4 8-1,2 9 97,-1 0 0,11 33-1,-14-32 29,2-1 0,17 34 0,-20-48-65,-1 0 0,1-1 1,0 0-1,0 0 0,0 0 1,1-1-1,10 8 0,-14-11-64,0 0-1,0-1 1,1 0-1,-1 1 1,0-1-1,0 0 1,1 0-1,-1 0 1,1 0-1,-1-1 0,1 1 1,-1-1-1,1 0 1,0 1-1,-1-1 1,1 0-1,-1-1 1,1 1-1,-1 0 1,1-1-1,0 1 1,-1-1-1,0 0 1,1 0-1,-1 0 1,1 0-1,1-1 1,13-13-3935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3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93 8936,'0'0'7121,"2"-11"-6953,3-34 8,-5 44-162,0 0 0,0 0 0,0 0 0,0 0 0,-1 0 0,1 0 0,0 0 0,-1-1 0,1 1 0,0 0 0,-1 0 0,1 0 0,-1 0 0,0 1 0,1-1 0,-1 0 0,0 0 0,1 0 0,-1 0 0,0 1 0,0-1 0,0 0 0,0 1-1,0-1 1,0 0 0,-2 0 0,-26-5 422,22 6-315,-7-2 114,0 0-1,0 1 0,1 1 0,-1 0 0,0 1 0,0 0 0,0 1 0,-24 8 0,31-5 150,6-1-2688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4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88 314 8536,'0'0'10961,"-8"10"-10908,-56 74 143,60-79-158,-7 10-21,11-15-12,0 0-1,0 0 1,0 0 0,0-1-1,0 1 1,0 0 0,1 0 0,-1 0-1,0 0 1,0 0 0,0 0-1,0 1 1,0-1 0,1 0-1,-1 0 1,0 0 0,0 0-1,0 0 1,0 0 0,0 0-1,0 0 1,1 0 0,-1 0-1,0 0 1,0 0 0,0 0 0,0 1-1,0-1 1,0 0 0,0 0-1,0 0 1,0 0 0,0 0-1,1 0 1,-1 0 0,0 1-1,0-1 1,0 0 0,0 0-1,0 0 1,0 0 0,0 0-1,0 1 1,0-1 0,0 0 0,0 0-1,0 0 1,0 0 0,0 0-1,0 0 1,0 1 0,0-1-1,0 0 1,-1 0 0,1 0-1,0 0 1,0 1 0,2-3 21,0 0-1,-1 1 1,1-1 0,-1 0 0,1 0 0,-1 0 0,0 0 0,0 0 0,0 0-1,1-4 1,5-6 64,19-26 305,-2 0-1,-2-2 1,-1-1-1,-2 0 1,-2-1-1,15-56 1,-31 89-195,0 0 1,0-1 0,-1-11 0,0 16-90,-2 2 87,-2 7-61,-5 8 27,-10 31-45,1 2 1,-20 77 0,37-117-115,0 0 1,0 0 0,0 0 0,1 0-1,0 0 1,0 0 0,0 0-1,1 0 1,-1 0 0,1 0 0,0 0-1,1 0 1,-1 0 0,1-1 0,0 1-1,0 0 1,1-1 0,-1 0 0,1 1-1,0-1 1,0 0 0,4 4 0,-5-6 5,-1-1 1,0 0 0,1 1 0,-1-1 0,1 0 0,0 0 0,-1 0-1,1 0 1,0 0 0,0 0 0,-1 0 0,1-1 0,0 1-1,0 0 1,0-1 0,0 0 0,0 1 0,0-1 0,0 0 0,0 0-1,0 0 1,0-1 0,0 1 0,0 0 0,0-1 0,2 0 0,6-2 40,0 0 1,0-1 0,-1-1 0,0 1 0,0-1 0,0-1 0,0 0 0,-1 0 0,0 0 0,0-1 0,-1-1 0,0 1-1,0-1 1,0 0 0,6-11 0,38-51 303,-46 63-329,-1 1 15,-1 1 0,1-1-1,1 0 1,-1 1 0,1 0 0,0 0-1,0 1 1,7-5 0,-12 8-32,1 1-1,0 0 1,-1-1 0,1 1 0,0 0 0,-1 0-1,1 0 1,0-1 0,0 1 0,-1 0-1,1 0 1,0 0 0,0 0 0,-1 0 0,1 0-1,0 0 1,-1 0 0,1 1 0,0-1-1,0 0 1,-1 0 0,1 1 0,0-1 0,-1 0-1,1 1 1,0-1 0,-1 1 0,1-1-1,0 1 1,1 1 3,-1 0-1,1 0 0,-1 1 1,0-1-1,0 0 1,0 0-1,0 0 0,0 1 1,0 3-1,1 5 19,0 0-1,-1 1 0,0 12 0,-2 11 69,0-22-27,1 1-1,0-1 0,3 21 0,-3-34-64,0 1-1,0-1 0,1 1 0,-1-1 1,0 0-1,1 1 0,-1-1 0,1 1 1,-1-1-1,1 0 0,-1 1 0,0-1 1,1 0-1,-1 0 0,1 1 0,-1-1 1,1 0-1,0 0 0,-1 0 0,1 0 1,-1 1-1,1-1 0,-1 0 0,1 0 1,-1 0-1,1 0 0,-1 0 0,1 0 0,0-1 1,-1 1-1,1 0 0,-1 0 0,1 0 1,-1 0-1,1-1 0,0 1 0,24-10 172,-22 9-147,8-5 49,0-1 0,-1 1 0,0-2-1,17-14 1,-21 15-15,2 1 0,-1-1 0,1 2 0,0-1 0,0 1 0,0 0 1,1 1-1,0 0 0,12-4 0,-20 7-57,0 1 0,0 0 0,1-1 1,-1 1-1,1 0 0,-1 0 0,0 0 1,1 0-1,-1 0 0,0 0 0,1 1 0,-1-1 1,0 0-1,1 1 0,-1-1 0,0 1 0,0-1 1,1 1-1,-1 0 0,0-1 0,0 1 1,0 0-1,0 0 0,0 0 0,0 0 0,0 0 1,0 0-1,1 1 0,0 3 18,1 0-1,-1 0 0,0 0 1,-1 0-1,3 10 1,-3-11-8,0 0 0,0 0 0,0 0 0,0 0 0,0-1 0,1 1 0,0 0 1,0-1-1,3 4 0,-5-6-15,1 0 1,0-1-1,0 0 1,0 1-1,0-1 1,-1 1-1,1-1 1,0 0-1,0 0 1,0 0-1,0 1 1,0-1-1,0 0 1,0 0 0,0 0-1,0 0 1,-1 0-1,1-1 1,0 1-1,0 0 1,0 0-1,0-1 1,0 1-1,0 0 1,-1-1-1,1 1 1,0-1-1,0 1 1,0-1-1,0 0 1,26-22 85,-24 19-69,124-120 679,-121 119-643,0 0-1,1 1 0,-1-1 1,10-4-1,-15 9-53,0 0 1,-1 0-1,1 1 0,0-1 0,-1 0 0,1 0 0,-1 0 0,1 1 0,0-1 0,-1 0 0,1 1 1,-1-1-1,1 0 0,-1 1 0,1-1 0,-1 1 0,1-1 0,-1 1 0,0-1 0,1 1 0,-1-1 1,0 1-1,1-1 0,-1 1 0,0 0 0,0-1 0,1 1 0,-1-1 0,0 1 0,0 0 0,0 0 1,7 23 13,1 42 0,-7-47-22,1 0 1,1-1-1,0 1 1,2-1 0,0 0-1,1 0 1,9 18-1,-14-34 10,0 0 0,0 0 0,0-1-1,0 1 1,1-1 0,-1 1 0,1-1-1,-1 1 1,1-1 0,0 0 0,-1 0 0,1 0-1,0 1 1,0-2 0,0 1 0,0 0-1,0 0 1,0-1 0,0 1 0,0-1-1,0 1 1,0-1 0,0 0 0,0 0-1,0 0 1,0 0 0,0 0 0,0-1 0,3 0-1,5-1 17,1-2-1,-1 1 1,0-1-1,14-8 1,-3 2 16,8-5 32,-1-1 0,0-2 0,-2 0 0,0-2 0,29-29-1,-20 19 126,15-13 276,-66 57-451,0 0 0,1 0 0,0 2 0,1-1 0,-19 30 0,27-36-14,0 0 1,1 1-1,0-1 1,0 1-1,1 0 1,1 0-1,-1 1 1,2-1-1,-1 1 1,1 0-1,1 0 1,0-1-1,1 23 1,0-31-5,0-1 0,0 1 0,1-1 0,-1 1 0,0-1 0,1 1 0,-1-1 0,1 1 0,-1-1 0,1 1 0,-1-1 0,1 1 0,0-1 0,0 0 0,0 1 0,0-1 0,0 0 0,0 0 0,0 0 0,0 0 0,1 0 0,-1 0 0,0 0 0,1 0 0,-1 0 0,0-1 0,1 1 0,-1-1 0,1 1 0,-1-1 0,1 1 0,0-1 0,-1 0 0,1 0 0,-1 1 0,4-2 0,-1 1 0,1-1 0,-1 0 0,1 0 0,-1-1 0,0 1 0,0-1 0,1 0 0,-1 0 0,-1-1 0,1 1 0,7-6 0,-2-1 0,-1 1 0,1-1 0,-2-1 0,1 1 0,10-20 0,23-56 0,-13 24 0,-16 42 0,-11 34 0,-2 2 0,1-4 0,0 1 0,1 0 0,1-1 0,0 1 0,0-1 0,1 0 0,1 1 0,0-1 0,9 17 0,-11-27 0,0 0 0,0 0 0,0-1 0,0 1 0,0-1 0,0 1 0,1-1 0,-1 0 0,1 0 0,-1 0 0,1 0 0,0-1 0,0 1 0,0-1 0,0 0 0,0 1 0,5 0 0,-4-2 0,1 1 0,0-1 0,-1 0 0,1 0 0,0 0 0,-1-1 0,1 0 0,0 0 0,-1 0 0,9-4 0,5-3 0,-1-1 0,1-1 0,-2-1 0,24-19 0,-39 29 0,172-145 0,-157 131 0,-1-1 0,0 0 0,-1-1 0,21-35 0,-35 50 0,-5 7 0,-13 14 0,-23 32 0,28-33 0,2 1 0,0 1 0,2 0 0,-12 33 0,18-45 0,1-1 0,1 0 0,-1 0 0,1 1 0,0-1 0,1 1 0,0-1 0,0 1 0,0-1 0,1 0 0,0 1 0,1-1 0,-1 0 0,1 1 0,1-1 0,0 0 0,5 10 0,-7-15 0,0 0 0,0 0 0,0 0 0,1 0 0,-1 0 0,1 0 0,-1-1 0,1 1 0,0 0 0,0-1 0,0 1 0,0-1 0,0 0 0,0 0 0,0 0 0,0 0 0,0 0 0,1 0 0,-1 0 0,0-1 0,0 1 0,1-1 0,-1 0 0,1 1 0,-1-1 0,0 0 0,1 0 0,-1-1 0,0 1 0,1 0 0,-1-1 0,0 0 0,4-1 0,-2 0 0,0 0 0,1-1 0,-1 1 0,0-1 0,0 0 0,0 0 0,-1-1 0,1 1 0,-1-1 0,0 0 0,0 0 0,0 0 0,-1 0 0,1 0 0,1-6 0,6-16 0,-1 0 0,-1 0 0,-1-1 0,-2 0 0,-1 0 0,2-47 0,0 425 0,-25 46 0,17-376 0,0 0 0,-2-1 0,0 1 0,-2-1 0,-10 28 0,13-42 0,0 0 0,0-1 0,0 1 0,-1 0 0,0-1 0,0 0 0,0 0 0,-1 0 0,-7 5 0,9-7 0,-1-1 0,1 0 0,-1 0 0,0 0 0,0 0 0,0-1 0,0 0 0,0 1 0,0-1 0,0-1 0,0 1 0,-1-1 0,1 1 0,0-1 0,-8-1 0,6 0 0,0 1 0,1-1 0,-1-1 0,0 1 0,1-1 0,0 0 0,-1 0 0,1 0 0,0-1 0,0 1 0,0-1 0,1-1 0,-1 1 0,1-1 0,-1 0 0,1 0 0,1 0 0,-1 0 0,0-1 0,1 1 0,0-1 0,0 0 0,0 0 0,1 0 0,0 0 0,0-1 0,0 1 0,-1-7 0,1-7 0,2 0 0,0 0 0,1-1 0,0 1 0,2 0 0,0 0 0,2 1 0,0-1 0,1 1 0,13-29 0,-15 39 0,1-1 0,0 1 0,0 0 0,1 0 0,0 1 0,8-8 0,47-39 0,-29 27 0,82-71 0,76-70 0,-167 145 0,-2 0 0,34-48 0,-39 47 0,-2 3 0,-1 0 0,0-1 0,12-31 0,-23 41 0,-8 17 0,-11 19 0,12-12 0,0 1 0,1-1 0,1 1 0,0 0 0,1 0 0,0 0 0,1 0 0,0 24 0,1-31 0,1 0 0,-1 0 0,1 0 0,1 0 0,-1 0 0,1 0 0,0-1 0,0 1 0,0-1 0,1 1 0,0-1 0,0 0 0,1 0 0,-1 0 0,1 0 0,0-1 0,0 1 0,1-1 0,-1 0 0,1-1 0,9 7 0,-12-9 0,0 0 0,1 0 0,-1 0 0,0-1 0,0 1 0,1-1 0,-1 1 0,0-1 0,1 0 0,-1 0 0,0 0 0,1 0 0,-1 0 0,0 0 0,1-1 0,3 0 0,-2-1 0,0 0 0,1 0 0,-1 0 0,0-1 0,0 1 0,0-1 0,7-6 0,-3 1 0,0 0 0,0-1 0,-1 0 0,0-1 0,10-20 0,11-34 0,-20 43 0,1 0 0,1 1 0,22-34 0,-32 54 0,1 0 0,-1 0 0,0 0 0,0-1 0,1 1 0,-1 0 0,0 0 0,0 0 0,1 0 0,-1 0 0,0 0 0,1 0 0,-1-1 0,0 1 0,1 0 0,-1 0 0,0 0 0,0 0 0,1 0 0,-1 0 0,0 0 0,1 1 0,-1-1 0,0 0 0,1 0 0,-1 0 0,0 0 0,0 0 0,1 0 0,-1 0 0,0 1 0,0-1 0,1 0 0,-1 0 0,0 0 0,0 1 0,1-1 0,-1 0 0,0 0 0,0 1 0,0-1 0,0 0 0,1 0 0,-1 1 0,0-1 0,0 0 0,0 1 0,0-1 0,0 0 0,0 1 0,0-1 0,0 0 0,0 1 0,7 19 0,43 217 0,-48-225 0,-2-8 0,0-1 0,1 1 0,-1 0 0,1-1 0,0 1 0,0 0 0,0-1 0,1 1 0,1 3 0,-2-7 0,0 0 0,0 0 0,0-1 0,0 1 0,0 0 0,0 0 0,0-1 0,0 1 0,0-1 0,0 1 0,-1-1 0,1 1 0,0-1 0,0 1 0,-1-1 0,1 0 0,0 0 0,-1 1 0,1-1 0,-1 0 0,1 0 0,0-1 0,50-76 0,-24 35 0,-10 15 0,-9 16 0,-1 0 0,1 0 0,18-19 0,-24 29 0,0 0 0,0 0 0,1 0 0,-1 0 0,0 0 0,1 1 0,3-3 0,-5 4 0,0 0 0,0 0 0,-1-1 0,1 1 0,0 0 0,0 0 0,-1 0 0,1 0 0,0 0 0,0 0 0,-1 1 0,1-1 0,0 0 0,0 0 0,-1 0 0,1 1 0,0-1 0,-1 0 0,1 1 0,0-1 0,-1 1 0,1-1 0,-1 1 0,1-1 0,0 1 0,-1-1 0,1 1 0,-1-1 0,1 1 0,-1 0 0,0-1 0,1 1 0,-1 0 0,1 1 0,7 15 0,0 2 0,-1-1 0,-1 1 0,7 35 0,-11-46 0,1 0 0,0 0 0,0-1 0,0 1 0,1-1 0,0 1 0,0-1 0,10 12 0,-13-18 0,1 0 0,-1 0 0,0 0 0,0 1 0,1-1 0,-1 0 0,1-1 0,-1 1 0,1 0 0,-1 0 0,1-1 0,-1 1 0,1-1 0,0 1 0,-1-1 0,1 1 0,0-1 0,3 0 0,-2 0 0,1-1 0,-1 1 0,1-1 0,-1 0 0,1 0 0,-1 0 0,0 0 0,6-4 0,0 0 0,0-1 0,0-1 0,0 1 0,14-16 0,-9 5 0,24-36 0,-30 41 0,0 0 0,0 0 0,1 1 0,1 0 0,0 0 0,0 1 0,12-9 0,-18 17 0,-1 0 0,1 1 0,0 0 0,-1-1 0,1 1 0,0 1 0,0-1 0,0 0 0,0 1 0,-1 0 0,1 0 0,0 0 0,0 0 0,0 1 0,0-1 0,4 2 0,9 3 0,1 0 0,18 9 0,-19-7 0,-1 1 0,-14-6 0,0-1 0,0 0 0,0 0 0,0 0 0,1 0 0,-1 0 0,0 0 0,1-1 0,4 2 0,-33-21 0,18 15 0,1 0 0,-1 0 0,1 1 0,-1-1 0,-12-2 0,17 6 0,-1-1 0,1 1 0,-1 0 0,1 0 0,0 0 0,-1 0 0,1 0 0,0 1 0,-1-1 0,1 1 0,0 0 0,-1 0 0,1 0 0,0 1 0,0-1 0,-5 4 0,3-1 0,0 0 0,0 0 0,0 1 0,1 0 0,-1 0 0,1 0 0,0 0 0,1 0 0,0 1 0,-1 0 0,2-1 0,-1 1 0,-3 13 0,3-8 0,1 0 0,0 1 0,0-1 0,1 1 0,1-1 0,0 1 0,2 12 0,-2-21 0,0-1 0,0 1 0,1-1 0,-1 0 0,1 1 0,0-1 0,0 0 0,-1 1 0,1-1 0,1 0 0,-1 0 0,0 0 0,0 0 0,1 0 0,-1 0 0,1 0 0,0-1 0,-1 1 0,1-1 0,3 3 0,-3-3 0,0 0 0,1-1 0,-1 1 0,0-1 0,0 1 0,1-1 0,-1 0 0,0 0 0,1 0 0,-1 0 0,0 0 0,1-1 0,-1 1 0,0-1 0,0 1 0,1-1 0,-1 0 0,0 0 0,0 0 0,4-3 0,-2 1 0,1 0 0,-1 0 0,0 0 0,0-1 0,0 0 0,-1 0 0,1 0 0,-1 0 0,3-6 0,25-49 0,-13 23 0,-3 6 0,6-11 0,-20 41 0,-1 0 0,0 0 0,0 0 0,1 0 0,-1 0 0,0 0 0,0 0 0,0 0 0,1 0 0,-1 0 0,0 0 0,0 0 0,1 0 0,-1 0 0,0 0 0,0 0 0,0 0 0,1 0 0,-1 0 0,0 0 0,0 1 0,0-1 0,1 0 0,-1 0 0,0 0 0,0 0 0,0 0 0,0 1 0,1-1 0,-1 0 0,0 0 0,0 0 0,0 0 0,0 1 0,0-1 0,0 0 0,0 0 0,0 1 0,1-1 0,-1 0 0,0 0 0,0 0 0,0 1 0,0-1 0,0 0 0,0 1 0,6 15 0,-5-12 0,7 15 0,0-1 0,20 30 0,-24-43 0,-1 1 0,2-1 0,-1 0 0,0 0 0,1 0 0,0-1 0,0 0 0,1 0 0,-1 0 0,1 0 0,-1-1 0,9 3 0,-10-4 0,0-1 0,-1 0 0,1 0 0,0 0 0,0-1 0,0 1 0,0-1 0,0 0 0,0 0 0,0 0 0,0-1 0,0 0 0,0 1 0,-1-1 0,1 0 0,4-2 0,-3 0 0,-1 0 0,1 0 0,-1 0 0,1 0 0,-1-1 0,0 1 0,0-1 0,-1 0 0,1 0 0,4-7 0,0-5 0,1 1 0,-2-1 0,0 0 0,-1 0 0,-1-1 0,4-18 0,-8 27 0,1 0 0,-2 0 0,1 0 0,-1 0 0,0 0 0,0 0 0,-1 0 0,0 0 0,-1 0 0,0 0 0,0 0 0,-6-12 0,4 12 0,-1-5 0,6 13 0,-1 0 0,1 0 0,0 0 0,0 0 0,0 1 0,-1-1 0,1 0 0,0 0 0,0 0 0,0 1 0,-1-1 0,1 0 0,0 1 0,-1-1 0,1 0 0,0 1 0,-1-1 0,1 1 0,0-1 0,0 1 0,60 32 0,-53-28 0,0 1 0,-1 0 0,1 0 0,-1 1 0,-1 0 0,1 0 0,-1 0 0,0 1 0,-1 0 0,0 0 0,0 1 0,-1-1 0,0 1 0,-1 0 0,3 9 0,6 25 0,-8-25 0,2 0 0,11 28 0,-16-45 0,0 0 0,-1 0 0,1 1 0,0-1 0,0 0 0,0 0 0,0 0 0,0-1 0,0 1 0,0 0 0,1 0 0,-1 0 0,0-1 0,0 1 0,1-1 0,-1 1 0,0-1 0,0 1 0,1-1 0,-1 0 0,1 0 0,-1 0 0,0 0 0,1 0 0,-1 0 0,1 0 0,-1 0 0,0 0 0,1 0 0,-1-1 0,0 1 0,1-1 0,-1 1 0,0-1 0,0 0 0,1 1 0,1-2 0,6-3 0,-1-1 0,1 1 0,13-12 0,-22 16 0,10-8 0,-1-1 0,0 0 0,-1 0 0,14-23 0,-14 20 0,1 0 0,19-21 0,-14 23 0,-14 11 0,0 0 0,0 0 0,1 0 0,-1 0 0,0 0 0,0 0 0,1 0 0,-1-1 0,0 1 0,0 0 0,1 0 0,-1 0 0,0 0 0,0 0 0,1 0 0,-1 0 0,0 0 0,0 0 0,1 1 0,-1-1 0,0 0 0,0 0 0,1 0 0,-1 0 0,0 0 0,0 0 0,1 0 0,-1 1 0,0-1 0,1 2 0,0 1 0,0-1 0,0 0 0,-1 0 0,1 1 0,-1-1 0,1 1 0,-1-1 0,0 4 0,0-6 0,2 28 0,4 41 0,-5-63 0,0 0 0,1 0 0,-1 0 0,1 1 0,1-2 0,-1 1 0,1 0 0,4 6 0,-6-10 0,0 0 0,1-1 0,-1 1 0,0-1 0,1 1 0,-1-1 0,1 0 0,0 0 0,-1 1 0,1-1 0,0 0 0,-1-1 0,1 1 0,0 0 0,0 0 0,0-1 0,0 1 0,0-1 0,0 0 0,3 1 0,-1-2 0,0 1 0,0-1 0,-1 1 0,1-1 0,-1-1 0,1 1 0,-1 0 0,1-1 0,-1 1 0,5-4 0,5-4 0,-1-1 0,-1 0 0,1 0 0,12-17 0,12-18 0,-27 32 0,1 0 0,0 0 0,1 1 0,1 1 0,20-17 0,-31 27 0,-1 1 0,1-1 0,0 1 0,-1 0 0,1-1 0,0 1 0,0 0 0,-1-1 0,1 1 0,0 0 0,0 0 0,0-1 0,0 1 0,-1 0 0,1 0 0,0 0 0,0 0 0,0 0 0,0 0 0,-1 1 0,1-1 0,0 0 0,0 0 0,0 1 0,-1-1 0,1 0 0,0 1 0,0-1 0,-1 1 0,1-1 0,0 1 0,-1-1 0,1 1 0,0-1 0,-1 1 0,1 0 0,-1-1 0,1 1 0,-1 0 0,1-1 0,-1 1 0,0 0 0,1 0 0,-1-1 0,0 1 0,0 0 0,1 1 0,1 5 0,0 1 0,0-1 0,1 16 0,-2-21 0,1 34 0,0-1 0,-7 60 0,-17 70 0,20-151 0,-9 56 0,-3-1 0,-3 0 0,-47 119 0,58-175 0,0 1 0,-1-1 0,-1-1 0,0 0 0,0 0 0,-1 0 0,-1-1 0,-11 11 0,19-20 0,0-1 0,0 1 0,-1-1 0,1 0 0,0 1 0,-1-1 0,1 0 0,-1 0 0,1-1 0,-1 1 0,1 0 0,-1-1 0,1 0 0,-1 1 0,0-1 0,1 0 0,-1 0 0,0-1 0,1 1 0,-1 0 0,1-1 0,-1 0 0,1 0 0,-1 1 0,1-1 0,-1-1 0,1 1 0,0 0 0,-1-1 0,1 1 0,0-1 0,0 1 0,-2-4 0,-3-2 0,0 0 0,0 0 0,1-1 0,0 0 0,0 0 0,1-1 0,-8-14 0,8 12 0,1-1 0,0 1 0,0-1 0,1 0 0,1 1 0,0-1 0,0-1 0,1 1 0,1-14 0,1 17 0,0 1 0,0-1 0,1 1 0,0 0 0,1 0 0,0 0 0,0 0 0,1 0 0,0 1 0,0 0 0,1-1 0,0 1 0,0 1 0,7-8 0,9-6 0,0 2 0,1 0 0,1 1 0,1 2 0,0 0 0,44-19 0,59-34 0,-118 63 362,7-4 118,-16 9-552,0 0 1,0 0 0,-1 0 0,1 0-1,0 0 1,0 0 0,0 0-1,0 0 1,-1 0 0,1 0 0,0 0-1,0 0 1,0 0 0,0 0-1,0 0 1,-1 0 0,1 0-1,0 0 1,0 0 0,0-1 0,0 1-1,0 0 1,0 0 0,-1 0-1,1 0 1,0 0 0,0 0 0,0 0-1,0-1 1,0 1 0,0 0-1,0 0 1,0 0 0,0 0 0,0 0-1,0-1 1,0 1 0,0 0-1,0 0 1,0 0 0,0 0 0,0-1-1,0 1 1,0 0 0,0 0-1,0 0 1,0 0 0,0 0 0,0-1-1,0 1 1,0 0 0,0 0-1,0 0 1,0 0 0,0 0 0,0-1-1,0 1 1,0 0 0,1 0-1,-1 0 1,0 0 0,0 0 0,0 0-1,0 0 1,0 0 0,1-1-1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4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21527,'0'0'1896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4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91 14872,'0'0'2743,"-72"-60"-1943,62 50-144,4 2 0,4 2-120,8 2 16,2 4-104,16-2 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4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9440,'0'0'13366,"-10"13"-12931,-27 43-3,32-48-310,1 1-1,0 0 1,0 0 0,1 0 0,0 0 0,1 1 0,-3 15 0,1 0 112,-51 350 2465,50-329-2396,-5 127 1228,7-50 106,3-75-118,-6-63-1331,-6-30-188,8 34 0,1-1 0,0 1 0,1-1 0,1 0 0,-1 0 0,2-14 0,4-7 0,2 1 0,1-1 0,2 1 0,25-60 0,-29 80 0,1 0 0,0 1 0,0 0 0,1 0 0,1 1 0,0-1 0,0 2 0,1-1 0,0 1 0,19-14 0,-20 17 0,1 1 0,0-1 0,0 1 0,1 1 0,-1 0 0,1 0 0,0 1 0,0 0 0,0 1 0,1 0 0,-1 1 0,0 0 0,19 0 0,-25 2 0,1-1 0,0 1 0,0 0 0,0 1 0,0-1 0,-1 1 0,1 0 0,-1 0 0,1 1 0,-1-1 0,6 5 0,-9-6 0,1 0 0,0 1 0,0 0 0,0-1 0,-1 1 0,1 0 0,-1 0 0,1 0 0,-1 0 0,0 0 0,0 0 0,0 0 0,0 0 0,0 1 0,0-1 0,-1 0 0,1 1 0,-1-1 0,0 0 0,1 1 0,-1-1 0,0 1 0,0-1 0,-1 0 0,0 4 0,0 1 0,-2-1 0,1 1 0,-1-1 0,0 0 0,0 0 0,-1 0 0,0 0 0,0 0 0,0-1 0,0 0 0,-1 0 0,0 0 0,0 0 0,-1-1 0,1 0 0,-1 0 0,-11 5 0,4-3 0,-1 0 0,1-1 0,-2 0 0,1-2 0,0 1 0,-1-2 0,-19 2 0,-8 2 0,41-6 0,1-1 0,0 1 0,0 0 0,-1 0 0,1 0 0,0 0 0,0 0 0,-1 0 0,1 0 0,0 0 0,0 0 0,-1 1 0,1-1 0,0 0 0,0 0 0,0 0 0,-1 0 0,1 0 0,0 0 0,0 0 0,0 0 0,-1 1 0,1-1 0,0 0 0,0 0 0,0 0 0,0 0 0,-1 1 0,1-1 0,0 0 0,0 0 0,0 0 0,0 1 0,3 7 0,17 12 0,-15-14 0,112 113 0,18 3 0,-120-108 0,-13-11 0,1 0 0,-1 0 0,1-1 0,-1 1 0,1-1 0,0 0 0,0 0 0,0 0 0,0 0 0,1 0 0,-1-1 0,0 0 0,1 1 0,4 0 0,-2-3-68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4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11856,'0'0'6367,"4"11"-5767,0 4-375,1 0 1,-2 0-1,0 0 0,-1 0 0,0 1 0,-1-1 0,-1 0 0,-1 1 0,-3 25 0,1-27-12,-1 6 274,-1-1 1,-10 23-1,13-36-316,-1 0 0,1-1 0,-2 0 0,1 1 0,0-1 0,-1-1 0,0 1 0,0 0 0,-1-1 0,1 0 0,-9 6 0,6-5 185,1-1 1,-1 0 0,-1 0 0,-9 3 0,16-6-444,0-1-1,0 0 1,-1 1-1,1-1 1,0 0 0,0 1-1,-1-1 1,1 0 0,0 0-1,-1 0 1,1 0 0,0-1-1,-1 1 1,1 0-1,0 0 1,-1-1 0,1 1-1,0-1 1,0 1 0,0-1-1,-1 0 1,1 1-1,0-1 1,0 0 0,0 0-1,0 0 1,0 1 0,0-1-1,0 0 1,0-2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23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0 133 17079,'0'0'3888,"15"2"-3284,20 0-168,0-1-1,-1-1 0,44-7 1,-24-2 319,-1-3 1,1-1-1,-2-4 0,79-34 1,-102 31-562,-20 11-3653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5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69 165 8136,'0'0'11057,"-5"10"-10721,1-1-280,-32 69 674,31-66-557,1 0 0,0 1 0,1 0 0,0 0 0,-1 16 0,4-23-55,0 1 0,0-1 0,0 0 0,0 0 0,1 0 0,0 0 1,4 12-1,-4-16-71,0 0 1,0 0-1,1 0 1,-1 0 0,0 0-1,1-1 1,-1 1-1,1 0 1,0-1 0,0 1-1,-1-1 1,1 1-1,0-1 1,0 0-1,0 0 1,0 0 0,1 0-1,-1 0 1,0 0-1,0-1 1,1 1 0,-1-1-1,0 0 1,4 1-1,0-1 29,0 0 0,1-1 0,-1 1-1,0-1 1,0 0 0,1-1 0,-1 0 0,0 0-1,0 0 1,-1 0 0,1-1 0,0 0 0,-1 0-1,8-7 1,4-3 148,-1-1 0,0 0-1,13-17 1,-12 9 161,-1 0 0,-1-1 0,-1-1 0,-1 0 0,0-1 0,8-28 0,-17 42 278,-6 12-214,-6 21-105,7-8-283,0-1 1,1 1 0,0-1-1,1 1 1,1-1 0,0 1-1,4 13 1,33 89 206,-39-116-267,2 5 21,0-1 0,0 1 0,0-1 0,1 1 0,-1-1 0,1 0 0,0 0 0,0-1 0,1 1 0,6 5 1,-9-8-9,1 1 0,0-1 1,0 0-1,0 0 1,0-1-1,0 1 1,0 0-1,0-1 0,0 1 1,0-1-1,1 1 1,-1-1-1,0 0 1,0 0-1,0 0 1,0 0-1,1-1 0,-1 1 1,0 0-1,0-1 1,0 0-1,0 1 1,0-1-1,0 0 0,0 0 1,3-2-1,0-1 23,0 0-1,0 0 0,-1-1 0,1 0 0,-1 1 0,0-2 0,0 1 1,-1 0-1,0-1 0,1 1 0,-2-1 0,1 0 0,2-11 0,2-4 140,-2-1-1,4-36 0,-6 43-108,-2-1-1,0 1 0,-1-1 0,-1 0 1,0 1-1,-1-1 0,0 1 0,-2-1 1,-6-18-1,7 27-66,1 0 0,14 12 0,15 5 0,1 0 0,0-1 0,0-2 0,1-1 0,44 3 0,-16-1 0,-21-2 0,0-2 0,60-2 0,-80-3 0,1 0 0,-1-2 0,0 0 0,0 0 0,0-2 0,0 0 0,-1-1 0,18-9 0,-26 12 0,13-8 0,-17 6 0,-14 0 0,5 5 0,0 0 0,0 1 0,0-1 0,1 1 0,-1 1 0,0-1 0,0 1 0,0 0 0,-8 4 0,2-2 0,-20 10 0,1 0 0,0 2 0,2 1 0,0 2 0,0 0 0,2 2 0,-47 47 0,69-63 0,0 1 0,0 0 0,1 0 0,0 1 0,0-1 0,1 1 0,-1 0 0,2 0 0,-1 0 0,-2 10 0,5-15 0,-1 0 0,1 0 0,-1 1 0,1-1 0,0 0 0,0 0 0,0 0 0,0 0 0,1 0 0,-1 0 0,1 1 0,-1-1 0,1 0 0,-1 0 0,1 0 0,0 0 0,0 0 0,0-1 0,0 1 0,1 0 0,-1 0 0,0-1 0,1 1 0,-1-1 0,1 1 0,-1-1 0,1 1 0,0-1 0,0 0 0,-1 0 0,1 0 0,0 0 0,0 0 0,0 0 0,0-1 0,0 1 0,0-1 0,1 1 0,-1-1 0,2 0 0,3 1 0,0-1 0,0 0 0,0 0 0,0-1 0,0 0 0,-1 0 0,1 0 0,0-1 0,-1 0 0,1-1 0,-1 1 0,0-1 0,0 0 0,0-1 0,0 0 0,0 0 0,-1 0 0,8-7 0,7-9 0,-1-1 0,0 0 0,16-26 0,-28 37 0,4-8 0,-10 15 0,1 0 0,-1 1 0,1-1 0,-1 0 0,1 1 0,0-1 0,0 1 0,0-1 0,0 1 0,1 0 0,-1 0 0,0 0 0,1 0 0,4-2 0,-6 4 0,0 0 0,-1 0 0,1 0 0,0 0 0,0 1 0,-1-1 0,1 0 0,0 0 0,-1 0 0,1 1 0,0-1 0,-1 0 0,1 1 0,0-1 0,-1 1 0,1-1 0,0 1 0,-1-1 0,1 1 0,-1-1 0,1 1 0,-1-1 0,0 1 0,1 0 0,0 0 0,13 23 0,-8-14 0,6 8 0,-3-4 0,1 0 0,0 0 0,21 20 0,-30-33 0,0 0 0,0 0 0,1 0 0,-1 0 0,1 0 0,-1-1 0,1 1 0,-1-1 0,1 1 0,-1-1 0,1 1 0,-1-1 0,1 0 0,0 0 0,-1 1 0,1-1 0,0 0 0,-1-1 0,1 1 0,-1 0 0,1 0 0,0-1 0,-1 1 0,1-1 0,-1 1 0,1-1 0,-1 0 0,1 0 0,-1 1 0,0-1 0,1 0 0,-1 0 0,0 0 0,0-1 0,0 1 0,0 0 0,0 0 0,1-2 0,5-6 0,0 1 0,-1-2 0,0 1 0,5-12 0,30-77 0,-12 27 0,-17 36 0,-10 72 0,-2-16 0,1-1 0,0 1 0,2-1 0,0 1 0,1-1 0,1 0 0,1-1 0,16 35 0,-22-53 0,0 0 0,1 0 0,-1 0 0,1 0 0,0 0 0,-1-1 0,1 1 0,0 0 0,-1 0 0,1-1 0,0 1 0,0 0 0,-1-1 0,1 1 0,0-1 0,0 1 0,0-1 0,0 1 0,0-1 0,0 0 0,0 1 0,0-1 0,2 0 0,-1 0 0,-1 0 0,1 0 0,-1-1 0,1 1 0,0-1 0,-1 1 0,1-1 0,-1 0 0,0 0 0,1 0 0,-1 0 0,1 1 0,1-3 0,4-5 0,0 1 0,0-1 0,10-16 0,-16 22 0,9-17 0,0 0 0,0 0 0,6-23 0,-8 20 0,0 1 0,21-34 0,-29 54 0,1 0 0,0 0 0,-1 0 0,1-1 0,0 1 0,0 0 0,0 0 0,0 0 0,0 0 0,0 1 0,0-1 0,0 0 0,0 0 0,0 1 0,0-1 0,1 0 0,-1 1 0,0-1 0,1 1 0,-1 0 0,0-1 0,1 1 0,-1 0 0,0 0 0,1 0 0,-1 0 0,0 0 0,1 0 0,-1 0 0,0 0 0,1 1 0,-1-1 0,0 0 0,1 1 0,-1-1 0,0 1 0,0 0 0,1-1 0,-1 1 0,0 0 0,0 0 0,0 0 0,1 1 0,37 28 0,40 27 0,-70-51 0,1 0 0,0-1 0,0 0 0,1-1 0,-1 0 0,17 3 0,-22-6 0,0 0 0,1 0 0,-1-1 0,1 1 0,-1-1 0,0-1 0,1 1 0,-1-1 0,1 0 0,-1 0 0,0 0 0,0-1 0,0 0 0,1 0 0,-2 0 0,6-4 0,-5 3 0,-1-1 0,1 0 0,-1 0 0,0 0 0,0-1 0,-1 1 0,1-1 0,-1 0 0,0 0 0,-1 0 0,1 0 0,-1-1 0,0 1 0,3-11 0,-3 5 0,0 0 0,0-1 0,-1 1 0,-1-1 0,1 1 0,-2-1 0,-2-17 0,3 28 0,0 1 0,-1-1 0,1 0 0,0 1 0,0-1 0,0 0 0,-1 1 0,1-1 0,0 1 0,-1-1 0,1 0 0,0 1 0,-1-1 0,1 1 0,-1-1 0,1 1 0,-1-1 0,1 1 0,-1-1 0,1 1 0,-1 0 0,1-1 0,-1 1 0,0 0 0,1-1 0,-1 1 0,0 0 0,1 0 0,-2-1 0,1 2 0,-1-1 0,0 0 0,1 0 0,-1 0 0,1 1 0,-1-1 0,1 1 0,-1 0 0,1-1 0,-1 1 0,-2 1 0,-1 2 0,-1 0 0,1 0 0,0 1 0,0-1 0,-4 7 0,4-4 0,0 0 0,0 1 0,1 0 0,0-1 0,0 2 0,1-1 0,0 0 0,1 1 0,0-1 0,0 1 0,0 0 0,1-1 0,1 1 0,0 0 0,0 0 0,0 0 0,1-1 0,1 1 0,-1 0 0,1-1 0,4 10 0,-2-5 0,1 0 0,1 0 0,0-1 0,1 0 0,0 0 0,0-1 0,1 0 0,1 0 0,10 9 0,-12-12 0,0-1 0,1 1 0,0-1 0,1-1 0,0 0 0,0 0 0,0-1 0,15 7 0,-19-11 0,-1 1 0,1-1 0,0 0 0,-1 0 0,1-1 0,0 1 0,-1-1 0,1 0 0,0-1 0,0 1 0,-1-1 0,1 0 0,0 0 0,-1 0 0,1 0 0,-1-1 0,0 0 0,1 0 0,-1 0 0,0-1 0,5-3 0,28-23 850,-17 13-5635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5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6 237 11256,'0'0'8397,"-1"-12"-7801,-4-38-12,6 45-482,-1 0-1,1 0 1,-1 0 0,1 0 0,1 0 0,-1 1 0,1-1 0,-1 0 0,1 1 0,1-1 0,-1 1-1,1 0 1,3-5 0,0 0 105,1-3 98,1 2 0,1-1 0,0 1 1,0 0-1,1 1 0,0 0 0,17-12 0,-26 21-244,0-1-1,0 1 1,0-1-1,0 1 1,0-1-1,0 1 0,0 0 1,0 0-1,0-1 1,1 1-1,-1 0 1,0 0-1,0 0 1,0 0-1,0 0 1,0 0-1,0 1 0,1-1 1,-1 0-1,0 0 1,0 1-1,0-1 1,0 1-1,0-1 1,0 1-1,0-1 1,0 1-1,0 0 0,0-1 1,-1 1-1,1 0 1,0 0-1,0 0 1,-1-1-1,1 1 1,1 2-1,2 4 144,-1 0 1,1 0-1,-1 0 1,3 10-1,-1-4-4,-3-9-180,4 11 447,1 1 1,0-1-1,1 0 0,17 22 1,-23-34-387,1 0 1,0 0-1,0 0 1,0 0-1,0 0 0,1-1 1,-1 1-1,1-1 1,-1 0-1,1 0 1,0 0-1,0 0 1,0-1-1,0 0 1,0 0-1,0 0 0,0 0 1,0-1-1,0 1 1,1-1-1,-1 0 1,0 0-1,0-1 1,5 0-1,-1 0-81,0-1 0,-1 0 0,1 0 0,-1 0 0,1-1 0,-1 0 0,0-1 0,0 0 0,-1 0 0,7-5 0,0 2 0,-12 7 0,0 0 0,0-1 0,0 1 0,0-1 0,0 1 0,0-1 0,-1 0 0,1 1 0,0-1 0,0 0 0,0 1 0,-1-1 0,1 0 0,0 0 0,0 0 0,-1 0 0,1-1 0,4-10-3939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5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223 243 12056,'0'0'14425,"12"5"-13932,-2 0-330,1-2 1,19 6-1,-28-9-136,-1 0 0,1 0 0,-1 0 0,1 0 0,-1 0-1,1 0 1,-1-1 0,1 1 0,-1-1 0,1 1 0,-1-1-1,0 1 1,1-1 0,-1 0 0,0 0 0,0 1 0,1-1-1,-1 0 1,0 0 0,0 0 0,0-1 0,0 1-1,1-2 1,16-31 558,-15 27-430,2-5 92,0-1-1,-1 1 0,0-1 1,-1 0-1,3-20 0,-5 28-140,-1 0-1,0 0 1,0 1-1,0-1 1,-1 0 0,0 0-1,1 0 1,-2 0-1,1 1 1,0-1 0,-1 1-1,0-1 1,0 1-1,-1-1 1,1 1 0,-1 0-1,0 0 1,-4-5-1,4 7-92,0 0 0,0 0-1,0 0 1,0 0-1,0 1 1,-1-1-1,1 1 1,0 0 0,-1 0-1,1 0 1,-1 0-1,1 1 1,-1-1 0,1 1-1,-1 0 1,0 0-1,1 0 1,-1 0 0,1 1-1,-1 0 1,1 0-1,-1 0 1,1 0 0,-4 2-1,-10 4 16,0 0 0,0 1 0,-19 14 0,34-20-28,-14 8 0,0 1 0,1 1 0,1 1 0,0 0 0,1 0 0,0 2 0,1-1 0,-19 32 0,28-41 0,0 1 0,1-1 0,0 1 0,0 0 0,1 0 0,0 0 0,0-1 0,0 1 0,0 0 0,1 0 0,0 0 0,1 0 0,-1 0 0,1 0 0,0 0 0,0 0 0,1 0 0,0 0 0,4 8 0,-3-7 0,2 1 0,-1-1 0,1 0 0,0 0 0,0 0 0,1-1 0,0 0 0,0 0 0,0 0 0,1-1 0,0 0 0,0 0 0,8 4 0,-5-4 0,1-1 0,-1 0 0,1-1 0,0 0 0,0 0 0,0-1 0,0-1 0,15 1 0,9-3 0,47-5 0,16-1 0,-78 5 441,40-7 1,-9 2-5260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5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10152,'0'0'14146,"-7"10"-13941,-19 35-9,24-42-160,1 0-1,0 0 0,-1 0 0,1 1 1,1-1-1,-1 0 0,0 0 0,1 0 1,-1 1-1,1-1 0,0 0 1,0 0-1,0 1 0,1-1 0,-1 0 1,1 1-1,0-1 0,0 0 0,0 0 1,0 0-1,0 0 0,1 0 1,0 0-1,-1 0 0,1-1 0,3 4 1,6 15 145,-7-14-85,0 0 0,0-1 0,1 1 0,0-1 1,0 0-1,0 0 0,1-1 0,0 1 1,0-1-1,0-1 0,11 7 0,-15-10-65,0 0-1,0 0 1,1-1-1,-1 1 0,0-1 1,0 1-1,0-1 1,1 0-1,-1 0 1,0 0-1,0 0 1,0 0-1,1-1 1,-1 1-1,0-1 1,0 1-1,0-1 0,0 0 1,0 1-1,0-1 1,0-1-1,0 1 1,0 0-1,0 0 1,-1-1-1,1 1 1,1-2-1,3-3-709,0 1 0,-1-1-1,0 0 1,0-1 0,5-7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5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14672,'0'0'2847,"24"72"-2879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5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11352,'0'0'3830,"-3"15"-3164,-18 207 1655,26 35 557,-5-252-2780,1 53 1519,0-51-639,3-12-26,3-13-253,2-17-307,0 1 0,3 0 0,0 0 0,23-39 0,-31 67-331,0-1 0,0 1 0,1 0 0,0 1 0,1-1 0,-1 1 1,12-8-1,-16 11-47,1 1 1,0 0-1,-1 0 1,1-1-1,0 1 1,0 1-1,0-1 1,0 0-1,0 0 1,0 1-1,0-1 1,0 1-1,0-1 1,0 1 0,1 0-1,-1 0 1,0 0-1,0 0 1,0 0-1,0 1 1,0-1-1,0 1 1,0-1-1,0 1 1,0 0-1,0-1 1,0 1-1,0 0 1,0 0 0,0 1-1,-1-1 1,3 2-1,-3-2-6,0 0-1,0 0 1,0 0-1,0 0 1,0 1-1,-1-1 1,1 0-1,0 1 1,-1-1-1,1 0 1,-1 1-1,1-1 1,-1 1 0,0-1-1,1 1 1,-1-1-1,0 1 1,0-1-1,0 1 1,-1 2-1,1-1 4,-1 1 1,0-1-1,0 0 0,-1 0 0,1 0 0,-1 0 0,0-1 0,1 1 0,-4 3 1,-3 4 63,-1-1 0,0 0 0,-19 13 1,18-16 78,9-6-146,1 0 0,-1 0-1,0 0 1,1 0 0,-1 1 0,1-1 0,-1 0 0,1 0 0,-1 1-1,1-1 1,-1 0 0,1 1 0,-1-1 0,1 1 0,-1-1 0,1 0-1,-1 1 1,1-1 0,0 1 0,-1-1 0,1 1 0,0-1 0,0 1 0,-1-1-1,1 1 1,0 0 0,0-1 0,0 1 0,0-1 0,-1 1 0,1 0-1,0-1 1,0 1 0,0-1 0,0 1 0,0 0 0,1-1 0,-1 1-1,0-1 1,0 1 0,0 0 0,0-1 0,1 1 0,26 58 328,-20-48-224,1 1 1,0-1-1,0-1 1,15 15-1,-22-24-95,0 0-1,0-1 1,0 0-1,0 1 0,0-1 1,0 0-1,0 1 0,0-1 1,0 0-1,0 0 1,1 0-1,-1 0 0,0 0 1,0 0-1,0 0 1,0 0-1,0 0 0,0-1 1,0 1-1,0 0 0,0-1 1,0 1-1,0-1 1,0 1-1,0-1 0,0 1 1,0-1-1,1-1 1,19-17-4467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3:5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14672,'0'0'6943,"5"11"-6496,83 191 2997,-87-197-3290,1-1 63,0 1 0,0 0 0,0-1 0,0 1 0,4 4 0,-5-8-163,0-1 0,-1 1 0,1 0 0,0 0 1,0-1-1,-1 1 0,1 0 0,0-1 0,0 1 0,0-1 0,0 1 1,0-1-1,0 1 0,0-1 0,0 0 0,0 1 0,0-1 0,0 0 1,0 0-1,0 0 0,0 0 0,0 0 0,1 0 0,-1 0 1,0 0-1,0 0 0,0-1 0,0 1 0,0 0 0,2-1 0,7-4-43,13-5 319,-10 0-4321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0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 16280,'0'0'3105,"-11"13"-2524,-135 142 668,-56 57 1486,186-194-1781,12-17-3403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0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7736,'0'0'15647,"8"-10"-15440,29-32-8,-34 40-176,0 0 1,1 0 0,-1 0 0,0 0 0,1 1 0,-1 0-1,1-1 1,0 1 0,-1 0 0,1 1 0,0-1 0,0 1-1,-1-1 1,1 1 0,0 0 0,0 1 0,6 0 0,7 0 111,161-11 3888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0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11656,'0'0'14518,"14"-2"-14293,6-1-155,46-7 401,76-3-1,102 19 1424,-226-4-1610,2-1 354,-6-9-4438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26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0 480 9040,'0'0'12118,"10"-6"-11526,33-19-5,-38 22-401,0-1 1,0 0-1,0 0 1,-1 0-1,1-1 1,-1 0-1,6-8 1,-7 8-41,0 1 0,0 0 0,1 0 0,0 0 0,5-4 0,119-81 3023,-118 81-2976,3-2 1162,27-17 0,-35 25-1157,0-1 0,0 1 0,1 0 1,-1 0-1,0 1 0,1 0 0,-1 0 1,1 0-1,8 0 0,-13 1-198,0 0 0,-1 0 0,1 1 0,0-1 0,0 0 0,-1 1 0,1-1 0,0 0 0,-1 1 0,1-1 0,0 1 0,-1-1 0,1 1 0,-1-1 0,1 1 0,-1-1 0,1 1 0,-1-1 0,1 1 0,-1 0 0,1-1 0,-1 1 0,0 0 0,1 0 0,-1-1 0,0 1 0,0 1 0,5 24 0,-4-20 0,11 138 0,-9-89 0,2-1 0,21 89 0,-25-140 0,0 0 0,0 1 0,1-1 0,-1 0 0,1 0 0,0 0 0,0 0 0,0 0 0,0-1 0,0 1 0,4 2 0,-5-3 0,1-1 0,-1 0 0,0 0 0,1 0 0,-1 0 0,1-1 0,0 1 0,-1 0 0,1-1 0,0 1 0,-1-1 0,1 1 0,0-1 0,-1 0 0,1 0 0,0 0 0,0 0 0,-1 0 0,1 0 0,0 0 0,0 0 0,-1-1 0,1 1 0,2-2 0,2 0 0,0-1 0,-1 0 0,1-1 0,-1 0 0,1 1 0,-1-2 0,0 1 0,-1 0 0,1-1 0,-1 0 0,0 0 0,0-1 0,0 1 0,3-8 0,9-13 0,-1-1 0,-2-1 0,0 0 0,-2-1 0,-1 0 0,7-35 0,24-96 0,2-8 0,-43 165 0,1 0 0,0-1 0,0 1 0,0 0 0,0 0 0,1-1 0,-1 1 0,1 0 0,0 0 0,0 1 0,0-1 0,0 0 0,0 1 0,1-1 0,4-3 0,-3 3 0,0 1 0,1-1 0,0 1 0,-1 0 0,1 0 0,0 0 0,0 1 0,0-1 0,8 0 0,7 1 0,0 0 0,0 2 0,0 0 0,25 5 0,-36-5 0,16 4 0,-20-4 0,0 1 0,1-1 0,-1-1 0,0 1 0,1-1 0,-1 0 0,1 0 0,5-1 0,6-6 0,-15-8 0,-2 7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0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68 7832,'0'0'3712,"-10"2"-3424,9-2-284,-18 4 521,0 1 0,-29 12 1,-3 1 964,38-14-598,0 1 1,0 0-1,-20 11 0,4-3 838,22-12-331,21-12-736,12-4-344,1 0 0,54-20 0,63-11 278,-104 34-397,-4 4 115,1 1 1,0 2-1,0 2 1,71 3 0,-63 0 319,0 6 545,-45-5-1142,1-1 0,0 1 1,0 0-1,-1-1 0,1 1 1,0 0-1,-1-1 0,1 1 0,-1 0 1,1-1-1,-1 1 0,0 0 1,1 0-1,-1 0 0,1 1 0,0 3-3682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0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141 171 9848,'0'0'7610,"-10"-1"-7190,-32-2-3,40 3-254,0 0-1,-1 0 0,1 0 0,0 0 0,-1 0 1,1 0-1,0 1 0,-1-1 0,-3 2 0,-6 1 2144,31 7-848,-14-7-1311,1-1 1,0 0-1,0 0 1,0 0-1,0 0 1,0-1-1,0 0 1,1 0-1,-1-1 1,12 0-1,-3-1 167,1-1 1,0 0-1,16-6 1,-29 7-249,0 0 0,0 0 0,-1 0 0,1 0 0,0-1 0,-1 1 0,1-1 0,-1 0 0,0 0 0,0 0 0,1 0 1,-1 0-1,0 0 0,-1 0 0,1-1 0,0 1 0,-1-1 0,1 1 0,-1-1 0,0 0 0,0 0 0,0 1 0,0-1 0,0 0 1,-1 0-1,1 0 0,-1 0 0,0 0 0,0 0 0,0 0 0,0 0 0,-1 0 0,0-5 0,0 2 29,0 1 1,0 0-1,-1 0 0,0-1 0,0 1 0,0 0 0,0 0 0,-1 1 0,1-1 0,-1 0 0,-1 1 0,1 0 1,0 0-1,-1 0 0,0 0 0,0 0 0,-8-5 0,8 7-34,-1 0 0,1 0 0,-1 0 0,0 1 0,1 0 0,-1 0 0,0 0 0,0 0 1,0 1-1,0 0 0,0 0 0,0 0 0,1 0 0,-1 1 0,0 0 0,0 0 0,0 0 0,1 1 0,-1-1 0,1 1 0,-1 0 0,1 1 0,0-1 0,-1 1 0,1 0 0,1 0 0,-5 3 1,0 1-36,1 1 1,0-1 0,1 1 0,-1 1 0,1-1 0,1 1 0,0 0 0,0 0-1,1 0 1,0 1 0,-5 20 0,5-13-6,0 0 0,2 1-1,0 0 1,1 0 0,1-1 0,1 1 0,0 0-1,1 0 1,5 19 0,-5-32-21,-1 0 0,1 1 0,0-1 0,1 0 0,-1 0 0,1-1 0,0 1 0,0 0 0,0-1 0,1 0 0,0 0 0,0 0 0,0 0 0,0 0 0,0-1 0,1 0 0,0 0 0,0 0 0,-1-1 0,1 1 0,1-1 0,-1 0 0,0-1 0,0 1 0,1-1 0,-1 0 0,1 0 0,-1-1 0,1 0 0,-1 0 0,10-1 0,1 0 0,0-1 0,0-1 0,0 0 0,0-2 0,-1 1 0,1-2 0,18-9 0,-13 4 0,-5 5 0,-1-2 0,1 0 0,-1-1 0,-1-1 0,0 0 0,0-1 0,23-24 0,-19 12-4043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1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9040,'0'0'12610,"-9"11"-12226,-1-1-268,-56 74 1540,63-80-1545,0 0 0,1 0-1,0 1 1,0 0 0,0-1 0,0 1 0,1 0-1,-1 0 1,1 0 0,0 0 0,1 0 0,-1 0 0,1 0-1,0 0 1,1 0 0,-1 0 0,1 0 0,0 0-1,0 0 1,0 0 0,1-1 0,0 1 0,0 0 0,0-1-1,5 9 1,-2-7 41,-2-2-9,-1 0-1,1 0 0,0 0 1,0-1-1,1 0 1,-1 0-1,6 4 1,-8-6-113,1-1 1,0 1-1,-1 0 1,1-1 0,0 0-1,-1 1 1,1-1-1,0 0 1,-1 0-1,1 0 1,0 0 0,-1 0-1,1 0 1,0 0-1,0-1 1,-1 1 0,1-1-1,-1 1 1,1-1-1,0 0 1,-1 1-1,1-1 1,-1 0 0,0 0-1,3-2 1,-2 1-315,1-1 0,-1 0 0,0 0 0,0 0-1,0 0 1,0-1 0,0 1 0,-1 0 0,3-8 0,-3 9-1388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1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14464,'0'0'5903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1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9744,'0'0'11529,"-11"8"-11177,4-4-316,-3 3 129,0 1 1,0-1-1,0 2 1,1-1-1,0 1 1,1 1-1,-8 10 1,12-14 20,0 0-1,1 1 1,0-1 0,1 1 0,0-1 0,0 1 0,0 0 0,0 0 0,1 0 0,0 10 0,1-13-81,0 0 1,1-1 0,0 1 0,-1-1-1,1 1 1,0-1 0,1 1-1,-1-1 1,1 1 0,-1-1-1,1 0 1,0 0 0,0 0 0,1 0-1,-1 0 1,1 0 0,-1-1-1,1 1 1,0-1 0,0 0-1,6 4 1,-6-5-43,1 1 0,0-1 0,0 0 0,0 0 0,0 0 0,0-1 0,0 1 0,0-1 0,0 0 0,0 0 0,0-1 0,0 1 0,0-1 0,5-1 0,-7 1-467,0 0-1,0 1 1,1-1 0,-1 0 0,0 0 0,0 0-1,0-1 1,0 1 0,2-2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1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 14776,'0'0'5263,"-12"-60"-4607,12 54 8,0 0-144,0 0 0,-2 2 568,2 2-592,2 2-288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1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8936,'0'0'10101,"-3"11"-9715,-5 35 112,2-1-1,-1 64 1,8 103 1077,-2-24 2003,1-187-3098,0-8-264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1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9944,'0'0'7497,"-10"9"-7045,-30 28-8,38-34-396,0 0 0,0-1 0,0 1 0,1 0 0,-1 0 0,1 0 0,-1 0 0,1 1 0,0-1 0,0 0 0,1 0 0,-1 1 0,1-1-1,-1 6 1,0 4 113,-6 44 640,4 1 1,3 73-1,2-43 491,4-23 1369,-1-90-1709,-3 16-855,0-3-9,1 0 0,0 1 0,1 0 0,0-1 0,9-17 0,10-16 110,-15 28-87,1 1 0,0-1 0,18-22 0,-24 35-97,0 1 1,0-1-1,0 1 1,1 0 0,0 0-1,-1 0 1,1 0-1,0 1 1,0 0-1,1 0 1,-1 0 0,0 0-1,1 0 1,-1 1-1,1 0 1,0 0 0,-1 0-1,10 0 1,-12 1-16,-1 0 0,1 0 0,0 0 0,0 0 0,0 0 0,-1 1 0,1-1 0,0 1 1,0-1-1,-1 1 0,1 0 0,0-1 0,-1 1 0,1 0 0,-1 0 0,1 0 0,-1 0 0,1 1 0,-1-1 0,0 0 0,0 1 1,1-1-1,-1 0 0,0 1 0,0 0 0,0-1 0,-1 1 0,1-1 0,0 1 0,-1 0 0,1 0 0,0 2 0,-1 0 0,1-1 0,-1 1-1,0-1 1,0 1-1,-1-1 1,1 0-1,-1 1 1,1-1 0,-1 1-1,0-1 1,0 0-1,-1 0 1,1 1-1,-1-1 1,1 0 0,-3 3-1,-5 5 9,7-6 0,-1 0 0,-1-1 0,1 0 0,-1 0 0,1 0 0,-1 0 0,-6 4 0,9-7 3,1 0 1,0-1-1,-1 1 1,1-1-1,0 1 1,-1 0-1,1 0 0,0-1 1,0 1-1,0 0 1,0-1-1,0 1 1,-1 0-1,1 0 1,1-1-1,-1 1 1,0 0-1,0 0 1,0-1-1,0 1 1,0 0-1,1-1 0,-1 1 1,0 0-1,1-1 1,-1 1-1,0 0 1,1-1-1,-1 1 1,1 0-1,-1-1 1,1 1-1,20 28 93,-17-23-41,11 15 321,1-1 0,19 19-1,-29-36-30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1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12072,'0'0'5318,"2"13"-4926,11 326 2623,-16-95 2025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1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13968,'0'0'6258,"10"0"-5947,32-1 10,-40 1-285,0 1 0,0-1 0,0 1 0,0 0 0,0 0-1,0 0 1,0 0 0,0 0 0,0 0 0,-1 0 0,1 1 0,-1-1 0,1 1 0,-1-1 0,1 1 0,-1-1-1,0 1 1,1 0 0,-1 0 0,0 0 0,0 2 0,8 8 182,11 11 311,0 1 1,-1 1-1,16 31 0,-17-33 120,-15-20-470,0 1 0,0-1-1,0 1 1,-1-1 0,0 1 0,1 0-1,-1 0 1,1 5 0,-3-9-158,0 0 0,0 0 0,0 1 0,0-1 0,0 0 1,0 0-1,0 0 0,0 1 0,0-1 0,0 0 1,1 0-1,-1 0 0,0 1 0,0-1 0,0 0 1,0 0-1,0 0 0,0 0 0,1 1 0,-1-1 0,0 0 1,0 0-1,0 0 0,1 0 0,-1 0 0,0 1 1,0-1-1,0 0 0,1 0 0,-1 0 0,0 0 0,0 0 1,0 0-1,1 0 0,-1 0 0,0 0 0,0 0 1,0 0-1,1 0 0,-1 0 0,0 0 0,1 0 1,10-8 551,4-9-4410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40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25 119 13672,'0'0'1288,"-24"-70"-976,26 55-136,4 3 0,4 2-56,2 2-8,0 4 0,-4 4-8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28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0 195 11656,'0'0'13050,"12"1"-12517,9 2-313,69 5 1777,-77-8-1438,-1 0-1,1-1 1,0-1-1,21-5 1,-29 6-380,0-1 0,0 0 1,0 0-1,0-1 0,0 1 1,-1-1-1,1 0 0,-1 0 0,0-1 1,0 1-1,0-1 0,0 0 1,6-9-1,-7 9-179,-1 0 0,1 0 0,-1 0 0,0 0 0,0 0 0,0-1 0,-1 1 0,1-1 0,-1 1 0,1-6 0,-2 6 0,0 1 0,-1-1 0,1 1 0,-1 0 0,1-1 0,-1 1 0,0 0 0,0-1 0,0 1 0,-1 0 0,1 0 0,-1 0 0,0 0 0,0 0 0,-2-2 0,2 1 0,-1 1 0,1 0 0,-1 0 0,0 0 0,0 0 0,0 0 0,0 1 0,-1-1 0,1 1 0,-5-2 0,2 2 0,1 0 0,-1 1 0,1 0 0,-1 0 0,1 1 0,-1-1 0,-7 1 0,9 0 0,-1 0 0,0 0 0,0 0 0,0 0 0,1 1 0,-1 0 0,0 0 0,1 0 0,-1 1 0,0-1 0,1 1 0,0 0 0,-1 0 0,1 1 0,0-1 0,0 1 0,0 0 0,1 0 0,-1 0 0,1 1 0,-1-1 0,-3 7 0,-1 2 0,1-1 0,0 2 0,1-1 0,0 1 0,1 0 0,-5 19 0,8-24 0,0 0 0,1 1 0,0-1 0,1 0 0,-1 0 0,1 0 0,1 1 0,0-1 0,0 0 0,0 0 0,1 0 0,4 9 0,-3-10 0,0 1 0,0-1 0,1 0 0,0-1 0,1 1 0,-1-1 0,12 11 0,-13-13 0,1-1 0,1 0 0,-1 0 0,0 0 0,1 0 0,0-1 0,-1 0 0,1 0 0,0 0 0,0 0 0,0-1 0,10 2 0,-2-2 0,0 0 0,0-1 0,0 0 0,0-1 0,0 0 0,0-1 0,0 0 0,0-2 0,-1 1 0,1-1 0,-1-1 0,0 0 0,0-1 0,15-10 0,8-3 987,-15 8-1817,-2-1-3335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1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0 14464,'0'0'2386,"-9"11"-1717,-21 24 261,-64 57 0,30-40-190,15-14 424,3 2 0,-71 77 0,79-77-246,21-25-3738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1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11256,'0'0'10954,"10"-2"-10626,193-24 1363,-154 26-917,59 6 1,-101-6-609,0 1-1,0-1 1,0 1 0,0 1 0,0-1 0,-1 1 0,1 0-1,-1 1 1,1-1 0,-1 1 0,0 1 0,0-1-1,9 8 1,-22-1-2230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1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12864,'0'0'3647,"13"-3"-2828,-11 3-795,184-43 2853,31-10 61,-127 42-5428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1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225 144 10656,'0'0'10359,"11"2"-9801,5 0-210,0 0 0,0-1 0,20-1 0,-30-1-120,0 0 0,0 0-1,0 0 1,-1 0 0,1-1-1,8-4 1,-12 5-105,1 0 0,-1 0 0,0-1 0,0 1 0,0-1 0,0 0 0,0 1 0,-1-1 0,1 0 0,0 0 0,-1 0 0,1 0 0,-1 0 0,0-1 0,0 1 0,2-3 0,-3 1-23,0 1 0,-1-1-1,1 1 1,-1-1 0,1 1 0,-1 0 0,0-1-1,0 1 1,-1 0 0,1 0 0,-1 0 0,0 0 0,1 0-1,-1 0 1,-3-3 0,0 1-25,0 1-1,0-1 1,-1 1 0,0 1-1,0-1 1,0 1-1,0 0 1,0 0 0,-1 0-1,1 1 1,-1 0-1,-11-1 1,6 1 15,0 0 0,0 1 0,0 0-1,0 1 1,0 1 0,-18 3 0,17-1-2,0 0 1,0 1 0,0 0 0,1 2-1,-1-1 1,1 1 0,-16 11 0,22-12-23,0-1 0,1 0 1,-1 1-1,1 0 0,0 0 1,1 1-1,-1-1 1,1 1-1,0 0 0,0 1 1,1-1-1,0 0 1,0 1-1,0 0 0,-2 10 1,5-14-41,-1 0 1,1 0-1,0 0 1,0 1-1,1-1 1,-1 0-1,1 0 1,-1 0-1,1 0 1,0 0-1,0 0 1,0 0 0,1 0-1,-1-1 1,1 1-1,-1 0 1,1-1-1,0 1 1,0-1-1,4 4 1,4 4 113,1-1 1,-1-1-1,18 10 1,-18-11-119,9 5-22,0-1 0,1 0 0,0-2 0,0 0 0,1-1 0,0-1 0,31 5 0,-39-10 0,-1 0 0,1-1 0,0-1 0,0 0 0,0 0 0,0-2 0,-1 1 0,1-2 0,0 1 0,-1-2 0,0 0 0,0 0 0,0-1 0,14-9 0,24-22 860,-25 13-5701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2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9744,'0'0'13433,"15"-2"-13020,-7 1-354,114-4 947,-19 13 724,-91-5-948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2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11256,'0'0'7241,"1"11"-6673,-5 484 3837,6-417-3294,1-17 1326,-3-61-2121,7-5 194,-3 1-4029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11952,'0'0'6281,"-1"12"-5852,-5 89 330,3-24 310,-14 84 0,15-147-876,-3 10 1062,1 1 0,-1 35 590,6-78-504,6-2-1032,1 1-1,15-28 0,-11 24-103,-8 16-154,1-1 0,-1 1 1,1 0-1,1 0 0,-1 1 1,1 0-1,0 0 0,1 0 1,0 0-1,-1 1 0,12-6 1,-1 2 24,0 1 0,1 0 0,34-8 0,-40 11-48,-10 4-9,1 0 0,-1 0-1,1 1 1,-1-1 0,1 1 0,-1-1 0,6 1 0,-8 0-16,1 0 0,-1 0 0,1 0 0,-1 1 0,1-1 0,-1 0 1,1 1-1,-1-1 0,1 1 0,-1-1 0,1 1 0,-1-1 0,0 0 0,1 1 1,-1-1-1,0 1 0,1 0 0,-1-1 0,0 1 0,0-1 0,0 1 0,1-1 1,-1 1-1,0 0 0,0-1 0,0 1 0,0-1 0,0 1 0,0 0 1,0-1-1,0 1 0,0-1 0,-1 1 0,1 0 0,0-1 0,0 1 0,0-1 1,-1 1-1,1 0 0,-1 2 5,0 0 1,0 0 0,-1 1 0,1-1-1,-1-1 1,0 1 0,1 0-1,-1 0 1,0-1 0,-1 1-1,1-1 1,0 1 0,-4 1-1,-40 28 113,25-18-51,-44 24 399,64-37-461,1-1 0,-1 1 1,1-1-1,0 1 0,-1 0 0,1-1 1,-1 1-1,1 0 0,0-1 0,0 1 0,-1 0 1,1 0-1,0-1 0,0 1 0,0 0 0,0 0 1,0-1-1,0 1 0,0 0 0,0 0 0,0-1 1,0 1-1,1 0 0,-1 0 0,0-1 1,0 1-1,1 0 0,-1 0 0,13 19 114,10 12 17,-19-25-105,0 0-1,0-1 1,1 0-1,0 0 1,6 5-1,1-1 42,-6-4 39,0 0 0,1 0 0,0-1 0,0 0 1,1 0-1,-1 0 0,17 6 0,-23-11-86,0 0 0,0 0 0,0 0 0,1 0 0,-1 0 0,0 0 0,0 0 0,0 0 0,0-1 0,0 1 0,0 0 0,0-1 0,0 1 0,0-1 0,0 1 0,0-1 0,0 1 0,0-1 0,0 0 0,0 1 0,0-1 0,1-1 0,7-11-4895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2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13560,'0'0'5174,"1"16"-4499,1 174 1107,-38 165 1848,33-336-2984,2 1 0,0-1 0,3 32-1,2-40-239,2-11 553,7-13-3354,-12 11 1296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2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11152,'0'0'8522,"14"-4"-8122,-7 1-352,18-6 333,0 2-1,47-9 0,-67 15-236,0 1 0,0-1 0,1 1 0,-1 0 0,1 0 0,-1 1 0,0 0 0,0 0 0,1 0 0,-1 0 0,0 1 0,0 0 0,0 0 0,0 0 0,-1 1 0,1 0 0,-1 0 0,1 0 0,-1 0 0,0 1 0,0-1 0,0 1 0,-1 0 0,1 0 0,-1 1 0,0-1 0,0 1 0,-1-1 0,3 7 0,40 105 3296,-44-113-3298,0 0-1,0-1 1,1 1-1,-1-1 1,1 1-1,-1-1 1,1 1-1,0-1 1,0 0-1,0 0 1,0 0-1,0 0 1,1 0-1,-1 0 1,1-1-1,4 3 1,14 1-5666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2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 13464,'0'0'3014,"-14"14"-2205,2-2-602,-10 10 247,0 0 0,-38 26 1,-96 53 1794,24-17-194,24 2 805,98-78-2496,3-4-221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29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12864,'0'0'10322,"12"-9"-9762,39-30-19,-51 38-503,1 1-1,0-1 1,0 0 0,0 1-1,1-1 1,-1 1 0,0-1-1,0 1 1,0-1-1,0 1 1,0 0 0,1 0-1,-1 0 1,0-1-1,0 1 1,1 0 0,-1 0-1,0 1 1,0-1 0,0 0-1,1 0 1,-1 1-1,0-1 1,0 0 0,0 1-1,0-1 1,0 1-1,0-1 1,0 1 0,0 0-1,0 0 1,0-1 0,0 1-1,0 0 1,1 2-1,3 1 193,11 11 392,0 1 0,-1 0 0,-1 2 0,0-1 0,-2 2 0,0 0 0,17 35 0,-23-42-300,-5-8-177,1 0-1,0 0 1,0 0-1,0-1 1,0 1-1,1-1 1,0 1-1,-1-1 1,1 0-1,5 4 1,11 11-145,6 4 0,-24-21 0,1 0 0,-1-1 0,1 1 0,-1-1 0,1 1 0,-1-1 0,1 1 0,0-1 0,-1 0 0,1 1 0,0-1 0,-1 0 0,1 0 0,0-1 0,-1 1 0,1 0 0,-1 0 0,3-1 0,5-3 138,0 1 0,0-2 1,0 1-1,0-1 0,-1-1 0,14-10 1,18-19-3614,-33 28 1938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2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9440,'0'0'11930,"13"4"-11455,-10-2-438,10 2 126,1 0-1,-1 0 0,1-1 0,-1-1 0,26 1 0,198-3 3085,-195 2-2339,-40-2-801,1 1 1,-1-1 0,1 0 0,-1 1 0,1 0 0,-1-1-1,1 1 1,-1 0 0,1 0 0,-1 0 0,0 1-1,0-1 1,4 3 0,11 6 902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2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12760,'0'0'3193,"14"-3"-2592,94-24 703,-56 15-550,251-44 3559,-221 50-2480,-49 6-4516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2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71 136 12360,'0'0'10297,"11"6"-9769,33 16-8,-43-21-469,0 0 1,1 0-1,-1-1 1,0 1-1,1-1 0,-1 1 1,0-1-1,1 1 1,-1-1-1,0 0 1,1 0-1,-1 0 1,1 0-1,-1 0 1,1 0-1,-1 0 1,0 0-1,1 0 1,-1-1-1,3 0 1,4-1 297,-6 2-279,0 0 1,1 0-1,-1 0 0,0 0 0,0-1 0,0 1 0,0 0 0,0-1 1,0 0-1,0 0 0,0 1 0,0-1 0,0 0 0,0-1 1,0 1-1,-1 0 0,1 0 0,0-1 0,-1 1 0,3-4 1,-3 3-3,1-1 0,-1 1 0,0-1 1,0 1-1,0-1 0,0 0 1,0 0-1,-1 0 0,1 1 1,-1-1-1,0 0 0,0 0 1,0-5-1,-1 2 22,0 0 0,0 0-1,0 0 1,-1 0 0,0 1 0,0-1 0,0 0 0,-1 1-1,0 0 1,0-1 0,0 1 0,-1 0 0,1 1 0,-6-6-1,7 8-37,0 1 0,0-1 0,-1 1 0,1-1 0,-1 1 0,1 0 0,-1 0 0,1 0 0,-1 0 0,0 0 0,1 0 0,-1 1 0,0-1 0,0 1 0,1 0 0,-1 0 0,0 0 0,-4 1 0,2 0 16,0 0 0,1 1 1,-1-1-1,0 1 1,1 0-1,0 1 0,-1-1 1,1 1-1,-7 6 1,4-3 20,0 0 0,0 1 1,1 0-1,0 0 1,1 0-1,0 1 0,0 0 1,0 0-1,1 0 1,-6 17-1,8-19-35,1 0 0,0-1 0,0 1 0,1 0 0,-1 0 0,1 0 0,1-1 0,-1 1 0,1 0 0,0 0 0,3 10 0,-1-8 14,1-1 0,0 0 0,0 0 0,0 0 0,1 0 0,0-1 0,11 12 0,-5-6-68,2-1 0,0 0 0,0 0 0,1-2 0,0 1 0,1-2 0,0 0 0,0-1 0,1 0 0,0-1 0,0-1 0,0-1 0,1 0 0,0-1 0,-1-1 0,1 0 0,0-1 0,0-1 0,22-3 0,-23 1 0,0-1 0,0 0 0,0-1 0,-1-1 0,1 0 0,-1-1 0,-1-1 0,1 0 0,-1-1 0,0-1 0,-1 0 0,0-1 0,0 0 0,-1-1 0,20-23 0,0-8-4032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2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 9848,'0'0'3966,"-10"0"-3703,-3-1-151,-33 2 441,35 0 551,0 1 1,0 0-1,0 0 0,-21 9 1943,67-14-714,7 1-1739,183 11 3817,-179-4-1809,-30 1-6305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11856,'0'0'7430,"13"-7"-7005,-6 3-349,2-2 28,-1 1-1,1 1 1,0 0-1,0 0 1,1 1-1,-1 0 1,1 0-1,0 1 1,-1 0-1,17 0 1,-22 2-37,0 1 1,0 0-1,0-1 0,0 1 1,0 1-1,-1-1 0,1 1 0,0-1 1,-1 1-1,1 0 0,-1 0 1,0 1-1,1-1 0,-1 1 1,0-1-1,-1 1 0,1 0 1,0 0-1,-1 0 0,0 1 1,1-1-1,-1 0 0,-1 1 0,1 0 1,0-1-1,-1 1 0,0 0 1,0 0-1,1 5 0,1 8 145,-1 1 0,0 0-1,-1 0 1,-2-1 0,-1 22-1,-2-5 114,2-14 15,0-1 0,1 0 0,0 1 0,2-1 0,1 1 0,5 28 1,-7-46-290,1-1 0,0 1 0,-1-1 0,1 0 1,0 1-1,0-1 0,0 1 0,0-1 0,0 0 1,0 0-1,0 0 0,0 0 0,0 1 0,1-2 1,-1 1-1,0 0 0,1 0 0,1 1 0,1-1 31,-1 0-1,1 1 1,0-1 0,0-1-1,0 1 1,0-1-1,5 1 1,4-1-53,-1-1 0,1-1 0,23-5 0,-28 4-155,1-1 1,0 1 0,-1-1-1,0-1 1,0 0 0,13-10-1,1-4-3595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3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0 12160,'0'0'3146,"-8"12"-2500,-22 28-47,-2-1 1,-46 43 0,-261 189 2334,147-126-836,180-136-1873,9-8-136,1 1 0,-1 0 0,1-1 0,0 1 0,-1 0 0,1 0 0,0 0 1,0 1-1,0-1 0,0 0 0,-2 6 0,4-8-83,0 0 0,0 0 0,0 0 1,0 1-1,0-1 0,0 0 1,0 0-1,0 0 0,0 1 1,0-1-1,0 0 0,0 0 0,0 0 1,0 0-1,0 1 0,0-1 1,0 0-1,1 0 0,-1 0 1,0 0-1,0 1 0,0-1 0,0 0 1,0 0-1,0 0 0,1 0 1,-1 0-1,0 0 0,0 1 0,0-1 1,0 0-1,1 0 0,-1 0 1,0 0-1,0 0 0,0 0 1,1 0-1,-1 0 0,0 0 0,0 0 1,0 0-1,1 0 0,-1 0 1,0 0-1,0 0 0,0 0 1,1 0-1,-1 0 0,9-2-2336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3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865 1 10752,'0'0'4964,"-17"14"-4383,-212 183 761,-281 268 2165,497-451-3330,-41 43 554,48-50-561,0 1 1,1 0 0,-1 0 0,2 0 0,-7 14 0,10-21-146,1 0-1,-1 0 1,1 0-1,0 1 1,-1-1-1,1 0 0,0 0 1,0 0-1,-1 0 1,1 0-1,0 1 1,0-1-1,1 0 1,-1 0-1,0 0 1,0 0-1,0 0 1,1 1-1,-1-1 0,1 1 1,0-1 18,0 0-1,0-1 1,-1 1 0,1 0-1,0-1 1,0 1 0,0-1 0,-1 0-1,1 1 1,0-1 0,0 0 0,0 1-1,0-1 1,0 0 0,0 0-1,0 0 1,0 0 0,2 0 0,3 0-432,1-1 1,-1 0-1,1-1 1,11-3-1,-16 4-572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3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432 352 10344,'0'0'6446,"-13"1"-5965,8 0-442,-118 15 1054,96-11-742,0 1 1,1 1-1,-27 11 1,34-10-146,3-2 59,0 1-1,1 1 1,-17 11 0,27-15-158,0-1 0,1 1 0,-1 1-1,1-1 1,0 1 0,0-1 0,1 1 0,0 0 0,-1 0 0,1 1 0,1-1-1,-5 11 1,6-10 6,-1-1-1,1 1 1,0 0 0,0-1-1,1 1 1,-1 0-1,1 0 1,1 0-1,-1-1 1,1 1 0,0 0-1,0-1 1,1 1-1,-1 0 1,5 7-1,-3-6 14,1 0-1,0 0 1,1-1-1,-1 0 1,1 0-1,1 0 1,-1-1-1,1 1 1,0-1-1,0 0 0,8 4 1,-5-4 8,0 0 0,0-1-1,0 0 1,1 0 0,0-1 0,-1 0 0,1-1 0,0 0 0,0-1-1,1 0 1,-1 0 0,0-1 0,0-1 0,12-1 0,-15 1-27,0-1 1,0 1-1,0-2 0,0 1 1,0-1-1,0 1 0,-1-2 1,0 1-1,1-1 0,-1 0 1,0 0-1,-1-1 1,1 0-1,-1 0 0,0 0 1,0 0-1,-1-1 0,1 0 1,-1 0-1,5-10 0,-6 9 1,0 0 0,0 0-1,-1 0 1,0 0 0,0 0-1,-1 0 1,1 0 0,-2-1 0,1 1-1,-1 0 1,0-1 0,-1 1-1,1 0 1,-1-1 0,-1 1-1,0 0 1,0 0 0,0 0-1,-1 0 1,0 0 0,0 0-1,0 1 1,-1 0 0,-8-11-1,0 2-98,1 1-1,-2 1 0,1 0 1,-20-14-1,-63-41-12,43 32 1,43 30 3,2 2 0,0-1 0,1 0 0,0-1 0,0 1 0,-7-9 0,12 12 0,-1 0 0,1 0 0,0 0 0,0 0 0,0 0 0,0 0 0,0-1 0,1 1 0,-1 0 0,1 0 0,-1-1 0,1 1 0,0 0 0,0-1 0,0 1 0,0 0 0,0-1 0,1 1 0,-1 0 0,1-1 0,-1 1 0,1 0 0,1-3 0,1-1 0,1-1 0,-1 1 0,1 1 0,1-1 0,-1 1 0,1-1 0,0 1 0,0 0 0,7-4 0,0 0 0,0 0 0,1 1 0,18-8 0,2 3 0,2 1 0,-1 2 0,2 1 0,44-5 0,-57 11 0,1 1 0,-1 1 0,1 1 0,0 2 0,42 7 0,-24-2 982,-3 0-5899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3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377 390 8336,'0'0'8809,"-11"2"-8399,-14 5-8,1 1-1,0 1 0,-43 23 1,-55 50 1266,109-71-1419,-1 0 1,2 1-1,0 1 0,0 0 0,1 1 1,-12 18-1,22-30-211,0-1 0,1 0-1,-1 1 1,0-1 0,1 1 0,-1-1 0,0 1 0,1-1-1,0 1 1,-1 0 0,1-1 0,0 1 0,0-1 0,0 1-1,0 0 1,0-1 0,0 1 0,1-1 0,-1 1 0,1 0-1,-1-1 1,1 1 0,-1-1 0,1 1 0,0-1 0,-1 0-1,1 1 1,0-1 0,0 0 0,0 1 0,0-1 0,0 0-1,1 0 1,-1 0 0,0 0 0,1 0 0,-1 0 0,3 1-1,3 2 62,0-1-1,0 0 1,0 0-1,1-1 0,-1 0 1,14 2-1,-4-1 106,0-2-1,-1 0 1,1-1 0,31-4 0,-38 3-9,1-1 0,-2-1 0,1 1 0,0-2 1,0 1-1,-1-1 0,0-1 0,0 0 0,13-9 0,-19 12-104,-1 0-1,1-1 0,-1 1 0,0 0 0,0-1 0,0 0 0,0 1 0,0-1 0,-1 0 0,1 0 1,-1 0-1,0 0 0,0 0 0,0 0 0,1-6 0,-1 3 50,-1 0 0,0 0 1,0 0-1,0 0 0,-1 0 0,0 0 1,0 0-1,-2-7 0,-1 2 59,0 0-1,-1 0 1,0 1 0,-1 0-1,0 0 1,-1 0 0,1 0 0,-13-12-1,4 5-84,0-1 0,1 0 0,-16-31-1,-5-5-9,24 35-104,0-1 0,1 0 0,1 0 0,1-1 0,1 0 0,-9-44 0,16 62 0,-1 0 0,0 0 0,1-1 0,-1 1 0,1 0 0,0-1 0,0 1 0,1 0 0,-1-1 0,0 1 0,1 0 0,0 0 0,0-1 0,0 1 0,0 0 0,1 0 0,2-5 0,-1 5 0,1 0 0,-1-1 0,1 1 0,0 1 0,0-1 0,0 1 0,0-1 0,0 1 0,1 0 0,-1 0 0,10-2 0,6-1 0,0 1 0,0 0 0,0 2 0,1 0 0,0 1 0,-1 1 0,1 1 0,-1 1 0,1 1 0,-1 1 0,0 0 0,0 2 0,36 15 0,-41-14 0,-9-4 0,0 0 0,0-1 0,0 1 0,0-1 0,0 0 0,1-1 0,-1 0 0,8 1 0,-9-5 850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3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11760,'0'0'14850,"13"6"-14451,1 1-275,-8-3-59,1 0 0,0-1 1,1 0-1,-1 0 0,1-1 0,-1 1 0,1-2 0,0 1 0,8 0 0,49-1 694,-38-1-235,44 5 0,-46-5-212,-22 0-217,1 0 1,0-1-1,-1 2 1,1-1-1,0 0 1,0 1-1,5 1 1,-8-2-58,-1 0 0,1 0-1,-1 1 1,1-1 0,-1 0 0,1 0 0,-1 1 0,0-1-1,1 0 1,-1 0 0,1 1 0,-1-1 0,0 0-1,1 1 1,-1-1 0,0 1 0,0-1 0,1 0 0,-1 1-1,0-1 1,0 1 0,1-1 0,-1 1 0,0 0-1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29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643 0 14968,'0'0'6257,"-13"10"-5681,-219 152 1857,154-108-1660,36-26-165,1 2 1,-44 40 0,-43 63 1989,119-121-2126,-5 3 835,13-15-1013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3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13768,'0'0'4893,"14"-3"-4201,0 1-485,3-2 82,-1 2 1,1 0 0,19 1 0,235-8 4418,-245 6-4245,-11 1-3656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4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17 970 10152,'0'0'7018,"1"11"-6625,58 375 2850,-58-381-3168,12 48 1397,4 58 0,-14-100-906,-1-5 541,-5-12-260,-4-12-333,-8-40 1,-1 0-49,0 1 42,2-1-1,-6-62 0,4 20 131,13 87-530,2 1 0,0-1 0,0 0-1,1 0 1,1 0 0,2-15-1,-1 20-36,-1 0-1,2 0 0,-1 0 0,1 0 1,0 1-1,1-1 0,0 1 0,0 0 1,0 0-1,10-10 0,2-2 79,-7 8-45,0 0 1,1 1-1,19-16 0,-26 24-80,-1 0 0,1 0 0,-1 1-1,1-1 1,-1 1 0,1 0 0,0 0 0,0 0-1,0 0 1,0 0 0,0 0 0,0 1 0,0-1-1,0 1 1,0 0 0,0 0 0,0 0 0,0 1-1,0-1 1,0 1 0,0-1 0,0 1 0,3 1-1,1 2-17,1-1 0,-1 1 0,0 1 0,0-1 0,-1 1 0,1 1 1,-1-1-1,0 1 0,-1 0 0,1 0 0,-1 0 0,8 14 0,-10-13-5,0-1 0,0 0 0,-1 1 0,0-1 0,0 1 0,-1 0 0,1-1 0,-1 1 0,-1 0 0,0 0 0,0 0 0,0 0 0,-1 0 0,1 0 0,-5 11 0,2-7-1,0 1 0,-2-2 0,1 1 0,-1 0 0,-1-1 0,0 0 0,0 0 0,-1-1 0,0 0 0,-1 0 0,0 0 0,0-1 0,-1-1 0,0 1 0,0-1 0,-15 8 0,9-6 0,12-7 0,-1 0 0,1 1 0,-1-1 0,0-1 0,0 1 0,1 0 0,-1-1 0,0 0 0,0 0 0,-5 1 0,53-8 0,0 3 0,0-1 0,0-2 0,0-2 0,64-20 0,-88 20 0,0 0 0,-1-1 0,0-1 0,-1 0 0,0-2 0,0 0 0,-1-1 0,26-26 0,-40 35 0,1 0 0,-1 0 0,1 0 0,-1-1 0,-1 1 0,1-1 0,-1 0 0,1 1 0,-1-1 0,-1 0 0,1-1 0,-1 1 0,0 0 0,1-7 0,-2 9 0,0 0 0,0-1 0,0 1 0,-1 0 0,1 0 0,-1-1 0,0 1 0,1 0 0,-2 0 0,1 0 0,0 0 0,-1 0 0,1 0 0,-1 0 0,0 1 0,0-1 0,0 0 0,0 1 0,0-1 0,-1 1 0,1 0 0,-1 0 0,0 0 0,-3-2 0,3 2 0,0 0 0,0 0 0,-1 0 0,1 1 0,-1-1 0,1 1 0,-1 0 0,0 0 0,1 0 0,-1 0 0,0 1 0,0 0 0,0 0 0,1 0 0,-1 0 0,0 0 0,0 1 0,0-1 0,1 1 0,-1 0 0,0 0 0,1 1 0,-1-1 0,1 1 0,-1 0 0,1-1 0,0 2 0,0-1 0,0 0 0,0 1 0,0-1 0,0 1 0,1 0 0,-1 0 0,1 0 0,0 0 0,0 0 0,0 0 0,0 1 0,1-1 0,-1 1 0,1-1 0,-2 7 0,2-3 0,0 0 0,0-1 0,0 1 0,1 0 0,0 0 0,0-1 0,1 1 0,0 0 0,0 0 0,1-1 0,-1 1 0,1-1 0,1 1 0,-1-1 0,1 0 0,0 0 0,1 0 0,0 0 0,7 9 0,-7-11 0,-1 0 0,1-1 0,0 1 0,-1-1 0,1 0 0,1 0 0,-1 0 0,0 0 0,1-1 0,-1 0 0,1 0 0,0 0 0,0 0 0,0-1 0,0 0 0,0 0 0,0 0 0,0-1 0,0 1 0,0-1 0,0-1 0,0 1 0,0-1 0,1 1 0,-1-2 0,9-2 0,15-8 0,38-23 0,12-6 0,-52 28 0,-16 8 0,1-1 0,0 2 0,16-5 0,-27 9 0,0-1 0,0 1 0,0 0 0,0 0 0,0 1 0,1-1 0,-1 0 0,0 0 0,0 0 0,0 1 0,0-1 0,0 1 0,0-1 0,0 1 0,0-1 0,0 1 0,0 0 0,0-1 0,0 1 0,0 0 0,0 0 0,-1-1 0,1 1 0,0 0 0,0 0 0,-1 0 0,1 0 0,-1 0 0,1 0 0,-1 0 0,1 0 0,-1 1 0,0-1 0,0 0 0,1 2 0,1 3 0,-1 1 0,0 0 0,0 0 0,-1 10 0,-7 53 0,8-62 0,3-8 0,11-16 0,15-31 0,-25 36 0,19-36 0,-22 45 0,-1 0 0,0 0 0,0 1 0,0-1 0,1 0 0,-1 1 0,1-1 0,-1 1 0,1 0 0,0-1 0,-1 1 0,1 0 0,0 0 0,0 0 0,0 0 0,0 1 0,0-1 0,0 0 0,4 0 0,-4 1 0,-1 1 0,1-1 0,-1 1 0,1 0 0,-1-1 0,1 1 0,-1 0 0,0 0 0,1 0 0,-1 0 0,0 0 0,0 0 0,0 0 0,2 3 0,18 23 0,-15-19 0,7 10 0,-2-3 0,0 0 0,2 0 0,25 23 0,-35-36 0,0 1 0,-1-1 0,1-1 0,0 1 0,0 0 0,0-1 0,0 1 0,0-1 0,1 0 0,-1 0 0,0 0 0,6 0 0,-3-1 0,-1 0 0,1 0 0,-1-1 0,1 0 0,-1 0 0,1-1 0,5-1 0,-6 0 0,0 1 0,0 0 0,-1-1 0,1 0 0,-1 0 0,1-1 0,-1 1 0,0-1 0,0 0 0,-1 0 0,1 0 0,4-7 0,-6 8 0,0 0 0,0 0 0,-1 0 0,1 0 0,-1-1 0,0 1 0,1 0 0,-1-1 0,-1 1 0,1-1 0,0 1 0,-1 0 0,0-1 0,0 0 0,0 1 0,0-1 0,0 1 0,-1 0 0,0-1 0,-1-3 0,2 6 0,0 0 0,0 1 0,-1-1 0,1 0 0,0 1 0,-1-1 0,1 0 0,-1 1 0,1-1 0,-1 1 0,1-1 0,-1 1 0,1-1 0,-1 1 0,1-1 0,-1 1 0,0 0 0,1-1 0,-1 1 0,0 0 0,1-1 0,-1 1 0,0 0 0,1 0 0,-1 0 0,0-1 0,0 1 0,1 0 0,-1 0 0,0 0 0,0 0 0,1 1 0,-1-1 0,0 0 0,1 0 0,-1 0 0,0 0 0,0 1 0,1-1 0,-1 0 0,-1 1 0,0 1 0,0-1 0,1 0 0,-1 1 0,0-1 0,0 1 0,1-1 0,-1 1 0,1 0 0,-1-1 0,1 1 0,0 0 0,-1 2 0,0 0 0,0 0 0,1 0 0,0 0 0,0 0 0,0 0 0,1 0 0,-1 0 0,1 0 0,0 0 0,0 1 0,0-1 0,1 0 0,-1 0 0,1 0 0,0 0 0,0 0 0,1 0 0,-1 0 0,1-1 0,0 1 0,0 0 0,0-1 0,5 6 0,-3-3 0,1-2 0,0 1 0,0 0 0,1-1 0,0 0 0,-1 0 0,1-1 0,0 1 0,1-1 0,-1-1 0,1 1 0,-1-1 0,11 2 0,-11-3 0,1 0 0,-1 0 0,0-1 0,1 0 0,-1 0 0,1 0 0,-1-1 0,0 0 0,1-1 0,-1 1 0,11-5 0,-8 2 0,1-1 0,-1 0 0,0-1 0,-1 0 0,1 0 0,11-13 0,-1-1 0,0-2 0,-2 0 0,-1-1 0,20-37 0,-15 21 0,-3-2 0,-1 0 0,-2-1 0,12-54 0,-10 12 0,9-107 0,-23 164 0,-2-1 0,-5-52 0,-1 68 0,-2 14 0,-5 20 0,4 6 0,1 1 0,2-1 0,1 1 0,1 0 0,1 32 0,13 149 0,-10-192 0,2 26 0,4 41 0,-6-76 0,1 0 0,0 0 0,1 0 0,0 0 0,0-1 0,8 15 0,-9-20 0,-1 0 0,1 0 0,0 0 0,0 0 0,1-1 0,-1 1 0,0-1 0,1 0 0,0 0 0,-1 1 0,1-2 0,0 1 0,0 0 0,0-1 0,0 1 0,1-1 0,3 2 0,-3-3 0,0 0 0,-1 1 0,1-2 0,0 1 0,0 0 0,-1-1 0,1 1 0,-1-1 0,1 0 0,0 0 0,-1-1 0,0 1 0,1-1 0,-1 1 0,6-5 0,2-2 0,-1 0 0,0 0 0,0-1 0,-1 0 0,0 0 0,0-1 0,8-14 0,-12 16 0,0 0 0,-1 0 0,0 0 0,0 0 0,-1-1 0,0 0 0,0 1 0,-1-1 0,0 0 0,-1-1 0,1-10 0,-4 19 0,-2 5 0,-2 5 0,5-5 0,0 1 0,0 0 0,1 0 0,-1 0 0,1 0 0,0 0 0,0 0 0,1 0 0,0 0 0,2 9 0,-1 0 0,4 27 0,-5-25 0,1 1 0,1-1 0,1 1 0,0-1 0,1 0 0,9 20 0,-3-11 0,-7-16 0,-1-1 0,1 0 0,1 0 0,7 10 0,-10-15 0,0-1 0,1 1 0,-1-1 0,0 0 0,1 0 0,0 0 0,-1-1 0,1 1 0,0-1 0,0 1 0,0-1 0,0 0 0,0 0 0,0 0 0,0 0 0,6 0 0,0-1 0,1 0 0,-1-1 0,0 1 0,0-2 0,0 1 0,1-1 0,-2-1 0,17-6 0,6-4 0,30-19 0,-26 10 0,-2-1 0,61-54 0,5-26 0,-94 97 0,-11 11 0,-14 11 0,9-4 0,0-1 0,0 2 0,1-1 0,1 1 0,0 1 0,1 0 0,0 0 0,1 1 0,1-1 0,0 2 0,1-1 0,1 1 0,-4 26 0,7-41 0,1 0 0,0 0 0,-1 0 0,1 1 0,0-1 0,0 0 0,0 0 0,0 0 0,0 0 0,0 0 0,0 0 0,1 0 0,-1 0 0,0 0 0,1 0 0,-1 0 0,0 0 0,1 0 0,-1 0 0,1 0 0,0 0 0,-1 0 0,1 0 0,0 0 0,-1 0 0,1-1 0,0 1 0,0 0 0,0-1 0,0 1 0,0 0 0,0-1 0,0 1 0,0-1 0,0 0 0,0 1 0,0-1 0,0 0 0,2 1 0,-1-1 0,0-1 0,0 1 0,0 0 0,0-1 0,0 1 0,0-1 0,0 0 0,0 0 0,0 0 0,0 0 0,0 0 0,0 0 0,0 0 0,-1-1 0,1 1 0,-1-1 0,1 1 0,-1-1 0,3-2 0,6-13 0,-1 0 0,0-1 0,-2 1 0,10-31 0,-3 8 0,-14 40 0,0-1 0,0 1 0,0-1 0,1 0 0,-1 1 0,0-1 0,1 1 0,-1-1 0,0 1 0,1-1 0,-1 1 0,1-1 0,-1 1 0,0-1 0,1 1 0,-1-1 0,1 1 0,0 0 0,0-1 0,7 6 0,8 25 0,-10-16 0,-3-8 0,1-1 0,-1 0 0,1-1 0,0 1 0,0 0 0,0-1 0,0 0 0,1 0 0,0-1 0,0 1 0,0-1 0,0 0 0,0 0 0,1-1 0,-1 1 0,1-1 0,0 0 0,0-1 0,11 2 0,-10-2 0,0-1 0,0-1 0,0 1 0,0-1 0,0 0 0,-1-1 0,1 0 0,0 0 0,-1 0 0,1-1 0,-1 0 0,0 0 0,0 0 0,0-1 0,0 0 0,10-9 0,0-4 0,0 1 0,-1-2 0,-1 0 0,0-1 0,-2 0 0,14-28 0,-3-2 0,27-82 0,-31 63 0,-3-1 0,-3 0 0,-2-1 0,-4 0 0,-4-135 0,-11 92 0,6 107 0,-2 7 0,-2 14 0,-18 166 0,14-91 0,4-24 0,3 1 0,4-1 0,2 0 0,3 0 0,15 69 0,-17-109 0,-3-16 0,1 0 0,0 0 0,0 0 0,1-1 0,0 1 0,0-1 0,1 1 0,0-1 0,1 0 0,0 0 0,7 8 0,-10-15 0,-2-1 0,1 0 0,-1 0 0,1 0 0,0 0 0,-1 0 0,1 0 0,0 0 0,0 0 0,0 0 0,0 0 0,0-1 0,0 1 0,0 0 0,0 0 0,0-1 0,0 1 0,0-1 0,0 1 0,1-1 0,-1 0 0,0 1 0,0-1 0,0 0 0,1 0 0,-1 0 0,0 0 0,0 0 0,1 0 0,-1 0 0,0 0 0,0 0 0,1-1 0,-1 1 0,0 0 0,0-1 0,0 1 0,2-2 0,4-1 0,0-1 0,0 1 0,-1-1 0,1-1 0,-1 1 0,0-1 0,-1 0 0,1 0 0,5-7 0,4-8 0,19-31 0,1-2 0,-29 43 0,1 0 0,-7 10 0,0 0 0,1 1 0,-1-1 0,0 0 0,1 0 0,-1 0 0,0 0 0,1 1 0,-1-1 0,0 0 0,1 0 0,-1 1 0,0-1 0,0 0 0,1 1 0,-1-1 0,0 0 0,0 0 0,0 1 0,1-1 0,-1 0 0,0 1 0,0-1 0,0 1 0,0-1 0,0 0 0,0 1 0,0-1 0,0 0 0,0 1 0,0-1 0,0 1 0,0 0 0,16 85 0,-12-57 0,1 1 0,10 28 0,-14-54 0,1 0 0,-1 0 0,1 0 0,0 0 0,0-1 0,0 1 0,0-1 0,1 1 0,-1-1 0,1 0 0,0 0 0,0 0 0,5 4 0,-5-6 0,0 1 0,0-1 0,0 0 0,0 1 0,0-2 0,1 1 0,-1 0 0,0-1 0,0 1 0,1-1 0,-1 0 0,0 0 0,1 0 0,-1-1 0,0 1 0,1-1 0,5-1 0,4-3 0,-1 0 0,1 0 0,-1-2 0,0 1 0,0-1 0,0-1 0,-1 0 0,0-1 0,-1 0 0,0 0 0,-1-1 0,9-12 0,25-26 0,-46 56 0,0 0 0,1 0 0,0 1 0,0-1 0,1 1 0,0 9 0,0-10 0,1-1 0,0 1 0,0 0 0,1 0 0,0-1 0,0 1 0,1-1 0,0 1 0,0-1 0,1 0 0,0 1 0,0-1 0,0-1 0,10 14 0,-12-19 0,0 0 0,0 0 0,0 0 0,0 0 0,0 0 0,0 0 0,0 0 0,0-1 0,1 1 0,-1 0 0,0-1 0,0 1 0,1-1 0,-1 1 0,1-1 0,-1 0 0,0 0 0,1 1 0,-1-1 0,1 0 0,2 0 0,-2-1 0,0 0 0,1 1 0,-1-1 0,0 0 0,1 0 0,-1 0 0,0-1 0,0 1 0,0 0 0,0-1 0,3-3 0,-1 2 0,-1-1 0,0 1 0,0-1 0,0 0 0,-1 0 0,1 0 0,-1 0 0,0-1 0,0 1 0,0-1 0,-1 1 0,2-7 0,-3 5 0,0 1 0,0-1 0,-1 1 0,0-1 0,0 1 0,0-1 0,-1 1 0,1 0 0,-1-1 0,-1 1 0,1 0 0,-1 0 0,1 1 0,-2-1 0,1 1 0,0-1 0,-1 1 0,0 0 0,0 0 0,0 0 0,0 1 0,-1 0 0,1-1 0,-1 2 0,0-1 0,0 0 0,0 1 0,0 0 0,0 0 0,-11-2 0,14 4 0,-1 0 0,1-1 0,-1 0 0,1 0 0,-1 1 0,1-1 0,0-1 0,-1 1 0,1 0 0,0-1 0,0 1 0,-4-4 0,7 4 0,0 0 0,0 1 0,0-1 0,1 1 0,-1-1 0,0 1 0,0-1 0,1 1 0,-1 0 0,0-1 0,1 1 0,-1 0 0,0 0 0,1 0 0,1 0 0,6 0 0,34-8 0,1 3 0,73 0 0,-111 5 0,0 1 0,0-1 0,0 1 0,0 1 0,0-1 0,0 1 0,0 0 0,-1 0 0,1 1 0,9 5 0,-12-6 0,1 1 0,-1 0 0,0 0 0,0 0 0,0 0 0,0 1 0,-1-1 0,1 1 0,-1 0 0,0-1 0,0 1 0,0 0 0,-1 0 0,1 0 0,1 7 0,-3-7 0,1-1 0,0 1 0,0-1 0,0 1 0,0-1 0,1 1 0,0-1 0,1 3 0,-2-5 0,-1-1 0,1 0 0,-1 1 0,0-1 0,1 0 0,-1 1 0,1-1 0,-1 0 0,0 0 0,1 1 0,-1-1 0,1 0 0,-1 0 0,1 0 0,-1 0 0,1 1 0,-1-1 0,1 0 0,-1 0 0,1 0 0,-1 0 0,1 0 0,-1 0 0,1-1 0,1 1 0,0-1 0,-1 0 0,1 0 0,-1 0 0,1 1 0,-1-2 0,1 1 0,-1 0 0,0 0 0,3-3 0,26-36 0,-26 33 0,0 0 0,1 0 0,0 1 0,1 0 0,-1 0 0,1 0 0,0 0 0,1 1 0,13-9 0,-20 14 0,1 0 0,0 0 0,-1 0 0,1 0 0,-1 0 0,1 0 0,-1 0 0,1 0 0,-1 0 0,1 0 0,0 0 0,-1 0 0,1 0 0,-1 0 0,1 0 0,-1 0 0,1 1 0,-1-1 0,1 0 0,-1 0 0,1 1 0,-1-1 0,1 0 0,-1 1 0,1 0 0,13 16 0,-10-10 0,-1 0 0,1 0 0,3 12 0,23 97 0,-29-109 170,0-1 0,0 0 0,-1 0 0,0 9 0,-2 8-4955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4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10952,'0'0'10143,"16"6"-9525,-5-2-497,1 1 10,0-1 0,1 0-1,-1-1 1,1-1 0,0 1 0,0-2 0,20 0 0,75-6 1043,173-1 3459,-274 7-4367,0-1 0,0 1 0,-1 0 0,1 1 0,0-1 0,8 5 0,-14-6-271,1 1 1,-1 0 0,1 0-1,-1 0 1,0-1-1,1 1 1,-1 1 0,0-1-1,0 0 1,0 0-1,0 0 1,0 1 0,1 0-1,-1 0-172,-1-1 0,0 0 0,1 0 0,-1 0 0,0 0 0,0 0 0,0 0 0,0 1 0,0-1 0,0 0-1,0 0 1,0 0 0,0 0 0,0 1 0,-1-1 0,1 0 0,0 0 0,-1 0 0,1 0 0,-2 1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4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12256,'0'0'7663,"17"6"-6949,-16-6-703,16 5 201,0 0-1,0-1 1,1-1-1,-1 0 1,1-1-1,23-1 1,0-4 302,0-2 0,-1-1 0,0-2 0,70-24 0,-99 28-518,231-84 1683,-23-8-4800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5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449 898 11152,'0'0'6881,"-14"4"-6411,8-2-442,-112 32 1066,85-24-580,1 2 1,-32 17 0,44-17-120,1 2 1,0 0 0,1 1 0,-18 19 0,8-6 281,23-24-414,0 2 0,0-1-1,1 0 1,0 1 0,0 0 0,-5 11 0,8-16-213,0 0 0,1 0 0,-1 0-1,1 1 1,-1-1 0,1 0 0,0 0-1,-1 0 1,1 0 0,0 0 0,0 1-1,0-1 1,0 0 0,0 0 0,0 0-1,0 1 1,0-1 0,1 0 0,-1 0-1,0 0 1,1 0 0,-1 0 0,1 0-1,-1 1 1,1-1 0,-1 0 0,1 0-1,0-1 1,0 1 0,-1 0 0,1 0-1,0 0 1,0 0 0,0-1 0,0 1-1,0 0 1,0-1 0,0 1 0,0-1-1,0 1 1,0-1 0,0 1 0,1-1-1,-1 0 1,0 0 0,0 0 0,0 1-1,2-1 1,6 0 59,0 1-1,-1-2 1,1 1 0,0-1-1,-1 0 1,1-1-1,-1 0 1,0 0-1,0-1 1,1 0 0,-1 0-1,-1-1 1,1 0-1,-1 0 1,1-1 0,-1 0-1,11-10 1,3-5 110,0-1 0,-1-1 1,31-45-1,-3-3 232,-4-1-1,41-91 1,-70 127-391,-1-1 1,-2 0-1,-2-1 1,8-44-1,-14 52-36,-1 0 1,-1 0-1,-2 0 0,0 0 0,-2 0 1,-7-32-1,9 59-24,0 0 0,-1 0 0,1 0 0,-1 0 0,1 0 0,-1 0 0,0 0 0,0 0 0,0 0 0,0 0 0,0 0 0,0 1 0,-1-1 0,1 0 0,-1 1 0,1-1 0,-1 1 0,1-1 0,-1 1 0,0 0 0,0 0 0,0 0 0,1 0 0,-1 0 0,0 0 0,-3 0 0,3 1 0,-1 0 0,0 0 0,0 0 0,1 0 0,-1 0 0,0 1 0,0-1 0,1 1 0,-1 0 0,1 0 0,-1 0 0,0 0 0,1 0 0,0 1 0,-1-1 0,1 1 0,0 0 0,0-1 0,0 1 0,-3 3 0,-5 6 0,0 0 0,1 0 0,0 1 0,1 1 0,0-1 0,1 1 0,0 1 0,1-1 0,1 1 0,0 0 0,1 1 0,1-1 0,0 1 0,0-1 0,2 1 0,0 0 0,1 0 0,0-1 0,1 1 0,0 0 0,2 0 0,0-1 0,0 1 0,7 17 0,16 37 0,31 67 0,-49-121 0,1-1 0,0 1 0,1-1 0,0-1 0,1 0 0,21 19 0,-25-26 0,0-1 0,0-1 0,0 1 0,0-1 0,1 0 0,0-1 0,0 0 0,0 0 0,0-1 0,0 0 0,0 0 0,1-1 0,-1 0 0,0 0 0,1-1 0,-1 0 0,1-1 0,-1 0 0,0 0 0,15-5 0,-13 4 0,-1-1 0,1-1 0,-1 0 0,0 0 0,0-1 0,0 0 0,-1-1 0,0 0 0,0 0 0,0-1 0,-1 0 0,0 0 0,0-1 0,0 1 0,-1-2 0,-1 1 0,6-10 0,-10 16 0,20-47 0,-19 45 0,-1 1 0,0 0 0,-1-1 0,1 1 0,0 0 0,-1-1 0,0 1 0,0-1 0,0 1 0,0-1 0,-1 1 0,1 0 0,-2-6 0,0 4 0,1 3 0,0-1 0,0 1 0,0 0 0,0 0 0,0 0 0,-1 0 0,1 0 0,-3-2 0,4 3 0,-1 1 0,0-1 0,0 1 0,0 0 0,1-1 0,-1 1 0,0 0 0,0 0 0,0-1 0,0 1 0,0 0 0,0 0 0,0 0 0,0 0 0,0 0 0,0 0 0,1 0 0,-1 0 0,0 1 0,0-1 0,0 0 0,0 1 0,0-1 0,0 0 0,1 1 0,-3 0 0,-1 2 0,0-1 0,0 1 0,1 0 0,-1 1 0,1-1 0,-1 0 0,1 1 0,0 0 0,0 0 0,1 0 0,-1 0 0,1 0 0,0 1 0,0-1 0,0 1 0,1-1 0,0 1 0,-2 9 0,0 5 0,1 1 0,1-1 0,1 26 0,1-37 0,0-1 0,0 1 0,1 0 0,0 0 0,0-1 0,1 1 0,0-1 0,0 1 0,1-1 0,0 0 0,0-1 0,1 1 0,8 9 0,-10-12 0,1 0 0,0 0 0,-1-1 0,2 0 0,-1 1 0,0-1 0,1-1 0,-1 1 0,1 0 0,0-1 0,-1 0 0,1 0 0,0-1 0,1 0 0,-1 1 0,0-2 0,0 1 0,0 0 0,1-1 0,-1 0 0,7-1 0,9-4 0,0-2 0,-1 0 0,0-1 0,32-17 0,23-10 0,-73 34 0,-1 1 0,1-1 0,0 1 0,-1-1 0,1 1 0,0 0 0,0 0 0,-1 0 0,1 0 0,0 0 0,0 0 0,-1 0 0,1 0 0,0 1 0,0-1 0,-1 1 0,1-1 0,0 1 0,-1 0 0,1-1 0,-1 1 0,1 0 0,-1 0 0,1 0 0,-1 0 0,0 0 0,1 1 0,-1-1 0,0 0 0,0 1 0,0-1 0,0 1 0,0-1 0,0 1 0,1 2 0,2 6 0,0 0 0,-1 0 0,0 0 0,3 18 0,-5-21 0,3 17 0,-1 0 0,-2 1 0,-1 35 0,-14 73 0,4-53 0,2-15 0,-27 109 0,32-160 0,0 2 0,1-16 0,-3-10 0,2 1 0,1-1 0,0 0 0,0 0 0,1-1 0,0 1 0,1-18 0,11-64 0,-5 51 0,2-5 0,2-1 0,2 1 0,2 1 0,27-63 0,-25 78 0,0 1 0,2 0 0,39-47 0,-51 68 0,1 0 0,1 0 0,-1 1 0,1 1 0,0-1 0,1 1 0,16-9 0,-22 14 0,0-1 0,0 1 0,0 0 0,0 0 0,1 0 0,-1 0 0,0 0 0,1 1 0,-1 0 0,0-1 0,1 1 0,-1 1 0,1-1 0,-1 0 0,0 1 0,1-1 0,-1 1 0,0 0 0,0 0 0,1 1 0,-1-1 0,0 1 0,0-1 0,0 1 0,-1 0 0,6 4 0,-6-4 0,1 1 0,-1-1 0,0 1 0,0-1 0,0 1 0,0-1 0,0 1 0,0 0 0,-1 0 0,0 0 0,1 0 0,-1 0 0,0 0 0,0 1 0,-1-1 0,1 0 0,-1 0 0,0 1 0,1-1 0,-2 0 0,1 1 0,0-1 0,0 0 0,-1 1 0,0-1 0,0 0 0,0 0 0,0 0 0,0 0 0,-1 0 0,1 0 0,-1 0 0,0 0 0,-2 2 0,-1 2 0,-1 0 0,0 0 0,0-1 0,0 0 0,-1 0 0,0-1 0,0 0 0,0 0 0,-1 0 0,1-1 0,-17 6 0,16-4 0,15-2 0,24 1 0,-25-5 0,11 2 0,1 0 0,-1-2 0,1 0 0,-1-1 0,0 0 0,0-2 0,1 0 0,-1-1 0,30-11 0,-38 12 0,-5 2 0,0 0 0,0-1 0,0 1 0,0-1 0,0 1 0,-1-1 0,1 0 0,-1-1 0,1 1 0,-1-1 0,0 1 0,0-1 0,0 0 0,3-4 0,3-5 0,32-44 0,54-96 0,24-100 0,-96 191 0,-2 0 0,17-83 0,-23 81 0,-7 32 0,5-37 0,-14 51 0,1 17 0,0 0 0,0 0 0,0-1 0,0 1 0,0 0 0,0 0 0,0-1 0,0 1 0,0 0 0,0 0 0,0-1 0,0 1 0,0 0 0,0 0 0,-1-1 0,1 1 0,0 0 0,0 0 0,0 0 0,0-1 0,0 1 0,0 0 0,-1 0 0,1 0 0,0 0 0,0-1 0,0 1 0,-1 0 0,1 0 0,0 0 0,0 0 0,0 0 0,-1 0 0,1-1 0,0 1 0,0 0 0,-1 0 0,1 0 0,0 0 0,0 0 0,-1 0 0,1 0 0,0 0 0,0 0 0,-1 0 0,1 0 0,0 0 0,0 0 0,-1 1 0,1-1 0,0 0 0,0 0 0,0 0 0,-1 0 0,1 0 0,0 0 0,0 0 0,0 1 0,-1-1 0,1 0 0,0 0 0,0 0 0,0 1 0,0-1 0,0 0 0,-1 0 0,1 0 0,0 1 0,0-1 0,-6 11 0,0 0 0,1 1 0,0 0 0,0-1 0,2 2 0,-1-1 0,-2 24 0,0-9 0,-6 31 0,2 0 0,3 1 0,2-1 0,3 1 0,3 0 0,10 82 0,-9-126 0,-1-6 0,0 0 0,1-1 0,0 1 0,0 0 0,0 0 0,1-1 0,1 1 0,0-1 0,7 13 0,-10-20 0,0 0 0,0-1 0,-1 1 0,1 0 0,0 0 0,0-1 0,0 1 0,0-1 0,0 1 0,0-1 0,0 1 0,0-1 0,0 1 0,0-1 0,0 0 0,0 0 0,0 0 0,0 1 0,0-1 0,0 0 0,1 0 0,-1 0 0,0-1 0,0 1 0,0 0 0,0 0 0,0-1 0,0 1 0,0 0 0,0-1 0,0 1 0,0-1 0,0 1 0,0-1 0,1-1 0,4-2 0,-1-1 0,0 0 0,0 0 0,5-8 0,-8 11 0,27-37 0,-1-1 0,-3-2 0,-1-1 0,31-78 0,-18 21 0,26-113 0,-50 159 0,26-88 0,-36 131 0,0 1 0,0-1 0,-1 1 0,1-16 0,-11 63 0,-52 348 0,13-15 0,39-304 0,2-33 0,0 45 0,4-61 0,1-15 0,1 0 0,-1 0 0,1 0 0,0 0 0,0 0 0,-1 0 0,1 0 0,1 0 0,-1 0 0,0 0 0,1 3 0,2-7 0,0 0 0,0 0 0,-1-1 0,1 1 0,0-1 0,-1 0 0,3-4 0,6-9 0,-2-1 0,0 1 0,-1-2 0,11-32 0,1 0 0,-16 39 0,9-21 0,-13 31 0,1 0 0,-1 0 0,1 0 0,-1 0 0,1 0 0,-1 0 0,1 1 0,-1-1 0,1 0 0,-1 0 0,1 1 0,0-1 0,0 0 0,-1 1 0,1-1 0,0 1 0,0-1 0,0 1 0,0-1 0,-1 1 0,1 0 0,0-1 0,0 1 0,0 0 0,2 0 0,-2 1 0,1 0 0,0 0 0,-1 1 0,1-1 0,-1 1 0,0 0 0,1-1 0,-1 1 0,0 0 0,0-1 0,0 1 0,0 0 0,-1 0 0,1 0 0,0 0 0,-1 0 0,1 0 0,-1 3 0,5 8 0,2 6 0,4 10 0,2 0 0,1-1 0,17 26 0,-26-47 0,1 0 0,0 0 0,1 0 0,-1-1 0,1 0 0,0 0 0,11 6 0,-13-9 0,0 0 0,0 0 0,1-1 0,-1 0 0,1 0 0,-1 0 0,1-1 0,0 1 0,0-1 0,0-1 0,0 1 0,8-1 0,1-2 0,1-1 0,-1-1 0,0 0 0,0-1 0,0 0 0,-1-1 0,1-1 0,-1 0 0,-1-1 0,0-1 0,21-16 0,-25 18 431,6-6-423,-12 1-4382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5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14968,'0'0'4175,"9"-2"-3287,45-9 56,0 2 0,57-2 0,119 4 1120,-59 12-302,-137-2-1147,-1 2-1,1 1 1,32 11-1,-47-9-561,-14-6-3307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5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10544,'0'0'17535,"15"-1"-17190,99-8 353,128-4 1232,-184 3-1151,-42 6-470,0 1 1,30-1-1,-40 4-309,0-1 0,-1 1 0,1-1 0,-1 0 0,10-4 0,-3 1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5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14968,'0'0'4029,"12"-3"-3377,10-2-406,83-19 1742,168-15 0,-77 22 915,-49 4-5099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5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9144,'0'0'10133,"-3"17"-9633,-4 29 5,1 0 1,1 56 0,9 38 803,16 214 2422,-18-341-2930,1 1 0,5 17-1,-7-29-590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5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13360,'0'0'3949,"14"-3"-3403,259-34 1244,-114 18-1154,644-59 1810,-431 69-982,-279 12-503,180 28 1,-247-26-757,-7-2 115,-1 1 0,1 0 0,33 14 0,-46-16-370,6 3 519,-8-1-3790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31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17 7832,'0'0'9230,"-11"0"-8725,-2 0-363,-1-1 373,0 1-1,0 1 1,-25 4-1,3-2 3973,44-3-3383,59 2 572,35-1-106,1-12 241,-58 5-639,49 0 0,-57 3-1172,-28 2 0,-1 1 0,1-1 0,17 3 0,-22-1 0,-1-1 0,0 1 0,0 0 0,0 0 0,0 1 0,-1-1 0,1 0 0,0 1 0,0 0 0,-1 0 0,1 0 0,-1 0 0,0 0 0,4 5 0,-5-7 0,0 1 0,-1 0 0,1 0 0,0 0 0,-1-1 0,1 1 0,-1 0 0,0 0 0,1 0 0,-1 0 0,0 0 0,1 0 0,-1 0 0,0 0 0,0 0 0,0 0 0,0 0 0,0 0 0,0 0 0,0 0 0,-1 2 0,-1-1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5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10448,'0'0'10122,"-2"17"-9635,-8 212 1382,17 28-17,0 0 3300,-7-255-4990,-1 1 1,1-1-1,-1 1 1,0-1-1,0 0 1,0 1-1,0-1 0,0 0 1,0 0-1,-3 4 1,-8 16 879,10-15-1042,1-1 0,0-1 0,-1 1 0,0-1 0,0 0 0,-6 9 0,16-50 0,-1 17 0,1 1 0,1 0 0,1 0 0,15-21 0,55-66 0,-49 67 0,-11 12 0,37-35 0,-50 55 0,-1 0 0,1 0 0,0 1 0,1 0 0,-1 0 0,1 0 0,0 1 0,1 0 0,-1 1 0,17-5 0,-24 8 0,1 0 0,-1 0 0,0 0 0,1 0 0,-1 0 0,1 0 0,-1 0 0,0 0 0,1 1 0,-1-1 0,0 0 0,0 1 0,1-1 0,-1 1 0,0 0 0,0-1 0,0 1 0,0 0 0,0 0 0,0-1 0,0 1 0,0 0 0,0 0 0,0 0 0,0 0 0,0 1 0,-1-1 0,1 0 0,0 0 0,-1 0 0,1 1 0,-1-1 0,1 0 0,-1 0 0,0 1 0,1 1 0,0 3 0,0 0 0,-1-1 0,0 1 0,0 0 0,0 0 0,-2 11 0,1-11 0,-1 0 0,0 0 0,0 1 0,-1-1 0,0 0 0,0-1 0,0 1 0,-1 0 0,0-1 0,0 0 0,0 0 0,0 0 0,-1-1 0,0 1 0,-5 3 0,9-7 0,1-1 0,-1 0 0,1 1 0,-1-1 0,1 1 0,-1-1 0,1 1 0,0-1 0,-1 1 0,1-1 0,0 1 0,-1-1 0,1 1 0,0 0 0,0-1 0,0 1 0,-1-1 0,1 1 0,0 0 0,0-1 0,0 1 0,0 0 0,0-1 0,0 1 0,0-1 0,1 1 0,-1 0 0,0-1 0,0 1 0,0 0 0,0-1 0,1 1 0,-1-1 0,0 1 0,1-1 0,-1 1 0,0-1 0,1 1 0,0 0 0,20 22 0,-17-19 0,65 54 0,-52-50 987,-16-8-1071,-1 0 1,0 0-1,0 0 0,1 1 1,-1-1-1,0 0 0,1 0 1,-1 0-1,0 0 1,0 0-1,1-1 0,-1 1 1,0 0-1,1 0 0,-1 0 1,0 0-1,0 0 0,1 0 1,-1 0-1,0 0 0,0-1 1,1 1-1,-1 0 1,0 0-1,0 0 0,0-1 1,1 1-1,-1 0 0,0 0 1,0-1-1,0 1 0,0 0 1,1 0-1,-1-1 1,0 1-1,0 0 0,0 0 1,0-1-1,0 1 0,0 0 1,0-1-1,0 1 0,0 0 1,0 0-1,0-1 0,0 1 1,0 0-1,0-1 1,0 1-1,0 0 0,0 0 1,0-1-1,-1 1 0,1 0 1,0 0-1,0-1 0,0 1 1,0 0-1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5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12664,'0'0'6017,"3"10"-5508,29 106 736,-6 0 1,21 230-1,-43-81 663,-5-155 167,1-110-2069,0 0 1,0 0 0,0 0 0,0 1 0,0-1-1,0 0 1,1 0 0,-1 0 0,0 0 0,0 1 0,0-1-1,0 0 1,0 0 0,0 0 0,1 0 0,-1 0-1,0 1 1,0-1 0,0 0 0,1 0 0,-1 0 0,0 0-1,0 0 1,0 0 0,0 0 0,1 0 0,-1 0-1,0 0 1,0 0 0,1 0 0,-1 0 0,0 0 0,0 0-1,0 0 1,1 0 0,-1 0 0,0 0 0,0 0-1,0 0 1,1 0 0,-1 0 0,0 0 0,0 0 0,0 0-1,0-1 1,1 1 0,-1 0 0,0 0 0,0 0-1,0 0 1,0 0 0,0-1 0,1 1 0,10-7-2536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4:5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10752,'0'0'9577,"1"10"-9099,1 162 1024,-2 5-44,17-33 47,-8-82-1846,1 78 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0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3 8432,'0'0'13666,"-10"-1"-13413,-91 0 1075,84 0-971,0 2 1,0 0-1,0 1 0,0 1 0,0 0 0,0 1 1,1 1-1,-32 13 0,26-7-47,0 1 1,0 1-1,2 1 0,-27 22 1,41-30-210,0 0-1,0 0 1,1 1 0,0-1 0,0 1-1,0 0 1,1 1 0,0-1 0,1 1-1,0-1 1,0 1 0,-4 15 0,6-17-42,0-1-1,1 1 1,0-1 0,-1 1 0,2-1 0,-1 1 0,1-1 0,-1 1 0,2-1 0,-1 1-1,0-1 1,1 0 0,0 0 0,1 0 0,-1 0 0,1 0 0,0 0 0,0-1 0,0 1-1,5 4 1,1 2 91,1-1 0,0 0 0,1-1 0,0 0 0,0 0-1,0-1 1,19 9 0,105 51 418,-130-65-568,1-1 0,0 0 0,0 0 0,0 0 0,0-1 0,0 0 0,0 0 0,0 0 0,0-1 0,0 0 0,0 0 0,0 0 0,1-1 0,-1 0 0,0 0 0,0-1 0,0 1 0,-1-1 0,1-1 0,0 1 0,-1-1 0,1 0 0,-1 0 0,0-1 0,0 1 0,0-1 0,-1 0 0,1-1 0,-1 1 0,0-1 0,4-5 0,-3 2 143,0 0-1,0-1 1,-1 0-1,0 1 1,6-20-1,0-14-4956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0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8936,'0'0'9294,"-11"8"-8834,-30 25 11,19-22 452,22-11-885,-1 0-1,1 0 1,0 0-1,-1 0 1,1 0-1,0 0 1,0 0-1,-1 0 1,1 0-1,0 0 1,-1 1-1,1-1 1,0 0-1,0 0 1,-1 0-1,1 1 1,0-1 0,0 0-1,-1 0 1,1 0-1,0 1 1,0-1-1,0 0 1,0 1-1,-1-1 1,1 0-1,0 0 1,0 1-1,0-1 1,0 0-1,0 1 1,0-1-1,0 0 1,0 1-1,0-1 1,0 0-1,0 1 1,0-1-1,0 0 1,0 1-1,0-1-4,0 1-1,-1-1 1,1 0 0,0 0-1,0 1 1,-1-1 0,1 0-1,0 1 1,-1-1 0,1 0-1,0 0 1,-1 0 0,-6 0 6152,46-8-5354,65-4 0,-32 5-253,121-6 846,-186 13-1402,33-5 258,0 3 1,72 4-1,-109-2-280,0 1 0,1 0 0,-1 0 0,0 0 0,0 0 0,0 1 0,5 2 0,-6-3 570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0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78 14368,'0'0'7617,"-10"0"-6993,-29-2 2,31 1 280,10 2-97,10 0 386,10-7-510,-7 1-232,1 1 0,0 0 0,29-2 0,47-1 852,-60 3-526,1 1 0,46 3 0,-47 2-621,1-2 0,44-6-1,-64 5-155,13-1-2,-20 2 0,1 0 0,0-1 0,-1 1 0,1-1 0,-1-1 0,1 1 0,-1-1 0,1 0 0,-1-1 0,0 0 0,10-5 0,-5 1-3937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9144,'0'0'13657,"10"4"-13464,139 49 1406,-140-51-1477,-1 0 0,1-1 0,-1-1 0,1 1 0,-1-1 0,1-1 0,0 1 0,14-5 0,18 0 234,-19 3-151,1-1-1,-1-1 0,29-10 1,-34 9-88,138-31 476,-36 8-346,66-19-13,6-6-67,-49 26 64,3 0 41,-106 18-183,1 2 0,50-3 0,81 6 77,71-8 2,-64-15-13,136-14 35,-268 39-169,52 4 0,16 1 40,-54-6-14,191 3 185,-145 4-108,27 3 2,151 15 348,-105-10 8,-162-10-439,7 0 78,-1-1-1,1 0 0,24-4 0,-27 2-21,-18 1-88,1 0 0,-1 0 0,1 0-1,-1-1 1,1 1 0,-1-1 0,1 0-1,-1 0 1,1 0 0,2-2 0,-6 3-22,0 0 1,1 0-1,-1 0 1,0 0-1,0 0 1,0 0-1,0 0 1,0 0-1,0 0 1,0 0-1,0 0 1,1 0-1,-1 0 1,0 0-1,0 0 1,0 0-1,0 0 1,0 0-1,0 0 1,0-1-1,0 1 1,0 0 0,0 0-1,0 0 1,0 0-1,1 0 1,-1 0-1,0 0 1,0 0-1,0 0 1,0-1-1,0 1 1,0 0-1,0 0 1,0 0-1,0 0 1,0 0-1,0 0 1,0 0-1,0 0 1,0-1-1,0 1 1,0 0-1,0 0 1,0 0-1,0 0 1,0 0-1,-1 0 1,1 0-1,0 0 1,0-1-1,0 1 1,0 0-1,0 0 1,0 0-1,0 0 1,0 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1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0 817 9536,'0'0'7322,"11"-3"-6923,13-4 107,1 0 0,31-16 0,-33 11-77,-5 5 4,-1-2 1,0 0-1,-1-1 1,0-1-1,25-22 1,-36 28-203,-2 1 46,0 1-1,0-1 1,1 1-1,0 0 0,0 0 1,6-4-1,-9 7-200,0 0 0,0 1-1,0-1 1,-1 1-1,1 0 1,0-1 0,0 1-1,-1-1 1,1 1 0,0 0-1,-1 0 1,1-1 0,0 1-1,-1 0 1,1 0 0,-1 0-1,0 0 1,1 0-1,-1 0 1,0-1 0,1 1-1,-1 2 1,9 31 11,-7-23 84,51 213 932,48 162 620,-90-342-1428,-10-35-165,0-1 1,1 1-1,1-1 0,6 17 1,-6-18 60,1 2 580,-3-9-749,-1 0-1,1 0 1,-1-1-1,1 1 1,-1 0-1,1-1 1,-1 1-1,0-1 1,1 1 0,-1 0-1,0-1 1,1 1-1,-1-1 1,0 1-1,0-1 1,1 1-1,-1-1 1,0 1 0,0-1-1,0 1 1,0-1-1,0 1 1,0-1-1,0 0 1,0 0-1,5-20 151,-2-1-1,0 0 0,-1 0 0,-3-39 0,2-13 103,6-101-78,4-61-27,19-45-169,-12 143 0,-14-25 0,-4 114 0,0 49 0,0-1 0,0 1 0,0 0 0,0 0 0,0-1 0,0 1 0,0 0 0,1-1 0,-1 1 0,0 0 0,0 0 0,0-1 0,0 1 0,1 0 0,-1 0 0,0 0 0,0-1 0,1 1 0,-1 0 0,0 0 0,0 0 0,1 0 0,-1 0 0,0-1 0,0 1 0,1 0 0,-1 0 0,0 0 0,1 0 0,-1 0 0,0 0 0,0 0 0,1 0 0,-1 0 0,0 0 0,1 0 0,-1 0 0,0 0 0,0 0 0,1 0 0,-1 0 0,0 1 0,1-1 0,-1 0 0,0 0 0,0 0 0,1 0 0,-1 1 0,0-1 0,9 1 0,-6-2 0,0 0 0,0 1 0,-1 0 0,1 0 0,0-1 0,0 2 0,0-1 0,0 0 0,0 1 0,-1-1 0,6 2 0,0 0 0,32 3 0,1-2 0,65-4 0,-74 0 0,156-6-40,270 4-128,-245 13 184,28-7 15,-141-5-30,-29-1-1,149-7 23,-139 2 7,217-30 77,-153 19-107,-60 10 0,183-25 0,156-21 0,-381 54 479,-23 2-4981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2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32 6928,'0'0'17047,"-10"1"-16759,-32 7 0,38-6-213,0 0-1,0 0 0,0 1 1,0-1-1,0 1 1,1 0-1,-1 0 1,1 1-1,0-1 0,0 1 1,0-1-1,0 1 1,-4 7-1,4-5 24,-18 28 483,1 1 0,3 1 0,-24 64 0,40-97-526,0-1-1,1 1 1,-1 0-1,0-1 0,1 1 1,-1 0-1,1-1 1,0 1-1,0 0 1,0 0-1,1-1 1,-1 1-1,1 0 0,-1-1 1,1 1-1,0 0 1,0-1-1,0 1 1,2 3-1,-2-4-8,1 0-1,0-1 1,-1 1 0,1 0-1,0-1 1,0 1 0,0-1-1,0 0 1,0 1 0,0-1-1,0 0 1,1 0-1,-1 0 1,0-1 0,1 1-1,-1-1 1,0 1 0,1-1-1,-1 0 1,1 0-1,-1 0 1,4 0 0,4-1 45,1-1 0,0 0 1,-1-1-1,0 0 1,1 0-1,-1-1 0,0 0 1,-1-1-1,1 0 1,-1-1-1,14-11 0,8-9 594,50-53-1,-47 44-544,-23 27-140,-6 14 0,2 6 0,6 21 0,-3-6 0,-5-19 0,-1 0 0,1-1 0,0 0 0,0 0 0,1 0 0,0 0 0,0-1 0,9 8 0,-11-12 0,-1 0 0,0 0 0,1 0 0,-1 0 0,1-1 0,0 1 0,-1-1 0,1 0 0,0 0 0,0 0 0,0-1 0,0 1 0,0-1 0,0 0 0,-1 0 0,1 0 0,0-1 0,0 0 0,0 1 0,0-1 0,5-2 0,0-1 0,1-1 0,-1 0 0,1 0 0,-1-1 0,-1 0 0,1-1 0,-1 0 0,0 0 0,11-14 0,-9 8 0,-1 1 0,0-1 0,-1 0 0,0-1 0,-1 0 0,5-15 0,-9 20 0,0 0 0,-1 0 0,0-1 0,0 1 0,-1-1 0,0 0 0,-1 1 0,0-1 0,-1 0 0,0 1 0,0-1 0,-4-10 0,5 19 0,-1-1 0,1 1 0,-1 0 0,1 0 0,-1-1 0,0 1 0,0 0 0,1 0 0,-1 0 0,0 0 0,0 0 0,0 0 0,0 0 0,0 0 0,-1 1 0,1-1 0,0 0 0,0 1 0,0-1 0,-1 1 0,1-1 0,0 1 0,-1-1 0,1 1 0,0 0 0,-1 0 0,1-1 0,0 1 0,-1 0 0,1 0 0,-2 1 0,-2-1 0,0 1 0,0 0 0,0 1 0,0-1 0,0 1 0,-8 4 0,11-3 929,1-1-2029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2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47 113 10040,'0'0'11057,"-1"15"-10625,5 181 1210,-3-146-1076,-2-30 8,2 0 0,4 31 0,-4-24 1401,-8-36-1073,-20-122 377,20 99-897,1-1 0,-3-57-1,8 76-196,1 1-1,1 0 0,0 0 1,1-1-1,1 1 1,0 0-1,0 0 1,1 1-1,11-24 0,-13 33-178,1 0-1,-1 0 0,0 0 0,1 0 0,-1 0 1,1 1-1,0-1 0,0 1 0,0 0 1,0 0-1,0 0 0,1 0 0,-1 0 0,1 1 1,-1-1-1,1 1 0,-1 0 0,1 0 1,0 1-1,-1-1 0,1 1 0,0-1 0,6 2 1,-3-1-4,-1 0 0,0 1 0,1 0 1,-1 1-1,0-1 0,0 1 0,1 0 1,-1 1-1,-1 0 0,1-1 1,0 2-1,9 7 0,0-1-2,-13-9 0,0 0 0,0 1 0,0-1 0,0 0 0,0 1 0,0-1 0,0 1 0,0 0 0,-1-1 0,1 1 0,-1 0 0,1 0 0,-1 0 0,0 0 0,0 0 0,1 1 0,-2-1 0,1 0 0,1 5 0,-3-5 0,0 0 0,0 0 0,-1 0 0,1 0 0,0 0 0,-1 0 0,0 0 0,1 0 0,-1 0 0,0-1 0,0 1 0,0-1 0,0 1 0,0-1 0,-1 0 0,-3 2 0,-5 4 0,-12 11 0,-23 16 0,43-31 0,-1-1 0,0 0 0,0 0 0,0-1 0,0 1 0,0-1 0,0 0 0,0 0 0,-1 0 0,-5 0 0,10-1 0,-1 0 0,1 0 0,0 0 0,0 0 0,-1 0 0,1 0 0,0 0 0,0 0 0,-1 0 0,1 0 0,0 0 0,0 0 0,-1 0 0,1 0 0,0 0 0,0 0 0,-1 0 0,1 0 0,0-1 0,0 1 0,-1 0 0,1 0 0,0 0 0,0 0 0,0-1 0,-1 1 0,1 0 0,0 0 0,0 0 0,0-1 0,0 1 0,0 0 0,0 0 0,-1-1 0,1 1 0,0 0 0,0 0 0,0-1 0,0 1 0,0 0 0,0 0 0,0-1 0,0 1 0,0 0 0,6-12 0,5-3-3985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31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17 13968,'0'0'10143,"-9"0"-9529,-39 0 270,32 0 4827,202-4-4272,-66 1-1439,102 4 0,-205 2 483,6-1-192,-22-2-466,0 0 1,0 0 0,-1-1-1,1 1 1,0 0-1,0-1 1,-1 1 0,1-1-1,0 1 1,-1-1 0,1 1-1,-1-1 1,1 1-1,0-1 1,-1 0 0,1 1-1,-1-1 1,0 0-1,1 1 1,-1-1 0,0 0-1,1 0 1,-1 1 0,0-1-1,0 0 1,1-1-1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2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9848,'0'0'14103,"11"-8"-13699,35-23-13,-45 30-340,1 0 0,0 1 0,0-1 0,-1 0 0,1 0 0,0 1 0,0-1 0,0 1 0,0-1 0,0 1-1,-1 0 1,1 0 0,0 0 0,0 0 0,0 0 0,0 0 0,0 1 0,0-1 0,0 0 0,0 1 0,-1 0 0,1-1 0,0 1 0,0 0 0,-1 0 0,1 0 0,0 0 0,-1 0 0,1 0 0,-1 1 0,1-1 0,-1 1 0,0-1 0,0 1-1,0-1 1,0 1 0,0-1 0,0 1 0,0 0 0,0 0 0,0-1 0,-1 1 0,1 0 0,-1 0 0,1 0 0,-1 0 0,0 0 0,0 0 0,0 3 0,-4 8 133,0 0 0,0-1 1,-1 0-1,-1 0 0,0-1 0,0 0 1,-2 0-1,1 0 0,-17 17 0,15-15 452,11-8-176,8-4-245,99-9 1170,-20 2-458,-80 2-520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2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9240,'0'0'23276,"10"-3"-23064,-2 0-189,-1 0-23,1 0 1,0 0 0,-1 1 0,1 0 0,0 0 0,0 1 0,0 0 0,13 1 0,23 11-1,-36-8 0,0-1 0,0 0 0,1 0 0,-1-1 0,10 1 0,11 2 814,1 0-1604,-10-7-3169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2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55 11552,'0'0'16318,"-8"13"-15749,0-1-395,-5 7 342,1 0 1,-14 34 0,20-39-35,1 0-1,-4 21 1,8-29-377,0-1-1,0 0 1,0 1 0,1-1-1,0 0 1,0 1-1,1-1 1,0 0 0,0 1-1,2 6 1,-3-11-105,0 0 0,1-1 0,-1 1 0,0-1 0,1 1 0,-1 0 0,0-1 0,1 1 0,-1-1 0,1 1 0,-1-1 0,1 1 0,-1-1 0,1 1 0,-1-1 0,1 0 0,0 1 0,-1-1 0,1 0 0,-1 0 0,1 1 0,0-1 0,-1 0 0,1 0 0,0 0 0,0 0 0,0 0 0,1 0 0,1 0 0,-1 0 0,0-1 0,1 1 0,-1-1 0,0 0 0,0 1 0,3-3 0,3 0 0,-2-1 0,1-1 0,0 1 0,6-7 0,41-49 0,-54 60 0,1 0 0,-1-1 0,1 1 0,0 0 0,-1 0 0,1 0 0,0 0 0,-1 0 0,1 0 0,-1 0 0,1 0 0,0 0 0,-1 0 0,1 0 0,-1 0 0,1 0 0,0 0 0,-1 1 0,1-1 0,-1 0 0,1 0 0,-1 1 0,1-1 0,-1 1 0,1-1 0,-1 0 0,1 1 0,-1-1 0,1 1 0,-1-1 0,0 1 0,1 0 0,21 23 0,-12-11 0,-6-10 0,0 0 0,0 0 0,1 0 0,-1 0 0,1-1 0,-1 1 0,1-1 0,0 0 0,0-1 0,-1 1 0,1-1 0,0 0 0,1 0 0,4 0 0,-1-1 0,-1 0 0,1 0 0,0-1 0,0 0 0,0 0 0,-1-1 0,13-4 0,-11 1 0,-1-1 0,1 0 0,-1 0 0,0-1 0,-1 0 0,0-1 0,0 0 0,11-14 0,-13 14 0,-1 1 0,0-1 0,0 0 0,-1 0 0,0-1 0,0 1 0,-1-1 0,5-18 0,-8 24 0,1-1 0,-1 1 0,0-1 0,0 1 0,-1-1 0,1 0 0,0 1 0,-1-1 0,0 1 0,0-1 0,0 1 0,-1 0 0,1-1 0,-1 1 0,1 0 0,-1 0 0,0 0 0,0 0 0,-1 0 0,1 0 0,0 1 0,-1-1 0,0 1 0,0 0 0,-5-4 0,-3-4 0,10 9 0,0 0 0,1 0 0,-1 0 0,0 0 0,0 1 0,0-1 0,0 0 0,0 0 0,0 1 0,0-1 0,0 0 0,0 1 0,0 0 0,-1-1 0,1 1 0,0-1 0,0 1 0,-3 0 0,-6-3 951,3 1-1678,-3 1-3432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2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14568,'0'0'15164,"10"-3"-14553,-5 2-475,6-3 189,0 1 1,1 0 0,0 1 0,-1 0-1,1 1 1,15 0 0,-25 1-326,0 1 0,-1-1 0,1 1 0,0-1 0,0 1 0,0-1 0,0 1 0,-1 0 0,1 0 0,0 0 0,0 0 0,-1 0 0,1 1 0,-1-1 0,1 0 0,-1 1 0,0-1 0,0 1 0,1-1 0,-1 1 0,0-1 0,0 1 0,-1 0 0,1 0 0,0 0 0,0-1 0,-1 1 0,1 0 0,-1 0 0,0 0 0,1 0 0,-1 0 0,0 0 0,0 0 0,0 0 0,-1 2 0,-6 17 0,-1 1 0,-1-2 0,0 1 0,-2-1 0,-1-1 0,-19 26 0,11-16 0,8-5 0,12-23 0,0-1 0,0 1 0,0 0 0,0-1 0,0 1 0,0-1 0,0 1 0,0-1 0,0 1 0,1-1 0,-1 1 0,0-1 0,0 1 0,0-1 0,1 1 0,-1-1 0,0 1 0,1-1 0,-1 0 0,0 1 0,1-1 0,-1 1 0,0-1 0,1 0 0,-1 1 0,1-1 0,-1 0 0,1 1 0,-1-1 0,1 0 0,-1 0 0,1 0 0,-1 0 0,1 1 0,-1-1 0,1 0 0,-1 0 0,1 0 0,-1 0 0,1 0 0,-1 0 0,1 0 0,-1 0 0,1 0 0,-1 0 0,2-1 0,24 2 0,-16 0 0,1-1 0,-1 0 0,0-1 0,0 0 0,11-2 0,-14 2 279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3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87 7432,'0'0'10015,"-12"10"-9531,-7 4-294,-5 4 407,-28 27-1,40-31-381,1 0 0,1 0 0,1 1 0,0 1 0,1-1 0,0 1 0,1 1 0,1-1 0,1 1 0,-4 21 0,8-31-100,0 1 0,0-1 1,1 0-1,0 0 0,1 0 0,0 1 0,0-1 0,0 0 0,1 0 0,0 0 0,0 0 0,1-1 0,4 10 0,-6-13-52,1-1 1,0 1-1,-1-1 0,1 0 0,0 1 0,0-1 0,0 0 0,0 0 0,1 0 0,-1-1 0,0 1 1,1-1-1,-1 1 0,1-1 0,0 0 0,-1 0 0,1 0 0,0 0 0,0 0 0,0-1 0,0 1 1,-1-1-1,1 0 0,0 0 0,0 0 0,0 0 0,0 0 0,0-1 0,0 1 0,0-1 0,-1 0 1,1 0-1,0 0 0,0 0 0,3-2 0,8-4 151,-1-1 0,0 0 1,-1-1-1,0 0 0,0-1 0,15-16 1,-11 8 288,0-1 0,-1 0 0,17-31 0,-13 5 866,-19 45-1359,0-1 0,0 1 0,0 0 0,0 0 0,1 0 0,-1-1 1,0 1-1,0 0 0,0 0 0,0 0 0,1-1 0,-1 1 0,0 0 0,0 0 0,0 0 0,1 0 0,-1 0 0,0 0 0,0-1 0,1 1 1,-1 0-1,0 0 0,0 0 0,1 0 0,-1 0 0,0 0 0,0 0 0,1 0 0,-1 0 0,0 0 0,0 0 0,1 0 0,-1 0 0,0 0 1,0 1-1,1-1 0,-1 0 0,0 0 0,0 0 0,0 0 0,1 0 0,-1 0 0,0 1 0,0-1 0,13 14 739,9 21 357,-21-34-1098,4 9-8,1-1 0,1 1 0,0-2 0,0 1 0,1-1 0,0 0 0,0 0 0,1-1 0,0 0 0,11 6 0,-14-9 0,-1-1 0,1 0 0,0-1 0,0 0 0,0 0 0,0 0 0,0 0 0,0-1 0,1 0 0,-1-1 0,0 1 0,1-1 0,-1 0 0,0-1 0,1 1 0,-1-1 0,0-1 0,0 1 0,0-1 0,6-2 0,-1-2 0,-1 0 0,0 0 0,-1-1 0,1 0 0,-1 0 0,-1-1 0,1 0 0,-1-1 0,8-11 0,-3 2 0,-2 0 0,0 0 0,0-1 0,7-21 0,-14 28 0,0 1 0,-1-1 0,-1 0 0,0 0 0,0-1 0,-2 1 0,1 0 0,-1 0 0,-1-1 0,0 1 0,-5-18 0,5 27 0,0 0 0,0 0 0,-1 0 0,1 0 0,-1 0 0,0 0 0,0 0 0,0 0 0,0 1 0,0-1 0,0 1 0,-5-4 0,-1 1 0,1-1 0,-2 1 0,-9-4 0,18 9 7,0 0-1,0 0 1,0 0 0,0 0-1,0 0 1,0 0 0,0 0-1,0 0 1,-1 0 0,1 0-1,0 0 1,0 0 0,0 0 0,0 0-1,0 0 1,0 0 0,0 0-1,0 0 1,0 0 0,-1-1-1,1 1 1,0 0 0,0 0-1,0 0 1,0 0 0,0 0-1,0 0 1,0 0 0,0 0-1,0 0 1,0 0 0,0 0-1,0 0 1,-1 0 0,1-1-1,0 1 1,0 0 0,0 0-1,0 0 1,0 0 0,0 0 0,0 0-1,0 0 1,0 0 0,0 0-1,0-1 1,0 1 0,0 0-1,0 0 1,0 0 0,0 0-1,0 0 1,0 0 0,0 0-1,0 0 1,0 0 0,0-1-1,1 1 1,-1 0 0,0 0-1,0 0 1,0 0 0,0 0-1,9-1 540,13 2-3522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3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11856,'0'0'5198,"2"12"-4567,9 61 846,1 85 1,-4-43 477,-6-51 135,-9-133 1833,0-53-3287,4 67 82,1 23-451,-1-62 1268,4 83-1393,-1 0 0,2 0 0,-1 1 1,2-1-1,-1 1 0,6-14 0,-7 21-142,0 1 0,0 0 0,1-1 0,-1 1 0,0 0 0,1 0 0,0 0 0,-1 0 0,1 1 0,0-1 0,0 0 0,0 1 0,0-1 0,0 1 0,0 0 0,1-1 0,-1 1 0,0 0 0,1 1 0,-1-1 0,1 0 0,-1 1 0,1-1 0,-1 1 0,1 0 0,-1 0 0,1 0 0,-1 0 0,1 0 0,-1 0 0,1 1 0,-1-1 0,1 1 0,2 1 0,3 0 0,-1 1 0,0 0 0,1 0 0,-1 1 0,-1 0 0,1 0 0,-1 1 0,1 0 0,9 9 0,-12-10 0,0 1 0,-1 0 0,1-1 0,-1 1 0,0 1 0,0-1 0,0 0 0,-1 1 0,3 9 0,-4-13 0,-1 0 0,0 0 0,1 0 0,-1 0 0,0 0 0,0 0 0,0 0 0,0 0 0,-1 0 0,1 0 0,-1 0 0,1 0 0,-1 0 0,0 0 0,1 0 0,-1 0 0,0 0 0,0 0 0,0-1 0,-1 1 0,1 0 0,0-1 0,-1 1 0,1-1 0,-1 1 0,1-1 0,-1 0 0,0 0 0,0 0 0,-2 2 0,-9 2 0,1 0 0,-1-1 0,0 0 0,0-1 0,0-1 0,0 0 0,-1-1 0,-14 0 0,28-1 0,0 0 0,-1 0 0,1 0 0,0 1 0,0-1 0,-1 0 0,1 0 0,0 0 0,0 0 0,0 0 0,-1 0 0,1 0 0,0 0 0,0 0 0,-1 0 0,1 0 0,0 0 0,0-1 0,0 1 0,-1 0 0,1 0 0,0 0 0,0 0 0,-1 0 0,1 0 0,0 0 0,0-1 0,0 1 0,0 0 0,-1 0 0,1 0 0,0 0 0,0-1 0,0 1 0,0 0 0,0 0 0,0 0 0,-1-1 0,1 1 0,0 0 0,0 0 0,0 0 0,0-1 0,0 1 0,0 0 0,0 0 0,0-1 0,0 1 0,0 0 0,0 0 0,0-1 0,0 1 0,0 0 0,0 0 0,0 0 0,1-1 0,-1 1 0,0 0 0,0 0 0,0 0 0,0-1 0,0 1 0,0 0 0,1 0 0,13-16 0,-9 11 0,13-16-4001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12760,'0'0'11159,"-10"4"-10517,-31 14-1,41-17-556,-1-1-1,0 1 1,0-1-1,0 1 1,1-1 0,-1 1-1,0-1 1,0 1 0,1-1-1,-1 1 1,0 0-1,1 0 1,-1-1 0,1 1-1,-1 0 1,1 0 0,-1-1-1,1 1 1,0 0-1,-1 0 1,1 0 0,0 0-1,0 0 1,0 0 0,-1 0-1,1 0 1,0-1-1,0 1 1,0 0 0,1 0-1,-1 0 1,0 0 0,0 0-1,1 1 1,0 0 62,0 1 0,0-1 0,0 0 0,0 0 0,1 1 0,-1-1 0,1 0 0,1 2 0,15 13 57,6 8 708,30 23-1,-45-41-733,1 0 0,0-1 0,1 0 0,-1 0-1,1-1 1,23 7 0,5-3-178,-22-5 0,0 0 0,17 7 0,-21-8 0,-12-3 0,0 0 0,1 0 0,-1 0 0,0 1 0,1-1 0,-1 0 0,0 1 0,0-1 0,0 1 0,0-1 0,1 1 0,-1 0 0,0-1 0,1 2 0,-2-1 0,1-1 0,-1 0 0,0 0 0,0 1 0,1-1 0,-1 0 0,0 0 0,0 1 0,1-1 0,-1 0 0,0 0 0,1 1 0,-1-1 0,0 0 0,0 0 0,1 0 0,-1 0 0,0 0 0,1 0 0,-1 1 0,1-1 0,-1 0 0,0 0 0,1 0 0,-1 0 0,0 0 0,1 0 0,-1 0 0,0-1 0,1 1 0,-1 0 0,1 0 0,-3 5 0,2-5 0,-22 37 0,-31 14 0,35-37 0,-24 28 0,32-30 0,4-4 0,0 0 0,-1 0 0,0-1 0,0 0 0,-1 0 0,1-1 0,-2 0 0,-8 5 0,12-4 0,6-4 0,4-5 0,44-26 977,-21 13-1765,-7 3-3401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3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29 10040,'0'0'14286,"-10"6"-13799,-31 23-14,37-26-324,0 0-1,0 1 1,0-1-1,1 1 1,-1 0 0,1 1-1,0-1 1,0 0-1,1 1 1,-1-1 0,-3 10-1,-2 4 326,-1-3-142,1 0 0,1 0 0,0 1 0,1 0 0,1 1 0,-5 25-1,9-35-182,0 0-1,1 0 0,0 0 1,0 0-1,1 0 0,0 1 1,0-1-1,0 0 0,1-1 1,0 1-1,1 0 0,0 0 0,0-1 1,0 0-1,0 0 0,1 1 1,0-2-1,7 8 0,-10-11-145,1-1 1,0 1-1,-1-1 0,1 0 0,0 1 0,0-1 0,0 0 0,0 0 0,1 0 0,-1 0 1,0-1-1,0 1 0,0 0 0,1-1 0,-1 0 0,0 1 0,1-1 0,-1 0 0,0 0 1,1-1-1,-1 1 0,0 0 0,0-1 0,1 1 0,-1-1 0,0 0 0,0 0 0,0 0 1,3-1-1,6-4-7,-1 0 0,1 0 0,-1-1 1,9-9-1,5-5 4,-1-2 0,-1 0 0,30-43 0,-27 33 0,-23 32 0,11-14 0,-12 15 0,-1 0 0,0 0 0,1 0 0,-1 0 0,0 0 0,1 0 0,-1 0 0,0 0 0,1 0 0,-1 0 0,0 0 0,1 0 0,-1 0 0,0 1 0,1-1 0,-1 0 0,0 0 0,0 0 0,1 0 0,-1 0 0,0 1 0,1-1 0,-1 0 0,0 0 0,0 1 0,1-1 0,-1 0 0,0 0 0,0 1 0,0-1 0,0 0 0,1 1 0,-1-1 0,0 0 0,0 0 0,0 1 0,0-1 0,0 0 0,0 1 0,0-1 0,0 0 0,0 1 0,0-1 0,0 0 0,0 1 0,0 0 0,10 37 0,15 38 0,-20-64 0,0 0 0,1 0 0,0-1 0,1 1 0,0-2 0,1 1 0,10 11 0,-16-20 0,0 0 0,0-1 0,0 1 0,0 0 0,0-1 0,0 1 0,0-1 0,1 0 0,-1 1 0,1-1 0,-1 0 0,1-1 0,-1 1 0,1 0 0,0-1 0,-1 0 0,1 1 0,5-1 0,-4-1 0,-1 0 0,1 0 0,0 0 0,-1 0 0,1 0 0,-1-1 0,0 0 0,1 0 0,-1 0 0,0 0 0,0 0 0,3-3 0,3-4 0,0 0 0,-1-1 0,0 0 0,-1 0 0,0-1 0,10-21 0,-10 17 0,-1-1 0,-1 0 0,-1 0 0,0 0 0,-1-1 0,-1 1 0,0-1 0,-1 1 0,-1-1 0,0 0 0,-2 1 0,-3-23 0,3 34 0,1 0 0,-1 0 0,0 0 0,0 1 0,-1-1 0,1 0 0,-1 1 0,0 0 0,0-1 0,-1 1 0,1 1 0,-1-1 0,0 0 0,0 1 0,0 0 0,-9-6 0,9 7 0,0 0 0,-1-1 0,1 2 0,-1-1 0,1 0 0,-1 1 0,0 0 0,0 0 0,1 0 0,-1 0 0,0 1 0,0 0 0,0 0 0,0 1 0,0-1 0,1 1 0,-1 0 0,-7 2 0,-11 7-3935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12160,'0'0'6069,"-4"11"-5603,-19 48 85,3 1-1,3 2 1,3-1-1,2 2 1,-6 105-1,15-64 202,4-1 0,4 0 0,5 0 1,5-1-1,4 0 0,59 180 0,-70-261-527,2 0-1,0 0 1,1-1-1,1 0 1,17 20-1,1-4 593,50 47-1,-67-73-457,0 0 1,0-2-1,1 1 1,0-2-1,1 0 1,16 6-1,-27-11-359,0 0 0,1 0 0,-1-1 0,0 0 0,1 1 0,-1-2 0,1 1 0,-1 0 0,1-1 0,0 0 0,-1 0 0,1 0 0,-1 0 0,1-1 0,-1 0 0,1 0 0,-1 0 0,1-1 0,4-1 0,20-14-3944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3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10952,'0'0'3248,"15"12"-2559,15 12-252,0 1 0,40 46 0,-28-17 9,-2 2 1,-2 1 0,-3 2 0,-3 2 0,-2 0 0,-3 3 0,25 85 0,-37-86 90,-3 0 0,-2 2 0,-3-1-1,-3 1 1,-2-1 0,-9 78 0,1-97 235,-2 0 0,-17 55 1,21-86-539,0-1 1,-2 1 0,0-1-1,0-1 1,-8 13-1,10-19-110,0 0-1,0-1 1,-1 0 0,1 0-1,-1 0 1,0 0 0,0-1-1,-1 1 1,1-1 0,-1-1-1,0 1 1,-9 3-1,11-6-310,1 0-1,0 0 0,-1-1 1,1 0-1,-1 1 0,1-1 0,0 0 1,-1-1-1,1 1 0,-7-2 1,8 1-939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34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8032,'0'0'18603,"13"5"-18221,2 1-244,-8-3-73,-1 0 1,1 0-1,0-1 0,-1 0 1,1-1-1,0 0 0,0 0 1,0 0-1,11-1 0,106-9 1835,-33 0-260,-81 9-1405,0 0 1,0 0-1,0 0 0,0 1 0,12 3 0,-17-3-235,-5-1 0,1-1 0,0 1 0,0 0 0,0 0 0,0 0 0,-1 0 0,1 1 0,0-1 0,0 0 0,0 0 0,0 0 0,-1 1 0,1-1 0,0 0 0,1 1 0,2-7 876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5:4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132 104 9440,'0'0'13522,"-11"1"-13049,-32 2-13,40-3-203,0 0 0,-1 1 0,1 0-1,-1-1 1,1 1 0,0 1 0,-6 2 481,19-14 678,-2 2-1070,0 0 0,0 0 0,-1 0 1,9-14-1,-15 22-271,-1-1 1,0 1-1,0 0 1,1-1-1,-1 1 1,0 0-1,0-1 1,1 1-1,-1 0 1,0-1-1,0 1 1,0 0-1,1-1 1,-1 1-1,0-1 1,0 1-1,0 0 1,0-1-1,0 1 1,0-1-1,0 1 1,0-1-1,0 1 1,0 0-1,0-1 1,0 1-1,0-1 1,-1 1-1,1-1 1,-11 8 664,-13 19-575,21-22-164,1 0 0,-1-1 0,1 1 0,0 1 0,0-1 0,1 0 0,-1 0 0,1 1 0,0-1 0,0 1 0,1-1 0,-1 1 0,1 6 0,0-8-1,1 0-1,-1 0 1,1 0 0,0 0 0,0 0 0,0-1 0,0 1 0,0 0 0,0 0-1,1-1 1,-1 1 0,1-1 0,0 0 0,0 1 0,0-1 0,0 0 0,0 0-1,0 0 1,1 0 0,4 2 0,-6-3 0,0 0 0,1-1 0,-1 1 0,1-1 0,-1 0 0,0 1 0,1-1 0,-1 0 0,1 0 0,-1 0 0,1 0 0,-1 0 0,1 0 0,-1-1 0,1 1 0,-1 0 0,0-1 0,1 1 0,-1-1 0,0 1 0,1-1 0,-1 0 0,0 1 0,1-1 0,-1 0 0,0 0 0,0 0 0,0 0 0,0 0 0,0 0 0,0 0 0,0 0 0,0-1 0,0 0 0,3-3 0,-1 0 0,0-1 0,0 1 0,-1 0 0,1-1 0,2-9 0,-4 10 0,0 0 0,-1-1 0,1 0 0,-1 1 0,0-1 0,-1 1 0,1-1 0,-1 1 0,0-1 0,-1 1 0,1-1 0,-1 1 0,0 0 0,0 0 0,-4-6 0,4 8 0,1 0 0,-1 0 0,0 1 0,0-1 0,-1 1 0,1-1 0,0 1 0,-1 0 0,0 0 0,1 0 0,-1 0 0,0 0 0,0 0 0,0 1 0,0 0 0,0-1 0,-1 1 0,1 0 0,0 1 0,0-1 0,-1 1 0,1-1 0,0 1 0,-1 0 0,-4 0 0,5 1 0,1 0 0,0 0 0,0 0 0,0 0 0,0 1 0,0-1 0,0 0 0,0 1 0,0 0 0,0-1 0,1 1 0,-1 0 0,1 0 0,-1 0 0,1 0 0,0 0 0,-2 3 0,0 1 0,0 0 0,0 1 0,1-1 0,-1 0 0,0 9 0,2-9 0,0 0 0,0 0 0,1 0 0,0 0 0,1 0 0,-1 0 0,1 0 0,0 0 0,1 0 0,-1 0 0,1 0 0,0-1 0,1 1 0,-1-1 0,1 1 0,0-1 0,1 0 0,-1 0 0,1 0 0,0-1 0,0 1 0,7 4 0,-10-8 0,0 0 0,0-1 0,0 1 0,0-1 0,0 1 0,0-1 0,0 1 0,0-1 0,1 0 0,-1 1 0,0-1 0,0 0 0,1 0 0,-1 0 0,0 0 0,0 0 0,1 0 0,-1 0 0,0 0 0,0-1 0,0 1 0,1 0 0,-1-1 0,0 1 0,0-1 0,0 1 0,0-1 0,0 0 0,0 1 0,1-2 0,0 0 0,0 0 0,-1 1 0,1-1 0,-1 0 0,1 0 0,-1 0 0,0 0 0,0-1 0,0 1 0,0 0 0,-1 0 0,1-1 0,0 1 0,0-5 0,0-9 0,1 8 0,-1 1 0,-1-1 0,0 0 0,0 0 0,-2-12 0,2 18 0,-1 0 0,0 0 0,1 0 0,-1-1 0,0 1 0,0 0 0,-1 0 0,1 0 0,0 1 0,-1-1 0,1 0 0,-1 0 0,1 1 0,-1-1 0,0 1 0,0-1 0,0 1 0,0 0 0,0 0 0,0-1 0,0 2 0,0-1 0,-3-1 0,-9-4 0,12 5 0,1 1 0,-1-1 0,1 0 0,-1 0 0,1 1 0,-1-1 0,0 1 0,1 0 0,-1-1 0,0 1 0,1 0 0,-1 0 0,0 0 0,1 0 0,-1 0 0,0 1 0,1-1 0,-1 0 0,0 1 0,-2 0 0,-18 2 0,22-3 0,0 0 0,0 0 0,-1 0 0,1 0 0,0 0 0,0 1 0,0-1 0,0 0 0,-1 0 0,1 0 0,0 1 0,0-1 0,0 0 0,0 0 0,0 0 0,0 1 0,0-1 0,0 0 0,-1 0 0,1 1 0,0-1 0,0 0 0,0 0 0,0 1 0,0-1 0,0 0 0,1 0 0,-1 1 0,0-1 0,0 0 0,0 0 0,0 1 0,0-1 0,0 0 0,0 0 0,0 0 0,0 1 0,1-1 0,-1 0 0,0 0 0,0 0 0,0 1 0,0-1 0,1 0 0,-1 0 0,0 0 0,0 0 0,0 0 0,1 1 0,9-2 0,-1 1 0,1 1 0,-1 0 0,1 0 0,-1 0 0,1 2 0,-1-1 0,0 1 0,0 0 0,0 1 0,0 0 0,-1 0 0,0 1 0,1 0 0,-2 1 0,1 0 0,8 8 0,-4-1 0,-1 0 0,-1 0 0,0 1 0,0 0 0,-2 1 0,0-1 0,-1 2 0,0-1 0,-1 1 0,-1 0 0,0 1 0,-1-1 0,-1 1 0,-1-1 0,0 1 0,-1 0 0,-1 0 0,-1 0 0,-4 28 0,4-40 0,0 0 0,0-1 0,-1 1 0,0 0 0,0-1 0,0 1 0,0-1 0,-1 0 0,0 0 0,0 0 0,0 0 0,0 0 0,-1 0 0,1-1 0,-1 0 0,0 0 0,0 0 0,0 0 0,0 0 0,-1-1 0,1 0 0,-9 3 0,6-2 0,0-1 0,0-1 0,0 1 0,0-1 0,0 0 0,-1-1 0,1 1 0,0-1 0,-1-1 0,1 0 0,0 0 0,0 0 0,0-1 0,-12-4 0,16 5 53,0-1 0,0 1 0,1-1 0,-1 0 1,0 0-1,1-1 0,-1 1 0,1 0 0,0-1 0,0 1 0,0-1 0,0 0 1,0 0-1,1 0 0,-3-3 0,-6-25-4838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6:1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3504,'0'0'14169,"-5"18"-13961,2-9-177,-4 18 65,-2-1-1,0 0 1,-15 27-1,-69 167 636,50-111-255,-5 37 298,45-138-712,-5 44 390,4-21-36,-20 69 245,24-92-831,6-12 234,6-10-2188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6:1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6632,'0'0'2268,"2"-9"-1950,8-31 26,-4 7 1352,-3 20 782,-3 12-2364,0 0 0,0 0 0,1 1 0,-1-1 0,0 0 0,1 0 0,-1 0 0,1 0 0,-1 0 0,1 1 0,-1-1 0,1 0 0,-1 0 0,1 1 1,0-1-1,0 0 0,-1 1 0,1-1 0,0 1 0,0-1 0,0 1 0,-1-1 0,1 1 0,0 0 0,0-1 0,0 1 0,1 0 0,7-5 113,1 2 0,-1-1 1,1 1-1,0 0 0,0 1 0,0 0 1,0 1-1,12-1 0,7 3 324,45 6 0,-39-3-34,-6-2-173,35-2 0,25 1 528,-72-1-553,-16-1-273,1 1 1,-1 0 0,1 0 0,0 0-1,-1 0 1,1 0 0,-1 0 0,1 0-1,0 1 1,-1-1 0,1 0-1,-1 1 1,1 0 0,-1-1 0,2 2-1,2 0 165,-5-1-195,1-1-1,-1 0 1,0 0-1,1 0 1,-1 0-1,1 1 1,-1-1-1,0 0 1,1 0 0,-1 1-1,1-1 1,-1 0-1,0 1 1,0-1-1,1 1 1,-1-1-1,0 0 1,1 1-1,-1-1 1,0 1 0,0-1-1,0 0 1,0 1-1,1-1 1,-1 1-1,0-1 1,0 1-1,0-1 1,0 1-1,0-1 1,0 1-1,0-1 1,0 1 0,0-1-1,-1 1 1,1-1-1,0 0 1,0 1-1,0-1 1,0 1-1,-1-1 1,1 1-1,0-1 1,0 0-1,-1 1 1,1 0 0,-8 13-340,5-6-2884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6:1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8336,'0'0'9549,"11"-2"-9185,6-1-28,1 1 0,-1 0 0,32 2 0,-28 1 33,33-4 0,3 0 255,75-7 404,-116 9-878,0 0 0,26-7-1,2 1-8,-12 8-406,-22 2-2384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6:1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134 232 7736,'0'0'8626,"-12"-3"-8213,-38-7-7,47 10-358,1 0-1,-1 0 1,1 0 0,-1 1-1,1-1 1,0 1 0,-1-1 0,1 1-1,0 0 1,-1 0 0,1 0-1,0 0 1,0 1 0,0-1 0,0 0-1,0 1 1,0 0 0,0-1-1,1 1 1,-3 3 0,0-1 50,2-2-46,0-1 1,1 1 0,-1 0-1,1-1 1,0 1 0,-1 0-1,1 0 1,0 0 0,0 0-1,0 0 1,0 0 0,0 0-1,1 1 1,-1-1 0,1 0-1,-1 0 1,1 1-1,0-1 1,0 0 0,0 0-1,0 1 1,0-1 0,0 0-1,1 0 1,-1 1 0,1-1-1,0 0 1,1 3 0,0-2-2,-1 0 0,1-1 0,0 1 1,0 0-1,1-1 0,-1 0 0,1 0 1,-1 0-1,1 0 0,0 0 0,-1 0 1,1 0-1,0-1 0,0 0 0,0 1 1,0-1-1,1 0 0,-1-1 0,3 2 1,4-1 63,0 0 1,0 0-1,0 0 1,-1-1-1,1-1 0,0 0 1,0 0-1,13-4 1,-17 3-56,1-1-1,-1 1 1,0-1 0,0 0-1,0-1 1,-1 1 0,1-1-1,-1 0 1,0 0 0,0-1-1,0 0 1,-1 0 0,6-8-1,-6 8-3,0-1 0,-1 1 1,1-1-1,-2 0 0,1-1 0,0 1 0,2-12 0,-5 14-22,1 0 1,-1 0-1,1 0 1,-1 0-1,-1 0 1,1 0-1,-1 0 1,1 0-1,-1 0 0,0 0 1,0 0-1,-1 0 1,1 0-1,-4-4 1,4 4-5,-1 0 1,-1 0 0,1 0-1,0 0 1,-1 1 0,0 0-1,0-1 1,0 1 0,0 0-1,-1 0 1,1 1 0,-1-1-1,1 1 1,-1-1 0,0 1-1,0 1 1,0-1 0,0 0-1,0 1 1,0 0 0,-1 0-1,1 0 1,0 0 0,-1 1-1,1 0 1,-1 0 0,1 0-1,0 0 1,-1 1 0,-4 0-1,6 0-16,-16 5 189,18-1-92,13 2-47,-7-6-46,1 0 0,-1 0 0,1 0 0,0-1-1,-1 1 1,1-2 0,0 1 0,-1 0 0,1-1 0,0 0 0,-1 0-1,1-1 1,-1 0 0,10-4 0,9-5 68,42-26 0,-45 23-30,-7 6 0,0 1 0,0 0 0,1 0 0,0 1 0,30-7 0,-39 13-35,-1 0 1,0 0-1,0 0 0,1 0 0,-1 1 1,0 0-1,0 0 0,0 1 0,0-1 0,0 1 1,0 0-1,0 0 0,-1 1 0,1-1 1,-1 1-1,0 0 0,1 0 0,-1 1 0,-1-1 1,6 6-1,-1 1 22,0 0 0,0 0 1,-1 0-1,0 1 0,-1 0 1,0 1-1,5 15 0,-1 1 133,1 0 0,1-1 0,21 34 0,-31-59-154,-1-1-1,1 1 1,-1-1-1,1 1 1,0-1-1,0 0 1,0 0-1,0 0 0,0 0 1,0 0-1,0 0 1,0-1-1,0 1 1,0-1-1,0 1 1,0-1-1,0 0 1,1 0-1,-1 0 1,0 0-1,0 0 1,0 0-1,0-1 1,5 0-1,6-2 41,0-1-1,22-9 0,-30 11-46,12-4-32,0-1 0,0-1 1,-1 0-1,0-2 0,0 0 0,-1 0 0,22-21 0,-5-8-3546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6:2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1297 5624,'0'0'4352,"2"-11"-3658,0 1-517,0-5 226,2-1 0,8-25 0,16-50 1398,-21 64-1280,1 0 0,1 1 1,14-28-1,-13 36-250,13-29 831,3 2-1,54-75 1,-73 112-857,1 0 0,15-13 1,-20 19-125,0 0 1,0 0 0,0 0 0,0 0 0,0 0 0,0 1 0,1-1 0,-1 1-1,0 0 1,1 0 0,-1 0 0,7 0 0,-9 1-84,1 1 0,-1-1 1,0 1-1,0-1 0,0 1 0,1-1 1,-1 1-1,0 0 0,0-1 0,0 1 1,0 0-1,0 0 0,0 0 0,0 0 1,0 0-1,-1 0 0,1 0 0,0 0 1,-1 0-1,2 3 0,10 25 204,-8-16-158,-2 1 0,1-1-1,-1 1 1,-1 0 0,-1-1-1,-1 20 1,-1-7 134,-2 0-1,-10 35 1,14-60-186,-1 0 0,1 1 0,0-1 0,-1 0 0,1 0 0,0 0 0,0 1 0,0-1 0,0 0-1,0 0 1,0 1 0,0-1 0,0 0 0,0 0 0,1 2 0,-1-3-14,1 0 0,-1 1 0,0-1 0,1 0 0,-1 0 0,1 0 0,-1 0 0,0 0 0,1 0 0,-1 0 0,1 0 0,-1 0-1,0 0 1,1 0 0,-1-1 0,1 1 0,-1 0 0,0 0 0,1 0 0,-1 0 0,0-1 0,1 1 0,-1 0 0,0 0 0,1-1 0,-1 1 0,0 0 0,1 0 0,-1-1-1,30-31 454,-29 30-506,22-25 239,1 1-1,43-37 1,-65 61-175,0 0 0,0 1 0,0-1 0,0 1 1,0 0-1,0 0 0,0-1 0,0 1 0,0 1 0,1-1 0,-1 0 0,0 0 1,0 1-1,1-1 0,-1 1 0,1 0 0,-1 0 0,0 0 0,1 0 0,-1 0 1,1 0-1,-1 1 0,0-1 0,1 1 0,-1 0 0,0-1 0,4 3 1,-3 0 5,0-1 0,0 1 0,0-1 0,-1 1 0,1 0 0,-1 0 0,0 0 0,0 1 0,0-1 0,0 0 0,0 1 0,-1-1 0,0 1 0,0 0 0,2 7 0,-2-8 6,-1 1 0,1 0 1,1-1-1,-1 1 0,0 0 0,3 3 0,-3-6-31,-1 0 0,1-1 0,-1 1 0,1-1-1,-1 1 1,1-1 0,-1 1 0,1-1 0,-1 1-1,1-1 1,0 0 0,-1 1 0,1-1-1,0 0 1,-1 1 0,1-1 0,0 0 0,0 0-1,-1 0 1,1 0 0,0 1 0,0-1-1,-1 0 1,1 0 0,0-1 0,-1 1 0,1 0-1,0 0 1,0 0 0,-1 0 0,1-1 0,0 1-1,-1 0 1,1-1 0,0 1 0,-1 0-1,1-1 1,0 1 0,0-2 0,29-21 85,-2-1 1,36-39-1,-51 49-63,-10 10-16,0 0 0,0 0 0,1 1 1,-1-1-1,1 1 0,0 0 1,0 0-1,0 1 0,0-1 0,1 1 1,-1 0-1,8-3 0,-6 4 2,-2 0 2,-1-1 0,1 2 0,0-1 0,0 0 0,0 1 0,0 0 0,7 0 1,-9 1-17,-1-1 0,1 1 1,0-1-1,-1 1 1,1 0-1,-1 0 1,1 0-1,-1 0 0,1 0 1,-1 0-1,0 1 1,1-1-1,-1 0 1,0 1-1,0-1 1,0 1-1,0-1 0,0 1 1,0-1-1,-1 1 1,2 2-1,4 14 19,-1 0 1,0 0-1,-1 0 0,2 31 1,-3-24 15,-1-12-18,-2-10-6,0 1 0,0-1-1,0 0 1,1 0-1,0 0 1,-1 0-1,1 0 1,2 3-1,-3-5-10,1-1 0,0 1 0,-1 0 0,1 0-1,0-1 1,0 1 0,0-1 0,0 1 0,-1 0-1,1-1 1,0 0 0,0 1 0,0-1 0,0 1 0,0-1-1,0 0 1,0 0 0,0 0 0,0 0 0,0 1-1,0-1 1,0-1 0,0 1 0,0 0 0,0 0-1,0 0 1,0 0 0,0-1 0,2 0 0,5-2 4,0 0 0,0-1 1,-1 0-1,0 0 0,0-1 1,11-8-1,6-4 0,42-23 55,-65 40-64,-1 0 0,0 0 1,1 0-1,-1 0 0,1 0 0,-1 0 0,1 0 0,-1 0 1,0 0-1,1 0 0,-1 0 0,1 0 0,-1 0 1,1 0-1,-1 0 0,0 0 0,1 0 0,-1 0 0,1 1 1,-1-1-1,0 0 0,1 0 0,-1 0 0,1 1 0,-1-1 1,0 0-1,1 1 0,-1-1 0,0 0 0,0 1 0,1-1 1,-1 0-1,0 1 0,0-1 0,1 1 0,-1-1 1,0 0-1,0 1 0,0-1 0,0 1 0,0-1 0,0 1 1,0-1-1,0 0 0,0 1 0,0 0 0,4 28 15,-3-23-5,3 45 27,-3-30-15,5 30-1,-4-44-14,-1 0 0,1-1 0,1 1 0,-1 0-1,1-1 1,1 1 0,-1-1 0,6 7-1,-6-9 1,1 1 0,-1-1 0,1-1-1,0 1 1,0 0 0,0-1-1,0 0 1,1 0 0,-1 0 0,1-1-1,0 0 1,9 4 0,-12-6-4,0 1-1,1-1 1,-1 0 0,0 0 0,0 0-1,0 0 1,1 0 0,-1 0 0,0-1 0,0 1-1,0 0 1,0-1 0,1 0 0,-1 0-1,0 0 1,0 0 0,0 0 0,-1 0-1,1 0 1,0 0 0,0-1 0,-1 1 0,1-1-1,-1 1 1,1-1 0,-1 0 0,1 0-1,-1 1 1,0-1 0,0 0 0,0 0 0,0 0-1,1-4 1,0-1 9,-1 1-1,1-1 1,-1 1-1,-1-1 1,1 1-1,-1-1 1,0 1-1,0-1 1,-1 0-1,0 1 1,0-1-1,-1 1 1,0 0-1,0-1 1,0 1-1,-1 0 1,0 0-1,0 0 1,0 1-1,-1-1 1,0 1-1,0 0 1,0 0-1,-1 0 1,-9-8-1,-8 5 120,21 8-124,0-1 0,0 1 0,0 0 0,0 0 0,0-1 0,0 1 0,0 0 0,0 0 0,0 0 1,0 0-1,0 0 0,0 0 0,0 0 0,0 1 0,0-1 0,0 0 0,0 1 0,1-1 1,-1 0-1,-1 1 0,1 0-1,0 1 16,11-5-10,1 0-11,0 0 0,1 0 0,0 1 0,-1 1 0,1 0 0,13 1 0,4-1 0,168-15 0,-185 14 21,0-1-1,0 0 1,0-1 0,-1-1-1,1 0 1,-1 0-1,0-1 1,-1 0 0,0-1-1,0 0 1,0-1-1,9-9 1,-15 12 2,0 0 0,-1-1 0,1 1 0,-1-1-1,0 0 1,-1 0 0,0 0 0,1 0 0,-2 0 0,1 0 0,-1-1 0,1-6-1,6-24 190,-3 28-22,-3 19-73,-1-3-97,12 56 51,-8-44-59,0 1 0,-2-1 1,0 1-1,-1 0 0,-1 0 1,-1 0-1,-3 21 0,2-37-14,1 2 16,-1-1 1,0 1-1,-1-1 0,1 1 0,-1-1 0,-4 8 1,6-12-11,-1 0 0,0 0 0,0 0 0,0 0 0,0 0 1,0 0-1,0 0 0,0 0 0,0-1 0,0 1 0,0 0 0,0-1 1,0 1-1,-1-1 0,1 1 0,0-1 0,0 0 0,-1 1 1,1-1-1,0 0 0,-1 0 0,1 0 0,0 0 0,-1 0 1,1 0-1,0 0 0,0 0 0,-1-1 0,1 1 0,0-1 1,0 1-1,-1 0 0,-1-2 0,-10-2 28,0-1 0,0-1-1,1 0 1,0-1 0,0 0 0,-17-14 0,19 8 1,10 12-28,-1 0-1,1 0 1,-1 0 0,1 0-1,-1 0 1,1 1-1,-1-1 1,1 0-1,-1 0 1,0 1-1,0-1 1,1 0 0,-1 1-1,0-1 1,0 0-1,0 1 1,0-1-1,1 1 1,-1 0-1,-1-1 1,8 2-13,1 0 1,-1 1-1,1 0 0,-1 0 1,0 0-1,1 1 0,-1 0 0,8 6 1,21 8-12,-15-9-10,1-1-1,0-1 1,24 4 0,-38-9 17,1 0 1,-1-1 0,0 0-1,1 0 1,-1-1-1,0 0 1,0 0-1,1-1 1,-1 0-1,0 0 1,0 0 0,-1-1-1,10-5 1,3-4 16,-1 0 0,0-1 0,-1-1 0,-1-1 0,0 0 0,-1-1 0,0-1 0,-2 0 0,0-1 0,-1-1 0,0 0 0,-2 0 1,0-1-1,10-31 0,-4-3 49,-3-1 0,-1 0 1,-3 0-1,-3-1 0,-2 0 0,-5-87 1,-1 105-24,1 1 48,-8-44 0,7 71-55,-1 0 0,0 0 0,0 0 0,-1 1 0,0-1 0,-7-9 0,11 18-24,-1 0 0,1 0 0,-1 1 0,1-1 0,-1 0 0,1 0 0,-1 1 0,0-1 0,1 1 0,-1-1 0,0 0 0,1 1 0,-1-1 0,0 1 0,0-1 0,0 1 0,0 0 0,0-1 0,0 1 0,1 0 0,-1 0 0,1 1 0,-1-1 0,1 0 0,0 0 0,-1 0 0,1 1 0,-1-1 0,1 0 0,0 0 0,-1 1 0,1-1 0,0 0 0,-1 1-1,1-1 1,0 0 0,-1 1 0,1-1 0,0 0 0,0 1 0,0-1 0,-1 1 0,1-1 0,0 1 0,-7 36-10,6-35 9,-6 67-70,4 1 0,5 82 0,2-76 6,3 54-102,29 155 0,-9-189 159,-25-91 13,-1 0 0,1 0 0,1-1 0,-1 1 0,1-1-1,-1 1 1,1-1 0,0 0 0,1 0 0,-1 0 0,1 0 0,0-1 0,0 0 0,0 1 0,0-2-1,0 1 1,1 0 0,-1-1 0,1 0 0,0 0 0,0 0 0,0 0 0,0-1 0,0 0 0,0 0 0,0 0-1,5-1 1,1 1 27,0-1 0,0-1-1,-1 0 1,1 0 0,0-1 0,-1-1-1,1 0 1,9-4 0,-10 0 460,-10 5-1129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6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71 9648,'0'0'309,"-12"-8"-288,-34-24 25,26 21 89,7 3 239,13 8-335,0-1 0,-1 1 0,1 0-1,0-1 1,0 1 0,0 0-1,0-1 1,0 1 0,-1-1-1,1 1 1,0 0 0,0-1 0,0 1-1,0-1 1,0 1 0,0 0-1,0-1 1,0 1 0,1-1-1,-1 1 1,0 0 0,0-1 0,0 1-1,0-1 1,0 1 0,1 0-1,-1-1 1,21 0 1622,138 11 384,-72-3-1031,-1 3 131,-57-6-1191,1-1 0,-1-1-1,43-3 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6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1450 5320,'0'0'8078,"12"-4"-7520,-10 3-520,7-1 80,0-1 0,-1 0 0,0 0 0,0-1 0,0 0 0,0-1 0,0 0 0,-1 0 0,10-9 0,12-17 487,-1-2 1,-1-1-1,28-50 0,54-115 975,-84 141-1093,-2 0 0,-3-2 0,-2 0 0,-3-1 0,12-99 0,-25 146-376,-1 1 0,0-1 0,-1 0 0,-3-23 0,2 28-36,-1 1-1,0 0 0,-1 0 0,0 0 0,0 0 0,-1 1 0,0-1 0,-8-11 0,5 9-16,6 7 24,-1 0 0,0 0 0,0 1 1,0-1-1,0 1 0,0-1 0,0 1 0,-6-4 1,7 6-63,0 0 0,0-1 1,0 1-1,-1 0 0,1 0 1,0 0-1,0 0 0,0 0 1,0 0-1,-1 0 0,1 0 1,0 1-1,0-1 0,0 0 1,0 1-1,0-1 0,0 1 1,0-1-1,0 1 0,0-1 1,0 1-1,0 0 0,0-1 1,0 1-1,0 0 0,0 0 1,1 0-1,-1 0 0,0 0 1,1 0-1,-1 1 0,-11 11 64,1 0-1,0 1 0,1 0 1,1 1-1,0 0 0,1 1 1,1-1-1,0 1 0,-6 26 1,4-1-6,2 1 0,1 0 1,3 0-1,1 51 1,4-69-47,-1 13 19,2-1 0,1 1 0,2-1 0,15 50 1,-13-60-4,1-1 16,17 40 0,-22-58-42,0 1 0,1-1-1,-1 0 1,2-1 0,-1 1-1,1-1 1,-1 0 0,2 0-1,8 6 1,-10-8-2,0-1 1,0 0-1,0 0 1,0 0-1,1-1 0,-1 0 1,1 0-1,5 1 1,-6-2-6,-1-1 0,0 0 0,0 0 0,0 0 1,0 0-1,0-1 0,0 0 0,0 0 0,0 0 1,0 0-1,0-1 0,6-2 0,-3 0 13,-1 0-1,1-1 0,-1 1 1,0-1-1,0 0 1,10-12-1,29-41 212,-26 32-107,-8 9-18,16-32 0,-18 31-9,22-32-1,-27 45-74,0 0 0,0 0 0,0 1 0,1-1 0,-1 1 0,1 0 0,0 1 0,0-1 0,1 1 0,7-4-1,-7 5-4,-1 1-1,0 0 0,1 0 0,-1 0 0,1 0 0,0 1 0,-1 0 0,1 0 0,-1 0 0,1 1 0,-1 0 0,10 2 0,6 4 19,37 16 0,-33-12 13,47 22 100,-96-56 116,20 20-268,-7-6 25,-1 0 1,0 1-1,-1 0 0,-14-6 0,24 12-23,0 1-1,0 0 0,0 0 1,0 0-1,-1 0 1,1 0-1,0 1 0,0-1 1,-1 1-1,1 0 1,0 0-1,-1 0 0,1 1 1,0-1-1,0 1 1,-1 0-1,1-1 1,0 2-1,0-1 0,0 0 1,0 0-1,0 1 1,0 0-1,-4 3 0,1 0-3,0 0-1,1 0 0,-1 1 0,1 0 0,1-1 1,-1 2-1,1-1 0,0 0 0,0 1 0,1 0 0,0 0 1,0 0-1,1 0 0,0 0 0,0 1 0,0-1 0,1 1 1,0-1-1,1 1 0,0 0 0,0-1 0,1 1 1,-1-1-1,2 1 0,3 13 0,-2-10 1,0 2-3,1 0-1,8 18 0,-10-27 5,0-1-1,0 1 1,1 0-1,-1-1 1,1 0 0,0 1-1,0-1 1,0 0-1,0 0 1,0-1 0,1 1-1,3 2 1,-6-5-1,1 1 0,-1-1 0,0 1 0,0-1 1,1 1-1,-1-1 0,0 0 0,1 0 0,-1 0 0,0 0 1,1 0-1,-1 0 0,0 0 0,0 0 0,1-1 0,-1 1 1,0 0-1,0-1 0,1 1 0,-1-1 0,0 1 0,0-1 1,0 0-1,0 1 0,0-1 0,0 0 0,0 0 0,0 0 1,0 0-1,0 0 0,0 0 0,0 0 0,-1 0 0,1 0 1,0 0-1,-1 0 0,1 0 0,0-2 0,3-7 3,1 1-1,-2-1 1,5-16 0,-7 20-4,6-20-1,-4 10 27,2 0 0,10-27 0,-14 43-24,-1 0 0,0-1 0,0 1 0,0 0 0,0 0 0,1-1 0,-1 1 0,0 0 0,0 0 0,1 0 0,-1-1 0,0 1 0,1 0 0,-1 0 0,0 0 0,0 0 0,1 0 0,-1-1 0,0 1 0,1 0 0,-1 0 0,0 0 0,1 0-1,-1 0 1,0 0 0,1 0 0,-1 0 0,0 0 0,1 0 0,-1 0 0,0 1 0,0-1 0,1 0 0,-1 0 0,0 0 0,1 0 0,-1 0 0,0 1 0,0-1 0,1 0 0,-1 0 0,0 0 0,0 1 0,1-1 0,-1 0 0,0 0 0,0 1 0,0-1 0,1 1 0,15 19 15,-8-9-4,19 21-5,-17-18 11,1-1-1,1 0 0,0-1 1,22 18-1,-31-28-16,1 1-1,-1-1 1,1 0-1,-1-1 1,1 1-1,0 0 0,-1-1 1,1 0-1,0 0 1,0 0-1,0 0 1,0-1-1,0 0 0,0 0 1,0 0-1,0 0 1,0 0-1,0-1 1,0 0-1,0 1 1,0-2-1,0 1 0,0 0 1,-1-1-1,5-2 1,5-4 4,0-1 1,-1 0-1,-1 0 1,1-1-1,-2-1 1,1 0-1,-1-1 1,-1 0-1,0 0 1,-1-1-1,0 0 1,-1 0-1,6-16 1,4-16 48,-2 0-1,17-87 1,-21 83 4,-3 0 0,-2-1 0,-3 0 0,-3-78 0,-1 97-23,1 24-2,0-1 0,-1 1 0,1-1 0,-4-12 0,3 13 25,-1 0 30,-1 13-44,1 0-52,1 1 1,0 0 0,1 0 0,0 0-1,1 13 1,-1 13-19,3 115-83,2-35 10,-3-54 47,3 0 1,2 0 0,22 89-1,-28-146 54,0 1 0,0-1 0,0 1-1,1-1 1,-1 1 0,1-1-1,-1 0 1,1 1 0,0-1 0,0 0-1,0 0 1,0 0 0,0-1 0,2 3-1,-2-3 6,-1 0-1,0 0 1,1-1 0,-1 1-1,1 0 1,-1-1-1,1 1 1,-1-1 0,1 1-1,0-1 1,-1 0-1,1 1 1,-1-1 0,1 0-1,0 0 1,-1 0-1,1 0 1,-1-1 0,1 1-1,0 0 1,-1-1-1,1 1 1,-1-1-1,3 0 1,-2-1 0,1 0 1,-1 0-1,0 0 1,1 0-1,-1-1 0,0 1 1,-1-1-1,1 1 0,0-1 1,-1 0-1,1 1 0,-1-1 1,2-6-1,8-42 56,-9 40-53,2-20 57,-2 1 0,-1-39 1,-1 35 106,43 66-133,-12-8-68,1-2 0,0-1 1,66 30-1,-91-48 21,1 0-1,0-1 1,0 0 0,0 0 0,0-1-1,0 0 1,0 0 0,0-1-1,0 0 1,0 0 0,0-1-1,0 0 1,0-1 0,0 1 0,0-1-1,-1-1 1,1 0 0,0 0-1,-1 0 1,0-1 0,13-9-1,-14 8 7,-1 0 0,-1 0-1,1 0 1,-1-1-1,0 1 1,0-1 0,0 0-1,3-10 1,-6 13 0,1 0-1,-1 0 1,-1 0 0,1 0 0,0 0 0,-1 0 0,1 0-1,-1 0 1,0-5 0,-1 6 3,1 0 0,0 1 0,-1-1 0,1 1-1,-1-1 1,1 1 0,-1 0 0,0-1 0,0 1 0,1 0 0,-1-1-1,0 1 1,0 0 0,0 0 0,-1 0 0,1 0 0,0 0-1,0 0 1,0 0 0,-2-1 0,1 2 4,0-1 1,1 1-1,-1 0 0,1 0 1,-1 0-1,0 0 0,1 0 0,-1 0 1,1 0-1,-1 0 0,0 1 1,1-1-1,-1 1 0,1-1 0,-1 1 1,1 0-1,-1-1 0,1 1 1,0 0-1,-1 0 0,1 0 0,0 0 1,0 0-1,-2 2 0,-29 30 80,31-32-90,-4 5 11,1-1-1,1 1 1,-1 0-1,1 0 1,0 0 0,0 1-1,1-1 1,0 1-1,0-1 1,0 1 0,1 0-1,0-1 1,0 1-1,1 0 1,0 0-1,0 0 1,0 0 0,1 0-1,0-1 1,1 1-1,-1 0 1,1-1 0,0 1-1,1-1 1,0 1-1,0-1 1,0 0 0,1 0-1,0-1 1,8 11-1,-8-12 2,0 1 0,0-1 0,0-1-1,1 1 1,-1 0 0,1-1 0,10 5-1,-13-7-4,0 0-1,1 0 0,-1 0 1,1 0-1,0-1 1,-1 1-1,1-1 0,-1 0 1,1 0-1,0 0 0,-1 0 1,1 0-1,-1-1 0,1 1 1,0-1-1,-1 1 1,1-1-1,-1 0 0,1 0 1,2-2-1,-3 2 4,0-1 0,0 0 0,0 0 0,-1 1-1,1-1 1,-1 0 0,1-1 0,-1 1 0,1 0 0,-1 0 0,0-1 0,0 1-1,0 0 1,0-1 0,-1 1 0,1-1 0,0-4 0,0-4 25,0 1-1,-1-20 1,-1 22-21,0 1 0,0 0 0,-1 0 1,0 0-1,-1 0 0,1 0 0,-1 0 0,-6-9 0,-9-24 31,17 38-44,1 0 0,-1 0 0,0 0 0,0 0 0,0 0 0,0 0 0,0 1 0,-1-1 1,1 0-1,0 1 0,-1-1 0,-2-2 0,3 4 0,1 0 0,0 0 0,0 0 0,-1 0 0,1 0 0,0 0 0,0 0 0,0 0 0,-1-1 0,1 1 0,0 0 0,0 0 0,0 0 0,0 0 0,-1 0 0,1-1 0,0 1 0,0 0 0,0 0 0,0 0 0,0 0 0,-1-1 0,1 1 0,0 0 0,0 0 0,0-1 0,0 1 0,0 0 0,0 0 0,0 0 0,0-1 0,0 1 0,0 0 0,0 0 0,0-1 0,0 1 0,0 0 0,0 0 0,0 0 0,0-1 0,0 1 0,0 0 0,0 0 0,0-1 0,0 1 0,1 0 0,-1 0 0,0 0 0,0 0 0,0-1 0,0 1 0,0 0 0,1 0 0,-1 0 0,0 0 0,0-1 0,1 1 0,15-2 0,141 11-4,-139-10 2,1 0 1,-1-1-1,0-1 1,1 0-1,-1-2 1,27-9-1,-16-2 7,-27 15-5,-1 1 1,0-1-1,1 0 1,-1 0-1,0 0 1,0 0-1,0 0 1,0 0 0,0 0-1,0 0 1,0 0-1,0 0 1,-1-1-1,1 1 1,0 0-1,-1-1 1,1 1-1,0-2 1,-1 1-1,-1 0 0,1 1 0,-1-1 0,1 1 0,-1-1 0,0 1 0,1 0 0,-1-1 0,0 1 0,-1-2 0,1 2 0,0-1 0,0 1 0,0-1 0,0 1 0,1 0 0,-1-1 0,0 1 0,1-1 0,-1 0 0,1-1 0,-1 2 0,2 1 0,-1 0 0,0 0 0,0 0 0,0 0 0,1 0 0,-1 1 0,0-1 0,0 0 0,0 0 0,1 0 0,-1 0 0,0 0 0,0 0 0,1 0 0,-1 0 0,0 0 0,0 0 0,1 0 0,-1 0 0,0 0 0,0 0 0,0 0 0,1-1 0,-1 1 0,0 0 0,0 0 0,0 0 0,1 0 0,-1 0 0,0 0 0,0-1 0,0 1 0,0 0 0,1 0 0,-1 0 0,0 0 0,0-1 0,0 1 0,0 0 0,0 0 0,0 0 0,1-1 0,-1 1 0,0 0 0,0 0 0,0-1 0,0 1 0,0 0 0,0 0 0,0 0 0,0-1 0,0 1 0,0 0 0,0 0 0,0-1 0,0 1 0,0 0 0,-1 0 0,1 0 0,0-1 0,0 1 0,4 2 0,-1 1 0,0 0 0,0-1 0,1 1 0,-2 0 0,1 1 0,0-1 0,-1 0 0,1 1 0,-1 0 0,0-1 0,3 9 0,17 52 0,-20-57 0,6 27 0,-2 0 0,3 50 0,-8-73 0,1 60 0,-2-61 0,0-8 0,0 1 0,0-1 0,0 0 0,1 1 0,-1-1 0,0 0 0,1 1 0,1 3 0,-2-6 0,0 1 0,1-1 0,-1 0 0,0 1 0,0-1 0,1 0 0,-1 0 0,0 1 0,0-1 0,1 0 0,-1 0 0,0 1 0,0-1 0,1 0 0,-1 0 0,0 0 0,1 0 0,-1 0 0,0 1 0,1-1 0,-1 0 0,0 0 0,1 0 0,-1 0 0,1 0 0,-1 0 0,0 0 0,1 0 0,-1 0 0,0 0 0,1-1 0,-1 1 0,0 0 0,1 0 0,-1 0 0,0 0 0,1 0 0,-1-1 0,12-7 0,-11 7 0,71-61 0,-52 44 0,1 0 0,0 1 0,33-20 0,-19 18 0,37-15 0,-57 28 0,-1 1 0,1 1 0,0 1 0,0 0 0,27-2 0,-25 4 0,-10 1 0,0-1 0,1 1 0,-1 0 0,0 0 0,0 1 0,0 0 0,0 0 0,9 3 0,-11-4 0,-8-5 0,-8-5 0,4 6 0,0 1 0,-1 0 0,1 1 0,-1 0 0,1 0 0,-1 1 0,0 0 0,0 0 0,1 1 0,-1 0 0,0 0 0,0 1 0,0 0 0,-15 3 0,15-2 0,0 1 0,0-1 0,0 1 0,0 0 0,1 1 0,-1 0 0,1 0 0,0 1 0,0 0 0,0 0 0,1 1 0,0-1 0,-11 14 0,12-9 0,0 0 0,0 1 0,1 0 0,1 0 0,-1 0 0,2 0 0,-2 14 0,2-16 0,2-5 0,1 1 0,-1-1 0,1 0 0,0 1 0,0-1 0,0 0 0,1 0 0,-1 0 0,1 0 0,0 0 0,0 0 0,0 0 0,1-1 0,0 1 0,-1-1 0,1 1 0,0-1 0,6 4 0,-7-6 0,-1 0 0,1-1 0,0 1 0,-1-1 0,1 1 0,0-1 0,-1 0 0,1 0 0,0 1 0,-1-1 0,1 0 0,0-1 0,-1 1 0,1 0 0,0 0 0,-1-1 0,1 1 0,0-1 0,-1 0 0,1 1 0,-1-1 0,1 0 0,-1 0 0,1 0 0,-1 0 0,2-1 0,2-2 0,1-1 0,-1 0 0,0 0 0,7-9 0,-2-1 0,-1 0 0,6-15 0,-10 20 0,-5 10 0,0-1 0,0 1 0,0-1 0,1 1 0,-1 0 0,0-1 0,0 1 0,0 0 0,0-1 0,1 1 0,-1 0 0,0-1 0,0 1 0,1 0 0,-1-1 0,0 1 0,1 0 0,-1 0 0,0-1 0,1 1 0,-1 0 0,0 0 0,1 0 0,-1 0 0,0-1 0,1 1 0,6 9 0,-1 1 0,11 15 0,40 39 0,-47-54 0,-5-4 0,1 0 0,1-1 0,-1 1 0,1-1 0,0-1 0,0 1 0,1-1 0,-1-1 0,1 1 0,0-1 0,0 0 0,0-1 0,0 0 0,0 0 0,15 0 0,-16-1 0,0-2 0,0 1 0,0-1 0,0 0 0,0 0 0,0-1 0,0 0 0,0 0 0,0-1 0,-1 0 0,1 0 0,-1 0 0,0-1 0,0 0 0,0 0 0,-1-1 0,1 1 0,8-11 0,-2 0 0,0-1 0,-1 0 0,-1-1 0,0 0 0,-2-1 0,11-29 0,26-116 0,-31 91 0,-2-1 0,-4-1 0,-2-101 0,-10 59 0,-27-162 0,26 253 0,-15-45 0,20 70 0,0-1 0,0 1 0,0 0 0,0 0 0,0-1 0,0 1 0,0 0 0,0 0 0,0 0 0,0-1 0,0 1 0,0 0 0,0 0 0,0-1 0,0 1 0,0 0 0,0 0 0,-1 0 0,1-1 0,0 1 0,0 0 0,0 0 0,0 0 0,0-1 0,-1 1 0,1 0 0,0 0 0,0 0 0,0 0 0,0 0 0,-1-1 0,1 1 0,0 0 0,0 0 0,0 0 0,-1 0 0,1 0 0,0 0 0,0 0 0,-1 0 0,1 0 0,0 0 0,0 0 0,0 0 0,-1 0 0,1 0 0,0 0 0,0 0 0,-1 0 0,1 0 0,0 0 0,0 0 0,0 0 0,-1 0 0,1 0 0,0 1 0,0-1 0,0 0 0,-1 0 0,1 0 0,0 0 0,0 0 0,0 1 0,0-1 0,-1 0 0,1 0 0,0 0 0,0 1 0,-8 17 0,7-16 0,-8 27 0,1 0 0,1 1 0,-5 46 0,2 95 0,8-113 0,0 68 0,29 246 0,-20-331 0,1-1 0,25 70 0,-32-105 0,1 0 0,0-1 0,0 1 0,1-1 0,-1 1 0,1-1 0,0 0 0,5 6 0,-6-9 0,-1 0 0,1 1 0,0-1 0,0 0 0,0 0 0,0 0 0,0 0 0,0-1 0,0 1 0,0 0 0,0-1 0,0 1 0,0-1 0,1 0 0,-1 0 0,0 0 0,0 0 0,0 0 0,1 0 0,-1-1 0,3 0 0,8-2 0,0-1 0,0-1 0,-1 0 0,0 0 0,1-1 0,-2-1 0,1 0 0,-1 0 0,12-11 0,-7 3 0,0 0 0,-1-2 0,0 1 0,22-36 0,-30 40 0,-1 0 0,0 0 0,5-16 0,-15 41 0,0 0 0,1 0 0,1 0 0,0 0 0,-1 26 0,4-31 0,-1-1 0,1 1 0,0-1 0,1 1 0,0-1 0,0 0 0,0 0 0,1 0 0,0 0 0,1 0 0,-1 0 0,8 8 0,-7-10 0,0 1 0,1-1 0,0 0 0,0 0 0,0-1 0,1 0 0,6 4 0,-11-7 0,1 0 0,0 0 0,0 0 0,-1 0 0,1 0 0,0-1 0,0 1 0,0-1 0,0 1 0,0-1 0,0 0 0,0 1 0,0-1 0,1 0 0,-1-1 0,0 1 0,0 0 0,0-1 0,0 1 0,0-1 0,0 1 0,-1-1 0,1 0 0,0 0 0,0 0 0,0 0 0,-1 0 0,4-2 0,-2 0 0,-1 0 0,0 0 0,1 0 0,-1 0 0,0 0 0,0-1 0,0 1 0,-1-1 0,1 1 0,-1-1 0,0 1 0,0-1 0,0 0 0,-1 0 0,1 1 0,-1-1 0,0 0 0,0 0 0,0 0 0,-1 1 0,1-1 0,-1 0 0,0 0 0,0 1 0,0-1 0,0 1 0,-3-6 0,0 1 0,0 0 0,0 0 0,0 1 0,-1-1 0,-1 1 0,1 0 0,-1 1 0,0-1 0,-1 1 0,-12-10 0,15 14 0,0 0 0,-1 0 0,1 0 0,-1 0 0,1 1 0,-1 0 0,0 0 0,0 0 0,1 0 0,-1 1 0,0 0 0,0 0 0,0 0 0,-5 1 0,-14 0 0,19 0 0,11 2 0,12 3 0,-9-5 0,0 0 0,-1 0 0,1-1 0,0 0 0,0 0 0,12-3 0,24-1 0,-22 3 0,-1-2 0,-1 0 0,1-1 0,0-2 0,21-7 0,-22 2 0,-19 9 0,0 1 0,0 0 0,0 0 0,0 0 0,1 0 0,-1 0 0,0 0 0,0 0 0,1 1 0,-1-1 0,3 1 0,-23-2 0,25 2 0,-1 2 0,1-1 0,-1 1 0,0 0 0,1 0 0,-1 0 0,0 1 0,-1 0 0,1 1 0,0-1 0,7 7 0,4 4 0,0 0 0,20 22 0,-35-33 0,0 1 0,1-1 0,-1 1 0,0-1 0,-1 1 0,1 0 0,-1 0 0,0 0 0,1 0 0,-2 0 0,1 0 0,0 0 0,-1 5 0,8 26 0,-8-34 0,0 0 0,1 0 0,-1 0 0,0 0 0,1-1 0,-1 1 0,1 0 0,-1-1 0,1 1 0,0 0 0,-1-1 0,1 1 0,0 0 0,-1-1 0,1 1 0,0-1 0,0 0 0,-1 1 0,1-1 0,0 1 0,0-1 0,0 0 0,0 0 0,0 0 0,1 1 0,1-1 0,-1-1 0,0 1 0,0-1 0,1 1 0,-1-1 0,0 1 0,0-1 0,0 0 0,0 0 0,3-2 0,6-5 0,0 0 0,19-18 0,-22 18 0,21-21 0,-23 21 0,1 1 0,0 0 0,0 1 0,1-1 0,10-5 0,-17 11 0,-1 1 0,1-1 0,0 1 0,0-1 0,-1 1 0,1 0 0,0-1 0,0 1 0,-1 0 0,1 0 0,0 0 0,0 0 0,0 0 0,0 0 0,-1 0 0,1 0 0,0 0 0,0 0 0,0 0 0,0 0 0,-1 0 0,1 1 0,0-1 0,0 0 0,-1 1 0,1-1 0,0 1 0,0-1 0,-1 1 0,1-1 0,0 1 0,-1-1 0,1 1 0,-1-1 0,1 1 0,-1 0 0,1-1 0,-1 1 0,1 0 0,-1 0 0,0-1 0,1 2 0,1 4 0,0 0 0,0 0 0,0 1 0,0 9 0,0-6 0,1 11 0,-1-6 0,1-1 0,6 20 0,-8-31 0,1 0 0,-1 1 0,1-1 0,0 0 0,-1 1 0,1-1 0,1 0 0,-1 0 0,0-1 0,1 1 0,-1 0 0,1-1 0,0 0 0,5 4 0,-7-6 0,0 0 0,0 1 0,0-1 0,0 0 0,0 0 0,0 0 0,0 0 0,0-1 0,0 1 0,0 0 0,0 0 0,0 0 0,0-1 0,0 1 0,0-1 0,0 1 0,0-1 0,0 1 0,0-1 0,0 1 0,-1-1 0,1 0 0,0 1 0,0-2 0,22-22 0,-20 21 0,36-41 0,-3-2 0,-1-1 0,30-55 0,-64 100 0,-1 1 0,1 0 0,0-1 0,-1 1 0,1 0 0,0 0 0,0 0 0,0 0 0,0-1 0,0 1 0,0 0 0,1 1 0,-1-1 0,2-1 0,-3 2 0,1 0 0,-1 0 0,1 0 0,-1 0 0,1 0 0,-1 0 0,1 0 0,-1 0 0,1 0 0,-1 0 0,1 0 0,-1 0 0,1 0 0,-1 1 0,0-1 0,1 0 0,-1 0 0,1 1 0,-1-1 0,0 0 0,1 1 0,-1-1 0,0 0 0,1 1 0,-1-1 0,0 0 0,1 1 0,-1 0 0,3 4 0,-1 0 0,0 1 0,0-1 0,0 1 0,-1-1 0,0 1 0,1 6 0,3 34 0,-3-1 0,-2 1 0,-6 60 0,-32 143 0,24-178 0,-27 78 0,30-119 0,0 0 0,-2 0 0,-2-1 0,0-1 0,-21 28 0,28-45 0,-1 0 0,0-1 0,0 0 0,-1-1 0,0 0 0,-1-1 0,0 0 0,0 0 0,-1-2 0,1 1 0,-2-1 0,1-1 0,-1 0 0,1-1 0,-1 0 0,-15 2 0,22-5 0,0-1 0,1 0 0,-1-1 0,0 1 0,0-1 0,1 0 0,-1 0 0,1-1 0,-1 0 0,1 0 0,0 0 0,0 0 0,-1-1 0,2 0 0,-1 0 0,0 0 0,1-1 0,-1 1 0,1-1 0,0 0 0,-6-8 0,-2-4 0,1 1 0,0-1 0,2-1 0,0 0 0,-8-20 0,11 23 0,2 1 0,-1-1 0,1 0 0,1 0 0,1 0 0,0 0 0,1 0 0,0-1 0,1 1 0,1-1 0,0 1 0,6-26 0,-4 28 0,1 1 0,0-1 0,1 1 0,0 0 0,1 1 0,0-1 0,1 1 0,0 0 0,1 1 0,-1 0 0,2 0 0,-1 0 0,1 1 0,1 1 0,17-12 0,8-1 0,-1 2 0,2 1 0,56-18 0,117-20 0,-132 33 0,-55 15 0,1 0 0,40-5 0,-50 9 0,-10 2 0,0 0 0,0 1 0,0-1 0,0 1 0,0 0 0,0-1 0,0 1 0,3 1 0,-6-1 0,-1 1 0,1-1 0,0 1 0,-1-1 0,1 1 0,0-1 0,-1 1 0,1-1 0,-1 1 0,1-1 0,-1 1 0,1-1 0,-1 0 0,1 1 0,-1-1 0,1 0 0,-1 1 0,1-1 0,-1 0 0,0 0 0,1 0 0,-1 0 0,0 1 0,1-1 0,-1 0 0,1 0 0,-1 0 0,0 0 0,-3 0 0,-38 11 869,21-8-5762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6:2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136 151 10152,'0'0'489,"-10"-5"19,9 5-489,-11-7 234,-1 2 0,0 0-1,0 0 1,0 1 0,-1 1 0,1 0 0,-16 0-1,25 1 670,12-1-537,17-2-57,104-1 705,75-8 54,81-24 343,-248 32-1092,54-15-1,-45 6-2549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6:3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1080 6632,'0'0'10294,"0"-10"-9859,0 2-348,0 1 0,0-1 0,1 0 0,1 0 0,-1 1 0,1-1 0,0 0 0,1 1 0,3-8 0,4-3 309,-2 0 0,0-1 0,-2 0 0,0 0 0,5-26 0,-24 86 1607,-100 571 585,108-580-2424,-16 60 557,17-77-194,4-15-509,0 0 0,0 0 0,0 0 0,0 0 1,0 0-1,0 0 0,0 0 0,0 0 0,0 0 0,0 0 0,0 0 0,0 0 0,-1 0 0,1 0 0,0 0 0,0 0 1,0 0-1,0 0 0,0 0 0,0 0 0,0 0 0,0 0 0,0 0 0,0 0 0,0 0 0,0 0 0,0 0 0,2-25 655,0 6-700,5-57 323,22-110 0,-23 164-259,75-264 467,-61 229-410,-9 24-33,1 1 0,1 0 0,2 2 0,22-37 0,-34 64-52,3-7 17,2 0 0,-1 1 0,13-12 0,-19 19-18,1 0-1,0 1 1,0-1-1,0 1 1,1-1-1,-1 1 1,0 0-1,0-1 1,1 1-1,-1 0 1,1 1 0,-1-1-1,1 0 1,-1 1-1,1-1 1,-1 1-1,1 0 1,0 0-1,-1 0 1,1 0-1,-1 0 1,4 1-1,-2 2 2,-1-1-1,1 1 0,-1 0 0,1-1 0,-1 1 0,0 1 0,0-1 0,0 0 0,0 1 0,-1 0 0,0-1 1,3 6-1,-2-4 0,11 18 17,-2 1-1,0 0 1,-1 1 0,10 38-1,-16-46 5,-1 0 1,-1 0-1,0 1 0,-2-1 0,1 0 0,-2 1 0,-1-1 0,-2 20 0,2-34-20,1 0-1,-1 0 0,0 0 1,1 0-1,-1 0 1,-1-1-1,1 1 1,0 0-1,-1-1 1,1 1-1,-1-1 0,0 1 1,0-1-1,0 0 1,0 0-1,0 0 1,0 0-1,-4 2 1,3-2 5,-1 0 0,1-1 0,-1 0 1,1 0-1,-1 0 0,0 0 0,1 0 1,-1-1-1,0 0 0,0 0 0,1 0 1,-8-1-1,-3-1 19,0-2 0,1 0 0,-1 0 0,1-1 0,-1-1 0,-14-8 0,1 0 23,17 10-2,1-1 0,0 0 0,0 0 0,1-1 0,-1 0 0,-7-8 0,69 23 72,-3 2-112,0-3-1,89 4 0,-121-11-29,0-2 0,0 0 0,-1-2 0,1 0 0,0 0 0,-1-2 0,0 0 0,0-1 0,0-1 0,-1 0 0,24-15 0,-19 8-3,-1 0-1,-1-2 1,-1 0-1,0-1 0,-1 0 1,-1-2-1,0 0 0,-2 0 1,0-2-1,-1 0 1,-1 0-1,-1-1 0,10-31 1,-5 5 19,-1-1 1,-4-1-1,11-84 1,-16 60 63,-7-139 0,-2 184-8,-2 0 0,-15-52 0,16 66-16,-3 0 42,6 15-80,1-1-1,0 1 1,0 0 0,0 0-1,-1 0 1,1 0 0,0 0-1,0 0 1,-1 0 0,1 0-1,0 0 1,0 0 0,0 0-1,-1 0 1,1 0 0,0 0-1,0 0 1,-1 0 0,1 0-1,0 0 1,0 0 0,0 0-1,-1 0 1,1 0 0,0 1-1,0-1 1,-1 0 0,1 0-1,0 0 1,0 0 0,0 0-1,0 1 1,-1-1 0,1 0-1,-2 3 7,0 0-1,0 0 0,1 0 0,-1 1 1,1-1-1,-2 6 0,-3 18-3,1 1 0,1 0 0,-1 42 0,1-10-28,-3 49-79,8 119 0,27 107-152,-25-310 231,-2-10 19,0-1-1,1 1 0,1 0 1,0-1-1,1 0 1,1 0-1,6 14 1,-11-28 8,1 1 0,-1-1 0,1 1 0,-1-1 0,1 1 0,0-1 1,-1 0-1,1 1 0,0-1 0,-1 0 0,1 1 0,0-1 0,-1 0 0,1 0 0,0 0 1,0 0-1,-1 0 0,1 0 0,0 0 0,0 0 0,-1 0 0,1 0 0,0 0 0,0 0 1,-1 0-1,1-1 0,0 1 0,-1 0 0,1 0 0,0-1 0,-1 1 0,1-1 1,-1 1-1,1-1 0,0 1 0,0-1 0,25-21 116,112-117 244,-127 128-319,3-4 67,26-22 1,-36 33-102,1 1 0,0 0 0,-1 0 0,1 0 1,0 1-1,0 0 0,1 0 0,-1 0 1,0 0-1,1 1 0,5-1 0,6 1 43,30 1 1,-41 0-36,-1 1 0,1 0 0,-1 0 0,1 0 0,-1 1 1,1 0-1,-1 0 0,0 0 0,7 4 0,-3-1-9,-8-5-15,0 1 0,0-1 0,0 1 1,0-1-1,0 1 0,0 0 1,0-1-1,0 1 0,0 0 0,0 0 1,0-1-1,0 1 0,0 2 0,0-2-12,-14-8 62,-43-30 83,39 25-85,0 1 0,-24-12 0,34 20-14,-1 0-1,1 0 0,-1 1 1,0 0-1,0 1 0,0-1 0,0 1 1,0 1-1,-12 0 0,17 1-20,0 0 0,-1 0-1,1 0 1,0 0-1,-1 1 1,1-1 0,0 1-1,0 0 1,0 0 0,0 0-1,1 0 1,-1 0-1,0 1 1,1-1 0,0 1-1,0 0 1,-1 0-1,2 0 1,-4 4 0,0 3 8,0 0 0,0 0 0,1 0 0,0 0 0,-3 13 0,5-10-15,0 1 0,1-1 0,0 1 0,1 0 0,0-1 0,1 1 0,1 0 0,0-1 0,5 17 0,-5-23 0,0 1 0,1-1 0,0 1 0,0-1 0,0 0 0,1 0 0,0-1 0,1 1 0,-1-1 0,1 0 0,0 0 0,1 0 0,-1-1 0,1 0 0,0 0 0,1 0 0,10 5 0,-15-9 0,1 0 0,-1 0 0,1-1 0,-1 0 0,1 1 0,-1-1 0,1 0 0,0 0 0,-1 0 0,1-1 0,-1 1 0,1-1 0,-1 1 0,1-1 0,-1 0 0,1 0 0,-1 0 0,0 0 0,1 0 0,-1 0 0,0-1 0,0 1 0,3-3 0,0-1 0,0 1 0,0-1 0,-1 0 0,1 0 0,-1 0 0,0-1 0,5-9 0,-1-1 0,0 0 0,-1 0 0,-1 0 0,0-1 0,-2 0 0,0 0 0,-1-1 0,2-27 0,-5 45 0,0 0 0,0 0 0,0 0 0,0 0 0,0 0 0,0 0 0,0 0 0,0 0 0,0 0 0,1 0 0,-1 0 0,0 0 0,0 0 0,0 0 0,0 0 0,0 0 0,0 0 0,0 0 0,0 0 0,0 0 0,0 1 0,0-1 0,0 0 0,0 0 0,0 0 0,0 0 0,0 0 0,0 0 0,0 0 0,0 0 0,1 0 0,-1 0 0,0 0 0,0 0 0,0 0 0,0 0 0,0 0 0,0 0 0,0 0 0,0 0 0,0 0 0,0 0 0,0 0 0,0-1 0,0 1 0,0 0 0,0 0 0,0 0 0,0 0 0,0 0 0,1 0 0,-1 0 0,0 0 0,0 0 0,5 10 0,7 14 0,35 90 0,-44-105 0,1-1 0,0 1 0,1-1 0,-1 0 0,1 0 0,1-1 0,0 0 0,12 13 0,-16-18 0,0 1 0,1-1 0,-1-1 0,0 1 0,1 0 0,0 0 0,-1-1 0,1 0 0,0 1 0,0-1 0,0 0 0,0 0 0,-1-1 0,1 1 0,1-1 0,-1 1 0,0-1 0,0 0 0,0 0 0,0 0 0,0 0 0,0-1 0,0 0 0,0 1 0,0-1 0,0 0 0,0 0 0,-1 0 0,1-1 0,4-2 0,5-5 0,0-1 0,0 0 0,-2-1 0,1 0 0,-1-1 0,-1 0 0,0-1 0,8-15 0,8-17 0,19-53 0,-20 31 0,-15 39 0,16-33 0,-22 56 0,0 1 0,0-1 0,0 1 0,0-1 0,5-3 0,-7 7 0,-1 1 0,1-1 0,-1 0 0,1 0 0,0 1 0,-1-1 0,1 1 0,0-1 0,0 0 0,0 1 0,-1-1 0,1 1 0,0 0 0,0-1 0,0 1 0,0 0 0,0-1 0,0 1 0,0 0 0,0 0 0,0 0 0,0 0 0,0 0 0,0 0 0,0 0 0,-1 0 0,1 0 0,0 1 0,0-1 0,0 0 0,0 0 0,0 1 0,0-1 0,0 1 0,0-1 0,-1 1 0,1-1 0,1 2 0,5 7 0,0 1 0,0 1 0,-1-1 0,0 1 0,-1 0 0,0 1 0,4 15 0,-1 2 0,8 55 0,-14-74 0,0 0 0,-1 1 0,-1-1 0,0 0 0,0 1 0,-1-1 0,0 0 0,-1 0 0,-4 15 0,4-23 0,1 0 0,-1 0 0,0 0 0,1 0 0,-1-1 0,0 1 0,0 0 0,0-1 0,-1 1 0,1-1 0,0 0 0,0 0 0,-1 0 0,1 0 0,-1 0 0,1-1 0,-1 1 0,1-1 0,-1 1 0,1-1 0,-1 0 0,1 0 0,-1 0 0,0 0 0,-4-1 0,0-2 0,-1 1 0,1-1 0,-1-1 0,1 1 0,0-1 0,0 0 0,1-1 0,-1 0 0,-6-6 0,-6-7 0,-23-30 0,15 16 0,26 31 0,0 0 0,0 0 0,0 0 0,1 0 0,-1 0 0,0 0 0,1 0 0,-1 0 0,0 0 0,1-1 0,0 1 0,-1 0 0,1-1 0,-1-1 0,6 0 0,8 10 0,12 11 0,1 0 0,34 15 0,-46-26 0,0-1 0,1 0 0,0-1 0,0 0 0,0-1 0,23 2 0,-29-6 0,0 0 0,0 0 0,-1-1 0,1 0 0,0 0 0,-1-1 0,1 0 0,-1-1 0,0 0 0,1 0 0,-1-1 0,-1 0 0,11-7 0,-1-1 0,0-1 0,-1-1 0,0-1 0,15-18 0,-16 16 0,51-52 0,-54 60 0,-6 10 0,-5 1 0,0 0 0,0 0 0,-1 0 0,1 0 0,-1 0 0,1 0 0,-1 0 0,0 0 0,0 3 0,1 4 0,1 29 0,-2 1 0,-7 52 0,0 29 0,3-96 0,2-20 0,35-39 0,11-27 0,20-24 0,-63 85 0,-1 1 0,1-1 0,0 0 0,-1 0 0,1 1 0,0-1 0,-1 1 0,1-1 0,0 0 0,0 1 0,0-1 0,0 1 0,-1 0 0,1-1 0,0 1 0,0 0 0,0-1 0,2 1 0,-3 0 0,1 0 0,0 0 0,-1 1 0,1-1 0,0 0 0,-1 1 0,1-1 0,0 0 0,-1 1 0,1-1 0,-1 0 0,1 1 0,-1-1 0,1 1 0,-1-1 0,1 1 0,-1-1 0,0 1 0,1 0 0,0 0 0,1 5 0,1 1 0,-1-1 0,0 1 0,2 9 0,0 0 0,-2-2 0,1-8 0,7-12 0,-2-1 0,0 0 0,-1-1 0,0 0 0,-1 0 0,11-17 0,14-16 0,-31 39 0,1 1 0,0 0 0,0 0 0,0 0 0,0 0 0,0 0 0,1 0 0,-1 0 0,0 1 0,0-1 0,1 0 0,-1 1 0,0-1 0,1 0 0,-1 1 0,1 0 0,-1-1 0,0 1 0,1 0 0,-1 0 0,1 0 0,-1 0 0,1 0 0,1 0 0,-1 1 0,0 0 0,0 0 0,0 0 0,0 0 0,0 1 0,0-1 0,-1 0 0,1 1 0,0-1 0,-1 1 0,1 0 0,-1 0 0,0-1 0,2 4 0,3 7 0,0 0 0,-1 0 0,8 26 0,-12-36 0,5 23 0,-5-18 0,0-1 0,0 0 0,1 0 0,0 0 0,0 0 0,1 0 0,-1 0 0,1-1 0,1 1 0,-1-1 0,1 1 0,4 4 0,-5-8 0,-1-1 0,1 0 0,-1 1 0,1-1 0,-1 0 0,1-1 0,0 1 0,-1 0 0,1-1 0,0 1 0,0-1 0,-1 0 0,1 0 0,0 0 0,0 0 0,0-1 0,-1 1 0,1-1 0,0 1 0,-1-1 0,1 0 0,0 0 0,-1 0 0,5-3 0,5-3 0,0 0 0,0-1 0,14-11 0,-26 19 0,147-113 0,-147 113 0,28-28 0,-27 27 0,1-1 0,-1 1 0,0-1 0,0 1 0,-1-1 0,1 0 0,0 1 0,0-1 0,-1 0 0,1 0 0,-1 1 0,0-1 0,1 0 0,-1 0 0,0 0 0,0 0 0,0 1 0,-1-5 0,1 6 0,-1 0 0,1-1 0,-1 1 0,0 0 0,1 0 0,-1-1 0,0 1 0,1 0 0,-1 0 0,0 0 0,0 0 0,1 0 0,-1 0 0,0 0 0,1 0 0,-1 0 0,0 0 0,1 0 0,-1 1 0,0-1 0,1 0 0,-1 0 0,0 1 0,1-1 0,-1 0 0,0 1 0,-11 5 0,0 1 0,1 0 0,-1 1 0,2 0 0,-1 1 0,1 0 0,1 1 0,-1 0 0,2 0 0,-1 1 0,2 0 0,-1 0 0,2 1 0,-11 22 0,12-21 0,1 0 0,0 0 0,-3 20 0,6-30 0,1 0 0,-1 0 0,1 0 0,0 0 0,0 0 0,0 0 0,0 0 0,0 1 0,1-1 0,-1 0 0,1 0 0,0 0 0,0 0 0,0 0 0,0-1 0,1 1 0,-1 0 0,1 0 0,0-1 0,-1 1 0,4 2 0,-3-3 0,0-1 0,0-1 0,-1 1 0,1 0 0,0 0 0,0-1 0,0 1 0,0-1 0,0 1 0,0-1 0,0 0 0,0 0 0,0 0 0,0 0 0,0 0 0,0 0 0,0-1 0,0 1 0,-1-1 0,1 1 0,0-1 0,0 0 0,0 1 0,0-1 0,-1 0 0,1 0 0,0-1 0,-1 1 0,1 0 0,2-3 0,5-4 0,0-1 0,0 0 0,10-16 0,-17 24 0,10-19 0,0 0 0,-1 0 0,0-1 0,8-27 0,-3 8 0,-12 28 0,-4 13 0,3 11 0,10 70 0,-11-60 0,2 0 0,0 0 0,1-1 0,1 1 0,1-1 0,13 26 0,-17-39 0,1-1 0,-1 0 0,1-1 0,1 1 0,8 10 0,-11-15 0,-1-1 0,1 1 0,-1-1 0,1 0 0,0 0 0,0 0 0,0 0 0,-1 0 0,1 0 0,0 0 0,0 0 0,0-1 0,0 1 0,0-1 0,1 0 0,-1 1 0,0-1 0,0 0 0,0 0 0,0 0 0,0-1 0,4 0 0,-1 0 0,0-1 0,-1 0 0,1-1 0,-1 1 0,0-1 0,0 1 0,0-1 0,0 0 0,0-1 0,0 1 0,-1-1 0,0 0 0,4-5 0,6-9 0,17-32 0,-30 50 0,10-22 0,-1 1 0,0-2 0,10-46 0,-10 33 0,-4 24 0,0 0 0,0 0 0,14-22 0,-13 23 0,1-1 0,-1 0 0,8-24 0,-4-1 0,-7 26 0,-3 11 0,0 0 0,0 0 0,0 0 0,0 0 0,0 0 0,0 1 0,0-1 0,0 0 0,0 0 0,1 0 0,-1 0 0,0 0 0,0 0 0,0 0 0,0 0 0,0 0 0,0 0 0,0 1 0,0-1 0,0 0 0,1 0 0,-1 0 0,0 0 0,0 0 0,0 0 0,0 0 0,0 0 0,0 0 0,0 0 0,1 0 0,-1 0 0,0 0 0,0 0 0,0 0 0,0 0 0,0 0 0,0 0 0,1 0 0,-1 0 0,0 0 0,0 0 0,0 0 0,0 0 0,0 0 0,0 0 0,0-1 0,0 1 0,1 0 0,-1 0 0,0 0 0,0 0 0,0 0 0,0 0 0,0 0 0,10 44 0,-1 1 0,-3 1 0,1 53 0,-3-27 0,-2-57 0,-1-4 0,0 1 0,-1 0 0,0 0 0,0 0 0,-3 13 0,1-11 0,2-11 0,0 0 0,-1-1 0,1 1 0,-1 0 0,1-1 0,-1 1 0,-2 3 0,3-6 0,0 1 0,0-1 0,0 0 0,0 0 0,-1 0 0,1 0 0,0 1 0,0-1 0,0 0 0,0 0 0,-1 0 0,1 0 0,0 0 0,0 0 0,-1 1 0,1-1 0,0 0 0,0 0 0,-1 0 0,1 0 0,0 0 0,0 0 0,-1 0 0,1 0 0,0 0 0,0 0 0,0 0 0,-1 0 0,1 0 0,0 0 0,-1-1 0,-11-10 0,-13-18 0,-1 0 0,-1 2 0,-50-40 0,62 62 0,9 6 0,10 8 0,0-4 0,1 0 0,0 0 0,0-1 0,0 1 0,0-1 0,1 0 0,0-1 0,-1 1 0,1-1 0,1-1 0,5 3 0,13 3 0,40 8 0,-28-8 0,-29-6 0,18 5 0,1-1 0,0-1 0,0-1 0,0-2 0,51-1 0,-76-1 40,0 0 1,-1 0-1,1 0 1,0 0-1,0 0 1,0 0-1,0 0 1,0 1-1,0-1 1,0 1-1,-1 0 1,1-1-1,0 1 1,-1 0-1,1 0 1,0 0-1,-1 0 1,1 1-1,-1-1 1,1 0-1,-1 1 1,0-1-1,2 2 1,0 2-627,0 1 0,0-1 1,0 1-1,-1-1 0,3 8 0,-3-8-806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36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81 128 9440,'0'0'14646,"5"12"-14205,20 35-6,-22-44-363,-1 0 1,1 0 0,-1 0-1,1 0 1,0-1-1,0 1 1,0-1 0,0 0-1,0 0 1,1 0-1,-1 0 1,1-1-1,-1 1 1,1-1 0,0 0-1,-1 0 1,1 0-1,0 0 1,5 0-1,0 0 137,0 0 17,0 0 0,0-1 0,-1 0 0,1 0 0,12-3 0,10 0 436,-29 3-617,1-1-1,0 1 0,-1-1 1,1 0-1,0 1 0,-1-1 0,1 0 1,-1 0-1,1-1 0,-1 1 0,0-1 1,0 1-1,0-1 0,1 1 1,-1-1-1,2-3 0,-1 1 112,0 0 0,0-1 0,0 1 0,-1 0 0,1-1 0,-1 0 0,0 0 0,1-7 0,-1 6-25,-1 0-1,1-1 1,-2 1 0,1 0 0,-1-1 0,0 1-1,0 0 1,0-1 0,-1 1 0,0-1 0,0 1 0,-1 0-1,0 0 1,-4-9 0,4 11-131,0 1 0,0 0 0,-1-1 0,0 1 0,1 0 0,-1 0 0,0 1 0,0-1 0,-1 1 0,1-1 0,-1 1 0,1 0 0,-1 0 0,1 0 0,-6-1 0,3 2 0,0-1 0,0 1 0,0 1 0,0-1 0,0 1 0,0 0 0,0 0 0,0 1 0,-10 1 0,6 1 0,0 0 0,0 0 0,0 1 0,0 0 0,1 1 0,0 0 0,0 0 0,0 1 0,0 0 0,1 0 0,-13 14 0,9-7 0,0 1 0,1 0 0,1 1 0,0 0 0,1 1 0,-14 31 0,20-40 0,1 1 0,0-1 0,1 0 0,-1 1 0,1-1 0,1 1 0,-1-1 0,1 1 0,1 0 0,-1-1 0,4 13 0,-3-14 0,1-1 0,-1 0 0,1 0 0,1-1 0,-1 1 0,1 0 0,-1-1 0,1 1 0,1-1 0,-1 0 0,1 0 0,-1 0 0,1-1 0,0 1 0,0-1 0,1 0 0,7 4 0,0-1 0,0-1 0,0 0 0,0-1 0,1 0 0,0-1 0,26 3 0,-4-4 0,45-3 0,-14 0 0,-13 4 0,-39-1 0,0-1 0,0 0 0,0-2 0,0 1 0,16-4 0,-16 1 283,0-2 1,26-11-1,-4-3-5068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06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538 1 3912,'0'0'9902,"-4"10"-9631,-100 201 879,-20 45 48,84-168-534,-76 125 1,74-154-337,-16 28 295,55-80-525,-1 0 0,-1-1 0,1 1 0,-1-1 1,0 0-1,-1 0 0,-7 6 0,12-12-117,1 1-1,0-1 0,-1 1 1,1-1-1,0 1 1,-1-1-1,1 1 1,0-1-1,0 1 1,-1-1-1,1 1 1,0-1-1,0 1 1,0 0-1,0-1 0,0 1 1,0-1-1,0 1 1,0-1-1,0 1 1,0 0-1,0-1 1,0 1-1,0 0 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07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557 1 4512,'0'0'5046,"-12"12"-4575,-71 72 593,17-6 389,14-16-358,31-38-699,7-6 26,-1-1 0,-1-1 0,-1 0 0,0-2 0,-23 16 0,32-23 81,-1 0 186,15-13-131,157-177 525,-137 151-912,60-67 423,-85 98-572,0-1-1,0 1 1,0-1 0,0 1-1,1 0 1,-1 0-1,0-1 1,1 1-1,-1 0 1,1 0-1,0 1 1,-1-1 0,1 0-1,0 0 1,-1 1-1,1-1 1,0 1-1,0-1 1,0 1-1,-1 0 1,1 0-1,0 0 1,0 0 0,2 0-1,-1 1 0,0 1 0,-1-1 1,1 0-1,0 1 0,-1 0 0,0-1 0,1 1 0,-1 0 0,0 0 1,0 0-1,0 1 0,0-1 0,0 0 0,2 5 0,13 23 44,21 50 0,-2-4-16,-13-24 8,-18-38-29,1 1 0,16 26 0,-22-41-24,1 0-1,-1 1 1,1-1-1,-1 1 1,0-1-1,1 1 0,-1-1 1,0 1-1,1-1 1,-1 1-1,0-1 1,0 1-1,1-1 1,-1 1-1,0-1 1,0 1-1,0 0 0,0-1 1,0 1-1,0-1 1,0 1-1,0 0 1,0-1-1,0 1 1,0-1-1,0 1 0,-1-1 1,1 1-1,0 0 1,0-1-1,-1 1 1,1-1-1,0 1 1,-1-1-1,1 1 0,0-1 1,-1 0-1,1 1 1,0-1-1,-1 1 1,1-1-1,-1 0 1,1 1-1,-1-1 0,1 0 1,-1 1-1,1-1 1,-1 0-1,0 0 1,1 0-1,-1 0 1,1 0-1,-1 1 0,0-1 1,1 0-1,-1 0 1,0 0-1,-7 0 18,1 1 0,-1-1 0,-11-2-1,13 1-13,-175-21 306,153 20-252,11 0-12,0 1 1,1 0-1,-1 1 0,0 1 0,0 1 0,0 0 0,-25 8 1,23-3-11,0 1 0,1 1 1,0 1-1,-20 15 1,-59 51-27,83-64-31,-29 20-2849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09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0 170 4912,'0'0'7157,"4"11"-6929,13 37 1,-15-44-183,1-1 0,-1 0 0,1 1 0,0-1 0,-1 0 0,2 0 0,-1-1 0,0 1 0,0-1 0,1 1 0,-1-1 0,1 0 0,0 0 0,0-1 0,0 1 0,-1-1 0,2 0 0,5 2 0,-8-3-28,4 1 49,0 0 0,0 0-1,1 0 1,-1-1-1,0 0 1,0 0 0,1-1-1,-1 0 1,0 0-1,0 0 1,0-1 0,0 0-1,0 0 1,0 0 0,0-1-1,-1 0 1,1 0-1,-1 0 1,0-1 0,0 0-1,0 0 1,0 0 0,-1-1-1,0 1 1,6-9-1,-5 7 5,0-1-1,-1 0 1,0 0 0,0 0-1,0 0 1,-1-1-1,0 1 1,-1-1-1,0 0 1,0 0-1,0 0 1,-1 0-1,0 0 1,-1 0-1,0 0 1,0 0-1,-1 0 1,0 0-1,-3-12 1,3 17-33,0 0 0,0 0 0,-1 0 1,1 1-1,-1-1 0,1 0 0,-1 1 0,0-1 0,0 1 1,0-1-1,-1 1 0,1 0 0,-1 0 0,1 0 1,-1 0-1,1 1 0,-1-1 0,0 1 0,0-1 1,0 1-1,0 0 0,0 0 0,-5-1 0,2 1 1,0 1 0,0-1 0,-1 1 0,1 0 0,0 0-1,0 1 1,0 0 0,0 0 0,-1 1 0,-9 3 0,6-1-7,0 0 1,1 0-1,0 1 0,0 0 1,0 1-1,0 0 0,-9 9 1,13-10-20,1 0 0,-1 1 0,1 0 0,0 0 0,1 0 0,-1 0 0,1 0 0,0 1 1,1-1-1,-1 1 0,-1 10 0,2-9 1,1 0 0,0 0 0,0-1 1,0 1-1,1 0 0,1 0 0,-1 0 0,1 0 1,0 0-1,1 0 0,0 0 0,0-1 0,7 14 1,-4-10 2,1-1 1,1 0 0,0 0 0,0-1 0,1 0 0,1 0 0,-1-1 0,15 11 0,-18-14-3,1-1 0,-1 1 0,1-1 0,0 0 1,0-1-1,1 0 0,-1 1 0,1-2 0,-1 1 0,1-1 0,0 0 1,0-1-1,0 1 0,0-1 0,0-1 0,0 0 0,0 1 1,13-3-1,-4-1 31,-1-1 0,1-1 0,-1 0 0,0-1 0,-1-1 0,1 0 0,-1-1 1,25-19-1,3-7 187,50-51 1,-70 63-162,-8 7-13,0-1-1,10-18 0,-9 14 34,20-23 1,-30 38-58,0 0 0,0 0 0,1 1 0,-1 0 0,1 0 0,0 0 0,0 0 0,13-4 0,-17 7-22,0 1 1,0-1-1,0 1 0,0-1 1,0 1-1,0 0 1,1 0-1,-1 0 0,0 0 1,0 0-1,0 1 0,0-1 1,0 1-1,1-1 0,-1 1 1,0 0-1,0 0 1,3 1-1,-1 1-6,0 0 0,0 0 0,0 1 0,0-1 0,-1 1 0,0 0 0,6 7 0,0 5-14,0 0 0,-1 0 0,9 24-1,-5-10 10,1 0-1,2-2 0,0 1 1,2-2-1,21 26 0,-32-46 32,-1-1 0,1 1-1,0-1 1,1-1 0,-1 1 0,10 5-1,-12-9 19,-1 0 1,0 0-1,1-1 0,0 1 0,-1-1 0,1 0 0,0 0 0,-1 0 0,1 0 0,0-1 0,0 1 1,0-1-1,0 0 0,0 0 0,6-2 0,-10 2-40,1 0-1,-1 0 1,1 0-1,-1 0 1,1 0-1,-1 0 1,1 0 0,-1 0-1,1 0 1,-1 0-1,1 0 1,-1-1-1,0 1 1,1 0 0,-1 0-1,1-1 1,-1 1-1,1 0 1,-1-1-1,0 1 1,1 0-1,-1-1 1,0 1 0,1 0-1,-1-1 1,0 1-1,1-1 1,-1 1-1,0-1 1,0 1 0,0-1-1,1 1 1,-1-1-1,0 1 1,0-1-1,0 1 1,0-1 0,0 1-1,0-1 1,0 1-1,0-1 1,0 1-1,0-1 1,0 1 0,-1-1-1,1 1 1,0-1-1,0 1 1,0-1-1,0 1 1,-1-1 0,-1-11 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09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384 1 10448,'0'0'1606,"-12"14"-1230,-79 100 424,-129 136 1981,184-211-2097,33-35-529,-1 1-1,1-1 1,0 1-1,0 0 1,1 0-1,-2 6 1,3-10-114,1 0 0,0-1 0,-1 1 1,1 0-1,0 0 0,0 0 0,0 0 0,0 0 1,0 0-1,0-1 0,0 1 0,0 0 0,0 0 1,0 0-1,0 0 0,0 0 0,1 1 0,0-1-16,-1-1 0,1 0-1,0 1 1,-1-1 0,1 1 0,0-1-1,-1 0 1,1 0 0,0 1-1,-1-1 1,1 0 0,0 0-1,0 0 1,-1 0 0,1 0-1,0 0 1,-1 0 0,1 0-1,0 0 1,0 0 0,-1 0-1,1-1 1,0 1 0,-1 0-1,1 0 1,1-1 0,7-2-2369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15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98 933 9944,'0'0'1605,"-1"12"-1393,-27 262 1059,25-104-139,4-96-431,-10-18 660,12-51-609,-6-11-311,1 1-342,0-1 1,1 0-1,-1 0 0,1 0 0,0-1 0,0-7 0,-2-13 90,-34-253 1263,34 259-1386,0 0 1,2 0-1,1 0 0,0-1 0,2 1 1,0 0-1,1 0 0,1 0 0,1 1 1,1 0-1,1-1 0,1 2 0,1-1 1,0 1-1,17-25 0,-15 28-29,1 0 0,0 0 0,16-14 0,-23 26-30,0-1 0,0 1 0,0 0 0,0 1 0,1-1 1,-1 1-1,1 0 0,0 0 0,0 1 0,0 0 1,0 0-1,1 0 0,8 0 0,-11 2-5,0 0 1,0 0-1,1 0 1,-1 1-1,0 0 0,0 0 1,0 0-1,0 0 0,0 1 1,0-1-1,0 1 0,0 0 1,-1 0-1,1 0 1,-1 1-1,1 0 0,-1-1 1,0 1-1,0 0 0,0 0 1,-1 1-1,4 3 1,3 6 2,-1 1 1,0 0 0,-1 0 0,7 20 0,-10-24-4,-1-1-1,0 0 1,0 1-1,-1 0 1,-1-1 0,1 1-1,-1 0 1,-1 0-1,-1 11 1,0-15 5,0 0 0,0 0 0,-1 0 0,0-1 0,0 1 0,0-1 0,-1 1 0,0-1 0,0 0 0,0 0 0,-1 0 0,0 0 0,0-1 0,0 1 0,0-1 0,-8 6 0,2-4 22,0 0 0,0 0 0,0-1 0,-1 0 0,0 0 1,0-1-1,0-1 0,-1 0 0,1-1 0,-1 0 0,1 0 1,-1-2-1,0 1 0,1-1 0,-1-1 0,0 0 0,1-1 1,-1 0-1,1-1 0,-1 0 0,1 0 0,-13-7 0,25 9 6,1-1 1,-1 1-1,1 0 0,-1 0 0,1 0 0,-1 0 0,1 1 1,-1-1-1,1 0 0,0 1 0,0-1 0,-1 1 0,4-1 1,37-11 25,57-2 54,1 1-6,-31 0-32,-35 8-31,38-12-1,0-10 17,-71 26-58,0 1 0,0 0-1,-1 0 1,1 0 0,0-1 0,-1 1-1,1 0 1,0-1 0,-1 1 0,1-1-1,0 1 1,-1-1 0,1 1-1,-1-1 1,1 1 0,-1-1 0,1 1-1,-1-1 1,1 0 0,-1 1-1,0-1 1,1 0 0,-1 0 0,0 1-2,-1 0 0,1 0 0,-1 1 0,1-1 1,-1 0-1,1 0 0,-1 1 0,1-1 0,-1 0 1,1 1-1,-1-1 0,1 0 0,-1 1 1,1-1-1,0 1 0,-1-1 0,1 0 0,0 1 1,0-1-1,-1 1 0,1-1 0,0 1 0,0-1 1,0 1-1,-1 0 0,1-1 0,0 1 0,0 0 1,0 6-13,1-1 0,0 1 0,0-1 0,0 1 0,1-1 0,0 1-1,0-1 1,1 0 0,-1 0 0,1 0 0,1 0 0,4 7 0,-5-10 6,-1 0 0,0 0 0,1 0 0,0 0 0,0-1 0,0 1-1,0-1 1,0 0 0,1 0 0,-1 0 0,1 0 0,-1 0 0,1-1 0,0 1-1,-1-1 1,1 0 0,0 0 0,0-1 0,0 1 0,0-1 0,0 0-1,4 0 1,-4-2 12,0 0-1,0 0 0,0 0 1,0 0-1,-1-1 1,1 1-1,-1-1 0,0 0 1,0 0-1,4-5 1,-5 5-1,0-1 1,0 0 0,0 0-1,0 0 1,-1 0 0,1 0-1,-1 0 1,0-1 0,-1 1-1,1 0 1,-1-1 0,1 1 0,-1 0-1,-1-1 1,1 1 0,0 0-1,-1-1 1,-2-4 0,1-1 11,-1 1 0,0-1 0,0 1 0,-1 1 0,0-1 0,-1 0 0,-7-10 0,6 13 7,0 0 1,0 0-1,0 1 0,-1 0 0,0 0 0,0 0 1,0 1-1,-1 0 0,1 1 0,-1-1 0,0 1 0,0 1 1,0 0-1,0 0 0,-1 0 0,1 1 0,0 0 0,-14 1 1,-15 4 25,34-4-54,1 0 0,0 0-1,0 1 1,-1 0 0,1-1-1,0 1 1,0 0 0,0 0-1,0 0 1,0 0 0,0 1-1,0-1 1,-2 2 0,4-3 0,0 1 1,0-1-1,0 1 1,0-1-1,0 0 1,0 1-1,0-1 1,0 0-1,0 1 1,0-1-1,0 0 1,1 1-1,-1-1 1,0 0-1,0 1 1,0-1-1,1 0 1,-1 1-1,0-1 1,0 0-1,1 0 1,-1 1-1,0-1 1,0 0-1,1 0 1,-1 1-1,0-1 1,1 0-1,-1 0 1,0 0-1,1 0 1,-1 0-1,0 1 1,1-1-1,-1 0 1,0 0-1,2 0 1,14 4-14,0-5 13,0-1 0,0-1 0,27-8 0,-6 2 0,29-10-20,-49 13 9,1 0 0,0 1 0,1 2-1,36-4 1,-15 5 2,-30 0 5,1 2 1,-1-1-1,1 1 0,16 3 0,-24-2 5,1 0 0,-1 0 1,1 0-1,-1 0 0,1 1 0,-1 0 0,0-1 0,0 1 0,0 0 0,0 1 0,0-1 1,0 0-1,-1 1 0,1 0 0,-1 0 0,0-1 0,3 6 0,-1-1-4,0 0 0,0 0 1,-1 0-1,0 1 0,-1-1 0,0 1 0,0 0 0,0-1 0,-1 1 0,0 15 0,-1-10-4,-1 0-1,-1 0 0,0 0 1,0 0-1,-8 22 0,8-31 8,-4 16-11,6-20 14,0 1 0,0-1 1,0 0-1,0 1 1,0-1-1,0 0 0,0 1 1,-1-1-1,1 0 1,0 0-1,0 1 1,0-1-1,0 0 0,0 0 1,-1 1-1,1-1 1,0 0-1,0 0 0,0 1 1,-1-1-1,1 0 1,0 0-1,0 0 0,0 0 1,-1 1-1,1-1 1,0 0-1,-1 0 0,1 0 1,0 0-1,0 0 1,-1 0-1,1 0 1,0 0-1,-1 0 0,1 0 1,0 0-1,-1 0 1,1 0-1,0 0 0,0 0 1,-1 0-1,1 0 1,0 0-1,-1 0 0,1 0 1,0 0-1,15-22 170,-4 7-135,4-5 26,0 0 0,23-21 0,-32 35-34,1 1 0,-1 0 0,1 0 0,0 1 0,0-1 0,0 1 0,1 1 0,0 0-1,-1 0 1,17-4 0,-23 7-17,1-1 0,-1 1-1,1 0 1,0 0 0,-1 0 0,1 0-1,-1 0 1,1 0 0,0 0 0,-1 0-1,1 0 1,-1 1 0,1-1 0,-1 1-1,1-1 1,-1 1 0,1 0 0,-1-1-1,3 3 1,-1 0 0,0 0 0,-1 0 0,0 0 0,0 1 0,0-1 0,3 7 0,-2-5-15,1 6-1,0-1-1,-1 1 0,4 17 1,5 15-38,-5-20 5,-5-16 27,0 0 0,0 0 0,1 0 0,0-1-1,0 1 1,8 10 0,-10-14 10,1-1 0,0 1 0,-1-1 0,1 0 0,0 0 0,0 0 0,0 0 0,0 0 0,1 0 0,-1 0 0,1-1 0,-1 1 1,1-1-1,-1 0 0,1 0 0,0 0 0,-1 0 0,1 0 0,0 0 0,0-1 0,0 1 0,0-1 0,0 0 0,0 0 0,-1 0 0,1 0 0,5-2 0,3 1 14,-1-1 0,1 0 0,-1-1 0,1 0 0,-1-1 0,0 0 0,0-1 0,-1 0 0,1 0 0,-1-1 0,0 0 0,12-12 0,-15 13-2,0-1-1,-1 1 0,0-2 0,0 1 1,0 0-1,-1-1 0,0 0 0,-1 0 1,1 0-1,-1-1 0,0 1 0,-1-1 1,0 1-1,0-1 0,-1 0 0,0 0 1,0 0-1,-1-8 0,-2 8 11,0-1-1,0 1 1,0 1-1,-1-1 1,-1 0 0,1 1-1,-1-1 1,-1 1-1,1 0 1,-1 0-1,-6-6 1,9 12-14,0-1 0,0 1 0,0 0 1,0-1-1,0 1 0,0 0 0,-1 0 0,1 0 0,0 1 0,-1-1 1,1 1-1,0-1 0,-1 1 0,1 0 0,-1-1 0,1 1 0,0 1 1,-1-1-1,1 0 0,-1 0 0,1 1 0,0 0 0,-1-1 0,1 1 1,0 0-1,-4 2 0,0 0-1,0 0 0,0 1 0,0 0 0,0 0 0,1 0 0,0 0 0,0 1 0,-6 7 0,4-3-21,0 0 1,0 1 0,1 0 0,0 1-1,1-1 1,1 1 0,-1 0 0,1 0-1,1 1 1,-2 14 0,4-18-4,0 0 0,1 0 1,0 0-1,0 1 0,1-1 1,0 0-1,0 0 0,1 0 0,0 0 1,0-1-1,1 1 0,0-1 1,1 1-1,0-1 0,8 13 1,-8-15-1,0 0 1,0 0-1,0 0 1,1-1-1,0 1 1,-1-1-1,2 0 1,-1-1-1,0 1 1,1-1-1,0 0 1,-1 0-1,1-1 1,8 2-1,-7-2 10,0-1 1,1 0-1,-1 0 1,1-1-1,-1 0 1,1-1-1,-1 1 1,1-2-1,-1 1 0,1-1 1,13-5-1,-8 2 13,1-2 0,-1 1 0,0-2 0,0 0-1,-1 0 1,20-18 0,-15 9 23,0 0 0,-1-1 0,18-28 0,-23 32 31,1 0 1,27-24-1,0-1 195,-38 38-242,-1 0 0,1 0 1,0 0-1,-1 0 0,1 1 1,0-1-1,0 0 0,0 0 1,0 1-1,0-1 0,0 1 1,0-1-1,0 1 1,0-1-1,0 1 0,0-1 1,0 1-1,0 0 0,0 0 1,0-1-1,0 1 0,0 0 1,1 0-1,-1 0 0,0 0 1,0 0-1,2 1 1,-2 0-6,1 0 1,-1 0-1,1 0 1,-1 1-1,1-1 1,-1 0-1,1 1 1,-1-1-1,0 1 1,0-1-1,0 1 1,0 0-1,0-1 1,1 4-1,2 5-4,-1 0 0,0 1 0,0-1 0,1 17 0,-4 18-32,-1-37 20,1 1 0,0-1 1,0 1-1,1-1 0,3 15 1,-3-16-4,3 1 5,10-19 43,44-55 73,-18 18-27,32-40 187,-71 88-265,-1 0 0,0 0 0,1 1 1,-1-1-1,1 0 0,-1 0 0,0 1 0,1-1 1,-1 0-1,0 0 0,1 1 0,-1-1 0,0 0 1,0 1-1,1-1 0,-1 1 0,0-1 0,0 0 1,1 1-1,-1-1 0,0 1 0,0-1 1,0 0-1,0 1 0,0-1 0,0 1 0,0-1 1,0 1-1,0-1 0,0 1 0,5 19 23,-4 6-15,6 72-25,-6-85-5,2 1-1,0-1 0,0-1 0,1 1 1,8 17-1,-10-27 14,-1-1 1,0 0-1,0 1 1,1-1-1,-1 0 1,1 0-1,0 0 1,0 0-1,0 0 1,0 0-1,0-1 1,0 1 0,0-1-1,0 1 1,1-1-1,-1 0 1,1 0-1,3 1 1,-3-1 1,1-1 1,-1 1-1,1-1 1,0 0-1,-1 0 1,1-1-1,0 1 1,-1-1-1,1 0 1,0 1 0,5-4-1,7-3 4,-1-1 0,0-1-1,-1 0 1,21-18 0,-29 23-2,13-11 11,-1 0 0,-1-1-1,0-1 1,-1-1 0,-1 0 0,-1-1 0,23-40 0,-1-20 82,47-158 0,-64 176-28,-5 9 40,10-66 0,-5 19 30,-13 71-82,-1-1-1,-1 1 0,-1-1 1,-2 0-1,0 0 1,-8-56-1,6 83-47,1 1-1,0 0 0,0-1 1,-1 1-1,1 0 1,-1-1-1,1 1 1,-1 0-1,1 0 0,-1 0 1,0 0-1,0-1 1,-1 0-1,2 1-4,-1 1 0,1 0-1,-1 0 1,1-1 0,-1 1-1,1 0 1,-1 0 0,1 0-1,-1 0 1,1 0 0,-1-1 0,1 1-1,-1 0 1,1 0 0,-1 0-1,1 0 1,-1 1 0,1-1-1,-1 0 1,1 0 0,-1 0-1,1 0 1,0 0 0,-1 1 0,0-1-1,-2 2-9,0 0 0,0 1 0,1-1 0,-1 1 0,0 0-1,1-1 1,0 1 0,0 0 0,-2 4 0,-15 24-51,3 1 1,0 1 0,-12 39-1,-23 108-175,35-104 117,4-1-1,2 2 0,2 95 1,10-132 42,9 50 0,-7-58 26,-3-27 37,0 1 1,1-1 0,-1 0 0,1 0 0,0 1 0,1-1 0,-1 0 0,1-1 0,0 1-1,0 0 1,4 4 0,-5-7 12,-1-1-1,0 1 1,1-1-1,-1 0 1,0 0-1,1 1 1,-1-1-1,1 0 1,0-1-1,-1 1 1,1 0-1,0 0 1,0-1-1,0 1 1,-1-1-1,1 1 0,0-1 1,0 0-1,0 0 1,0 0-1,0 0 1,-1 0-1,1 0 1,0 0-1,0-1 1,0 1-1,0-1 1,0 1-1,-1-1 1,1 0-1,0 1 1,-1-1-1,1 0 1,1-1-1,8-6 23,1 0-1,-2 0 1,1-1-1,-1 0 0,-1-1 1,15-18-1,-3-1 119,-2-1-1,28-56 0,-47 86-134,0 0-1,0 0 0,0 0 1,0 0-1,0 0 1,0-1-1,0 1 1,0 0-1,0 0 0,0 0 1,0 0-1,0 0 1,0 0-1,0 0 0,0 0 1,0-1-1,1 1 1,-1 0-1,0 0 0,0 0 1,0 0-1,0 0 1,0 0-1,0 0 1,0 0-1,0 0 0,0 0 1,0 0-1,1 0 1,-1-1-1,0 1 0,0 0 1,0 0-1,0 0 1,0 0-1,0 0 0,0 0 1,0 0-1,1 0 1,-1 0-1,0 0 1,0 0-1,0 0 0,0 0 1,0 0-1,0 0 1,0 1-1,1-1 0,-1 0 1,0 0-1,0 0 1,0 0-1,0 0 0,0 0 1,0 0-1,0 0 1,0 0-1,0 0 1,0 0-1,1 0 0,-1 0 1,0 1-1,0-1 1,0 0-1,5 13 58,3 31-76,-4-22 29,9 31-93,34 80 1,-46-130 71,0 0 0,0 0 1,1 0-1,-1 0 0,1 0 0,0 0 0,0 0 1,0-1-1,0 1 0,0-1 0,0 0 1,1 1-1,-1-1 0,1 0 0,0 0 1,0-1-1,-1 1 0,5 1 0,-4-2 4,1 0 0,-1-1 0,0 0 0,0 0-1,1 0 1,-1 0 0,0 0 0,0-1 0,1 1 0,-1-1-1,0 0 1,0 0 0,0 0 0,0 0 0,0-1 0,0 1 0,0-1-1,3-2 1,13-10 15,-1-1-1,-1 0 0,0-2 1,-1 0-1,0 0 1,17-28-1,2-1 45,-8 18 10,-22 24-39,0-1 1,0 1-1,0-2 1,-1 1 0,0 0-1,0-1 1,0 1 0,-1-1-1,3-8 1,-6 14-22,1-1 0,-1 1 0,0-1 0,0 1 0,0-1 0,0 1 0,0-1-1,0 1 1,0-1 0,-1 1 0,1-1 0,0 1 0,0-1 0,0 1 0,0-1 0,-1 1 0,1-1 0,0 1 0,0-1 0,-1 1 0,1 0 0,0-1 0,-1 1 0,1 0 0,-1-1 0,1 1 0,0 0 0,-1-1 0,1 1-1,-1 0 1,1-1 0,-1 1 0,1 0 0,-1 0 0,1 0 0,-1 0 0,1 0 0,-1-1 0,1 1 0,-1 0 0,1 0 0,-1 0 0,1 0 0,-1 1 0,1-1 0,-1 0 0,0 0 0,-31 4 28,21-1-29,-1 1 0,0 1 1,1 0-1,0 0 1,1 1-1,-1 1 1,1 0-1,0 0 1,1 1-1,-1 0 0,2 1 1,-1 0-1,-7 11 1,7-9-39,0 1 1,1 1 0,1-1-1,0 1 1,1 0-1,0 1 1,1 0-1,0-1 1,1 2 0,-3 25-1,6-38 26,1 0 0,0 0 0,-1 0 0,1 0 0,0 0-1,0 0 1,1 0 0,-1 0 0,0 0 0,1-1 0,-1 1 0,1 0-1,-1 0 1,1 0 0,0-1 0,0 1 0,0 0 0,0-1 0,0 1 0,0 0-1,0-1 1,1 0 0,-1 1 0,0-1 0,1 0 0,-1 1 0,1-1-1,0 0 1,-1 0 0,1 0 0,0-1 0,-1 1 0,1 0 0,0-1 0,0 1-1,0-1 1,0 1 0,0-1 0,3 0 0,0 0 1,1 0 1,0 0-1,0-1 0,-1 0 1,1 0-1,0 0 0,-1-1 1,1 0-1,-1 0 0,1 0 1,-1 0-1,6-5 0,-2 0 19,1-1 0,-1 0 0,0-1 1,0 0-1,-1-1 0,0 1 0,-1-2 0,0 1 0,-1-1 0,0 0 0,-1 0 0,0 0 0,0-1 0,-2 0 0,1 0 0,2-20 1,-1 16 53,-4 13-31,0 0 0,0 0 0,0 0 0,0 0 0,-1 0 0,1 0 0,-1-4 0,5 19-28,-1 1 1,0 0-1,-1 0 0,2 16 0,5 24-29,-8-45 13,1 0 0,-1-1 1,1 1-1,1-1 0,-1 0 1,6 8-1,-7-12 5,1 0-1,-1-1 1,1 1-1,-1-1 1,1 1-1,0-1 1,0 0 0,0 0-1,0 0 1,1 0-1,-1-1 1,0 0-1,1 1 1,-1-1-1,1 0 1,3 0 0,-1 0 2,0 0 0,1 0 0,-1-1 1,0 1-1,1-2 0,-1 1 1,1-1-1,-1 0 0,0 0 1,0-1-1,0 1 0,1-1 1,-2-1-1,1 1 0,0-1 0,0 0 1,6-5-1,-3 1 10,-1-1-1,0 0 1,0 0 0,-1-1 0,0 1-1,0-2 1,-1 1 0,-1-1-1,6-11 1,11-29 34,-2 0 0,-2-1-1,18-93 1,9-164 138,-43 287-143,0 0 1,-1 0-1,-2 0 1,0 0-1,-1 0 1,-5-22 0,7 42-33,0 0 1,0 0 0,0 0 0,0 0 0,-1 0 0,1 0 0,0 0 0,-1 0 0,1 0 0,-1 1 0,1-1 0,-1 0 0,0 0-1,1 0 1,-1 0 0,0 1 0,0-1 0,1 0 0,-1 1 0,0-1 0,0 0 0,-1 0 0,1 1-10,0 0 0,0 0 0,0 0 0,0 0 0,0 0 1,1 1-1,-1-1 0,0 0 0,0 0 0,0 1 0,0-1 0,0 1 1,1-1-1,-1 0 0,0 1 0,0-1 0,1 1 0,-1 0 0,-1 1 0,-2 2-29,1 0-1,-1 0 0,1 0 1,0 1-1,0 0 0,0-1 1,-2 8-1,-5 5-72,8-15 80,1-1 0,0 1 0,0-1 0,0 1 0,0 0 0,0-1 0,0 1 0,1 0 1,-1 0-1,0 0 0,1 2 0,0-4-21,0 0 43,0 0 0,0 0 0,0 0 0,0 1-1,0-1 1,0 0 0,0 0 0,0 0 0,0 0 0,0 0 0,0 0 0,0 0 0,0 0 0,0 0 0,0 0-1,1 0 1,-1 0 0,0 0 0,0 1 0,0-1 0,0 0 0,0 0 0,0 0 0,0 0 0,0 0 0,0 0 0,0 0-1,0 0 1,0 0 0,0 0 0,0 0 0,0 1 0,0-1 0,0 0 0,0 0 0,0 0 0,-1 0 0,1 0-1,0 0 1,0 0 0,0 0 0,0 0 0,0 0 0,0 0 0,0 0 0,0 0 0,0 1 0,2 1-52,-7-2 29,3 1 21,0 0-1,1-1 1,-1 1-1,0 0 1,0 0-1,1 0 1,-1 0-1,0 0 1,1 1-1,-1-1 1,1 0-1,0 1 1,-1-1-1,1 1 1,0 0-1,0-1 1,0 1-1,-2 3 1,-4 6-5,-3 2 2,0 0 0,1 1 0,1 0 0,0 1 0,1-1 0,-10 32 0,3 2-11,3 0 0,2 1 1,2 0-1,-1 69 0,8-78 12,-1-11-13,1 1 1,2-1 0,7 37 0,-4-38 0,1-1-23,9 29 1,-12-46 30,1-1 0,0 1 0,1-1 0,0 0 0,0 0 0,11 12 0,-9-12 7,0-1 1,1 0 0,0-1-1,1 1 1,10 6-1,-15-11 10,0-1-1,0 0 0,1 0 0,-1 0 1,1 0-1,-1-1 0,1 0 0,-1 0 1,1 0-1,-1 0 0,1-1 0,0 0 0,-1 0 1,10-1-1,-6-1 3,-1 0 1,0 0-1,0-1 0,0 0 1,0 0-1,-1-1 0,1 1 1,-1-2-1,0 1 1,0-1-1,0 1 0,-1-2 1,1 1-1,-1 0 0,0-1 1,-1 0-1,0-1 0,5-7 1,6-13 24,-2-1 0,-1-1 0,9-31 0,-19 57-27,22-80 127,22-143 0,-1-1 108,-35 176-151,-2 0 0,-2 0 0,-3-1 0,-3-60-1,-1 61 20,-1 23-28,2 27-77,-1 0 1,1-1 0,0 1 0,0 0 0,-1 0 0,1 0-1,-1 0 1,1 0 0,-1 0 0,1 0 0,-1 0 0,1 0-1,-1 0 1,0 0 0,0 0 0,0 0 0,1 1 0,-1-1-1,0 0 1,-1 0 0,1 1-6,-1 1 0,1-1 0,0 1 0,0-1 0,1 1 0,-1 0 0,0 0 0,0-1 0,0 1 0,0 0 0,1 0 0,-1 0-1,0 0 1,1 0 0,-1 0 0,0 0 0,0 2 0,-1 1-9,-7 10-23,0 1 0,2 1 0,0 0 0,-7 21 1,-14 70-101,9-29 19,0 3-101,4 0 1,-8 124 0,21-174 165,1-1 0,1 1 0,8 48 0,-6-67 23,0 1-1,1-1 1,1 0-1,9 21 1,-12-29 22,1-1 1,0 1 0,0-1-1,0 0 1,0 0 0,1 0-1,-1 0 1,1-1 0,0 1 0,0-1-1,0 1 1,0-1 0,0 0-1,1 0 1,-1 0 0,1-1-1,-1 1 1,1-1 0,-1 0 0,7 1-1,-3-1 11,0 0 0,-1-1 0,1 1 1,0-2-1,-1 1 0,1-1 0,0 0 0,-1 0 0,1-1 0,-1 0 0,10-4 0,-7 1-1,0 0-1,-1 0 0,0-1 1,0 1-1,0-2 0,-1 1 1,8-9-1,3-8 91,-1-1-1,0 0 0,-2-1 1,15-34-1,-28 54 200,-7 17-213,1 20-76,1 0 1,1 1 0,2-1-1,2 0 1,5 37-1,-6-64-5,0-1 0,0 0 0,0 0 0,0 0-1,0 0 1,4 7 0,-4-11 0,-1 1 0,1 0 1,-1 0-1,1-1 0,-1 1 0,1 0 0,0-1 0,-1 1 0,1-1 1,0 1-1,0-1 0,-1 1 0,1-1 0,0 1 0,0-1 0,0 0 1,0 1-1,-1-1 0,1 0 0,0 0 0,0 0 0,0 1 0,0-1 1,0 0-1,0 0 0,0 0 0,0-1 0,-1 1 0,1 0 0,0 0 0,0 0 1,0-1-1,0 1 0,0 0 0,1-2 0,9-4 17,0-1-1,0 0 1,-1-1-1,0 0 1,0 0-1,-1-1 0,0-1 1,14-18-1,21-23 151,-44 51-164,0 0 0,0 0-1,1 0 1,-1-1 0,0 1 0,0 0 0,0 0-1,0 0 1,0 0 0,0 0 0,0 0 0,0 0 0,0 0-1,0 0 1,0 0 0,0 0 0,0 0 0,0 0-1,0-1 1,0 1 0,1 0 0,-1 0 0,0 0 0,0 0-1,0 0 1,0 0 0,0 0 0,0 0 0,0 0-1,0 0 1,0 0 0,0 0 0,1 0 0,-1 0 0,0 0-1,0 0 1,0 0 0,0 0 0,0 0 0,0 0-1,0 0 1,0 0 0,0 1 0,0-1 0,0 0 0,1 0-1,-1 0 1,0 0 0,0 0 0,0 0 0,0 0 0,0 0-1,0 0 1,0 0 0,0 0 0,0 0 0,0 0-1,0 0 1,0 1 0,0-1 0,0 0 0,0 0 0,0 0-1,0 0 1,0 0 0,0 0 0,0 0 0,0 0-1,0 0 1,-1 12 62,-6 19-40,-26 68 7,-3-2 0,-51 94 1,74-167-32,0-1 1,-1 0 0,-1-1-1,-1-1 1,-35 35-1,50-54-1,-1-1 1,1 1-1,-1 0 0,1-1 0,-1 0 0,0 1 0,0-1 1,0 0-1,0 0 0,0 0 0,0 0 0,0 0 0,0-1 1,0 1-1,0 0 0,0-1 0,0 0 0,-1 1 0,1-1 1,0 0-1,0 0 0,-1-1 0,1 1 0,0 0 0,-2-1 1,1 0-1,1-1 1,0 1 0,-1-1 0,1 1 0,0-1 0,0 0 0,0 1 0,1-1 0,-1 0 0,0-1 0,1 1 0,-1 0-1,1 0 1,-1-1 0,1 1 0,0 0 0,0-1 0,0 1 0,0-6 0,-1 1 7,1-1 0,0 0 0,1 0 0,0 1 0,0-1 1,1 0-1,2-14 0,2 1 23,11-32 1,-12 44-22,0-1 1,1 0 0,0 1-1,0 0 1,1 0-1,0 1 1,1 0-1,-1 0 1,2 0 0,-1 1-1,1 0 1,0 0-1,12-7 1,-8 6 6,10-8 38,0 1 1,1 1-1,29-12 0,-26 13-74,-27 13 0,1 0 1,0 0 0,-1 0-1,1 0 1,0 0 0,0 0 0,-1 0-1,1 0 1,0 0 0,-1 0-1,1 0 1,0 0 0,0 0-1,-1-1 1,1 1 0,0 0 0,0 0-1,0 0 1,-1 0 0,1-1-1,0 1 1,0 0 0,0 0-1,-1-1 1,1 1 0,0 0 0,0 0-1,0-1 1,0 1 0,0 0-1,0 0 1,0-1 0,0 1-1,0 0 1,-1-1 0,1 1 0,0 0-1,0 0 1,0-1 0,1 1-1,-1 0 1,0-1 0,0 1-1,0 0 1,0 0 0,0-1 0,0 1-1,0 0 1,0 0 0,1-1-1,-1 1 1,0 0 0,0 0-1,0-1 1,0 1 0,1 0 0,-1 0-1,0 0 1,0-1 0,1 1-1,-1 0 1,0 0 0,0 0-1,1 0 1,-15-4-3607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15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0 11856,'0'0'6559,"-3"15"-6396,-9 42-2376,9-42-9480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15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11448,'0'0'2560,"57"18"-2360,5-6-56,11-2 8,-3-4 40,-1 2 0,-1 4-160,11 0-8,-1-6-64,1-8 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20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282 733 4912,'0'0'6004,"-13"-5"-5592,4 0-309,5 3-68,1 0 0,-1 0 0,1 1 0,-1-1 0,0 1 0,0 0 1,1 0-1,-1 0 0,0 0 0,0 1 0,0-1 0,0 1 1,0 0-1,0 0 0,0 1 0,0-1 0,0 1 0,0 0 1,0 0-1,-4 2 0,-6 4 173,1 1 1,0 0 0,1 0-1,0 1 1,0 1-1,1 0 1,1 1-1,-12 13 1,16-16-52,0 0 1,0 0-1,1 1 1,0-1-1,0 1 1,1 0 0,0 1-1,1-1 1,0 1-1,0-1 1,1 1-1,1 0 1,-1 12 0,2-18-90,1-1 0,-1 1 0,1-1 0,0 0 0,1 1 0,-1-1 1,0 0-1,1 0 0,0 0 0,0 0 0,0 0 0,0 0 0,4 4 1,-3-3-2,1 0 1,0-1 0,0 1 0,0-1 0,0 0 0,1 0 0,0 0 0,5 3 0,-3-4-29,-1 0-1,0 0 1,1-1 0,-1 1 0,1-1-1,0-1 1,-1 1 0,1-1 0,-1 0 0,1-1-1,0 1 1,-1-1 0,1-1 0,-1 1-1,1-1 1,-1 0 0,0-1 0,0 1 0,0-1-1,0-1 1,0 1 0,-1-1 0,7-5-1,2-2 17,-1-1-1,0-1 0,-1 0 0,0 0 0,-1-1 0,-1-1 0,0 0 0,0 0 0,-2-1 0,0 0 0,-1-1 1,-1 0-1,8-29 0,4-28 191,-4-1 0,8-123-1,-12-196 774,-10 391-1000,0 0 0,0 0 1,0 0-1,0 0 0,-1 0 1,0 1-1,-1-6 0,2 8-16,0 0 0,0 0-1,0 0 1,0-1 0,0 1-1,0 0 1,0 0 0,-1 0-1,1 0 1,0 0 0,0 0-1,0 0 1,0-1 0,0 1-1,0 0 1,-1 0 0,1 0-1,0 0 1,0 0 0,0 0-1,0 0 1,0 0 0,-1 0-1,1 0 1,0 0 0,0 0-1,0 0 1,0 0 0,-1 0-1,1 0 1,0 0 0,0 0-1,0 0 1,0 0 0,0 0-1,-1 0 1,1 0 0,0 0-1,0 0 1,0 0 0,0 0-1,-1 1 1,-8 12 16,0 9-46,1 0 0,1 1 0,-8 40 0,-4 76-27,8-52 3,-3 65-67,7-57 38,5-79 63,1-1 0,0 0 0,1 1 0,1-1 0,1 0 0,0 0 1,0 1-1,9 25 0,0 2-20,-10-37 50,0 0 1,0 0-1,0 0 1,1-1-1,0 1 1,0 0-1,1-1 1,-1 1-1,1-1 1,0 0-1,6 7 1,-6-9 35,0-1 1,1 1 0,0-1 0,-1 0 0,1 0-1,0 0 1,0 0 0,0-1 0,0 0 0,0 1-1,0-2 1,1 1 0,-1 0 0,0-1 0,8 0-1,4 0 143,1-2-1,24-4 1,-14-1-76,-1-1 0,0-1 0,0-1 0,-1-1 0,0-1 0,36-25 0,-31 19-8,77-51 131,-107 68-233,1 1 0,0-1 0,0 0 0,0 0 0,0 1 0,0-1 0,1 0 0,-1 1 0,0-1 0,0 1 0,0-1 0,0 1 0,1 0 0,-1 0 0,0-1 0,0 1 0,1 0 0,-1 0 0,0 0 0,0 0 0,1 0 0,-1 1 0,0-1 0,0 0 0,0 1 0,1-1 0,-1 1 0,0-1 0,0 1 0,0-1 0,2 2 0,-4 0-4,0-1-1,0 0 1,0 0 0,0 1-1,0-1 1,0 0-1,0 0 1,0 0-1,-1 0 1,1 0 0,0-1-1,-1 1 1,-1 1-1,-12 1 7,0-1 0,1-1 0,-1 0 1,-18-1-1,14-1 9,0 2 1,-22 2 0,35-2-15,0 1 1,1-1-1,-1 1 0,1 0 0,0 0 0,-1 0 0,1 1 1,0-1-1,1 1 0,-1 1 0,-6 5 0,7-5-8,0 0-1,0 0 0,1 1 1,0 0-1,0 0 1,0 0-1,0 0 0,1 0 1,0 0-1,0 1 1,0-1-1,1 0 0,0 1 1,0 0-1,0-1 1,1 1-1,-1 0 0,2-1 1,-1 1-1,0 0 0,1-1 1,0 1-1,3 8 1,-2-9-1,0-1 0,1 1 0,-1-1-1,1 1 1,0-1 0,0 0 0,0 0 0,1 0 0,7 6 0,-10-9 8,1 0 0,0 0 0,0 0 0,-1 0 0,1 0 1,0-1-1,0 1 0,0 0 0,-1-1 0,1 0 0,0 1 0,0-1 0,0 0 0,0 0 0,0 0 0,0 0 0,0-1 0,0 1 0,0 0 0,0-1 0,-1 1 0,1-1 0,0 0 0,0 0 0,0 1 0,-1-1 1,1 0-1,2-2 0,2-2 14,0 0 1,-1 0 0,1-1-1,-1 1 1,0-1 0,0-1-1,5-8 1,25-52 130,-23 42-61,-8 17-33,0 1 1,-1-1 0,0 1 0,0-1 0,-1 0 0,0 0-1,2-17 1,-4 25 29,-1 3-58,1 0 1,-1-1-1,0 1 1,1 0-1,0 0 1,-1 0-1,1 0 1,0 0-1,1 3 1,5 41 18,22 82-1,-27-123-46,1 0-1,0-1 0,0 1 1,0 0-1,1-1 0,0 0 1,0 1-1,0-1 0,1-1 1,0 1-1,0 0 0,7 6 1,-8-9 5,0 0 0,0 0 0,0-1 0,0 1 0,0-1 0,0 1 0,0-1 0,1 0 0,-1 0 0,1-1 0,-1 1 1,1-1-1,-1 1 0,1-1 0,-1 0 0,1-1 0,-1 1 0,1 0 0,-1-1 0,0 0 0,1 0 0,5-2 0,-1-1 5,0 0-1,0 0 0,0-1 0,0 0 1,-1 0-1,0 0 0,0-1 1,-1 0-1,1-1 0,-1 0 1,6-8-1,5-11 69,27-55 0,-7 13 120,-35 65-133,0-1 1,1 0 0,-1 1 0,1 0 0,0-1 0,0 1-1,5-3 1,-7 7-51,1 0-1,0 0 0,-1 0 1,1 0-1,0 0 0,-1 0 1,0 1-1,1-1 0,-1 0 1,0 1-1,0 0 1,2 2-1,1 5-14,0 1 1,-1 0-1,0 0 0,0 0 1,-1 0-1,-1 0 0,0 1 1,0 13-1,0-10-19,0 0-1,1 0 1,6 22-1,-8-35 23,0-1 1,0 0-1,0 0 0,0 0 0,0 0 1,0 0-1,0 0 0,0 1 0,1-1 1,-1 0-1,0 0 0,0 0 0,0 0 1,0 0-1,0 0 0,0 0 0,1 0 1,-1 1-1,0-1 0,0 0 0,0 0 1,0 0-1,0 0 0,1 0 0,-1 0 0,0 0 1,0 0-1,0 0 0,0 0 0,0 0 1,1 0-1,-1 0 0,0 0 0,0 0 1,0 0-1,0 0 0,0 0 0,1 0 1,-1 0-1,0-1 0,9-5 6,13-15 41,-16 14-40,3-2 15,-1-1 0,0-1 0,7-12 0,-11 15 4,0 1 0,1 0 0,0 0 0,1 0 0,0 0-1,0 1 1,0 0 0,0 0 0,11-7 0,-16 13-19,0-1 0,0 1 0,-1-1 0,1 1 0,0 0 1,0 0-1,0-1 0,-1 1 0,1 0 0,0 0 0,0 0 0,0 0 0,0 0 0,-1 0 1,1 0-1,0 0 0,0 0 0,0 0 0,0 1 0,-1-1 0,1 0 0,0 0 1,0 1-1,0-1 0,0 1 0,1 0 0,-1 1 0,1-1-1,-1 1 1,1-1 0,-1 1 0,1 0 0,-1 0-1,0-1 1,2 5 0,0 2-2,0 0 1,0 0-1,2 16 1,8 82 40,-13-105-43,0-1 0,0 1 0,0-1 0,0 1 0,1-1 0,-1 1 0,0-1 1,0 1-1,0-1 0,0 1 0,0-1 0,1 0 0,-1 1 0,0-1 0,0 1 0,1-1 0,-1 0 0,0 1 0,0-1 1,1 0-1,-1 1 0,1-1 0,-1 0 0,0 1 0,1-1 0,-1 0 0,1 0 0,-1 0 0,0 1 0,1-1 1,14-6 48,12-21 22,-26 25-67,33-39 136,30-52 0,-63 92-145,14-18 127,-8 18-21,-2 12-43,14 107 1,-17-110-60,11 35 4,-12-42-5,0 1 0,-1 0 1,1 0-1,1-1 0,-1 1 0,0 0 0,0-1 0,1 1 1,-1-1-1,0 0 0,1 1 0,-1-1 0,1 0 0,0 0 1,0 0-1,-1 0 0,1 0 0,3 1 0,0-1 0,0 0 1,0 0-1,1-1 0,-1 0 1,0 0-1,1 0 0,-1 0 1,0-1-1,0 0 0,0 0 1,1 0-1,-1-1 0,0 1 1,-1-1-1,1-1 0,0 1 1,6-5-1,-2 1 2,0-1 1,0-1-1,-1 0 1,-1 0-1,1 0 1,-1-1-1,7-11 0,-11 15 7,-2 4-5,-1-1-1,1 0 0,0 0 1,0 1-1,1-1 1,-1 1-1,0-1 0,0 1 1,1-1-1,-1 1 1,1 0-1,-1 0 0,1 0 1,0 0-1,-1 0 1,1 0-1,0 0 0,3-1 1,-11 23 32,-45 192-28,30-110-7,0-30-13,13-48 2,1 0-1,1 0 1,-3 31 0,-2-21 25,5-72 127,2-31 10,3-1 0,3 1 0,19-119 0,-12 145-69,1 0-1,3 1 1,1 0 0,2 1-1,32-59 1,-46 96-71,0-1 0,-1 1 0,2 0 0,-1 0-1,0 0 1,1 1 0,-1-1 0,1 1 0,0-1 0,0 1 0,0 0 0,0 0-1,0 0 1,0 0 0,1 1 0,-1-1 0,1 1 0,-1 0 0,1 0 0,4-1-1,-7 2-10,1 0-1,-1 0 0,0 0 0,1 0 0,-1 0 0,0 1 0,0-1 1,1 0-1,-1 1 0,0-1 0,0 1 0,0-1 0,1 1 0,-1-1 1,0 1-1,0 0 0,0 0 0,2 1 0,15 18-33,-11-8 10,0 0 0,0 1 0,-1-1 0,-1 1 0,0 1 1,-1-1-1,0 1 0,-1-1 0,0 1 0,-2 0 0,1 0 0,-2 25 0,-1-33 6,0-1 0,0 1 0,0-1-1,-1 0 1,0 1 0,0-1-1,-1 0 1,1 0 0,-1 0 0,0 0-1,0-1 1,-7 8 0,8-10 12,1 0 0,-1 0 0,0 0-1,0-1 1,0 1 0,0-1 0,0 1 0,0-1 0,0 0 0,-1 0 0,1 0 0,0 0 0,-1 0 0,1-1-1,-1 1 1,1-1 0,-1 1 0,1-1 0,-1 0 0,1 0 0,-1 0 0,1 0 0,-1-1 0,1 1 0,-1-1-1,1 1 1,0-1 0,-1 0 0,-3-2 0,-6-4 20,1 0 0,0-1 0,0 0 0,0-1 0,-11-13-1,26 25-5,1-1-1,0 0 0,0-1 0,0 1 1,0-1-1,0 1 0,0-2 0,0 1 1,0 0-1,6-1 0,17 3-17,0 3-12,2 0-18,50 4 0,-69-10 32,0 0 1,0 0-1,0-2 0,0 1 0,-1-1 0,1 0 0,0-1 1,13-6-1,-11 3 4,0 0 0,-1-1 1,0 0-1,0-1 1,0-1-1,-1 0 0,0 0 1,-1-1-1,0 0 0,17-23 1,-22 25 12,0 0 0,0-1 0,-1 1 0,0-1 0,-1 0 0,1 0 0,-2 0 0,1-1 1,-1 1-1,-1-1 0,0 1 0,0-1 0,-1 1 0,0-1 0,-1 0 0,-3-17 0,4 26-5,0-1-1,-1 1 1,1-1-1,-1 1 1,1-1-1,-1 1 1,1 0-1,-1-1 1,0 1-1,0 0 1,0-1-1,0 1 1,0 0-1,0 0 1,0 0-1,0 0 1,0 0-1,-1 0 1,1 0-1,0 1 1,-1-1-1,1 0 1,0 1-1,-1-1 1,1 1-1,-1-1 1,1 1-1,-1 0 1,1-1-1,-1 1 1,1 0-1,-1 0 1,-2 1-1,-1-1-1,1 1-1,0 0 1,0 0 0,0 0-1,0 0 1,-1 1-1,2-1 1,-1 1 0,0 0-1,0 1 1,-3 2-1,-1 2-9,0 0-1,0 0 0,1 1 0,0 0 0,1 1 1,0 0-1,0 0 0,1 0 0,0 0 0,0 1 0,1 0 1,0 0-1,-4 18 0,7-22 1,0 0 1,0 0-1,1 0 1,0 0-1,0 0 0,0 0 1,0 0-1,1 0 0,0-1 1,0 1-1,1 0 1,0 0-1,0-1 0,0 1 1,1-1-1,-1 1 1,1-1-1,1 0 0,-1 0 1,1-1-1,-1 1 1,2-1-1,-1 1 0,0-1 1,1 0-1,5 3 0,-3-3 2,1 1-1,0-1 0,0-1 0,0 1 1,0-2-1,1 1 0,-1-1 0,1 0 1,0-1-1,-1 0 0,18 0 0,-14-1-3,1-1-1,-1-1 1,0 0-1,0-1 1,0 0-1,0 0 1,23-11-1,26-11 0,-48 21 23,0 0 1,0-1-1,0-1 1,-1 0-1,0-1 1,0 0-1,14-12 0,-20 13-5,23-22 74,-29 28-79,1-1 0,0 1 0,-1-1 0,1 1 0,-1-1 1,1 0-1,-1 1 0,0-1 0,1 0 0,-1 1 0,0-1 0,1 0 0,-1 1 0,0-1 0,0 0 0,1 0 1,-1 1-1,0-1 0,0 0 0,0 0 0,0 1 0,0-1 0,0 0 0,0 0 0,0 0 0,-1 1 1,1-1-1,0 0 0,0 0 0,-1 1 0,1-1 0,0 0 0,-1 1 0,1-1 0,-1 0 0,1 1 1,-1-1-1,1 1 0,-2-2 0,1 2-1,-1-1 0,1 1-1,-1-1 1,0 1 0,1 0 0,-1 0 0,1-1 0,-1 1 0,0 0 0,1 1 0,-1-1-1,0 0 1,1 0 0,-1 1 0,1-1 0,-1 1 0,-2 0 0,-29 15 34,26-13-30,-9 5-9,5-3-2,1 0 0,-1 0 0,1 1 0,0 1 0,0 0 0,1 0 0,-14 13 0,22-17 2,-1 0-1,0-1 0,1 1 1,-1 0-1,1 0 1,0 0-1,0 0 1,0 0-1,0 1 0,0-1 1,1 0-1,0 0 1,-1 1-1,1-1 0,0 0 1,1 0-1,-1 1 1,1-1-1,-1 0 1,1 0-1,0 0 0,0 0 1,0 0-1,1 0 1,-1 0-1,1 0 1,-1 0-1,1 0 0,0-1 1,0 1-1,0-1 1,1 1-1,-1-1 1,1 0-1,-1 0 0,1 0 1,-1 0-1,1-1 1,0 1-1,0-1 1,0 1-1,0-1 0,6 1 1,-1 0-5,0-1-1,0 0 1,0 0 0,0-1 0,0 0 0,0-1-1,10-1 1,-14 1 8,0 0-1,0-1 1,0 0-1,0 0 1,-1 0-1,1 0 1,-1 0-1,1-1 1,-1 1-1,0-1 1,0 0-1,0 0 1,-1 0-1,1-1 1,4-6-1,6-12 11,-1-2 0,-1 1-1,0-1 1,-2-1 0,-1 0 0,-1 0-1,5-34 1,-2-19 74,1-88 1,-11 164-84,2-143 114,-3 116-73,-2 0 0,-11-54-1,15 83-41,-1 0-1,0-1 1,0 1-1,0 0 1,0 0-1,0-1 1,0 1-1,0 0 1,0-1-1,-1 1 1,1 0-1,0 0 1,0-1-1,0 1 1,0 0-1,0 0 1,0-1-1,0 1 1,-1 0-1,1 0 1,0-1-1,0 1 1,0 0-1,-1 0 1,1 0-1,0-1 1,0 1-1,-1 0 1,1 0-1,0 0 0,0 0 1,-1 0-1,1-1 1,0 1-1,0 0 1,-1 0-1,1 0 1,0 0-1,-1 0 1,1 0-1,-1 0 1,-8 12-30,-6 28-24,14-37 50,-5 16-16,1 1 0,0-1 0,2 1-1,0 0 1,1 0 0,1 21 0,1-15 9,1 176-60,1-177 38,1 1-1,1 0 0,1-1 1,2 0-1,0 0 0,15 32 0,2-5-108,-24-52 141,0 0 0,0 0 0,0 0 1,0 1-1,0-1 0,0 0 0,0 0 0,0 0 1,1 1-1,-1-1 0,0 0 0,0 0 0,0 0 1,0 0-1,0 1 0,0-1 0,1 0 1,-1 0-1,0 0 0,0 0 0,0 0 0,0 1 1,1-1-1,-1 0 0,0 0 0,0 0 0,0 0 1,1 0-1,-1 0 0,0 0 0,0 0 0,0 0 1,1 0-1,-1 0 0,0 0 0,0 0 0,0 0 1,1 0-1,-1 0 0,0 0 0,0 0 0,0 0 1,1 0-1,-1 0 0,0 0 0,0 0 0,0-1 1,1 1-1,-1 0 0,0 0 0,0 0 0,0 0 1,0 0-1,0-1 0,1 1 0,-1 0 1,0 0-1,0 0 0,0 0 0,0-1 0,0 1 1,0 0-1,0-1 0,1-3-3831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22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383 725 4912,'0'0'7126,"-6"-10"-6707,-20-30 21,23 36-334,0 1 1,0 0-1,0 0 0,0 0 0,-1 1 1,1-1-1,-1 1 0,0 0 1,0 0-1,0 0 0,0 0 1,0 1-1,0 0 0,0-1 1,-1 2-1,1-1 0,0 0 0,-1 1 1,1 0-1,0 0 0,-1 0 1,1 0-1,0 1 0,-1 0 1,-6 2-1,0 0 46,0 1 0,1 0 0,-1 1 0,1 0 0,0 0 0,-14 11-1,6-2 51,0 0 0,-19 21 0,28-25-117,0 1 1,1 0-1,0 0 0,0 1 1,1-1-1,1 2 0,-7 18 0,10-24-36,1 0 0,-1 0 0,2 0 0,-1 0-1,1 0 1,0 1 0,1-1 0,0 0-1,0 1 1,0-1 0,1 0 0,0 0-1,1 1 1,-1-1 0,6 12 0,-7-18-37,1-1 1,-1 1-1,1 0 1,-1 0-1,1 0 0,-1 0 1,1-1-1,0 1 1,-1 0-1,1 0 1,0-1-1,0 1 1,0-1-1,0 1 0,-1-1 1,1 1-1,0-1 1,0 1-1,0-1 1,0 0-1,0 1 1,0-1-1,0 0 0,0 0 1,0 0-1,0 0 1,0 0-1,0 0 1,0 0-1,0 0 1,0 0-1,0-1 1,0 1-1,0 0 0,0-1 1,0 1-1,1-1 1,5-2 46,0-1 0,-1 1 0,0-2 0,7-4 0,-11 8-51,14-13 100,-1 0 0,1 0-1,-2-2 1,0 0 0,-1-1 0,-1 0 0,10-19 0,-6 8 143,-2-1 1,-1 0 0,-2-1-1,9-32 1,-17 40 155,-2 22-384,-1-1-1,0 1 0,0 0 0,0-1 0,0 1 1,1-1-1,-1 1 0,0-1 0,0 1 0,0-1 0,0 1 1,0-1-1,0 1 0,0-1 0,0 1 0,-1-1 1,1 1-1,0-1 0,0 1 0,0-1 0,0 1 0,-1-1 1,1 1-1,0-1 0,0 1 0,-1 0 0,1-1 1,0 1-1,-1 0 0,1-1 0,-1 0 0,0 3 3,-1-1-1,1 1 0,-1-1 1,1 1-1,0 0 0,0 0 1,0-1-1,0 1 1,0 0-1,0 0 0,1 0 1,-2 4-1,0-1 9,-5 13-9,2 0 0,-1 0 1,-2 23-1,7-35-23,0 0 0,0 0 0,1 0 0,0 0 0,0 0 0,0 0 0,1 0 0,0 0 0,0 0 0,1 0 0,0-1 0,0 1 0,0 0 0,4 7 0,-5-12 3,0 0 0,1 0 0,-1 0 0,0 0 0,0-1 0,0 1 0,0 0 0,1-1 0,-1 1 0,0 0 0,1-1 0,-1 0 0,0 1 0,1-1 1,-1 0-1,0 0 0,1 1 0,-1-1 0,1 0 0,-1 0 0,0-1 0,2 1 0,2-1 12,0 1-1,0-1 1,0-1-1,-1 1 1,8-4-1,8-5 20,0-1 0,0-1 1,-2-1-1,1-1 0,-2 0 0,18-19 0,87-108 337,-106 121-299,-9 11-19,-6 7-29,1-1 0,0 0 0,-1 1 0,1-1-1,0 1 1,0 0 0,1-1 0,-1 1 0,0 0 0,1 0 0,0 1-1,-1-1 1,1 0 0,0 1 0,3-2 0,-12 59 331,-9 32-261,6-41-38,8-28-20,1-17-27,0 1 0,0-1 0,0 1 0,-1-1 0,1 1-1,0-1 1,-1 1 0,0-1 0,-1 5 0,2-7-8,0-1 0,0 1-1,0 0 1,0 0 0,1 0 0,-1 0 0,0 0-1,0 0 1,0 0 0,0 0 0,0 0 0,0 0-1,0 0 1,1 0 0,-1 0 0,0 0 0,0 0-1,0 0 1,0 0 0,0 0 0,0 0 0,1 0 0,-1 0-1,0 0 1,0 0 0,0 0 0,0 0 0,0 0-1,0 1 1,0-1 0,1 0 0,-1 0 0,0 0-1,0 0 1,0 0 0,0 0 0,0 0 0,0 0-1,0 0 1,0 1 0,0-1 0,0 0 0,0 0-1,0 0 1,0 0 0,0 0 0,0 0 0,0 0 0,0 1-1,0-1 1,0 0 0,0 0 0,0 0 0,0 0-1,0 0 1,0 0 0,0 1 0,0-1 0,0 0-1,12-7 80,58-75 110,-52 57-79,2 2 1,24-24-1,-43 47-102,-1-1 0,0 1-1,1-1 1,-1 0-1,1 1 1,-1 0 0,1-1-1,-1 1 1,1-1 0,-1 1-1,1 0 1,0-1 0,-1 1-1,1 0 1,0-1 0,-1 1-1,1 0 1,-1 0 0,1 0-1,0 0 1,0 0 0,-1 0-1,1 0 1,0 0-1,-1 0 1,1 0 0,0 0-1,-1 0 1,1 0 0,0 0-1,-1 1 1,1-1 0,0 0-1,-1 0 1,1 1 0,-1-1-1,1 0 1,-1 1 0,1-1-1,-1 1 1,1-1 0,-1 1-1,1-1 1,-1 1-1,1-1 1,-1 1 0,0 0-1,1-1 1,-1 2 0,3 4 8,-1-1 0,0 1 0,-1 0 1,2 10-1,-1-8 8,2 13 4,-1-5-21,9 30 0,-10-41-11,0 1 0,1-1 0,-1 0 0,1-1 0,0 1-1,0 0 1,1-1 0,-1 0 0,8 7 0,-8-8 1,1 0 1,-1 0-1,1 0 0,0 0 1,0-1-1,0 0 1,0 1-1,1-1 1,-1-1-1,1 1 0,-1-1 1,1 0-1,-1 0 1,1 0-1,0 0 0,0-1 1,4 0-1,1 0 5,1-1-1,-1-1 1,0 1 0,0-2-1,0 1 1,0-1 0,10-5-1,66-37 46,-39 19-8,-36 21-35,25-16 85,-34 19-87,0 1 0,0 0 0,-1-1 0,1 0 0,-1 1 0,1-1 0,-1 0 0,0 0 0,1 0-1,-1 0 1,0 0 0,0 0 0,0 0 0,-1 0 0,2-4 0,-2 6-4,0 0 1,0 0-1,0 0 1,0 0-1,0 0 1,0 0-1,0-1 1,0 1-1,0 0 1,0 0 0,0 0-1,1 0 1,-1-1-1,0 1 1,0 0-1,0 0 1,0 0-1,-1 0 1,1 0-1,0-1 1,0 1-1,0 0 1,0 0-1,0 0 1,0 0-1,0 0 1,0-1-1,0 1 1,0 0-1,0 0 1,0 0-1,0 0 1,-1 0-1,1 0 1,0 0-1,0-1 1,0 1-1,0 0 1,0 0-1,0 0 1,-1 0 0,1 0-1,0 0 1,0 0-1,0 0 1,0 0-1,0 0 1,-1 0-1,1 0 1,0 0-1,-9 5 14,-9 13-26,7-7 5,0 2 1,2 0-1,0 0 1,0 0-1,1 1 1,1 1 0,0-1-1,1 1 1,1 0-1,0 1 1,1-1-1,0 1 1,-1 17-1,-7 62-23,12-95 29,0 1 0,0 0 1,0 0-1,-1 0 0,1 0 0,0 0 1,0 0-1,0 0 0,0 0 1,1-1-1,-1 1 0,0 0 1,0 0-1,0 0 0,1 0 1,-1 0-1,1-1 0,-1 1 1,0 0-1,1 0 0,-1 0 1,1-1-1,0 1 0,-1 0 1,1-1-1,0 1 0,-1-1 1,1 1-1,0-1 0,-1 1 1,1-1-1,0 1 0,0-1 1,0 1-1,0-1 0,-1 0 1,1 0-1,0 1 0,0-1 1,0 0-1,0 0 0,0 0 1,0 0-1,0 0 0,0 0 1,-1 0-1,2-1 0,3 0 1,0 0-1,0 0 0,-1-1 1,1 0-1,0 0 0,-1 0 1,5-3-1,3-4 7,0 0 0,0-1 0,-1-1 0,-1 0 0,1 0 0,-2-1 0,0 0 0,0-1 0,8-16 0,6-17 33,22-58-1,-44 102-35,30-89 101,-3-1 0,-4-1 0,20-169 0,-36 180-49,-7 73-43,-1-1-1,-1 0 1,0 1-1,0-1 1,0 1 0,-4-11-1,4 19-10,1 0 0,0 0 1,-1 1-1,1-1 0,-1 0 0,1 1 0,0-1 0,-1 1 0,0-1 1,1 0-1,-1 1 0,1-1 0,-1 1 0,0 0 0,1-1 0,-1 1 1,0-1-1,1 1 0,-1 0 0,0 0 0,1-1 0,-1 1 0,0 0 0,0 0 1,0 0-1,1 0 0,-1 0 0,0 0 0,0 0 0,1 0 0,-1 0 1,0 0-1,0 0 0,1 0 0,-1 1 0,-1-1 0,-1 1-2,-1 1 0,1-1 0,0 1-1,0-1 1,0 1 0,0 0-1,-3 2 1,-5 6-18,0 1 0,1 0 0,0 1 0,1 0 0,-10 16 0,3 0-68,-19 43 0,22-38 28,1 0 0,1 0 0,-5 35 0,10-42 31,0-3-7,1-1 0,1 1 0,1 0 0,1 0 0,1 0 0,2 33 0,2-42-2,0 1 1,0 0-1,1-1 1,1 1-1,1-1 1,0 0-1,0-1 1,2 0-1,-1 0 1,2 0-1,0-1 1,18 19-1,-23-27 25,0 0-1,0-1 0,0 0 1,0 0-1,1 0 0,0 0 1,-1-1-1,1 1 0,8 1 1,12 1-3415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27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1112 6128,'0'0'7512,"14"-13"-7220,-5 5-231,16-15 224,41-51 1,27-57 997,-17 22 467,-58 90-859,-9 17-192,-9 2-677,0 1 0,1-1 0,-1 0 0,1 1-1,-1-1 1,0 1 0,1-1 0,-1 1 0,0-1 0,0 1 0,1-1 0,-1 1 0,0-1 0,0 1 0,0-1 0,0 1 0,0 0 0,0-1 0,0 1-1,0 0 1,5 38 161,2 0 0,24 74-1,-25-95-123,0 1 0,2-1 0,0 0 0,14 21 0,-17-32-39,-1-1 0,1 1 0,1-1-1,-1 0 1,1 0 0,0-1 0,0 0 0,0 0-1,1 0 1,0-1 0,0 0 0,0 0 0,8 2-1,-10-5-1,0 0-1,0 0 1,-1-1-1,1 0 1,0 0-1,0 0 1,0-1-1,0 1 1,0-1-1,0 0 1,-1-1-1,1 1 1,-1-1-1,1 0 1,6-3-1,5-4 74,1-1 0,22-18-1,-30 20-54,0 0-1,-1 0 0,0 0 1,0-1-1,-1-1 0,-1 1 1,1-1-1,-2 0 0,7-13 1,-4 2 53,0-1 0,-1 1 0,7-41 0,-13 54-51,-1 0 0,1 0 0,-1 0-1,-2-9 1,2 14-15,0 0 0,-1 0 0,1 0-1,-1 0 1,0 0 0,0 0 0,0 0-1,0 1 1,0-1 0,-1 0-1,1 0 1,-1 1 0,-2-4 0,3 6-13,0-1 0,0 1 0,1-1 0,-1 1 0,0 0 0,0 0 1,1-1-1,-1 1 0,0 0 0,0 0 0,0 0 0,1 0 0,-1 0 1,0 0-1,0 0 0,0 0 0,1 0 0,-1 0 0,0 1 0,0-1 1,0 0-1,1 0 0,-1 1 0,0-1 0,1 0 0,-1 1 0,0-1 1,1 1-1,-1-1 0,0 1 0,1-1 0,-1 1 0,1 0 0,-1-1 1,1 1-1,-1 0 0,1-1 0,-1 1 0,1 1 0,-17 29 143,14-23-134,0 0 0,1 0 0,0 1 0,1-1 0,0 1 0,0-1 0,1 1-1,0-1 1,1 1 0,-1-1 0,2 1 0,2 11 0,-2-14-15,-1 1 0,1-1 1,1 1-1,0-1 0,-1 0 1,2 0-1,-1 0 0,1-1 1,0 1-1,0-1 0,0 0 0,1 0 1,0 0-1,0 0 0,0-1 1,8 5-1,-3-3-5,0-1 1,0 0-1,0 0 0,0-2 1,1 1-1,-1-1 0,1 0 1,0-1-1,0-1 0,0 0 1,0 0-1,0-1 0,0 0 1,0-1-1,0 0 0,0-1 1,21-6-1,-5 0 74,0-1 0,0-2 0,-1-1 0,0-1 1,24-16-1,-34 19 42,-14 9-89,0 0 1,0-1-1,1 1 0,-1-1 1,0 1-1,0-1 1,0 0-1,0 0 0,-1 0 1,3-3-1,5-4 90,-8 9-99,0 0 0,-1-1 0,1 1 0,-1 0 1,1-1-1,0 1 0,-1-1 0,1 1 0,-1-1 1,0 1-1,1-1 0,-1 0 0,1 1 0,-1-1 0,0 0 1,1 1-1,-1-1 0,0 0 0,0 1 0,0-1 1,1 0-1,-1 1 0,0-1 0,0 0 0,0-1 1,21-19 168,-9 3-166,-1 0 0,0-1 0,-1 0 0,12-37 0,20-88 66,-22 73-10,-9 34-22,10-38 65,-19 67-92,-1 0 0,0 0 0,0 0 0,-1 0 0,0 0 0,0 0 0,-2-9 0,-2 14 79,0 8-71,-5 13-27,8-18-4,-26 70-40,2 1 0,-25 121 0,0 3-46,11-68 1,-56 196-225,92-310 286,3-10 21,-1 0-1,1 0 1,-1-1 0,0 1-1,1 0 1,-1-1 0,0 1-1,-1-1 1,-1 4 0,3-5 71,3-16 120,-1 3-156,1-1 0,0 0 0,1 1 1,1 0-1,0 0 0,0 0 1,1 1-1,1 0 0,9-13 0,13-14 73,41-40 1,-37 43-43,224-217 262,-214 213-308,-6 1 29,61-76 0,21-53 38,-49 66-34,-56 80-32,-2 0 1,0 0-1,-1-1 1,-2-1-1,12-36 1,-16 39-6,0 0 0,-1 0 0,-1 0 0,-1 0-1,-1-1 1,0 1 0,-4-22 0,4 41-14,-1 0-1,0 0 1,0 0-1,0 0 1,0 0-1,0 1 1,-1-1 0,1 0-1,0 0 1,0 0-1,0 0 1,-1 0-1,1 0 1,-1 0-1,1 0 1,-1 0 0,1 1-1,-1-1 1,1 0-1,-1 0 1,0 1-1,1-1 1,-1 0-1,0 1 1,0-1 0,0 0-1,-1 1-2,0 1-1,1 0 1,-1-1 0,1 1-1,-1 0 1,1 0 0,-1 0-1,1 0 1,-1 0 0,1 0-1,0 0 1,0 1 0,0-1 0,-2 3-1,-21 26-37,1 0 0,1 2 0,2 1-1,2 0 1,1 2 0,1 0 0,2 0-1,-14 55 1,23-66-1,0 1-1,2 0 1,1 0 0,1 0-1,1 0 1,1 1-1,1-1 1,1 0 0,1-1-1,12 39 1,-8-37-5,-3-7 8,2 1-1,0-1 1,16 30-1,-21-44 29,1-1 0,0 1 0,1-1 1,-1 0-1,1 0 0,-1 0 0,1 0 0,0 0 0,1-1 1,-1 0-1,0 0 0,1 0 0,0-1 0,0 1 1,0-1-1,0 0 0,0 0 0,9 1 0,-3-1 9,1-1 0,-1 0 0,1-1 0,-1 0 0,0-1 0,1 0 0,-1-1 0,0 0 0,0 0 0,0-1 0,0-1 1,0 0-1,-1-1 0,0 0 0,0 0 0,0-1 0,0 0 0,-1-1 0,0 0 0,-1-1 0,1 1 0,-1-2 0,-1 1 0,0-1 0,10-15 0,-15 21 12,0-2 1,0 1-1,-1 0 1,1 0-1,-1 0 1,0-1-1,0 1 1,0-1-1,-1 1 1,0-1-1,1 1 1,-2-1-1,1 1 1,0-1-1,-1 1 1,0-1-1,0 1 1,0 0-1,-3-6 1,3 8-6,0 0 0,0-1 0,0 1 0,0 0 0,-1 0 0,1 0 0,-1 0 0,1 0 0,-1 1 0,0-1 0,0 0 0,0 1 0,0-1 1,0 1-1,0 0 0,0-1 0,0 1 0,-1 0 0,1 1 0,0-1 0,-1 0 0,1 0 0,-1 1 0,1 0 0,0-1 0,-1 1 0,1 0 0,-1 0 0,1 0 0,-1 1 1,1-1-1,-1 1 0,1-1 0,0 1 0,-1 0 0,-2 1 0,-2 1-1,1 0 1,-1 1-1,0 0 1,1 0-1,0 0 1,0 1-1,0 0 1,0 0-1,1 1 1,0-1-1,0 1 1,1 0-1,-1 1 1,1-1-1,-4 11 1,6-13-12,0 0 0,0 1 0,1-1 1,-1 0-1,1 1 0,0 0 0,0-1 0,1 1 1,0-1-1,-1 1 0,2 0 0,-1-1 0,0 1 1,1 0-1,0-1 0,0 1 0,0-1 0,1 1 1,-1-1-1,1 0 0,0 1 0,1-1 0,-1 0 1,1 0-1,-1-1 0,5 5 0,0-1 2,0-1-1,0 0 0,1 0 1,-1-1-1,1 0 0,1 0 1,-1-1-1,1 0 1,0-1-1,-1 0 0,2 0 1,-1 0-1,0-2 0,15 3 1,6-3 1,1-1 1,-1-1-1,37-6 1,-25-1 26,-1-1-1,-1-3 1,1-1 0,-2-2 0,53-28 0,-82 38-2,0-1 0,0-1 0,0 0 0,-1 0 1,12-13-1,-78 67 18,32-28 8,-37 37-1,55-49-43,0 0-1,1 1 1,0-1 0,1 1-1,0 1 1,0-1-1,0 1 1,1 0 0,-5 18-1,8-25-5,0 1 0,1 0 0,-1-1 0,1 1 0,-1 0 0,1-1 0,0 1 0,0 0 0,0 0 0,1-1 0,-1 1 0,0 0 0,1-1 0,0 1 0,0 0 0,0-1 0,0 1 0,0-1 0,0 1 0,1-1-1,-1 0 1,1 0 0,0 1 0,-1-1 0,1 0 0,0 0 0,0-1 0,0 1 0,4 2 0,-1-2 0,0 0 1,-1 0-1,1 0 0,0-1 1,0 0-1,0 0 0,0 0 1,0 0-1,0-1 0,0 0 1,0 0-1,0 0 0,0-1 1,0 0-1,7-1 0,8-4 14,-1-1 0,0-1 0,0 0 0,0-2 0,-1 0 0,22-16-1,-11 5 35,-1-2-1,46-49 0,-35 24 24,-1-1 1,-3-2 0,51-99-1,-70 116-21,-1 0 0,-1-1-1,-3 0 1,-1-1 0,-1-1-1,-2 1 1,-1-1 0,-3 0-1,0-1 1,-3 1 0,-6-59-1,6 92-46,-1 2 8,1-1 0,0 0 1,-1 0-1,1 0 0,-1 1 1,0-1-1,-2-4 1,2 6-9,1 1 0,-1-1 0,1 1 0,-1-1 0,1 1 0,-1 0 0,0-1 0,1 1 0,-1 0 0,0-1 0,1 1 0,-1 0 0,0 0 0,0 0 1,1 0-1,-1 0 0,0 0 0,1 0 0,-1 0 0,0 0 0,0 0 0,1 0 0,-1 0 0,0 0 0,1 0 0,-1 1 0,0-1 0,1 0 0,-1 1 1,0-1-1,1 0 0,-1 1 0,0 0 0,-4 2 2,0 1 1,1-1-1,0 1 1,-1 0-1,1 1 1,1-1-1,-1 0 1,1 1-1,0 0 1,-5 9-1,0-1-1,-8 15-32,2 0-1,0 1 1,2 0 0,1 1 0,2 1 0,-9 49-1,11-40-16,2 1-1,3-1 0,0 1 0,8 72 0,-2-77 1,-3-18 24,1 0-1,1 0 0,0 0 0,1 0 0,1-1 1,10 22-1,-10-27 5,1-1 0,1 1 0,0-1 0,0-1 0,1 0 1,1 0-1,-1 0 0,12 8 0,-15-14 10,0 0 0,0-1 0,1 1 0,0-1 1,-1-1-1,1 1 0,0-1 0,1 0 0,-1 0 0,0-1 0,1 1 0,-1-1 0,0-1 1,1 1-1,-1-1 0,1-1 0,-1 1 0,8-2 0,7-2 9,0-1-1,0 0 1,-1-2 0,21-9-1,-34 12 16,1 1-1,-1-1 1,1-1-1,-1 1 1,0-1 0,-1-1-1,1 1 1,-1-1-1,0 0 1,-1 0-1,1-1 1,-1 0 0,6-11-1,-7 9 12,0 0 0,-1-1-1,0 1 1,0-1 0,2-18-1,-5 26-18,0-1 0,0 1 0,0 0-1,0 0 1,0 0 0,-1-1 0,1 1-1,-1 0 1,1 0 0,-1 0 0,0 0-1,0 0 1,0 0 0,-1-3 0,1 4-3,-1 0 0,1 0 0,0 0 0,0 0 0,-1 0 0,1 0 0,-1 0 0,1 1 0,-1-1 0,1 0 0,-1 1 0,1-1 0,-1 1 0,1 0 0,-1-1 0,0 1 0,1 0 0,-1 0 0,1 0 0,-1 0 0,0 0 0,-2 1 0,-1 0-3,0 0-1,-1 0 1,1 1 0,0-1-1,0 1 1,0 1-1,0-1 1,0 1 0,0-1-1,1 1 1,-1 1 0,1-1-1,0 0 1,0 1-1,0 0 1,0 0 0,1 0-1,0 1 1,-1-1 0,2 1-1,-1 0 1,0 0-1,1 0 1,0 0 0,0 0-1,1 0 1,-1 0 0,0 9-1,2-10-5,0 0 0,0 0 1,1 0-1,-1 0 0,1 0 0,0 0 0,0 0 0,1 0 0,-1 0 0,1-1 1,0 1-1,-1-1 0,2 1 0,-1-1 0,0 0 0,5 5 0,-3-3 2,1 0-1,0-1 0,0 1 1,0-1-1,1 0 0,-1-1 1,1 1-1,0-1 0,7 3 1,-6-4 0,1 0 1,0 0-1,-1-1 0,1 0 1,0 0-1,0-1 0,0 0 1,-1 0-1,1 0 1,0-1-1,9-3 0,8-2 2,0-2 0,24-12 0,-27 12 0,95-50 55,-38 16-26,-66 35-20,0 0-1,17-14 0,-5 3 13,-42 31 45,0 1 0,2 1 0,-1 0 0,2 0 0,-23 33 0,25-31-79,1 0 1,1 1-1,0 0 1,2 0-1,0 1 0,0 1 1,-5 24-1,13-43 12,0-1 0,0 1-1,-1 0 1,1-1 0,0 1-1,0 0 1,0-1 0,0 1-1,0 0 1,-1-1 0,1 1 0,0 0-1,1-1 1,-1 1 0,0 0-1,0-1 1,0 1 0,0 0 0,0-1-1,1 1 1,-1 0 0,0-1-1,1 1 1,-1-1 0,0 1-1,1 0 1,-1-1 0,1 1 0,-1-1-1,1 1 1,-1-1 0,1 0-1,-1 1 1,1-1 0,-1 0 0,1 1-1,0-1 1,-1 0 0,1 1-1,0-1 1,-1 0 0,1 0-1,0 0 1,-1 0 0,1 0 0,0 0-1,-1 0 1,1 0 0,0 0-1,-1 0 1,1 0 0,0 0 0,-1 0-1,2-1 1,2 0 0,0 0 0,0 0 0,0-1 0,0 0 0,0 1 0,0-2 0,0 1 0,3-3 0,7-7 4,0 0 1,-1-1-1,0-1 0,-1 0 0,-1 0 0,-1-1 1,0-1-1,14-27 0,-13 17 5,-1 0-1,-1-1 1,-1 0-1,-1-1 1,3-28-1,16-215 216,-25 262-171,-1 1-1,0 0 1,-1 0-1,0 0 1,-4-15-1,5 23-49,0 0 0,0 0-1,0 0 1,0-1 0,0 1 0,0 0-1,0 0 1,0 0 0,0 0 0,0 0 0,0-1-1,-1 1 1,1 0 0,0 0 0,0 0-1,0 0 1,0 0 0,0 0 0,0 0-1,-1-1 1,1 1 0,0 0 0,0 0 0,0 0-1,0 0 1,-1 0 0,1 0 0,0 0-1,0 0 1,0 0 0,0 0 0,-1 0 0,1 0-1,0 0 1,0 0 0,0 0 0,0 0-1,-1 0 1,1 0 0,0 0 0,0 0-1,0 1 1,-10 6 31,-7 15-47,7-6 4,0 1 1,1 0-1,1 1 0,1-1 1,1 2-1,0-1 0,1 1 0,1 0 1,1 0-1,1 0 0,0 0 1,2 0-1,0 1 0,1-1 1,1 0-1,7 34 0,-2-22-17,-1-3-11,1 0-1,11 28 0,-15-48 26,0-1-1,0 0 1,1 0 0,0-1 0,0 1-1,1-1 1,0 1 0,0-1 0,0-1-1,1 1 1,0-1 0,8 6-1,-6-7 1,1 0-1,-1 0 0,0-1 0,1 0 0,0-1 1,16 3-1,0 0 2,-9-2 16,0 0-1,0-1 0,0-1 0,1-1 1,-1 0-1,0-1 0,32-5 1,-36 3 0,0 0 1,0-1 0,-1 0 0,1-1 0,-1 0 0,0-1 0,-1 0 0,1 0 0,-1-1 0,0-1 0,10-10 0,-19 17-21,0 0 0,-1 1 1,1-1-1,0 0 1,-1 0-1,1 0 0,-1 0 1,1 0-1,-1 0 0,0 0 1,1 0-1,-1 0 0,0 0 1,0 0-1,0-1 0,1 1 1,-1 0-1,0 0 0,-1 0 1,1 0-1,0 0 0,0 0 1,0 0-1,-1 0 1,1 0-1,0 0 0,-1-1 1,-19-29-585,15 25 506,-16-19-3697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38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 8336,'0'0'20992,"-6"10"-20392,-18 36 10,22-41-464,0 0 0,1 0 0,0 0 0,0 1 0,0-1 0,0 0 0,1 1-1,0-1 1,0 0 0,2 8 0,-1 6 234,9 126-163,0 43-198,2 35-19,-12-205 0,1 0 0,1 0 0,1 0 0,0 0 0,10 27 0,-1-18 0,-11-21 0,-1-6 0,0 0 0,0 0 0,0 0 0,0 0 0,0 0 0,0 0 0,0-1 0,1 1 0,-1 0 0,0 0 0,0 0 0,0 0 0,0 0 0,0 0 0,0 0 0,1 0 0,-1 0 0,0 0 0,0 0 0,0 0 0,0 0 0,0 0 0,1 0 0,-1 0 0,0 0 0,0 0 0,0 0 0,0 1 0,0-1 0,0 0 0,1 0 0,-1 0 0,0 0 0,0 0 0,0 0 0,0 0 0,0 0 0,0 0 0,0 0 0,0 1 0,0-1 0,0 0 0,1 0 0,-1 0 0,0 0 0,0 0 0,0 0 0,0 1 0,0-1 0,0 0 0,0 0 0,0 0 0,0 0 0,0 0 0,0 1 0,0-1 0,0 0 0,0 0 0,0 0 0,0 0 0,3-28 0,0 5 0,-1 1 0,0-36 0,0-15 0,-1 64 0,2-23 0,12-53 0,-13 75 0,1 0 0,1 1 0,0-1 0,0 1 0,1-1 0,0 1 0,1 1 0,0-1 0,9-10 0,-14 18 0,3-3 0,-1-1 0,1 0 0,1 1 0,-1 0 0,1 0 0,-1 0 0,1 1 0,0 0 0,0 0 0,1 0 0,-1 0 0,1 1 0,-1 0 0,8-2 0,-10 4 0,0-1 0,0 0 0,1 0 0,-1 1 0,1-1 0,-1 1 0,0 0 0,1 0 0,4 1 0,-7 0 0,0-1 0,1 1 0,-1 0 0,0-1 0,0 1 0,0 0 0,0 0 0,0 0 0,0 0 0,0 0 0,0 0 0,0 0 0,-1 0 0,1 1 0,0-1 0,-1 0 0,1 0 0,-1 1 0,1-1 0,-1 0 0,1 1 0,-1-1 0,0 0 0,0 2 0,1 5 0,0 1 0,0-1 0,-1 0 0,-1 1 0,1-1 0,-1 0 0,-1 0 0,1 0 0,-1 0 0,-1 0 0,0 0 0,-5 10 0,6-11 0,-1-1 0,-1-1 0,1 1 0,-1 0 0,0-1 0,0 0 0,0 0 0,-1 0 0,0-1 0,0 1 0,0-1 0,-1 0 0,1-1 0,-1 1 0,0-1 0,-6 3 0,-18-4 0,20-2 0,7 2 0,7 2 0,8 4 0,1-1 0,1 0 0,-1 1 0,0 0 0,-1 1 0,0 1 0,0 0 0,-1 0 0,17 21 0,-26-28 106,1 0 0,0 0 1,0-1-1,0 1 0,1-1 0,-1 0 1,6 3-1,-8-4-425,0-1 0,0 1 0,1-1 0,-1 0 0,0 1 0,1-1 0,-1 0 0,0 0 0,1 0 0,-1 0 0,0 0 0,1 0 0,-1 0 0,2-1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28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7832,'0'0'7654,"1"12"-7075,6 37-2,-6-47-543,0-1 0,0 1-1,0 0 1,0-1 0,0 1 0,0 0-1,1-1 1,-1 0 0,1 1 0,-1-1-1,1 0 1,-1 1 0,1-1 0,0 0-1,0 0 1,-1-1 0,1 1 0,0 0-1,0-1 1,0 1 0,0-1 0,0 1-1,0-1 1,0 0 0,0 0 0,0 0-1,3 0 1,7 1 122,46 7 622,111 1-1,63-17 498,-176 5-961,167-3 578,-202 7-878,0-2-1,22-2 0,-14-3-2575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4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159 119 7024,'0'0'13495,"-9"-5"-13237,-32-17 6,37 21-219,1 0-1,0 0 1,-1 1 0,1 0 0,-1 0 0,1 0 0,-1 0-1,1 0 1,-1 1 0,1-1 0,-5 2 0,-18 2 450,25-4-459,0 0 0,0-1-1,0 1 1,0 0 0,0 0-1,0-1 1,1 1 0,-1 0 0,0-1-1,0 1 1,0-1 0,1 1-1,-1-1 1,0 1 0,0-1 0,1 1-1,-1-1 1,0 0 0,1 0-1,-1 1 1,1-1 0,-1 0 0,0-1-1,1 1-7,0 1 0,0-1-1,-1 0 1,1 0 0,0 0 0,0 0-1,0 0 1,0 1 0,0-1-1,0 0 1,0 0 0,1 0 0,-1 0-1,0 0 1,0 1 0,1-1-1,-1 0 1,0 0 0,1 0 0,-1 1-1,1-1 1,-1 0 0,1 1-1,-1-1 1,2 0 0,19-19 295,-8 9-111,-12 10-195,1-2 41,0 0-1,0 1 1,0-1 0,0 1 0,1 0 0,-1-1 0,1 1-1,0 0 1,0 1 0,0-1 0,5-2 0,-8 4-51,1 0 1,-1 0-1,0 0 0,0-1 1,0 1-1,0 0 1,1 0-1,-1 0 0,0 0 1,0 0-1,0 0 1,0 0-1,1 0 0,-1 0 1,0 0-1,0 0 0,0 0 1,0 0-1,1 0 1,-1 0-1,0 0 0,0 0 1,0 0-1,0 1 1,1-1-1,-1 0 0,0 0 1,0 0-1,0 0 1,0 0-1,0 0 0,1 0 1,-1 0-1,0 1 0,0-1 1,0 0-1,0 0 1,0 0-1,0 0 0,0 0 1,0 1-1,1-1 0,-3 10 181,-6 7 115,7-16-262,1 0 0,-1-1-1,0 1 1,0-1 0,0 1 0,1-1 0,-1 1 0,0-1-1,0 0 1,0 1 0,0-1 0,0 0 0,0 0 0,1 0-1,-3 1 1,2-1-22,0 0 0,1 0 0,-1 0-1,0 0 1,0 0 0,1 0 0,-1 0-1,0 1 1,0-1 0,1 0 0,-1 1 0,0-1-1,1 0 1,-1 1 0,1-1 0,-1 1-1,0-1 1,1 1 0,-1-1 0,1 1 0,-1 0-1,1-1 1,-1 2 0,-3 2 3,0 1 1,0-1-1,0 0 1,0 0-1,-1 0 0,0 0 1,0-1-1,0 0 1,0 0-1,-9 4 1,38-13 82,-15 2-94,-1 1 1,0 0-1,1 1 1,-1 0-1,15-2 1,-20 4-10,0 0 0,0 0 0,1 0 0,-1 0 0,0 1 0,0-1 0,0 1 0,1 0 0,-1 0 0,0 0 0,0 1 0,0-1 0,-1 1 0,1-1 0,0 1 0,0 0 0,-1 0 0,1 0 0,1 3 0,3 3 7,-1-1 1,0 1-1,0 0 0,-1 1 0,0-1 0,-1 1 1,0 0-1,4 12 0,-6-14 4,0-1-1,-1 0 1,0 1-1,0-1 1,0 1-1,-1 0 1,0-1-1,0 1 1,-1-1 0,0 1-1,0-1 1,0 1-1,-4 9 1,-3 1 46,-1 0 1,0 0-1,-1 0 1,-1-1 0,-25 28-1,35-43-44,0 0-1,0 0 0,0 1 1,-1-1-1,1 0 0,0 0 1,-1 0-1,1-1 1,0 1-1,-1 0 0,1 0 1,-1-1-1,0 1 0,1-1 1,-1 1-1,1-1 1,-1 0-1,-1 1 0,1-1-6,1-1 0,0 1 0,0 0 0,0-1 0,0 1 0,-1 0 0,1-1 0,0 0 0,0 1 0,0-1 0,0 1 0,0-1 0,0 0 0,0 0 0,0 0 0,1 0 0,-1 1 0,0-1 0,0-2 0,-1 1-30,0-1 0,1 0 0,0 1 0,0-1 1,0 0-1,0 0 0,0 0 0,1 0 0,-1 0 0,1 0 0,-1 0 1,1 0-1,0-1 0,1 1 0,-1 0 0,0 0 0,1 0 0,1-4 0,6-8-421,0 0-1,1 1 1,0 0-1,1 1 1,1-1-1,21-19 0,-25 25-1154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4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210 212 5720,'0'0'15162,"-10"-3"-14763,-31-7-5,39 10-318,-1 0-1,1 0 1,0 0 0,0 0-1,-1 1 1,1-1-1,0 1 1,0-1 0,0 1-1,-1 0 1,1 0-1,0 0 1,0 0-1,0 0 1,1 0 0,-1 0-1,0 1 1,-2 1-1,-4 5 107,0 0 0,0 1-1,1 0 1,0 0 0,0 1-1,1-1 1,-8 20-1,2 0 212,-11 46-1,9-28 66,13-45-430,1 1 1,-1-1-1,1 1 0,0-1 0,0 1 0,0-1 0,0 0 0,0 1 1,0-1-1,1 1 0,-1-1 0,1 1 0,0-1 0,-1 0 1,1 1-1,0-1 0,1 0 0,-1 0 0,0 0 0,0 0 0,1 0 1,0 0-1,-1 0 0,1 0 0,0-1 0,0 1 0,0-1 1,3 3-1,-1-1 8,0-1 0,1 0 0,-1 1 0,0-1 0,1-1 0,0 1 0,-1-1 0,1 1 0,0-2 0,0 1 0,0 0 0,0-1 0,6 0 1,5-3 34,0 0 0,0-1 0,-1 0 0,0-2 1,0 0-1,0 0 0,0-2 0,-1 0 1,0 0-1,-1-1 0,0-1 0,0 0 0,-1-1 1,-1 0-1,0-1 0,0 0 0,-1-1 1,12-19-1,15-8 517,-36 39-485,-1 5-30,-1 4 40,1 1-77,0-1 0,1 1 0,0-1 0,0 0 0,1 1 0,0-1 0,1 0 0,0 0 0,5 10 0,-5-13-19,0 0 0,0 0 0,1 0 0,0 0-1,0-1 1,0 1 0,1-1 0,-1 0 0,1 0 0,0-1-1,0 1 1,0-1 0,12 5 0,0-1 22,0 0 1,1-1-1,22 4 0,-34-9-19,1 0 0,-1-1 0,1 1 0,0-2 0,-1 1 0,1 0 0,-1-1 0,1-1 0,-1 1 0,1-1 0,8-3 0,2-3 71,-1 0 0,28-18-1,-36 20-41,-1 0 0,1-1 0,-2 0 1,1 0-1,-1 0 0,0-1 0,0 0 0,-1 0 0,0 0 0,0-1 0,-1 0 0,4-11 0,-3 5 60,0-1 0,-1 1 0,-1-1 0,0 0 0,-1 0 1,0-26-1,-3 18 30,0 1 1,-5-24-1,4 39-107,0 0-1,0 0 1,-1 1-1,0-1 1,0 1-1,0 0 1,-1 0-1,0 0 1,-8-10-1,2 2-31,-7-9 0,17 24 0,-1-1 0,0 0 0,1 0 0,-1 1 0,0-1 0,0 0 0,0 1 0,1-1 0,-1 1 0,0-1 0,0 1 0,0 0 0,0-1 0,0 1 0,0 0 0,0-1 0,0 1 0,0 0 0,0 0 0,0 0 0,0 0 0,-1 0 0,1 0 10,0 0 0,1 1-1,-1-1 1,0 0 0,1 0 0,-1 0-1,0 1 1,1-1 0,-1 0 0,0 1 0,1-1-1,-1 0 1,1 1 0,-1-1 0,0 1-1,1-1 1,0 1 0,-1-1 0,1 1 0,-1 0-1,1-1 1,-1 1 0,1 0 0,0-1 0,0 1-1,-1 0 1,1 0 0,0 1 6,0 0 1,0 0 0,0-1-1,0 1 1,0 0-1,1 0 1,-1-1-1,0 1 1,1 0-1,1 3 1,2 3-955,1 0 0,-1 0 1,8 8-1,-10-12-1022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5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56 5320,'0'0'10573,"-10"-2"-10049,-100-14 2010,104 15-2242,1-1-1,0 1 0,-1-1 0,1 0 0,0 0 0,0-1 0,-7-4 0,-18-8 1503,27 15-1696,1-1 1,-1 0 0,0 1-1,0 0 1,1 0-1,-1-1 1,0 1-1,0 1 1,1-1-1,-1 0 1,0 1-1,0 0 1,1-1-1,-1 1 1,0 0-1,1 0 1,-1 0-1,1 1 1,0-1 0,-1 1-1,1-1 1,0 1-1,0 0 1,0 0-1,0 0 1,0 0-1,0 0 1,1 0-1,-1 1 1,1-1-1,-1 0 1,-1 6-1,0-3-10,0 1-1,1 0 1,0 1-1,0-1 1,1 0-1,-1 0 1,1 1-1,1-1 1,-1 1-1,1-1 0,0 1 1,0-1-1,3 10 1,-2-11-29,1-1 0,0 1 0,0-1-1,1 0 1,-1 1 0,1-1 0,0 0 0,0 0 0,1-1 0,-1 1 0,1-1 0,0 1 0,-1-1 0,1 0-1,1-1 1,-1 1 0,0-1 0,1 0 0,8 3 0,1 0 33,0 0 0,1-1 0,-1-1 0,1-1 0,20 2 0,-11-4 88,1-1-1,-1-1 1,0-1-1,0-1 1,0-2-1,32-10 0,5-8 197,-57 23-408,0-1 0,0 1 1,0-1-1,0-1 0,0 1 0,-1 0 0,4-4 0,7-4-4303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5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5416,'0'0'15014,"11"0"-14489,214 11 1578,-187-10-1705,41 2 804,-71-2-916,1 0-1,-1-1 1,1 0 0,-1 0-1,1-1 1,12-3 0,3 10 1210,-24-6-1699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5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10752,'0'0'6762,"13"1"-6211,-9-1-514,27 4 378,1-2-1,-1-1 1,1-1 0,35-6-1,-37 2 101,1 1-1,42 2 1,-51 2-146,0-1 0,0-1 0,-1-1 1,1-1-1,-1-1 0,40-12 0,-26 4 85,-3 1-3896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5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289 112 8336,'0'0'7480,"-10"2"-6803,-32 6-9,38-7-512,0 1 1,0-1 0,0 1 0,0 0-1,0 0 1,1 0 0,-1 1-1,-5 5 1,-8 4 365,2-3-138,1 0 0,0 2 0,0 0 0,1 0 0,1 1 0,0 0-1,-18 26 1,23-29-202,0 1 0,1 1-1,0-1 1,1 1 0,0 0 0,1 0-1,0 0 1,1 0 0,0 1-1,1 0 1,-2 23 0,4-32-121,0 0 0,0 0 1,1 0-1,-1 0 0,1 0 1,0 0-1,-1 0 0,1 0 1,1 0-1,-1 0 0,0 0 1,1 0-1,-1-1 0,1 1 1,0-1-1,0 1 0,0-1 1,0 0-1,0 0 0,0 0 1,1 0-1,-1 0 0,1 0 1,0 0-1,-1-1 0,1 0 1,0 1-1,0-1 0,0 0 1,0 0-1,0-1 1,0 1-1,0-1 0,4 1 1,2 0 9,-1-1 0,1 0 0,-1 0 0,1-1 0,-1 0 0,1 0 0,-1-1 0,0 0 0,0-1 0,0 0 0,11-5 1,-1-4 161,0 0 0,-1-2 1,0 0-1,24-26 1,-35 34-135,-6 6-87,0 0 0,1-1 1,-1 1-1,0 0 0,0 0 0,1-1 0,-1 1 0,0 0 1,1 0-1,-1-1 0,0 1 0,1 0 0,-1 0 0,0 0 1,1 0-1,-1 0 0,0 0 0,1-1 0,-1 1 0,1 0 1,-1 0-1,0 0 0,1 0 0,-1 0 0,1 0 0,-1 1 1,0-1-1,1 0 0,-1 0 0,0 0 0,1 0 0,-1 0 1,1 0-1,-1 1 0,0-1 0,1 0 0,-1 0 0,0 1 1,0-1-1,1 0 0,-1 0 0,0 1 0,0-1 0,1 0 1,-1 1-1,0-1 0,0 1 0,10 21 60,-6-11-20,8 10 14,1-1 1,1 0-1,24 27 0,-33-41-50,1-1-1,-1 0 1,1 0-1,0-1 1,0 0-1,1 0 1,-1 0-1,1-1 1,0 1-1,0-2 1,0 1-1,0-1 1,0 0-1,0 0 1,1-1-1,-1 0 1,11 0-1,-9-1-4,0-1 1,0 1-1,0-1 0,0-1 0,0 0 1,-1 0-1,1-1 0,-1 0 1,1 0-1,-1-1 0,0 0 1,0 0-1,-1-1 0,10-7 0,0-3 45,-2-1-1,0 0 1,-1-1-1,-1-1 0,0 0 1,-1-1-1,15-33 1,-19 37 39,-2-1 1,0 0 0,-1 0-1,-1 0 1,0-1 0,-1 0 0,-1 1-1,0-1 1,-1 0 0,-3-27-1,1 36-30,-1 0 0,0 0 0,0 1 0,-1-1 0,0 0 0,0 1 0,-1 0-1,0 0 1,0 0 0,0 0 0,-1 0 0,0 1 0,-1 0 0,1 0 0,-1 1-1,-12-9 1,12 10-60,1 0-1,-1 1 0,0 0 1,0 0-1,0 0 0,-1 1 0,1 0 1,-1 0-1,1 0 0,-1 1 1,1 0-1,-1 1 0,0-1 1,0 1-1,1 1 0,-1-1 0,0 1 1,1 0-1,-1 1 0,-9 3 1,13-4-86,1 0 1,-1 0 0,1 0 0,-1 1 0,1-1-1,0 1 1,-4 3 0,0 2-3782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5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11856,'0'0'4993,"0"11"-4263,3 49 936,14 82 0,-13-122-1195,1 0 0,1 0 0,0 0 0,1 0 0,2-1-1,18 33 1,-27-52-443,1 1-1,-1-1 1,0 0-1,0 0 1,0 1-1,0-1 0,1 0 1,-1 0-1,0 1 1,0-1-1,1 0 1,-1 0-1,0 0 1,0 1-1,1-1 1,-1 0-1,0 0 1,1 0-1,-1 0 1,0 0-1,1 0 0,-1 0 1,0 0-1,1 0 1,-1 0-1,0 0 1,1 0-1,-1 0 1,0 0-1,1 0 1,-1 0-1,0 0 1,0 0-1,1 0 0,-1 0 1,0 0-1,1 0 1,-1-1-1,0 1 1,0 0-1,1 0 1,-1 0-1,0-1 1,0 1-1,1 0 1,-1 0-1,0-1 0,0 1 1,0 0-1,1 0 1,-1-1-1,0 1 1,0 0-1,0-1 1,0 1-1,0 0 1,0 0-1,1-1 1,-1 1-1,0 0 0,0-1 1,0 1-1,0-1 1,7-24 267,-7 22-210,5-17 72,-2-1 0,0 0 1,-1 1-1,-1-25 0,-11-86 449,5 76-320,-2 6-8,4 39-191,1 0 1,1-1 0,-1 1-1,2 0 1,-1 0 0,2 0-1,-1-1 1,3-11 0,-1 17-56,0 1 1,0 0-1,0 0 1,1 0-1,0 0 1,-1 0-1,1 1 1,1-1-1,-1 1 1,0 0-1,1 0 1,-1 0-1,1 0 1,5-3-1,3-1 20,1 1 1,-1 0-1,21-7 0,-26 11-43,0 1-1,-1 0 1,1 0 0,0 0 0,0 1 0,0 0-1,0 1 1,0 0 0,0 0 0,0 0 0,0 1-1,0 0 1,-1 0 0,1 0 0,-1 1 0,0 0-1,1 1 1,-1-1 0,-1 1 0,1 0 0,-1 0-1,1 1 1,-1 0 0,7 8 0,-10-10-8,0 0-1,1 0 1,-1 0 0,0 1 0,-1-1-1,1 0 1,-1 1 0,1-1 0,-1 1 0,0 0-1,-1-1 1,1 1 0,0 0 0,-1-1 0,0 1-1,0 0 1,0 0 0,0-1 0,-1 1 0,0 0-1,1-1 1,-1 1 0,-1 0 0,1-1-1,0 0 1,-1 1 0,0-1 0,-2 5 0,1-4 8,0-1 0,0 1 0,0-1 0,0 0 0,-1 1-1,1-1 1,-1-1 0,0 1 0,0 0 0,0-1 0,0 0 0,0 0 0,0 0 0,-1-1 0,1 1 0,-1-1 0,1 0 0,-1 0 0,1-1 0,-1 1 0,0-1 0,-6 0 0,1-1-24,0 0 0,0 0 0,0-1 0,0-1 1,0 0-1,0 0 0,1 0 0,0-1 0,-1-1 0,-8-6 0,17 11-16,0-1 1,0 0-1,0 0 0,0 0 0,1 0 1,-1 0-1,0 0 0,0 0 0,1-1 0,-1 1 1,1 0-1,-1 0 0,1 0 0,0-1 1,-1 1-1,1 0 0,0 0 0,0-1 1,0 1-1,0 0 0,0-1 0,0 1 1,0 0-1,1-3 0,2-8-2723,-2 9 1512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5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0 474 6128,'0'0'11810,"14"-11"-11211,-6 3-484,6-4 101,-1 0 1,-1-1 0,1-1 0,16-25-1,-5 3 399,-10 17-78,-1-1-1,-2 0 1,0 0-1,10-25 1,8-18 1839,-37 87-1626,2 0 1,-7 48 0,12-58-726,0 0 0,1 0 0,0 0 0,1 0 0,1 0 1,0 0-1,8 25 0,-7-30 1,0 1 0,1-1 0,0 0 1,1-1-1,8 13 0,-10-18-15,0 0-1,-1 0 1,1 0 0,0 0-1,0-1 1,1 1 0,-1-1-1,0 0 1,1 0 0,-1 0-1,1-1 1,0 1 0,0-1-1,-1 0 1,1 0 0,4 1-1,1-1 16,-1-1-1,1 1 0,0-2 1,-1 1-1,1-1 0,-1-1 1,0 1-1,1-1 0,-1-1 0,0 1 1,0-2-1,0 1 0,-1-1 1,1 0-1,-1 0 0,0-1 1,0 0-1,8-8 0,-3 1 23,1 0-1,-2-2 1,0 1 0,0-1-1,-2-1 1,0 1 0,0-2-1,6-16 1,-7 14 2,83-183 645,-61 155-408,-14 24-107,-15 20-154,0 1-1,0 0 1,0-1 0,0 1 0,0 0 0,0-1 0,0 1-1,0 0 1,1 0 0,-1 0 0,1 0 0,-1 0 0,0 0-1,1 1 1,0-1 0,-1 0 0,2 0 0,-1 1-7,-1 0 0,0 0-1,1 0 1,-1 1 0,0-1 0,0 0 0,1 0 0,-1 1 0,0-1 0,0 0 0,0 1 0,1-1 0,-1 1 0,0 0 0,0-1 0,0 1 0,1 1-1,3 3 30,-1 0 0,0 0 0,0 0 0,0 0 0,-1 1 0,1 0 0,2 7 0,5 11 75,-1 1 1,-2-1-1,8 38 0,-13-50-75,-1 1-1,-1-1 1,0 1-1,-1 0 1,0 0-1,-1-1 1,-1 1-1,0 0 1,-4 14-1,5-24-39,0 0 1,0 0-1,0 0 0,0 0 1,-1 0-1,1 0 0,-1 0 0,0-1 1,0 1-1,0 0 0,0-1 1,-1 0-1,1 0 0,-1 1 0,1-1 1,-1-1-1,0 1 0,1 0 1,-7 2-1,4-3 3,-1 1 1,0-1-1,0 0 1,0 0-1,0-1 0,0 0 1,0 0-1,-1 0 1,-9-3-1,13 3-11,-14-2 0,0-1 0,1-1 0,-28-10 0,27 6 0,25 10 0,18 4 0,148 21 0,-160-24-42,0-2 0,1 1 0,-1-2 0,0 0 0,1 0 0,-1-1 0,0-1 0,0-1 0,0 0 0,0-1 0,0 0 0,-1-1 0,0 0 0,0-1 0,23-15 0,-16 0-1696,-15 14-1994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7:5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15072,'0'0'1136,"91"-42"-1448,-27 12 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40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0 141 9344,'0'0'13937,"12"9"-13443,37 24 4,-46-31-436,1 0 0,0-1 1,0 1-1,0-1 1,-1 0-1,2 0 1,-1-1-1,0 1 1,0-1-1,0 0 0,7 0 1,6 0 164,46 2 763,95-9 1,-5-1 57,-119 9-821,541-18 2763,-413 9-2378,35-3 9,395-66-590,-479 55-31,116-18 0,-166 34 861,-17 5-5707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8:0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7432,'0'0'8968,"2"-11"-8510,0 0-323,-1 3-18,0-1 1,1 1-1,0 0 0,1 0 0,0 0 0,6-11 0,7-12 368,50-109 2179,-50 96-1741,2 0-1,2 1 1,2 1 0,50-73-1,-61 102-600,-7 7-91,0 0 0,0 0 0,1 1 0,0 0 0,1 0 0,-1 0 0,7-4-1,-11 8-177,0 0 0,0 0 0,0 0 0,1 1 0,-1-1-1,0 0 1,1 1 0,-1-1 0,1 1 0,-1-1 0,0 1 0,1-1-1,-1 1 1,1 0 0,-1 0 0,1 0 0,-1 0 0,1 0-1,1 0 1,-1 2-2,0-1 0,0 0 0,0 0 0,-1 1 0,1-1 0,0 1-1,-1-1 1,1 1 0,-1 0 0,0 0 0,1 0 0,-1-1 0,1 4 0,2 3 4,0 1 1,0 1-1,-1-1 0,0 0 1,-1 1-1,0 0 0,-1-1 1,0 1-1,0 0 1,-1 12-1,-2 15 212,-7 47-1,7-69-96,-1-1 0,-1 1-1,-11 26 1,15-41-166,0 1 0,0-1 1,0 0-1,0 0 0,0 0 0,0 0 0,0 0 0,0 0 1,0 0-1,0 0 0,0 1 0,0-1 0,-1 0 0,1 0 1,0 0-1,0 0 0,0 0 0,0 0 0,0 0 0,0 1 1,1-1-1,-1 0 0,0 0 0,0 0 0,0 0 0,0 0 1,0 0-1,0 0 0,0 1 0,0-1 0,0 0 0,0 0 1,0 0-1,0 0 0,0 0 0,0 0 0,0 0 0,1 0 1,-1 0-1,0 0 0,0 1 0,0-1 0,0 0 0,0 0 1,0 0-1,0 0 0,0 0 0,1 0 0,-1 0 0,0 0 1,0 0-1,0 0 0,0 0 0,0 0 0,0 0 0,1 0 1,-1 0-1,0 0 0,0 0 0,0 0 0,0 0 0,0 0 0,0 0 1,0 0-1,0-1 0,1 1 0,7-8 125,1-11-79,61-125 181,-59 125-212,1 0-1,0 1 1,2 0 0,0 1 0,21-20-1,-28 32-15,0-1 0,0 1 0,0 1 0,0-1 0,1 1 0,0 0 0,0 1 0,0 0 0,15-4 0,-21 7-3,-1-1 0,0 1 0,0 0 0,0 0 0,1 0 0,-1 0 0,0 0 1,0 1-1,1-1 0,-1 0 0,0 1 0,0-1 0,0 0 0,0 1 0,1-1 0,-1 1 1,0 0-1,0-1 0,0 1 0,1 1 0,0 0 2,0 1 1,0-1-1,-1 0 1,1 1-1,-1-1 1,1 1-1,-1-1 1,1 6-1,2 3 15,-2 1 0,0 0 0,1 15 1,-2-24-14,0 107 122,-2-54 21,1-55-145,0-1 0,0 0-1,0 0 1,0 0 0,0 0-1,0 0 1,0 0 0,0 0-1,0 1 1,0-1 0,0 0-1,0 0 1,0 0 0,0 0 0,0 0-1,0 0 1,0 0 0,1 0-1,-1 0 1,0 0 0,0 1-1,0-1 1,0 0 0,0 0-1,0 0 1,0 0 0,0 0-1,0 0 1,0 0 0,1 0-1,-1 0 1,0 0 0,0 0-1,0 0 1,0 0 0,0 0-1,0 0 1,0 0 0,0 0 0,1 0-1,-1 0 1,0 0 0,0 0-1,0 0 1,0 0 0,0 0-1,0 0 1,0 0 0,0 0-1,1 0 1,-1 0 0,0 0-1,0 0 1,0 0 0,0 0-1,0 0 1,0-1 0,0 1-1,0 0 1,0 0 0,0 0 0,11-8 44,8-14-19,25-36-5,45-78 1,-73 115-23,-15 20 0,0 0 0,-1 0 0,1 0 0,0 0 0,-1 1 0,1-1 0,0 0 0,0 0 0,0 1 0,0-1 0,0 1 0,0-1 0,0 1 0,0-1 0,0 1 0,0-1 0,2 1 0,-2 1 0,0 1 0,0-1 0,0 1 0,0 0 0,0 0 0,-1 0 0,1-1 0,-1 1 0,1 0 0,-1 0 0,0 0 0,1 0 0,-1 0 0,0 3 0,0 2 0,43 201 0,-43-204 0,1 0 0,1 0 0,-1-1 0,0 1 0,1 0 0,0-1 0,0 0 0,0 1 0,0-1 0,0 0 0,1 0 0,-1 0 0,1 0 0,0-1 0,0 1 0,0-1 0,0 1 0,0-1 0,5 2 0,-5-3 0,-1 1 0,1-1 0,0 0 0,0-1 0,-1 1 0,1 0 0,0-1 0,0 0 0,0 1 0,0-1 0,0 0 0,0-1 0,0 1 0,-1 0 0,1-1 0,0 0 0,0 1 0,0-1 0,-1 0 0,1 0 0,0-1 0,-1 1 0,1-1 0,-1 1 0,1-1 0,1-2 0,14-14 0,-2-1 0,0-1 0,-1 0 0,-1-2 0,-1 1 0,11-27 0,-13 23 0,11-42 0,-10 30 0,-9 32 0,-2 12 0,-1 20 0,0-20 0,-2 55 0,0-39 0,1 1 0,1-1 0,2 0 0,0 0 0,8 36 0,-10-58 0,0 0 0,0 0 0,1 1 0,-1-1 0,0 0 0,1 0 0,-1 1 0,1-1 0,-1 0 0,1 0 0,-1 0 0,1 0 0,0 0 0,0 0 0,-1 0 0,1 0 0,0 0 0,0 0 0,0 0 0,0-1 0,0 1 0,0 0 0,0-1 0,1 1 0,-1-1 0,0 1 0,0-1 0,0 1 0,1-1 0,-1 0 0,0 1 0,0-1 0,1 0 0,-1 0 0,0 0 0,1 0 0,-1 0 0,0-1 0,0 1 0,1 0 0,-1-1 0,0 1 0,0 0 0,0-1 0,1 1 0,-1-1 0,1 0 0,4-3 0,-1 0 0,1 0 0,-1 0 0,0-1 0,0 1 0,0-1 0,6-9 0,4-8 0,-1-2 0,20-43 0,-1-1 0,-21 41 0,-11 23 0,0 0 0,1-1 0,-1 1 0,1 0 0,0 1 0,1-1 0,-1 0 0,0 0 0,1 1 0,0 0 0,0-1 0,5-3 0,4-4 0,-12 10 0,1 0 0,-1 1 0,1-1 0,-1 0 0,1 0 0,0 1 0,0-1 0,-1 1 0,1-1 0,0 0 0,0 1 0,-1-1 0,1 1 0,0 0 0,0-1 0,0 1 0,0 0 0,0-1 0,0 1 0,0 0 0,-1 0 0,1 0 0,0 0 0,2 0 0,11 0 0,-8-1 0,-1 1 0,1 1 0,0-1 0,-1 1 0,1 0 0,0 0 0,5 2 0,48 15 0,-66-19 0,0 0 0,0 1 0,0 0 0,0 0 0,0 1 0,0 0 0,0 0 0,1 0 0,-14 5 0,10-3 0,0 1 0,1 0 0,-1 0 0,1 1 0,0 0 0,0 0 0,-11 10 0,17-12 0,-1 0 0,1 1 0,0 0 0,1 0 0,-1-1 0,1 2 0,-1-1 0,1 0 0,0 0 0,1 1 0,-1-1 0,1 1 0,0-1 0,0 1 0,0 0 0,1 7 0,0-3 0,0 0 0,1 0 0,0-1 0,1 1 0,0 0 0,0-1 0,6 14 0,-6-18 0,0 0 0,1 0 0,0 0 0,-1-1 0,1 1 0,1-1 0,-1 0 0,0 0 0,1 0 0,0-1 0,-1 1 0,1-1 0,6 3 0,0 0 0,1 0 0,1-1 0,21 6 0,-16-7 0,-1-1 0,1 0 0,0-2 0,0 0 0,-1 0 0,1-2 0,0 0 0,-1-1 0,0 0 0,1-2 0,-1 0 0,-1 0 0,1-2 0,-1 0 0,0 0 0,23-17 0,-34 21 0,83-58 0,-75 51 0,0-1 0,0 0 0,-1-1 0,14-21 0,-24 33 0,22-41 0,-22 40 0,0-1 0,0 0 0,0 0 0,-1 0 0,1 1 0,-1-1 0,1 0 0,-1 0 0,0 0 0,0 0 0,0 0 0,0 0 0,0 0 0,0 0 0,-1 0 0,1 0 0,-1 0 0,1 1 0,-1-1 0,-1-3 0,2-3 0,0 5 0,-9 2 0,10 11 0,0 1 0,0-1 0,-1 14 0,-6 23 0,3-23 0,0-1 0,-12 41 0,13-54 0,1 0 0,0 0 0,0 0 0,0 0 0,2 0 0,-1 0 0,1 0 0,1 0 0,0 0 0,0 0 0,5 12 0,-6-19 0,-1-1 0,1 1 0,0-1 0,1 0 0,-1 1 0,0-1 0,1 0 0,-1 0 0,1 1 0,0-1 0,-1 0 0,1-1 0,0 1 0,0 0 0,1-1 0,-1 1 0,0-1 0,0 1 0,1-1 0,-1 0 0,1 0 0,-1 0 0,1 0 0,-1-1 0,1 1 0,0-1 0,4 1 0,-1-1 0,0-1 0,1 1 0,-1-1 0,0 0 0,0 0 0,0-1 0,0 0 0,0 0 0,0 0 0,-1-1 0,7-3 0,28-16 0,-26 16 0,-1-1 0,0-1 0,-1 0 0,1 0 0,-2-2 0,16-13 0,0-8 0,-2 0 0,25-41 0,-31 37 0,-24 43 0,2 0 0,-1 0 0,1 0 0,0 1 0,1-1 0,0 1 0,0 0 0,1 0 0,0-1 0,1 1 0,0 0 0,0 0 0,1 0 0,0 0 0,0-1 0,4 13 0,-3-17 0,-1-1 0,1 0 0,-1 1 0,1-1 0,0 0 0,0 0 0,0-1 0,1 1 0,-1 0 0,0-1 0,1 1 0,0-1 0,0 0 0,0 0 0,0 0 0,0 0 0,0 0 0,0-1 0,1 0 0,4 2 0,-4-2 0,1 0 0,-1 0 0,1 0 0,-1 0 0,1-1 0,-1 0 0,1 0 0,-1 0 0,1-1 0,-1 0 0,1 1 0,-1-1 0,0-1 0,1 1 0,6-4 0,-8 3 0,1-1 0,-1 0 0,0 0 0,0 0 0,0 0 0,0 0 0,0 0 0,-1-1 0,0 1 0,1-1 0,-1 0 0,-1 0 0,1 0 0,0 0 0,-1 0 0,0 0 0,0 0 0,0-1 0,-1 1 0,1 0 0,-1 0 0,0-1 0,-1-5 0,1 0 0,-1 0 0,0 0 0,-1 0 0,0 1 0,-1-1 0,0 0 0,0 1 0,-1 0 0,-5-10 0,4 14 0,1 0 0,-1 0 0,0 0 0,-1 0 0,1 1 0,-1 0 0,0 0 0,-11-5 0,-11-8 0,3 5 0,25 11 0,-1 1 0,0 0 0,0-1 0,0 1 0,1 0 0,-1 0 0,0-1 0,0 1 0,0 0 0,0 0 0,0 0 0,1 0 0,-1 0 0,0 0 0,0 1 0,0-1 0,0 0 0,0 0 0,1 1 0,-1-1 0,0 0 0,0 1 0,1-1 0,-1 1 0,0-1 0,0 1 0,0 0 0,1 0 0,1 0 0,-1-1 0,1 1 0,-1 0 0,1 0 0,-1-1 0,1 1 0,0 0 0,0-1 0,-1 1 0,1-1 0,0 1 0,0-1 0,-1 1 0,1-1 0,0 1 0,0-1 0,0 0 0,0 1 0,0-1 0,1 0 0,0 1 0,12 4 0,1-1 0,-1 0 0,1-1 0,0-1 0,0 0 0,0-1 0,0 0 0,24-3 0,-17-1 0,0-1 0,0-1 0,-1 0 0,0-2 0,26-11 0,70-40 0,-113 55 0,1 1 0,0 0 0,0 0 0,0 0 0,0 1 0,7-2 0,-12 4 0,1-1 0,-1 0 0,1 0 0,-1 1 0,1-1 0,-1 0 0,0 0 0,1 1 0,-1-1 0,1 1 0,-1-1 0,0 0 0,1 1 0,-1-1 0,0 1 0,1-1 0,-1 1 0,0-1 0,1 1 0,-1-1 0,0 1 0,0-1 0,0 1 0,0-1 0,0 1 0,0-1 0,1 1 0,-1-1 0,0 1 0,-1 0 0,1-1 0,0 1 0,0 0 0,-2 24 0,1-23 0,-2 20 0,-1-3 0,1 0 0,2 0 0,0 0 0,1 29 0,2-34 0,7 40 0,-8-50 0,0-1 0,0 1 0,0-1 0,1 1 0,0-1 0,-1 0 0,1 1 0,1-1 0,-1 0 0,0 0 0,6 5 0,-6-8 0,-1 1 0,1 0 0,-1-1 0,1 1 0,0-1 0,0 1 0,-1-1 0,1 0 0,0 0 0,-1 0 0,1 0 0,0 0 0,0 0 0,-1 0 0,1-1 0,0 1 0,-1-1 0,1 1 0,0-1 0,-1 0 0,2 0 0,34-19 0,-27 13 0,1-2 0,-1 1 0,0-1 0,-1-1 0,0 1 0,15-23 0,-4 0 0,17-39 0,-30 57 0,-3 4 0,-2 25 0,0-1 0,6 17 0,-5-21 0,0 0 0,0 0 0,1 0 0,0 0 0,1-1 0,0 0 0,1 0 0,0 0 0,0-1 0,0 1 0,1-2 0,1 1 0,-1-1 0,1 0 0,10 6 0,-16-11 0,0-1 0,0 0 0,0 0 0,0 0 0,1 0 0,-1 0 0,1-1 0,-1 1 0,0-1 0,1 1 0,-1-1 0,1 0 0,-1 0 0,1 0 0,-1 0 0,5-1 0,-3 0 0,0 0 0,1-1 0,-1 0 0,0 0 0,0 0 0,0 0 0,0 0 0,5-5 0,3-3 0,-1-1 0,0 0 0,-1-1 0,10-14 0,-16 19 0,0 1 0,0-1 0,-1 0 0,0-1 0,0 1 0,0 0 0,-1-1 0,-1 0 0,1 1 0,-1-1 0,0 0 0,-1 0 0,0 0 0,0 1 0,-1-1 0,0 0 0,0 0 0,-1 1 0,0-1 0,0 0 0,-1 1 0,0 0 0,-6-12 0,1 9 0,-5-7 0,13 17 0,0 0 0,0-1 0,0 1 0,-1 0 0,1 0 0,0 0 0,0-1 0,0 1 0,0 0 0,0-1 0,-1 1 0,1 0 0,0 0 0,0-1 0,0 1 0,0 0 0,0-1 0,0 1 0,0 0 0,0 0 0,0-1 0,0 1 0,0 0 0,0-1 0,0 1 0,0 0 0,1 0 0,-1-1 0,0 1 0,0 0 0,0 0 0,0-1 0,0 1 0,1 0 0,-1 0 0,0-1 0,0 1 0,0 0 0,1 0 0,-1 0 0,0 0 0,0-1 0,1 1 0,-1 0 0,0 0 0,2 0 0,0-1 0,0 1 0,-1 0 0,1 0 0,0 0 0,-1 1 0,1-1 0,0 0 0,0 1 0,1 0 0,12 2 0,88 6 0,-23-1 0,113-4 0,-111-6 0,45-5 0,-122 7 0,0-1 0,0 0 0,0 0 0,0 0 0,8-4 0,-19 8 0,-37 17 0,2 2 0,0 2 0,2 1 0,-39 34 0,70-51 0,0 0 0,0 1 0,1 0 0,0 0 0,1 0 0,0 1 0,1 0 0,0 0 0,0 1 0,1 0 0,0-1 0,-2 14 0,6-21 0,-1-1 0,1 1 0,-1-1 0,1 1 0,0-1 0,0 1 0,0-1 0,0 1 0,1 0 0,-1-1 0,1 1 0,-1-1 0,1 0 0,0 1 0,0-1 0,0 1 0,0-1 0,1 0 0,-1 0 0,1 0 0,-1 0 0,1 0 0,0 0 0,-1 0 0,1 0 0,0-1 0,0 1 0,1-1 0,-1 1 0,0-1 0,0 0 0,1 0 0,-1 0 0,0 0 0,1 0 0,-1-1 0,5 2 0,-1-2 0,0 1 0,0-1 0,-1 0 0,1 0 0,0-1 0,-1 0 0,1 0 0,0 0 0,-1 0 0,1-1 0,-1 0 0,0 0 0,1-1 0,-1 1 0,0-1 0,5-4 0,-1-1 0,1 0 0,-2-1 0,1 0 0,-1-1 0,0 0 0,-1 0 0,0 0 0,-1-1 0,0 0 0,-1 0 0,6-17 0,-2 0 0,10-45 0,-21 62 0,2 11 0,-1 1 0,1-1 0,0 0 0,0 1 0,-1-1 0,1 0 0,0 1 0,0-1 0,-1 1 0,1-1 0,0 1 0,0-1 0,0 1 0,0-1 0,-1 1 0,1-1 0,0 1 0,0-1 0,0 0 0,0 1 0,0-1 0,0 1 0,1-1 0,-1 2 0,1 8 0,1 0 0,0 0 0,0 0 0,1 0 0,8 17 0,3 12 0,-13-32 0,1-1 0,0 0 0,0 0 0,0 1 0,1-1 0,0-1 0,0 1 0,0 0 0,1-1 0,0 0 0,0 1 0,0-2 0,1 1 0,-1 0 0,11 6 0,-12-8 0,1-1 0,-1 0 0,1 0 0,-1 0 0,1 0 0,0-1 0,-1 1 0,1-1 0,0 0 0,0 0 0,0 0 0,0-1 0,0 0 0,0 0 0,7 0 0,-5-1 0,0 0 0,0-1 0,0 1 0,0-1 0,-1-1 0,1 1 0,-1-1 0,0 0 0,9-6 0,-2 0 0,-1-1 0,-1 0 0,1 0 0,-2-1 0,1-1 0,-2 0 0,1 0 0,6-14 0,-3 2 0,-1-1 0,-1-1 0,-1 0 0,-1 0 0,7-39 0,-14 47 0,-1 18 0,0 0 0,0 0 0,0 0 0,0 0 0,0 0 0,0 0 0,0 0 0,0 0 0,0 0 0,0 0 0,0 0 0,0 0 0,0 1 0,-1-1 0,1 0 0,0 0 0,0 0 0,0 0 0,0 0 0,0 0 0,0 0 0,0 0 0,0 0 0,0 0 0,0 0 0,0 0 0,0 0 0,0 0 0,0 0 0,-1 0 0,1 0 0,0 0 0,0 0 0,0 0 0,0 0 0,0 0 0,0 0 0,0 0 0,0 0 0,0 0 0,0 0 0,0 0 0,0 0 0,0 0 0,0 0 0,-1-1 0,1 1 0,0 0 0,0 0 0,0 0 0,0 0 0,0 0 0,0 0 0,0 0 0,0 0 0,0 0 0,0 0 0,0 0 0,-10 28 0,5-4 0,2 1 0,0-1 0,2 1 0,1-1 0,0 1 0,2-1 0,1 1 0,1-1 0,1 0 0,1 0 0,1-1 0,11 26 0,-17-48 0,0 0 0,-1 1 0,1-1 0,0 0 0,0-1 0,0 1 0,0 0 0,0 0 0,0 0 0,1 0 0,-1-1 0,0 1 0,0-1 0,0 1 0,1-1 0,-1 1 0,0-1 0,1 0 0,-1 0 0,0 1 0,1-1 0,-1 0 0,0 0 0,1 0 0,-1-1 0,0 1 0,1 0 0,-1 0 0,0-1 0,1 1 0,1-1 0,2-1 0,1 0 0,-1 0 0,0 0 0,0-1 0,0 0 0,7-4 0,1-5 0,0 0 0,-1-1 0,-1-1 0,0 0 0,18-29 0,-11 10 0,26-62 0,-37 77 0,-6 13 0,0 1 0,1 0 0,0-1 0,0 1 0,0 0 0,0 0 0,1 0 0,-1 0 0,5-4 0,-3 4 0,-2 2 0,2 6 0,-1-1 0,9 11 0,-1-1 0,14 22 0,-18-23 0,1-1 0,0 0 0,1 0 0,1-1 0,14 13 0,-17-18 0,0 0 0,0 0 0,1 0 0,-1-1 0,1 0 0,0-1 0,1 0 0,16 5 0,-20-8 0,0 1 0,0-1 0,0 0 0,0 0 0,0 0 0,0 0 0,0-1 0,-1 0 0,1 0 0,0-1 0,0 1 0,-1-1 0,1 0 0,-1 0 0,1-1 0,-1 1 0,6-5 0,-3 1 0,-1 0 0,0 0 0,0 0 0,0-1 0,-1 0 0,0 0 0,-1-1 0,1 1 0,5-14 0,-5 7 0,0 1 0,-1-1 0,-1 1 0,0-1 0,2-17 0,-5 28 0,0 0 0,0 0 0,0 0 0,0 1 0,0-1 0,0 0 0,-1 0 0,1 0 0,-1 0 0,0 0 0,0 1 0,0-1 0,0 0 0,-1 1 0,1-1 0,-1 1 0,1-1 0,-1 1 0,0 0 0,0 0 0,0-1 0,0 2 0,0-1 0,-1 0 0,1 0 0,0 1 0,-1-1 0,1 1 0,-1-1 0,0 1 0,0 0 0,-4-1 0,4 2 0,1 0 0,-1-1 0,0 1 0,1 1 0,-1-1 0,1 0 0,-1 1 0,0-1 0,1 1 0,-1 0 0,1 0 0,-1 0 0,1 0 0,0 0 0,-1 0 0,1 1 0,0-1 0,-3 3 0,1 0 0,-1-1 0,1 1 0,0 0 0,0 1 0,1-1 0,-1 1 0,-2 5 0,2 0 0,0 0 0,0 0 0,1 0 0,1 0 0,0 0 0,0 1 0,1-1 0,0 1 0,1-1 0,0 1 0,3 18 0,-2-19 0,0 0 0,2-1 0,-1 1 0,1 0 0,0-1 0,1 1 0,0-1 0,1 0 0,0-1 0,0 1 0,1-1 0,9 12 0,1-6 0,0 0 0,0-1 0,2-1 0,-1 0 0,2-1 0,-1-1 0,1-1 0,35 11 0,-35-15 0,1 0 0,-1-2 0,1 0 0,0-1 0,0-1 0,0-1 0,0-1 0,0-1 0,-1 0 0,1-2 0,21-6 0,-38 9 0,0 0 0,1-1 0,-1 1 0,0-1 0,0 0 0,0 0 0,0 0 0,0 0 0,0-1 0,0 1 0,-1-1 0,1 0 0,-1 1 0,0-1 0,0 0 0,0-1 0,0 1 0,-1 0 0,1 0 0,-1-1 0,0 1 0,0-1 0,1-5 0,-1 4 0,-1 0 0,0 0 0,0 0 0,-1-1 0,1 1 0,-1 0 0,0 0 0,-1 0 0,1 0 0,-1 1 0,0-1 0,0 0 0,-1 1 0,1-1 0,-1 1 0,-5-7 0,-1 1 170,0 1 0,0 1 0,-1-1 0,-17-10 0,-10-4-4955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8:0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7936,'0'0'12917,"2"10"-12220,5 63 634,-7-72-1242,0 1 0,0-1 0,0 0 0,1 1 0,-1-1 0,0 0 0,1 1 0,-1-1 1,1 0-1,-1 0 0,1 1 0,0-1 0,0 0 0,-1 0 0,1 0 0,0 0 0,0 0 1,0 0-1,0 0 0,0 0 0,0 0 0,0-1 0,1 1 0,-1 0 0,0-1 0,0 1 1,1-1-1,-1 1 0,0-1 0,0 0 0,2 1 0,-1-1-27,-1 0 0,0-1 0,0 1 0,0 0 1,1 0-1,-1-1 0,0 1 0,0-1 0,0 1 0,0-1 0,0 0 0,0 1 0,0-1 1,0 0-1,0 0 0,0 0 0,-1 1 0,1-1 0,0 0 0,0 0 0,-1 0 0,1 0 1,0 0-1,-1-1 0,1 1 0,-1 0 0,0 0 0,1 0 0,-1 0 0,0 0 0,0-1 0,0 1 1,0 0-1,0-2 0,1-3 48,-1 1 1,-1 0-1,1 0 0,-1 0 1,0-1-1,0 1 0,0 0 1,-1 0-1,0 0 0,0 1 1,-3-6-1,-3-4 185,-1 1 1,-13-16-1,17 23-180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8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 4008,'0'0'14294,"-11"5"-13958,8-4-322,-8 4 171,0 0 1,-1 0-1,0-2 0,0 1 1,0-1-1,0-1 1,-15 1-1,15-3 77,6-1-139,0 1-1,0 0 1,0 0 0,0 1 0,0-1 0,0 1 0,0 1-1,1-1 1,-1 1 0,0 0 0,1 0 0,-1 0 0,1 1-1,-9 6 1,-5 5 260,-28 31 0,40-38-294,0 1 0,0 0 0,1 0 0,0 0 0,1 1 0,0 0 0,0 0 0,1 0 0,0 0 1,-3 15-1,3-9 25,1 0 0,0 0 0,1 1 0,1 0 1,0 20-1,3-26-39,0 1 0,0-1 1,1 0-1,0 0 0,1-1 0,0 1 0,1-1 0,0 0 1,0 0-1,1 0 0,0-1 0,0 0 0,1 0 1,14 13-1,-14-16 19,-1 0 0,0 0 0,1 0 0,0-1 0,0-1 0,1 1 0,-1-1 0,1 0 0,-1-1-1,1 1 1,0-2 0,0 1 0,0-1 0,0 0 0,0-1 0,0 0 0,0 0 0,9-1 0,-11 0-9,1 0-1,0 1 1,0-2 0,0 1-1,0-1 1,-1 0-1,1-1 1,8-4-1,14-7 245,-20 10-226,1-1-1,-1 0 0,0 0 1,-1-1-1,1 0 0,10-10 1,-17 14-89,-1 0 12,1 1 0,-1-1-1,1 0 1,0 1 0,0 0-1,0-1 1,0 1 0,0 0-1,0 0 1,0 0 0,2-1-1,1 0 24,-1-1-1,0-1 1,0 1-1,0 0 0,0-1 1,-1 0-1,1 0 0,3-7 1,3-1 14,14-16 19,-10 10-44,0 0 0,2 2 0,0 0 0,0 1 0,32-22-1,29-22-5,-74 57-17,0 0 0,0 0 0,0 0-1,0 1 1,0-1 0,0 1 0,0-1-1,0 1 1,1 0 0,-1 0 0,1 0-1,-1 1 1,1-1 0,-1 1-1,1 0 1,-1 0 0,7 1 0,-9 0-9,0-1 0,-1 1 0,1-1 0,0 1 0,0 0 0,-1-1 0,1 1 0,0 0 0,-1 0 0,1 0 0,-1 0 0,1-1 0,-1 1 0,1 0 0,-1 0 0,1 0 0,-1 0 0,0 0 0,0 0 0,1 2 0,1 21 17,-1 7 10,-1-12 2,0-1 0,-3 25-1,-2-15 86,-1 0 0,-19 52 0,25-79-118,-8 22 168,8-15-61,7-12-52,-5 2-47,-1 0 0,0 0 0,0 0 1,1 0-1,-1 0 0,0-1 0,-1 1 0,1 0 1,0-4-1,5-10 5,9-11-29,1 1 0,33-41 1,-3 6-38,-37 47 21,2 1 1,18-19-1,-26 28 17,1 1 1,0-1 0,0 1-1,1 0 1,-1 0-1,0 0 1,1 0-1,0 1 1,0 0 0,0 0-1,0 0 1,6-1-1,-9 3 16,0 1 0,0-1 0,-1 0-1,1 0 1,0 1 0,-1-1-1,1 1 1,0-1 0,-1 1 0,1 0-1,-1 0 1,1 0 0,-1 0-1,1 0 1,-1 0 0,0 0-1,1 0 1,-1 0 0,0 1 0,0-1-1,0 1 1,0-1 0,0 1-1,0-1 1,0 1 0,-1-1 0,2 3-1,1 4 12,0 1-1,0-1 0,3 17 1,-4-8 26,-1 0-1,0 0 1,-1 0 0,-1 0 0,-1 0 0,0 0 0,-1-1 0,-7 23-1,7-22 156,3-17-191,0 0 1,0 0-1,0 0 0,0 1 0,0-1 1,0 0-1,0 0 0,0 0 0,0 0 0,0 0 1,0 0-1,0 0 0,0 0 0,0 0 0,0 1 1,0-1-1,0 0 0,0 0 0,0 0 0,0 0 1,0 0-1,1 0 0,-1 0 0,0 0 0,0 0 1,0 0-1,0 0 0,0 0 0,0 0 1,0 0-1,0 0 0,0 0 0,1 0 0,-1 1 1,0-1-1,0 0 0,0 0 0,0 0 0,0 0 1,0 0-1,0-1 0,0 1 0,1 0 0,-1 0 1,0 0-1,0 0 0,0 0 0,0 0 0,0 0 1,0 0-1,0 0 0,0 0 0,0 0 1,1 0-1,-1 0 0,0 0 0,0 0 0,0 0 1,0 0-1,0-1 0,0 1 0,3-3 22,-1 0 0,1 0 1,-1 0-1,0 0 0,0 0 0,2-5 0,8-16-12,4-10-69,1 1 0,2 0 0,42-54-1,-61 87 44,1-1-1,-1 0 1,1 0-1,-1 1 1,1-1-1,-1 0 1,1 1-1,0-1 1,-1 1-1,1-1 1,0 1-1,-1-1 1,1 1-1,0-1 1,0 1-1,0 0 1,-1-1-1,1 1 1,0 0-1,0 0 1,0 0-1,0-1 1,0 1-1,-1 0 1,1 0-1,0 0 1,0 1-1,0-1 1,0 0-1,0 0 1,0 1-1,1 0 5,-1 0 1,1 0-1,-1 1 0,0-1 0,1 1 0,-1-1 1,0 1-1,0 0 0,0-1 0,-1 1 0,1 0 0,0-1 1,0 4-1,2 6 17,0 0 1,-1 1-1,2 16 0,-3-11 12,0 13 41,9 45 0,-8-65-10,1-1 1,0 1-1,0-1 0,1 0 1,0 0-1,0 0 1,1-1-1,10 14 0,-13-20-48,0 0 0,1 0 0,-1 0 0,1-1 0,-1 1-1,1-1 1,0 1 0,0-1 0,-1 0 0,1 0 0,0 0-1,0-1 1,0 1 0,0-1 0,0 0 0,0 1 0,0-1 0,0 0-1,1-1 1,-1 1 0,0-1 0,0 1 0,4-2 0,2-1-1,1 0 1,-1 0 0,0 0 0,-1-1-1,1 0 1,13-10 0,-4 0 83,-1 0 0,-1-2-1,-1 1 1,0-2 0,-1 0-1,12-20 1,62-116-2968,-64 109 190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8:1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197 193 7432,'0'0'7254,"-11"13"-6667,-92 97 1179,94-100-1498,1 0-1,0 0 0,1 1 1,0 0-1,0 1 0,1-1 0,0 1 1,1 0-1,1 1 0,0-1 1,1 1-1,0 0 0,1 0 0,-1 22 1,3-31-183,0-1 0,0 0 0,1 1 0,0-1 0,0 0 0,0 1 0,0-1 0,0 0 0,0 0 0,1 0 0,0 0 0,0 0 0,0 0 0,0 0 0,0-1 0,0 1 0,0-1 0,1 1 0,0-1 0,3 2 0,-4-2-35,0-1 0,0 0-1,1 1 1,-1-1 0,0 0 0,1 0 0,-1-1 0,1 1 0,0 0 0,-1-1 0,1 0 0,-1 1 0,1-1 0,0 0 0,-1 0 0,1-1 0,0 1 0,-1 0-1,1-1 1,-1 0 0,1 0 0,-1 1 0,1-1 0,-1-1 0,0 1 0,3-2 0,7-6 46,-1-1 0,0 0 0,-1-1 0,0 0 0,0-1 0,-2 0 0,1 0 0,-1-1 0,6-14 0,11-16 129,-10 13-55,-12 23-100,0 0 0,0 1-1,1-1 1,5-6 0,-9 13-59,0-1 0,0 1 0,0 0 0,1-1 0,-1 1 0,0-1 0,1 1 0,-1 0 0,0 0 0,1-1 0,-1 1 0,0 0 0,1 0 0,-1-1-1,1 1 1,-1 0 0,0 0 0,1 0 0,-1-1 0,1 1 0,-1 0 0,1 0 0,-1 0 0,0 0 0,1 0 0,-1 0 0,1 0 0,-1 0 0,1 0 0,-1 0 0,1 0 0,-1 1 0,0-1 0,1 0 0,-1 0 0,1 0 0,-1 0 0,0 1 0,1-1 0,-1 0 0,0 0 0,1 1 0,-1-1 0,1 1 0,12 21 133,-7-10-83,18 35 82,-15-28-84,0-1 0,1-1 0,14 19 0,-20-31-39,0-1 0,0 0 0,0 1 1,0-1-1,1-1 0,0 1 0,0-1 0,0 1 0,0-1 0,0-1 0,1 1 0,-1-1 1,1 0-1,0 0 0,6 1 0,-2-2 15,0 1 0,0-2 0,0 1 0,1-2 0,-1 1 0,0-1 0,0-1 0,0 0 1,17-5-1,-21 4-10,1 0 0,-1 0 1,0 0-1,0 0 1,0-1-1,0 0 0,-1 0 1,1-1-1,-1 0 1,0 0-1,-1 0 1,1 0-1,-1-1 0,0 1 1,4-10-1,-3 6 11,0-1 1,-1 0-1,0-1 0,-1 1 0,-1-1 1,1 1-1,-1-1 0,-1 0 0,0 0 0,-1 0 1,-2-20-1,1 23-5,0 0-1,-1 0 1,-1 0 0,1 0-1,-1 0 1,0 1 0,-1-1-1,0 1 1,0 0-1,-1 0 1,0 1 0,0-1-1,0 1 1,-1 0 0,0 0-1,-10-7 1,-12 0 109,4 2 152,33 9-200,1 0-1,0 1 0,0 0 1,11 1-1,432-6 135,-396 4-240,-26 2 45,59-9 0,-66 7 46,-20 3 13,-13 4 0,-45 12 23,38-13-72,0 1-1,0 1 1,1 0 0,-29 17-1,35-17-14,-20 13 129,-43 36 1,65-48-120,0 0 0,0 0 0,1 0 0,0 0 0,0 1 0,1 0 0,0 1 0,0-1 0,1 1 0,-6 15 0,9-20-26,0 0-1,0-1 0,1 1 0,-1 0 1,1 0-1,-1 0 0,1 0 1,1 0-1,-1 0 0,0-1 0,1 1 1,0 0-1,0 0 0,0 0 0,0-1 1,1 1-1,-1-1 0,1 1 1,0-1-1,0 0 0,0 1 0,0-1 1,1 0-1,0 0 0,-1-1 1,1 1-1,0 0 0,0-1 0,0 0 1,1 0-1,-1 0 0,0 0 0,7 2 1,-5-2 2,1 0 0,-1 0 1,1 0-1,0-1 0,0 0 1,0-1-1,0 1 0,0-1 1,0 0-1,0 0 0,-1-1 1,1 0-1,0 0 0,0 0 1,0-1-1,-1 0 0,1 0 1,-1 0-1,1-1 0,-1 0 1,9-6-1,-1-1-16,-2-1 1,1-1-1,-2 0 1,0 0-1,0-1 0,-1 0 1,0 0-1,-1-1 1,-1 0-1,-1-1 1,0 0-1,5-16 0,-8 23 1,0 0 0,-1 0 0,0 0 0,0-1 0,-1 1-1,0-1 1,0 1 0,-1-1 0,0 0 0,-3-14 0,1 7 158,3 42-21,0-15-115,0 0 1,1-1-1,0 1 0,0 0 0,1-1 1,0 1-1,8 15 0,0-4 45,0-1 1,21 29-1,-28-45-55,1 1 0,-1-1 0,1 0 0,0 0 0,0 0 0,0 0 0,1-1 0,-1 0 0,8 3 0,-11-5-7,0-1 1,1 0-1,-1-1 0,1 1 0,-1 0 0,1-1 0,-1 1 0,1-1 0,0 0 0,-1 1 0,1-2 0,-1 1 1,1 0-1,0 0 0,-1-1 0,1 1 0,-1-1 0,1 0 0,-1 0 0,0 0 0,1 0 0,-1 0 1,0 0-1,1-1 0,-1 1 0,0-1 0,2-2 0,4-3-2,-1-1 0,0 0 0,-1 0 0,1 0 0,-2-1 0,1 0 0,4-10 0,25-72 0,-3 7 0,-25 63 0,-7 18 0,0 1 0,1-1 0,0 1 0,-1-1 0,1 1 0,0 0 0,1-1 0,-1 1 0,0 0 0,0 0 0,1-1 0,-1 1 0,4-2 0,-5 4 0,0 0 0,1 0 0,-1 0 0,0 0 0,0 0 0,1 0 0,-1 0 0,0 0 0,1 0 0,-1 0 0,0 0 0,0 0 0,1 0 0,-1 0 0,0 1 0,0-1 0,1 0 0,-1 0 0,0 0 0,0 0 0,0 1 0,1-1 0,-1 0 0,0 0 0,0 0 0,0 1 0,0-1 0,1 0 0,-1 0 0,0 1 0,0-1 0,0 0 0,0 0 0,0 1 0,0-1 0,0 1 0,6 16 0,-4-11 0,62 185 0,-60-179 0,1-1 0,0 0 0,1 0 0,1 0 0,8 12 0,-14-23 0,-1 1 0,1-1 0,-1 1 0,1 0 0,-1-1 0,1 1 0,-1-1 0,1 1 0,-1-1 0,1 0 0,0 1 0,-1-1 0,1 0 0,0 1 0,-1-1 0,1 0 0,0 0 0,-1 1 0,1-1 0,0 0 0,-1 0 0,1 0 0,0 0 0,0 0 0,-1 0 0,1 0 0,0 0 0,1-1 0,-1 1 0,0-1 0,1 0 0,-1 0 0,0 0 0,0 0 0,1 0 0,-1 0 0,0 0 0,0-1 0,0 1 0,0 0 0,1-3 0,2-4 0,-1 0 0,0 0 0,5-15 0,17-93 0,6-25 0,-28 124 0,-2 15 0,-1-1 0,0 1 0,0-1 0,1 1 0,-1-1 0,1 1 0,0-1 0,0 1 0,0 0 0,0-1 0,0 1 0,1 0 0,-1 0 0,0 0 0,3-3 0,-3 5 0,0 0 0,0 0 0,0 0 0,0 0 0,0 0 0,-1 0 0,1 0 0,0 0 0,0 1 0,0-1 0,0 0 0,0 1 0,-1-1 0,1 0 0,0 1 0,0-1 0,-1 1 0,1-1 0,0 1 0,-1-1 0,1 1 0,0 0 0,0 0 0,16 17 0,-3 1 0,3 2 0,0-1 0,1 0 0,34 28 0,-45-43 0,-1 0 0,1-1 0,0 0 0,1 0 0,-1-1 0,1 0 0,-1 0 0,1 0 0,0-1 0,0-1 0,0 1 0,0-1 0,0 0 0,0-1 0,0 0 0,13-2 0,-11 0 0,0 0 0,0-1 0,0 0 0,0-1 0,0 0 0,-1 0 0,0-1 0,0-1 0,9-5 0,-13 7 0,0 0 0,1-1 0,-1 1 0,-1-1 0,1 0 0,-1 0 0,0 0 0,0 0 0,0-1 0,-1 0 0,0 0 0,0 0 0,0 0 0,-1 0 0,3-9 0,-5 12 0,0-1 0,1 1 0,-1 0 0,-1 0 0,1 0 0,0 0 0,-1-1 0,1 1 0,-1 0 0,0 0 0,0 0 0,0 0 0,-1 0 0,1 0 0,-1 1 0,1-1 0,-1 0 0,0 1 0,0-1 0,0 1 0,-1 0 0,-3-4 0,4 4 0,0 1 0,0 0 0,0-1 0,-1 1 0,1 0 0,0 0 0,-1 0 0,1 1 0,0-1 0,-1 0 0,1 1 0,-1 0 0,1-1 0,-1 1 0,1 0 0,-1 0 0,1 1 0,-1-1 0,1 0 0,-1 1 0,1 0 0,-1-1 0,1 1 0,0 0 0,-1 0 0,1 0 0,0 1 0,-4 2 0,1 0 0,0 1 0,0 0 0,1 0 0,0 0 0,0 1 0,0-1 0,0 1 0,1 0 0,0 0 0,0 1 0,1-1 0,-1 0 0,1 1 0,1 0 0,0-1 0,-2 12 0,2-8 0,1 0 0,0 1 0,0-1 0,1 0 0,0 0 0,0 0 0,1 0 0,1 0 0,0 0 0,6 13 0,-3-10 0,1 0 0,1-1 0,1 0 0,-1 0 0,2 0 0,0-2 0,0 1 0,1-1 0,0-1 0,0 1 0,1-2 0,22 12 0,-25-15 0,0-1 0,0 0 0,1-1 0,-1 0 0,1-1 0,-1 0 0,1 0 0,0-1 0,0 0 0,0-1 0,0 0 0,0 0 0,0-1 0,-1-1 0,1 1 0,0-2 0,0 1 0,-1-1 0,15-7 0,-12 4 0,0-1 0,0-1 0,-1 0 0,0 0 0,-1-1 0,1 0 0,-2-1 0,1 0 0,10-17 0,-6 7 0,-1-2 0,-1 0 0,-1 0 0,11-32 0,-16 34 0,-1-1 0,0 0 0,1-31 0,2-8 0,-9 48 0,1 12 0,-1-1 0,1 0 0,0 1 0,0-1 0,0 0 0,0 1 0,-1-1 0,1 0 0,0 0 0,0 1 0,0-1 0,0 0 0,0 1 0,1-1 0,-1 0 0,0 1 0,0-1 0,0 0 0,1 1 0,-1-1 0,0 0 0,1 1 0,-1-1 0,0 1 0,1-1 0,-1 1 0,1-1 0,-1 1 0,1-1 0,0 1 0,0 0 0,1 1 0,-1-1 0,0 1 0,0 0 0,0-1 0,0 1 0,0 0 0,-1 0 0,1-1 0,0 1 0,0 0 0,0 0 0,-1 0 0,1 0 0,0 2 0,-1-3 0,9 14 0,-1 0 0,0 0 0,-1 1 0,-1 0 0,0 1 0,-1-1 0,-1 1 0,3 18 0,-3-6 0,-2 0 0,0 0 0,-5 55 0,2-73 0,-1 1 0,0 0 0,0-1 0,-7 18 0,8-25 0,0 0 0,-1 0 0,1 0 0,-1 0 0,0 0 0,1 0 0,-1 0 0,-1-1 0,1 1 0,0-1 0,-1 1 0,1-1 0,-1 0 0,0 0 0,0 0 0,1-1 0,-1 1 0,-1 0 0,-3 0 0,5-2 0,-1 0 0,0 0 0,0 0 0,1 0 0,-1-1 0,0 1 0,1-1 0,-1 0 0,0 0 0,1 0 0,-1 0 0,1 0 0,-4-3 0,-10-3 0,9 3 0,1 1 0,-1-1 0,1 1 0,0-2 0,0 1 0,0-1 0,0 0 0,1 0 0,0 0 0,0-1 0,0 0 0,-5-10 0,-39-41 0,49 56 0,0 1 0,0 0 0,0 0 0,0 0 0,0 0 0,0 0 0,0 0 0,0 0 0,0-1 0,0 1 0,0 0 0,0 0 0,0 0 0,0 0 0,0 0 0,0 0 0,0 0 0,0 0 0,0-1 0,0 1 0,0 0 0,0 0 0,0 0 0,0 0 0,1 0 0,-1 0 0,0 0 0,0 0 0,0 0 0,0 0 0,0 0 0,0-1 0,0 1 0,0 0 0,0 0 0,1 0 0,-1 0 0,0 0 0,0 0 0,0 0 0,0 0 0,0 0 0,0 0 0,0 0 0,1 0 0,-1 0 0,0 0 0,0 0 0,0 0 0,0 0 0,0 0 0,0 0 0,0 0 0,0 0 0,1 1 0,-1-1 0,0 0 0,15 1 0,19 5 0,80 26 0,-44-15 0,-39-8 0,54 6 0,-73-14 0,0 0 0,0-1 0,0 0 0,0-1 0,0-1 0,0 0 0,-1-1 0,15-4 0,-17 4 0,1 0 0,-1-1 0,0 0 0,0 0 0,0-1 0,-1 0 0,1-1 0,-1 0 0,0 0 0,-1-1 0,0 0 0,0 0 0,0-1 0,-1 1 0,0-2 0,-1 1 0,5-10 0,0-5 283,-2-1 1,12-49-1,-9 2-5068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8:2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8336,'0'0'5082,"12"0"-4256,-6-1-720,0 1-26,-1 0 1,1 0-1,0 0 0,0 0 0,-1 1 0,1 0 0,0 0 1,-1 1-1,1-1 0,-1 1 0,1 0 0,-1 1 0,0-1 1,8 6-1,16 15 199,-2 2 0,0 0 0,25 33 1,65 95 456,-90-116-493,-2 2 0,-1 1 0,-2 1 0,-2 1 0,26 76-1,-35-76-23,-2 1 0,-2 0 0,-1 0 0,-2 0 0,-3 0 0,-1 1-1,-2-1 1,-2 0 0,-2 0 0,-1 0 0,-3-1 0,-1 0-1,-24 55 1,25-74-38,-2 0 1,0-1-1,-2-1 0,-24 31 0,8-17 219,-53 47 0,68-70-312,0 0 1,-1-1 0,0 0 0,-25 11 0,1-6-3099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8:2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4216,'0'0'14105,"-3"11"-13757,1-5-281,-1 3 21,1-1 0,-1 0 1,0-1-1,-1 1 0,0-1 1,-9 14-1,-53 92 1000,-1 1-35,36-66-437,-45 98-1,64-116-431,1 1 0,1 0 1,2 0-1,1 1 0,-3 35 0,8-40-52,1 0 0,2 0 0,0 0-1,2-1 1,6 31 0,0-20 48,2 0 0,1-1 0,18 35 0,9 22 240,-23-52-45,1-1 1,2-1 0,48 73 0,-62-105-236,1 0 0,-1-1 1,1 0-1,0 0 0,1-1 1,-1 1-1,1-1 0,0-1 1,1 1-1,10 4 0,-10-10-474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8:56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31 5320,'0'0'9226,"0"13"-8828,-1-5-331,0 22 299,3 38 1,30 164 1484,-28-202-1491,1 43-1,-5-53-134,1 0 0,1-1 1,1 1-1,0-1 0,2 1 0,9 26 0,-13-44-232,0 1 96,0-1 0,0 0 1,0 1-1,0-1 0,0 0 1,1 0-1,2 4 0,-3-6-69,-1 0 0,0 1 0,1-1-1,-1 0 1,0 0 0,0 0 0,1 0 0,-1 0-1,0 1 1,1-1 0,-1 0 0,0 0 0,1 0-1,-1 0 1,0 0 0,1 0 0,-1 0 0,0 0-1,1 0 1,-1 0 0,0 0 0,1 0 0,-1-1 0,0 1-1,1 0 1,-1 0 0,11-13 303,-6 1-245,0 0 0,0-1 0,-2 0 0,1 1 0,1-17 0,7-25 86,-5 30-88,53-145 418,32-100 114,-89 261-495,0 0 0,0 1 1,1 0-1,0 0 1,7-9-1,-11 15-83,3 52 196,-8 62-810,0-73-2582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8:57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1 10448,'0'0'4458,"-5"13"-3971,1-1-389,-56 157 1877,19-8 496,33-124-967,8-34-1269,0 0 360,3-6-253,2-3-421,22-22-2888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8:58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8 10040,'0'0'3920,"-12"13"-3602,-8 7-177,-44 51 417,58-64-414,0 1 1,1 0-1,0 0 1,1 0-1,0 1 1,0-1-1,0 1 1,1 0-1,-2 10 1,5-16-69,-1 0 0,0 0-1,1 1 1,0-1 0,0 0 0,0 1-1,0-1 1,1 0 0,-1 0 0,1 1 0,0-1-1,-1 0 1,2 0 0,-1 0 0,0 0-1,1 0 1,-1 0 0,1 0 0,0-1 0,0 1-1,0 0 1,0-1 0,0 1 0,1-1 0,-1 0-1,1 0 1,-1 0 0,1 0 0,4 2-1,-4-3-24,0 0-1,0 1 1,0-1-1,0 0 1,0-1-1,0 1 1,0 0-1,0-1 1,0 0-1,0 1 1,1-1-1,-1-1 1,0 1-1,0 0 1,0-1-1,0 0 1,1 1-1,-1-1 1,0 0-1,0-1 1,-1 1-1,1-1 1,0 1-1,0-1 1,-1 0-1,1 0 1,-1 0-1,1 0 1,-1 0 0,0 0-1,0-1 1,0 1-1,2-4 0,-1 1 15,0 0 0,0 0-1,0 0 1,0 0 0,-1 0-1,0-1 1,0 1-1,0-1 1,-1 0 0,0 1-1,0-1 1,-1 0-1,1 0 1,-1 1 0,0-1-1,-1 0 1,-1-8-1,1 10-9,0 0 0,-1 0 0,1 1 0,-1-1 0,0 1 0,0-1-1,0 1 1,0 0 0,-1 0 0,1 0 0,-1 0 0,0 0 0,0 1 0,0-1-1,-6-3 1,-1 1 146,0 0 1,-1 0-1,-21-6 0,14 6-12,38 6-46,1-1 0,-1-1 0,34-6 0,-29 4-73,10-3 31,53-15-1,-67 15-67,46-22 333,-67 28-354,1 0 0,-1 0 0,1 0 1,-1 0-1,1 0 0,-1 0 0,1 0 1,-1 0-1,1 0 0,-1 0 1,1 0-1,-1 0 0,0 0 0,1 0 1,-1 0-1,1 1 0,-1-1 0,1 0 1,-1 0-1,0 1 0,1-1 0,-1 0 1,1 1-1,-1-1 0,0 0 1,1 1-1,-1-1 0,0 0 0,0 1 1,1-1-1,-1 1 0,0-1 0,0 1 1,0-1-1,1 0 0,-1 1 0,0-1 1,0 1-1,0-1 0,0 1 1,0-1-1,0 1 0,0-1 0,0 1 1,0-1-1,0 1 0,0-1 0,0 1 1,-1-1-1,1 1 0,-5 33 199,4-27-171,-3 19 56,1-5 20,0-1 0,1 1 0,1 0 1,1 0-1,0 0 0,7 33 0,-6-51-103,-1-1 0,1 1 1,0-1-1,1 1 0,-1-1 1,0 0-1,1 1 0,-1-1 1,1 0-1,0 0 0,-1 0 1,1 0-1,0 0 0,0-1 1,4 3-1,-5-3-5,0 0 1,1-1-1,-1 1 1,0-1-1,1 1 1,-1-1-1,1 1 1,-1-1-1,1 0 1,-1 0-1,1 1 0,-1-1 1,1 0-1,-1-1 1,1 1-1,-1 0 1,1 0-1,-1-1 1,1 1-1,-1 0 1,1-1-1,-1 0 1,0 1-1,1-1 1,-1 0-1,0 0 1,1 1-1,0-3 1,63-54 137,-55 48-122,-1 0 0,0-1 0,-1 0 0,14-20 0,-16 21 0,0-1 0,1 2 0,0-1 0,1 1 0,0 0 0,13-10 0,-21 17-15,1 1-1,-1 0 0,0-1 1,1 1-1,-1 0 0,1-1 1,-1 1-1,1 0 1,-1-1-1,1 1 0,-1 0 1,1 0-1,-1 0 1,1 0-1,0-1 0,-1 1 1,1 0-1,-1 0 0,1 0 1,0 0-1,3 16 120,-6 53 38,1-57-137,-1 0 1,2-1-1,0 1 0,0 0 1,1-1-1,1 1 0,0 0 0,0-1 1,1 1-1,5 11 0,-4-18-5,0 1-1,0-1 1,0 0-1,1 0 1,0-1-1,0 1 1,0-1-1,0 0 1,1-1-1,0 1 1,0-1 0,-1 0-1,2 0 1,-1-1-1,0 0 1,1 0-1,-1 0 1,1-1-1,10 1 1,-6-2-5,0-1 0,0 0 0,0-1 0,0 0 0,-1-1 0,1 0 0,-1 0 0,1-1 0,-1-1 0,16-9 0,-5 3 30,-3 1-496,-8 3-2941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00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382 99 6224,'0'0'6664,"-11"-11"-6240,-37-34 12,43 41-315,0 0 0,-1 1 1,1-1-1,-1 1 0,1 0 1,-1 0-1,0 1 0,0 0 0,-1 0 1,1 0-1,-10-1 0,-5-1 289,13 3-250,0 0 0,1 0 1,-1 0-1,0 1 0,0 1 1,1-1-1,-1 1 0,0 1 0,1-1 1,-1 1-1,1 1 0,-1-1 1,1 1-1,0 0 0,0 1 1,-7 5-1,7-5-48,1 0 0,-1 1-1,1 0 1,0 0 0,1 1 0,-1 0 0,1 0 0,0 0 0,1 0-1,-1 1 1,1 0 0,1 0 0,-1 0 0,1 0 0,0 0 0,-1 9-1,3-12-64,-1 0 0,2 1 0,-1-1-1,1 1 1,-1-1 0,1 1 0,0-1-1,1 1 1,-1-1 0,1 1 0,0-1 0,0 1-1,0-1 1,1 0 0,0 0 0,-1 0-1,2 0 1,-1 0 0,0 0 0,1 0-1,-1 0 1,1-1 0,0 0 0,0 1-1,1-1 1,4 3 0,14 15 102,1-2-1,1-1 1,1-1 0,32 17-1,-46-28-92,0-1-1,0-1 1,1 0 0,-1 0-1,1-1 1,0-1-1,0 0 1,0 0-1,0-1 1,0-1 0,0 0-1,1-1 1,16-2-1,-25 1-33,1 1 0,0-1 0,-1 0 0,0-1 0,1 1 0,-1-1 0,0 1 0,0-1 0,0 0 0,0-1 0,-1 1 0,0-1 0,1 1 0,-1-1 0,0 0 0,4-9 0,2-4 119,0-1 0,11-34 1,-11 16-19,-8 30-92,0-1-1,0 1 0,1 0 1,0 0-1,0 0 1,0 0-1,1 0 1,0 1-1,4-8 1,-2 9-6,-1-1 0,1 1 0,1 0 0,-1 0 0,0 1 0,1 0 0,0 0 0,0 0 0,0 0 0,0 1 0,0 0 0,1 0 0,-1 1 0,0 0 0,9-1 0,0 1-4,-1 1-1,1 0 1,-1 1-1,1 0 1,26 7 0,-6 3 6,-25-8 11,0 1-1,0-2 0,0 1 1,0-2-1,17 2 1,-22-1 171,-14-4-44,-7-4-88,0 0 0,-1 0 0,0 2 0,0 0 0,0 1 0,-1 0 0,-21 1 0,29 2-49,0 0 0,0 1 0,0 1 0,0-1 0,1 2 0,-1-1 1,0 1-1,1 1 0,-1-1 0,1 2 0,0-1 0,1 1 0,-17 12 1,11-4 29,0-1 0,1 2 1,-13 15-1,21-22-36,0 0 0,0 1 0,1-1 0,0 1 0,0 0-1,1 0 1,-1 0 0,-2 17 0,5-21-13,1 1-1,-1-1 1,2 1-1,-1 0 1,0-1-1,1 1 1,0 0 0,0-1-1,0 1 1,0-1-1,1 0 1,0 1-1,0-1 1,0 0-1,0 0 1,1 0-1,0 0 1,0-1-1,0 1 1,0-1 0,0 0-1,0 1 1,1-1-1,0-1 1,0 1-1,0-1 1,0 1-1,8 2 1,-7-2-6,0-1 0,-1 0 0,1-1 0,0 0 0,0 1 0,0-1 0,0-1 0,0 1 0,0-1 0,1 0 0,-1 0 0,0 0 0,0-1 0,0 0 0,0 0 0,0 0 0,0-1 0,0 1 0,-1-1 0,1 0 0,0-1 0,-1 1 0,0-1 0,1 0 0,-1 0 0,4-4 1,2-4 10,-2 0 1,1 0-1,-2 0 1,1-1 0,-2 0-1,6-14 1,-8 18 24,-1 0 1,0-1-1,-1 1 1,0-1-1,0 1 0,-1-1 1,0 0-1,0 0 1,-1 0-1,-1-13 0,6 15 256,-4 10-268,0 0 0,0 1-1,1-1 1,-1 0 0,1 0-1,4 6 1,-5-6-19,10 12 17,0 0 0,25 25 0,-15-17-10,-19-20-13,1 0 0,0 0 0,0 0-1,0-1 1,0 1 0,0-1 0,0 0-1,1 0 1,-1 0 0,1 0-1,0-1 1,-1 1 0,1-1 0,0 0-1,0 0 1,0 0 0,0-1 0,0 1-1,0-1 1,0 0 0,5-1-1,-2 0 1,-1-1-1,0 1 0,0-2 0,0 1 0,0-1 1,0 0-1,0 0 0,0 0 0,-1-1 0,0 0 0,0 0 1,6-6-1,18-18 47,-1-1 0,31-41 0,-57 67-40,0 0 0,1 1 0,-1-1 1,1 1-1,0 0 0,-1-1 0,5-1 0,9-8 84,-16 11-90,1 1-1,-1 0 1,0 0 0,0 0-1,0-1 1,1 1 0,-1 0-1,0 0 1,0 0 0,1 0-1,-1-1 1,0 1-1,1 0 1,-1 0 0,0 0-1,0 0 1,1 0 0,-1 0-1,0 0 1,1 0 0,-1 0-1,0 0 1,0 0 0,1 0-1,-1 0 1,0 0-1,1 0 1,-1 0 0,0 0-1,1 0 1,-1 0 0,0 1-1,0-1 1,1 0 0,7 12 39,1 18 10,-9-27-46,2 5 16,1 3 37,-1 0-1,1 0 1,1 0 0,6 13-1,-10-24-52,1 0 0,-1 0-1,0 0 1,0 1 0,1-1-1,-1 0 1,0 0 0,0 0 0,1 0-1,-1 1 1,0-1 0,1 0-1,-1 0 1,0 0 0,1 0 0,-1 0-1,0 0 1,0 0 0,1 0-1,-1 0 1,0 0 0,1 0 0,-1 0-1,0 0 1,1 0 0,-1 0-1,0 0 1,1 0 0,-1-1-1,0 1 1,0 0 0,1 0 0,-1 0-1,0 0 1,0-1 0,1 1-1,-1 0 1,0 0 0,0 0 0,1-1-1,-1 1 1,14-15 51,-11 11-37,34-40 47,31-32 37,-58 66-96,1 0 1,0 1 0,1 1 0,0 0-1,15-8 1,-26 15-8,0 1 0,0-1 0,-1 1 0,1 0 0,0-1 0,0 1 0,0 0 0,0 0 0,0 0 0,0 0 0,0 0 0,0 0 0,0 0 0,0 0 0,0 0 0,0 0 0,0 1 0,0-1 0,0 0 0,0 0 0,0 1 0,0-1 0,0 1 0,-1-1 0,1 1 0,0-1 0,0 1 0,-1 0 0,1-1 0,0 1 0,1 1 0,1 3 0,0 0 0,0 0 1,0 0-1,3 9 0,1 1 3,62 134 177,-67-145-150,1 1 1,1 0-1,-1-1 0,7 7 0,6 9 82,-15-19-114,0 0 0,0 0 0,0 1 0,0-1 0,0-1 1,1 1-1,-1 0 0,0 0 0,1 0 0,-1-1 0,0 1 0,1 0 1,-1-1-1,1 1 0,-1-1 0,1 0 0,-1 0 0,1 1 0,-1-1 0,4 0 1,7-1-3876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41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10248,'0'0'9697,"3"10"-9128,25 129 1602,-18-29-157,-4-24 520,-6-86-2494,0 0 1,0 0 0,0 0 0,0 1 0,0-1 0,0 0 0,0 0-1,0 0 1,0 1 0,0-1 0,0 0 0,0 0 0,0 0 0,0 1 0,0-1-1,0 0 1,0 0 0,0 0 0,0 1 0,0-1 0,1 0 0,-1 0 0,0 0-1,0 1 1,0-1 0,0 0 0,0 0 0,1 0 0,-1 0 0,0 0-1,0 0 1,0 1 0,0-1 0,1 0 0,-1 0 0,0 0 0,0 0 0,1 0-1,-1 0 1,0 0 0,0 0 0,0 0 0,1 0 0,-1 0 0,0 0 0,0 0-1,0 0 1,1 0 0,-1 0 0,0 0 0,0 0 0,0 0 0,1 0-1,-1 0 1,0-1 0,14-13 792,13-29-478,-25 40-232,14-28 240,14-38 0,-22 49-163,0 0 0,1 0 1,1 1-1,1 0 0,26-33 0,-34 48-200,0 0 0,1 1 0,-1 0 0,1 0 0,0 0 0,0 0 0,1 1 0,7-4 0,-11 5 0,0 1 0,1-1 0,-1 1 0,0 0 0,1 0 0,-1 0 0,0 0 0,1 0 0,-1 0 0,0 0 0,1 0 0,-1 0 0,0 0 0,1 1 0,-1-1 0,0 1 0,0-1 0,1 1 0,-1-1 0,0 1 0,0 0 0,0-1 0,0 1 0,0 0 0,0 0 0,0 0 0,0 0 0,0 0 0,0 0 0,0 0 0,-1 0 0,1 0 0,0 0 0,-1 1 0,1 0 0,4 11 0,0-1 0,-1 1 0,0-1 0,-1 1 0,0 0 0,0 16 0,1 82 0,-4-107 0,0-3 0,0-1 0,0 0 0,0 0 0,0 0 0,0 0 0,0 1 0,0-1 0,0 0 0,0 0 0,0 0 0,0 0 0,0 1 0,0-1 0,0 0 0,0 0 0,0 0 0,0 0 0,1 0 0,-1 1 0,0-1 0,0 0 0,0 0 0,0 0 0,0 0 0,0 0 0,0 0 0,1 0 0,-1 0 0,0 1 0,0-1 0,0 0 0,0 0 0,1 0 0,-1 0 0,0 0 0,0 0 0,0 0 0,0 0 0,1 0 0,8-3 0,12-10 0,-18 11 0,12-9 0,-1-2 0,0 1 0,-1-2 0,0 0 0,16-25 0,-19 25 0,0 1 0,1 0 0,0 0 0,1 1 0,1 1 0,0 0 0,21-15 0,-32 25 0,-1 1 0,1-1 0,0 0 0,-1 0 0,1 1 0,0-1 0,0 1 0,-1-1 0,1 1 0,0 0 0,0-1 0,0 1 0,0 0 0,-1 0 0,1 1 0,0-1 0,0 0 0,0 1 0,-1-1 0,1 1 0,2 0 0,-2 0 0,1 1 0,-1 0 0,1 0 0,-1 0 0,0 0 0,0 0 0,0 0 0,0 1 0,0-1 0,-1 0 0,3 6 0,3 5 0,-2 0 0,0 1 0,-1-1 0,4 17 0,-7-24 0,4 14 0,4 21 0,9 70 0,-12-62 0,-5-57 0,1-1 0,1 1 0,-1 0 0,1 1 0,1-1 0,-1 0 0,7-7 0,-6 6 0,11-17-3935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02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41 340 5920,'0'0'7546,"-1"11"-7092,-1 2-292,-3 33 612,5-45-735,0-1 1,0 1 0,1-1 0,-1 0-1,0 1 1,0-1 0,0 1 0,0-1 0,0 0-1,0 1 1,1-1 0,-1 1 0,0-1 0,0 0-1,1 1 1,-1-1 0,0 0 0,1 1-1,-1-1 1,0 0 0,1 0 0,-1 1 0,0-1-1,1 0 1,-1 0 0,1 0 0,-1 1 0,0-1-1,1 0 1,-1 0 0,1 0 0,-1 0 0,0 0-1,1 0 1,-1 0 0,1 0 0,-1 0-1,1 0 1,-1 0 0,1 0 0,-1 0 0,0 0-1,1 0 1,-1-1 0,1 1 0,-1 0 0,0 0-1,1-1 1,1 1 52,0-1 0,-1 1-1,1-1 1,-1 0 0,1 0 0,0 0-1,-1 0 1,0 0 0,1 0 0,-1 0-1,2-3 1,11-22 641,-2-1 0,16-53 0,-22 58-393,-2 1 1,0-1-1,-2 0 1,1-25-1,0-7 583,1-2 912,-2 45-1466,-1 10-318,-1 0 1,0 1-1,0-1 0,1 0 1,-1 0-1,0 1 1,0-1-1,0 0 1,0 0-1,0 1 0,0-1 1,0 0-1,0 0 1,0 1-1,0-1 1,0 0-1,-1 0 1,1 1-1,0-1 0,-1-1 1,7 5 1195,5 9-967,7 20-135,0 2 0,-3 0 0,-1 1 1,-1 1-1,-2 0 0,-1 1 1,8 72-1,-9-60-62,-6-36-52,-1 0 0,0-1-1,0 1 1,-2 0-1,1 0 1,-2 0 0,-1 13-1,2-25-22,-1 1 0,1-1 0,-1 1 0,1-1 0,-1 0 0,0 1 0,1-1 0,-1 0 0,0 0 0,0 1 0,0-1 0,0 0-1,0 0 1,0 0 0,0 0 0,-1 0 0,1 0 0,0-1 0,0 1 0,-1 0 0,1-1 0,-1 1 0,1 0 0,0-1 0,-1 0 0,1 1 0,-1-1 0,1 0 0,-1 0 0,1 0 0,-1 0 0,-2 0 0,-6-1 22,1 0 1,-1 0 0,1-1-1,-10-3 1,9 2-7,-7-3 30,1 0 0,0 0 0,1-2 0,0 0 0,0-1 0,-19-14-1,-15-9 257,34 20-76,15 12-228,-1-1 1,1 1 0,0 0-1,0 0 1,0 0 0,0-1-1,-1 1 1,1 0 0,0 0-1,0-1 1,0 1 0,0 0-1,0-1 1,0 1 0,0 0-1,-1 0 1,1-1 0,0 1-1,0 0 1,0-1 0,0 1-1,0 0 1,0 0 0,1-1-1,-1 1 1,0 0 0,0-1-1,0 1 1,1-1-1,1 0 0,-1 1-1,0-1 1,1 1 0,-1-1 0,1 1 0,-1-1 0,1 1-1,-1 0 1,1 0 0,-1 0 0,1 0 0,-1 0-1,1 0 1,-1 0 0,1 0 0,2 1 0,240 18 14,-223-18-30,1-1 1,0-2-1,-1 0 1,0-1-1,1-2 1,-1 0 0,-1-1-1,1-1 1,-1 0-1,34-19 1,-40 16 8,0-1-1,-1 0 1,1-1 0,12-15 0,-9 10 3,-14 14 4,0 0-1,0-1 1,0 1 0,0-1 0,-1 0 0,0 0 0,1 0 0,-1 0 0,-1 0-1,1 0 1,0-1 0,-1 1 0,0 0 0,0-1 0,-1 1 0,1-1-1,-1 1 1,0-1 0,0 1 0,0-1 0,-1 1 0,1-1 0,-1 1 0,0-1-1,-1 1 1,1 0 0,-1-1 0,0 1 0,0 0 0,0 0 0,0 0-1,-1 0 1,1 1 0,-6-6 0,4 4 17,0 1 0,0-1 0,-1 1 0,0 0 0,0 0 0,-6-4 0,10 7-20,0 1 0,0-1 0,1 1 0,-1 0-1,0-1 1,0 1 0,0 0 0,0-1 0,1 1-1,-1 0 1,0 0 0,0 0 0,0 0 0,0 0-1,0 0 1,0 0 0,0 0 0,0 0-1,0 0 1,1 0 0,-1 1 0,0-1 0,0 0-1,0 1 1,0-1 0,0 0 0,1 1 0,-1-1-1,0 1 1,0 0 0,1-1 0,-1 1 0,1-1-1,-1 1 1,0 0 0,1 0 0,-1-1 0,1 1-1,-1 0 1,1 0 0,0 0 0,-1-1 0,1 1-1,0 0 1,-1 0 0,1 0 0,0 0 0,0 0-1,0 0 1,0 0 0,0 1 0,-1 5-7,0 1 0,1 0 0,0-1 1,0 1-1,1 0 0,0-1 0,0 1 1,1-1-1,-1 1 0,2-1 0,-1 0 1,1 1-1,0-1 0,1-1 0,0 1 1,0 0-1,0-1 0,1 0 0,0 0 0,6 6 1,-3-4-5,0-1 1,0 0 0,0 0 0,1-1 0,1 0-1,-1 0 1,1-1 0,0 0 0,0-1 0,0 0-1,0-1 1,1 0 0,18 3 0,-15-4-2,0-1 1,0 0-1,0-1 1,0 0-1,0-1 1,0 0-1,0-2 1,-1 0-1,1 0 1,0-1-1,-1 0 1,0-2 0,16-7-1,-18 6 2,0 0-1,0 0 0,0-1 1,-1-1-1,0 1 1,12-16-1,-19 21 12,-1-1 1,1 1-1,-1-1 0,0 0 0,0 0 0,0 1 0,0-1 0,-1 0 1,0-1-1,0 1 0,0 0 0,0 0 0,0 0 0,-1-1 0,0 1 1,0 0-1,0-1 0,-1 1 0,1 0 0,-1 0 0,0 0 0,0-1 1,-3-6-1,3 9 1,0-1 0,0 1 0,0-1 0,0 1 0,-1-1 0,1 1 0,-1 0 0,1 0 0,-1 0 0,0 0 0,0 0 0,0 0 0,0 0 0,0 1 0,0-1 0,-1 1 0,1-1 0,0 1 0,-1 0 1,1 0-1,-4-1 0,3 2-1,1 0 0,-1 0 0,1 0 0,-1 1 0,0-1 0,1 0 0,-1 1 0,1 0 0,0 0 0,-1 0 0,1 0 0,-1 0 0,1 0 0,0 0 0,0 1 0,0-1 0,0 1 1,0 0-1,0 0 0,0-1 0,-2 5 0,0-2 3,1 0 0,0 1 0,1-1-1,-1 0 1,1 1 0,0-1 0,0 1 0,0 0 0,1 0 0,-1 0 0,1 0 0,1-1 0,-1 2 0,0-1 0,1 0 0,0 0 0,1 0-1,-1 0 1,1 0 0,0 0 0,0 0 0,0 0 0,1-1 0,3 8 0,-1-3-5,1 0 1,0 0-1,0-1 1,1 1-1,0-2 1,0 1-1,1-1 1,0 0-1,1 0 0,-1 0 1,14 7-1,-12-8-8,1 0-1,-1-1 0,1-1 1,0 1-1,1-2 0,-1 1 1,1-2-1,0 1 0,-1-1 1,1-1-1,0 0 0,15 0 1,-21-2-19,0 1-1,0-1 1,0 0 0,0 0 0,0-1 0,0 1-1,8-5 1,3-6-4313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03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4720,'0'0'12231,"12"-4"-11645,-4 2-475,5-2 99,0 1-1,0 0 1,0 1-1,25-1 0,83 6 1200,37 0-296,293 20 1301,-433-22-2302,32 4 401,0-2 0,0-2 0,0-3-1,67-10 1,-107 11-537,6-2 545,-7-2-3894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08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1158 6728,'0'0'7641,"11"-10"-7145,4-4-286,1-1 0,-2 0 0,0-1-1,-1-1 1,-1 0 0,16-29 0,24-72 710,30-64 235,-62 141-865,-3-1 0,-1-1 1,15-70-1,-23 78-48,-2-1-1,-2 0 1,-1 0-1,-4-70 1,0 93-96,-2-18 133,3 29-233,0 1 1,-1-1-1,1 1 0,0 0 0,-1-1 1,1 1-1,-1-1 0,0 1 0,1 0 1,-1 0-1,0-1 0,0 1 1,0 0-1,0 0 0,-1-2 0,1 3-27,1 0-1,-1 0 1,1 0-1,-1 1 1,1-1-1,-1 0 1,1 0-1,-1 0 1,1 0-1,-1 1 1,1-1-1,-1 0 1,1 0-1,-1 1 1,1-1-1,-1 0 0,1 1 1,0-1-1,-1 0 1,1 1-1,0-1 1,-1 1-1,0 0 1,-10 14 140,3-2-90,1 1 0,1 0 0,0 0 1,-7 25-1,-12 68 102,17-67-105,-6 26 106,-8 92 0,20-122-110,1-1 0,2 1 1,2-1-1,9 49 1,-11-80-56,0 0 1,0 0-1,1 0 1,-1 0-1,1 0 1,0-1-1,0 1 1,0-1-1,0 1 1,1-1-1,0 0 1,-1 0-1,1 0 1,5 4-1,-6-6-4,0 1 0,0-1 0,0 0 0,0 0 0,1 0 0,-1 0 0,1 0 0,-1 0 0,0-1 0,1 1 0,-1-1 0,1 0 0,0 0 0,-1 1 0,1-2 0,-1 1 0,1 0 1,-1 0-1,1-1 0,-1 0 0,0 1 0,1-1 0,-1 0 0,4-2 0,7-4 22,0-1 1,0-1 0,-1 0 0,-1-1 0,1 0 0,-1-1 0,13-17 0,2-6 77,31-54 1,-31 45 18,-2-2 0,-2 0 0,-2-2 0,-2 0-1,-3-1 1,-1-1 0,-2 0 0,-3 0 0,-2-1-1,2-70 1,-9 98-60,1 7 58,-1 0 0,-1 1 0,-5-29 0,6 43-102,0-1 0,0 1 0,0-1 1,0 0-1,0 1 0,0-1 1,-1 1-1,1-1 0,0 1 0,0-1 1,-1 0-1,1 1 0,0-1 0,-1 1 1,1 0-1,-1-1 0,1 1 1,0-1-1,-1 1 0,0-1 0,-5 7 197,-4 25-55,9-29-150,-17 107 177,6-29-112,-18 95 147,-14 67 0,29-162-143,-7 28 149,22-108-229,-6 22 164,6-18-26,3-16-23,5-10-46,1 1 0,0-1 0,2 1 0,0 1 0,1 0 0,2 1 0,24-30 0,-37 48-59,0 0-1,0 0 1,0 0 0,0 0-1,0 0 1,0 0-1,1 0 1,-1 1 0,0-1-1,0 0 1,0 1 0,1-1-1,-1 1 1,0-1-1,1 1 1,-1 0 0,1-1-1,-1 1 1,0 0 0,1 0-1,-1 0 1,3 0-1,-2 1 0,0 0 0,0 0 0,0-1 0,0 1 0,0 1 0,0-1 0,0 0 0,-1 0 0,1 1 0,0-1-1,-1 1 1,1-1 0,1 3 0,4 6 7,0 1 0,-1-1 1,0 1-1,5 12 0,-10-19-12,10 21 9,-7-15-8,0 1 1,1-1 0,0 0-1,1 0 1,0 0-1,13 14 1,-19-23-3,1 0 1,0-1-1,0 1 0,0 0 0,-1-1 1,1 1-1,0-1 0,0 1 0,0-1 1,0 1-1,0-1 0,0 0 0,0 1 0,0-1 1,0 0-1,0 0 0,0 0 0,0 0 1,1 0-1,-1 0 0,0 0 0,1-1 1,1 1 1,-1-1 1,1 0-1,-1 0 0,0 0 1,0-1-1,0 1 1,1 0-1,-1-1 1,2-2-1,2-2 13,1-1 0,-1 0-1,9-13 1,-10 11 1,0 0-1,-1 1 1,0-1 0,0-1 0,-1 1 0,3-16 0,6-58 165,-11 68-114,0 6-50,-1 7 6,0 0 1,0 0-1,0 0 0,1 0 0,-1 0 0,1 0 0,-1 0 1,1 0-1,1-3 0,-1 4-19,-1 1 0,1-1-1,0 1 1,0-1 0,-1 1 0,1-1 0,0 1 0,0 0-1,0-1 1,0 1 0,0 0 0,-1 0 0,1 0 0,0-1-1,0 1 1,0 0 0,0 0 0,0 0 0,0 1 0,0-1 0,0 0-1,-1 0 1,1 0 0,0 1 0,1 0 0,1-1-6,17 5 14,32 12-1,-45-13-11,1-1 1,-1 2 0,0-1-1,0 1 1,0 0-1,11 12 1,-4-3-3,-2 1 0,0 0 0,-1 1 0,-1 0 0,0 0 0,10 26 0,-16-31 3,9 20 21,-13-30-23,1 0 0,-1-1-1,1 1 1,0 0 0,-1 0 0,1-1 0,0 1 0,-1-1 0,1 1-1,0 0 1,0-1 0,0 0 0,-1 1 0,1-1 0,0 1 0,0-1-1,0 0 1,0 0 0,0 1 0,0-1 0,0 0 0,0 0 0,0 0-1,0 0 1,0 0 0,-1 0 0,1 0 0,0-1 0,0 1 0,1 0-1,17-9 30,-1-1 0,-1 0 0,0-1 0,0-1-1,29-27 1,-28 19 1,-3 6-95,-16 49 26,0-20 37,1 0-1,0 0 1,1 0-1,1 0 1,3 15-1,-4-29 5,0 1 0,-1-1 0,1 0 0,0 1 0,0-1 0,0 0 0,0 1 0,0-1 0,0 0 0,0 0 0,1 0 0,-1 0 0,0 0 0,1 0 1,-1 0-1,0 0 0,1-1 0,-1 1 0,1-1 0,-1 1 0,1-1 0,-1 1 0,1-1 0,0 0 0,-1 0 0,1 1 0,-1-1 0,1-1 0,0 1 0,-1 0 0,1 0 0,-1 0 0,1-1 0,0 1 0,-1-1 0,1 1 0,-1-1 0,0 0 0,1 0 0,-1 1 0,1-1 0,-1 0 0,0 0 0,0 0 0,0-1 0,1 1 1,-1 0-1,0 0 0,-1-1 0,1 1 0,0 0 0,0-1 0,0 1 0,0-4 0,0 2 4,0 0 0,0 0 0,-1-1 0,0 1 0,1 0 0,-1 0 0,0-1-1,-1 1 1,1 0 0,-1 0 0,1-1 0,-1 1 0,0 0 0,0 0 0,0 0 0,-2-3 0,-3-4 32,0 1 0,0 0 0,-12-12 0,5 5 32,11 14-53,0-1-1,-1 1 1,1-1-1,-1 1 1,1 0-1,-1-1 1,0 2-1,0-1 1,0 0-1,0 0 1,0 1-1,0 0 1,0-1-1,0 1 1,-4 0-1,-6-2 79,13 3-94,0 0 0,0 0 0,0 0 0,0-1 0,0 1 0,0 0 0,0 0 0,0 0 0,1 0 0,-1 0-1,0 0 1,0 0 0,0 0 0,0 0 0,0 0 0,0-1 0,0 1 0,0 0 0,0 0 0,0 0 0,0 0-1,0 0 1,0 0 0,0 0 0,0 0 0,0 0 0,0-1 0,0 1 0,0 0 0,0 0 0,0 0 0,0 0-1,-1 0 1,2 0-19,6-4-15,3 1 25,0 0 0,-1 1-1,16-2 1,17-3 3,4-4 4,-21 5-12,0 0 0,-1-2 0,30-13 0,-54 21 11,1 0-1,-1 0 1,0-1 0,0 1 0,1 0 0,-1 0 0,0 0 0,0 0-1,1 0 1,-1 0 0,0-1 0,0 1 0,1 0 0,-1 0 0,0 0-1,1 0 1,-1 0 0,0 0 0,0 0 0,1 0 0,-1 0-1,0 0 1,1 0 0,-1 1 0,0-1 0,0 0 0,1 0 0,-1 0-1,0 0 1,0 0 0,1 0 0,-1 1 0,0-1 0,0 0 0,1 0-1,-1 0 1,0 1 0,0-1 0,0 0 0,1 1 0,-1 15 9,-13 30 62,9-35-60,-9 28 43,7-23-21,1-1 1,-4 19 0,9-28-20,-1-1 1,0 1-1,1-1 1,0 1-1,1-1 0,-1 1 1,1-1-1,0 1 1,0-1-1,3 8 1,-4-13-11,0 1 0,0-1 1,1 1-1,-1-1 0,0 1 0,0-1 1,1 1-1,-1-1 0,0 1 0,1-1 1,-1 1-1,0-1 0,1 1 1,-1-1-1,1 0 0,-1 1 0,1-1 1,-1 0-1,0 1 0,1-1 1,0 0-1,-1 0 0,1 1 0,-1-1 1,1 0-1,-1 0 0,1 0 0,-1 0 1,1 0-1,-1 0 0,1 0 1,0 0-1,-1 0 0,1 0 0,-1 0 1,1 0-1,-1 0 0,1 0 1,0-1-1,-1 1 0,1 0 0,-1 0 1,1-1-1,0 0 0,24-19 53,-18 13-30,11-7 22,-2-1 0,0 0 0,0-2 0,18-26 0,-29 34-28,3-1 37,-8 10-55,0 0 0,1 0 1,-1 0-1,0 0 0,1 1 1,-1-1-1,0 0 0,1 0 1,-1 0-1,0 1 0,1-1 1,-1 0-1,0 1 0,0-1 1,1 0-1,-1 0 0,0 1 0,0-1 1,0 0-1,0 1 0,1-1 1,-1 0-1,0 1 0,0-1 1,0 1-1,0-1 0,0 0 1,0 1-1,0-1 0,0 0 0,0 1 1,0-1-1,0 0 0,0 1 1,0 0-1,6 38 41,-4-21-15,1 0 0,7 24-1,-7-35-21,-1-1 0,1 0 0,0 0 0,0 0 0,1 0-1,0 0 1,0-1 0,0 1 0,1-1 0,5 5 0,-7-8-4,0-1 1,0 1-1,0-1 0,0 1 1,0-1-1,1 0 1,-1 0-1,0 0 1,1-1-1,-1 1 1,1-1-1,-1 0 1,0 0-1,1 0 0,-1 0 1,1-1-1,-1 1 1,0-1-1,4-1 1,11-3 0,0-1 1,19-8 0,-31 11-8,16-7 1,-1-1 1,0-2 0,-1 0 0,35-31-1,-2 3 43,-38 30-20,1 0 16,23-22 1,-36 29-37,-6 5 0,-8 7 0,-15 17 0,5-4 0,-24 29 0,38-42 0,2 0 0,-1 0 0,1 1 0,0 0 0,1 0 0,0 0 0,-5 17 0,8-22 0,1-1 0,-1 1 0,1-1 0,0 1 0,0 0 0,0-1 0,1 1 0,-1-1 0,1 1 0,0-1 0,0 1 0,0-1 0,0 0 0,4 7 0,-4-9 0,-1 0 0,1 1 0,0-1 0,0 0 0,0 0 0,0 0 0,0 0 0,1 0 0,-1 0 0,0 0 0,0 0 0,1 0 0,-1 0 0,0 0 0,1-1 0,-1 1 0,1-1 0,-1 1 0,1-1 0,-1 0 0,1 1 0,-1-1 0,1 0 0,0 0 0,-1 0 0,1 0 0,-1 0 0,1-1 0,-1 1 0,1 0 0,-1-1 0,1 1 0,-1-1 0,1 1 0,-1-1 0,2-1 0,0 1 0,-1-1 0,1 0 0,-1 0 0,0 0 0,1 0 0,-1-1 0,0 1 0,0-1 0,-1 1 0,1-1 0,0 0 0,-1 1 0,1-1 0,-1 0 0,0 0 0,0 0 0,0 0 0,-1 0 0,1 0 0,-1 0 0,1 0 0,-1 0 0,0-1 0,-1-3 0,0-6 0,0 1 0,-1 0 0,0 0 0,-8-22 0,3 19 0,7 15 0,-1 0 0,1 0 0,0 0 0,0 1 0,-1-1 0,1 0 0,0 0 0,0 0 0,0 0 0,-1 0 0,1 1 0,0-1 0,0 0 0,0 0 0,0 0 0,0 1 0,-1-1 0,1 0 0,0 0 0,0 0 0,0 1 0,0-1 0,0 0 0,0 0 0,0 1 0,0-1 0,0 0 0,0 0 0,0 1 0,0-1 0,0 0 0,0 0 0,0 1 0,-1 33 0,10 52 0,11 212 0,-21-260 0,-1-1 0,-1 0 0,-3 0 0,-1-1 0,-1 1 0,-14 36 0,21-69 0,-1-1 0,1 1 0,-1 0 0,0-1 0,0 1 0,0-1 0,-1 1 0,1-1 0,-1 0 0,0 0 0,1 0 0,-7 4 0,7-6 0,-1 0 0,1 1 0,-1-1 0,0-1 0,1 1 0,-1 0 0,0-1 0,0 1 0,1-1 0,-1 0 0,0 0 0,0 0 0,0 0 0,1-1 0,-1 1 0,0-1 0,0 1 0,1-1 0,-4-1 0,-9-3 0,0 0 0,1-1 0,0-1 0,0 0 0,-22-16 0,33 20 0,1 1 0,-1 0 0,1-1 0,0 0 0,0 1 0,0-1 0,0 0 0,0 0 0,1 0 0,0 0 0,-1-1 0,1 1 0,0 0 0,0-1 0,1 1 0,-1 0 0,1-1 0,-1 1 0,1-1 0,0 1 0,1-1 0,-1 1 0,0 0 0,1-1 0,0 1 0,2-7 0,3-4 0,0 0 0,1 0 0,1 1 0,14-21 0,-20 31 0,29-38 0,69-68 0,-61 67 0,1 3 0,-26 27 0,-1-1 0,0 0 0,-1-1 0,16-25 0,86-188 0,-100 192 0,-2-1 0,-1 0 0,10-65 0,0-114 0,-21 199 0,0 11 0,0 1 0,0-1 0,1 1 0,-1 0 0,1-1 0,0 1 0,0-1 0,0 1 0,4-7 0,-5 11 0,0 0 0,0 0 0,0-1 0,0 1 0,0 0 0,0 0 0,1 0 0,-1 0 0,0-1 0,0 1 0,0 0 0,0 0 0,0 0 0,1 0 0,-1 0 0,0 0 0,0-1 0,0 1 0,0 0 0,1 0 0,-1 0 0,0 0 0,0 0 0,0 0 0,0 0 0,1 0 0,-1 0 0,0 0 0,0 0 0,0 0 0,1 0 0,-1 0 0,0 0 0,0 0 0,0 0 0,1 0 0,-1 0 0,0 0 0,0 0 0,0 0 0,1 1 0,6 8 0,3 17 0,-10-24 0,7 26 0,-1 1 0,-2 0 0,-1 0 0,-1 0 0,-1 0 0,-4 33 0,-19 100 0,15-119 0,4-5 0,2-28 0,1-1 0,-1 0 0,-1 0 0,-3 12 0,3-11 0,8-14 0,6-13 0,-2-3 0,18-24 0,-27 44 0,-1-1 0,1 1 0,0 0 0,0-1 0,0 1 0,-1 0 0,1 0 0,0-1 0,0 1 0,0 0 0,0 0 0,-1 0 0,1 0 0,0 0 0,0 0 0,0 0 0,0 0 0,0 1 0,-1-1 0,1 0 0,0 0 0,0 1 0,0-1 0,0 1 0,20 10 0,-14-4 0,0 0 0,0 0 0,7 12 0,10 11 0,-4-10 0,-4-3 0,2 0 0,29 22 0,-41-35 0,-1 0 0,1-1 0,1 0 0,-1 0 0,0 0 0,1-1 0,-1 0 0,1 0 0,0 0 0,0-1 0,0 0 0,0 0 0,9-1 0,-12-1 0,-1 0 0,1 0 0,-1 0 0,0 0 0,1 0 0,-1-1 0,0 0 0,0 0 0,0 1 0,0-2 0,0 1 0,0 0 0,0-1 0,-1 1 0,0-1 0,4-4 0,3-5 0,0-1 0,10-19 0,-13 21 238,-1-1 1,5-18-1,-2 0-5332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08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9848,'0'0'2424,"97"2"-1752,-7 2-192,7-4 16,0 0-8,-5 2 0,-1 2-24,-4-2-8,-1-2-8,-1-2-1,4 2-71,-11-4 0,-7-4-296,-7-10 16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12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1056 6016,'0'0'7913,"6"-16"-7329,66-135 893,-7 16 3,21-78 648,-72 167-1346,-1-1 0,11-84-1,-23 129-699,-1 0-1,1-1 0,-1 1 0,0-1 0,0 1 0,0-1 1,0 1-1,0 0 0,-1-1 0,1 1 0,-1-1 1,1 1-1,-1 0 0,0 0 0,0-1 0,0 1 1,0 0-1,-2-3 0,2 5-63,1 0 0,0 0 0,-1 0 0,1 0 0,-1 0 0,1 0 0,0 0 0,-1 0 0,1 0 0,0 0 0,-1 0 0,1 0 0,-1 0 0,1 0 0,0 0 0,-1 0 0,1 0 1,0 0-1,-1 1 0,1-1 0,0 0 0,-1 0 0,1 0 0,0 1 0,-1-1 0,1 0 0,0 0 0,0 1 0,-1-1 0,1 0 0,0 0 0,0 1 0,0-1 0,-1 0 0,1 1 0,-11 15 157,1 1-100,1 2 0,1-1 0,1 1 0,-8 31 0,-11 84 74,16-75-62,2-16-20,2 0 0,0 49 0,6-80-51,1-1-1,0 1 1,6 18-1,-6-25 5,1 1 0,-1-1 0,2 1 0,-1-1 0,0 0 1,1 0-1,0 0 0,0 0 0,5 5 0,-6-9-12,-1 0 1,1 0 0,-1 0 0,1 0 0,0 0-1,-1 0 1,1-1 0,0 1 0,-1-1 0,1 1 0,0-1-1,0 0 1,0 0 0,-1 1 0,1-1 0,0-1-1,0 1 1,0 0 0,-1 0 0,1-1 0,0 1 0,0-1-1,-1 1 1,4-2 0,5-3 18,-1 1 0,1-1 0,8-7-1,-11 8-1,10-9 31,0 1 1,0-2 0,-2-1 0,1 0 0,16-22 0,-1-4 124,28-47 1,-35 42-10,-2-1 1,-2-1 0,27-98 0,-38 113-114,40-176 466,-47 201-488,-1 0 0,0 0-1,0 0 1,-1 0 0,0 0-1,0 0 1,-1 0-1,0 0 1,0 0 0,-6-14-1,6 17 76,-5-5 172,6 10-275,-1 0-1,1 1 0,-1-1 1,1 0-1,-1 1 1,1-1-1,-1 0 1,1 1-1,0-1 0,-1 1 1,1-1-1,-1 1 1,1-1-1,0 1 1,-1-1-1,1 1 0,0-1 1,0 1-1,0 0 1,-1-1-1,1 1 1,0-1-1,0 1 0,0 0 1,-47 111 272,-48 243 275,87-321-501,-29 164 246,29-137-200,7-48-64,0-1-1,-1 0 0,0 0 1,-1 0-1,0 0 1,-9 19-1,5-8 104,7-16 27,4-19-93,12-26-12,2 1-1,26-40 0,-37 65-40,1 0-1,1 1 1,0 1-1,1 0 0,0 0 1,0 0-1,1 2 1,0-1-1,18-9 0,-28 17-16,0 0 0,1 1-1,-1-1 1,1 1 0,-1 0-1,1-1 1,-1 1 0,0 0-1,1 0 1,-1 0-1,1 0 1,-1 0 0,1 0-1,-1 0 1,1 0 0,-1 1-1,1-1 1,-1 0 0,1 1-1,1 0 1,-1 1-2,1 0-1,0-1 1,-1 1 0,1 0-1,-1 1 1,0-1 0,0 0-1,0 1 1,2 3 0,4 7-13,0 0 1,-2 0-1,7 19 0,-8-19 4,13 23 10,0 0 0,38 51 0,-46-71 10,-7-14-12,-1 1 0,0 0 1,1-1-1,0 1 1,0-1-1,0 0 0,0 0 1,0 0-1,0 0 0,0-1 1,0 1-1,1-1 1,-1 0-1,1 0 0,-1 0 1,1 0-1,-1 0 1,1-1-1,0 0 0,-1 0 1,1 0-1,4 0 0,1-1 2,-1 0 0,1-1 0,-1 0 0,0 0 0,0-1-1,0 1 1,0-2 0,10-5 0,-5 0 3,0-1-1,0-1 1,-2 1 0,1-2-1,-1 0 1,-1 0-1,0-1 1,9-16 0,-17 25 4,0 0 1,0 0-1,0-1 1,-1 1-1,1 0 1,-1-1-1,0 0 1,0-6-1,-1 9 4,0 0-1,0-1 1,0 1-1,0-1 1,0 1-1,0 0 1,-1-1 0,1 1-1,-1 0 1,0-1-1,0 1 1,0 0 0,0 0-1,0 0 1,0-1-1,-1 1 1,-1-2-1,2 3-8,0 1-1,1-1 1,-1 1 0,0 0-1,0 0 1,0-1-1,1 1 1,-1 0-1,0 0 1,0 0-1,0 0 1,0 0-1,1 0 1,-1 0 0,0 0-1,0 0 1,0 0-1,0 0 1,1 0-1,-1 1 1,0-1-1,0 0 1,1 1-1,-1-1 1,0 0 0,0 1-1,1-1 1,-1 1-1,0-1 1,1 1-1,-1 0 1,1-1-1,-2 2 1,-24 27 59,20-21-55,0 0-10,0 0 0,1 0-1,0 1 1,0 0 0,1 0-1,0 0 1,1 0-1,0 1 1,-3 12 0,5-17 0,0 1-1,0 0 1,0 0 0,1 0 0,0 0 0,0 0 0,1 0-1,0 0 1,0 0 0,0 0 0,0 0 0,1 0 0,0 0-1,1-1 1,-1 1 0,6 8 0,-6-12 2,0 0 0,1 0 0,-1 0 0,0 0 0,1-1 0,-1 1 0,1-1 0,0 1 0,-1-1 0,1 0 0,0 0-1,0 0 1,5 0 0,-1 1 5,0-1 0,0-1 0,0 1 0,12-2 0,-13 0 4,1 0 1,-1 0 0,0-1-1,0 0 1,0-1-1,0 1 1,0-1 0,0 0-1,-1-1 1,1 0 0,9-8-1,2-4 33,28-34 0,-36 39-28,44-62 74,0 1 144,-47 66-179,0 0-1,0 1 0,13-8 1,-19 13-52,1 0-1,-1 0 1,1 0 0,0 1 0,-1-1 0,1 0 0,-1 1 0,1-1 0,-1 0 0,1 1-1,-1-1 1,0 1 0,1-1 0,-1 1 0,1-1 0,-1 1 0,0-1 0,1 1 0,-1-1-1,0 1 1,0-1 0,0 1 0,1 0 0,-1-1 0,0 1 0,0-1 0,0 2-1,7 21 38,-7-22-37,4 17 13,-1 0 1,-2 0-1,1 0 0,-2 1 1,-2 19-1,0 9 1,5-37-16,3-12 0,8-15 0,-12 13 0,28-35 0,-19 23 0,1 0 0,1 1 0,0 0 0,0 1 0,2 1 0,31-23 0,-46 35 0,0 1 0,1 0 0,-1 0 0,1 0 0,-1 0 0,1-1 0,-1 1 0,1 0 0,-1 0 0,1 0 0,0 0 0,-1 0 0,1 0 0,-1 0 0,1 1 0,-1-1 0,1 0 0,-1 0 0,1 0 0,-1 0 0,0 1 0,1-1 0,-1 0 0,1 0 0,-1 1 0,1-1 0,-1 0 0,0 1 0,1-1 0,-1 1 0,0-1 0,1 0 0,-1 1 0,0-1 0,0 1 0,1-1 0,-1 1 0,0-1 0,0 1 0,0-1 0,0 1 0,1-1 0,-1 1 0,0-1 0,0 1 0,0 0 0,4 30 0,-4-28 0,0 60 0,-1-45 0,0 0 0,3 24 0,-1-36 0,1 10 0,-2-16 0,0 0 0,0 1 0,0-1 0,0 0 0,0 0 0,0 1 0,0-1 0,1 0 0,-1 0 0,0 0 0,0 0 0,0 1 0,1-1 0,-1 0 0,0 0 0,0 0 0,0 0 0,1 0 0,-1 0 0,0 0 0,0 0 0,0 1 0,1-1 0,-1 0 0,0 0 0,0 0 0,1 0 0,-1 0 0,0 0 0,0 0 0,1 0 0,-1 0 0,0 0 0,0-1 0,1 1 0,-1 0 0,0 0 0,0 0 0,0 0 0,1 0 0,-1 0 0,0 0 0,0-1 0,0 1 0,1 0 0,-1 0 0,0 0 0,0 0 0,0-1 0,0 1 0,0 0 0,1 0 0,-1 0 0,0-1 0,0 1 0,0-1 0,30-30 0,-9 9 0,1 1 0,45-35 0,-65 55 0,0 0 0,0 0 0,0 0 0,0 0 0,1 0 0,-1 1 0,0-1 0,0 1 0,1-1 0,-1 1 0,0 0 0,1 0 0,-1 0 0,0 0 0,0 0 0,1 0 0,-1 1 0,0-1 0,0 1 0,1 0 0,-1 0 0,0 0 0,0 0 0,0 0 0,0 0 0,0 0 0,0 1 0,0-1 0,2 3 0,6 5 0,0 1 0,-1 1 0,16 21 0,-10-12 0,-11-14 0,0 0 0,1 0 0,0-1 0,0 0 0,0 0 0,1-1 0,0 1 0,0-1 0,0 0 0,0-1 0,1 1 0,-1-1 0,1-1 0,0 1 0,8 1 0,-12-4 0,-1 0 0,0 0 0,0 0 0,0 0 0,1-1 0,-1 1 0,0-1 0,0 0 0,0 1 0,0-1 0,0 0 0,0 0 0,0 0 0,2-2 0,25-19 0,-27 20 0,2-2 121,0 0 0,0 0-1,-1 0 1,0 0 0,0-1 0,0 1-1,3-8 1,6-16-3128,-9 21 879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12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8640,'0'0'1545,"17"2"-954,239 14 1259,-129-8-1143,227 10 2337,-130-21-3920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14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0 8032,'0'0'6342,"0"11"-5683,0 1-410,-1 1 1,0 0 0,-1-1-1,0 1 1,-1-1-1,0 1 1,-1-1 0,0 0-1,-7 12 1,4-11 32,1-2 74,0-1 1,0 1-1,-1-1 0,-15 16 1,22-26-333,0 0 1,-1 1-1,1-1 0,0 0 1,-1 1-1,1-1 1,0 0-1,-1 0 0,1 0 1,0 1-1,-1-1 1,1 0-1,0 0 1,-1 0-1,1 0 0,-1 0 1,1 0-1,0 0 1,-1 0-1,1 0 0,-1 0 1,1 0-1,0 0 1,-1 0-1,1 0 0,-1 0 1,1 0-1,0 0 1,-1 0-1,1-1 1,-1 1-1,1 0 0,0 0 1,-1 0-1,1-1 1,0 1-1,-1 0 0,1-1 1,0 1-1,0 0 1,-1-1-1,1 1 1,0 0-1,0-1 0,0 1 1,-1 0-1,1-1 1,0 1-1,0 0 0,0-2 1,-5-21 183,16-57-1186,-9 71-596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16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1 909 8432,'0'0'5105,"10"-8"-4497,10-6-273,-1-2 0,-1-1 0,-1 0 0,20-24 0,-21 17-47,0-1 0,-2 0 0,-1-1 0,-1-1 1,16-52-1,24-147 947,-38 156-801,-9 48-160,0 0 0,-2 0 0,-1-1 0,-1 1 0,-2-35 0,1 55-180,0 0-1,-1 0 1,1 0-1,-1 0 1,0 0-1,1 0 1,-1 0-1,0 0 1,0 1-1,0-1 1,-2-2-1,3 4-75,-1-1 0,1 1 0,-1 0 0,1 0 0,0-1 0,-1 1 0,1 0 0,0 0 0,-1 0 0,1-1 0,-1 1 0,1 0 0,-1 0 0,1 0 0,-1 0 0,1 0 0,0 0 0,-1 0 0,1 0 0,-1 0 0,1 0 0,-1 0 0,1 0 0,0 0 0,-1 1 0,1-1 0,-1 0 0,1 0 0,0 0 0,-1 1 0,1-1 0,-1 0 0,1 0 0,0 1 0,-1-1 0,1 0 0,0 1 0,0-1 1,-1 0-1,1 1 0,0-1 0,0 0 0,-1 1 0,1-1 0,0 1 0,0-1 0,0 1 0,0-1 0,0 0 0,0 1 0,-1 0 0,-11 29 156,0 0 0,2 1 0,-10 52 0,13-52-69,-7 38 39,4 1-1,3-1 1,2 81 0,6-111 4,3 1 0,14 65 0,-18-104-133,0 1 0,1-1 1,-1 1-1,1-1 0,-1 0 0,1 1 1,0-1-1,-1 0 0,1 0 1,0 1-1,0-1 0,0 0 1,0 0-1,0 0 0,0 0 1,0 0-1,0 0 0,0 0 1,1 0-1,-1-1 0,0 1 0,1 0 1,-1-1-1,0 1 0,1-1 1,-1 1-1,1-1 0,-1 0 1,1 0-1,-1 0 0,1 1 1,-1-1-1,0-1 0,1 1 0,-1 0 1,1 0-1,-1 0 0,1-1 1,-1 1-1,3-2 0,1 1 21,1-1 0,-1-1 0,0 1 0,0-1 0,0 0 0,0 0 0,0 0-1,0 0 1,4-6 0,-1 0 15,-1 0 0,0 0 0,-1 0 0,0-1 0,0 0 0,-1-1 0,6-17 0,0-6 237,6-38 0,-10 15 576,-5 57-851,0 0 0,-1 0 0,1 0 0,0 1-1,0-1 1,-1 0 0,1 1 0,0-1 0,-1 1 0,1-1 0,1 2-1,17 3 11,1-5-24,1 0 0,0-1 0,0-1 0,-1-1 0,28-7 0,105-38-15,-90 26 13,-62 21 3,1 0 1,0 0 1,0 0-1,1 0 0,-1 0 0,0-1 1,0 1-1,0-1 0,0 0 0,0 0 1,-1 0-1,1 0 0,-1 0 0,1-1 1,3-3-1,0 1 117,-6 5-114,0 0 0,0 1 0,0-1 0,1 0 0,-1 0 0,0 0 0,0 1 0,0-1 0,0 0 0,0 0 0,0 1 0,0-1 0,0 0 0,0 0 1,0 0-1,0 1 0,0-1 0,0 0 0,0 0 0,0 1 0,0-1 0,0 0 0,0 0 0,0 0 0,0 1 0,0-1 0,0 0 0,0 0 0,0 1 0,-1-1 1,1 0-1,0 0 0,0 0 0,0 1 0,-12 26 87,2 1 0,1 0 0,2 1 1,-6 36-1,10-49-18,-2 33 0,5-44-34,0 1 0,1 0 0,0 0 0,0 0 0,0-1 1,0 1-1,1-1 0,0 1 0,3 5 0,-5-11-34,0 1 0,1-1 0,-1 1 1,1-1-1,-1 0 0,1 1 0,-1-1 0,1 0 0,-1 0 0,1 1 0,-1-1 0,1 0 0,-1 0 1,1 0-1,-1 0 0,1 1 0,-1-1 0,1 0 0,-1 0 0,1 0 0,0 0 0,-1 0 0,1 0 1,-1-1-1,1 1 0,-1 0 0,1 0 0,-1 0 0,1 0 0,-1-1 0,1 1 0,0-1 1,19-10 50,-19 11-56,13-12 32,-1 0-1,0 0 1,0-1-1,-2-1 1,18-26-1,-8 13 18,12-25 29,-29 43-56,1 0 1,1 0-1,-1 1 0,2 0 1,-1 0-1,1 0 1,11-9-1,-18 16-12,1 1 0,-1-1 0,1 1 0,0-1 0,-1 1 0,1-1 0,-1 1 0,1-1 0,0 1 0,0 0 0,-1-1 0,1 1 0,0 0 0,-1 0 0,1-1 0,0 1 0,0 0 0,0 0 0,-1 0 0,1 0 0,1 0 0,7 15 128,-7-11-145,17 53 104,-15-40-51,2-1 0,13 30-1,-18-44-41,1 0-1,-1-1 0,0 1 0,0-1 1,1 1-1,-1-1 0,1 0 0,-1 1 1,1-1-1,0 0 0,-1 0 1,1 0-1,0 0 0,0-1 0,0 1 1,0 0-1,-1-1 0,1 1 0,0-1 1,0 0-1,0 1 0,0-1 0,0 0 1,0 0-1,0-1 0,0 1 0,0 0 1,0-1-1,0 1 0,0-1 0,0 1 1,2-2-1,5-1 17,-1-1-1,0 0 1,0 0 0,-1-1-1,1 0 1,6-5 0,6-9 3,0-1-1,-1 0 1,-2-2 0,0 0 0,-1-1 0,-1 0-1,-1-1 1,-2-1 0,19-48 0,12-28 44,-30 75-45,-1-1 1,-2 0-1,0-1 0,-2 0 1,7-37-1,-13 48 3,-1 12-16,0 1 0,0-1 0,-1 1 0,0 0 0,0-1 0,0 1 0,0-1-1,0 1 1,-1-1 0,0 1 0,-2-7 0,3 11-6,-1-1-1,1 1 1,0 0 0,-1-1-1,1 1 1,0 0 0,-1 0 0,1-1-1,0 1 1,-1 0 0,1 0-1,0 0 1,-1-1 0,1 1-1,-1 0 1,1 0 0,0 0-1,-1 0 1,1 0 0,-1 0-1,1 0 1,0 0 0,-1 0-1,1 0 1,-1 0 0,1 0 0,-1 0-1,1 0 1,0 0 0,-1 0-1,1 1 1,-1-1 0,1 0-1,0 0 1,-1 0 0,1 1-1,0-1 1,-1 0 0,1 0-1,0 1 1,-1-1 0,1 0 0,0 1-1,0-1 1,-1 0 0,1 1-1,0-1 1,0 0 0,0 1-1,-14 18 35,3 2-23,2 0 1,0 1 0,1 0-1,1 1 1,1 0 0,1 0-1,-1 24 1,1 2-21,2-1-1,5 68 1,21 97-39,-19-189 41,1 0 0,2 0 0,15 42 0,-21-65 2,-1 0 0,1 1 0,-1-1 0,1 0 0,0 0 0,0 0 0,-1 1 0,1-1-1,0 0 1,0 0 0,0 0 0,0 0 0,0-1 0,0 1 0,1 0 0,-1 0 0,0-1 0,0 1 0,2 0 0,-2-1-10,0 0 0,0 0-1,0 0 1,0 0 0,0 0 0,0-1 0,0 1 0,0 0 0,0-1 0,0 1 0,0-1 0,-1 1 0,1-1-1,0 1 1,0-1 0,0 1 0,0-1 0,-1 0 0,1 0 0,0 1 0,-1-1 0,1 0 0,-1 0 0,1 0-1,-1 0 1,1 1 0,-1-1 0,0 0 0,1-2 0,5-13-222,0 0 1,-1 0-1,-1 0 0,4-28 1,-4 3-3897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16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14464,'0'0'1518,"13"3"-1035,39 8 49,1-2 1,75 3-1,122-10 1232,-169 0-356,-14 1-3416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39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0 440 6224,'0'0'7336,"11"-5"-7008,-4 2-257,-1-1-1,1 1 1,-1-1 0,0 0 0,0 0 0,0-1 0,-1 0 0,1 0 0,-1 0 0,0-1 0,-1 0 0,1 0 0,-1 0 0,3-7 0,3-11 361,8-31 1,-1 2 172,-10 35-276,-1 0-1,-1-1 1,0 0-1,-1 0 1,-2 0 0,2-27-1,0-1 1041,-1 40-952,-7 11 84,2-1-452,1 0 0,-1 0 0,0 1 0,1-1 0,-1 0 0,1 1 0,0-1 0,0 1 0,0 6 0,-3 5 30,3-11-62,-35 140 451,31-117-327,1 0-1,2 0 1,1 42 0,1-66-117,0 1 0,0-1 0,1 0 0,0 1 0,0-1 0,0 0 0,0 0 0,0 1 0,0-1 0,1 0 0,0 0-1,-1-1 1,1 1 0,0 0 0,3 2 0,-4-4-13,1 0-1,-1 0 1,0 0-1,1 0 0,-1 0 1,1-1-1,-1 1 1,1 0-1,0-1 0,-1 1 1,1-1-1,0 0 1,-1 0-1,1 1 0,0-1 1,-1 0-1,1 0 1,0-1-1,-1 1 0,1 0 1,0-1-1,-1 1 1,1 0-1,0-1 0,-1 0 1,1 1-1,-1-1 1,1 0-1,-1 0 0,1 0 1,-1 0-1,2-2 1,9-8 29,0-1 1,-2-1-1,1 0 1,-1 0 0,-1 0-1,13-28 1,-12 25-5,51-114 341,-49 101-297,6-9 18,-10 22-8,-1 0 1,8-25-1,-11 32-56,-1 1 196,-7 12-83,-1 21-69,3-12-59,-2 3-20,0 0 14,0 0 0,1 1-1,0-1 1,1 1 0,1 0-1,2 31 1,0-34-14,5 19 105,-6-32-92,1 1-1,-1-1 1,1 0-1,-1 0 1,1 1-1,0-1 1,0 0-1,-1 0 1,1 0-1,0 0 1,0 0-1,0 0 1,0 0-1,0 0 0,0 0 1,1 0-1,-1 0 1,0-1-1,0 1 1,2 0-1,15 8 203,-16-8-194,1 1 0,-1-1-1,1 1 1,0-1 0,-1 0-1,1 0 1,0-1 0,-1 1-1,1 0 1,0-1 0,0 0-1,0 0 1,3 0 0,8-2-166,0 0 0,23-8 0,-15 2-3256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43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1107 6824,'0'0'5440,"9"-10"-5032,15-19-158,59-67 585,-33 45-403,-3-1-1,-2-2 1,62-98 0,-61 77 16,-4-1 1,-3-3-1,30-86 1,-64 150-382,7-20 179,-1-1 0,-2 0 0,5-40 0,-14 70-201,0-1 0,0 1 0,-1 0 0,0 0 0,-1 0 0,1 0 0,-1 0 0,0 0 0,-3-6 0,5 12-42,0 0 0,-1 0 0,1-1-1,0 1 1,0 0 0,0 0-1,0 0 1,0 0 0,0 0-1,0 0 1,-1-1 0,1 1-1,0 0 1,0 0 0,0 0 0,0 0-1,-1 0 1,1 0 0,0 0-1,0 0 1,0 0 0,0 0-1,-1 0 1,1 0 0,0 0 0,0 0-1,0 0 1,0 0 0,-1 0-1,1 0 1,0 0 0,0 0-1,0 0 1,0 0 0,-1 0 0,1 0-1,0 0 1,0 0 0,0 0-1,0 1 1,-10 6 25,-8 12-20,1 4-13,2 1 0,0 0-1,1 1 1,2 0 0,-12 32-1,-34 139-94,44-143 118,4 1 0,1 0 0,-2 91 0,11-133 30,1 0 0,0 1 0,1-1 0,0 0 0,1 0 0,0-1 0,7 16 0,-8-23-13,0 1-1,0-1 1,0 0-1,1 0 0,-1 0 1,1 0-1,0 0 1,1 0-1,-1-1 0,1 1 1,-1-1-1,1 0 1,0 0-1,0-1 0,0 1 1,0-1-1,1 0 1,-1 0-1,1 0 1,-1-1-1,6 2 0,-3-1 8,1-1-1,-1 0 0,0-1 0,0 1 0,1-1 0,-1-1 1,0 0-1,1 0 0,-1 0 0,0 0 0,0-1 0,0-1 1,0 1-1,-1-1 0,1 0 0,6-4 0,6-7 42,0 0 0,-1 0-1,-1-2 1,-1 0 0,0-1-1,20-28 1,12-25 232,-40 60-270,-7 10-36,0-1-1,0-1 1,0 1-1,-1 0 1,1 0 0,0 0-1,0 0 1,0-1-1,-1 1 1,1 0-1,-1 0 1,1-1-1,0-2 1,-1 3 27,-3 6-13,1-1-1,0 0 1,1 0 0,-1 1-1,-1 5 1,0 2-7,-5 18 9,-4 30 0,10-52-15,1 0 0,1 0 0,0 0 0,0 0 0,0 0 0,1 0 1,0 0-1,1 0 0,3 10 0,-4-15-3,1 0 0,-1 0 0,1-1 0,0 1 0,0 0 1,0-1-1,0 1 0,1-1 0,-1 1 0,1-1 0,-1 0 0,1 0 1,0-1-1,0 1 0,0 0 0,0-1 0,0 0 0,0 1 0,0-1 1,0-1-1,0 1 0,1 0 0,-1-1 0,0 1 0,1-1 0,4-1 1,9 1 25,0-2 1,-1 0 0,31-8 0,2-3 29,-1-2 0,0-2 0,-1-3-1,-1-1 1,-2-3 0,0-1 0,-1-2 0,40-34 0,-73 53-30,0-1 0,0 0 0,-1-1 0,0 0 0,-1 0 0,0-1 0,-1 0-1,7-12 1,-14 23-31,0 0-1,0 0 1,0 0 0,0 0-1,-1 0 1,1 0-1,0 0 1,0-1-1,0 1 1,0 0 0,0 0-1,0 0 1,0 0-1,0 0 1,0 0-1,0 0 1,-1 0-1,1 0 1,0 0 0,0 0-1,0 0 1,0 0-1,0 0 1,0 0-1,0-1 1,0 1 0,0 0-1,0 0 1,0 0-1,0 0 1,0 0-1,0 0 1,0 0 0,0 0-1,0 0 1,0-1-1,0 1 1,0 0-1,0 0 1,0 0 0,0 0-1,0 0 1,0 0-1,0 0 1,0 0-1,0 0 1,0-1-1,0 1 1,0 0 0,0 0-1,0 0 1,0 0-1,0 0 1,0 0-1,0 0 1,1 0 0,-10 5 48,6-3-39,-32 23 39,2 2 1,1 1-1,-47 52 0,71-71-46,0 1 0,0 0 0,1 1 0,1 0 0,0 0 0,-5 12 0,10-20-3,-1 0 0,1 1 1,1-1-1,-1 0 0,0 0 0,1 0 0,0 1 0,0-1 0,0 0 0,0 1 0,0-1 0,1 5 0,0-6 0,0 0-1,0 0 0,0-1 0,0 1 1,0 0-1,0-1 0,0 1 0,1-1 1,-1 1-1,0-1 0,1 1 0,-1-1 1,1 0-1,0 0 0,-1 0 0,1 0 1,0 0-1,0 0 0,0-1 1,-1 1-1,1 0 0,4 0 0,-1 0 11,0 0 0,0-1 0,0 1 0,0-1 0,0 0 0,0 0 0,0 0 1,0-1-1,0 0 0,0 0 0,0 0 0,0-1 0,-1 1 0,1-1 0,0 0 0,-1-1 0,1 1 0,-1-1 0,0 0 0,0 0 0,0 0 0,6-7 0,0-1 28,-1 0 1,0-1-1,-1 0 0,0 0 1,-1-1-1,9-21 1,-11 21 50,-8 16-11,-8 21-15,-45 102-23,6-16-83,-21 114 10,25-73 49,39-131 24,-14 26 0,19-43-35,2-3-2,0 0-1,0 1 1,0-1 0,0 0 0,0 0-1,0 1 1,0-1 0,0 0-1,0 0 1,-1 1 0,1-1 0,0 0-1,0 0 1,0 0 0,0 1-1,0-1 1,-1 0 0,1 0 0,0 0-1,0 1 1,0-1 0,-1 0-1,1 0 1,0 0 0,0 0 0,-1 0-1,1 0 1,0 0 0,0 1-1,-1-1 1,1 0 0,0 0 0,0 0-1,-1 0 1,1 0 0,0 0-1,0 0 1,-1 0 0,1 0 0,0 0-1,0-1 1,-1 1 0,-5-12 102,0-21 25,6 16-83,0 0-1,2 1 0,0-1 0,1 1 1,0 0-1,1 0 0,11-26 1,-7 23-13,1-1 1,1 1-1,1 0 1,1 1 0,20-24-1,-3 11 29,60-48 0,-24 23-38,-2-6-14,-3-3 0,-2-2 0,-4-2 1,87-149-1,70-121 100,-174 286-111,-33 50-10,-4 6-12,-2 8-19,-151 441-17,138-402 56,7-26 0,-11 45-9,17-61 7,1 0 1,0 0-1,0 0 0,1 0 0,0-1 0,1 14 1,0-20 1,-1 0 0,0 0 1,1 0-1,-1 0 1,1 0-1,-1-1 1,1 1-1,-1 0 1,1 0-1,-1 0 1,1-1-1,0 1 1,-1 0-1,1-1 1,0 1-1,0 0 0,0-1 1,0 1-1,-1-1 1,1 0-1,0 1 1,0-1-1,0 1 1,0-1-1,0 0 1,0 0-1,0 0 1,0 0-1,0 0 1,0 0-1,0 0 0,0 0 1,0 0-1,0 0 1,0 0-1,0 0 1,0-1-1,0 1 1,0 0-1,1-2 1,7 0 3,-1-1 1,1-1 0,9-5-1,-14 7-2,42-24 44,-18 11 25,39-17 0,-65 31-61,1 0 1,-1 0-1,0 0 0,1 0 0,-1 1 1,0-1-1,1 1 0,-1-1 0,1 1 1,-1 0-1,5 0 0,-6 1-5,0 0 0,0-1 0,0 1 0,0 0 1,0 0-1,0 0 0,0-1 0,0 1 0,0 0 0,-1 0 0,1 0 0,0 1 0,0-1 1,-1 0-1,1 0 0,-1 0 0,1 0 0,-1 1 0,0-1 0,1 0 0,-1 0 0,0 3 1,2 4-3,-1-1 1,1 1 0,1-1 0,-1 0-1,1 0 1,0 0 0,1 0 0,0 0-1,0-1 1,0 0 0,1 0 0,0 0-1,8 7 1,-11-12-5,-1 0 0,1-1-1,0 1 1,0-1 0,1 1-1,-1-1 1,0 0 0,0 0 0,0 0-1,0 0 1,0 0 0,0 0-1,0-1 1,0 1 0,0-1 0,0 1-1,0-1 1,0 0 0,0 0-1,0 0 1,-1 0 0,1 0 0,0 0-1,2-3 1,7-4 13,0-1-1,12-11 1,-21 18-11,24-24 13,-2-2-1,-1-1 1,-1 0 0,-1-1 0,30-62-1,59-173 175,-71 161-74,-33 90-90,-4 12-20,-1 0 1,0 0 0,0 0 0,0 0-1,0-1 1,0 1 0,0 0 0,-1-1 0,1 1-1,-1 0 1,0-1 0,1 1 0,-1-1-1,0 1 1,0 0 0,-1-3 0,1 4-4,0 1 0,0 0 0,0 0 0,-1 0 0,1 0 0,0 0 0,0-1 0,0 1 0,0 0 0,0 0 1,0 0-1,0 0 0,-1 0 0,1 0 0,0 0 0,0 0 0,0-1 0,0 1 0,0 0 0,-1 0 1,1 0-1,0 0 0,0 0 0,0 0 0,0 0 0,-1 0 0,1 0 0,0 0 0,0 0 0,0 0 0,0 0 1,-1 0-1,1 0 0,0 0 0,0 0 0,0 0 0,0 0 0,-1 1 0,1-1 0,0 0 0,0 0 1,0 0-1,0 0 0,0 0 0,0 0 0,-1 0 0,1 1 0,0-1 0,0 0 0,0 0 0,0 0 1,0 0-1,0 0 0,0 1 0,0-1 0,-9 12-10,6-8 1,-10 15-4,1 0 0,1 1 1,1 0-1,-9 23 0,-22 89-40,27-80 14,3 1 1,-7 77-1,16-106 60,2 1 0,0-1 0,2 0 0,0 0 0,2 1 0,1-2 0,13 42 0,-15-59-162,-2-10 120,-2-10-2455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43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154 104 9536,'0'0'12905,"-11"7"-12432,-75 59 986,81-61-1309,0 0 1,0 1 0,1 0 0,-1 0 0,1 0-1,0 0 1,1 1 0,0 0 0,0-1 0,0 1-1,1 0 1,0 0 0,-2 15 0,1 2 337,1 1 1,3 43 0,-1-63-345,0 0 1,1 0-1,0 0 0,0 0 1,0 0-1,0 0 0,1 0 1,0-1-1,0 1 0,0-1 1,1 1-1,3 5 1,-4-8-61,-1 0 1,1-1 0,0 1 0,0-1 0,0 1 0,-1-1-1,1 0 1,0 1 0,1-1 0,-1 0 0,0-1 0,0 1 0,0 0-1,1 0 1,-1-1 0,0 0 0,0 1 0,1-1 0,-1 0-1,0 0 1,1 0 0,-1 0 0,0-1 0,1 1 0,-1-1-1,0 1 1,0-1 0,4-1 0,2-2-62,-1 1 1,0-1-1,0 0 1,0 0-1,0-1 1,-1 0-1,1 0 1,-1 0-1,8-10 0,0-4 53,24-38-1,-31 44-65,1 0-1,0 1 1,1 0 0,0 0-1,1 1 1,0 0 0,1 0-1,13-9 1,-23 20-10,0-1 0,-1 1 0,0 0 0,1 0 0,-1 0 0,0 0 0,1-1 0,-1 1 0,0 0 0,0 0 0,1-1 0,-1 1 0,0 0 0,0-1 0,0 1 0,1 0 0,-1 0 0,0-1 0,0 1 0,0 0 0,0-1 0,0 1 0,1-1 0,-1 1 0,0 0 0,0-1 0,0 0 0,1 2 0,0 0 0,0 0 0,0 0 0,0 1 0,0-1 0,0 0 0,-1 0 0,1 0 0,0 1 0,-1-1 0,1 1 0,-1-1 0,2 3 0,1 23 0,2 0 0,10 34 0,-8-35 0,-7-24 0,1 0 0,0 0 0,-1 0 0,1 0 0,0 0 0,0 0 0,0-1 0,0 1 0,0 0 0,0 0 0,0-1 0,1 1 0,-1-1 0,1 1 0,-1-1 0,1 0 0,0 1 0,-1-1 0,1 0 0,0 0 0,0 0 0,0 0 0,0-1 0,0 1 0,0 0 0,0-1 0,0 1 0,0-1 0,0 0 0,0 0 0,0 0 0,0 0 0,0 0 0,0 0 0,0 0 0,0-1 0,0 1 0,0-1 0,0 0 0,0 1 0,0-1 0,0 0 0,2-2 0,5-3 0,-1 0 0,-1-1 0,1 0 0,-1 0 0,0-1 0,-1 0 0,0 0 0,0 0 0,5-11 0,22-30 0,-21 36 0,-1-1 0,15-26 0,-23 34 0,0-1 0,0 0 0,0 1 0,-1-1 0,0 0 0,-1 0 0,0 0 0,0-1 0,0-11 0,-1 10 0,0 0 0,-1 0 0,0 0 0,0 1 0,-1-1 0,0 0 0,-1 0 0,-5-12 0,7 18 0,-1 0 0,0 0 0,0 0 0,0 1 0,0-1 0,0 0 0,-1 1 0,1-1 0,-1 1 0,0 0 0,0 0 0,0 0 0,0 0 0,0 1 0,0-1 0,0 1 0,0 0 0,-1-1 0,1 2 0,-1-1 0,1 0 0,0 1 0,-1-1 0,1 1 0,-4 0 0,2 1 95,1-1 0,0 1 0,0 0 1,0 0-1,0 1 0,0-1 0,0 1 0,-6 3 0,7-3-697,1-1-1,-1 1 1,1 0-1,0-1 1,0 1-1,-1 0 1,-2 4-1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39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12256,'0'0'4614,"11"1"-4061,20 2-190,-8 0 227,1-1 0,-1-1-1,40-4 1,18-3 1880,-58 5-1588,1 0-4094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42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29 10752,'0'0'2200,"-10"9"-1600,0-1-474,-7 6 280,0 1 1,0 1 0,-19 24 0,29-30-258,-6 8 224,1 0 0,0 0 0,1 2 0,-8 19 0,17-34-246,1-1 1,-1 1-1,1 0 0,-1 0 0,1 0 1,1 0-1,-1 0 0,1 0 0,0 0 1,0 0-1,0 0 0,1 0 0,-1 1 0,1-1 1,1-1-1,-1 1 0,1 0 0,-1 0 1,2 0-1,-1-1 0,0 1 0,1-1 0,3 5 1,-4-7-86,-1-1 1,0 0-1,0 0 0,1 0 1,-1 0-1,1 0 1,-1 0-1,1 0 1,-1 0-1,1-1 0,0 1 1,-1-1-1,1 1 1,0-1-1,-1 1 1,1-1-1,0 0 0,0 0 1,-1 0-1,1 0 1,0 0-1,0 0 1,-1-1-1,1 1 1,0-1-1,-1 1 0,1-1 1,0 1-1,-1-1 1,1 0-1,-1 0 1,3-1-1,6-4 97,-1-1 1,0 1-1,15-16 1,-16 15-41,10-10 161,-1 0 1,0-2-1,-2 1 1,0-2-1,22-38 1,-37 56-225,1 1 1,-1 0 0,1-1-1,0 1 1,0 0 0,-1 0-1,1-1 1,0 1 0,0 0 0,0 0-1,0 0 1,1 0 0,-1 0-1,0 1 1,0-1 0,1 0-1,-1 0 1,0 1 0,1-1 0,2 0-1,-2 1 225,4 7 57,4 10-239,0 0 0,1 0 1,22 25-1,-30-39-70,0 1 0,0-1 1,1 0-1,0 0 0,-1 0 1,1 0-1,0 0 0,0-1 0,0 0 1,1 0-1,-1 0 0,1 0 1,-1-1-1,1 1 0,-1-1 0,1-1 1,0 1-1,-1 0 0,1-1 1,0 0-1,7-1 0,-7 0 11,-1-1 0,1 0 0,0 0 0,-1 0 0,1 0 0,-1-1 0,0 1 0,0-1 0,0 0 0,0 0 0,0-1 0,-1 1 0,1-1 0,-1 0 0,0 0 0,0 0 0,0 0-1,-1-1 1,0 1 0,1-1 0,-2 1 0,1-1 0,2-8 0,0-3 39,0-1 0,-2 1 0,0-1 0,0 0 0,-2-28 1,-1 38 18,1 0 0,-2-1 0,1 1 0,-1 0 0,0 0 0,0 0 0,-1 1 1,0-1-1,-4-8 0,6 15-72,1 0 0,0 0 0,0 0 0,0 0 0,0 0 0,0 0 0,0-1 0,0 1 0,-1 0 0,1 0 0,0 0 0,0 0 0,0-1 0,0 1 0,0 0 0,0 0-1,0 0 1,0 0 0,0-1 0,0 1 0,0 0 0,0 0 0,0 0 0,0-1 0,0 1 0,0 0 0,0 0 0,0 0 0,0 0 0,0-1 0,0 1 0,0 0 0,1 0 0,-1 0 0,0 0 0,0 0 0,0-1 0,0 1 0,0 0 0,1 0 0,8-1 103,13 5-41,-2 1-47,0-2-1,36 3 0,-7-2-7,149 14 20,-164-10-8,-27-6-16,-1 0 0,0-1 0,1 0 1,9 1-1,-16-2-6,0 0 1,1 0-1,-1 0 0,0 0 1,0 0-1,0 0 1,0 0-1,1 0 0,-1 0 1,0 0-1,0 0 1,0 0-1,1 0 0,-1 0 1,0 0-1,0 0 1,0 0-1,0 0 0,1 0 1,-1 0-1,0 0 1,0 0-1,0 0 0,0 1 1,1-1-1,-1 0 0,0 0 1,0 0-1,0 0 1,0 0-1,0 0 0,0 1 1,0-1-1,1 0 1,-1 0-1,0 0 0,0 0 1,0 1-1,0-1 1,0 0-1,0 0 0,0 0 1,0 0-1,0 1 1,-7 9 88,-24 15-6,18-15-47,-115 112 239,119-115-233,1 1 1,-1 1 0,1 0-1,1 0 1,-12 17-1,18-23-27,-1-1-1,1 1 0,0-1 0,0 1 1,0-1-1,0 1 0,1-1 0,-1 1 0,1 0 1,0-1-1,0 1 0,-1 0 0,2 4 0,-1-5-5,1 0 0,0-1 1,0 1-1,-1 0 0,1 0 0,0 0 0,1-1 0,-1 1 0,0-1 0,0 1 0,1-1 0,-1 1 0,1-1 0,-1 0 0,1 1 0,-1-1 1,1 0-1,0 0 0,0 0 0,3 1 0,0 0 0,-1 0 1,1-1 0,0 1 0,0-1-1,0 0 1,0-1 0,0 1 0,0-1-1,0 0 1,0 0 0,0 0 0,0-1-1,-1 1 1,10-4 0,-6 2 4,-1-1 0,0-1 0,0 1 0,0-1 1,0-1-1,-1 1 0,1-1 0,8-9 0,-2 1 37,-1-1 0,-1 0 0,0-1 0,-1 0-1,-1-1 1,0 0 0,9-25 0,2-32 246,-19 72-262,9 49 145,-8-39-182,20 99-24,-19-97 20,1 1 0,0-1-1,1 0 1,0 0 0,1 0 0,0-1-1,9 11 1,-14-20 4,0 1-1,0-1 0,0 0 1,0 0-1,0 0 1,0 0-1,0 0 1,0-1-1,1 1 1,-1 0-1,0 0 0,1-1 1,-1 1-1,0-1 1,1 1-1,-1-1 1,1 0-1,-1 1 1,1-1-1,-1 0 0,0 0 1,1 0-1,-1 0 1,3 0-1,-1-1 3,0 0-1,0-1 0,0 1 0,0-1 1,0 1-1,0-1 0,-1 0 1,1 0-1,-1 0 0,5-4 0,2-4 7,-1 0-1,0-1 1,0 0-1,8-18 1,0-6 13,15-55 0,-20 55-16,-9 31-4,-1 0-1,1-1 0,-1 1 0,0-1 0,0-6 0,0 48-1,1 1 0,3-1 0,1 0 0,1 0 0,14 38 0,-20-70 3,1-1 0,0 0 0,0 0 0,0 1 0,0-1 0,1 0 0,-1-1 1,1 1-1,0 0 0,6 4 0,-8-7-2,0 0 0,0 0 0,0-1 0,1 1 0,-1 0 0,0-1 0,1 1 1,-1-1-1,0 1 0,1-1 0,-1 0 0,1 1 0,-1-1 0,0 0 0,1 0 0,-1 0 0,1 0 1,-1 0-1,1-1 0,-1 1 0,0 0 0,1-1 0,-1 1 0,1-1 0,-1 1 0,0-1 0,0 1 1,1-1-1,-1 0 0,0 0 0,0 0 0,0 0 0,0 0 0,0 0 0,2-2 0,0 0 6,0-1-1,0-1 0,0 1 0,0 0 0,-1-1 1,0 1-1,0-1 0,3-7 0,8-44 30,-5 21-22,17-97 52,-17 82-32,-8 50-34,0-1 1,0 1 0,0 0 0,0 0-1,0 0 1,0-1 0,0 1-1,0 0 1,0 0 0,1 0 0,-1-1-1,0 1 1,0 0 0,0 0 0,0 0-1,0 0 1,0-1 0,1 1-1,-1 0 1,0 0 0,0 0 0,0 0-1,0 0 1,1 0 0,-1 0-1,0-1 1,0 1 0,0 0 0,1 0-1,-1 0 1,0 0 0,0 0 0,0 0-1,1 0 1,-1 0 0,0 0-1,0 0 1,0 0 0,1 0 0,-1 0-1,0 0 1,0 0 0,0 0-1,1 1 1,-1-1 0,0 0 0,0 0-1,0 0 1,0 0 0,1 0-1,-1 0 1,0 0 0,0 1 0,0-1-1,12 9 10,-10-6-18,16 11 2,29 16 0,5 4 1,-38-23 1,1-1 0,1 0 0,0-1 0,27 11 0,-36-18-2,-1 1 0,1-1 0,0-1 0,0 1 0,-1-1 0,1-1 0,0 1 0,0-1 0,0 0 0,0 0 0,0-1 0,0 0 0,-1-1 0,1 1 0,9-4 0,-11 2 5,1 0 0,-1 0 1,0-1-1,0 1 1,0-1-1,0-1 0,0 1 1,-1 0-1,0-1 1,0 0-1,0 0 0,-1 0 1,0-1-1,0 1 0,0-1 1,0 0-1,-1 1 1,0-1-1,0 0 0,-1 0 1,0-1-1,0 1 1,0 0-1,-1 0 0,0-10 1,0 14 5,-1-1 1,1 1 0,-1-1-1,1 1 1,-1 0 0,0-1-1,0 1 1,0 0 0,0 0-1,0-1 1,-1 1 0,1 0-1,0 0 1,-1 0 0,0 1-1,0-1 1,1 0 0,-1 1-1,0-1 1,0 1 0,0-1-1,-1 1 1,1 0 0,0 0-1,0 0 1,-1 0 0,1 0-1,0 1 1,-1-1 0,1 1-1,-1-1 1,1 1-1,-1 0 1,1 0 0,-1 0-1,1 1 1,-1-1 0,1 0-1,0 1 1,-1 0 0,1-1-1,-1 1 1,1 0 0,0 0-1,0 0 1,0 1 0,0-1-1,-1 0 1,2 1 0,-1-1-1,0 1 1,-2 2 0,-1 3-2,-1 0 0,1 0 1,0 0-1,1 1 1,0 0-1,0 0 0,1 0 1,0 0-1,0 1 1,1-1-1,0 1 0,0-1 1,1 1-1,0 0 1,1 0-1,0 0 0,0 0 1,1-1-1,3 17 0,0-9-2,1-1 0,0 0-1,1-1 1,0 1-1,1-1 1,1 0 0,0-1-1,1 0 1,0 0-1,16 15 1,-17-20 4,1 0-1,1 0 1,-1-1 0,1-1-1,0 1 1,1-2-1,0 1 1,19 6 0,-27-12 3,0 1 0,0-1 0,0 0 0,0 0 0,0 0 0,0 0 0,0-1 0,0 1 0,0-1 0,0 1 0,0-1 0,-1 0 0,1 0 0,0-1 0,0 1 0,-1-1 0,1 1 0,-1-1 0,1 0 0,-1 0 0,0 0 0,0 0 0,3-4 0,3-2 30,0-2-1,0 1 1,-2-1-1,10-17 1,-8 10 26,0 0 1,-2 0-1,0-1 1,-1 0-1,3-19 0,7-93 370,-13 105-418,3-6-17,-2 37 0,-1-1 0,1 1 0,-2 0 0,3 8 0,27 148 0,-27-133 0,-2-1 0,-1 1 0,-4 53 0,3-81 0,0 1 0,0-1 0,0 0 0,-1 1 0,1-1 0,0 1 0,-1-1 0,1 0 0,-1 0 0,0 1 0,1-1 0,-1 0 0,0 0 0,0 1 0,0-1 0,0 0 0,-1 1 0,1-2 0,1 1 0,-1-1 0,0 0 0,0 1 0,0-1 0,0 0 0,0 0 0,1 0 0,-1 1 0,0-1 0,0 0 0,0 0 0,0 0 0,0 0 0,0-1 0,0 1 0,0 0 0,1 0 0,-3-1 0,-1-1 0,0 0 0,0 0 0,0-1 0,1 1 0,-1-1 0,1 0 0,-1 0 0,1 0 0,-4-5 0,-1-4 0,0 0 0,-8-16 0,8 14 0,8 13 0,0 1 0,0 0 0,0 0 0,0 0 0,0 0 0,0 0 0,-1-1 0,1 1 0,0 0 0,0 0 0,0 0 0,0 0 0,0 0 0,0-1 0,0 1 0,0 0 0,0 0 0,0 0 0,0-1 0,0 1 0,0 0 0,0 0 0,0 0 0,0 0 0,0-1 0,0 1 0,0 0 0,0 0 0,0 0 0,1 0 0,-1 0 0,0-1 0,0 1 0,0 0 0,0 0 0,0 0 0,0 0 0,0 0 0,1 0 0,-1-1 0,0 1 0,11 0 0,19 7 0,-20-4 0,30 7 0,-15-3 0,0-1 0,1-1 0,-1-1 0,1-2 0,0 0 0,26-2 0,-45-1 93,1 0 0,-1 0 0,1-1 0,-1 0 0,0 0 0,10-5 0,-13 5-735,0 0 0,-1 0 0,1-1-1,-1 0 1,0 1 0,0-1 0,4-4-1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48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1096 5120,'0'0'11455,"10"-13"-11073,-4 6-360,68-80 814,-56 67-451,0 2-1,39-31 1,-43 38-154,-1 0 0,0-1 1,15-19-1,3-2 529,-24 26-667,1 0 1168,-4 20-292,-4-12-968,1 10 153,0 0-1,0 0 1,-2 0-1,0 11 1,-1-9-12,2 1 0,1 20-1,0-23-84,-1-5-9,0 0 1,1 1 0,0-1 0,0 0 0,1 0 0,0 0 0,0 0 0,0 0 0,1 0 0,5 9 0,10 13 188,-15-23-203,0 0 1,1 1-1,-1-1 1,1-1-1,0 1 1,5 4 0,-2-3 8,-1-1 1,1 0 0,0 0 0,0-1 0,1 0 0,-1 0-1,1-1 1,11 3 0,-16-5-29,1 0 1,0 0-1,0-1 0,1 1 0,-1-1 0,0 0 1,0-1-1,0 1 0,0-1 0,0 1 0,0-1 1,0-1-1,-1 1 0,1 0 0,0-1 0,0 0 1,-1 0-1,1 0 0,4-4 0,5-5 22,0-1 0,-1 0 0,0-1-1,-1 0 1,0-1 0,-1-1 0,-1 1 0,0-2-1,11-26 1,-17 33-9,-1 0 1,0 0-1,-1-1 0,0 1 0,-1-1 1,0-10-1,0 17-11,0 2-14,0 1 1,0 0-1,0 0 1,0-1-1,0 1 1,0 0-1,0-1 1,0 1-1,0 0 1,0 0-1,0-1 1,0 1-1,0 0 1,0 0-1,0 0 1,0-1-1,0 1 1,0 0-1,0 0 1,-1-1-1,1 1 1,0 0-1,0 0 1,0 0-1,0-1 1,-1 1-1,1 0 1,0 0-1,0 0 1,0 0-1,-1 0 1,1-1-1,0 1 1,0 0-1,-1 0 1,1 0-1,0 0 1,0 0-1,-1 0 1,1 0-1,0 0 1,0 0-1,-1 0 1,1 0-1,0 0 1,0 0-1,-1 0 1,1 0-1,0 0 1,0 0-1,-1 0 1,1 0-1,0 1 1,0-1-1,-1 0 1,1 0-1,0 0 1,0 0-1,0 0 1,-1 1-1,1-1 1,0 0-1,0 0 1,0 0-1,0 1 1,-1-1-1,-12 15 76,8-5-60,0 1 0,1-1 0,0 1 0,-3 22 0,6-28-16,0 0 0,1 0 1,-1 0-1,1 0 1,1 1-1,-1-1 1,1 0-1,0 0 1,0 0-1,0 0 1,1 0-1,-1 0 0,5 7 1,-4-8-2,0 0-1,1 0 1,-1 0 0,1 0-1,0-1 1,-1 1 0,2-1-1,-1 0 1,0 0 0,1 0 0,-1 0-1,1 0 1,0-1 0,0 0-1,0 0 1,0 0 0,0 0 0,1 0-1,-1-1 1,0 0 0,1 0-1,-1 0 1,1-1 0,5 1 0,12-2 9,1-2 1,0 0 0,-1-1 0,0-1 0,0-1 0,0-2-1,31-13 1,-39 13-1,1 0-1,-1-1 0,0 0 1,-1-1-1,0 0 0,-1-1 1,0-1-1,0 0 0,-2-1 1,17-23-1,-11 11 12,-2-1 1,0 0-1,-2-1 0,-1-1 1,9-33-1,-10 17 42,-2-1 0,-2-1 0,0-64 0,-5 86-28,0 0 39,-1 0-1,0 0 1,-2 0 0,-9-45-1,11 68-63,0 1-1,0-1 0,0 1 0,0-1 1,0 1-1,0 0 0,0-1 0,-1 1 0,1-1 1,0 1-1,0 0 0,0-1 0,0 1 1,-1-1-1,1 1 0,0 0 0,-1-1 0,1 1 1,0 0-1,0-1 0,-1 1 0,1 0 1,0-1-1,-1 1 0,1 0 0,-1 0 0,1 0 1,0-1-1,-1 1 0,0 0 0,-7 10 100,-4 28-91,12-35-9,-99 469 100,52-225-91,27-155-4,-34 109 26,18-74-19,32-113-12,0 0-1,-1 0 1,0 0-1,-1-1 1,-1 0-1,0 0 1,-15 20-1,11-17 40,-11 12 41,21-27-77,0 0 0,-1 1 0,1-1 0,-1 0 0,0 0 0,1 0 0,-1 0 0,0-1 1,1 1-1,-1 0 0,0-1 0,0 1 0,0-1 0,0 0 0,-3 1 0,4-1-11,1 0 1,0 0-1,-1-1 1,1 1-1,0 0 0,-1 0 1,1 0-1,-1 0 0,1 0 1,0-1-1,0 1 1,-1 0-1,1 0 0,0 0 1,-1-1-1,1 1 0,0 0 1,0-1-1,-1 1 0,1 0 1,0-1-1,0 1 1,0 0-1,-1-1 0,1 1 1,0 0-1,0-1 0,0 1 1,0 0-1,0-1 1,0 1-1,0 0 0,0-1 1,0 1-1,0-1 0,0 1 1,0 0-1,0-1 1,0 1-1,0 0 0,0-1 1,0 1-1,1-1 0,-1 1 1,0 0-1,0-1 0,0 1 1,0 0-1,1 0 1,-1-1-1,0 1 0,1-1 1,14-24 13,-14 23-13,36-46-41,2 1 0,82-76 0,17-19-38,-92 87 62,-2-2 1,-3-2-1,-3-2 1,-2-1 0,-4-2-1,-1-1 1,-4-1-1,-3-2 1,-3 0-1,-2-1 1,11-92-1,-12 42-2,9-97 76,-27 209-55,1 4-2,-1 0 0,0 0-1,0 0 1,0 0 0,0 0 0,0 0 0,-1 0 0,1 1-1,-1-1 1,0 0 0,0 0 0,-1-3 0,1 6-3,1 0 0,0 0 0,0 0 0,-1 0 0,1-1 1,0 1-1,-1 0 0,1 0 0,0 0 0,0 0 0,-1 0 0,1 1 0,0-1 1,-1 0-1,1 0 0,0 0 0,0 0 0,-1 0 0,1 0 0,0 0 0,0 0 1,-1 1-1,1-1 0,0 0 0,0 0 0,-1 0 0,1 1 0,0-1 0,0 0 1,0 0-1,-1 0 0,1 1 0,0-1 0,0 0 0,0 0 0,0 1 0,0-1 1,0 0-1,0 1 0,0-1 0,-1 0 0,1 0 0,0 1 0,0-1 0,-10 21 4,-11 42-25,2 0 1,-13 81-1,8-31-10,-42 224-156,62-292 171,2 1 0,4 57 0,0-57 24,-1-29 10,0 0 0,2-1-1,0 1 1,1-1 0,0 0 0,1 0-1,1 0 1,1-1 0,9 17-1,-9-23 10,0 0 0,0-1 0,1 0 0,0-1 0,1 1-1,0-2 1,13 9 0,-17-12-16,1-1-1,0 0 0,-1 0 1,1 0-1,0-1 1,0 0-1,0 0 0,0-1 1,0 1-1,0-1 1,0 0-1,1-1 1,-1 0-1,11-2 0,-2-1 17,1-1-1,-1 0 0,-1 0 1,23-13-1,-28 13-19,-1 1 1,-1-1-1,1-1 0,-1 1 0,7-8 1,-11 10-7,0 0 0,-1 0 0,0 0 0,0-1 1,0 1-1,0 0 0,0-1 0,-1 0 0,1 1 1,-1-1-1,0 0 0,0 0 0,-1 0 0,1 1 1,-1-6-1,1-4-1,0 0 1,-1 0 0,-1 1-1,0-1 1,-1 0 0,0 0-1,-1 1 1,0-1 0,-1 1-1,-1 0 1,0 0 0,0 0-1,-10-14 1,13 24 1,0 0-1,0 0 1,0 0-1,0 1 1,0-1-1,0 1 1,0-1 0,0 1-1,-1 0 1,1 0-1,0 0 1,-1 0-1,1 0 1,-1 1-1,0-1 1,1 1 0,-1-1-1,1 1 1,-1 0-1,1 0 1,-1 0-1,-3 1 1,4-1-4,-1 0 0,0 1 0,0 0 0,0-1 0,1 1 0,-1 0 0,0 0-1,1 0 1,-1 1 0,1-1 0,-1 1 0,1-1 0,-1 1 0,1 0 0,0 0 0,0 0 0,0 0 0,0 0 0,-2 5 0,-1 5-9,1 1 0,0 0 0,1 0 0,0 1 0,1-1 0,0 1 0,1-1 0,2 22 0,0-23 12,1-1 1,1 1-1,0 0 0,0-1 1,1 0-1,9 17 0,-1-1 25,-10-22-19,0-1 1,1 1-1,-1-1 0,1 0 1,0 0-1,1 0 0,-1-1 1,1 1-1,-1-1 1,1 1-1,0-1 0,1-1 1,-1 1-1,0 0 1,1-1-1,-1 0 0,1 0 1,0 0-1,-1-1 1,1 0-1,0 0 0,0 0 1,7 0-1,-3 0 3,0 0 0,0-1-1,0-1 1,0 0 0,0 0 0,0 0-1,-1-1 1,1 0 0,0-1 0,-1 0-1,0-1 1,10-4 0,52-43 20,-11 7 4,-49 38-23,9-8 26,1 2 1,1 0-1,0 0 1,45-15-1,-48 21 13,-15 4-43,0 1 1,0-1 0,0 1-1,0 0 1,0 0 0,0 1-1,1-1 1,-1 1 0,0-1-1,0 1 1,0 0-1,1 0 1,-1 1 0,4 0-1,-5-1-3,0 1 0,0 0 0,-1-1 0,1 1 0,0 0 0,-1 0 0,1 0 0,-1 0 0,1 0 0,-1 0 0,1 1 0,0 1 0,-2-3-1,1 1-1,-1 0 1,0-1-1,0 1 1,0 0-1,0 0 1,1-1 0,-1 1-1,0 0 1,0-1-1,-1 1 1,1 0-1,0 0 1,0-1 0,0 1-1,0 0 1,-1-1-1,1 1 1,0 0-1,-1-1 1,1 1 0,0 0-1,-1-1 1,1 1-1,-1-1 1,1 1-1,-1-1 1,1 1 0,-1-1-1,1 1 1,-1-1-1,0 1 1,1-1-1,-1 0 1,0 1 0,1-1-1,-2 0 1,-5 4 23,0 0 1,0-1-1,0 0 1,-1-1-1,1 1 0,-15 1 1,-22 8 62,0 3 4,29-10-6,0 0 0,-24 13 0,37-17-81,0 0 1,1 0-1,-1 1 1,1-1-1,-1 1 1,1-1-1,-1 1 1,1 0-1,0 0 1,0-1-1,-1 1 0,1 0 1,1 0-1,-1 0 1,0 0-1,0 0 1,1 0-1,-1 0 1,1 0-1,0 1 1,0-1-1,-1 0 1,1 0-1,1 0 1,-1 0-1,0 0 1,0 1-1,1-1 1,-1 0-1,2 3 1,0-1-1,-1 0 0,1-1 1,-1 1-1,1 0 1,0-1-1,0 0 1,0 1-1,1-1 1,-1 0-1,1 0 1,0 0-1,0-1 1,0 1-1,0-1 0,0 0 1,4 3-1,4-1 6,0 0-1,0 0 0,0-1 0,0-1 0,1 0 0,-1 0 1,0-1-1,1-1 0,0 0 0,-1 0 0,1-1 1,-1-1-1,0 1 0,1-2 0,20-7 0,-11 2-2,-1-2-1,0 0 0,-1-1 1,0-1-1,-1-1 0,0 0 0,22-22 1,-23 19-6,-1 0-1,-1-2 1,0 1 0,-1-2 0,-1 0 0,-1-1-1,0 0 1,16-41 0,-14 20 5,-2 1 0,13-81 1,-8-89-155,-16 169 89,-2 0 1,-1 1 0,-13-63-1,15 102 55,0 1 0,0 0 0,0-1 0,0 1 0,0-1 0,0 1 0,0 0 0,0-1 0,0 1 0,0 0 0,0-1 0,-1 1 0,1 0 0,0-1-1,0 1 1,0 0 0,0-1 0,-1 1 0,1 0 0,0-1 0,0 1 0,-1 0 0,1 0 0,0-1 0,-1 1 0,1 0 0,0 0 0,-1-1 0,1 1 0,0 0-1,-1 0 1,1 0 0,0 0 0,-1 0 0,1 0 0,0-1 0,-1 1 0,1 0 0,-1 0 0,1 0 0,0 0 0,-1 0 0,1 1 0,-1-1 0,1 0 0,0 0-1,-1 0 1,1 0 0,0 0 0,-1 0 0,1 1 0,0-1 0,-1 0 0,1 0 0,0 0 0,-1 1 0,1-1 0,0 0 0,-1 1 0,0 1-4,-1-1 0,0 1 1,1 0-1,-1 0 0,1 0 1,-1 0-1,1 0 0,-1 3 1,-18 56-60,-13 71 0,5-15 27,22-96 34,1 0-1,1 0 1,1 1 0,0 0 0,2 39-1,3-9 5,14 132 63,-3-71-36,-8-63-8,11 52 0,-14-94-18,0 1 0,1-1 0,0 0-1,0 1 1,0-1 0,7 10-1,-7-14 2,-1-1 0,1-1-1,-1 1 1,1 0-1,0 0 1,0-1 0,0 0-1,0 1 1,0-1-1,1-1 1,-1 1-1,0 0 1,1-1 0,0 1-1,-1-1 1,8 1-1,1-1 9,-1-1 0,1-1-1,-1 0 1,1 0 0,-1-1-1,0 0 1,1-1-1,18-8 1,-12 5-6,-1-1 1,0-1-1,0-1 0,-1 0 0,0-1 1,0-1-1,-1-1 0,25-25 0,-31 28-8,-1 0-1,0-1 1,0 0 0,-1-1-1,0 1 1,-1-1-1,-1-1 1,1 1 0,-2-1-1,0 0 1,0 0-1,-1 0 1,0-1-1,0-15 1,-3 22-7,0 1-1,-1 0 1,1 0-1,-1 0 1,-1 0 0,1-1-1,-1 2 1,0-1-1,0 0 1,0 0 0,-1 0-1,0 1 1,0 0-1,0-1 1,0 1 0,0 0-1,-1 1 1,0-1-1,-7-5 1,10 8 7,0 1 1,0-1-1,0 0 1,-1 0-1,1 1 1,0-1-1,-1 0 1,1 1-1,0 0 0,-1-1 1,1 1-1,-1 0 1,1 0-1,-1-1 1,1 1-1,-1 0 0,1 1 1,0-1-1,-3 0 1,0 1-2,1 0 1,0 1 0,-1-1 0,1 1-1,0-1 1,0 1 0,-6 4 0,2 1-1,-1-1 1,1 1 0,0 1 0,-10 13-1,13-15 8,0-1 0,1 1 0,0 0 0,0 0 0,1 0 0,-1 0-1,1 1 1,1-1 0,-1 1 0,1-1 0,0 1 0,0 0 0,1-1-1,0 1 1,0 0 0,1-1 0,0 1 0,0 0 0,0-1 0,1 1-1,0-1 1,0 0 0,1 0 0,0 1 0,0-1 0,0-1 0,1 1-1,0-1 1,0 1 0,0-1 0,0 0 0,1 0 0,0-1 0,0 0-1,1 1 1,-1-2 0,1 1 0,-1-1 0,1 0 0,0 0 0,11 4-1,-7-5-4,0 0-1,0-1 0,1 0 0,-1 0 0,0-1 0,0-1 0,1 0 1,-1 0-1,0-1 0,0 0 0,11-4 0,7-3 4,-1-1 1,43-23-1,-34 14-23,-1-1 0,-1-1 1,48-40-1,-65 46-24,-14 14 50,-12 11 9,-14 16-12,2 1 1,1 1 0,1 1 0,-23 50-1,34-65 0,7-12-1,1 0 0,-1 0 0,1 0 0,-1 0 0,1 0 0,0 0 0,0 0 0,0 0 0,0 0 0,0 0 0,0 0 0,0 0 0,1 0 0,-1 0 0,1 0 0,-1 0 0,1 0 0,0-1 0,0 1 0,0 0 0,0 0 0,0-1 0,0 1 0,1-1 0,-1 1 0,0-1 0,1 1 0,-1-1 0,1 0 0,2 2 0,0 0 0,0 0 0,0 0-1,0-1 1,0 1 0,0-1-1,1 0 1,-1 0 0,1-1-1,-1 1 1,1-1 0,0 0-1,5 0 1,-1-1-11,0-2 1,0 1-1,0-1 1,0 0-1,-1-1 0,1 0 1,0 0-1,-1-1 0,0 0 1,0-1-1,0 0 1,-1 0-1,1 0 0,-1-1 1,0 0-1,-1-1 0,11-12 1,-5 4-17,-1-1 1,0 0 0,-1 0 0,-1-1-1,0 0 1,-1-1 0,8-29 0,-7 8-53,-2 0-1,-1 0 1,-2 0 0,-2-1 0,-2 0 0,-1 0 0,-10-54-1,-24-55-237,30 132 282,0-1-9,-1 0-1,0 0 0,-2 1 0,0 0 0,-20-31 0,27 47 45,1 0-1,-1 0 1,0 0-1,0 0 1,0-1-1,0 1 1,0 1-1,0-1 1,0 0-1,0 0 1,-1 0-1,1 0 1,0 1-1,0-1 1,-1 1-1,1-1 1,0 1-1,-1-1 1,1 1-1,-1 0 1,1 0-1,-1 0 1,1-1-1,0 1 1,-1 1-1,1-1 1,-1 0-1,1 0 1,0 0-1,-1 1 1,1-1-1,-1 1 1,1-1-1,0 1 1,0 0-1,-1-1 1,1 1-1,0 0 1,0 0-1,0 0 1,0 0-1,-1 1 1,-2 2 9,0 0 1,0 0 0,1 1-1,0-1 1,0 1-1,0 0 1,0 0 0,1 0-1,-2 6 1,0 3 22,2 0 1,-1 0 0,2 0-1,0 1 1,1-1 0,0 0-1,1 1 1,4 19-1,4 11 90,19 57 0,85 214 510,-103-294-558,0-2 0,2 1 0,0-2 1,18 23-1,-19-27-22,-6-8-2,-1-1 0,1 0 0,0 0 1,0 0-1,0-1 0,9 8 0,-12-12-62,-1-1 0,1 1 0,-1 0 0,1-1 0,-1 1-1,1-1 1,0 1 0,-1-1 0,1 1 0,0-1-1,-1 0 1,1 0 0,0 0 0,0 0 0,-1 0 0,1-1-1,0 1 1,-1 0 0,1-1 0,0 1 0,-1-1-1,1 0 1,-1 1 0,1-1 0,-1 0 0,1 0 0,-1 0-1,0 0 1,1 0 0,-1 0 0,0-1 0,0 1-1,0 0 1,2-3 0,24-36-933,-19 27-2510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16:19:49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11256,'0'0'4224,"19"11"-3254,-1 1-711,7 5 140,0-1 0,1-2 0,43 18 0,-37-21 99,1-2 0,-1-2 0,2 0 0,62 3 0,-69-10-180,0 0 1,0-1-1,0-2 1,0-1 0,0-1-1,42-14 1,-54 13-205,-1 0 1,0-2-1,0 1 1,-1-2-1,1 0 1,-2 0-1,14-14 1,12-17-2933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4:5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45 109 4720,'0'0'10136,"0"-10"-9670,0-33 17,1 40-290,-2 1 0,1-1-1,0 0 1,-1 0 0,1 0 0,-1 0 0,0 0 0,0 0 0,0 1-1,0-1 1,0 0 0,-1 1 0,-1-4 0,-3-3 2908,5 8-2925,0 0-90,1 1-1,0 0 1,0 0 0,-1-1-1,1 1 1,0 0 0,-1 0-1,1 0 1,0-1 0,-1 1-1,1 0 1,0 0 0,0 0-1,-1 0 1,1 0 0,-1 0-1,1 0 1,0 0 0,-1 0-1,1 0 1,0 0 0,-1 0-1,1 0 1,0 0 0,-1 0-1,1 0 1,0 0 0,-1 0-1,1 0 1,0 0 0,-1 0 0,1 1-1,0-1 1,-1 0 0,1 0-1,0 0 1,0 1 0,-1-1-1,1 0 1,0 0 0,0 1-1,-1-1 1,1 0 0,0 1-1,0-1 1,0 1 0,-3 9-15,0 1 1,1-1 0,0 1 0,1 0-1,1-1 1,-1 1 0,3 19 0,-1-6 23,6 232 858,7-14-89,-13-221-757,7 232 1941,-7-255-2181,0 0 0,-1-1 0,1 1 0,0 0 0,0 0 0,0 1 0,0-1 0,1 0 0,-1 0 0,0 0 0,2-1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0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 6328,'0'0'14514,"-11"11"-14059,-76 80 843,28-25-264,-112 118 999,147-159-1820,-31 28 417,44-42-439,10-10-144,-1 1 1,1-1 0,-1 1 0,1-1 0,-1 1 0,1-1 0,-1 0-1,0 0 1,0 0 0,0 0 0,-3 2 860,12-3-629,15-7-137,-4-2-77,0 2 0,0 0 0,1 2 0,0 0 0,0 1 0,1 0 0,27 0 0,0 2 74,-1 3-1,82 11 1,-41-2 77,-55-4 31,-31-6-236,-1-1 1,1 1 0,0 0-1,-1 0 1,1 0 0,-1 0-1,1-1 1,-1 1 0,1 0-1,-1 0 1,1-1-1,-1 1 1,1 0 0,-1-1-1,0 1 1,1 0 0,-1-1-1,1 1 1,-1-1 0,0 1-1,1-1 1,-1 0-1,12-9-356,-2 7-3566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0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6728,'0'0'12870,"-11"1"-12147,-34 2-41,43-3-585,1 0 0,-1 1-1,0-1 1,1 1 0,-1-1-1,0 1 1,1 0 0,-1-1-1,1 1 1,-1 0-1,1 0 1,0 0 0,-1 1-1,1-1 1,0 0 0,0 0-1,0 1 1,-1-1 0,2 0-1,-1 1 1,0-1 0,0 1-1,0-1 1,1 1-1,-1 0 1,1-1 0,-1 1-1,1 0 1,-1-1 0,1 1-1,0 0 1,0 0 0,0-1-1,0 4 1,1-4-6,0 1 0,0 0 0,-1 0-1,1-1 1,0 1 0,0-1 0,1 1 0,-1-1 0,0 1 0,0-1-1,1 0 1,-1 0 0,1 1 0,-1-1 0,1 0 0,2 1 0,-2-2-25,0 1 1,0-1 0,0-1 0,0 1 0,0 0 0,0 0 0,0-1 0,0 1 0,0-1 0,0 0 0,0 1 0,-1-1 0,1 0 0,0 0 0,0 0 0,1-2-1,-2 3-46,-1 0 0,1 0 0,-1-1 0,1 1 0,0 0-1,-1-1 1,1 1 0,-1-1 0,1 1 0,-1 0 0,1-1-1,-1 1 1,1-1 0,-1 0 0,0 1 0,1-1-1,-1 1 1,0-1 0,1 0 0,-1 1 0,0-1 0,0 1-1,0-1 1,0 0 0,1 1 0,-1-1 0,0 0 0,0 1-1,0-1 1,0 0 0,0 0 0,-1 1 0,1-1-1,0 0 1,0 1 0,0-1 0,-1 1 0,1-1 0,0 0-1,0 1 1,-1-1 0,1 1 0,-1-1 0,1 1-1,-1-1 1,0 0 0,1 0 6,-1 1-1,0-1 1,0 0-1,0 1 1,0-1-1,0 1 1,0-1-1,0 1 1,0 0-1,0-1 1,0 1-1,0 0 1,0 0-1,0 0 1,0 0-1,0-1 1,0 1-1,0 1 1,0-1-1,0 0 1,0 0-1,0 0 1,0 1-1,0-1 1,0 0-1,0 1 1,0-1-1,0 1 1,1-1-1,-1 1 1,-1 0-1,1-1-25,1 1-1,-1-1 0,1 0 0,-1 1 0,1-1 1,-1 1-1,1-1 0,-1 1 0,1-1 0,0 1 1,-1-1-1,1 1 0,0 0 0,-1-1 0,1 1 1,0-1-1,0 1 0,-1 1 0,8 2 534,15-6-4521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0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 7328,'0'0'9689,"-10"-2"-9065,-29-4-55,37 7-474,1-1-1,0 0 0,-1 1 1,1-1-1,0 1 0,-1 0 1,1-1-1,0 1 1,0 0-1,0 0 0,-1-1 1,1 1-1,0 0 1,0 0-1,0 0 0,0 0 1,1 1-1,-1-1 1,0 0-1,0 0 0,1 0 1,-1 1-1,1-1 1,-1 0-1,1 1 0,-1-1 1,1 1-1,0-1 1,0 2-1,-3 4 127,0 2-13,0 0-1,1 1 1,0-1 0,1 0-1,-1 1 1,2-1-1,-1 1 1,3 18-1,-2 10 287,3 79 716,0-29-542,-2-8 190,16 111-1,-9-81 179,-7-87-775,-1 1 1,-1 0 0,-4 25-1,-1-1 77,5-18 103,1-30-369,1-17 88,3-12-183,2 0 0,16-45 0,-6 27-3880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0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10344,'0'0'13175,"5"-12"-12768,16-38-36,-18 44-539,0 1 0,0 0 0,1-1 1,0 1-1,0 1 0,0-1 0,0 0 1,1 1-1,5-4 0,11-11-794,-16 14 750,1-1 1,0 1 0,0 0 0,0 0 0,1 1 0,0-1-1,0 2 1,0-1 0,9-3 0,-13 6 204,-1 0 0,1 1 0,0-1 0,0 1 0,0-1 1,0 1-1,0 0 0,0 0 0,0 0 0,0 1 0,0-1 0,-1 1 1,1-1-1,0 1 0,0 0 0,0 0 0,-1 0 0,1 0 0,0 1 1,-1-1-1,1 1 0,-1 0 0,0 0 0,1-1 0,-1 1 0,0 1 1,3 3-1,0 1 38,-1-1 1,0 1 0,0 0-1,-1 0 1,0 0 0,0 1-1,0-1 1,-1 1 0,-1-1-1,1 1 1,-1 0 0,0 0-1,-1 0 1,0-1 0,0 1-1,0 0 1,-1 0-1,-1 0 1,1-1 0,-1 1-1,-1 0 1,-4 12 0,-1-4 104,0 0 1,-1 0 0,0-1 0,-1 0-1,-1-1 1,-1 0 0,0-1 0,-18 17-1,16-24 260,10-6-67,10-3-187,0 1-104,0-1-1,0 0 1,0 0 0,7-6-1,21-10 52,-29 17-80,0 1 1,0-1-1,0 1 0,0 0 0,1 0 0,-1 1 0,0-1 1,1 1-1,-1 0 0,1 1 0,-1-1 0,0 1 0,0 0 1,1 1-1,-1-1 0,0 1 0,0 0 0,0 0 0,0 1 1,-1-1-1,5 4 0,-2-1-7,-1 0 0,1 1 1,-1 0-1,-1 0 0,1 0 0,-1 1 1,-1-1-1,1 1 0,-1 0 0,0 1 0,0-1 1,4 16-1,-2-5 3,-2-1 0,0 1 0,-1 0 0,-1 0 0,0 19 0,-2-27 8,0 1-1,-1-1 1,-1 0 0,0 0-1,0 0 1,-1 0 0,0 0-1,-1 0 1,0-1 0,-7 13-1,6-14 14,0 0 0,-1 0 1,0-1-1,0 0 0,0 0 0,-1 0 0,0-1 0,-1 0 0,1-1 0,-1 0 0,0 0 0,0 0 0,-1-1 1,1 0-1,-1-1 0,0 0 0,0 0 0,0-1 0,0 0 0,-1 0 0,1-1 0,-13-1 0,6 1 67,2-1 7,1 0 0,0-1 0,-1 0 0,-14-4 0,25 5-88,0-1 0,0 0 0,0 0 0,1 0 0,-1 0-1,0 0 1,1-1 0,-1 1 0,1-1 0,-1 0 0,1 0 0,0 1-1,0-2 1,0 1 0,0 0 0,0 0 0,0-1 0,1 1-1,-1-1 1,1 1 0,0-1 0,-1 1 0,1-1 0,-1-4 0,2 2-118,0 1 1,0 0-1,1 0 1,-1-1 0,1 1-1,0 0 1,0 0 0,0 0-1,3-6 1,-1 2-2260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0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84 5016,'0'0'7488,"-10"-9"-7151,-31-25 2,37 30-243,0 1 1,-1 0-1,0 0 0,1 1 1,-1-1-1,0 1 1,0 0-1,-10-2 1,-4-2 244,11 4-241,-1 0-1,0 0 1,0 1 0,0 0 0,0 0-1,-1 1 1,1 1 0,0-1 0,0 1 0,0 1-1,0 0 1,0 0 0,1 1 0,-1 0-1,0 0 1,1 1 0,-9 5 0,7-3-28,0 0 1,0 0-1,1 0 1,0 1-1,0 1 1,1 0-1,0 0 1,1 0-1,-1 1 1,2 0-1,-1 1 1,1-1-1,-7 17 0,11-19-36,0 1-1,0-1 0,1 1 0,0 0 0,0 0 1,1-1-1,0 1 0,1 0 0,-1 0 0,1-1 1,1 1-1,0-1 0,0 1 0,0-1 0,1 1 0,6 10 1,-2-3 12,1-2 0,0 1 1,1-1-1,1 0 1,0-1-1,1 0 0,12 10 1,-19-19-15,0 0-1,0-1 1,0 1 0,1-1 0,-1 0-1,1 0 1,5 1 0,-8-2 3,0 0 0,1-1 0,-1 1 0,1-1 0,-1 1 0,0-1 1,1 0-1,-1 0 0,1 0 0,-1 0 0,0-1 0,1 1 0,-1-1 0,1 1 1,2-2-1,-5 1-23,1 1 1,-1-1 0,1 0-1,-1 0 1,1 1-1,-1-1 1,0 0 0,0 0-1,1 0 1,-1 1-1,0-1 1,0 0 0,0 0-1,0 0 1,0 0-1,0 1 1,0-1 0,0 0-1,0 0 1,-1 0-1,1 0 1,0 1 0,0-1-1,-1 0 1,1 0 0,-1-1-1,0 1 7,0-1-1,1 0 1,-1 1-1,0-1 1,0 1-1,0-1 1,0 1-1,0 0 1,0-1-1,0 1 1,-1 0 0,-1-2-1,-2 1-2,1 1-1,-1 1 1,1-1 0,-1 1 0,1 0-1,-1 0 1,0 0 0,1 0-1,-1 1 1,1 0 0,-1 0-1,1 0 1,0 0 0,-1 1 0,1-1-1,0 1 1,-5 3 0,-4 3 22,0 0 0,0 1 0,-20 16 0,21-13-17,-1 0 0,2 0 0,0 1-1,0 1 1,1 0 0,1 0 0,0 1 0,-10 24 0,15-31-9,1 1 0,0-1 0,1 1 0,0 0 0,1 0 0,-1 0 0,2 0 0,-1 0 0,1 0 0,1 0 0,0 0-1,0 0 1,0 0 0,1-1 0,1 1 0,-1 0 0,8 14 0,-7-17-6,1 0 1,0 0-1,0 0 0,0-1 0,1 0 1,0 0-1,0 0 0,0 0 0,1-1 1,-1 0-1,1 0 0,0 0 0,0-1 1,0 0-1,1 0 0,-1-1 0,1 1 1,8 1-1,-5-2 9,-1-1 1,1 0 0,0 0 0,0-1-1,-1 0 1,1 0 0,0-1-1,0 0 1,-1-1 0,1 0-1,-1-1 1,12-5 0,-2-1 53,-1 0 1,0-2 0,-1 0 0,0-1-1,-1-1 1,22-22 0,78-97 289,-100 113-312,-4 4-6,-2 2 44,0 0-1,1 1 1,24-20-1,-32 30-70,-2 0-3,1 1 0,0 0 0,0-1-1,-1 1 1,1 0 0,0 0 0,0 0 0,0 1 0,4-2 0,-5 2-12,0 0 1,0 0 0,0 0 0,0 1 0,0-1 0,0 0 0,0 1-1,0-1 1,0 1 0,-1-1 0,1 1 0,0 0 0,0-1 0,0 1-1,-1 0 1,1-1 0,0 1 0,-1 0 0,1 0 0,-1 0 0,1-1-1,-1 1 1,1 0 0,-1 0 0,1 0 0,-1 1 0,5 11 6,0 0 1,-1 0 0,-1 1-1,4 24 1,-6-27 0,0-1 0,1 1 0,0-1 0,1 0 0,0 1 0,1-1 0,0-1 0,0 1 0,11 15 0,-9-17-7,-3-3 11,0-1 0,1 0 0,-1 0 0,1 0 1,0 0-1,0 0 0,0-1 0,1 0 0,-1 0 1,1 0-1,6 3 0,2-2 58,0 0 0,-1-1-1,1 0 1,0-1 0,1 0 0,-1-1-1,0 0 1,0-2 0,0 1 0,1-1 0,15-4-1,3 3 218,-20 3-56,-11-1-160,18-19-182,10-25-1100,-23 34-1416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45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461 109 9536,'0'0'11279,"-9"-2"-10752,-10 0-16,1 1 0,-1 0 0,1 1-1,-1 1 1,0 1 0,-21 5 0,20-1-82,1 0-1,0 2 1,1 0 0,0 1 0,0 1-1,1 0 1,-20 17 0,24-17-226,2 1 1,0 0-1,0 1 1,1 0-1,0 0 1,1 1-1,1 1 1,0-1 0,-11 28-1,13-22 15,1 0-1,1 0 0,1 0 1,0 1-1,1-1 1,2 1-1,0-1 1,1 1-1,6 32 1,-5-42-207,0-1 1,1 0 0,0 0-1,0 0 1,1 0 0,1-1-1,-1 0 1,1 1 0,1-2 0,-1 1-1,1-1 1,1 1 0,11 9-1,-6-7-6,1-2 0,0 0-1,0 0 1,0-1 0,1-1 0,0 0-1,28 8 1,-26-10-5,0-1 0,0 0 0,1-1 0,-1-1 0,1 0 0,-1-1 0,1-1 0,-1 0 0,0-2 0,1 0 0,-1 0 0,25-10 0,-18 5 0,1-1 0,-2-1 0,1-1 0,-2-1 0,0-1 0,0-1 0,36-31 0,-44 31 0,0 0 0,-1-2 0,0 1 0,-1-2 0,-1 1 0,0-1 0,-2-1 0,0 0 0,-1 0 0,0 0 0,-2-1 0,0 0 0,-1 0 0,-1-1 0,-1 1 0,-1-1 0,0 1 0,-3-26 0,0 32 0,0 0 0,0 0 0,-1 0 0,-1 0 0,0 0 0,-1 1 0,-1 0 0,1 0 0,-2 0 0,0 1 0,0 0 0,-1 0 0,-11-12 0,11 15 0,-1 0 0,1 0 0,-1 0 0,0 1 0,-1 1 0,0 0 0,0 0 0,0 0 0,-1 2 0,1-1 0,-1 1 0,0 1 0,-1 0 0,1 0 0,-17 0 0,15 1 0,-1 2 0,1 0 0,0 0 0,-1 2 0,1-1 0,0 2 0,0-1 0,0 2 0,0 0 0,0 1 0,1 0 0,0 0 0,0 2 0,-19 12 0,16-8 0,-19 15 0,33-24 0,-1-1 0,1 1 0,-1-1 0,1 1 0,0 0 0,0 0 0,0 0 0,0 0 0,0-1 0,0 1 0,0 0 0,1 1 0,-1-1 0,1 0 0,-1 4 0,1-6 30,0 1 0,0-1 0,1 1 0,-1-1-1,0 1 1,0-1 0,1 1 0,-1-1 0,0 1 0,1-1 0,-1 0 0,1 1 0,-1-1-1,0 0 1,1 1 0,-1-1 0,1 0 0,-1 0 0,1 1 0,-1-1 0,1 0-1,-1 0 1,1 0 0,-1 0 0,1 1 0,-1-1 0,1 0 0,0 0 0,-1 0 0,1 0-1,0-1 1,20 1-2292,-17 0-475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0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 10456,'0'0'304,"-7"10"-160,5-5-124,-6 8 61,0 0-1,-1-1 0,0 0 1,-18 18-1,-68 66 555,-35 31 197,95-98-512,1 3 0,1 0 1,2 3-1,-43 58 0,50-54 41,13-19 281,-26 34 1,34-50-464,0-1 1,1 1 0,0-1 0,0 1 0,0 0 0,1 0 0,-2 4-1,3-7-164,-1-1 0,1 0 0,0 0 0,0 0-1,0 0 1,0 0 0,0 0 0,0 0 0,0 0 0,0 0-1,0 1 1,0-1 0,0 0 0,0 0 0,-1 0-1,1 0 1,0 0 0,0 0 0,0 0 0,0 1 0,0-1-1,0 0 1,0 0 0,0 0 0,0 0 0,0 0 0,0 0-1,1 1 1,-1-1 0,0 0 0,0 0 0,0 0-1,0 0 1,0 0 0,0 0 0,0 0 0,0 1 0,0-1-1,0 0 1,0 0 0,0 0 0,0 0 0,1 0-1,-1 0 1,0 0 0,0 0 0,0 0 0,0 0 0,0 0-1,0 0 1,0 0 0,1 0 0,-1 0 0,0 1-1,0-1 1,0 0 0,0 0 0,0 0 0,0 0 0,0 0-1,1 0 1,-1-1 0,0 1 0,0 0 0,0 0-1,0 0 1,17-17 332,-11 8-446,63-80 484,-29 38-3026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1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82 908 4312,'0'0'1942,"-9"12"-1438,-2 4-316,3-4 20,-1-1 0,0 0 0,-11 10 0,18-19-65,1-1-1,-1 1 0,1 0 0,0 0 1,-1 0-1,1 0 0,0 0 1,0 1-1,0-1 0,0 0 0,1 0 1,-2 5-1,2-7-98,0 1 0,0-1 0,0 1 1,0-1-1,0 1 0,0-1 0,0 1 1,0-1-1,1 0 0,-1 1 0,0-1 0,0 1 1,0-1-1,0 1 0,1-1 0,-1 0 1,0 1-1,0-1 0,1 0 0,-1 1 0,0-1 1,1 0-1,-1 1 0,0-1 0,1 1 0,0-1 2,1 0-1,-1 0 0,0 1 0,0-1 0,0 0 0,0 0 0,0 0 0,0 0 0,1 0 0,-1-1 0,0 1 0,0 0 0,0 0 0,0-1 0,2 0 0,7-3 149,1-1 0,-1 0-1,0 0 1,0-1-1,-1 0 1,0-1 0,0 0-1,0-1 1,10-12 0,-3 1 174,0-1-1,-2-1 1,14-26 0,-17 30-44,-8 15-231,-1-1 0,0 1 0,-1-1-1,1 0 1,0 0 0,-1 0 0,1 0-1,-1 0 1,0 0 0,0 0 0,0-4 0,-1 7 125,-16 50 898,-5 18-741,2 0-1,-14 102 1,7 143 501,19-219-331,5-79-276,0-11-10,2-11-49,2-51 82,17-91 0,-4 45-12,-10 78-128,15-50 0,0-2-2,-19 75-143,8-48 133,2 1 1,21-60-1,-17 66-91,-11 29-37,1 0 1,0 0-1,1 1 0,1 0 1,12-19-1,-18 32-14,-1-1 0,1 1 0,0 0 0,0 0-1,0 0 1,0 0 0,0 0 0,0 0 0,0 1 0,0-1 0,0 0 0,0 0 0,0 1-1,0-1 1,0 1 0,1-1 0,-1 1 0,0-1 0,1 1 0,-1 0 0,0 0 0,1-1-1,-1 1 1,0 0 0,1 0 0,-1 0 0,0 1 0,1-1 0,-1 0 0,0 0 0,0 1-1,1-1 1,-1 1 0,0-1 0,0 1 0,0 0 0,1-1 0,-1 1 0,0 0 0,0 0-1,0 0 1,0-1 0,0 1 0,0 0 0,1 2 0,4 5-12,0 0-1,0 0 1,0 1 0,6 14 0,-10-20 7,8 18-46,0 0 0,-1 1-1,-1 0 1,-1 0 0,6 37-1,-12-54 54,-1 0-1,0 0 1,0 0 0,0 0-1,-1 0 1,1 0-1,-1-1 1,-1 1 0,1 0-1,-1 0 1,0-1-1,0 1 1,0-1-1,0 1 1,-1-1 0,0 0-1,1 0 1,-2 0-1,1-1 1,0 1 0,-1-1-1,0 1 1,0-1-1,-4 3 1,-5 2 40,1-1 1,-1 0 0,0-1-1,-1-1 1,1 0-1,-29 6 1,39-10-3,0-1 0,0 0 0,-1-1 0,1 1 0,0 0 0,0-1 0,-6-1 0,-2-2 176,11 4-212,1 0-1,-1 0 1,0 0-1,0 0 1,0 0-1,0 0 1,0 0-1,0 0 1,0-1-1,0 1 1,0 0-1,0 0 1,0 0-1,0 0 1,0 0-1,0 0 1,0 0-1,0 0 1,0 0-1,0 0 1,0 0 0,0 0-1,0 0 1,0 0-1,0 0 1,0 0-1,0 0 1,0 0-1,0-1 1,0 1-1,0 0 1,0 0-1,0 0 1,0 0-1,0 0 1,0 0-1,0 0 1,0 0-1,0 0 1,0 0-1,0 0 1,0 0-1,0 0 1,44-2-174,51-9 0,-30 2 81,-42 7 86,0-1 0,-1 0 0,0-2 0,0-1 0,0-1 0,-1 0 0,0-2 0,0 0-1,-1-2 1,29-18 0,-35 18 43,-1 0-1,0 0 1,0-2 0,-2 1-1,1-1 1,14-24-1,-20 28 13,0-1 0,0 0 0,-2-1-1,1 1 1,-1-1 0,-1 0 0,0 0 0,0 0-1,-1-1 1,1-22 0,-3 32-43,0 0 0,0 0 0,0 0-1,0 0 1,0 0 0,-1 0 0,1 0 0,-1 0 0,0 0 0,1 0 0,-1 0-1,0 0 1,0 0 0,0 0 0,-1 0 0,1 1 0,0-1 0,-3-2 0,3 3-11,0 0 0,-1 1 0,1-1 0,0 1 1,0-1-1,-1 1 0,1 0 0,0 0 1,-1-1-1,1 1 0,0 0 0,-1 0 0,1 0 1,0 0-1,-1 1 0,1-1 0,0 0 1,-1 0-1,1 1 0,0-1 0,-1 1 0,1-1 1,0 1-1,0 0 0,0-1 0,0 1 1,0 0-1,0 0 0,-2 1 0,-4 5-45,-1 0 0,1 0-1,-11 17 1,-11 9-94,25-27 131,-1-1 0,1 0 0,0 1 0,0 0 0,1 0 0,-1 0-1,1 0 1,1 0 0,-1 1 0,1-1 0,0 1 0,1 0 0,-1-1-1,2 1 1,-1 0 0,1 0 0,-1 0 0,2 0 0,-1 0 0,2 8 0,0-6 2,0 0 1,1 0 0,0 0 0,0 0 0,1-1 0,0 1 0,0-1-1,1 0 1,0 0 0,1 0 0,0-1 0,0 0 0,0 0-1,9 7 1,-11-11 13,0 0-1,0 0 0,1-1 1,-1 1-1,1-1 0,-1 0 1,1 0-1,0-1 0,0 1 1,0-1-1,0 0 1,0 0-1,0-1 0,0 1 1,0-1-1,0 0 0,0-1 1,6 0-1,-2-1 18,-1-1 0,1 1 1,-1-1-1,0-1 0,0 0 0,0 0 1,0 0-1,-1-1 0,13-10 0,3-5 51,0-1 0,-1-1 0,31-41-1,-42 48-9,-1-1 0,-1 1 0,-1-1 0,0-1 0,-1 0 0,0 0 0,6-29 0,-12 42-49,1-6 42,0-1 0,0 1-1,-1-14 1,0 23-56,-1 0 0,0 1-1,0-1 1,0 0 0,0 1 0,0-1 0,1 0-1,-1 1 1,0-1 0,0 1 0,1-1 0,-1 0 0,1 1-1,-1-1 1,0 1 0,1-1 0,-1 1 0,1-1-1,-1 1 1,1-1 0,0 1 0,-1 0 0,1-1-1,-1 1 1,1 0 0,0-1 0,-1 1 0,1 0 0,0 0-1,-1 0 1,1 0 0,0 0 0,-1-1 0,1 1-1,0 0 1,-1 1 0,1-1 0,0 0 0,0 0-1,-1 0 1,1 0 0,-1 0 0,1 1 0,1-1 0,33 12-136,-32-10 142,11 4-19,-8-4 11,0 0-1,1 1 1,-1 0-1,0 0 1,0 0-1,-1 1 1,1 0 0,-1 0-1,0 1 1,0-1-1,8 11 1,-10-11 12,1 0-6,-1 0 0,0 0 0,0 0-1,-1 0 1,1 0 0,-1 1 0,0-1-1,0 1 1,-1-1 0,1 1 0,-1 0-1,0 0 1,0-1 0,-1 1 0,1 6-1,-7 51-39,-1 4-54,7-60 84,1 0 0,-1 0 0,1 0 0,0 0 0,0 0 0,0 0-1,1-1 1,4 11 0,-5-14 7,1 1 1,-1-1-1,1 1 0,-1-1 0,1 1 0,0-1 0,0 0 1,0 0-1,0 0 0,0 0 0,0 0 0,1-1 0,-1 1 1,1-1-1,-1 1 0,1-1 0,-1 0 0,1 0 0,3 1 1,-1-1 6,-1-1 0,1 1 1,-1-1-1,0-1 0,1 1 0,-1 0 1,0-1-1,1 0 0,-1 0 1,0 0-1,7-4 0,2-1 27,0-1 0,0-1-1,0 0 1,-1-1 0,0 0-1,15-16 1,-10 6 17,-1 0 0,-1-1 0,-1-1 0,15-28 0,1-6 70,-26 46-61,-6 7-13,2 2-46,-1 1 1,0 0-1,1-1 1,-1 1-1,0 0 1,1 0-1,-1-1 1,1 1-1,-1 0 1,1 0-1,-1 0 1,1 0-1,0-1 1,-1 1-1,1 2 1,-18 60-114,16-57 106,0-1 0,1 0 0,-1 1 1,1-1-1,0 1 0,1 0 0,0-1 1,-1 1-1,2 0 0,-1-1 0,1 1 1,-1-1-1,2 1 0,-1-1 0,0 1 1,1-1-1,0 0 0,1 1 0,-1-1 1,1 0-1,0-1 0,0 1 0,0 0 1,1-1-1,0 0 0,-1 0 0,2 0 1,-1 0-1,0-1 0,1 1 0,6 3 1,-6-5 16,-1-1 0,1 1 1,-1-1-1,1 0 0,-1 0 1,1-1-1,0 1 0,0-1 1,-1 0-1,1 0 0,0-1 1,-1 1-1,1-1 0,0 0 1,-1-1-1,1 1 0,5-3 1,0 0 9,-1-1 0,0 0 1,-1 0-1,1-1 0,-1 0 1,0 0-1,7-8 0,3-6 68,-1-1-1,-1-1 1,20-35 0,16-23 115,-42 67-166,-3 3-4,1-1-1,18-17 1,-25 26-35,1 0 0,0 0 0,0 0-1,1 1 1,-1-1 0,0 1 0,1 0-1,-1 0 1,0-1 0,1 1 0,-1 1-1,1-1 1,0 0 0,-1 1 0,1-1-1,0 1 1,-1 0 0,1 0 0,0 0-1,3 0 1,-4 1 1,0 0-1,0 0 1,-1 0 0,1 0-1,0 0 1,0 0 0,-1 0-1,1 0 1,-1 1 0,1-1-1,-1 1 1,0-1-1,1 1 1,-1 0 0,0-1-1,0 1 1,0 0 0,0 0-1,0 0 1,-1 0-1,1-1 1,-1 1 0,1 0-1,-1 0 1,1 4 0,0 6 3,0 1 0,-1 24 0,0-22 7,-4 23 32,2-32-17,1 0 0,0-1-1,1 1 1,-1 0 0,1 0 0,0 0 0,1 0 0,1 10 0,-1-16-20,0 0-1,0 0 0,0 0 1,-1 0-1,1 0 0,0 0 1,0 0-1,0 0 0,0 0 1,-1 0-1,1-1 0,0 1 1,0 0-1,-1-1 0,1 1 1,0 0-1,0-1 0,-1 1 1,1-1-1,0 1 1,-1-1-1,1 0 0,6-5 25,0 0 0,-1-1 0,0 1 0,10-15-1,3-3 38,-1 1-5,-4 6 69,31-30 1,-30 32-71,7-6 45,-21 20-100,0 1 1,0-1-1,0 0 1,0 1-1,1-1 1,-1 0-1,0 1 1,1 0-1,-1-1 1,0 1 0,1 0-1,-1 0 1,0 0-1,1-1 1,-1 1-1,0 1 1,1-1-1,1 0 1,-2 1-7,-1-1 1,1 1-1,-1-1 1,1 1 0,-1-1-1,1 1 1,-1 0-1,1-1 1,-1 1-1,0-1 1,1 1 0,-1 0-1,0 0 1,1-1-1,-1 1 1,0 0 0,0 0-1,0-1 1,0 1-1,0 0 1,0 0 0,0 1-1,0 22-4,0-19 1,-1 19-25,0-13-5,1 1 0,2 18 0,-2-30 35,0 0 0,0 1 0,0-1 0,0 0 0,0 1 0,0-1 0,0 0 0,0 0 0,0 1 1,0-1-1,1 0 0,-1 0 0,0 1 0,0-1 0,0 0 0,0 0 0,1 1 0,-1-1 0,0 0 0,0 0 0,0 0 0,1 1 0,-1-1 0,0 0 0,0 0 0,1 0 0,-1 0 0,0 0 0,0 1 0,1-1 0,-1 0 0,0 0 0,0 0 0,1 0 0,-1 0 0,0 0 0,1 0 0,-1 0 0,13-7 33,9-16 20,101-157 245,-122 178-294,0 0 0,0 0-1,1 1 1,-1-1 0,0 0 0,1 1 0,-1-1 0,1 1 0,-1-1 0,1 1-1,2-2 1,-3 3-4,0 0-1,0 0 1,0 0-1,0 0 1,0 0-1,-1 0 1,1 1-1,0-1 1,0 0-1,0 1 1,0-1-1,-1 0 1,1 1-1,0-1 1,0 1-1,-1-1 0,1 1 1,0-1-1,-1 1 1,1 0-1,-1-1 1,1 1-1,-1 0 1,1-1-1,-1 1 1,1 0-1,-1 0 1,0-1-1,1 1 1,-1 1-1,7 11-27,-1-1 1,-1 2-1,6 17 0,-9-21 14,1 0 0,1 0 0,0 0-1,0-1 1,1 0 0,0 0 0,0 0 0,8 9 0,2-2-3,-12-11 9,1-1 0,-1 0 0,1 0 1,0 0-1,1 0 0,-1-1 0,10 6 0,-8-6 1,0 0-1,1-1 1,0 1-1,0-2 1,0 1 0,0-1-1,0 0 1,0 0-1,0-1 1,0 0-1,0 0 1,11-2 0,-5-1 12,0 0 0,0 0 0,0-2 0,0 1 0,20-12 1,-20 9 20,0-2 0,0 0 1,-1 0-1,0-1 1,-1 0-1,0-1 1,-1-1-1,0 0 0,-1 0 1,0 0-1,-1-2 1,0 1-1,6-16 1,-12 24-12,0 0 1,0-1 0,-1 1 0,0-1-1,0 1 1,0-1 0,-1 1 0,0-1 0,0-9-1,-1 14-11,1-1-1,0 1 0,0 0 1,-1-1-1,1 1 0,0 0 1,-1-1-1,0 1 0,1 0 1,-1 0-1,0 0 0,1 0 1,-1-1-1,0 1 0,0 0 1,0 0-1,0 1 0,-1-2 1,0 1-4,1 1 0,-1-1-1,1 1 1,-1 0 0,1-1 0,-1 1 0,1 0 0,-1 0 0,1 0 0,-1 0 0,1 0 0,-1 1 0,1-1-1,0 0 1,-1 1 0,1-1 0,-1 1 0,1-1 0,0 1 0,-3 1 0,-9 5-15,1 0 0,1 0 0,-1 1 0,1 0 0,0 1 0,1 1 0,0 0 0,-16 20 0,21-23-5,1-1 0,0 2-1,0-1 1,0 0-1,1 1 1,0 0 0,0-1-1,1 1 1,0 0 0,0 0-1,1 1 1,0-1 0,0 0-1,1 0 1,0 1 0,2 9-1,0-9 3,-1-1-1,2 1 1,-1-1-1,1 1 0,1-1 1,-1 0-1,1 0 1,1-1-1,-1 1 1,11 12-1,-12-17 16,1 1 0,-1-1 0,1 0-1,-1 0 1,1 0 0,0-1 0,0 1-1,0-1 1,0 0 0,0 0 0,1 0 0,-1-1-1,1 0 1,-1 0 0,1 0 0,-1 0 0,1 0-1,0-1 1,-1 0 0,1 0 0,0 0-1,5-2 1,2 0 17,0-2 1,0 0-1,0 0 0,-1-1 1,0 0-1,0-1 0,0 0 0,0-1 1,-1 0-1,18-17 0,8-9 57,37-43 1,-48 49-32,-18 20-24,1 1 1,-1 0-1,1 0 0,0 1 1,0 0-1,11-4 1,2-2 17,-21 10-34,1 1 1,0-1-1,0 1 1,0-1-1,0 1 1,0-1-1,0 1 1,0 0-1,0-1 1,0 1-1,0 0 1,0 0-1,0 0 0,0 0 1,0 0-1,0 0 1,1 0-1,-1 0 1,0 0-1,0 0 1,1 1-1,-1 0 0,0 0 0,0-1-1,0 1 1,-1 0 0,1 0-1,0 0 1,-1-1 0,1 1-1,-1 0 1,1 0 0,-1 0-1,0 0 1,1 0 0,-1 0-1,0 0 1,1 0 0,-1 2-1,1 6 5,-1-1 0,0 0-1,-1 1 1,-1 9 0,1-12 6,-23 123 101,24-129-112,0 0 1,0 0 0,-1 0 0,1 1-1,0-1 1,0 0 0,0 0 0,0 1-1,0-1 1,0 0 0,0 0 0,0 1-1,0-1 1,0 0 0,0 0 0,0 1 0,0-1-1,0 0 1,0 0 0,0 1 0,0-1-1,0 0 1,0 0 0,0 1 0,1-1-1,-1 0 1,0 0 0,0 0 0,0 1 0,0-1-1,0 0 1,1 0 0,-1 0 0,0 1-1,0-1 1,0 0 0,1 0 0,-1 0-1,0 0 1,0 0 0,1 0 0,-1 1 0,0-1-1,0 0 1,1 0 0,-1 0 0,0 0-1,0 0 1,1 0 0,-1 0 0,0 0-1,0 0 1,1 0 0,-1 0 0,0 0-1,0 0 1,1 0 0,-1-1 0,0 1 0,0 0-1,1 0 1,-1 0 0,0 0 0,0 0-1,0 0 1,1-1 0,-1 1 0,0 0-1,18-11 43,-17 10-41,12-9 37,-1 0-1,-1-2 1,15-16 0,20-20 80,55-38 63,-99 85-177,-1-1 1,1 1 0,0 0-1,0-1 1,1 1 0,-1 0-1,0 0 1,0 0 0,0 1-1,1-1 1,-1 0 0,0 1 0,1 0-1,3-1 1,-5 1-7,0 1 0,0-1 0,0 0 0,1 1 0,-1-1-1,0 1 1,0 0 0,0-1 0,0 1 0,0 0 0,0-1 0,0 1 0,-1 0 0,1 0 0,0 0 0,0 0 0,-1 0 0,1 0 0,0 0 0,-1 0 0,1 0 0,-1 0 0,1 0-1,-1 0 1,0 1 0,1-1 0,-1 0 0,0 0 0,0 2 0,31 122-139,-28-116 120,0 0 0,0 0 0,1-1 0,10 16 0,-12-22 17,-1 1 1,1-1 0,-1 0-1,1 0 1,0 0 0,0-1-1,0 1 1,0 0 0,0-1-1,0 1 1,0-1 0,0 0 0,1 0-1,-1 0 1,0 0 0,1 0-1,-1 0 1,1-1 0,-1 1-1,1-1 1,0 1 0,-1-1-1,4 0 1,5-2 7,-1-1 1,1 0-1,0 0 0,-1-1 0,0-1 0,0 0 0,0 0 0,0 0 1,-1-2-1,0 1 0,0-1 0,12-13 0,-2 1 6,-1-1 1,-1 0-1,-1-2 0,15-24 0,1-10 37,-2-1 1,-2-1 0,-3-1-1,-3-1 1,23-98 0,-34 113 7,-4 20 13,7-50 0,-14 68-63,1 0 1,-1 1 0,0-1 0,-1 0 0,1 1 0,-1-1-1,-1 0 1,1 1 0,-1-1 0,0 1 0,-1 0 0,-4-9-1,7 14-9,-1 1 0,1 0 0,0-1-1,-1 1 1,1 0 0,-1-1-1,1 1 1,-1 0 0,1 0-1,-1-1 1,1 1 0,-1 0-1,1 0 1,-1 0 0,1 0 0,-1 0-1,1 0 1,-1 0 0,1 0-1,-1 0 1,1 0 0,-1 0-1,1 0 1,-1 0 0,1 0-1,-1 0 1,1 0 0,-1 1 0,1-1-1,-1 0 1,1 0 0,-1 1-1,1-1 1,0 0 0,-1 1-1,1-1 1,-1 0 0,1 1-1,-17 15-76,7-1 42,1 0-1,0 0 1,2 1-1,-1 0 1,2 0-1,-6 20 1,-19 107-190,21-88 141,5-23 64,1 1 1,1-1-1,3 0 0,5 65 0,1-53 2,2 0-1,2-1 1,17 47-1,-26-86 25,0-1 0,1 1 0,-1-1-1,1 0 1,0 1 0,-1-1 0,2 0 0,-1 0 0,0-1-1,0 1 1,1 0 0,0-1 0,-1 1 0,1-1 0,0 0-1,0 0 1,0 0 0,1 0 0,-1-1 0,0 1 0,1-1-1,-1 0 1,1 0 0,-1 0 0,1 0 0,0-1-1,-1 1 1,1-1 0,0 0 0,-1 0 0,1 0 0,0-1-1,-1 1 1,1-1 0,-1 0 0,1 0 0,-1 0 0,1 0-1,-1-1 1,0 0 0,4-1 0,4-5 22,1 0 0,-2 0 1,1-1-1,-1-1 0,0 0 1,-1 0-1,0-1 0,-1 0 1,10-17-1,-6 11 37,0 0 0,1 1 0,17-17 0,-14 18-37,-15 12-19,1 1 0,0 0 0,0 0 0,-1 0 0,1 1-1,1-1 1,-1 0 0,0 1 0,0-1 0,1 1 0,-1 0 0,0 0 0,1 0 0,-1 0 0,1 0-1,0 1 1,-1-1 0,1 1 0,-1-1 0,1 1 0,3 0 0,3 1-15,0 1-1,0-1 1,0 1 0,-1 1 0,1 0-1,-1 0 1,1 1 0,-1 0 0,0 0-1,12 9 1,-10-6-9,1-1 0,-1 0 0,2-1 0,20 7 0,-32-12 19,0 1 1,1-1-1,-1 0 1,1 0-1,-1 0 1,1 1-1,-1-1 0,1 0 1,-1 0-1,1 0 1,-1 0-1,1 0 1,-1 0-1,1 0 1,-1 0-1,1 0 1,-1 0-1,1 0 0,-1-1 1,1 1-1,-1 0 1,1 0-1,-1 0 1,1-1-1,-1 1 1,1 0-1,-1 0 1,0-1-1,1 1 0,-1 0 1,1-1-1,-1 1 1,0-1-1,1 1 1,-1 0-1,0-1 1,0 1-1,1-1 0,-1 1 1,0-1-1,0 1 1,0-1-1,0 1 1,0-1-1,1 1 1,-1-1-1,0 1 1,0-1-1,0 1 0,0-1 1,0 1-1,-1-1 1,1 1-1,0-1 1,0 1-1,0-1 1,0 1-1,0-1 1,-1 1-1,1-1 0,0 1 1,0-1-1,-1 0 1,-1-2 4,1-1 1,-1 0-1,0 1 1,0-1 0,0 1-1,-1 0 1,-2-4-1,1 5-3,1-1 0,-1 1 0,0 0 0,0 0 0,0 0 0,0 0 0,0 1-1,0 0 1,0 0 0,-1 0 0,1 0 0,0 1 0,-1 0 0,1-1 0,0 2 0,-1-1 0,1 0 0,0 1 0,-1 0-1,1 0 1,0 0 0,0 0 0,-5 3 0,0 0-8,0-1-1,1 2 1,-1-1 0,1 1-1,0 1 1,0 0-1,0 0 1,1 0 0,-10 10-1,9-5-6,0 0-1,0 0 1,1 1 0,0 0-1,-8 21 1,13-26 6,0 0 0,0 0 0,0 0 0,0 0 0,1 0 0,1 0 0,-1 0 0,1 1 0,0-1 0,1 0 0,0 0 0,2 11 0,-3-17 6,1 1-1,0-1 1,-1 1-1,1-1 1,0 1-1,0-1 1,0 0 0,0 1-1,0-1 1,0 0-1,0 0 1,0 0-1,0 1 1,1-1-1,-1 0 1,0-1-1,1 1 1,-1 0-1,1 0 1,-1-1 0,1 1-1,-1-1 1,1 1-1,0-1 1,-1 1-1,1-1 1,0 0-1,-1 0 1,1 0-1,0 0 1,-1 0 0,1 0-1,-1-1 1,4 0-1,0 0 6,0 0-1,-1 0 0,1-1 1,0 0-1,0 0 0,-1 0 1,1-1-1,-1 1 0,0-1 1,5-3-1,14-18 49,-2-1 0,0-1-1,30-48 1,-15 20 73,-25 34-18,-15 34-80,1-3-44,2 1-1,0-1 1,0 0-1,1 1 1,0-1-1,1 0 1,0 1-1,1-1 1,0 0-1,5 12 1,-5-17 5,0-1 0,0 1 0,0-1 0,1 0 0,0 0 0,0 0 0,0 0 0,1-1 0,0 1 0,0-1 0,0 0 0,0 0 0,1 0 0,-1-1 1,1 1-1,0-1 0,0 0 0,0-1 0,0 1 0,1-1 0,7 2 0,-6-2 5,0-1 0,0 0 0,0 0-1,-1-1 1,1 0 0,0 0 0,0-1 0,0 0 0,0 0 0,0 0 0,11-5 0,-7 2 4,-1-1 0,1 0-1,-1-1 1,0 0 0,-1-1 0,13-11 0,-1-2 13,-1-1 0,-1-1 0,-1-1 0,27-44-1,-10 8 64,-3-1-1,26-68 0,-42 84 60,-1-1 0,-3 0 0,13-88 0,-24 130-122,-1 0-1,0-1 0,0 1 0,0 0 0,0-1 0,-1 1 1,1 0-1,-1 0 0,0-1 0,0 1 0,-2-4 0,3 6-9,0 1 0,-1-1 0,1 1 0,0-1 0,-1 1 0,1-1 0,-1 1 0,1-1-1,-1 1 1,1 0 0,-1-1 0,1 1 0,-1 0 0,1-1 0,-1 1 0,1 0 0,-1 0 0,0-1-1,1 1 1,-1 0 0,1 0 0,-1 0 0,-1 0 0,1 0-3,-1 1 0,0-1-1,1 1 1,-1-1 0,1 1 0,-1-1 0,1 1 0,0 0 0,-1 0-1,1 0 1,0 0 0,0 0 0,-3 2 0,-9 10-35,0 2 0,0-1-1,2 2 1,-1-1 0,2 1 0,-17 35 0,12-15-40,2 2 0,-13 54 0,20-69 51,2 1 0,0-1 0,2 1 0,0 0-1,2 0 1,1 0 0,1 0 0,0-1 0,13 47 0,-13-63 29,1 0 0,-1-1 0,1 1 0,1-1 0,-1 0 0,1 0-1,0 0 1,1-1 0,-1 1 0,1-1 0,0 0 0,1 0 0,-1-1 0,1 1 0,0-1 0,0 0 0,0-1 0,0 0 0,9 4 0,-6-4 5,0-1 1,0 0-1,0 0 1,0-1-1,0 0 0,0 0 1,1-1-1,-1 0 1,0-1-1,0 0 0,0 0 1,0-1-1,0 0 1,13-5-1,-12 3-56,0-1-1,0 0 0,-1 0 1,0-1-1,0 0 0,0 0 1,8-9-1,-12 11-817,-1 0-1,0-1 1,-1 0-1,6-7 1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1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10752,'0'0'2336,"13"2"-1915,42 3-60,0-3 1,74-6-1,124-22 573,-178 17-563,-56 7-246,4 0 248,0-1-1,38-11 1,-59 14-336,-1-1 1,1 1-1,-1-1 1,0 1-1,1-1 1,-1 1-1,0-1 1,1 0-1,-1 0 1,0 0-1,0 0 1,0 0-1,0 0 1,0 0-1,0 0 1,0 0-1,0 0 1,0 0-1,1-3 0,-2 4-109,0-1 0,0 0 0,0 0 0,0 1 0,-1-1 0,1 0 0,0 1 0,0-1 0,0 0 0,-1 0-1,1 1 1,0-1 0,-1 1 0,1-1 0,0 0 0,-1 1 0,1-1 0,-1 1 0,1-1 0,-1 1 0,0-1-1,1 1 1,-1-1 0,1 1 0,-1 0 0,0-1 0,1 1 0,-1 0 0,0-1 0,1 1 0,-1 0 0,-1 0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35 9744,'0'0'0,"-89"0"-520,61 0 320,16-4 632,8 2 976,8-3-904,10 3 0,16-8-24,12-2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2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462 857 5120,'0'0'6956,"-13"-2"-6655,2 1-230,4 0-23,0 0-1,0 0 0,0 0 0,0 1 0,0 0 1,-1 1-1,1 0 0,0 0 0,0 0 0,-10 4 1,-11 6 252,1 1 0,0 2 1,1 0-1,0 2 0,2 1 1,0 1-1,0 1 0,2 1 1,0 0-1,-23 31 1,39-43-178,0 0 0,0 0 1,0 1-1,1 0 1,1 0-1,0 0 1,0 1-1,0-1 0,1 1 1,-2 11-1,5-18-88,-1 1 0,1-1-1,0 1 1,0-1-1,0 1 1,0-1-1,1 1 1,-1-1-1,1 1 1,0-1 0,0 0-1,0 1 1,0-1-1,1 0 1,0 0-1,-1 0 1,1 0 0,0 0-1,0 0 1,0-1-1,1 1 1,-1 0-1,1-1 1,-1 0 0,1 0-1,0 0 1,0 0-1,0 0 1,0 0-1,0-1 1,0 0 0,5 2-1,-3-1-5,1-1-1,0 0 1,-1 0-1,1 0 1,-1 0-1,1-1 1,0 0-1,0-1 1,-1 1-1,1-1 1,-1 0-1,1 0 1,-1-1-1,1 1 1,-1-1-1,1 0 1,-1-1-1,0 1 1,0-1-1,-1 0 1,1-1-1,5-4 1,6-6 50,0-1 0,-2 0 1,1-1-1,17-27 0,-21 28 2,-1 0 1,-1-1-1,0-1 0,-1 1 1,11-33-1,-18 44-42,0 0 1,0 0-1,-1 0 1,0 0-1,0 0 0,0 0 1,0 0-1,-1 0 1,0 0-1,-2-6 0,3 10-31,0 1 0,0-1 0,0 1 0,0 0 0,0-1 0,0 1 0,0 0 0,-1-1 0,1 1 0,0 0 0,0-1 0,0 1 0,-1 0 0,1 0 0,0-1 0,0 1 0,-1 0 0,1 0 0,0-1 0,0 1 0,-1 0 0,1 0 0,0 0 0,-1-1 0,1 1 0,0 0 0,-1 0 0,1 0 0,0 0 0,-1 0 0,1 0 0,0 0 0,-1 0 0,1 0 0,-1 0 0,1 0 0,0 0 0,-1 0 0,1 0 0,0 0 0,-1 0 0,1 0 0,0 0 0,-1 1 0,1-1 0,0 0 0,-1 0 0,1 0 0,0 1 0,-1-1 0,1 0 0,0 0 0,0 1 0,-1-1 0,1 0 0,0 0 0,0 1 0,0-1 0,-1 0 0,1 1 0,0-1 0,-14 20 144,12-15-126,1 0-1,0 0 0,0 0 1,0 0-1,1-1 1,-1 1-1,1 0 0,0 0 1,1 0-1,-1 0 1,2 7-1,3 4 30,0 0 0,7 15 0,2 6 75,-13-33-110,0 0 0,0 0 0,1 0 0,0 0 0,0 0 0,0 0-1,0-1 1,0 1 0,1-1 0,0 1 0,0-1 0,0 0 0,0 0-1,0 0 1,0-1 0,1 1 0,-1-1 0,1 0 0,0 0 0,0 0-1,0 0 1,0-1 0,0 1 0,0-1 0,8 1 0,-5-2 11,-1 0-1,1 0 1,0 0 0,-1-1 0,1-1 0,-1 1-1,0-1 1,1 0 0,-1 0 0,0-1 0,0 1-1,0-2 1,0 1 0,-1 0 0,1-1-1,5-5 1,6-7 86,-1 0 0,-1-1 0,0-1 0,22-34 1,-18 20 149,-1-1 1,16-42-1,-29 65-167,-4 9-82,0 0 1,0 0-1,-1-1 0,1 1 0,0-1 0,-1 1 0,1 0 0,-1-1 0,0 1 0,0-1 0,1-1 1,-1 2 50,-3 9-53,-25 130-3,-1 6-1,-38 127-12,52-201 29,3 0 0,-5 89 0,16-127 7,2-23 13,-2 0 1,1 1 0,-3 11 0,0 1 190,3-16-2,3-16-38,16-104 148,-13 73-248,1 0 0,21-66 0,14-27 107,-8 20-112,-5 24-49,17-48 76,-36 114-77,1 0 0,0 1 0,24-33 0,-31 49-43,5-5 0,0 0 0,13-13 0,-20 22-2,0 1 0,1 0 0,-1 0-1,1 0 1,0 0 0,0 0 0,0 0 0,0 1 0,0-1 0,0 1 0,0 0 0,0 0-1,0 0 1,1 0 0,5 0 0,-6 1-2,1 1 1,-1-1-1,1 1 0,-1 0 0,1 0 0,-1 1 1,0-1-1,0 0 0,0 1 0,1 0 1,-2 0-1,1 0 0,0 0 0,0 1 0,-1-1 1,1 0-1,-1 1 0,0 0 0,1 0 1,-1 0-1,-1 0 0,3 4 0,2 3-5,-1 0 0,-1 1 0,0 0 0,0 0-1,2 17 1,-4-21 10,-1 0 0,0 0 0,0 0 0,-1 0 0,0 0 0,0 0 0,-1 0 0,1 0-1,-2 0 1,1 0 0,-1 0 0,0 0 0,0-1 0,-1 1 0,0-1 0,0 1 0,-1-1 0,1 0 0,-1 0 0,-1-1 0,1 1-1,-1-1 1,0 0 0,0 0 0,-12 8 0,4-5 1,5-3 8,0 1-1,0-1 0,-1-1 1,0 0-1,0 0 0,0 0 1,0-1-1,-1-1 0,1 0 1,-1 0-1,-17 1 0,39-4-32,0-1 1,0-1-1,-1 1 0,20-8 0,2-1-7,18-5 28,0-3 0,-2-2 0,0-2 0,-1-2 0,-2-3 0,0-1 0,54-47 0,-83 61 9,17-11 28,-29 23-17,0 1 16,-8 12-18,1-7-18,-144 420-113,119-328 84,3 0 0,-16 155 0,37-230 54,0 1 0,-1-1-1,-7 20 1,20-74 181,7-56 0,10-46-13,43-135 200,-48 201-348,4 2-1,2 0 0,3 1 0,3 2 1,72-107-1,-102 168-51,0 0-1,0 1 1,0-1 0,0 1 0,1-1 0,-1 1-1,1 0 1,0 1 0,0-1 0,7-3 0,-9 5 4,0 1 1,0-1-1,0 1 1,0-1-1,0 1 1,0 0-1,0 0 1,1 0-1,-1 0 1,0 0-1,0 1 1,0-1-1,0 1 1,0-1-1,-1 1 1,1 0-1,0 0 1,0 0-1,0 0 1,0 0-1,-1 0 1,1 0-1,0 0 1,-1 1-1,1-1 1,1 2-1,3 5-5,0 0 0,0 0-1,0 1 1,-1-1 0,0 1-1,-1 0 1,1 1 0,-2-1 0,0 1-1,0-1 1,-1 1 0,2 14-1,-1-5-9,-2 0 0,0-1 0,-2 1-1,0 0 1,-6 34 0,5-43 12,-1 0-1,0 0 1,-1 0 0,0-1-1,-1 1 1,0-1 0,-10 15 0,10-18 10,1 0 1,-1-1-1,0 1 0,0-1 1,-1-1-1,1 1 1,-1-1-1,0 0 1,-1 0-1,1-1 1,0 1-1,-8 1 1,3-2 3,1-1 0,-1 0 0,0-1-1,0 0 1,0-1 0,0 0 0,1 0 0,-12-3 0,20 3-7,-1-1-1,0 1 0,1 0 0,-1-1 0,1 0 0,0 0 0,-1 0 0,1 0 1,0 0-1,-1 0 0,1-1 0,0 1 0,0-1 0,-4-3 0,7 5 0,-1-1 0,0 1 0,1-1 0,-1 0 0,1 1 0,-1-1 0,1 1 0,-1-1 0,1 1 0,-1 0 0,1-1 0,0 1 0,-1 0 0,1-1 0,-1 1 0,1 0 0,0 0 0,-1-1 0,1 1 0,0 0 0,0 0 0,-1 0 0,1 0 0,1 0 0,0-1 0,39-13-43,49-26-1,-41 17 20,-19 8 17,0-1-1,51-39 1,49-51 25,-94 76 1,160-150 47,-174 156-54,-1-1-1,-1-1 0,-2-1 0,0-1 0,-2 0 0,14-34 0,-15 22 0,-1 0 0,-3 0 0,-1-1-1,5-46 1,-7 3 10,-2-89 0,-7 171-32,-3 6-18,-6 16-63,-12 28-63,22-47 154,-37 91-131,-34 130 0,64-199 132,-5 19-29,1 1 0,2 0 1,2 0-1,-2 50 0,8-40 22,0-21-12,1 0-1,5 34 1,-5-62 20,3 12 9,7 29 0,-9-41-8,0 0-1,1 0 1,0 0-1,-1 0 1,1-1 0,1 1-1,-1-1 1,1 1-1,-1-1 1,1 0-1,0 1 1,5 3-1,-5-6 1,-1 0 0,1 1 0,-1-1 0,1-1 0,-1 1 0,1 0 0,0 0 0,-1-1 0,1 0 0,0 0 0,0 1 0,-1-1 0,1-1 0,0 1 0,0 0 0,-1-1 0,1 1 0,0-1 0,-1 0 0,1 0 0,4-2 0,5-3 12,-1 0-1,1-1 0,10-9 1,-21 16-15,15-13 10,-1 1-1,0-2 0,-1 0 0,0-1 1,18-26-1,38-37 76,-9-13 62,-53 80-133,-7 11 2,-10 23 12,5 1-46,1 0-1,1 0 1,2 43-1,1-56 14,0-1 0,1 1 0,0-1-1,0 0 1,1 0 0,1 0-1,-1 0 1,2-1 0,-1 1-1,2-1 1,7 12 0,-12-20 5,1 1 1,-1-1-1,1 1 1,-1-1-1,1 0 0,0 1 1,-1-1-1,1 0 1,0 0-1,0 0 1,0 0-1,0-1 0,0 1 1,0 0-1,0-1 1,0 0-1,0 1 1,0-1-1,0 0 0,0 0 1,0 0-1,0 0 1,0 0-1,1-1 1,-1 1-1,0-1 1,0 1-1,0-1 0,0 0 1,-1 1-1,4-3 1,5-2-5,0-1 1,0-1 0,0 1 0,11-12-1,-16 14 13,66-59 24,-39 33 33,2 1 0,58-38-1,-76 57-38,-11 6-21,0 1 0,0-1 0,1 1 0,-1 0 0,1 1 0,-1 0 0,1-1 1,0 2-1,0-1 0,12-1 0,-3 3 1,-11-1-4,0 1 0,0 0-1,-1 0 1,1 1 0,0-1 0,0 1 0,6 2 0,-5-2-1,-1 0 4,1 1-1,-1-1 1,0 1 0,0 0-1,0 0 1,-1 0 0,1 0 0,0 0-1,3 4 1,-6-5 34,-36-13 94,23 9-121,0 1 0,-1 1 0,0 0-1,1 0 1,-1 2 0,1-1 0,-1 2 0,1-1-1,-1 2 1,1 0 0,0 0 0,0 1 0,-12 6-1,19-8-18,-1 1 0,1 1-1,0-1 1,0 1-1,0 0 1,1 0-1,-1 0 1,1 1-1,0-1 1,0 1 0,1 0-1,-1 0 1,1 1-1,0-1 1,-4 12-1,4-11 2,1 0-1,0 0 0,0 1 1,1-1-1,-1 0 1,2 1-1,-1-1 0,1 1 1,-1-1-1,2 1 0,-1-1 1,1 1-1,0-1 0,0 1 1,3 6-1,0-4-2,0-1 0,0 1 0,1-1 0,0 0 0,0 0 0,10 10 0,-12-15 9,0 0 0,0 0 0,0-1 0,0 0 0,0 1 0,0-1 0,1-1 0,-1 1 0,0 0 0,1-1 0,0 1-1,-1-1 1,1 0 0,0-1 0,0 1 0,-1 0 0,1-1 0,0 0 0,4 0 0,5-2 5,-1 0 0,1-1 0,0 0-1,-1-1 1,0-1 0,0 0 0,0 0 0,21-14 0,2-6 32,45-39-1,19-14 39,-89 71-65,84-51 69,-81 51-73,1 1 1,0 0-1,0 1 0,1 1 0,19-4 1,-28 7-9,-1 1-1,1-1 1,0 1 0,0 0 0,0 0 0,0 1 0,0 0 0,10 2-1,-5 1 5,1 1-1,-1 0 1,12 8-1,-20-11 3,-1-1-2,0 0-1,-1 0 1,1 0-1,0 0 1,0 0 0,0 0-1,0 0 1,0-1-1,0 1 1,0-1 0,0 1-1,0-1 1,0 0-1,0 0 1,0 0 0,2 0-1,-5-4 14,-1-1-1,1 1 1,-1 0 0,0 0-1,-5-7 1,3 7-13,1 1-1,-1-1 1,1 1-1,-1 0 1,0 0-1,0 1 1,0-1 0,-1 1-1,1 0 1,0 0-1,-1 1 1,1-1-1,-1 1 1,0 0-1,0 0 1,1 0 0,-1 1-1,0-1 1,0 1-1,0 1 1,1-1-1,-1 1 1,0-1-1,0 1 1,1 1 0,-6 1-1,2-1 0,0 1 1,1 0-1,-1 0 1,1 1-1,0 0 0,0 0 1,0 1-1,0 0 0,1 0 1,0 1-1,0-1 1,1 1-1,-1 0 0,1 1 1,-5 7-1,7-7-8,1-1 0,-1 1 0,1 0 0,0 0-1,1 0 1,-1 0 0,1 0 0,1 0 0,-1 1 0,2 12-1,0-14 2,-1 0 0,1-1 0,0 1-1,0-1 1,1 0 0,0 1-1,0-1 1,0 0 0,0 0-1,1 0 1,0 0 0,0 0-1,0-1 1,8 8 0,-10-10 2,1-1 1,0 0-1,-1 0 0,1 0 1,0 1-1,0-1 1,0-1-1,-1 1 0,1 0 1,0 0-1,0-1 1,0 1-1,0-1 0,1 0 1,-1 1-1,0-1 1,0 0-1,3-1 1,-1 1 2,-1-1 1,1 0-1,-1 0 1,0-1-1,1 1 1,-1-1 0,0 0-1,0 1 1,0-1-1,3-3 1,2-2 7,1-1 1,-2 0-1,1-1 1,-1 1-1,12-20 1,1-6 0,2-1 126,28-65 1,-49 97-103,-4 6-25,-4 8-25,4 2 0,1 1 0,0-1-1,0 1 1,2 0-1,-1 0 1,2-1-1,2 18 1,-2-23 7,1-1 0,0 1 0,0-1 0,0 1 0,1-1-1,0 0 1,1 0 0,0 0 0,0 0 0,0 0 0,1-1 0,0 0 0,0 0 0,8 6 0,-10-9 9,0-1 0,1 0-1,-1-1 1,1 1 0,-1 0 0,1-1 0,0 0-1,0 0 1,-1 0 0,1-1 0,0 1-1,0-1 1,0 0 0,0 0 0,0 0-1,0 0 1,0-1 0,0 0 0,-1 1 0,1-1-1,0-1 1,0 1 0,-1-1 0,5-2-1,8-4 15,0-1 0,-1 0 0,28-22 0,-13 4 17,-1-1 0,-1-2 0,-1 0 1,-2-2-1,33-54 0,-26 27-18,40-101 1,-43 90-7,-3 5 46,29-113 0,-43 141-12,-8 26-12,-1 0 0,0 0-1,0 0 1,-1 0-1,1-14 1,-3 25-27,0 0 1,0 0-1,0 0 1,0-1-1,0 1 0,1 0 1,-1 0-1,0 0 0,0-1 1,0 1-1,0 0 0,0 0 1,0 0-1,-1-1 0,1 1 1,0 0-1,0 0 0,0 0 1,0-1-1,0 1 0,0 0 1,0 0-1,0 0 0,0 0 1,0-1-1,-1 1 0,1 0 1,0 0-1,0 0 0,0 0 1,0-1-1,-1 1 1,1 0-1,0 0 0,0 0 1,0 0-1,0 0 0,-1 0 1,1 0-1,0 0 0,0 0 1,0 0-1,-1 0 0,-8 7 2,-8 16-10,0 12-16,1 2 0,2 0 0,-9 42 0,-20 119-44,40-179 58,-8 56-54,-1 91 1,10-131 30,1-4 5,2 1 1,4 35-1,-3-51 9,1-1 0,1 1 0,0-1 1,1 0-1,0 0 0,9 17 0,-13-31 23,0 1 0,0-1 0,0 0 0,1 1-1,-1-1 1,0 0 0,1 0 0,-1 0 0,1 0 0,-1 0 0,1 0 0,-1 0-1,1 0 1,0-1 0,-1 1 0,1-1 0,0 1 0,-1-1 0,1 0 0,0 0-1,0 1 1,0-1 0,-1 0 0,1-1 0,0 1 0,0 0 0,-1 0 0,1-1-1,0 1 1,0-1 0,-1 1 0,1-1 0,2-1 0,7-3 32,-1 0 0,0-1 0,18-13 0,5-7 121,58-60 0,-61 55-51,5 7-11,-34 26-101,-3 6-9,-6 13-16,6-15 27,-6 20 18,0 0 1,-2 28 0,3-20-6,6-30-7,1 1 0,-1 0 0,1-1 0,0 1 0,0 0 0,0 0-1,1 0 1,-1-1 0,1 1 0,0 0 0,1-1 0,-1 1 0,1-1 0,0 1 0,0-1 0,3 6-1,-2-7 3,-1 0 0,1 0-1,0 0 1,0 0 0,0-1-1,0 1 1,0-1 0,0 0-1,1 0 1,-1 0 0,1 0-1,-1 0 1,1-1 0,0 0-1,0 0 1,0 0 0,-1 0-1,1 0 1,8-1-1,1 0 5,0-1 0,0-1 0,-1 0 0,1 0 0,-1-2 0,1 0-1,-1 0 1,0-1 0,-1 0 0,1-1 0,-1 0 0,18-14 0,4-6 45,0-1 0,43-48 0,-65 65-23,-1-1-1,-1 0 1,0-1 0,0 0 0,10-20-1,-20 29 2,-6 6-18,-7 6-9,5 1-2,-1 0-1,2 0 1,-1 1-1,1 0 0,-6 13 1,9-16-2,1 0 1,1 0 0,0 0-1,0 0 1,0 0 0,1 0-1,0 1 1,1-1-1,-1 11 1,2-12-1,0 0 0,1 0 0,0 0 0,0 0 0,1 0 0,0 0 0,4 12 0,-5-17 0,1 1 0,-1-1 0,0 0 0,1 1 0,-1-1 0,1 0 0,0 0 0,-1 0 0,1 0 0,0 0 0,0-1 0,1 1 0,-1 0 0,0-1 0,0 0 0,1 1 0,-1-1 0,1 0 0,-1 0 0,1-1 0,0 1 0,-1 0 0,6 0 0,-2-1 12,0 0-1,0 0 1,0-1-1,0 0 1,0 0-1,0 0 1,0-1-1,0 0 1,-1 0-1,1 0 0,-1-1 1,1 1-1,-1-1 1,0-1-1,0 1 1,0-1-1,-1 0 1,1 0-1,-1 0 1,0 0-1,0-1 1,6-9-1,-5 6 11,0-1 0,-1 0 0,0-1 1,0 1-1,-1-1 0,0 1 0,-1-1 0,0 0 0,0 0 0,-1 0 0,0 0 0,-2-20 0,1 25-18,-1 1 0,1 0-1,-1 0 1,0 0 0,-1 0 0,1 0 0,0 0 0,-1 0 0,0 0 0,0 1 0,0-1 0,-1 1 0,1-1 0,-1 1-1,1 0 1,-1 0 0,0 0 0,-1 0 0,1 0 0,0 1 0,-1 0 0,1-1 0,-1 1 0,0 1 0,0-1 0,0 0-1,-5-1 1,-1 1-10,1 0-1,-1 1 0,0 0 0,1 0 0,-1 1 0,0 0 1,0 1-1,1 0 0,-1 1 0,-16 4 0,13 0-73,21-4 20,30-3-2,-30 1 56,107-7-46,135-26 0,-244 32 53,0 0 0,0 0 0,0 1 0,0 0 0,0 0 0,1 0 0,-1 1 0,0 0 0,0 0 0,8 3 0,-12-3 0,1 0 1,0 1-1,0-1 0,-1 1 0,1 0 1,-1 0-1,0 0 0,1 0 1,-1 0-1,0 0 0,0 1 0,0-1 1,-1 1-1,1-1 0,0 1 0,-1 0 1,0-1-1,0 1 0,0 0 1,0 0-1,0 0 0,0 4 0,1 5 24,-2 1-1,0-1 0,0 1 1,-1-1-1,-1 0 0,0 1 1,-5 17-1,3-12 53,3-17-73,1-1 0,0 0-1,0 1 1,0-1-1,-1 1 1,1-1-1,0 1 1,0-1 0,0 1-1,0-1 1,0 0-1,0 1 1,0-1-1,0 1 1,0-1 0,0 1-1,0-1 1,0 1-1,0-1 1,1 1-1,-1-1 1,0 0 0,0 1-1,0-1 1,1 1-1,-1-1 1,0 0 0,0 1-1,1-1 1,-1 1-1,0-1 1,1 0-1,-1 0 1,0 1 0,1-1-1,-1 0 1,1 0-1,-1 1 1,1-1-1,0 0 1,1 0 1,0 0 0,0 0 1,-1 0-1,1-1 0,0 1 0,0-1 0,0 1 0,0-1 1,0 0-1,2-1 0,42-27 19,-45 29-22,65-51 27,-42 30-14,2 2 0,54-32 0,-63 41 7,-10 6-12,-1 0-1,1 1 1,0 0 0,11-4 0,-17 7-9,1-1 1,-1 1-1,1 0 1,-1 0-1,1-1 1,-1 1-1,1 0 1,-1 1-1,1-1 0,-1 0 1,1 0-1,-1 0 1,1 1-1,-1-1 1,1 1-1,-1-1 1,1 1-1,-1 0 1,0 0-1,1-1 1,-1 1-1,0 0 1,0 0-1,0 0 1,0 0-1,0 1 1,1 0-1,5 9-5,-1 0-1,0 0 1,-1 0 0,0 1-1,-1 0 1,4 21-1,-3-16 4,0 0 0,9 20 0,-10-28 4,0-1 0,1 1-1,0-2 1,0 1 0,1 0 0,10 10 0,-14-15 1,1-1 0,0 0-1,0 0 1,0 0 0,0 0 0,0-1 0,0 1-1,0-1 1,1 0 0,-1 0 0,0 0 0,1 0-1,-1-1 1,1 1 0,-1-1 0,1 0 0,-1 0 0,1 0-1,-1-1 1,0 1 0,5-2 0,4-2 9,0 0 0,-1 0 0,1-2 1,-1 1-1,0-1 0,-1-1 0,0 0 0,0 0 1,13-13-1,11-13 77,31-39 1,48-51 324,-107 119-266,-5 6-53,-6 18-14,-17 29-23,11-27-18,-72 127 66,71-130-94,-1-1-1,-1 0 0,-1-1 0,0-1 0,-28 24 1,42-40-5,0 1 1,0 0-1,0 0 0,0-1 1,0 1-1,-1-1 1,1 1-1,0-1 1,0 1-1,0-1 0,0 0 1,-1 0-1,1 1 1,0-1-1,0 0 1,-1 0-1,1 0 0,-2-1 1,2 1-5,1 0 0,0 0 0,0 0 0,-1 0-1,1 0 1,0-1 0,0 1 0,-1 0 0,1 0 0,0 0 0,0 0 0,0-1 0,0 1 0,-1 0 0,1 0-1,0-1 1,0 1 0,0 0 0,0 0 0,0-1 0,0 1 0,-1 0 0,1 0 0,0-1 0,0 1 0,0 0 0,0 0-1,0-1 1,0 1 0,8-15 64,9-4-78,1 0 0,1 2 0,1 0 0,1 1 0,0 1 0,1 1 0,0 0 0,1 2 0,37-14 0,-59 26-45,1-1 1,0 0-1,-1 0 1,1 1-1,-1-1 1,1 0-1,-1 0 1,1 0-1,-1-1 1,0 1-1,3-3 0,-4 3-158,0 1-1,1-1 0,-1 0 1,0 1-1,0-1 0,0 0 1,0 0-1,1 1 0,-1-1 1,0 0-1,0 0 0,0 0 0,-1 1 1,1-1-1,0 0 0,0 0 1,0 1-1,0-1 0,-1 0 1,1 1-1,0-1 0,-1 0 1,1 1-1,-1-1 0,0-1 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16280,'0'0'3079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2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11552,'0'0'688,"79"-10"-312,-7 8 0,11-4 120,18-5 8,-3 3 64,-5-6 8,-14 0-32,-13 2 0,-13 0-73,-21 6 1,-10 2-192,-12 2 0,-4-2-216,-6 2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2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11552,'0'0'3496,"69"-52"-3304,-33 40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2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576 642 4120,'0'0'9114,"-12"3"-8771,-39 8 0,47-11-281,1 0 0,0 0 0,-1 0 0,1 0 0,0-1 0,0 0 0,-1 1 0,1-1 0,0 0 0,0 0 0,0-1 0,0 1 0,0-1 0,0 0 0,1 1 0,-1-1 0,0 0 0,-2-3 0,-16-9 648,-9-1 88,19 9-467,0 0 0,0 2 0,-1-1 0,0 1 0,-13-2-1,14 4-190,0 1 0,-1 1 0,1 0-1,0 1 1,-1 0 0,1 1-1,0 0 1,0 1 0,0 0-1,0 0 1,1 2 0,-1-1-1,1 1 1,0 0 0,0 1 0,-15 12-1,15-10-73,0 0 1,1 0-1,-1 1 0,2 0 0,-1 1 0,1 0 1,1 1-1,0-1 0,0 1 0,1 1 0,1-1 1,0 1-1,0 0 0,-5 21 0,9-22-31,0-1 0,0 1 0,1-1 0,0 1 0,1-1-1,0 1 1,1-1 0,0 1 0,0-1 0,1 0 0,0 0-1,1 0 1,1 0 0,-1-1 0,1 1 0,1-1 0,0-1-1,0 1 1,1-1 0,14 15 0,-13-16-14,1 0 1,-1 0-1,1-1 1,0 0-1,1-1 1,0 1-1,-1-2 1,1 0-1,1 0 1,-1-1-1,1 0 1,-1 0-1,1-1 1,0-1-1,0 0 1,0 0-1,0-1 1,0-1-1,-1 0 0,15-3 1,7-4 29,-1-3-1,0 0 1,0-2 0,-1-2-1,35-22 1,2-6 185,99-82 0,-148 108-159,-1 0 0,18-24 0,2-3 64,21-30 327,-57 74-441,-12 30 138,-2 23-154,-11 55 15,22-96-30,1 0 0,0 0 0,1 0 1,0 0-1,1 0 0,4 22 1,-5-31 1,1-1 1,-1 1 0,1-1-1,0 1 1,0-1 0,0 1-1,0-1 1,0 1 0,1-1-1,-1 0 1,1 0-1,-1 0 1,1 0 0,0 0-1,0 0 1,-1 0 0,1-1-1,1 1 1,-1-1 0,0 1-1,0-1 1,1 0 0,-1 0-1,0 0 1,1 0 0,-1 0-1,4 0 1,-2-1 5,1 0 1,-1 0-1,1 0 0,-1-1 0,1 0 1,-1 0-1,0 0 0,0-1 0,1 1 1,-1-1-1,0 0 0,0 0 0,0-1 1,-1 1-1,6-5 0,5-5 10,0-1 1,0-1-1,-2 0 0,0 0 0,20-32 0,42-90 155,-66 119-123,-20 118 192,9-64-222,1-15-9,1 39 0,1-54 1,1 1 1,0-1-1,0 0 0,1 1 0,0-1 0,0 0 0,1 0 0,6 12 1,-8-18-7,-1 0 0,1 1 0,0-1 0,0 0 1,0 0-1,1 0 0,-1 0 0,0 0 0,0 0 1,1 0-1,-1 0 0,0-1 0,1 1 0,-1 0 1,1-1-1,-1 1 0,1-1 0,-1 1 1,1-1-1,1 0 0,1 0 4,0 0-1,0 0 1,-1 0-1,1-1 1,0 1-1,0-1 1,7-3 0,0 0 7,-1-1 1,1 0-1,-1-1 1,14-10-1,12-13 38,-2-1 0,-2-2-1,49-61 1,68-118 245,-114 152-169,9-14 38,-38 61-125,-5 10-32,0 0 0,0-1 0,1 1 1,-1 0-1,0 0 0,1 0 0,-1 0 0,3-2 0,-1-16 8,6-9 9,-2 0 0,-1 0-1,-1-1 1,-1 0 0,-2 0 0,-1 0-1,-2 0 1,-4-36 0,4 62-20,0 0 1,0-1-1,0 1 0,0 0 1,0 0-1,-1-1 0,-2-3 1,3 8-8,1 0 0,-1 0 0,1 0 0,-1 0 0,1 0 0,-1 1 0,1-1 0,-1 0 0,1 0 0,-1 1 0,1-1 0,-1 0 0,1 1 0,0-1 0,-1 1 0,1-1 0,0 0 0,-1 1 0,1-1 0,0 1 0,-1-1 0,1 1 1,0-1-1,0 1 0,0-1 0,-1 1 0,1 0 0,-11 22-14,-1 6-12,2 1 1,1 0-1,1 0 0,2 0 1,1 1-1,-2 50 1,-1 40-54,3-69 18,4 95 0,5-85 52,-4-31 25,2 0 1,2-1-1,11 47 1,-7-46 5,-7-23 1,0 0 1,1 0 0,1-1-1,-1 1 1,1-1-1,0 1 1,1-1-1,0 0 1,0 0-1,7 8 1,-9-14-9,0 0-1,0 1 1,0-1-1,1 0 1,-1 0 0,0-1-1,0 1 1,1 0 0,-1-1-1,1 0 1,-1 1 0,0-1-1,1 0 1,-1 0 0,1 0-1,-1-1 1,1 1 0,-1 0-1,0-1 1,1 0 0,-1 0-1,0 1 1,0-1 0,1 0-1,2-2 1,6-3 22,0 0 0,-1 0 0,16-12 0,37-30 120,-36 29-77,0-2 0,-1 0 0,-1-2 0,39-45 0,-52 55-30,9-11 49,-20 24-91,0-1 0,-1 0-1,1 0 1,0 0-1,-1 0 1,1 0 0,-1 0-1,1 0 1,-1 0-1,0 0 1,0 0 0,1-1-1,-1 1 1,0 0-1,0 0 1,0 0 0,0 0-1,0 0 1,0 0 0,-1-2-1,1 2-2,0 1-1,-1 0 1,1 0-1,0-1 1,-1 1-1,1 0 1,0 0-1,-1 0 1,1-1-1,0 1 1,-1 0-1,1 0 1,-1 0-1,1 0 1,0 0-1,-1 0 1,1 0-1,0 0 1,-1 0-1,1 0 1,-1 0-1,1 0 1,0 0-1,-1 0 1,1 0-1,-1 0 0,1 0 1,0 1-1,-1-1 1,1 0-1,0 0 1,-1 0-1,1 1 1,0-1-1,-1 0 1,1 1-1,-18 11 29,15-10-21,-17 15 28,0-1 0,2 2-1,-27 33 1,39-42-39,1-1 0,1 1 1,-1 0-1,1 0 0,1 1 0,0-1 0,0 1 0,1-1 0,0 1 1,1 0-1,0 0 0,0 0 0,2 17 0,-1-24-3,0-1-1,1 1 0,-1 0 1,1-1-1,0 1 1,0-1-1,0 1 1,0-1-1,0 0 0,0 1 1,1-1-1,-1 0 1,1 0-1,-1 0 1,1 0-1,0 0 0,0 0 1,0 0-1,0-1 1,0 1-1,0-1 1,0 0-1,1 1 0,-1-1 1,0 0-1,1 0 1,-1 0-1,1-1 1,4 2-1,-1-1 5,0 0 0,0-1 0,1 1 0,-1-1-1,0 0 1,1-1 0,-1 1 0,0-1 0,0-1 0,0 1 0,8-4-1,-3 0 21,1 0-1,-1-1 1,0 0-1,-1-1 1,1 0-1,-1-1 1,16-16-1,-22 20-6,0 0-1,-1 0 0,0 0 0,0-1 0,0 1 0,-1-1 0,1 0 0,-1 1 0,0-1 0,-1 0 0,1 0 0,-1 0 0,0-1 0,0 1 0,0 0 0,-1 0 0,0 0 1,0-1-1,0 1 0,-1 0 0,-1-7 0,1 6 1,-1 0 0,0 0 0,0 0 0,0 1-1,-1-1 1,0 1 0,0-1 0,0 1 0,-1 0 0,0 1 0,-7-9 0,8 11-10,-1-1 0,1 1 0,0 0-1,0 0 1,-1 0 0,1 1 0,-1-1 0,0 1 0,1 0-1,-1 0 1,0 0 0,0 0 0,0 1 0,1 0 0,-1-1-1,0 1 1,0 1 0,0-1 0,-7 2 0,4 0-13,0 0-1,0 1 1,0 0 0,0 0 0,-8 7-1,14-10 10,1 0 0,0 0 0,-1 0 0,1 1 0,0-1 0,-1 0 0,1 0 0,0 0 0,0 1 0,-1-1 0,1 0 0,0 1 0,0-1 0,0 0 0,-1 0 0,1 1 0,0-1 0,0 0 0,0 1 0,0-1 0,0 0 0,-1 1 0,1-1 0,0 0 0,0 1 0,0-1 0,0 1 0,0-1 0,0 0 0,0 1 0,0-1 0,1 1 0,8 10-40,17 3-14,-19-12 50,1 0 0,-1-1 0,0 0 0,1 0-1,-1-1 1,1 1 0,0-2 0,-1 1 0,1-1 0,-1 0-1,0-1 1,1 0 0,-1 0 0,11-5 0,2-2-12,0-1 0,0-1 0,29-22 0,-24 14 6,-1-1 0,-1-1 0,0-1 0,-2-1 0,36-51 0,-32 34 14,-1-1 0,-2-1 0,20-56 0,-23 52 22,17-47 22,-22 57-26,-10 26-12,0 0-1,6-22 1,-22 61-82,-250 949-99,201-724 186,39-158 40,22-96-53,-1 1 0,1 0 0,0 0 0,0-1 0,0 1-1,0 0 1,-1 0 0,1-1 0,0 1 0,0 0 0,0 0 0,0-1 0,1 1 0,-1 0 0,0 0 0,0-1 0,0 1 0,1 0 0,-1 1 0,1-2 0,-1 0 1,1 0-1,-1 0 1,1 0 0,-1 0-1,0 0 1,1 0-1,-1 0 1,1 0-1,-1 0 1,1 0 0,-1 0-1,0-1 1,1 1-1,-1 0 1,1 0-1,-1 0 1,0 0-1,1-1 1,-1 1 0,0 0-1,1-1 1,-1 1-1,1-1 1,24-25 60,41-72 57,90-179 0,-33 53-8,-117 215-108,192-340 153,-154 262-122,-4-3 0,31-101 0,-30 62 36,-40 125-40,-3 5-11,-5 12-3,-11 25-8,-85 198-72,-76 182-141,112-230 122,7-18-13,14-62 43,-10 28-62,56-135 116,-1 0 0,1-1 1,0 1-1,0 0 0,0-1 0,0 1 0,-1 0 0,1-1 0,0 1 1,-1-1-1,1 1 0,0 0 0,-1-1 0,1 1 0,-1-1 0,1 1 1,-1-1-1,1 0 0,-1 1 0,1-1 0,-1 1 0,1-1 0,-1 0 1,0 1-1,1-1 0,-1 0 0,0 0 0,1 0 0,-1 1 0,1-1 1,-2 0-1,2-1 1,-1 1 0,1-1 1,-1 1-1,1-1 0,-1 1 0,1-1 1,0 0-1,-1 1 0,1-1 1,0 0-1,0 1 0,-1-1 0,1 0 1,0 1-1,0-1 0,0 0 1,0 0-1,0 1 0,0-1 1,0 0-1,0 1 0,0-1 0,0 0 1,0 0-1,1 1 0,-1-1 1,0 0-1,0 1 0,1-2 0,8-23 16,2 0-1,0 1 0,1 1 0,1 0 1,1 0-1,1 2 0,1-1 0,1 2 1,1 0-1,1 1 0,1 1 0,37-27 0,-40 33-13,20-15 17,72-41 0,-65 42-20,52-38 1,-35 22-93,-48 30-274,-13 3 271,-1 8-197,0 0 1,0 0-1,0 0 1,0 0-1,0 1 0,0-1 1,-1 0-1,1 1 1,0-1-1,-1 1 1,1 0-1,0-1 1,-1 1-1,1 0 0,-2 0 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2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48 9648,'0'0'690,"-10"3"-294,-3 0-276,-4 0 172,0 2 1,0 0-1,-23 10 1,40-14-277,-1-1 0,1 0 0,0 0 0,-1 0 0,1 1 0,-1-1 0,1 0 0,0 0 0,-1 1 0,1-1 0,0 0 0,-1 1 0,1-1 0,0 0 0,-1 1 0,1-1 0,0 1 0,0-1 0,-1 0 0,1 1 0,0-1 0,0 1 0,0-1 0,0 1 1,-1-1-1,1 1 0,0-1 0,0 0 0,0 1 0,0-1 0,0 1 0,0-1 0,0 1 0,1-1 0,-1 1 0,0-1 0,0 1 0,0-1 0,0 1 0,0-1 0,1 0 0,-1 1 0,1 0 0,0 0 24,1 1 0,-1-1 0,1 1 0,-1-1 0,1 0 0,0 1 0,-1-1 0,1 0 0,0 0 0,3 0 0,8 3 69,0-1-1,1 0 1,-1-1 0,1-1 0,24 0-1,-27-1-55,94-2 621,0-4-1,165-32 0,-142 11 100,95-14 1529,-218 41-2371,47-8 801,-30 2-2991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45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12256,'0'0'5127,"1"13"-4565,2 214 1796,-4 83 482,4-135-1296,-1-88 310,4-1 0,24 127-1,-24-176 415,-6-37-2265,0 0 0,0-1 0,0 1 0,0 0 0,0 0 0,1 0 0,-1 0 0,0 0 0,0 0 0,0-1 0,0 1 0,0 0 0,0 0 0,0 0 0,0 0 0,1 0 0,-1 0 0,0 0 0,0 0 0,0 0 0,0 0 0,0-1 0,0 1 0,1 0 0,-1 0 0,0 0 0,0 0 1,0 0-1,0 0 0,0 0 0,1 0 0,-1 0 0,0 0 0,0 0 0,0 0 0,0 0 0,0 0 0,1 0 0,-1 1 0,0-1 0,0 0 0,0 0 0,0 0 0,0 0 0,0 0 0,0 0 0,1 0 0,-1 0 0,0 0 0,0 0 0,0 1 0,0-1 0,0 0 0,0 0 0,0 0 0,0 0 0,0 0 0,0 0 0,1 1 0,-1-1 0,0 0 0,0 0 0,0 0 0,12-15 46,-7 8-48,16-19 779,-9 12-5832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3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187 163 5520,'0'0'4657,"-11"0"-4157,3 0-431,-3 0 170,1 0 1,0 0-1,-1 1 1,1 0-1,0 1 1,-18 5-1,10 0 283,9-2-53,0-2-1,-1 1 1,-12 2-1,12-3 1626,25-5-1153,28-5-252,19-7-116,1 2 0,115-6 0,-114 14-289,72 4 0,113 12 79,92 7 95,-313-16-421,151 10 199,-104-11-154,50-2 132,-92-2-159,-15 2 20,0-2 1,-1 0-1,29-7 0,-38 7 55,1-1 0,-1 2 0,15-3 0,-23 4-119,1 0-1,-1 0 0,0-1 0,0 1 0,0 0 1,0 0-1,0-1 0,0 1 0,0 0 1,0 0-1,0-1 0,0 1 0,0 0 0,0-1 1,0 1-1,0 0 0,0 0 0,-1-1 1,1 1-1,0 0 0,0 0 0,0-1 0,0 1 1,0 0-1,-1 0 0,1 0 0,0-1 1,0 1-1,0 0 0,-1 0 0,1 0 0,0-1 1,0 1-1,0 0 0,-1 0 0,-8-10 150,-5-1-111,0 0 1,0 1-1,-1 1 0,0 1 0,-1 0 0,0 1 0,0 0 0,-22-5 0,10 5 3,-1 1 1,1 2-1,-1 0 0,-36 2 0,-109-11 351,164 10-234,10 3-164,0 0-1,1 0 0,-1-1 1,0 1-1,0 0 0,0 0 1,1-1-1,-1 1 0,0 0 1,1 0-1,-1 0 0,0-1 1,1 1-1,-1 0 1,0 0-1,1 0 0,-1 0 1,0 0-1,1 0 0,-1 0 1,0 0-1,1-1 0,-1 1 1,0 0-1,1 1 0,-1-1 1,0 0-1,1 0 0,-1 0 1,0 0-1,1 0 1,0 0-1,37 2 36,47 8 0,-18-1-28,166 25-11,-210-30-1,6 1 24,-14-2 8,-1 0 0,25 0 0,-38-3-28,-1 0 0,1 0 0,0-1 0,-1 1 0,1 0 0,0 0 0,-1 0 1,1 0-1,0 0 0,-1 1 0,1-1 0,0 0 0,-1 0 0,1 0 0,-1 1 0,1-1 0,0 0 0,-1 0 0,1 1 0,-1-1 0,1 1 0,-1-1 0,1 0 0,-1 1 0,1-1 0,0 1 0,-1 0 2,-1 0 0,1 0-1,0-1 1,0 1 0,0 0 0,-1-1-1,1 1 1,0 0 0,-1-1 0,1 1-1,0 0 1,-1-1 0,1 1 0,-1-1-1,1 1 1,-1 0 0,1-1 0,-2 1-1,-32 23 90,34-23-97,-101 57 84,-43 28 9,97-55-64,22-15 13,-1 2 1,2 0-1,0 1 0,-23 26 0,25-22 40,10-11-24,0 1 0,1 0 0,1 0 0,-13 24 0,17-23 64,6-14-118,0 0 0,0 0 0,0 0 1,0 0-1,0 0 0,0-1 0,0 1 0,0 0 1,0 0-1,0 0 0,0 0 0,0 0 1,0 0-1,0 0 0,0 0 0,0 0 1,0 0-1,0 0 0,0 0 0,0 0 1,1 0-1,-1 0 0,0 0 0,0 0 1,0 0-1,0 0 0,0 0 0,0 0 1,0 0-1,0 0 0,0 0 0,0 0 0,0 0 1,0 0-1,0 0 0,0 0 0,0 0 1,1 0-1,-1 0 0,0 0 0,0 0 1,0 0-1,0 0 0,0 0 0,0 0 1,0 0-1,0 0 0,0 0 0,0 0 1,0 0-1,0 0 0,0 0 0,0 0 1,0 0-1,2-2 15,0-1-1,0 0 1,0-1 0,-1 1 0,0 0-1,2-6 1,24-97 149,32-118 268,-51 191-341,-7 26-75,1-1 0,0 1 0,0-1 0,1 1 0,0 0 0,0 0 0,0 0 0,7-8 0,-6 9-31,1 1 0,0 0 0,0 0-1,1 0 1,-1 1 0,1 0 0,0 0 0,8-4 0,52-19-502,-16 7-3293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4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15 800 5016,'0'0'8258,"-4"-10"-7978,3 5-239,-1 0-1,0 0-1,0-1 1,1 1 0,0 0-1,0 0 1,1-1 0,-1 1-1,1 0 1,0-1 0,1 1-1,-1 0 1,1 0 0,2-7-1,8-19 327,1-1 1,2 2-1,29-48 0,65-78 866,-68 99-823,20-26 208,-36 52-359,28-32 310,-46 57-471,0 1 1,0-1-1,0 1 1,0 0-1,1 1 0,0 0 1,11-6-1,-17 10-75,0-1 0,0 1 0,0 0-1,0-1 1,0 1 0,0 0 0,0 0 0,0 0 0,0 0 0,0 0-1,0 0 1,0 0 0,0 0 0,0 0 0,0 0 0,0 0-1,0 0 1,0 1 0,0-1 0,0 1 0,0-1 0,-1 0 0,1 1-1,0-1 1,0 1 0,0 0 0,0 0 0,1 1 1,-1 0 1,1 0-1,-1 0 1,0 0-1,0 1 0,0-1 1,0 0-1,0 1 1,0-1-1,0 5 1,1 6 25,-1 0 0,-1 0 1,0 16-1,-1-29-41,1 30 107,-3 0 1,0 0 0,-2 0-1,-1-1 1,-1 0-1,-14 34 1,16-44 28,4-16-101,0 0 0,1 0-1,-1 0 1,0-1 0,0 1 0,-4 5 0,7-7 153,5-4-110,10-8-16,54-64 127,28-27 105,-53 57-120,34-31 220,-76 73-366,-1 1 0,0-1-1,1 1 1,0 0 0,-1 0 0,1 0 0,0 0 0,0 1 0,7-2 0,-9 3-25,-1 0 0,1 0 0,-1-1 0,0 2 0,1-1 0,-1 0 0,1 0 0,-1 0 0,0 1 0,1-1 0,-1 1 0,0-1 0,1 1 0,-1-1 0,0 1 0,0 0 0,1 0-1,-1-1 1,0 1 0,0 0 0,0 0 0,0 0 0,0 0 0,0 1 0,0-1 0,-1 0 0,1 0 0,0 0 0,-1 1 0,1-1 0,-1 0 0,1 3 0,2 7 2,0-1 0,-1 1 0,-1 0 1,0 0-1,0 0 0,-1 0 0,0 0 0,-1 0 0,-4 18 1,-1 42 210,6-73-212,1 1-1,0-1 1,0 1 0,-1-1 0,1 1-1,0 0 1,0-1 0,1 1-1,-1 0 1,2-2 0,4-4 19,40-57 107,72-89 140,-118 151-277,0 1 0,0 0 1,0 0-1,0 0 0,0 0 0,0 0 1,0 0-1,0 0 0,1 1 0,-1-1 1,0 0-1,1 1 0,-1-1 0,0 1 1,1-1-1,1 0 0,-2 2 0,0-1 1,-1 0-1,1 0 0,0 0 0,-1 0 0,1 1 1,0-1-1,-1 0 0,1 1 0,-1-1 0,1 1 1,-1-1-1,1 0 0,0 1 0,-1-1 0,0 1 1,1-1-1,-1 1 0,1 0 0,-1-1 1,0 1-1,1-1 0,-1 1 0,1 0 0,1 7 8,0-1 0,0 0 0,-1 1 0,2 14 0,-3-15-8,4 51-1,7 56 0,-9-104 0,0 0 0,0-1 0,1 1 0,1-1 0,-1 1 0,1-1 0,1 0 0,10 15 0,-11-20 4,0 0-1,-1 0 0,2-1 1,-1 1-1,0-1 0,1 0 1,-1-1-1,1 1 0,0-1 1,0 0-1,0 0 1,0 0-1,0 0 0,0-1 1,0 0-1,1 0 0,-1-1 1,0 1-1,1-1 0,-1-1 1,1 1-1,-1 0 1,8-3-1,8-2 15,0 0 1,-1-2-1,1 0 1,28-15 0,-26 10 1,-1 0 1,0-1-1,-1-2 0,23-19 1,-33 25 3,-1-1 0,1-1 0,-2 0-1,0-1 1,0 0 0,-1 0 0,0 0 0,10-25 0,-15 27 0,-1 0-1,1 0 1,-2 0 0,0 0-1,0 0 1,0 0 0,-1 0-1,-1-1 1,0 1 0,0 0-1,-1 0 1,-5-15 0,7 23-22,-1 0 0,1 0 0,-1 1-1,0-1 1,1 0 0,-1 1 0,0-1 0,0 1 0,0-1 0,0 1 0,0-1-1,0 1 1,0 0 0,-1-1 0,1 1 0,-1 0 0,1 0 0,0 0 0,-1 0-1,0 0 1,1 0 0,-1 1 0,1-1 0,-1 1 0,0-1 0,0 1 0,1-1-1,-1 1 1,0 0 0,0 0 0,0 0 0,1 0 0,-1 0 0,0 0 0,0 0-1,1 1 1,-1-1 0,0 0 0,-2 2 0,-2 0 0,0 0-1,0 1 1,0 0-1,0 0 1,0 1-1,1-1 1,0 1-1,-1 1 1,-5 5 0,4-1-11,0 0 0,0 0 0,1 1 0,0 0 0,1 0 0,0 0 0,1 1 1,0-1-1,1 1 0,-4 19 0,4-14-3,1-1 0,1 1 0,0-1 0,1 1 0,1 0 0,0-1 0,5 19 0,-5-28 12,0 0 1,1-1-1,0 0 0,0 1 1,1-1-1,-1 0 0,1 0 0,0-1 1,0 1-1,1 0 0,-1-1 1,1 0-1,0 0 0,0 0 0,0 0 1,1-1-1,0 1 0,-1-1 1,1 0-1,0-1 0,0 1 0,1-1 1,-1 0-1,0 0 0,1-1 1,-1 0-1,1 0 0,0 0 0,-1 0 1,1-1-1,0 0 0,8-1 1,-1-2 15,-1 0 1,0 0 0,0-1 0,0-1 0,-1 0-1,1-1 1,-1 0 0,0-1 0,18-14 0,0-5 62,48-54 0,-20 19-19,-46 49-44,1 0-15,1-1-1,0 1 1,1 1-1,20-13 1,-30 22-4,0 0-1,0 0 0,1 0 1,-1 0-1,1 1 1,-1-1-1,1 1 0,-1 1 1,1-1-1,0 0 1,0 1-1,-1 0 0,1 0 1,0 1-1,-1-1 1,1 1-1,0 0 1,-1 0-1,1 1 0,-1-1 1,6 4-1,14 7 47,0 1 0,-1 1 0,0 1 0,31 28 0,-32-33 58,-11-8-2,-11-2-97,0 0 1,0 0-1,0 0 0,0-1 1,1 1-1,-1 0 0,0 0 1,0 0-1,0 0 0,0 0 1,0 0-1,0 0 0,0 0 1,0 0-1,0 0 1,1 0-1,-1-1 0,0 1 1,0 0-1,0 0 0,0 0 1,0 0-1,0 0 0,0 0 1,0 0-1,0-1 0,0 1 1,0 0-1,0 0 0,0 0 1,0 0-1,0 0 0,0 0 1,0-1-1,0 1 0,0 0 1,0 0-1,0 0 0,0 0 1,0 0-1,0 0 0,0 0 1,0-1-1,0 1 0,-1 0 1,1 0-1,0 0 0,0 0 1,0 0-1,0 0 0,0 0 1,0 0-1,0 0 1,0 0-1,0-1 0,-1 1 1,1 0-1,-9-13 59,7 10-51,1 0 0,-1 1 1,0-1-1,0 1 0,0-1 1,0 1-1,0 0 0,0 0 1,-1 0-1,1 0 0,-1 0 1,1 1-1,-4-2 0,-1 0 1,-1 1 0,1 0-1,0 0 1,-1 1-1,1 0 1,-1 1 0,1-1-1,-1 1 1,1 1 0,-1-1-1,1 1 1,-1 1 0,1-1-1,0 1 1,0 1 0,-14 5-1,5 0-5,0 0 0,0 1-1,1 1 1,0 0-1,1 1 1,-15 13 0,22-16-8,0-1 1,0 1-1,1 0 1,0 1 0,0 0-1,-9 18 1,13-22-5,0 0 1,0 1-1,0-1 0,1 1 1,0-1-1,0 1 0,0 0 1,1-1-1,0 1 1,0 0-1,0-1 0,1 1 1,-1 0-1,3 7 1,-2-11 1,0 1 1,0-1-1,0 0 1,0 0-1,0 0 1,0 0-1,0 0 1,1 0-1,-1 0 1,1 0-1,-1-1 1,1 1 0,0-1-1,-1 1 1,1-1-1,0 1 1,0-1-1,0 0 1,3 1-1,-1-1 6,0 1-1,0-1 0,0-1 1,0 1-1,0-1 1,0 1-1,1-1 0,-1 0 1,0-1-1,4 0 1,4-1 11,-1-1 0,0 0 1,0-1-1,0 0 0,-1 0 1,20-12-1,-14 4 6,-1 0 0,1-1 0,-2 0 0,0-1 0,-1-1 0,0 0 0,-1-1 0,-1-1 0,0 1 0,8-19 1,8-19 87,-31 65-110,1 1 0,1-1 0,0 1 1,0 0-1,1-1 0,1 1 0,1 12 0,-1-17 7,1 1 1,0-1-1,1 0 1,0 0-1,0 0 0,0 0 1,1 0-1,0 0 1,0-1-1,1 1 1,0-1-1,7 10 1,-10-15-2,1 0 0,-1-1 0,1 1 0,-1 0 1,1 0-1,-1-1 0,1 1 0,-1-1 1,1 1-1,0-1 0,-1 0 0,1 0 1,0 0-1,-1 0 0,1 0 0,0 0 1,-1 0-1,1 0 0,0-1 0,-1 1 1,1-1-1,-1 1 0,1-1 0,0 1 1,-1-1-1,3-2 0,41-24 19,-42 25-21,30-23 13,-2-1 0,35-39 0,9-7 75,-75 72-88,1-1 1,-1 0 0,1 0 0,0 1 0,0-1-1,0 0 1,-1 1 0,1-1 0,0 1 0,0-1-1,0 1 1,0-1 0,0 1 0,0 0 0,0-1-1,0 1 1,0 0 0,0 0 0,0 0 0,0 0-1,0 0 1,0 0 0,0 0 0,0 0 0,0 0-1,2 1 1,-2 0-1,0 0 1,0 0-1,0 0 0,0 0 0,0 0 0,0 0 1,0 0-1,-1 1 0,1-1 0,0 0 0,-1 1 1,1-1-1,-1 0 0,1 1 0,-1-1 0,1 2 1,0 7 4,0 0 0,0 0 1,-1 0-1,-1 12 1,0-9 18,-3 24 7,4-36-25,0 1 1,0 0-1,0 0 0,0-1 0,0 1 1,0 0-1,1 0 0,-1 0 0,0-1 1,1 1-1,0 0 0,-1-1 0,1 1 1,1 1-1,-2-3-3,1 0-1,-1 0 1,1 0 0,-1 0 0,1 0 0,0 0 0,-1 0-1,1 0 1,-1 0 0,1 0 0,-1 0 0,1-1-1,-1 1 1,1 0 0,-1 0 0,1-1 0,-1 1 0,0 0-1,1-1 1,-1 1 0,1 0 0,-1-1 0,0 1 0,1-1-1,-1 1 1,0-1 0,1 0 0,14-17 32,-12 14-24,153-206 216,-155 208-223,0 0 0,0 0 1,1 0-1,-1 0 0,0 1 1,1-1-1,-1 1 0,1-1 1,0 1-1,-1-1 0,1 1 1,0 0-1,0 0 0,0 0 1,3-2-1,-4 3-2,0 1 1,0-1-1,0 0 0,0 0 0,0 1 1,0-1-1,0 1 0,0-1 1,0 1-1,0-1 0,0 1 1,0-1-1,0 1 0,0 0 1,0 0-1,-1-1 0,1 1 1,0 0-1,-1 0 0,1 0 1,0 0-1,-1 0 0,1 0 1,-1 0-1,1 0 0,-1 0 0,0 0 1,0 0-1,1 2 0,3 9-8,-1 1-1,0 0 0,1 21 0,6 26-23,-5-39 18,-2-8 19,1 0 0,0 0 0,0 0 0,1-1 0,7 13-1,-10-22-2,0-1-1,-1 1 0,1-1 1,0 0-1,0 0 0,0 1 1,0-1-1,0 0 0,1-1 0,-1 1 1,1 0-1,-1-1 0,1 1 1,-1-1-1,1 0 0,0 0 0,0 0 1,0 0-1,-1 0 0,1-1 1,0 0-1,0 1 0,0-1 0,0 0 1,0 0-1,0 0 0,0-1 1,0 1-1,3-2 0,3 0 11,0-1-1,0-1 1,0 0 0,0 0-1,-1-1 1,1 0 0,-1 0-1,0-1 1,-1 0 0,0-1-1,0 1 1,11-14 0,5-10 32,38-63 0,-30 43-1,34-63 55,-62 107-88,0 0 1,0 0 0,1 1-1,0-1 1,0 1-1,1 0 1,0 0 0,8-7-1,-12 12-11,-1 0-1,1 1 0,-1-1 1,1 0-1,-1 1 1,0-1-1,1 1 1,-1-1-1,1 1 0,-1-1 1,0 1-1,0-1 1,1 1-1,-1-1 0,0 1 1,0-1-1,1 1 1,-1-1-1,0 1 1,0 0-1,0-1 0,0 1 1,0-1-1,0 1 1,0 0-1,0-1 1,0 1-1,-1 0 0,2 4 3,2 24 9,-1 0 0,-1-1 0,-5 52 0,0 5 42,4-75-43,0-1 0,-1 0-1,0 0 1,0 1-1,-1-1 1,0 0-1,0 0 1,-1-1-1,-7 16 1,10-24-9,-1 0 0,1 1 1,0-1-1,-1 0 0,1 0 0,0 0 1,-1 1-1,1-1 0,0 0 0,-1 0 1,1 0-1,-1 0 0,1 0 0,0 0 1,-1 1-1,1-1 0,0 0 0,-1 0 1,1 0-1,-1-1 0,1 1 0,0 0 1,-1 0-1,1 0 0,-1 0 0,1 0 1,0 0-1,-1 0 0,1-1 0,0 1 1,-1 0-1,1 0 0,0 0 0,-1-1 1,1 1-1,-15-11 53,13 8-35,-59-52 369,60 54-385,1 0 1,-1 1-1,1-1 0,-1 1 1,0-1-1,1 1 0,-1 0 1,0-1-1,1 1 0,-1 0 1,0-1-1,0 1 0,1 0 1,-1 0-1,0-1 0,0 1 1,0 0-1,0 0 0,0 0-3,1 0 0,0 1 0,0-1 0,-1 0 0,1 0 1,0 1-1,0-1 0,-1 0 0,1 0 0,0 1 0,0-1 0,0 0 0,0 0 0,-1 1 0,1-1 0,0 0 0,0 1 0,0-1 0,0 0 0,0 1 1,0-1-1,0 0 0,0 1 0,0-1 0,0 0 0,0 1 0,0-1 0,0 0 0,0 1 0,1 1 0,-1 0-1,1 0 0,-1 0 1,1 0-1,0 0 1,0 0-1,-1 0 0,2 0 1,-1 0-1,0 0 1,0-1-1,1 1 0,-1 0 1,2 1-1,12 7-12,1 0 0,0-2 1,0 1-1,1-2 0,0 0 0,0-1 0,1-1 0,-1-1 0,23 3 0,-22-4 23,0-2-1,-1 0 0,1-1 1,0-1-1,0 0 0,0-1 0,-1-1 1,28-9-1,-33 8 7,-1 0 1,0-1-1,0 0 1,-1-1-1,1 0 0,-1 0 1,0-1-1,-1-1 1,0 1-1,0-2 0,0 1 1,-1-1-1,10-15 0,39-66-384,-39 60-3289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9 991 6632,'0'0'3902,"-1"11"-3270,-2 3-393,2-5 140,-1-1 0,1 1 1,1 13-1,0-22-341,1 1 0,-1-1 0,0 0 0,1 0-1,-1 1 1,1-1 0,-1 0 0,1 0 0,-1 0 0,1 0-1,-1 0 1,0 0 0,1 1 0,-1-1 0,1 0-1,-1 0 1,1-1 0,-1 1 0,1 0 0,-1 0 0,1 0-1,-1 0 1,0 0 0,1 0 0,-1-1 0,1 1-1,-1 0 1,0 0 0,1 0 0,0-1 0,18-9 489,-2-3-305,-2-1 0,0 0 0,0-1 0,-1-1 0,-1-1 0,21-34 0,53-120 712,-62 116-654,115-256 1204,-117 256-1075,18-71 1,-26 75-222,-11 40-127,-1 0 0,0 0 0,-1 0 0,0 0 0,0-1 0,-2 1 0,1 0 0,-3-20 0,2 30-35,0 0-1,0-1 1,0 1 0,-1 0-1,1-1 1,0 1-1,-1 0 1,0-1 0,1 1-1,-1 0 1,0 0-1,1 0 1,-1 0 0,0 0-1,0-1 1,-1 0 0,1 2-11,0-1-1,1 1 1,-1 0 0,0 0 0,0-1 0,1 1 0,-1 0 0,0 0 0,0 0 0,0 0 0,1 0 0,-1 0-1,0 0 1,0 0 0,1 0 0,-1 0 0,0 0 0,0 1 0,1-1 0,-1 0 0,-1 1 0,-2 1 17,1 1 1,-1 0 0,0-1 0,1 1 0,-1 0-1,1 1 1,0-1 0,-4 7 0,-9 15 54,1 0 1,1 1-1,1 0 1,2 1-1,-13 42 1,7-6 149,-11 91-1,24-125-175,2 1-1,1 0 0,1 0 0,2 0 1,1-1-1,1 1 0,1 0 0,2-1 0,1-1 1,18 43-1,-25-67-49,1 0 1,1 0-1,-1 0 1,1 0-1,-1 0 0,1 0 1,0-1-1,0 1 1,1-1-1,-1 0 0,1 0 1,-1 0-1,5 2 1,-4-3-3,-1-1 0,1 0 0,0 1 0,0-1 1,-1-1-1,1 1 0,0 0 0,0-1 0,0 0 0,0 0 1,0 0-1,-1-1 0,1 1 0,0-1 0,6-2 1,11-3 25,0-2 1,-1 0-1,-1-1 1,1-1 0,19-14-1,-11 4 94,-1 0-1,39-39 0,-62 54-86,-1 1-1,1-1 0,-1 0 1,0 0-1,0 0 0,-1 0 1,0 0-1,1 0 0,0-7 1,-3 12-39,0 0 0,0 0 0,0 0 0,0 0 1,0 0-1,0 0 0,0 0 0,0 0 0,0 0 1,0 0-1,0 0 0,0 0 0,0 0 0,-1 0 1,1 0-1,0 0 0,0 0 0,0 0 0,0 0 1,0 0-1,0 0 0,0 0 0,0 0 0,0 0 1,0 0-1,0 0 0,0 0 0,0 0 0,0 0 1,0 0-1,0 0 0,-1 0 0,1 0 0,0 0 1,0 0-1,0-1 0,0 1 0,0 0 0,0 0 1,0 0-1,0 0 0,0 0 0,0 0 0,0 0 1,0 0-1,0 0 0,0 0 0,0 0 0,0 0 1,0 0-1,0 0 0,0 0 0,0-1 0,0 1 1,0 0-1,-7 9 66,-8 14-12,6-7-31,-43 79 68,47-84-86,1 1 0,-1 0 1,2 0-1,0 0 1,0 0-1,-1 20 1,4-29-7,0 0 0,0 0 0,0 0 0,0-1 1,1 1-1,-1 0 0,1 0 0,0 0 1,-1 0-1,1-1 0,1 1 0,-1 0 0,0-1 1,1 1-1,-1-1 0,1 1 0,0-1 1,0 0-1,0 0 0,0 0 0,0 0 1,0 0-1,0 0 0,1 0 0,-1-1 0,1 1 1,4 1-1,-3-2 8,-1 0 0,1 0 0,-1 0-1,1-1 1,-1 1 0,1-1 0,-1 0 0,1 0 0,0 0 0,-1 0 0,1-1 0,-1 0 0,1 0-1,-1 1 1,1-2 0,-1 1 0,0 0 0,0-1 0,1 0 0,-1 1 0,4-5 0,-1 1 10,-1 0 1,0 0 0,0 0 0,0-1 0,-1 1 0,1-1 0,-2 0 0,1-1 0,-1 1 0,0-1-1,0 1 1,3-13 0,-3 9 4,-2 0 0,1-1 0,-1 1-1,0-1 1,-1 1 0,-1-1 0,1 1-1,-3-11 1,1 16-12,1 1 0,0 0-1,-1 0 1,0 0 0,0 0-1,0 0 1,0 0 0,-1 1-1,1-1 1,-1 1 0,0-1-1,0 1 1,0 0 0,-5-3-1,1 1 23,0 0 1,0 0-1,0 1 0,0 1 0,-1-1 0,-12-3 0,11 3-1,8 3-31,0 0 1,0 0 0,0 1-1,0-1 1,-1 1 0,1-1-1,0 1 1,0-1 0,-1 1-1,1 0 1,0 0 0,-1-1-1,1 1 1,0 0 0,-1 0-1,1 0 1,0 0 0,0 1-1,-3-1 1,4 1-4,0-1 0,0 1 0,0-1 1,0 1-1,0-1 0,1 0 0,-1 1 0,0-1 1,0 0-1,1 1 0,-1-1 0,0 1 1,0-1-1,1 0 0,-1 0 0,0 1 0,1-1 1,-1 0-1,0 0 0,1 1 0,-1-1 0,0 0 1,1 0-1,-1 0 0,1 1 0,-1-1 0,1 0 1,14 7 2,13 4-3,1-1 0,0-1 0,1-2 0,0 0 0,32 1 0,-26-4 23,60 3 153,-86-7-159,0-1-1,0 0 1,0 0 0,0-1-1,-1 0 1,1-1 0,12-4-1,-20 6-10,-1 1 0,0-1 0,1 0-1,-1 0 1,0 1 0,0-1 0,0 0-1,1 0 1,-1 0 0,0 0 0,0 0 0,0 0-1,0 0 1,-1-1 0,1 1 0,0 0-1,0 0 1,-1-1 0,1 1 0,-1-1-1,1 1 1,-1 0 0,1-4 0,-1 1-341,0 0 1,-1-1-1,1 1 1,-1 0-1,0 0 1,-2-6-1,1 2-1516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4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8936,'0'0'2473,"11"-1"-2070,27 3-89,0 0 0,39 9 0,319 41 1783,-299-48-1535,-1-3 0,110-14 0,-165 7-2518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87 647 6128,'0'0'4602,"-10"-1"-4212,-4-1-231,-34-1 850,47 3-956,0 0 1,1 0-1,-1 0 1,1 0-1,-1 0 1,1 0-1,-1 0 1,1-1-1,-1 1 0,1 0 1,-1 0-1,0 0 1,1-1-1,0 1 1,-1 0-1,1-1 1,-1 1-1,1 0 1,-1-1-1,1 1 1,0-1-1,-1 1 1,1 0-1,0-1 1,-1 1-1,1-1 1,-1 0-1,0-19 688,14-23-176,-12 41-522,20-51 465,2 1-1,3 2 1,61-93 0,-68 116-256,1 2 1,1 1 0,1 0 0,1 2-1,1 0 1,1 2 0,1 1 0,44-26-1,-56 38-83,-2 0 131,1 1 0,0 0 0,26-8-1,-36 14-236,-1-1 0,0 1 0,0-1 0,1 1 0,-1 0 0,0 0 0,1 0 0,-1 0 0,0 0 0,1 1 0,2 0 0,-4 0-37,1-1-1,-1 1 0,0 0 0,0-1 0,0 1 1,0 0-1,0 0 0,0 0 0,0 0 1,0 0-1,0 0 0,-1 0 0,1 0 0,0 0 1,0 0-1,-1 1 0,1-1 0,-1 0 0,1 0 1,-1 1-1,0-1 0,1 2 0,0 10 54,0 1-1,-1-1 0,-1 1 0,0-1 0,-1 0 0,0 1 1,-6 16-1,8-28-72,-14 45 188,-1-2 1,-41 84-1,5-16 183,50-109-353,-5 11 46,5-12-6,3-6 44,20-38-27,2 2 1,2 0 0,39-45-1,-62 80-75,34-38 91,1 1-1,56-45 1,-65 60-25,-25 21-46,1-1 1,1 2-1,-1-1 0,0 0 0,1 1 0,0 0 1,0 1-1,1-1 0,-1 1 0,8-3 0,-13 6-20,0 0 1,0 0-1,0 0 0,0 0 0,0 0 1,0 0-1,0 0 0,0 0 0,0 0 0,0 1 1,0-1-1,0 0 0,0 1 0,0-1 0,0 1 1,0-1-1,0 1 0,0-1 0,0 1 0,0 0 1,-1-1-1,1 1 0,0 0 0,0 0 1,-1 0-1,1 0 0,-1-1 0,1 1 0,-1 0 1,1 0-1,-1 0 0,1 0 0,-1 0 0,0 0 1,0 0-1,1 2 0,0 3 11,0 1-1,0-1 0,0 1 1,-1 10-1,-4 41 96,-16 90 0,18-121 1,2-27-111,0 0 1,0 0-1,0 0 0,0 1 1,0-1-1,0 0 1,0 0-1,0 0 1,0 0-1,0 0 0,0 1 1,0-1-1,0 0 1,0 0-1,1 0 0,-1 0 1,0 0-1,0 0 1,0 0-1,0 1 1,0-1-1,0 0 0,0 0 1,0 0-1,1 0 1,-1 0-1,0 0 0,0 0 1,0 0-1,0 0 1,0 0-1,1 0 0,-1 0 1,0 0-1,0 0 1,0 0-1,0 0 1,0 0-1,0 0 0,1 0 1,-1 0-1,0 0 1,0 0-1,0 0 0,0 0 1,0 0-1,1 0 1,-1 0-1,0 0 1,0 0-1,0 0 0,0 0 1,0-1-1,0 1 1,0 0-1,1 0 0,-1 0 1,0 0-1,0 0 1,0 0-1,0 0 0,0-1 1,0 1-1,5-6 35,0-1-1,0 0 1,5-11 0,8-16 16,1 1 1,1 1 0,2 1 0,1 1-1,30-30 1,-39 47-33,0-2 30,1 1 0,0 1 0,33-21 1,-48 33-48,1 1 0,-1-1 1,1 1-1,-1-1 1,1 1-1,-1-1 1,1 1-1,-1 0 1,1-1-1,0 1 0,-1 0 1,1 0-1,0-1 1,-1 1-1,1 0 1,0 0-1,-1 0 1,1 0-1,0 0 1,-1 0-1,1 0 0,0 0 1,-1 0-1,1 0 1,0 0-1,-1 1 1,1-1-1,0 0 1,-1 0-1,1 1 1,0-1-1,0 1 0,0 1 2,-1 0-1,1 0 1,0 1-1,-1-1 1,0 0-1,0 0 1,0 0-1,0 0 1,0 3-1,0-2-6,-1 61 12,0-22 10,1 0 0,2-1 0,1 1 1,15 63-1,-15-97-16,0 1 1,0 0 0,1-1-1,0 0 1,1 0 0,-1 0-1,2-1 1,-1 1-1,1-1 1,0 0 0,1-1-1,-1 0 1,10 7-1,-10-8 1,0-1-1,0-1 1,1 1-1,-1-1 1,1 0-1,0 0 0,0-1 1,0 0-1,0 0 1,0-1-1,0 0 0,1 0 1,-1-1-1,0 0 1,0 0-1,15-2 1,-10-2 6,0 1 1,0-2 0,0 1 0,-1-2 0,0 1 0,0-2 0,0 1 0,-1-1 0,0-1 0,0 0 0,-1 0 0,10-13 0,3-5 45,0 0 1,-3-2 0,23-39-1,-31 43-22,-1 0 0,-1-1 0,-1 0 0,5-29 0,-13 53-33,2-3 9,-1-1-1,0 1 0,0 0 0,0-1 1,-1 1-1,1 0 0,-1-1 0,0 1 1,0-1-1,-1 1 0,1-1 0,-1 1 1,0 0-1,-3-7 0,4 10-8,0 1-1,-1 0 1,0-1-1,1 1 1,-1 0-1,1-1 1,-1 1 0,1 0-1,-1-1 1,0 1-1,1 0 1,-1 0-1,0 0 1,1 0-1,-1 0 1,1 0-1,-1 0 1,0 0 0,1 0-1,-1 0 1,0 0-1,1 0 1,-1 0-1,0 1 1,1-1-1,-1 0 1,1 0-1,-2 1 1,-19 11 14,10-5-16,1 2 0,0-1 0,1 1 0,0 1-1,1 0 1,0 0 0,0 0 0,1 1 0,0 0 0,1 1 0,1-1 0,-5 15 0,3-7-16,1 1 1,1 0 0,1 0-1,0 0 1,2 0 0,0 1-1,2 20 1,0-37 14,0-1-1,0 1 1,1-1 0,-1 1-1,1-1 1,0 1 0,0-1-1,0 0 1,0 0-1,1 1 1,-1-1 0,1 0-1,0 0 1,0 0 0,0 0-1,0-1 1,0 1 0,1-1-1,-1 1 1,1-1-1,0 0 1,-1 0 0,1 0-1,0 0 1,0 0 0,1-1-1,-1 1 1,0-1-1,0 0 1,1 0 0,-1 0-1,1-1 1,-1 1 0,5 0-1,7-1 4,-1 0-1,0 0 1,1-1-1,-1-1 0,0-1 1,0 0-1,15-5 1,36-14 27,-2-3 1,120-64 0,-37 10 58,116-70 119,-247 138-175,-10 8-16,0-1 0,0 0 0,0 1-1,0 0 1,0 1 0,11-5 0,-12 4 48,-11 5-32,-11 7-15,0 1-1,1 1 0,0 0 1,1 1-1,-26 26 0,20-16-19,1 2 1,1 0-1,-16 27 1,26-35 0,1 0-1,0 0 1,1 1 0,1 0 0,-5 20 0,10-31 1,0 1 0,1 0 0,0 0 0,1 0 0,0 0 0,0 0 0,1 9 1,0-12-2,-1-1 1,1 1 0,0 0 0,1 0 0,-1-1 0,1 1 0,0-1 0,0 1 0,0-1 0,0 0 0,0 1 0,1-1 0,4 5 0,-5-7 0,0 0 0,0 1 0,1-1 0,-1 0 0,0 0 0,0 0 0,0-1 0,1 1 0,-1 0 0,1-1 0,-1 0 0,0 1 0,1-1 0,-1 0 0,1 0 0,-1 0 0,1-1 0,-1 1 0,0-1 0,1 1 0,-1-1 0,0 0 0,1 0 0,-1 1-1,0-2 1,0 1 0,0 0 0,2-2 0,6-3 4,-1-1 0,0 0-1,0 0 1,13-14-1,-8 4 24,0-1 0,-2 0 0,0 0 0,-1-1 0,0 0-1,-2-1 1,13-40 0,12-30 222,-36 87-168,-2 8-40,0 10-48,1 0 0,1 1 0,1 0 1,0-1-1,1 1 0,0 0 0,1-1 1,1 1-1,1-1 0,0 1 0,6 16 0,-8-28 4,0 0 0,1 1 0,-1-1 0,1 0 0,0 0 0,0 0 0,1 0 0,-1-1 0,1 1-1,0-1 1,0 1 0,0-1 0,1 0 0,-1 0 0,1 0 0,-1-1 0,1 1 0,0-1 0,0 0 0,0 0-1,0 0 1,0-1 0,1 1 0,4 0 0,-1-1 3,0 0 1,0-1-1,0 0 1,0 0-1,1-1 1,-1 0-1,0-1 0,0 1 1,0-2-1,-1 1 1,1-1-1,11-6 0,0-1 24,-1-1-1,0-1 0,-1 0 1,-1-2-1,0 0 0,27-30 0,75-109 196,-83 104-111,-20 27-73,-7 10-9,0 1 0,1 0 0,0 0 0,1 1 1,13-12-1,-23 22-25,1 0 0,-1 0 0,0 0 1,0 0-1,1-1 0,-1 1 0,0 0 1,0 0-1,1 0 0,-1 0 0,0 0 1,0 1-1,1-1 0,-1 0 0,0 0 1,0 0-1,1 0 0,-1 0 0,0 0 1,0 0-1,1 0 0,-1 1 0,0-1 1,0 0-1,0 0 0,1 0 0,-1 0 1,0 1-1,0-1 0,0 0 0,0 0 1,1 0-1,-1 1 0,0-1 0,0 0 0,0 0 1,0 1-1,0-1 0,0 0 0,0 0 1,0 1-1,0-1 0,0 0 0,0 1 1,0-1-1,0 0 0,0 0 0,0 1 1,0-1-1,0 0 0,0 0 0,0 1 1,0-1-1,1 22 12,-1-20-9,-19 288 54,18-282-54,-13 78-3,12-77 3,0 0 0,-1 0 0,0-1 0,-1 1 0,0-1 0,0 0 1,-7 9-1,11-16-2,-1 0 0,1-1 1,0 1-1,-1-1 0,1 1 1,-1 0-1,0-1 0,1 1 0,-1-1 1,1 1-1,-1-1 0,0 0 1,0 1-1,1-1 0,-1 0 1,0 1-1,1-1 0,-1 0 0,0 0 1,0 0-1,0 1 0,1-1 1,-1 0-1,0 0 0,0 0 0,1 0 1,-2-1-1,0 1 4,0-1 0,1 0 1,-1 0-1,1 0 0,-1 0 0,1 0 0,0 0 1,-1 0-1,1 0 0,0-1 0,-2-2 0,-2-3 26,0 0 0,1 0 0,-6-15 0,-17-41 199,40 69-183,13 7-84,49 18 0,-67-30 35,0 0 1,1-1-1,-1 0 0,0 0 0,0-1 1,0 0-1,0 0 0,0-1 1,0 0-1,0 0 0,0-1 0,-1 0 1,1-1-1,-1 1 0,0-2 0,12-7 1,3-5 25,-1 0 0,-1-1 0,31-35 0,81-104 78,-103 113-88,-24 34 7,1 1 0,0 0 1,12-13-1,-31 68-21,6-19-30,1 0 0,1 0 0,-2 33 0,6-46 8,1 0 1,1 0-1,0-1 0,1 1 0,1 0 0,0-1 0,0 1 0,9 18 0,-12-31 21,1 1 0,-1-1 1,1 1-1,0-1 0,0 0 0,0 1 0,-1-1 1,1 0-1,0 0 0,1 0 0,-1 0 0,0 0 0,0 0 1,0 0-1,1 0 0,-1 0 0,0 0 0,1-1 1,-1 1-1,0-1 0,1 1 0,-1-1 0,3 1 0,-1-1 2,-1 0 0,1 0-1,0 0 1,0-1-1,0 1 1,-1-1 0,1 0-1,0 0 1,0 0-1,-1 0 1,5-3-1,3-1 5,-1-2 0,0 0 0,0 0 0,0 0 0,10-14 0,119-156 115,-115 144-102,-10 14-7,17-36 1,-30 55-13,-9 19 0,1 1 0,1 0 0,0 0 0,-4 25 0,9-34 0,0 1 0,1-1 0,0 0 0,1 1 0,0-1 0,1 0 0,0 0 0,1 1 0,0-1 0,4 11 0,-6-20 0,1-1 0,0 1 0,-1 0 0,1 0 0,0-1 0,0 1 0,0-1 0,0 1 0,0-1 0,0 1 0,0-1 0,0 1 0,1-1 0,-1 0 0,1 0 0,-1 0 0,1 0 0,-1 0 0,1 0 0,-1 0 0,1 0 0,0-1 0,0 1 0,-1-1 0,1 1 0,0-1 0,0 1 0,0-1 0,-1 0 0,1 0 0,0 0 0,0 0 0,0 0 0,0-1 0,-1 1 0,1 0 0,0-1 0,0 0 0,-1 1 0,1-1 0,0 0 0,2-1 0,7-5 0,1 0 0,-1-1 0,0 0 0,16-15 0,-21 17 0,186-164 128,-150 136-112,-39 35-16,-1 7 0,-1 8 0,-1 5 1,1 0-1,1 1 1,0-1-1,2 0 1,12 39-1,-14-52-2,2-1-1,-1 1 0,1 0 1,0-1-1,0 0 0,1 0 0,0 0 1,0 0-1,1-1 0,-1 0 1,2 0-1,-1 0 0,1-1 1,-1 0-1,1-1 0,1 1 0,-1-1 1,8 3-1,-9-5 6,-1 0-1,0-1 1,1 0 0,-1 0-1,1 0 1,-1 0-1,1-1 1,0 0 0,-1 0-1,1-1 1,-1 1-1,12-4 1,-9 1 7,1 0 0,0-1 0,-1 1 0,0-2 0,0 0 0,0 0 0,8-7 0,3-5 19,0 0-1,-2-2 0,0 0 1,24-37-1,-30 40 11,1-1 0,-2 0 0,-1-1 0,0 0-1,12-35 1,-21 53-38,0-1 0,1 0 0,-1 0 1,0 0-1,0 1 0,0-1 0,0 0 0,1 0 0,-1 0 0,0 0 0,0 0 0,-1 1 0,1-1 0,0 0 0,0 0 0,0 0 0,0 0 0,-1 1 0,1-1 0,0 0 0,-1 0 0,1 1 0,-1-1 0,1 0 0,-1 0 0,0 0 0,0 1-1,0-1 0,0 1 0,0 0 0,-1 0-1,1 0 1,0 0 0,0 0 0,0 0 0,0 0 0,0 0-1,0 0 1,0 0 0,0 1 0,0-1 0,0 0-1,0 1 1,-1 0 0,-5 2-3,1 0-1,-1 1 0,1 0 1,-10 8-1,10-5 3,0 0 1,0 1-1,0-1 1,1 1-1,0 0 1,0 0-1,1 0 0,0 1 1,1 0-1,0 0 1,0 0-1,1 0 0,0 0 1,-1 16-1,3-19 7,-1 1-1,1-1 1,1 1-1,-1-1 0,1 0 1,0 1-1,1-1 1,0 0-1,0 0 1,0 0-1,0 0 0,1 0 1,0 0-1,0-1 1,1 1-1,0-1 1,0 0-1,0 0 0,0 0 1,1-1-1,0 0 1,6 6-1,-2-5-18,1 1-1,-1-1 1,1-1-1,0 0 1,0 0-1,0-1 1,0 0-1,1-1 1,17 2-1,-12-3 141,1-1 1,0 0-1,-1-2 0,1 0 0,26-6 0,-18 1-286,-1-1-1,0-1 1,24-12 0,-25 9-1287,0-2 0,30-22 1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5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1224 6928,'0'0'5105,"11"-6"-4373,26-15-264,-1-1 0,-2-2 0,0-2 0,31-31 0,62-96 1404,-112 129-1422,7-7 642,-28 38-981,1-1-1,0 2 0,1-1 0,-1 0 0,2 1 0,-1-1 0,1 1 1,-3 10-1,-3 6 8,-200 510 886,98-237-340,87-232-58,36-100-86,29-71-65,7-14 2,-25 71-303,165-357 915,-171 369-957,1 0 1,44-64-1,-51 85-73,2 0-1,0 1 1,0 0-1,2 1 1,-1 1-1,2 1 1,33-22-1,-47 33-36,1-1 0,-1 1-1,1-1 1,0 1 0,-1 0-1,1 0 1,0 0 0,0 0-1,0 1 1,0-1 0,0 1-1,0 0 1,0 0 0,0 0-1,0 0 1,0 0 0,-1 1-1,1-1 1,0 1 0,0 0-1,0 0 1,0 0 0,-1 0-1,1 0 1,0 1 0,2 1-1,-1 0 1,-1 1 0,0-1 0,0 1 0,0-1 0,0 1 0,-1 0 0,1 0 0,-1 0 0,0 0 0,-1 1 0,1-1-1,-1 0 1,1 1 0,-1-1 0,1 10 0,0 13 5,-1-1-1,0 1 1,-2 0-1,-2-1 1,-5 32 0,4-40-2,-1 0 1,0 0 0,-1-1-1,-1 0 1,0 0 0,-1-1-1,-1 0 1,-16 22 0,19-31 16,-1 0 0,1 0 1,-1-1-1,-1 1 0,1-2 1,-1 1-1,-11 6 0,17-11-11,0 0 1,-1 1-1,1-1 0,0 0 0,-1 0 0,1 0 0,-1-1 0,1 1 0,-1-1 1,1 1-1,-1-1 0,1 0 0,-1 0 0,1 0 0,-1 0 0,1 0 1,-1-1-1,1 1 0,-1-1 0,1 0 0,-1 1 0,1-1 0,-1 0 0,1 0 1,0-1-1,0 1 0,0 0 0,0-1 0,0 0 0,0 1 0,-2-3 1,-1-5 35,5 8-41,-1 0-1,1 0 1,0 1-1,-1-1 1,1 0 0,0 1-1,-1-1 1,1 0-1,-1 0 1,1 1-1,-1-1 1,1 1-1,-1-1 1,1 1-1,-1-1 1,0 1 0,1-1-1,-1 1 1,-1-1-1,2 1-4,0-1 0,0 1 1,0 0-1,0 0 0,0 0 0,0 0 0,0-1 0,0 1 0,0 0 0,0 0 0,0 0 1,0 0-1,0-1 0,0 1 0,0 0 0,0 0 0,0 0 0,0-1 0,0 1 0,0 0 1,0 0-1,0 0 0,0 0 0,0 0 0,0-1 0,0 1 0,0 0 0,1 0 1,-1 0-1,0 0 0,0 0 0,0-1 0,0 1 0,0 0 0,1 0 0,-1 0 0,0 0 1,0 0-1,0 0 0,0 0 0,1 0 0,-1 0 0,0 0 0,0 0 0,0 0 0,0 0 1,1 0-1,-1 0 0,38-2 3,0-2 1,45-9-1,-53 6-15,0-1 1,-1-2-1,0-1 0,0-1 0,-1-1 0,-1-1 1,-1-2-1,0-1 0,25-20 0,32-33 59,-3-4-1,127-151 1,-189 201-32,-1-1 0,-1-1 0,16-34 1,27-81 25,-42 96-25,50-140 58,-54 141-61,-2-1 1,7-56 0,-15 87-12,-2 11-2,-1 0 0,1 0 0,-1 0 0,1 0 0,-1 1 0,0-1 0,0 0-1,0 0 1,0 0 0,-1 0 0,-1-5 0,2 7-1,0 1 0,0 0 0,0-1 0,-1 1 0,1 0 0,0-1 0,-1 1 0,1 0 0,0 0 0,-1-1 0,1 1 0,0 0 0,-1 0 0,1 0 0,0-1 0,-1 1 0,1 0 0,-1 0 0,1 0 0,0 0 0,-1 0 0,1 0 0,-1 0 0,1 0 0,-1 0 0,1 0 0,0 0 0,-1 0 0,1 0 0,-1 0 0,1 0 0,0 1 0,-1-1 0,1 0 0,0 0 0,-1 0 0,0 1 0,-13 8 0,4 1-6,1-1-1,0 1 0,0 1 1,1 0-1,0 0 0,1 0 1,1 1-1,-11 24 1,0 11-46,-13 51 1,19-58 28,-79 328-109,82-314 110,1 0 1,3 1 0,2-1-1,11 108 1,-8-157 23,0 0 1,0 0-1,0 0 0,1 0 1,0 0-1,0 0 0,0 0 0,0-1 1,1 1-1,-1-1 0,1 0 0,1 1 1,-1-1-1,7 6 0,-6-7 1,-1-1 0,1 1 0,0-1 0,0 0 0,0 0 0,0 0 0,0-1 0,0 1 0,0-1 0,1 0 0,-1 0 0,0-1 0,1 1 0,-1-1 0,1 0 0,-1 0 0,9-2 0,35-8 62,0-3 0,78-31 0,15-20 115,-42 18 4,-95 44-174,7-3 34,0 0-1,0 0 1,0-1-1,17-13 1,-19 14 8,-8 5-46,0 0 0,-1-1 0,1 1 1,0 0-1,0-1 0,0 1 1,-1 0-1,1-1 0,0 1 0,-1-1 1,1 1-1,0-1 0,-1 1 0,1-1 1,-1 0-1,1 1 0,-1-1 1,1 0-1,0 0 0,-2 0-4,1 1-1,-1 0 1,1 0-1,0-1 0,-1 1 1,1 0-1,-1 0 1,1 0-1,0 0 1,-1 0-1,1-1 1,-1 1-1,1 0 1,-1 0-1,1 0 1,-1 0-1,1 0 0,0 0 1,-1 1-1,1-1 1,-1 0-1,1 0 1,-1 0-1,1 0 1,0 0-1,-1 1 1,1-1-1,-1 1 1,-18 7 12,17-7-11,-42 21 20,2 2 0,-55 41 1,81-52-22,0 0 0,0 1 0,2 1 0,0 0 0,0 1 0,1 0 0,2 2 0,-14 23 0,23-37-4,0 1-1,0 0 1,1 0 0,-1 0-1,1 0 1,0 0-1,1 0 1,-1 0-1,1 0 1,0 0 0,0 0-1,1 1 1,-1-1-1,3 8 1,-2-11 4,0 0-1,-1-1 1,1 1-1,0 0 1,0 0-1,0-1 1,0 1 0,0 0-1,1-1 1,-1 0-1,0 1 1,1-1-1,-1 0 1,1 1 0,-1-1-1,4 1 1,-3-1 4,0 0-1,1 0 1,-1-1 0,1 1 0,-1-1 0,0 0-1,1 0 1,-1 0 0,1 0 0,-1 0 0,1 0-1,-1-1 1,0 1 0,1-1 0,-1 0 0,4-1-1,8-4 23,-1-1-1,0 0 0,0-1 0,-1 0 1,0-1-1,0-1 0,-1 0 0,13-14 1,3-7 98,42-62 0,-56 71-43,17-38-1,-13 23 46,-21 49-130,1 0-1,0 0 0,1 0 1,1 1-1,0-1 1,0 1-1,2 17 1,-1-15-2,0-2-1,0 0 0,2 1-1,-1-2 1,1 1 0,1 0 0,5 13 0,-8-23 8,1 0 1,0-1-1,0 1 1,1 0-1,-1-1 1,0 1-1,1-1 1,0 0 0,-1 1-1,1-1 1,0 0-1,0 0 1,1 0-1,-1 0 1,0 0-1,1-1 1,-1 1-1,0-1 1,1 0 0,0 1-1,-1-1 1,1 0-1,0-1 1,0 1-1,0 0 1,-1-1-1,1 1 1,0-1-1,0 0 1,0 0 0,0 0-1,0-1 1,5 0-1,3-2 12,0-1 1,0 0-1,0 0 0,0-1 1,-1 0-1,18-13 0,55-48 100,-54 42-76,85-87 173,-33 29-36,-58 59-122,-16 15-19,1 1-1,-1-1 0,1 1 1,1 1-1,16-11 0,-6 12 66,-18 5-96,-1 0 0,0 0 0,1 1 0,-1-1 1,1 0-1,-1 0 0,0 0 0,1 0 0,-1 0 0,0 1 0,1-1 0,-1 0 0,0 0 0,1 1 0,-1-1 0,0 0 0,1 0 0,-1 1 0,0-1 0,0 0 0,1 1 0,-1-1 0,0 0 1,0 1-1,0 0 0,1 2 13,-1 1 1,0-1 0,0 0 0,0 1-1,0-1 1,-1 0 0,-1 7 0,1-3-12,-15 66 101,-28 75 1,35-121-90,-2 7 17,-1 0 1,-2-1-1,-19 31 0,31-60-26,0-1 0,0 0 0,0 0 0,-1 0 0,0 0-1,1 0 1,-1-1 0,0 1 0,0-1 0,0 1 0,-1-1 0,1 0-1,-1-1 1,1 1 0,-1 0 0,-5 0 0,7-1-1,-1-1 0,0 1 0,1-1 0,-1 0 0,0 0-1,1-1 1,-1 1 0,0 0 0,1-1 0,-1 0 0,1 0 0,-1 1 0,1-1 0,-1-1 0,1 1 0,-1 0 0,1-1 0,0 1 0,0-1 0,0 1 0,0-1 0,0 0 0,0 0 0,-2-3 0,-3-4 27,1 0 1,0 0-1,0-1 0,1 0 1,0 0-1,-5-16 1,10 26-34,0 0 0,0 0 1,0-1-1,0 1 0,0 0 0,0-1 1,0 1-1,0 0 0,0 0 1,0-1-1,0 1 0,0 0 0,0-1 1,0 1-1,0 0 0,0-1 1,0 1-1,0 0 0,0 0 1,1-1-1,-1 1 0,0 0 0,0 0 1,0-1-1,0 1 0,1 0 1,-1 0-1,0-1 0,0 1 0,1 0 1,-1 0-1,0 0 0,0 0 1,1-1-1,-1 1 0,0 0 0,0 0 1,1 0-1,-1 0 0,0 0 1,1 0-1,-1 0 0,0 0 0,0 0 1,1 0-1,-1 0 0,0 0 1,1 0-1,-1 0 0,0 0 0,1 0 1,-1 0-1,0 0 0,0 0 1,1 0-1,-1 0 0,0 1 1,1-1-1,28 8 27,-11-2-16,4-3-5,1 0 0,-1-2-1,1 0 1,-1-2 0,0 0 0,26-6-1,-32 4 3,0-1-1,0-1 1,-1 0-1,1-1 0,-1-1 1,0 0-1,-1-2 0,26-18 1,202-181 107,-240 207-118,-1-1 1,1 1-1,-1-1 0,1 1 0,0 0 0,0 0 1,0 0-1,0 0 0,0 0 0,0 0 1,0 0-1,4-1 0,-6 2 0,1 0 0,-1 0 0,1 0 0,-1 0 0,0 0-1,1 1 1,-1-1 0,1 0 0,-1 0 0,1 0 0,-1 0 0,1 0 0,-1 1 0,0-1 0,1 0 0,-1 0 0,0 1-1,1-1 1,-1 0 0,0 1 0,1-1 0,-1 0 0,1 1 0,-1 1 0,1-1-1,-1 0 1,1 1 0,-1-1-1,1 1 1,-1-1 0,0 0-1,0 1 1,0-1 0,0 1-1,0 1 1,-4 67-22,-18 93 1,18-152 31,-1 11 49,5-22-57,0 1 0,0-1 0,0 0 0,0 0-1,0 1 1,0-1 0,0 0 0,0 1-1,0-1 1,0 0 0,1 0 0,-1 1 0,0-1-1,0 0 1,0 0 0,0 1 0,1-1 0,-1 0-1,0 0 1,0 0 0,0 1 0,1-1-1,-1 0 1,0 0 0,0 0 0,1 0 0,-1 1-1,0-1 1,0 0 0,1 0 0,-1 0 0,0 0-1,1 0 1,-1 0 0,0 0 0,0 0-1,1 0 1,-1 0 0,0 0 0,1 0 0,-1 0-1,0 0 1,0 0 0,1 0 0,-1 0-1,0 0 1,0-1 0,1 1 0,-1 0 0,0 0-1,0 0 1,1 0 0,-1 0 0,0-1 0,0 1-1,1 0 1,-1 0 0,0-1 0,0 1-1,16-10 7,-2 1 1,1-2-1,-1 0 0,-1-1 0,17-18 0,25-23-2,-49 48-4,56-43 3,-53 43-4,-1-1 1,1 1-1,0 1 0,0 0 1,17-6-1,-25 10 0,-1 0 0,1 0 0,-1 0 0,1 0 0,0 0 0,-1 0 0,1 0 0,-1 0 0,1 0 0,-1 0 0,1 0 0,0 0 0,-1 0 0,1 0 0,-1 0 0,1 1 0,-1-1 0,1 0 0,-1 0 0,1 1 0,-1-1 0,1 0 0,-1 1 0,1-1 0,-1 1 0,0-1 0,1 1 0,5 18 0,-9 22 0,3-38 0,-18 94-84,18-96 85,0-1 0,0 1-1,-1-1 1,1 1 0,0 0 0,0-1 0,0 1-1,0-1 1,0 1 0,-1-1 0,1 1 0,0 0-1,1-1 1,-1 1 0,0-1 0,0 1 0,0-1-1,0 1 1,0-1 0,0 1 0,1 0 0,-1-1-1,0 1 1,1-1 0,-1 1 0,0-1 0,1 0-1,-1 1 1,0-1 0,1 1 0,0-1 0,0 0 0,0 0-1,0 0 1,0 0 0,0 0 0,0 0 0,0 0 0,0 0 0,0-1 0,0 1 0,0 0-1,0-1 1,0 1 0,0-1 0,1 0 0,34-25 16,34-37 59,-30 26 40,80-57-1,-118 93-114,-1 0 0,0 0-1,1 0 1,0 0 0,-1 0 0,1 1 0,0-1 0,-1 0 0,1 1 0,0 0 0,-1-1 0,1 1 0,0 0 0,0 0 0,0 0-1,1 0 1,-2 1-1,0-1 0,0 0 1,0 1-1,0 0 0,0-1 0,-1 1 0,1 0 0,0-1 0,0 1 0,-1 0 0,1 0 0,0-1 0,-1 1 0,1 0 0,-1 0 0,1 0 0,-1 0 0,0 0 0,1 0 1,-1 0-1,0 0 0,0 0 0,1 0 0,-1 0 0,0 0 0,0 0 0,0 0 0,-1 2 0,-1 76-73,0-61 41,1 1 0,1 0 1,1 0-1,4 30 0,-4-46 31,-1-1 0,1 1 0,0-1 0,0 1 0,0 0 0,0-1 0,0 1 0,0-1 0,1 0 0,-1 0 0,1 1 0,0-1 0,-1 0 0,1 0 0,0 0 1,0 0-1,1-1 0,-1 1 0,0-1 0,0 1 0,1-1 0,-1 0 0,1 0 0,-1 0 0,1 0 0,-1 0 0,1 0 0,0-1 0,0 1 0,-1-1 0,1 0 0,0 0 0,-1 0 0,4-1 0,8 0-3,-1-2 1,0 1-1,0-2 0,0 0 1,17-8-1,31-14 57,-1-2 0,-1-3 0,-2-2 0,-1-3 1,80-67-1,-120 92-28,-13 9-18,0 0 0,0 0-1,0 0 1,0 0-1,-1 0 1,5-5 0,-7 6-6,-1 1 0,1 0-1,-1 0 1,1 0 0,-1 0 0,1 0 0,0 0 0,-1-1 0,1 1 0,-1 0 0,1 0 0,-1 1-1,1-1 1,-1 0 0,1 0 0,0 0 0,-1 0 0,1 0 0,-1 0 0,1 1 0,-1-1 0,1 0 0,0 0-1,-1 1 1,-29 16 1,0 1 0,2 2 0,0 0 0,-31 32 0,32-30-1,13-10-1,1 1 0,0 0 0,0 1 0,2 0 0,-1 1 0,2 1 0,-12 22 0,21-37 0,1 0 0,-1-1 0,1 1 0,0 0 0,-1 0 0,1-1 0,0 1 0,0 0 0,-1 0 0,1-1 0,0 1 0,0 0 0,0 0 0,0 0 0,0-1 0,0 1 0,0 0 0,0 0 0,1 0 0,-1-1 0,0 1 0,0 0 0,1 0 0,-1-1 0,1 2 0,0-1 0,0-1 0,0 1 0,0-1 0,-1 0 0,1 1 0,0-1 0,0 0 0,0 0 0,0 0 0,0 1 0,0-1 0,0 0 0,0 0 0,0 0 0,0-1 0,0 1 0,1 0 0,4-2 0,0 1 1,0-1 0,0 0 0,-1-1-1,9-4 1,10-9 30,0-2 1,0-1-1,28-30 1,55-73 99,-103 121-109,-5 11-4,-6 27 8,-2 24-29,8-46 15,1 0-1,0 1 1,2-1-1,0 0 1,0 0-1,9 27 1,-9-36-1,1 1 1,0-1-1,0 0 0,1 0 1,-1-1-1,1 1 0,1-1 1,-1 0-1,1 0 1,-1 0-1,1 0 0,1-1 1,-1 0-1,1 0 0,0 0 1,-1-1-1,13 5 0,-5-3 24,0-1 1,0-1-1,0 0 0,0 0 0,1-1 0,0-1 0,-1 0 0,1-1 0,-1-1 0,1 0 1,25-5-1,-35 4-22,0 1 1,1-1-1,-1 0 1,0 0 0,0 0-1,0 0 1,-1-1-1,1 1 1,-1-1 0,1 0-1,-1 0 1,0 0-1,0-1 1,0 1 0,0-1-1,2-4 1,1-3-521,-1-1 0,0 0 1,7-23-1,-6 13-2255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5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621 912 5320,'0'0'6669,"-7"-12"-6378,-26-35 17,31 45-278,0 0 1,-1 0 0,1 0 0,0 0 0,-1 1 0,0-1 0,1 1 0,-1-1-1,0 1 1,0 0 0,0 0 0,0 0 0,0 1 0,0-1 0,0 1 0,0-1-1,0 1 1,0 0 0,0 0 0,-4 1 0,-1-1 53,-17 1 70,0 2 1,0 0 0,0 1-1,1 1 1,0 2 0,0 0-1,0 2 1,1 0 0,0 2-1,1 1 1,1 0 0,-1 1-1,2 2 1,0 0 0,1 1-1,1 1 1,0 1 0,1 0-1,1 1 1,-23 36-1,34-46-87,0 1-1,0-1 1,1 1-1,0 0 1,1 1-1,0-1 1,1 1-1,0-1 1,0 1-1,1 0 1,1 14-1,0-20-35,1 0-1,-1-1 0,1 1 0,0 0 0,1-1 0,-1 1 1,1-1-1,0 0 0,0 1 0,0-1 0,1 0 0,-1 0 1,1 0-1,0-1 0,0 1 0,0-1 0,1 1 0,-1-1 1,1 0-1,0 0 0,0-1 0,0 1 0,0-1 0,0 0 1,0 0-1,1 0 0,8 2 0,-3-2 30,0 0-1,1 0 0,-1-1 1,0 0-1,1-1 1,-1-1-1,0 1 1,1-1-1,-1-1 1,0 0-1,0-1 1,0 1-1,0-2 0,0 0 1,-1 0-1,0 0 1,0-1-1,0-1 1,16-12-1,-2-1 85,-1-1-1,-1-1 1,-1-1 0,0-1-1,26-42 1,-6 4 113,-3-1 0,-3-1 1,44-113-1,-40 66 79,33-165 0,-63 238-277,-3 17-17,-1 0 0,0 0 0,-2 0-1,0-1 1,-2 1 0,-2-37 0,1 55-35,1 0 0,0 1-1,-1-1 1,1 0 0,-1 0 0,0 0-1,1 1 1,-1-1 0,0 0 0,0 0 0,0 1-1,0-1 1,0 1 0,-1-1 0,1 1-1,0 0 1,-3-2 0,3 2-5,-1 1 0,1-1 0,0 1 0,-1 0 1,1-1-1,-1 1 0,1 0 0,0 0 0,-1 0 0,1 0 0,-1 0 0,1 0 1,-1 1-1,1-1 0,0 0 0,-1 1 0,1-1 0,0 1 0,-1-1 1,1 1-1,0 0 0,0-1 0,-1 1 0,1 0 0,-1 1 0,-8 6 3,1 0-1,0 0 1,0 1-1,1 0 0,0 1 1,1 0-1,-8 13 1,-40 83 47,48-93-42,-24 58 98,3 2 0,3 1 0,3 1 1,-15 100-1,30-126 34,2-1 0,2 1 0,2 0-1,8 66 1,-5-96-60,1-1-1,1-1 1,9 26-1,-11-38-47,0 1 0,0-1-1,1 0 1,-1 0-1,1 0 1,0-1 0,1 1-1,-1-1 1,1 0 0,0 0-1,0 0 1,0 0-1,0-1 1,1 1 0,5 2-1,-4-3 0,0-2 0,0 1 0,0-1 0,0 0-1,0 0 1,1 0 0,-1-1 0,0 0 0,0-1 0,1 1-1,-1-1 1,8-2 0,2-1 27,0-1-1,1 0 1,17-9 0,-16 4-11,-2 1-1,0-2 1,0 0 0,-1-1 0,0-1 0,-1 0 0,0-1 0,-1 0 0,-1-1 0,19-31 0,-19 26 26,0 0 1,-2 0-1,-1-1 0,-1 0 0,0-1 1,-2 0-1,0 0 0,4-43 1,-9 62-48,-1-1 0,0 1 1,0-1-1,0 1 1,0 0-1,-1-1 1,0 1-1,1-1 1,-1 1-1,-1 0 1,1 0-1,-2-4 0,2 6-14,0 0-1,1 0 0,-1 0 0,0 0 0,-1 0 0,1 0 0,0 0 0,0 0 0,0 0 0,0 1 0,-1-1 0,1 0 0,0 1 0,-1-1 0,1 1 0,-1-1 0,1 1 0,0 0 0,-1 0 0,1 0 0,-1-1 0,1 1 1,-1 0-1,1 1 0,-1-1 0,1 0 0,0 0 0,-1 1 0,-2 0 0,-4 2 14,0 1 1,0-1-1,0 2 1,1-1-1,0 1 0,-1 0 1,1 0-1,1 1 1,-1 0-1,1 0 1,-8 11-1,6-7 1,1 0 0,0 0 0,0 1 0,1 0 0,1 0 0,0 0 0,-6 20 0,8-18-7,1 0 0,0 0 0,1 0 1,1 1-1,0-1 0,1 0 0,0 0 0,1 0 0,0 0 0,5 14 0,-4-18-3,0 0 0,1 1 0,-1-1 0,2-1 0,0 1 0,0-1 0,0 0 0,1 0 0,0 0 0,0-1 0,1 0 0,0 0 0,1-1 0,10 8-1,-15-12-4,1 0 0,0-1-1,0 1 1,0-1-1,0 0 1,0 0 0,0 0-1,0-1 1,0 1-1,0-1 1,1 0 0,-1 0-1,0-1 1,0 1-1,0-1 1,0 0 0,0 0-1,4-2 1,9-3 35,-1 0 0,28-18 0,-40 22-41,20-12 89,0-2-1,41-37 1,37-47 208,19-16 132,-117 113-436,-1 0 54,0 0-1,0 1 1,0-1 0,1 1-1,-1 0 1,8-3-1,-11 5-45,0 0 0,1 0 0,-1 0-1,0 0 1,1 0 0,-1 0 0,0 0 0,1 0-1,-1 0 1,1 0 0,-1 0 0,0 0-1,1 0 1,-1 0 0,0 0 0,1 0 0,-1 0-1,0 1 1,0-1 0,1 0 0,-1 0-1,0 0 1,1 1 0,-1-1 0,0 0 0,0 0-1,1 1 1,-1-1 0,0 0 0,0 1-1,1 1 4,0-1 0,-1 1 0,1 0-1,-1 0 1,0-1 0,0 1-1,0 0 1,1 0 0,-2 0 0,1 1-1,-17 132 321,5-45-127,8-71-147,3-15-35,0-1-1,0 1 0,1-1 1,-1 1-1,1 0 0,0 0 1,0-1-1,0 1 0,0 0 1,2 5-1,-2-8-15,1-1 0,-1 1 0,1-1 0,-1 1-1,1-1 1,-1 1 0,1-1 0,-1 1 0,1-1 0,-1 0 0,1 1 0,0-1-1,-1 0 1,1 0 0,-1 0 0,1 1 0,0-1 0,-1 0 0,1 0 0,0 0-1,-1 0 1,1 0 0,0 0 0,-1 0 0,1 0 0,0 0 0,-1 0 0,1-1-1,0 1 1,-1 0 0,1 0 0,0-1 0,-1 1 0,1 0 0,-1-1 0,1 1-1,-1 0 1,1-1 0,-1 1 0,2-2 0,26-22 91,-22 19-66,105-81 221,-39 32-69,-59 44-131,32-23 82,-42 30-105,1 1 0,0 0 0,0 0-1,0 1 1,0-1 0,0 1 0,0 0-1,0 0 1,0 0 0,6 0 0,-9 1-28,0 0 1,0 0 0,0 0-1,0 1 1,0-1 0,-1 0-1,1 1 1,0-1 0,0 0-1,0 1 1,-1-1 0,1 1-1,0-1 1,0 1 0,-1-1-1,1 1 1,0 0 0,-1-1-1,1 1 1,-1 0-1,1 0 1,-1-1 0,1 1-1,-1 0 1,0 0 0,1 0-1,-1 0 1,0 0 0,1-1-1,-1 1 1,0 0 0,0 1-1,1 33 17,-1-26-17,-2 50-1,0-39 0,1 0 0,1 1 0,1-1 0,1 0 0,7 31 0,-9-50 0,0 1 0,1-1 0,0 1 0,-1-1 0,1 0 0,0 1 0,-1-1 0,1 0 0,0 1 0,0-1 0,0 0 0,0 0 0,0 0 0,0 0 0,0 0 0,1 0 0,-1 0 0,0 0 0,1-1 0,2 2 0,-2-1 0,1 0 0,-1-1 0,1 0 0,0 1 0,0-1 0,-1 0 0,1 0 0,0-1 0,-1 1 0,1 0 0,2-2 0,6-1 0,0-1 0,-1 0 0,1-1 0,13-8 0,-4 0 0,-1-1 0,0-1 0,-1-1 0,20-21 0,60-76 0,-94 107 0,179-202 0,-122 137 0,-61 71 0,1-1 0,-1 1 0,0 0 0,0-1 0,1 1 0,-1-1 0,0 1 0,1 0 0,-1 0 0,0-1 0,1 1 0,-1 0 0,1-1 0,-1 1 0,0 0 0,1 0 0,-1 0 0,1-1 0,-1 1 0,1 0 0,-1 0 0,1 0 0,-1 0 0,0 0 0,1 0 0,0 0 0,3 11 0,-6 23 0,2-29 0,-9 54 0,-2 0 0,-23 70 0,12-49 0,3-15 0,-3-1 0,-49 97 0,70-157 0,-2 1 0,1-1 0,0 0 0,-1 0 0,0-1 0,0 1 0,-6 5 0,9-9 0,-1 1 0,0-1 0,1 1 0,-1-1 0,0 0 0,1 1 0,-1-1 0,0 0 0,0 1 0,1-1 0,-1 0 0,0 0 0,0 0 0,1 0 0,-1 0 0,0 0 0,0 0 0,0 0 0,-1 0 0,1-1 0,0 1 0,-1-1 0,1 0 0,0 0 0,0 1 0,0-1 0,0 0 0,0 0 0,0 0 0,0 0 0,0 0 0,0-1 0,0 1 0,-1-2 0,-6-14 0,1 0 0,0 0 0,1-1 0,-4-20 0,-5-14 0,11 28 0,5 21 0,-1 1 0,-1-1 0,1 0 0,0 0 0,-1 1 0,1-1 0,-1 0 0,0 1 0,-2-6 0,3 8 0,1 0 0,-1 0 0,0 0 0,1 0 0,-1 0 0,0-1 0,1 1 0,-1 0 0,0 0 0,1 0 0,-1 0 0,0 0 0,1 0 0,-1 0 0,1 0 0,-1 0 0,0 0 0,1 1 0,-1-1 0,0 0 0,1 0 0,-1 0 0,0 0 0,1 0 0,-1 1 0,1-1 0,28 24 0,-22-17 0,0-2 0,0 1 0,0-1 0,1 0 0,12 6 0,-7-5 0,1-1 0,1 0 0,-1-1 0,0-1 0,1 0 0,0-1 0,0-1 0,0 0 0,0-1 0,-1 0 0,1-2 0,0 1 0,0-2 0,-1 0 0,1-1 0,-1 0 0,0-1 0,0-1 0,0 0 0,22-14 0,-13 4 0,-1 0 0,0-1 0,-2-1 0,0-1 0,-1-1 0,0-1 0,-2 0 0,22-35 0,-12 14 0,41-69 0,-44 71 0,-24 38 0,-4 6 0,-3 8 0,-8 23 0,-18 70 0,29-90 0,1 0 0,1 0 0,1 0 0,0 1 0,1-1 0,0 0 0,5 27 0,-5-40 0,0 0 0,1 0 0,-1 0 0,0 0 0,1 0 0,0 0 0,-1 0 0,1 0 0,0 0 0,0-1 0,0 1 0,0 0 0,0 0 0,0-1 0,1 1 0,-1-1 0,1 1 0,-1-1 0,1 0 0,-1 1 0,1-1 0,0 0 0,0 0 0,-1 0 0,1 0 0,0-1 0,0 1 0,0 0 0,0-1 0,0 1 0,0-1 0,0 0 0,0 0 0,0 0 0,0 0 0,0 0 0,0 0 0,0 0 0,0-1 0,3 0 0,7-2 0,0-2 0,-1 1 0,1-1 0,-1-1 0,13-9 0,-16 10 0,49-31 0,-2-3 0,-1-3 0,-3-2 0,-1-1 0,-3-4 0,75-96 0,-69 69 0,-4-3 0,51-110 0,-81 151 0,33-66 0,40-113 0,-80 189 0,-9 22 0,0-1 0,0 0 0,-1 1 0,0-1 0,1-9 0,-2 16 0,-1 0 0,0 0 0,0-1 0,0 1 0,0 0 0,0 0 0,0-1 0,0 1 0,0 0 0,0 0 0,0-1 0,0 1 0,0 0 0,0-1 0,0 1 0,0 0 0,-1 0 0,1-1 0,0 1 0,0 0 0,0 0 0,0-1 0,0 1 0,-1 0 0,1 0 0,0 0 0,0-1 0,0 1 0,0 0 0,-1 0 0,1 0 0,0 0 0,0 0 0,-1-1 0,1 1 0,0 0 0,0 0 0,-1 0 0,1 0 0,0 0 0,0 0 0,-1 0 0,1 0 0,0 0 0,-1 0 0,1 0 0,0 0 0,0 0 0,-1 0 0,1 0 0,0 0 0,0 0 0,-1 0 0,1 0 0,0 0 0,0 1 0,-1-1 0,1 0 0,0 0 0,-18 10 0,16-9 0,-16 13 0,1-1 0,0 2 0,1 0 0,1 1 0,0 1 0,1 0 0,1 1 0,1 1 0,-15 28 0,0 10 0,2 1 0,-17 65 0,28-73 0,1-1 0,4 2 0,1-1 0,2 1 0,3 0 0,2 1 0,7 63 0,-4-88-4,0 1-18,7 32 0,-7-51 22,0 0-1,1-1 1,0 0-1,0 1 1,1-1-1,0 0 1,10 13-1,-13-19 2,1 0 1,0-1-1,-1 1 1,1-1-1,0 1 0,0-1 1,0 0-1,0 0 1,0 0-1,1 0 1,-1 0-1,0 0 0,0-1 1,1 1-1,-1-1 1,0 0-1,1 1 0,-1-1 1,0 0-1,1 0 1,-1-1-1,0 1 1,1 0-1,-1-1 0,0 0 1,1 1-1,-1-1 1,2-1-1,4-1 1,0 0-1,-1-1 1,0 0-1,1 0 1,-2-1-1,12-9 1,55-56-2,28-24 0,-96 89 0,-1 2 0,-1-1 0,1 1 0,1 0 0,7-5 0,-11 8 0,-1 0 0,0 0 0,1 0 0,-1 0 0,0 0 0,1-1 0,-1 1 0,0 0 0,1 0 0,-1 0 0,0 0 0,1 0 0,-1 0 0,0 0 0,1 0 0,-1 0 0,1 0 0,-1 1 0,0-1 0,1 0 0,-1 0 0,0 0 0,1 0 0,-1 0 0,0 1 0,0-1 0,1 0 0,-1 0 0,1 1 0,-1 0 0,1 0 0,-1 0 0,0 1 0,1-1 0,-1 0 0,0 0 0,0 0 0,0 1 0,0-1 0,0 0 0,0 0 0,0 1 0,0-1 0,-1 1 0,-13 77 0,7-50 0,2 1 0,1-1 0,-1 52 0,5-79 0,0 0 0,1-1 0,-1 1 0,0-1 0,1 1 0,-1-1 0,0 1 0,1-1 0,0 1 0,-1-1 0,1 0 0,0 1 0,0-1 0,0 0 0,0 0 0,0 1 0,0-1 0,0 0 0,2 1 0,0 0 0,-1-1 0,1 1 0,0-1 0,0 0 0,-1 0 0,1 0 0,0-1 0,0 1 0,5 0 0,6-1 0,-1 0 0,1-1 0,21-4 0,-31 4 0,17-3 0,-1-1 0,1-1 0,-1-1 0,23-11 0,75-46 0,4-1 0,-121 64 0,0 1 0,-1 0 0,1-1 0,0 1 0,-1 0 0,1 0 0,0-1 0,-1 1 0,1 0 0,0 0 0,-1 0 0,1 0 0,0 0 0,0 0 0,-1 0 0,1 0 0,0 0 0,-1 0 0,2 1 0,-2-1 0,1 0 0,-1 1 0,0-1 0,0 0 0,1 1 0,-1-1 0,0 0 0,0 1 0,0-1 0,0 0 0,0 1 0,0-1 0,1 1 0,-1-1 0,0 0 0,0 1 0,0-1 0,0 1 0,-1-1 0,1 1 0,0-1 0,0 0 0,0 1 0,0 0 0,-14 29 0,-1-8 0,0-1 0,-1 0 0,-2-1 0,-23 22 0,-84 64 0,83-73 0,-419 321 0,443-341 0,0-1 0,-1-1 0,-1-1 0,-22 9 0,40-19 0,1 1 0,0-1 0,0 0 0,0 1 0,-1-1 0,1 0 0,0 1 0,0-1 0,-1 0 0,1 0 0,0 0 0,0 0 0,-1-1 0,1 1 0,-2-1 0,3 1 0,-1 0 0,1 0 0,-1-1 0,1 1 0,0 0 0,-1-1 0,1 1 0,0 0 0,0-1 0,-1 1 0,1-1 0,0 1 0,0-1 0,0 1 0,-1 0 0,1-1 0,0 1 0,0-1 0,0 1 0,0-1 0,0 1 0,0-1 0,0 1 0,0-1 0,0 1 0,0-1 0,1-3 0,0 0 0,0 1 0,1 0 0,-1-1 0,1 1 0,-1 0 0,1 0 0,4-5 0,4-4 0,1 0 0,0 1 0,1 1 0,0 0 0,1 1 0,18-11 0,87-39 0,-72 41 0,1 3 0,1 1 0,92-12 0,-15 2 0,-59 10 0,63-15 0,-106 22 0,0-1 0,-1 0 0,31-17 0,-49 22 85,1 0 1,-1-1-1,0 1 1,0-1-1,0 0 1,0 0-1,-1 0 1,1-1-1,3-6 0,8-23-4895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5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22415,'0'0'3748,"12"3"-2920,86 20-111,109 10-1,515-9-557,-679-23-164,-31 0-24,0 0-1,1-1 1,-1 0 0,0-1 0,0-1 0,0 0 0,20-6-1,-32 8 18,0 0-1,0 0 0,1 0 0,-1 0 0,0 0 0,0 0 0,1 0 0,-1 0 1,0 0-1,0 0 0,1 0 0,-1 0 0,0 0 0,0 0 0,1 0 1,-1-1-1,0 1 0,0 0 0,1 0 0,-1 0 0,0 0 0,0-1 0,0 1 1,0 0-1,1 0 0,-1 0 0,0-1 0,0 1 0,0 0 0,0 0 0,0-1 1,0 1-1,0 0 0,1 0 0,-1-1 0,0 1 0,0 0 0,0 0 0,0-1 1,0 1-1,0 0 0,0 0 0,0-1 0,0 1 0,-1 0 0,1-1 0,0 1 1,0 0-1,0 0 0,0 0 0,0-1 0,0 1 0,-4-4-3220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5:5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18191,'0'0'4104,"97"-47"-3504,0 23-488,2-18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6:54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1510 8744,'0'0'9287,"0"-10"-9056,1-13-57,1 1 1,1 0-1,9-31 0,20-57 772,56-128-1,-73 204-606,-3 4 322,22-38 0,-34 67-638,1 1 0,-1-1 0,0 1 0,0-1 0,1 0 0,-1 1 0,0-1-1,1 1 1,-1-1 0,0 1 0,1-1 0,-1 1 0,1-1 0,-1 1 0,1 0-1,-1-1 1,1 1 0,0 0 0,-1-1 0,1 1 0,-1 0 0,1 0 0,0-1 0,-1 1-1,1 0 1,-1 0 0,1 0 0,0 0 0,-1 0 0,1 0 0,0 0 0,-1 0 0,2 0-1,-1 1 6,1 0 1,-1 0-1,0 0 0,0 0 0,0 1 0,0-1 0,0 0 0,0 1 0,0-1 0,0 0 0,0 1 0,1 2 0,2 6 48,-1 1 0,0-1 0,3 13 0,0 14 45,3 9 63,2 61-1,-5 47 708,0-162-477,25-196 268,-26 185-576,2 0 1,0 0 0,18-33 0,-21 43-72,1 0 7,-1 1 0,13-16 0,-16 22-31,1 0 1,-1 0-1,1 0 0,0 0 1,-1 1-1,1-1 0,0 0 1,0 1-1,0 0 0,0-1 1,1 1-1,-1 0 0,0 0 1,0 0-1,1 1 0,-1-1 1,1 1-1,2-1 1,-4 1-11,0 1 1,0-1 0,1 1-1,-1 0 1,0-1 0,0 1-1,0 0 1,0 0 0,0 0-1,0 0 1,0 0 0,0 0-1,0 0 1,0 0 0,0 0 0,-1 1-1,1-1 1,-1 0 0,1 0-1,-1 1 1,1-1 0,-1 0-1,0 1 1,1 1 0,7 38 23,-4 13 42,-5 98 0,-2-48 277,10-125-143,-1 7-142,14-59 391,55-127 1,-18 65 238,-57 135-689,0 1-1,0-1 0,0 0 0,0 0 0,0 0 0,0 0 0,1 0 0,-1 0 0,0 0 0,0 1 1,0-1-1,0 0 0,0 0 0,0 0 0,0 0 0,0 0 0,1 0 0,-1 0 0,0 0 1,0 0-1,0 0 0,0 0 0,0 0 0,0 0 0,0 0 0,1 0 0,-1 0 0,0 0 0,0 0 1,0 0-1,0 0 0,0 0 0,1 0 0,-1 0 0,0 0 0,0 0 0,0 0 0,0 0 1,0 0-1,0 0 0,1 0 0,-1 0 0,0 0 0,0 0 0,0 0 0,0 0 0,0 0 0,0-1 1,0 1-1,0 0 0,0 0 0,1 0 0,-1 0 0,0 0 0,0 0 0,0 0 0,0-1 1,0 1-1,0 0 0,0 0 0,0 0 0,0 0 0,0 0 0,0 0 0,0-1 0,0 1 0,0 0 1,0 0-1,6 17-40,3 22-26,1 22-93,-5-19 69,3 0 1,23 76-1,-28-110 96,2 4-13,0 1-1,10 16 1,-14-26 16,0 0-1,1-1 1,0 0-1,0 1 1,-1-1-1,1 0 0,0 0 1,1 0-1,-1 0 1,0 0-1,1-1 1,-1 1-1,1-1 1,-1 0-1,1 1 1,-1-1-1,6 1 1,-3-2 27,0-1 1,0 0 0,0-1-1,0 1 1,0-1 0,-1 0-1,1 0 1,0 0 0,5-4-1,-2 2 77,-2 0-59,0 1 1,0-1-1,0 0 1,-1 0-1,0 0 1,0-1-1,0 0 1,0 0-1,-1 0 1,0-1-1,5-7 1,0-5 17,0 0 0,10-32-1,44-179 396,-58 203-344,-2-1 0,1-33 0,-6 116-182,1-36 37,0 0 0,1 0 0,1 0 0,8 39-1,-6-46 30,-1-4 7,0 0-1,0 0 0,1 0 1,0 0-1,0 0 0,1-1 1,0 0-1,1 0 0,6 10 1,-3-11 11,-5-3-15,0-1 0,1 0-1,-1 1 1,1-1 0,8 5 0,-10-8 0,-1 1 0,1 0 0,0-1 0,0 1 0,0-1 0,-1 0 0,1 0 0,0 1 0,0-1 0,0 0 0,0-1-1,-1 1 1,1 0 0,0 0 0,0-1 0,0 1 0,-1-1 0,1 1 0,0-1 0,2-1 0,12-6 173,29-19 0,-40 23-161,0 0 0,0 0 1,-1-1-1,1 0 0,-1 1 0,0-1 0,-1-1 1,1 1-1,2-7 0,53-80 178,-55 83-191,6-12 74,1 0 1,1 1-1,25-34 0,-34 52-87,-1 0 1,1 0-1,0 0 0,0 0 1,0 1-1,-1-1 0,2 1 0,-1 0 1,0 0-1,0 0 0,5-1 1,-2 1-9,1 0 1,0 0-1,-1 1 1,13 0-1,23 6-57,-35-5 26,6-1 68,-12-3 54,-7-5 53,4 6-127,-1 0 1,1 1-1,0-1 0,-1 1 1,1-1-1,-1 1 0,1 0 1,-1 0-1,0 0 0,0 0 0,1 1 1,-1-1-1,0 1 0,0 0 1,0-1-1,1 1 0,-1 0 1,-3 1-1,1 0 0,0-1 0,1 1 1,-1 0-1,1 1 0,0-1 0,-1 1 0,1 0 0,0 0 1,0 0-1,-5 4 0,1 0-4,0 0 0,1 1 0,0 1 0,0-1 0,0 1 0,1 0 0,0 1 0,1-1 0,0 1 0,0 0 0,1 0 0,0 1 0,-3 11 0,5-13-19,0 0 1,0 0-1,1 0 1,0 0-1,0 1 0,1-1 1,0 1-1,1-1 1,0 0-1,0 0 0,1 1 1,0-1-1,0 0 1,1 0-1,0 0 0,0-1 1,1 1-1,0-1 1,0 0-1,1 0 0,8 10 1,-11-15 18,0-1 0,0 0 0,0 0 0,0 0 1,0 0-1,0-1 0,0 1 0,0 0 0,0-1 1,1 1-1,-1-1 0,0 0 0,0 0 0,1 0 0,-1 0 1,0 0-1,0 0 0,4-2 0,41-10 53,-44 11-52,14-6 27,-1-1-1,0-1 1,-1 0 0,0-2-1,0 1 1,-1-2-1,0 1 1,-1-2 0,0 0-1,12-17 1,-12 12-20,-1-1 0,-1 0 0,0 0 0,-2-1 0,14-38 0,-19 42-8,0 1 0,-1-1 0,-1 0 0,1-22 0,-3 37 0,0 0 0,1 0 0,-1 0 0,0 1 0,1-1 0,-1 0 0,0 0 0,1 0 0,-1 0 0,1 1 0,-1-1 0,1 0 0,0 1 0,-1-1 0,1 0 0,0 1 0,-1-1 0,1 1 0,0-1 0,0 1 0,-1-1 0,1 1 0,0-1 0,0 1 0,0 0 0,0 0 0,0-1 0,0 1 0,-1 0 0,1 0 0,0 0 0,0 0 0,0 0 0,0 0 0,0 0 0,1 1 0,33 4 0,-29-3 0,0 0 0,0 1 0,0-1 0,0 2 0,0-1 0,0 1 0,-1-1 0,0 2 0,0-1 0,0 0 0,0 1 0,-1 0 0,1 0 0,-1 1 0,0-1 0,5 12 0,-5-9 0,-1 0 0,1 1 0,-2 0 0,1 0 0,-1 0 0,-1 0 0,0 0 0,0 0 0,0 0 0,-1 1 0,-2 14 0,-1-6 0,1-4 0,0 0 0,0 1 0,2-1 0,0 0 0,3 27 0,-3-40 0,0 0 0,1 0 0,-1-1 0,0 1 0,0 0 0,1 0 0,-1 0 0,1 0 0,-1 0 0,1-1 0,-1 1 0,1 0 0,0 0 0,-1-1 0,1 1 0,0 0 0,-1-1 0,1 1 0,0-1 0,0 1 0,0-1 0,0 1 0,-1-1 0,1 1 0,2-1 0,-1 1 0,0-1 0,0 0 0,1 0 0,-1 0 0,0 0 0,0-1 0,1 1 0,-1 0 0,0-1 0,4-1 0,2-1 0,0-1 0,0 0 0,-1 0 0,13-9 0,20-18 0,-15 14 0,-1-2 0,-1-1 0,24-27 0,20-21 0,-68 71 0,1 0 0,-1-1 0,1 1 0,0 0 0,-1-1 0,1 1 0,0 0 0,1 0 0,-1-1 0,0 1 0,1 0 0,-1-1 0,2 4 0,1 4 0,0 1 0,8 18 0,-9-25 0,0 0 0,1 0 0,-1-1 0,1 0 0,0 1 0,0-1 0,0 0 0,0 0 0,0-1 0,8 5 0,-8-5 0,-1-1 0,0 0 0,1 1 0,-1-1 0,1-1 0,0 1 0,-1 0 0,1-1 0,0 1 0,-1-1 0,1 0 0,0 0 0,-1 0 0,1 0 0,0 0 0,-1-1 0,1 1 0,3-2 0,-2 1 0,0-1 0,-1 0 0,1 0 0,-1 0 0,0 0 0,1 0 0,-1-1 0,0 0 0,0 1 0,-1-1 0,1 0 0,0 0 0,-1-1 0,0 1 0,0 0 0,0-1 0,0 0 0,-1 1 0,1-1 0,-1 0 0,0 0 0,0 0 0,0 1 0,-1-1 0,1-7 0,-1-4 0,0 0 0,-1 0 0,-1 0 0,0 0 0,-8-24 0,10 36 0,-1 0 0,0 0 0,0 1 0,-1-1 0,1 0 0,0 1 0,-1-1 0,0 1 0,1 0 0,-1-1 0,0 1 0,0 0 0,-1 0 0,1 0 0,0 1 0,0-1 0,-1 0 0,1 1 0,-1 0 0,0-1 0,1 1 0,-1 0 0,0 0 0,0 1 0,0-1 0,1 0 0,-1 1 0,0 0 0,0 0 0,0 0 0,0 0 0,0 0 0,-3 1 0,-7 1 0,1 0 0,0 1 0,0 0 0,0 1 0,0 1 0,-15 7 0,21-7 0,0 0 0,0 0 0,1 0 0,0 1 0,0 0 0,0 0 0,1 0 0,-7 13 0,10-18 0,1-1 0,0 0 0,0 1 0,-1-1 0,1 0 0,0 0 0,0 0 0,0 0 0,0 0 0,-1 1 0,1-1 0,0 0 0,0 0 0,0 0 0,0 1 0,0-1 0,0 0 0,0 0 0,0 0 0,-1 1 0,1-1 0,0 0 0,0 0 0,0 0 0,0 1 0,0-1 0,0 0 0,0 0 0,0 0 0,0 1 0,0-1 0,0 0 0,0 0 0,1 1 0,-1-1 0,0 0 0,0 0 0,0 0 0,0 1 0,0-1 0,0 0 0,0 0 0,1 0 0,-1 0 0,0 1 0,0-1 0,0 0 0,0 0 0,1 0 0,-1 0 0,0 0 0,0 0 0,0 1 0,1-1 0,-1 0 0,0 0 0,0 0 0,0 0 0,1 0 0,-1 0 0,0 0 0,0 0 0,0 0 0,1 0 0,-1 0 0,0 0 0,0 0 0,1 0 0,-1 0 0,0-1 0,16-3 0,-14 3 0,17-5 0,1-2 0,28-15 0,9-4 0,-41 20 0,-1-1 0,0-1 0,0-1 0,-1 0 0,18-17 0,-25 21 0,6-6 0,0 1 0,18-11 0,-29 20 0,0 0 0,0 1 0,0-1 0,0 0 0,0 0 0,-1 0 0,1 0 0,2-4 0,10-11 0,-9 15 0,-5 2 0,1 0 0,-1 0 0,0 0 0,1 0 0,-1 0 0,0 0 0,1 0 0,-1 0 0,0 0 0,1 0 0,-1-1 0,0 1 0,0 0 0,1 0 0,-1 0 0,0-1 0,0 1 0,1 0 0,-1 0 0,0-1 0,0 1 0,1 0 0,-1-1 0,0 1 0,0 0 0,0-1 0,0 1 0,0 0 0,1-1 0,-1 1 0,0 0 0,0-1 0,0 1 0,0 0 0,0-1 0,0 1 0,0 0 0,0-1 0,0 1 0,0 0 0,0-1 0,-1 1 0,1-1 0,1-1 0,1-1 0,-1 0 0,1 1 0,-1 0 0,1-1 0,0 1 0,3-3 0,1-3 0,49-93 0,-44 79 0,-17 73 0,0-8 0,-1-1 0,2 0 0,0 83 0,5-119 0,1-1 0,0 1 0,0-1 0,0 0 0,1 1 0,-1-1 0,1 0 0,3 5 0,-5-10 0,1 1 0,-1-1 0,1 0 0,-1 1 0,1-1 0,-1 0 0,1 0 0,-1 1 0,1-1 0,-1 0 0,1 0 0,-1 0 0,1 0 0,-1 0 0,1 0 0,-1 0 0,1 0 0,-1 0 0,1 0 0,0 0 0,-1 0 0,1 0 0,-1 0 0,1 0 0,-1-1 0,1 1 0,-1 0 0,1 0 0,-1 0 0,1-1 0,-1 1 0,0 0 0,1-1 0,-1 1 0,1-1 0,-1 1 0,0 0 0,1-1 0,-1 1 0,0-1 0,0 1 0,1-1 0,12-23 0,-12 22 0,48-111 0,-14 2 0,-34 110 0,-1 0 0,0 0 0,1 0 0,-1 0 0,1 0 0,0-1 0,-1 1 0,1 0 0,0 0 0,-1 0 0,1 0 0,0 1 0,2-3 0,-3 3 0,1 0 0,-1 0 0,1 0 0,-1 0 0,0 0 0,1 0 0,-1 0 0,1 0 0,-1 0 0,0 0 0,1 0 0,-1 0 0,1 0 0,-1 0 0,0 0 0,1 0 0,-1 0 0,0 0 0,1 1 0,-1-1 0,1 0 0,-1 0 0,0 1 0,0-1 0,1 0 0,-1 0 0,1 1 0,2 3 0,0 1 0,0-1 0,-1 1 0,1-1 0,2 8 0,5 9 0,1-1 0,1 0 0,1-1 0,1-1 0,20 22 0,-27-30 0,-5-8 0,-1 0 0,1 0 0,0 0 0,0 0 0,-1 0 0,1 0 0,0 0 0,4 1 0,-6-3 0,1 1 0,0-1 0,0 0 0,0 0 0,0 0 0,-1 0 0,1 0 0,0 0 0,0 0 0,0 0 0,0 0 0,-1 0 0,1-1 0,0 1 0,0 0 0,0 0 0,-1-1 0,1 1 0,0-1 0,0 1 0,-1-1 0,1 1 0,0-1 0,-1 1 0,1-1 0,0 1 0,-1-1 0,1 0 0,-1 1 0,1-1 0,-1 0 0,1-1 0,4-6 0,0-1 0,-1 0 0,0 0 0,-1 0 0,0 0 0,0-1 0,2-16 0,5-19 0,-5 27 0,-1-1 0,3-35 0,-1 4 0,-7 28 0,1 19 0,0 1 0,-1-1 0,1 1 0,0-1 0,0 1 0,1-1 0,-1 1 0,0-1 0,2-2 0,30 14 0,-9-8 0,-1-1 0,1-1 0,0-1 0,0-1 0,-1 0 0,40-13 0,-5-4 0,72-37 0,-98 44 0,-21 10 0,-1-1 0,0 0 0,-1 0 0,1-1 0,-1 0 0,0-1 0,9-7 0,-40 30 0,8-6 0,1 0 0,-20 20 0,12-5 0,0 1 0,-24 43 0,38-56 0,0 1 0,2 0 0,-1 1 0,2-1 0,0 1 0,1 0 0,-2 19 0,5-30 0,1 0 0,-1 0 0,1 1 0,0-1 0,1 0 0,-1 0 0,1 0 0,0 0 0,3 9 0,-4-13 0,1 0 0,-1 0 0,1 0 0,0 0 0,-1 0 0,1 0 0,0 0 0,0 0 0,0 0 0,0-1 0,0 1 0,0 0 0,0 0 0,0-1 0,0 1 0,0-1 0,0 1 0,1 0 0,0-1 0,0 0 0,0 1 0,1-1 0,-1 0 0,0 0 0,0-1 0,0 1 0,0 0 0,0-1 0,0 1 0,0-1 0,0 1 0,4-3 0,4-2 0,0-1 0,-1 0 0,0-1 0,0 0 0,0 0 0,-1-1 0,0 0 0,0 0 0,-1-1 0,0 0 0,9-16 0,5-13 0,28-67 0,-40 84 0,-6 13 0,-1 4 0,0-1 0,0 1 0,0-1 0,-1 0 0,0 1 0,2-9 0,-3 28 0,0 1 0,1 0 0,1 0 0,1 0 0,0-1 0,1 1 0,1-1 0,0 0 0,1 0 0,1-1 0,12 21 0,-17-33 0,-1 1 0,1 0 0,0-1 0,0 1 0,0-1 0,0 0 0,0 0 0,1 0 0,-1 0 0,1 0 0,-1 0 0,1-1 0,0 1 0,0-1 0,0 0 0,5 2 0,-5-3 0,0 1 0,-1-1 0,1 0 0,0 0 0,0-1 0,0 1 0,0 0 0,-1-1 0,1 0 0,0 0 0,-1 0 0,1 0 0,0 0 0,-1 0 0,3-2 0,2-2 0,0 0 0,-1-1 0,0 0 0,0 0 0,-1 0 0,1 0 0,-1-1 0,-1 0 0,1 0 0,-1 0 0,4-11 0,20-54 0,21-91 0,-37 129 0,0 84 0,12 116 0,-19-139 0,2 1 0,1-1 0,1-1 0,13 26 0,-22-51 0,1-1 0,-1 1 0,0-1 0,0 1 0,1-1 0,-1 1 0,0-1 0,0 0 0,1 1 0,-1-1 0,1 1 0,-1-1 0,0 0 0,1 1 0,-1-1 0,1 0 0,-1 1 0,1-1 0,-1 0 0,0 0 0,1 0 0,-1 1 0,1-1 0,0 0 0,-1 0 0,1 0 0,-1 0 0,1 0 0,-1 0 0,1 0 0,-1 0 0,2 0 0,-1-1 0,1 1 0,-1-1 0,0 0 0,1 0 0,-1 0 0,0 0 0,1 0 0,-1 0 0,0 0 0,2-3 0,20-33 0,23-84 0,-12 26 0,-28 79 0,-6 14 0,1 0 0,-1 0 0,1 0 0,-1 0 0,1 0 0,0 0 0,0 0 0,0 0 0,0 0 0,1 1 0,-1-1 0,0 0 0,1 1 0,2-3 0,-2 5 0,-1 0 0,1-1 0,0 1 0,0 0 0,0 0 0,0 1 0,-1-1 0,1 0 0,-1 0 0,1 1 0,-1-1 0,1 1 0,0 1 0,6 6 0,0-1 0,1 0 0,0 0 0,0-1 0,0 0 0,1-1 0,0 0 0,15 6 0,-21-10 0,0-1 0,0 1 0,0-1 0,0 0 0,0 0 0,1 0 0,-1 0 0,0-1 0,1 0 0,-1 0 0,0 0 0,1 0 0,-1-1 0,0 0 0,0 0 0,1 0 0,-1 0 0,0-1 0,0 1 0,0-1 0,0 0 0,-1 0 0,1-1 0,0 1 0,3-5 0,0 0 0,0 0 0,0-1 0,-1 0 0,-1 0 0,1 0 0,-1-1 0,-1 0 0,6-12 0,-8 16 0,-1 0 0,1 0 0,-1 0 0,1-1 0,-2 1 0,1 0 0,0-1 0,-1 1 0,0 0 0,-1-1 0,1 1 0,-1-1 0,0 1 0,0 0 0,0 0 0,-4-9 0,4 13 0,0 0 0,0 0 0,-1 0 0,1 0 0,0 0 0,0 0 0,-1 1 0,1-1 0,0 0 0,-1 1 0,1-1 0,-1 1 0,1-1 0,0 1 0,-1 0 0,1 0 0,-1-1 0,1 1 0,-1 0 0,1 0 0,-1 1 0,1-1 0,-1 0 0,1 0 0,-1 1 0,-1 0 0,-3 0 0,0 1 0,0 0 0,0 0 0,0 0 0,-6 4 0,6-2 0,-1 0 0,1 1 0,0 0 0,0 0 0,0 1 0,0-1 0,1 1 0,0 0 0,1 1 0,-1-1 0,-4 11 0,6-11 0,1 0 0,0-1 0,0 2 0,1-1 0,0 0 0,0 0 0,0 0 0,1 1 0,0-1 0,0 0 0,0 1 0,1-1 0,0 0 0,0 0 0,3 6 0,-1 0 0,2-1 0,-1 0 0,2 0 0,-1-1 0,1 0 0,1 0 0,0 0 0,0 0 0,1-1 0,0-1 0,1 1 0,0-1 0,15 10 0,-18-15 0,0 0 0,0 0 0,1-1 0,-1 1 0,1-2 0,-1 1 0,1-1 0,0 0 0,-1 0 0,1 0 0,0-1 0,0 0 0,-1-1 0,1 0 0,0 0 0,10-2 0,-9 0 0,1 0 0,0-1 0,-1 0 0,1 0 0,-1-1 0,0 0 0,-1 0 0,1-1 0,-1 0 0,0 0 0,8-11 0,10-12 0,-1-2 0,-2 0 0,-1-2 0,-2 0 0,21-50 0,17-49 0,-57 132 0,0-1 0,1 1 0,-1-1 0,0 1 0,0-1 0,0 0 0,1 1 0,-1-1 0,0 1 0,1-1 0,-1 1 0,0-1 0,1 1 0,-1 0 0,0-1 0,1 1 0,-1-1 0,1 1 0,-1 0 0,1 0 0,-1-1 0,1 1 0,-1 0 0,2-1 0,-2 1 0,1 1 0,-1-1 0,1 0 0,-1 1 0,1-1 0,-1 1 0,1-1 0,-1 1 0,0-1 0,1 1 0,-1-1 0,0 1 0,1-1 0,-1 1 0,0-1 0,0 1 0,0-1 0,1 1 0,-1 0 0,7 36 0,-7-33 0,4 29 0,-3 0 0,0 0 0,-3 0 0,0-1 0,-2 1 0,-12 44 0,15-74 0,0 1 0,0-1 0,-1 1 0,0-1 0,1 0 0,-1 1 0,0-1 0,-1 0 0,1 0 0,-1 0 0,1-1 0,-1 1 0,0-1 0,-3 3 0,-5 2 0,0 0 0,-21 9 0,11-7 0,18-7 0,-1 0 0,1 0 0,0 0 0,0 0 0,0 0 0,0 0 0,0 1 0,-4 5 0,8-8 0,-1 0 0,1 1 0,-1-1 0,1 1 0,-1-1 0,1 0 0,-1 1 0,1-1 0,-1 0 0,1 0 0,-1 1 0,1-1 0,0 0 0,-1 0 0,1 0 0,-1 0 0,1 0 0,0 1 0,-1-1 0,1-1 0,-1 1 0,1 0 0,0 0 0,0 0 0,22-3 0,-15 2 0,14-2 0,0 0 0,-1-2 0,0 0 0,1-2 0,-2 0 0,1-1 0,23-13 0,5-3 0,-31 16 0,-1-1 0,26-17 0,-10 2 0,1 2 0,55-27 0,-76 42 212,-1-1 1,0 0-1,13-10 1,10-13-4998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46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14672,'0'0'5618,"7"12"-4813,20 42 7,-25-48-644,0-1-1,0 1 0,0 0 0,-1 0 1,0 0-1,0 0 0,-1-1 1,0 1-1,0 0 0,0 0 0,-2 7 1,1 7 348,-9 89 2051,0 17 1463,13-127-4125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6:58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16184,'0'0'5939,"5"10"-5709,7 15 135,14 45 0,14 65 467,6-1 0,67 135 0,-107-256-733,1 0 0,0 0-1,1-1 1,0 0 0,1-1-1,0 0 1,13 12 0,-20-22-80,-1 0 1,1-1 0,-1 1 0,1 0 0,0 0 0,-1-1 0,1 1 0,0-1 0,0 1 0,-1-1 0,1 0 0,0 0 0,0 0-1,0 0 1,0 0 0,-1 0 0,1 0 0,0 0 0,0-1 0,-1 1 0,1-1 0,0 0 0,0 1 0,-1-1 0,4-2 0,4-2 55,0-1 0,-1 0 0,11-10 0,-5 5 17,7-6 57,-10 7 24,0 1 0,1 1 0,0 0 0,24-12-1,-33 19-136,0 1 0,0-1 0,-1 1 0,1 0-1,0 0 1,0 0 0,-1 0 0,1 0-1,0 1 1,0-1 0,-1 1 0,1 0 0,0 0-1,-1 0 1,1 0 0,-1 0 0,1 1-1,3 2 1,3 2 51,0 1-1,-1-1 0,13 14 1,-9-5-18,1 0 1,-2 1 0,0 1-1,-1-1 1,11 25 0,33 96 188,53 206 132,-51-157-202,-12-19-18,-1-5 102,5 49 425,-5 16 71,-27-147-488,2-1-280,-12-56 0,-5-19 0,0 0 0,0-1 0,0 1 0,0 0 0,0 7 0,-1-11 0,0 1 0,0-1 0,0 0 0,0 0 0,0 1 0,0-1 0,0 0 0,0 0 0,0 1 0,0-1 0,0 0 0,0 1 0,0-1 0,0 0 0,0 0 0,0 1 0,0-1 0,0 0 0,0 0 0,0 1 0,0-1 0,0 0 0,-1 0 0,1 1 0,0-1 0,0 0 0,0 0 0,0 1 0,-1-1 0,1 0 0,0 0 0,0 0 0,-1 0 0,1 1 0,0-1 0,0 0 0,-1 0 0,1 0 0,0 0 0,0 0 0,-1 0 0,1 0 0,-1 0 0,-11-9 0,-10-19 0,2-9 0,1 1 0,-22-65 0,22 51 0,13 36 0,-3-7 0,0-1 0,2 1 0,0-2 0,2 1 0,-5-39 0,1 15 0,7 36 0,0 0 0,0 0 0,-1-15 0,21 63 0,49 167 0,-49-146 0,-6-22 0,10 53 0,-3 8 0,-18-94 0,0 1 0,0-1 0,0 0 0,1 0 0,0 0 0,-1-1 0,2 1 0,2 4 0,6 5 0,-8-22 0,-2 1 0,22-156 0,-12 75 0,-9 54 0,-1-57 0,-2 42 0,1 48 0,0 1 0,1 0 0,-1-1 0,0 1 0,0 0 0,0-1 0,0 1 0,0 0 0,-1-1 0,1 1 0,0 0 0,-1-1 0,1 1 0,-1 0 0,1 0 0,-1-1 0,1 1 0,-1 0 0,0 0 0,0 0 0,0 0 0,0 0 0,1 0 0,-3-1 0,1 2 0,0 0 0,1 0 0,-1 0 0,0 0 0,0 0 0,0 0 0,0 1 0,1-1 0,-1 1 0,0 0 0,0-1 0,1 1 0,-1 0 0,0 0 0,-2 2 0,-69 49 0,71-50 0,-1-1 0,1 0 0,-1 1 0,1-1 0,-1-1 0,0 1 0,1 0 0,-1 0 0,0-1 0,-5 1 0,8-1 0,-1-1 0,0 1 0,1 0 0,-1 0 0,1 0 0,-1 0 0,1-1 0,-1 1 0,0 0 0,1 0 0,-1-1 0,1 1 0,-1-1 0,1 1 0,-1 0 0,1-1 0,0 1 0,-1-1 0,1 1 0,-1-2 0,0 1 0,1-1 0,-1 1 0,1 0 0,0-1 0,-1 1 0,1-1 0,0 0 0,0 1 0,0-1 0,0 1 0,0-1 0,1-1 0,3-20-3935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05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811 1 7736,'0'0'9335,"-7"10"-9152,-7 13-77,-2-2 0,-1 0 0,-1-1 0,-29 27-1,-156 110 509,12-10 30,24-18 204,162-125-772,-1-1 1,1 1 0,1 1-1,-1-1 1,0 1-1,1 0 1,-5 8 0,8-12-54,0 0 0,0 1 0,1-1 0,-1 1 0,1-1 0,-1 0 0,1 1 0,0-1 0,-1 1 1,1-1-1,0 1 0,0-1 0,0 1 0,0-1 0,0 1 0,1-1 0,-1 1 0,0-1 0,1 1 0,-1-1 0,1 1 1,-1-1-1,1 0 0,0 1 0,-1-1 0,1 0 0,0 1 0,0-1 0,0 0 0,0 0 0,0 0 0,0 0 1,1 0-1,-1 0 0,0 0 0,0 0 0,1-1 0,1 2 0,5 2 30,0 0 0,0-1 0,1 1 1,-1-2-1,1 1 0,15 2 0,60 4 131,-55-7-121,232 23 403,-255-24-453,0 0 0,0 0 0,-1 1 0,1-1 0,0 2 0,-1-1 0,1 0-1,-1 1 1,0 0 0,0 1 0,9 6 0,-12-8-5,0 0-1,0 0 1,-1 0 0,1 0-1,0 0 1,-1 0-1,1 1 1,-1-1 0,0 1-1,0-1 1,0 1 0,0-1-1,0 1 1,-1 0 0,1-1-1,-1 1 1,1 0-1,-1 0 1,0-1 0,0 1-1,0 0 1,-1 0 0,1-1-1,-1 1 1,1 0-1,-1-1 1,0 1 0,-1 2-1,-5 8 12,0 0 0,-1 0 0,0-1 0,-1-1 0,0 1 0,-1-2-1,0 1 1,-22 17 0,-11 4 68,-49 28 1,91-60-87,-79 49 231,-2-4 0,-108 43 0,136-60 341,54-28-569,0-1 0,1 1 0,-1 0 0,0 0-1,0 0 1,0 0 0,0 0 0,0 0 0,0 0 0,0 0 0,0 0 0,0 0 0,0 0 0,0 0-1,0 0 1,0 0 0,0 0 0,0 0 0,0 0 0,0-1 0,0 1 0,0 0 0,0 0 0,0 0 0,0 0-1,0 0 1,0 0 0,0 0 0,0 0 0,0 0 0,0 0 0,0 0 0,0 0 0,0 0 0,0 0-1,0-1 1,0 1 0,0 0 0,0 0 0,0 0 0,0 0 0,0 0 0,0 0 0,0 0 0,0 0 0,0 0-1,0 0 1,0 0 0,0 0 0,0 0 0,-1 0 0,1 0 0,0 0 0,0 0 0,0 0 0,0 0-1,0 0 1,0 0 0,0 0 0,8-8 83,23-7-1108,37-25-1,-63 37-17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07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464 89 7936,'0'0'8024,"-11"9"-7744,-1 3-181,7-7-43,0 0-1,0 0 1,-1-1-1,1 0 1,-1 0-1,0 0 1,-8 3-1,-2 0 307,-1-1-1,0-1 0,-1 0 1,1-2-1,-34 4 0,30-5-112,1 1-1,0 1 0,1 1 0,-25 8 1,7 2 66,22-11-29,2 2-1,-1 0 1,0 0 0,-21 15 0,35-21-270,0 0 0,0 1 0,0-1 0,0 0 0,0 0 0,1 0 0,-1 0 1,0 0-1,0 0 0,0 0 0,0 0 0,0 0 0,0 0 0,0 1 0,0-1 0,0 0 1,0 0-1,0 0 0,0 0 0,0 0 0,0 0 0,0 0 0,0 1 0,1-1 0,-1 0 0,0 0 1,0 0-1,0 0 0,-1 0 0,1 0 0,0 1 0,0-1 0,0 0 0,0 0 0,0 0 1,0 0-1,0 0 0,0 0 0,0 0 0,0 0 0,0 1 0,0-1 0,0 0 0,0 0 1,0 0-1,0 0 0,-1 0 0,1 0 0,13-3 308,300-127 393,-288 119-622,0-1-1,0 0 1,-1-2-1,-1-1 0,34-28 1,-55 41-85,2-1 49,0-1-1,0 1 1,0-1-1,-1 0 1,4-4-1,-5 5 227,-8 10-152,-3 4-107,0 0 0,1 1 0,1 0 0,0 0 1,0 1-1,1 0 0,1 0 0,-5 16 0,-12 29 20,18-50-37,1 0 0,0 0 1,1 1-1,0-1 0,0 1 0,1 0 1,0-1-1,1 1 0,-1 0 0,2 0 1,-1-1-1,1 1 0,1 0 0,-1-1 1,4 10-1,-3-15-11,2 10 43,-3-13-40,-1 0 0,0 0 1,0 0-1,0 1 1,0-1-1,0 0 1,0 0-1,0 1 1,0-1-1,0 0 0,0 0 1,0 0-1,0 1 1,0-1-1,0 0 1,-1 0-1,1 0 1,0 1-1,0-1 0,0 0 1,0 0-1,0 0 1,0 1-1,-1-1 1,1 0-1,0 0 1,0 0-1,0 0 0,0 1 1,-1-1-1,1 0 1,0 0-1,0 0 1,0 0-1,-1 0 1,1 0-1,0 0 0,0 0 1,0 0-1,-1 0 1,1 0-1,0 0 1,0 0-1,0 0 1,-1 0-1,1 0 1,-1 0 31,-9-6 55,-153-94 175,146 89-146,-1 0 0,-36-13 1,53 23-114,0 1 1,0-1 0,0 1-1,0 0 1,0 0 0,0-1-1,-1 1 1,1 0 0,0 0-1,0 0 1,0 0 0,0 1-1,-1-1 1,1 0 0,0 0-1,0 1 1,0-1 0,0 0-1,0 1 1,0-1 0,0 1-1,0 0 1,0-1 0,0 1-1,0 0 1,0 0 0,0-1-1,0 1 1,1 0 0,-1 0-1,0 0 1,1 0 0,-1 0-1,0 0 1,1 0 0,0 0-1,-1 0 1,1 0 0,-1 1-1,1-1 1,0 2 0,-3 7-7,1-1 1,1 1 0,-1 18-1,3 42-271,0-44-2959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12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72 411 8136,'0'0'8799,"-9"11"-8583,-30 38 0,36-45-171,1 0 0,-1 0 0,1 0 0,0 0-1,0 0 1,0 0 0,0 0 0,1 0-1,0 1 1,0-1 0,0 1 0,0-1 0,1 1-1,0-1 1,0 9 0,0-5 38,0 2 47,1 0-1,0-1 1,0 1-1,5 17 0,-5-24-95,0 1-1,0-1 1,0 0-1,1 0 0,-1 0 1,1 0-1,0-1 0,0 1 1,0 0-1,0-1 1,0 1-1,0-1 0,1 1 1,-1-1-1,1 0 1,0 0-1,3 1 0,-1-1 13,1 0-1,-1 0 1,1-1-1,-1 1 0,1-1 1,0-1-1,0 1 1,-1-1-1,1 0 1,0-1-1,0 1 0,-1-1 1,1 0-1,0 0 1,-1-1-1,1 0 0,-1 0 1,1 0-1,-1-1 1,0 1-1,0-1 1,0 0-1,-1-1 0,1 1 1,-1-1-1,1 0 1,-1 0-1,-1-1 0,1 1 1,0-1-1,4-7 1,5-12 28,0-1 1,-2 0-1,-1-1 1,0 0-1,-2 0 1,-1-1-1,-2 0 1,4-39-1,-7 55-47,-2 10-21,0 0 0,1 0 0,-1 0 0,0 0 0,0 0 0,0 0 0,0 1 0,0-1 0,0 0 0,0 0 0,0 0 0,0 0 0,0 0-1,-1 0 1,1 0 0,0 0 0,-1 1 0,1-1 0,0 0 0,-1 0 0,1 0 0,-1 1 0,1-1 0,-1 0 0,0 0 0,0 0 26,0 2-24,0 0 0,1-1 0,-1 1 0,1 0 0,-1 0 0,1 0 0,-1 0 0,1 0 0,-1 0 1,1 0-1,0 0 0,0 0 0,-1 0 0,1 0 0,0 0 0,0 1 0,0-1 0,0 0 0,0 1 0,0 3 15,-5 20 2,-17 138 187,21-146-167,1 1-1,1 0 0,0-1 0,2 0 1,0 1-1,0-1 0,9 23 1,-7-28-26,-3-5 6,0-1-1,0 0 1,1 0-1,0 0 1,0-1 0,0 1-1,1-1 1,0 1-1,5 4 1,-6-6-3,0-1-1,1 0 1,-1 0-1,1 0 1,0 0-1,0-1 1,0 1 0,0-1-1,7 3 1,-9-5-10,0 0-1,0 1 1,1-1 0,-1 0 0,0 0 0,0-1-1,0 1 1,0 0 0,0-1 0,0 1 0,0-1-1,0 0 1,0 1 0,0-1 0,0 0 0,-1 0-1,1 0 1,0-1 0,0 1 0,-1 0-1,1-1 1,-1 1 0,1-1 0,1-2 0,0 0 0,18-18 91,18-26 0,-33 39-76,0 0 0,-1 0 0,0 0-1,-1-1 1,0 1 0,5-19 0,2-28 209,7-100 0,-17 148-192,1-1 0,0 1 1,5-15-1,-7 22-38,8 10 10,0 1 0,9 17 0,0 3-24,-2 1 0,-1 0 0,-2 1 0,0 0 0,-3 1 0,0 0 0,5 54 0,-13-81-9,-1-4 33,1 0-1,-1 0 0,0 1 1,0-1-1,0 0 1,0 1-1,-1-1 0,1 0 1,0 1-1,-2 1 1,2-3-6,-1-1 0,0 1 1,0 0-1,1-1 1,-1 1-1,0-1 1,0 1-1,0-1 0,1 0 1,-1 1-1,0-1 1,0 0-1,0 1 1,0-1-1,0 0 1,0 0-1,0 0 0,0 0 1,0 0-1,0 0 1,0 0-1,0 0 1,1-1-1,-1 1 1,0 0-1,0 0 0,0-1 1,0 1-1,0-1 1,0 1-1,0-1 1,-14-4 71,1 0 1,-19-10 0,28 12-61,0 0 0,1 0 0,-1-1 0,1 1 0,0-1-1,0 0 1,1 0 0,-1 0 0,1 0 0,-4-6 0,-6-4 74,11 13-77,1 0 0,0 1 0,0-1 1,0 0-1,0 0 0,0 0 1,0 0-1,0-1 0,0 1 1,1 0-1,-1 0 0,0-2 1,-3 6 38,4-3-59,0 0-1,0 1 0,0-1 0,0 0 0,0 1 1,0-1-1,0 0 0,0 1 0,0-1 1,0 0-1,0 1 0,1-1 0,-1 0 1,0 1-1,0-1 0,0 0 0,0 1 0,1-1 1,-1 0-1,0 0 0,0 1 0,0-1 1,1 0-1,-1 0 0,0 1 0,1-1 1,-1 0-1,0 0 0,0 0 0,1 1 1,-1-1-1,0 0 0,1 0 0,4 3-6,-1 0 0,0 0 0,0 0 0,0 1 1,0 0-1,5 6 0,-5-5 5,0-1 0,0 0 0,0 0 0,0 0 0,1-1 0,5 4 0,-1-2-9,7 4-20,0-1 0,27 9 0,-39-15 26,1-1 0,-1 0 0,0 0 0,1 0 0,-1-1 0,0 1 0,1-1 0,-1 0 0,1 0 0,-1-1 0,1 1 0,-1-1 0,0 0 0,1 0 0,-1-1 0,5-1 0,0-2 21,-1 0 1,1-1 0,-1 0 0,0 0-1,0 0 1,-1-1 0,0 0 0,0-1 0,-1 0-1,0 0 1,8-12 0,-6 7 33,0 0 0,0-1 0,-1 1-1,-1-1 1,-1 0 0,1-1 0,-2 0 0,4-21 0,-4 16 25,-1 14-10,-2 9-25,5 85-119,-7-63 55,1-1 0,2 1 0,1 0 0,0-1 0,8 27 0,-10-48 26,0 0 0,0 0 1,1 0-1,-1 0 1,1 0-1,0 0 1,-1 0-1,1 0 0,1-1 1,3 5-1,-5-6 6,0 0-1,0-1 1,1 1 0,-1-1-1,0 1 1,0-1 0,1 1-1,-1-1 1,0 0 0,1 1-1,-1-1 1,0 0-1,1 0 1,-1 0 0,1 0-1,-1 0 1,0 0 0,1-1-1,-1 1 1,0 0-1,1-1 1,-1 1 0,0-1-1,0 1 1,1-1 0,-1 0-1,0 1 1,0-1 0,2-1-1,4-4 27,1 0 0,-1 0 0,0-1 0,-1 1 0,0-1 0,0-1 0,0 0 0,-1 1 0,0-2 0,0 1 0,-1 0 0,0-1 0,-1 0 0,0 0 0,2-10 0,32-98 357,-35 113-330,-2 4-59,0 0 0,0 0 1,0 0-1,0 0 0,0 0 0,-1 0 0,1 0 1,0 0-1,0 0 0,0 0 0,0 0 1,0 0-1,0 0 0,0 0 0,0 0 1,-1 0-1,1 0 0,0 0 0,0 0 1,0 0-1,0-1 0,0 1 0,0 0 1,0 0-1,0 0 0,0 0 0,-1 0 1,1 0-1,0 0 0,0 0 0,0 0 0,0 0 1,0-1-1,0 1 0,0 0 0,0 0 1,0 0-1,0 0 0,0 0 0,0 0 1,0 0-1,0-1 0,0 1 0,0 0 1,0 0-1,0 0 0,0 0 0,0 0 1,0 0-1,0 0 0,0 0 0,0-1 1,0 1-1,0 0 0,0 0 0,0 0 0,0 0 1,0 0-1,0 0 0,1 0 0,-2 13 12,-4 23-74,-1 60 0,7-81 47,-1-1 0,2 1 0,0-1 0,1 0 0,0 1 0,1-1 0,7 15 0,-10-27 17,-1-1-1,1 0 1,-1 0-1,1 0 1,0 1-1,-1-1 1,1 0 0,0 0-1,0 0 1,0 0-1,0 0 1,0 0-1,0-1 1,0 1-1,0 0 1,0 0-1,1-1 1,-1 1-1,0-1 1,0 1 0,1-1-1,-1 1 1,2-1-1,-1 0 9,0 0-1,1 0 1,-1 0-1,1-1 1,-1 1-1,0-1 1,1 1-1,-1-1 1,0 0 0,0 0-1,0 0 1,3-1-1,2-3 28,1-1 0,-1 1-1,0-1 1,0 0 0,10-13-1,-4 0 30,-10 14-35,0 1 0,1-1 1,-1 0-1,8-6 0,-8 8-13,0-1 0,1 0 0,-2 0 1,1 0-1,3-5 0,-5 6-2,0 0 0,1 1 1,-1-1-1,1 0 0,0 1 0,0-1 1,0 1-1,0 0 0,1 0 0,-1 0 1,0 0-1,1 0 0,-1 0 0,1 0 1,0 1-1,4-2 0,-2 2-14,0 0 0,0 0 0,1 1 0,-1 0 0,0 0 0,1 0 0,-1 1 0,0-1 0,1 1 0,-1 1 0,0-1 0,8 4 0,-6-3-17,0 1 1,1-2-1,-1 1 1,0-1-1,10 1 0,-8 0 5,-9-2 10,1 1-1,-1-1 1,0 0-1,1 0 1,-1 0-1,0 0 1,0 0-1,1 0 1,-1 0-1,0 0 1,1 0-1,-1 0 1,0 0-1,1 0 1,-1 0-1,0 0 1,0 0-1,1 0 1,-1 0-1,0 0 1,1 0-1,-1 0 1,0 0-1,0-1 1,1 1-1,-1 0 1,0 0-1,0 0 1,1 0-1,-1-1 1,0 1-1,0 0 1,1-1-1,-1 1 5,0-1-1,0 1 0,0-1 1,0 0-1,0 1 0,1-1 0,-1 0 1,-1 1-1,1-1 0,0 1 1,0-1-1,0 0 0,0 1 0,0-1 1,0 1-1,-1-1 0,1 0 0,0 1 1,-1-1-1,1 1 0,0-1 1,-1 1-1,1-1 0,-13-18 52,11 15-32,0 1-16,1 1 0,-1 0-1,0-1 1,0 1 0,0 0-1,0 0 1,0 0 0,0 0-1,-1 1 1,1-1 0,-1 1-1,1-1 1,-1 1 0,1 0-1,-1 0 1,0 0 0,0 0 0,1 1-1,-1-1 1,0 1 0,0-1-1,0 1 1,0 0 0,0 0-1,1 0 1,-1 1 0,0-1-1,0 1 1,0-1 0,0 1 0,1 0-1,-1 0 1,0 0 0,1 1-1,-1-1 1,1 1 0,0-1-1,-1 1 1,1 0 0,0 0-1,0 0 1,-4 4 0,0 0-17,1 0 0,-1 1 0,1 0 1,0 0-1,1 1 0,-1-1 0,1 1 0,1 0 1,0 0-1,0 0 0,0 1 0,1-1 0,0 1 1,0 12-1,1-16 0,1 0 0,0 0 0,1 0 0,-1 0 0,1 1 0,0-1 0,0 0 0,0 0 0,1 0 0,0 0 0,0-1 0,0 1 0,4 5 0,-1-3-16,0 0 0,1 0 0,0 0 1,0-1-1,1 1 0,13 9 0,-17-14 25,0-1 0,-1 1 0,1-1 0,0 1 0,1-1 0,-1 0 1,0 0-1,0 0 0,0 0 0,1-1 0,-1 1 0,0-1 0,1 0 0,-1 0 0,0 0 1,1-1-1,-1 1 0,0-1 0,0 0 0,1 1 0,-1-1 0,0-1 0,0 1 0,0 0 1,0-1-1,0 0 0,0 0 0,-1 1 0,6-6 0,-4 3 23,1 0-1,-1 0 1,0 0-1,-1 0 0,1-1 1,-1 0-1,0 0 1,0 0-1,0 0 1,-1 0-1,1-1 1,-1 1-1,-1-1 1,1 1-1,-1-1 1,1-7-1,-1-4 75,-1-1 0,-4-24 1,3 37-45,0-1 0,0 1 0,0 0 0,-1 0 0,0 0 0,0 0 0,0 0 0,0 0 0,-1 1 0,0-1 0,0 1 0,-5-6 0,7 9-46,1 1-1,-1 0 1,0 0-1,1 0 1,-1-1-1,1 1 0,-1 0 1,0 0-1,1 0 1,-1 0-1,0 0 0,1 0 1,-1 0-1,0 0 1,1 0-1,-1 0 0,1 1 1,-1-1-1,0 0 1,1 0-1,-1 1 1,1-1-1,-1 0 0,0 1 1,1-1-1,-1 0 1,1 1-1,-1-1 0,1 1 1,0-1-1,-1 1 1,-13 17-7,11-12-18,2 0 1,-1 0 0,1 0 0,0 0-1,0 0 1,1 0 0,-1 0 0,1 0-1,1 0 1,-1 0 0,1 0-1,0 0 1,1 0 0,-1 0 0,1 0-1,0 0 1,1 0 0,-1-1 0,1 0-1,0 1 1,7 7 0,3 6-17,-11-14 27,1-1 1,-1-1-1,1 1 1,0 0-1,0-1 1,0 1-1,1-1 1,-1 0-1,1 0 1,5 3-1,1-1 19,0 0-1,0-1 1,0 0-1,1-1 1,-1 0-1,1 0 1,-1-1-1,1-1 1,0 0-1,0-1 1,0 1-1,0-2 1,0 0-1,-1 0 1,1-1-1,18-6 1,-12 3 21,-1-2 0,1 0 1,-1-1-1,-1-1 0,1 0 0,-2-2 1,1 1-1,-2-1 0,20-20 0,2-8 23,-1-2 0,-2-1 0,-1-2 0,-3-1 0,-1-1-1,-3-2 1,19-50 0,-36 75-2,0-1 1,-1 0-1,-2 0 1,3-32-1,-7 50-13,0 0 0,0 0 0,-1 0 0,0 0 1,0 1-1,-3-11 0,3 14-25,0 0 1,1 0 0,-1 1 0,0-1-1,0 0 1,0 1 0,0-1 0,0 1-1,-1-1 1,1 1 0,-2-2 0,2 2-9,1 1-1,-1 0 1,0-1 0,0 1 0,0-1 0,0 1 0,1 0 0,-1 0 0,0 0-1,0-1 1,0 1 0,0 0 0,0 0 0,0 0 0,1 0 0,-1 0-1,0 1 1,0-1 0,0 0 0,0 0 0,0 1 0,1-1 0,-1 0 0,-1 1-1,-8 5 1,1 0-1,0 1 1,1 0-1,-1 0 1,1 0-1,1 1 1,0 1-1,0-1 1,0 1-1,1 0 1,0 1 0,1-1-1,0 1 1,-4 11-1,-2 9-32,1 0 0,2 1 1,-8 50-1,7-18-174,-1 99 0,11-146 147,-1 1-1,2-1 1,0 0-1,1 0 1,1 0-1,0 0 1,1-1-1,1 0 1,9 18-1,-14-31 42,1 1 0,0-1 0,0 0 1,0 0-1,0 0 0,1 0 0,-1 0 0,0 0 0,1-1 0,-1 1 0,1-1 1,0 0-1,-1 1 0,1-1 0,0-1 0,0 1 0,0 0 0,0-1 0,-1 1 1,1-1-1,0 0 0,0 0 0,0 0 0,6-1 0,3-1 15,-1 0-1,1-1 1,0 0-1,19-9 0,-18 6 6,-2-1 0,1 0 0,-1 0 0,0-1 0,0-1 0,-1 0 0,-1 0-1,18-22 1,-8 6 26,-1-1 0,25-48-1,-19 24 98,-2-2-1,-3-1 0,-2-1 0,-2 0 0,11-84 0,-23 113-15,-1-1-1,-1-35 1,-1 49-84,-2 0 0,1 0 0,-1 0 0,-1 0 0,0 0 1,-1 1-1,-7-15 0,11 25-32,0 0-1,0 0 1,-1 0-1,1 0 1,0 0-1,-1 1 1,1-1 0,-1 0-1,1 0 1,-1 0-1,1 1 1,-1-1-1,0 0 1,1 1 0,-1-1-1,0 0 1,0 1-1,0-1 1,1 1-1,-1-1 1,0 1-1,0 0 1,0-1 0,0 1-1,0 0 1,0 0-1,1-1 1,-1 1-1,0 0 1,0 0 0,0 0-1,0 0 1,0 0-1,0 0 1,0 0-1,0 1 1,0-1-1,0 0 1,0 1 0,1-1-1,-1 0 1,0 1-1,0-1 1,0 1-1,0-1 1,1 1 0,-1-1-1,0 1 1,1 0-1,-1-1 1,0 1-1,0 1 1,-6 6-17,1 0-1,0 0 1,1 0-1,-5 11 1,4-10 14,-19 34-108,-38 90 0,55-108 41,2 1 0,-7 46 0,9-40 16,1-3-24,1 0 0,2 0 0,1 0 0,1 1 0,2-2 0,0 1 0,2 0 0,15 42 0,-15-57 39,1-1 0,0 0 1,11 16-1,-16-27 43,-1 0 0,1 0 0,-1 0 0,1 0 0,-1 0 0,1 0 0,0 0 0,0-1 0,0 1 0,0-1 0,0 1 0,1-1 0,-1 0 0,0 0 0,0 0 0,1 0 0,-1 0 0,5 0 0,-3-1 5,-1 0 1,0 0-1,0 0 0,1-1 1,-1 1-1,0-1 0,0 0 1,0 0-1,0 0 1,0-1-1,0 1 0,5-4 1,3-3 21,0 0 1,-1-1-1,0 0 1,-1-1-1,16-19 1,9-22 63,-24 33-11,24-28-1,-24 31-14,-9 13-48,0 0 0,0-1-1,1 1 1,-1 0 0,1 0 0,-1 0 0,1 1 0,0-1 0,0 0 0,3-2 0,-4 4-19,-1 0 0,0 1 1,1-1-1,-1 0 0,0 0 0,0 0 0,1 0 1,-1 1-1,0-1 0,1 0 0,-1 0 0,0 1 0,0-1 1,1 0-1,-1 1 0,0-1 0,0 0 0,0 0 1,0 1-1,1-1 0,-1 0 0,0 1 0,0-1 0,0 1 1,0-1-1,0 0 0,0 1 0,0-1 0,0 0 1,0 1-1,3 16 10,-3-15-8,10 144-21,1 11-45,-4-129 101,-6-30-21,0 0 0,0 1 1,0-1-1,1 1 0,-1 0 0,0-1 0,1 1 1,-1 0-1,1 0 0,2-1 0,6-6 39,-2-2 5,-1-1-1,0 1 1,-1-1-1,0 0 1,9-24 0,-8 18 79,0 1 1,12-18 0,-17 115 434,-20 191-525,14-242-50,-2 28-61,-4 0 0,-1-1 0,-25 69 0,34-120 58,-1 0 1,1-1-1,-1 1 0,-1-1 1,1 0-1,-1 0 1,-7 8-1,10-11 9,0-1 0,0 0 0,0 0 0,-1 0 0,1 0 0,0 0 0,-1 0 0,1-1 0,0 1 0,-1 0 0,1-1 0,-1 1 0,1-1 0,-1 1 0,1-1 0,-1 0 0,1 1 0,-1-1 0,0 0 0,1 0 0,-1 0 0,1 0 0,-1-1 0,1 1 0,-1 0 0,0-1 0,1 1 0,-1-1 0,1 1 0,0-1 0,-1 0 0,1 1 0,-1-1 0,1 0 0,-2-2 0,-4-3-7,0-1 0,0 0 0,1 0 0,0-1 0,0 0 0,1 0 0,0 0 0,1-1 0,0 0 0,0 1 0,0-2 0,1 1 0,1 0 0,0 0 0,0-1 0,0 1 0,2-1 0,-1 0 0,1 1 0,0-1 0,1 0 1,0 1-1,1-1 0,0 1 0,0-1 0,1 1 0,0 0 0,1 0 0,0 0 0,0 1 0,1-1 0,0 1 0,11-14 0,9-4 0,1 1 0,41-31 0,-44 37 0,-20 15 0,1 0 0,0 0 0,0 1 0,0 0 0,1-1 0,-1 2 0,1-1 0,-1 0 0,1 1 0,6-2 0,-9 4 0,-1 0 0,0 0 1,1 0-1,-1 0 0,1 0 0,-1 0 0,0 0 0,1 1 1,-1-1-1,0 0 0,1 1 0,-1 0 0,0-1 0,0 1 1,1 0-1,-1-1 0,0 1 0,0 0 0,1 1 0,21 22-7,-17-16-4,25 21-418,-17-21-3686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15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1150 8240,'0'0'9889,"-6"-13"-9544,1 3-262,3 6-51,-1 0 0,1-1 1,0 1-1,0-1 0,0 1 0,1-1 0,0 0 0,0 1 0,0-1 0,0 0 1,1 0-1,0 0 0,0 0 0,0 0 0,0 1 0,1-1 0,2-7 0,8-26 367,2 0-1,2 1 0,31-56 1,-34 73-208,6-12 221,26-34 1,-37 57-254,1-1-1,0 2 1,1-1 0,0 1 0,0 0 0,1 1-1,16-10 1,-25 17-136,-1-1 1,1 1-1,0-1 0,0 1 0,0 0 0,0-1 1,0 1-1,0 0 0,0-1 0,0 1 0,0 0 1,0 0-1,0 0 0,0 0 0,0 0 0,0 0 0,-1 0 1,1 1-1,0-1 0,0 0 0,0 0 0,0 1 1,2 0-1,-2 0 15,0 0 0,0 0 0,1 0 0,-1 1 0,0-1 0,0 0 0,0 1 0,-1-1 0,1 0 0,0 1 0,0-1 0,0 4 0,2 5 90,-1-1 0,-1 1 0,2 17 0,-3-24-128,0 21 233,-5 43 0,0-13 164,2-33-203,1-9 547,9-29-266,4-7-376,0 1 0,2 0 0,1 0 0,1 2 0,18-22 0,17-26 196,-47 64-250,1 0-1,0 0 0,0 0 0,0 0 1,7-5-1,-10 9-38,-1 1 1,1-1-1,0 1 1,0-1-1,-1 1 1,1-1-1,0 1 1,0-1-1,0 1 1,0 0-1,0-1 1,-1 1-1,1 0 1,0 0-1,0 0 1,0 0-1,0 0 1,0 0-1,0 0 0,0 0 1,0 0-1,0 0 1,-1 0-1,1 0 1,0 1-1,0-1 1,0 0-1,0 1 1,0-1-1,-1 1 1,1-1-1,0 1 1,0-1-1,-1 1 1,1-1-1,0 1 1,-1 0-1,1-1 1,-1 1-1,1 0 1,-1 0-1,1 0 1,0 1-1,9 14 36,-4-7-15,-1 0 1,0 1 0,0-1-1,6 20 1,-5-9 58,16 36 0,-19-49-68,1-1 1,-1 1-1,1-1 0,0 0 1,1 0-1,-1-1 0,1 1 0,0-1 1,7 6-1,-9-10-9,-1 0 0,1 0 0,-1-1 0,1 1 1,-1 0-1,1-1 0,-1 0 0,1 1 0,0-1 0,-1 0 1,1-1-1,0 1 0,-1 0 0,1-1 0,4 0 0,38-14 130,-35 10-113,0 0 0,-1 0 0,0-1 0,1 0 0,-2-1 1,1 0-1,11-14 0,-1 4 30,-16 13-30,1-1 0,-1 1-1,0-1 1,-1 0-1,1 0 1,-1 0-1,2-5 1,4-9 129,-5 17 96,-5 8-175,-4 10-58,2-1 1,-1 1-1,2 0 0,0 0 1,-1 31-1,3-37-16,0 6-25,1-1-1,2 25 1,-1-36 16,-1 1 0,1 0 0,0 0 1,0 0-1,1-1 0,-1 1 0,1-1 0,0 1 1,0-1-1,1 1 0,-1-1 0,5 5 0,-5-7 5,1-1 0,-1 1 0,0-1 1,1 0-1,-1 1 0,0-1 0,1 0 0,0-1 0,-1 1 0,1 0 0,-1-1 0,1 1 0,0-1 0,-1 0 0,1 0 0,0 0 0,0 0 0,-1-1 0,1 1 0,-1-1 0,1 1 0,0-1 0,3-2 0,-2 2 12,-1 0 0,1-1 0,0 0 0,-1 1-1,0-1 1,1-1 0,-1 1 0,0 0 0,0-1 0,0 0 0,-1 1 0,1-1-1,0 0 1,-1 0 0,3-6 0,-1-3 19,-2 1 1,0-1-1,0 0 0,-1 1 0,0-1 0,-1 0 1,-1 0-1,0 0 0,0 1 0,-5-18 0,4 24-8,0-1-1,0 1 0,-1 0 0,0 0 0,0 0 0,0 0 0,0 0 0,-6-5 0,-9-15 86,16 21-69,-1 0 0,-1 0 0,1 0 0,-1 1 0,1 0 0,-9-6 0,-7-7 300,13 10-262,4 5-73,5 1-40,10 5-50,-1-2 62,1 0 1,-1-1-1,1 0 0,0-1 1,-1 0-1,1-1 1,0-1-1,0 0 1,-1-1-1,1 0 1,-1-1-1,1 0 0,-1-1 1,0 0-1,0-1 1,-1-1-1,1 0 1,-1 0-1,-1-1 0,1 0 1,-1-1-1,16-16 1,5-6 24,64-68-25,-85 87 29,-2-1-1,0 0 1,0 0-1,-1-1 1,0 0-1,-2 0 1,7-19-1,-4 3 30,-1 0-1,-1-1 1,2-46 0,-8 57 20,0 1 0,-1-1 0,-1 1 0,-1 0 0,-1-1 0,-11-33 0,15 52-48,0-1 0,0 1 1,0-1-1,0 1 0,-1-1 1,1 1-1,0-1 0,0 1 1,0-1-1,-1 1 0,1 0 1,0-1-1,-1 1 0,1-1 1,0 1-1,-1 0 0,1-1 1,0 1-1,-1 0 0,1-1 1,-1 1-1,1 0 0,-1 0 1,1 0-1,-1-1 0,1 1 1,-1 0-1,1 0 0,-1 0 0,1 0 1,-1 0-1,1 0 0,-1 0 1,1 0-1,-1 0 0,1 0 1,-1 0-1,1 0 0,-1 0 1,1 0-1,-1 0 0,1 1 1,-1-1-1,1 0 0,0 0 1,-1 1-1,1-1 0,-1 0 1,1 1-1,0-1 0,-1 0 1,1 1-1,-1 0 0,-17 22 73,9-6-85,2 1 0,0 0 1,1 0-1,1 1 0,0-1 0,2 1 0,-3 35 0,4 7-116,7 69-1,2-54-105,28 119-1,-11-112 92,-14-52 127,9 44 0,-14-65 618,-5-20-590,-1 0 1,0 0-1,-1-1 0,-4-16 1,-6 3-4668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15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1 194 12960,'0'0'2410,"13"-10"-1868,4-4-363,1 1 0,0 0 0,1 2 0,1 0 0,0 1 0,38-13 0,293-50 1586,-341 71-1701,25-2 419,58-2-1,-20 3 182,-66 3-539,0-1 0,0 1 1,0 1-1,0-1 0,0 1 0,-1 0 0,11 3 0,-14-2-88,0-1 1,0 0 0,0 1-1,0-1 1,0 1 0,0 0-1,0 0 1,-1 0-1,1 0 1,-1 1 0,1-1-1,-1 1 1,0-1-1,0 1 1,0 0 0,1 4-1,5 8-2730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19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1 326 10752,'0'0'8965,"13"6"-8659,43 19-3,-47-23-191,0 1 0,0-1 0,0-1 0,0 1 0,1-2-1,-1 1 1,0-1 0,0-1 0,0 1 0,1-2 0,-1 1 0,0-1 0,0-1 0,15-6 0,-14 6-38,0-2 0,0 1 0,0-1 0,-1 0 0,0-1 0,0-1 0,0 1 0,-1-1 0,0 0 0,0-1 0,-1 0 0,0 0 0,-1-1 0,1 0 0,-2 0 0,7-12 0,-9 15-40,0-1 1,-1 1-1,0-1 1,0 0-1,0 0 1,-1 1 0,0-1-1,0 0 1,-1 0-1,0 0 1,0 0-1,-1 0 1,0 0-1,0 0 1,0 0-1,-1 0 1,0 1-1,-1-1 1,1 1-1,-1-1 1,0 1-1,-1 0 1,0 0 0,1 1-1,-11-11 1,12 12-4,-2 1 0,1-1 0,0 1 0,0 0 0,-1 0 0,0 1 0,0-1 0,0 1 0,0-1 0,0 1 0,0 1 1,0-1-1,-1 0 0,1 1 0,0 0 0,-1 0 0,1 0 0,-1 1 0,0 0 0,1 0 0,-1 0 0,1 0 0,-1 0 0,0 1 1,1 0-1,-1 0 0,1 0 0,-7 4 0,-9 2 75,1 1-1,0 1 1,0 1-1,-21 15 1,34-21-80,1 0 0,-1 1-1,1 0 1,0 0 0,0 1 0,0 0 0,1-1 0,0 1 0,0 1-1,1-1 1,-1 1 0,1-1 0,1 1 0,-1 0 0,1 0-1,0 0 1,1 0 0,0 0 0,0 0 0,0 1 0,1-1 0,0 0-1,1 1 1,0-1 0,0 0 0,0 0 0,1 0 0,0 0 0,0 0-1,5 11 1,2-5 21,0 0 0,1-1-1,0 0 1,1 0 0,0-1-1,13 10 1,13 13 146,-33-30-169,0-1 0,0 0 0,0 0 0,1 0 0,-1 0 0,1 0-1,0-1 1,-1 0 0,1 0 0,0 0 0,0-1 0,0 0 0,0 0 0,1 0 0,-1 0 0,0-1-1,6 0 1,7-2 82,0 0 1,0-1-1,28-8 0,-21 4-88,-9 2 20,0 0-1,-1-1 0,0-1 0,-1 0 0,1-1 0,-1-1 0,22-18 0,4-8 126,37-40-1,-74 71-153,14-12 102,-1-2-1,-1 0 0,-1-1 1,19-33-1,-25 42 129,-2 14-129,3 24-97,-5-11-14,5 8-11,25 84-248,-33-104 235,0-5 23,-1 0 1,0 1 0,0-1-1,0 0 1,1 1 0,-1-1-1,0 0 1,0 1 0,0-1-1,0 0 1,0 1 0,0-1 0,0 0-1,0 1 1,0-1 0,1 0-1,-1 1 1,-1-1 0,1 0-1,0 1 1,0-1 0,0 0-1,0 1 1,0-1 0,0 0-1,0 1 1,0-1 0,-1 0-1,1 1 1,0-1 0,0 0-1,0 0 1,-1 1 0,1-1-1,0 0 1,0 0 0,-1 1-1,1-1 1,-17-26 230,-2-1-151,-3-4 79,-43-47-1,58 70-99,-1 0 0,0 1 0,-1 0 0,1 0-1,-1 1 1,-1 1 0,1-1 0,-1 1 0,0 1 0,-18-6-1,25 9-44,1 1 0,-1-1-1,0 1 1,1 0-1,-1 0 1,0 0-1,0 0 1,1 0 0,-1 0-1,0 1 1,1-1-1,-1 1 1,0 0 0,1 0-1,-1 0 1,1 0-1,-5 3 1,4-2-8,0 1 0,0-1 0,0 1 0,0 0 0,0 1 0,1-1 0,-1 0 0,1 1 0,0-1 0,-3 8-1,1-1-10,0 0-1,1 1 0,1-1 0,-1 1 0,2 0 0,-1 0 0,2 0 1,0 12-1,2-4-24,2 0 0,0 1-1,1-2 1,1 1 0,0-1 0,2 0 0,0 0 0,1-1 0,1 0 0,0-1 0,1 0 0,14 16-1,-23-30 26,1 1 1,-1-1-1,0 1 0,0-1 0,1 0 0,-1 0 0,1 0 0,0-1 0,0 1 0,0 0 0,0-1 0,0 0 0,0 0 0,0 0 0,0 0 0,0 0 0,0-1 0,0 1 0,1-1 0,-1 0 0,6 0 0,-6-1 17,1 0 0,0 0 0,-1 0 0,1-1 1,-1 1-1,1-1 0,-1 0 0,0 0 0,0 0 0,0 0 0,0 0 0,0-1 0,0 0 0,-1 1 0,1-1 0,-1 0 0,0 0 0,3-4 0,1-4 23,-1-1 1,0 1-1,-1-1 0,0 0 1,-1-1-1,0 1 0,-1 0 1,2-21-1,-3 8 79,-1 0 0,-1 0 0,-5-36 0,5 55-60,0 0 1,0 1-1,-1-1 0,1 0 1,-1 0-1,-1 0 1,1 1-1,-1 0 0,-5-9 1,8 14-52,0 0 0,0 0 0,0-1 0,-1 1 1,1 0-1,0 0 0,0 0 0,0 0 0,0 0 1,0 0-1,0 0 0,0 0 0,0 0 0,0 0 0,-1-1 1,1 1-1,0 0 0,0 0 0,0 0 0,0 0 0,0 0 1,0 0-1,-1 0 0,1 0 0,0 0 0,0 0 1,0 0-1,0 0 0,0 0 0,-1 0 0,1 0 0,0 0 1,0 0-1,0 0 0,0 0 0,0 0 0,0 0 1,0 1-1,-1-1 0,1 0 0,0 0 0,0 0 0,0 0 1,0 0-1,0 0 0,0 0 0,0 0 0,0 0 1,-1 1-1,1-1 0,0 0 0,0 0 0,0 0 0,0 0 1,-2 12 1,5 16-41,5 2-27,2-1 0,22 48 0,-24-60 4,1-1 0,1 0 0,1-1 0,0 0 0,25 26 0,-33-38 48,1 0-1,0 0 1,0 0 0,0 0-1,0 0 1,0-1 0,1 1-1,-1-1 1,1 0 0,-1-1-1,1 1 1,0-1 0,-1 0-1,1 0 1,0-1 0,9 1-1,-10-1 16,1-1-1,-1 0 0,0 0 0,0 0 1,0 0-1,0-1 0,-1 0 0,1 1 1,0-1-1,-1-1 0,1 1 1,-1 0-1,0-1 0,1 0 0,-1 0 1,-1 0-1,1 0 0,0 0 1,-1 0-1,4-6 0,7-13 65,-1-1 0,-1 0 0,13-41 0,12-75 510,-35 138-546,-1-1 0,0 1 0,1-1 0,-1 1 0,0-1-1,1 1 1,0-1 0,-1 1 0,1 0 0,0-1 0,0 1 0,0 0 0,1-2 0,-1 3-23,-1 0 0,0 0 0,1-1 0,-1 1 1,1 0-1,-1 0 0,0 0 0,1 0 0,-1 0 0,1 0 1,-1 0-1,0 0 0,1 0 0,-1 0 0,1 0 0,-1 0 0,0 1 1,1-1-1,-1 0 0,1 0 0,-1 0 0,0 0 0,1 1 1,-1-1-1,0 0 0,1 0 0,-1 1 0,0-1 0,0 0 1,1 1-1,-1-1 0,5 6 16,-1 0-1,0 0 1,-1 0 0,5 10-1,1 2-26,5 3-1,-1 1-1,-2 0 0,12 31 1,-19-44-12,-2-1 1,1 1-1,-1 0 1,-1 1 0,0-1-1,0 0 1,0 0-1,-1 1 1,-1-1 0,0 0-1,0 0 1,-4 14-1,5-21 15,-1 0-1,0 0 0,0 1 0,0-1 1,0 0-1,0 0 0,0 0 0,0 0 1,-1-1-1,1 1 0,-1 0 0,1 0 1,-1-1-1,0 1 0,0-1 0,0 0 1,1 1-1,-1-1 0,-3 1 0,1-1 7,1 0-1,-1 0 1,0 0-1,0-1 0,0 1 1,1-1-1,-1 0 1,0 0-1,0 0 1,-6-2-1,-3-1 96,-1-1 0,1 0 0,1-1 0,-1-1-1,-15-8 1,7-2 61,18 14-144,0-1-1,-1 1 1,1-1 0,-1 1 0,-6-3 0,8 4-16,0 0 0,0-1 0,0 1 0,1 0 0,-1-1 0,0 0 0,1 1 0,-3-4 0,4 5 0,0-1 0,0 1 0,0 0 0,0 0 0,0 0 0,1-1 0,-1 1 0,0 0 0,0 0 0,0 0 0,0-1 0,0 1 0,1 0 0,-1 0 0,0 0 0,0 0 0,0-1 0,1 1 0,-1 0 0,0 0 0,0 0 0,0 0 0,1 0 0,-1 0 0,0 0 0,0 0 0,1 0 0,-1 0 0,0 0 0,0 0 0,1 0 0,-1 0 0,0 0 0,0 0 0,1 0 0,-1 0 0,0 0 0,0 0 0,0 0 0,1 0 0,-1 0 0,0 0 0,1 1 0,-1-1 0,5 2 0,0 0 0,0 1 0,-1-1 0,1 1 0,4 4 0,20 11 0,-16-12-17,1 0-1,0-1 1,0-1 0,0-1 0,0 0-1,22 2 1,-29-5 9,-1 0 1,0 0-1,0 0 0,0-1 0,0 0 1,0 0-1,0-1 0,0 1 0,0-2 1,0 1-1,-1 0 0,1-1 0,-1 0 1,1 0-1,-1-1 0,0 1 0,-1-1 1,6-5-1,16-19-33,-1-1 0,22-33 0,-38 48 68,0-1 0,-1 1-1,-1-1 1,0-1 0,-2 0 0,1 1 0,2-19 0,-2 12 42,1-20 38,-13 126-107,31 157 0,-24-233 0,0-1 0,1 1 0,0-1 0,0 0 0,1 0 0,4 8 0,-7-14 0,1 1 0,-1-1 0,1 0 0,0 1 0,0-1 0,0 0 0,0 0 0,-1 0 0,1 0 0,1 0 0,-1 0 0,0 0 0,0 0 0,0 0 0,0 0 0,1 0 0,-1-1 0,0 1 0,1-1 0,-1 1 0,1-1 0,-1 1 0,0-1 0,1 0 0,-1 0 0,1 1 0,-1-1 0,1 0 0,-1-1 0,1 1 0,-1 0 0,1 0 0,-1-1 0,0 1 0,1 0 0,-1-1 0,1 1 0,1-2 0,2-2 0,0 0 0,0-1 0,-1 1 0,0-1 0,0 0 0,0 0 0,0 0 0,-1-1 0,5-7 0,-1 0 0,8-12 0,-1-1 0,-1-1 0,-1 0 0,-2-1 0,0 0 0,8-47 0,-14 67 0,-4 17 0,-59 402 0,5-151 0,51-242 0,-2 0 0,0 0 0,-1-1 0,-1 0 0,-1 0 0,-11 18 0,18-33 0,1-1 0,-1 0 0,0 0 0,1 0 0,-1 0 0,0-1 0,0 1 0,0 0 0,0 0 0,0 0 0,0-1 0,0 1 0,0 0 0,0-1 0,0 1 0,0-1 0,0 0 0,-1 1 0,1-1 0,0 0 0,0 1 0,0-1 0,-1 0 0,1 0 0,-2 0 0,1-1 0,0 0 0,0 1 0,1-1 0,-1 0 0,0 0 0,0 0 0,0-1 0,1 1 0,-1 0 0,0-1 0,1 1 0,0-1 0,-3-2 0,-3-5 0,1-1 0,-1-1 0,-8-20 0,7 12 0,1 0 0,0 0 0,2-1 0,0 0 0,1 0 0,1 0 0,0-40 0,3 55 0,1-1 0,0 0 0,1 1 0,-1-1 0,1 1 0,0 0 0,0 0 0,1-1 0,0 2 0,0-1 0,0 0 0,0 0 0,1 1 0,-1 0 0,1 0 0,1 0 0,-1 0 0,0 0 0,10-5 0,7-3 0,0 0 0,0 2 0,31-11 0,-37 15 0,100-32 0,-93 36 0,-12 4 0,-10-2 0,0 0 0,0 1 0,0-1 0,0 0 0,1 0 0,-1 0 0,0 1 0,0-1 0,0 0 0,0 0 0,0 0 0,0 1 0,0-1 0,0 0 0,0 0 0,0 1 0,0-1 0,0 0 0,0 0 0,0 0 0,0 1 0,0-1 0,0 0 0,0 0 0,0 1 0,0-1 0,0 0 0,0 0 0,0 0 0,0 1 0,0-1 0,0 0 0,-1 0 0,1 0 0,0 1 0,0-1 0,0 0 0,-14 9 904,6-7-5344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21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0 980 9040,'0'0'5114,"12"-6"-4784,-9 5-308,23-10 310,-1-2 1,26-17 0,-31 16-15,-1 0 0,-1-1 1,0-1-1,-1 0 0,-1-2 0,-1 0 1,19-28-1,-8 5 108,-2-2-1,-2-1 1,-1 0-1,-3-2 1,-2 0-1,16-73 1,-24 73-93,-3 0-1,-2 0 1,-2 0 0,-1 0 0,-10-62 0,10 107-314,-5-25 262,5 26-263,0-1-1,0 0 0,-1 1 1,1-1-1,0 1 1,0-1-1,0 1 1,0-1-1,-1 1 1,1-1-1,0 0 0,0 1 1,-1-1-1,1 1 1,0 0-1,-1-1 1,1 1-1,-1-1 1,1 1-1,0 0 0,-1-1 1,1 1-1,-1 0 1,1-1-1,-1 1 1,1 0-1,-1-1 1,1 1-1,-1 0 0,0 0 1,1 0-1,-1 0 1,0 0-1,-1 2 12,1 0-1,0 0 0,0 0 1,-1 0-1,1 1 1,1-1-1,-1 0 0,0 1 1,0-1-1,1 0 0,-1 5 1,0-3 0,-4 30 61,1 0 1,1 0 0,4 59 0,21 108 227,18 25 222,-37-210-450,7 31 81,-9-45-151,0 0 1,-1 1 0,1-1 0,0 0 0,0 0-1,1 0 1,-1 0 0,0 0 0,1 0-1,-1 0 1,1 0 0,-1-1 0,1 1 0,0-1-1,2 3 1,-1-3 12,0-1 0,0 1 0,0 0-1,0-1 1,0 0 0,0 0 0,0 0-1,0 0 1,0 0 0,0-1 0,0 1 0,3-2-1,35-11 237,-26 4-206,-1 0 1,0 0 0,0-2-1,-1 1 1,0-2 0,-1 0-1,0 0 1,-1-1 0,-1-1-1,12-19 1,-13 11 84,-9 20-117,0 0 0,1-1-1,0 1 1,0 0 0,0 0 0,0 0-1,0 0 1,0 0 0,0 0 0,3-3-1,-4 4 33,-8 94 245,8-69-288,5 39 1,-3-54-18,-1 0 0,2 0 1,-1 0-1,1-1 0,0 1 0,1-1 1,8 14-1,-11-19-1,0-1 0,1 0 0,-1 0 0,1 0 0,0 0 0,0 0 0,-1 0 0,1-1 0,0 1 0,0-1 0,1 1 0,-1-1 0,0 0 0,0 0 0,1 0 0,-1 0 0,5 1 0,-6-2 5,1 0-1,0 0 0,0-1 0,-1 1 0,1 0 0,0-1 0,-1 0 0,1 1 0,0-1 0,-1 0 1,1 0-1,-1 0 0,1 0 0,-1 0 0,0 0 0,1 0 0,-1 0 0,0-1 0,0 1 0,0-1 1,0 1-1,0-1 0,0 1 0,0-1 0,0 1 0,0-4 0,3-4 22,0 0 0,-1-1-1,-1 0 1,1 0 0,-2 0 0,1 0 0,-1 0-1,-1 0 1,0-1 0,0 1 0,-1 0-1,-3-16 1,1 13 31,0 0 1,-1 1-1,0 0 0,0 0 0,-2 0 1,1 0-1,-2 1 0,1 0 0,-16-18 0,18 24-25,-1-1 28,0 1 0,0-1-1,0 1 1,-1 0 0,1 1 0,-1-1 0,-13-6-1,19 10-58,-1 1-1,1 0 0,0 0 0,0 0 0,-1 0 1,1 0-1,0 0 0,-1 0 0,1 0 0,0 0 1,0 0-1,-1 0 0,1 0 0,0 0 1,-1 0-1,1 0 0,0 0 0,0 0 0,-1 0 1,1 0-1,0 0 0,0 0 0,-1 1 0,1-1 1,0 0-1,0 0 0,-1 0 0,1 0 0,0 1 1,0-1-1,0 0 0,-1 0 0,1 1 0,0-1 1,0 0-1,0 0 0,0 1 0,-1-1 0,1 0 1,0 0-1,0 1 0,0-1 0,0 0 1,0 0-1,0 1 0,0-1 0,0 0 0,0 1 1,0-1-1,0 1 0,0-1-6,0 1 0,0 0 0,0 0 0,0 0 0,0 0 0,1 0 0,-1-1 0,0 1 0,0 0 0,1 0 0,-1 0 0,1-1 0,-1 1 0,1 0 0,-1 0 0,1-1 1,-1 1-1,1 0 0,-1-1 0,1 1 0,0-1 0,0 1 0,8 4-5,0-2 0,-1 1 1,2-1-1,-1-1 1,0 0-1,0 0 0,13 1 1,21 4-9,-32-4 18,-1 0 2,0-1 0,0 1 0,0-2 0,0 1 0,1-1 0,-1-1 0,0 0 0,1 0 0,13-3 0,-22 2 11,5-1 54,0 0 0,0 1 0,-1 0 0,1 0 0,0 0-1,0 1 1,12 1 0,-18-1-79,0 1 0,0 0-1,-1-1 1,1 1-1,0 0 1,0 0-1,0-1 1,-1 1 0,1 0-1,0 0 1,-1 0-1,1 0 1,0 2-1,1 2-3981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21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1 284 12864,'0'0'1160,"11"-4"-431,307-99 1768,62-8-685,-313 94-1487,-46 11-216,25-7 208,2 2 1,71-7 0,-108 18-302,0 0 0,1 1 0,12 2 0,-4 2-2435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24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1010 8536,'0'0'6134,"9"-11"-5732,67-74 358,-36 33-5,-2-2 1,51-96 0,-82 138-633,88-195 1476,-69 146-1142,-12 25-158,-2 0 0,-1 0 0,-2-1-1,-1-1 1,-2 1 0,1-46 0,-5 67-132,-2 12-106,1-1-1,-1 1 1,0 0 0,0 0 0,0-1 0,-1 1-1,1 0 1,-1 0 0,0 0 0,0 0 0,0 0-1,-3-4 1,4 7 75,-2 3-104,1-1 0,-1 1 1,0 0-1,1 0 0,-1 0 0,1-1 0,0 2 0,0-1 0,0 0 0,0 0 0,0 0 0,-1 3 1,2-3-9,-14 37 71,2 1 1,3 0-1,0 1 1,3-1-1,-2 47 1,8-40-9,1 0 1,3-1-1,1 0 1,15 60-1,-16-88 12,2 1 1,0-1-1,14 31 0,-16-41-58,0-1 0,0 0 1,1 0-1,0 0 0,1 0 1,-1-1-1,1 0 0,0 0 0,1 0 1,11 7-1,-16-11-26,1-1 0,-1 0 1,0 0-1,0 0 0,0 0 0,0-1 0,1 1 1,-1-1-1,0 1 0,1-1 0,-1 0 0,1 0 1,-1 0-1,0 0 0,1 0 0,-1-1 1,0 1-1,4-1 0,-2-1 13,-1 0 1,1 1-1,0-2 1,-1 1-1,1 0 1,-1-1-1,0 1 1,0-1-1,5-5 1,0-2 44,0-1-1,-1 1 1,0-1 0,-1-1 0,9-22 0,-14 31-56,6-14 103,0 0-1,-2 0 0,0 0 1,-1-1-1,-1 0 0,2-21 1,-10 81 151,3-31-273,1 0-1,0 1 1,0-1-1,1 0 0,2 18 1,2-11 2,7 41-31,-9-54 22,-1 0-1,1 0 0,0 1 1,0-1-1,1 0 0,0-1 1,6 10-1,-8-13 8,0 0 0,1 1 0,-1-1 0,1 0 1,-1-1-1,1 1 0,0 0 0,-1 0 0,1-1 0,0 1 1,-1-1-1,1 1 0,0-1 0,0 0 0,0 1 0,-1-1 1,1 0-1,0 0 0,0-1 0,0 1 0,-1 0 0,1 0 1,0-1-1,0 1 0,-1-1 0,1 0 0,0 1 0,-1-1 1,1 0-1,0 0 0,1-2 0,5-2 18,0-1 0,0 0 0,-1 0 0,8-9 0,-3 4 28,-2-1 0,1-1 1,-2 0-1,0 0 0,0-1 0,-1 0 0,-1 0 0,0-1 0,4-16 0,-8 22 95,-5 15-42,1-2-89,0 0 0,1 1 0,-1-1 0,1 1 0,0-1-1,1 6 1,-1 4-3,0 2-10,0 0-1,1-1 0,1 1 0,1 0 0,0-1 1,1 0-1,0 0 0,1 0 0,1 0 0,13 24 0,-17-37 5,-1 0 0,0-1 0,0 1-1,1-1 1,-1 1 0,1-1-1,-1 1 1,1-1 0,-1 0 0,1 0-1,0 0 1,0 0 0,0 0-1,-1 0 1,1 0 0,0 0 0,0-1-1,3 1 1,-1-1 5,-1 1 0,1-2 0,-1 1-1,1 0 1,-1-1 0,1 1 0,-1-1 0,1 0 0,5-3 0,4-2 29,0 0 0,-1-2 0,0 0 1,11-10-1,-20 16-23,1 0 4,16-13 130,-1-1 0,0 0 0,-1-2 1,16-19-1,-34 36-137,1 1 1,-1-1 0,0 1-1,0 0 1,1-1 0,-1 1-1,0-1 1,1 1 0,-1 0-1,0-1 1,1 1 0,-1 0-1,1 0 1,-1-1 0,1 1-1,-1 0 1,0 0-1,1 0 1,-1-1 0,1 1-1,-1 0 1,1 0 0,-1 0-1,1 0 1,0 0 0,0 1-2,-1-1 0,1 1 0,-1-1 0,1 1 0,-1 0 1,1-1-1,-1 1 0,1 0 0,-1 0 0,0-1 0,1 1 0,-1 0 1,0 0-1,0-1 0,1 1 0,-1 0 0,0 0 0,0 0 0,0 0 1,0 1-1,-2 107 255,5-101-229,-3-8-28,0 0 0,0 0 0,1 0 0,-1 1 0,0-1 0,0 0 0,0 0 0,0 0 0,0 0 0,0 1 0,1-1 0,-1 0 0,0 0 0,0 0 0,0 1 0,0-1 0,0 0 0,0 0 0,0 0 0,0 1 0,0-1 0,0 0 0,0 0 0,0 0 0,0 1 0,0-1 0,0 0 0,0 0 0,0 0 0,0 1 0,0-1 0,0 0 0,0 0 0,0 0 0,0 1 0,-1-1 0,1 0 0,0 0 0,0 0 0,0 1 0,0-1 0,0 0 0,-1 0 0,1 0 0,0 0 0,0 0 0,18-27 372,51-74-16,-68 99-343,1 1 1,-1-1-1,0 1 1,1-1-1,-1 1 1,1-1-1,-1 1 0,1 0 1,0 0-1,-1 0 1,5-2-1,-6 3-13,1 0-1,0 0 1,-1 0 0,1 0-1,0 0 1,-1 0 0,1 0-1,0 0 1,-1 1 0,1-1 0,0 0-1,-1 0 1,1 1 0,-1-1-1,1 0 1,0 0 0,-1 1-1,1-1 1,-1 1 0,1-1-1,-1 1 1,1-1 0,-1 1-1,0-1 1,1 1 0,-1-1 0,1 1-1,-1-1 1,0 1 0,0 0-1,1-1 1,-1 1 0,0 0-1,0-1 1,0 1 0,1 1-1,35 79 20,-32-71-24,1 0 0,0 0 0,0 0 0,1-1 0,7 10 1,-12-17 2,1 0 1,-1 0-1,1 0 1,0 0 0,0-1-1,0 1 1,0-1 0,0 1-1,0-1 1,0 1-1,0-1 1,0 0 0,1 0-1,-1 0 1,1 0 0,-1-1-1,1 1 1,-1-1-1,1 1 1,-1-1 0,1 0-1,-1 0 1,1 0 0,-1 0-1,1 0 1,-1-1-1,1 1 1,2-2 0,8-4 24,-1-2 0,1 1 1,-1-2-1,-1 0 0,0 0 1,0-1-1,0 0 0,-2-1 1,10-12-1,-14 15-6,0 1 0,0-1 0,-1 0 0,0 0 0,0 0 0,-1-1 0,0 1 1,-1-1-1,0 1 0,1-14 0,-1 11 13,-1 0 0,-1 0 0,0 0 0,-1 0 0,0 0 0,-1 0 0,-5-20 0,7 29-23,-1 0 1,0 1-1,0-1 0,1 1 1,-1-1-1,0 1 1,0-1-1,-1 1 0,1 0 1,0-1-1,0 1 0,-1 0 1,1 0-1,0 0 0,-1 0 1,1 0-1,-1 0 0,1 1 1,-1-1-1,0 0 1,1 1-1,-1-1 0,0 1 1,0-1-1,1 1 0,-1 0 1,-2 0-1,1 0 5,1 0-1,-1 0 1,0 0 0,1 1-1,-1-1 1,1 1 0,-1 0-1,0 0 1,1 0 0,-1 0-1,1 0 1,0 0 0,-1 1-1,1-1 1,0 1 0,0 0-1,-2 2 1,1-2-16,0 1 0,1 0 0,-1 0 0,1 0 0,0 0 0,0 1 0,0-1 0,0 1 0,1-1 0,-1 1 0,1-1 0,0 1 0,0 0 0,0 0 0,0 0 0,1-1 0,0 1 0,0 0 0,0 0 0,0 0 0,0 0 0,1 0 0,0-1 0,0 1 0,0 0 0,0 0 0,0-1 0,1 1 0,3 5 0,2 2 0,2-1 0,-1-1 0,1 1 0,0-1 0,1-1 0,0 0 0,1 0 0,-1-1 0,2 0 0,-1-1 0,20 8 0,-22-10 0,0-1 0,1-1 0,-1 0 0,1 0 0,-1-1 0,20 1 0,-2-3 0,32-5 0,-53 6 0,0-1 0,0 1 0,0-1 0,0-1 0,0 1 0,0-1 0,-1 0 0,1-1 0,-1 1 0,1-1 0,-1 0 0,7-6 0,-11 8 72,1 0 1,-1 0-1,1 0 0,-1 0 1,1 0-1,0 0 0,-1 0 0,1 0 1,0 1-1,-1-1 0,3 0 1,11 0-5065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47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10 103 6824,'0'0'3514,"6"-10"-3794,18-31 282,-13 18 278,-9 15 57,-2 7-178,0 0 0,1 0 0,-1 0 0,1-1 0,-1 1 0,1 0 0,-1 0 0,1 0 0,0 0 0,0 0-1,-1 0 1,1 1 0,0-1 0,0 0 0,0 0 0,0 1 0,0-1 0,0 0 0,0 1 0,0-1 0,3 0 3469,-4 3-3030,-14 213 3128,-9-23-1884,-4 47 358,26-227-2090,-3 27 569,2 1 0,3 44 0,1 17 1855,-1-91-2076,1-12 238,3-16 219,-2 6-827,0 1 0,1 0 0,0-1 0,7-13 0,11-15-3714,-18 33 1812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25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 10752,'0'0'4718,"15"-5"-4244,43-11 17,0 4 1,68-7-1,-22 7 119,-29 2-25,2 3 0,103 4 0,-167 4-522,1 1-1,0 0 1,-1 1-1,1 0 0,-1 1 1,16 7-1,11 11-2589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33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92 10376,'0'0'8767,"-10"5"-8455,7-4-290,-12 7 204,0 0-1,1 0 0,0 2 0,-13 10 0,22-15-141,0 0 1,1 1-1,0-1 0,0 1 0,0 0 0,1 0 0,0 0 0,0 0 0,1 1 0,-1-1 0,1 1 0,1-1 1,-1 1-1,1 0 0,0 0 0,1 0 0,0 0 0,0-1 0,0 1 0,1 0 0,0 0 0,0 0 1,1-1-1,-1 1 0,2 0 0,-1-1 0,6 11 0,-6-14-58,0-1 1,0 0-1,0 0 1,0 1-1,1-1 0,-1-1 1,1 1-1,-1 0 1,1 0-1,0-1 0,-1 0 1,1 0-1,0 1 1,0-1-1,0-1 0,0 1 1,0 0-1,0-1 1,0 0-1,0 0 0,0 1 1,0-2-1,0 1 1,0 0-1,0-1 0,5-1 1,4 0 41,0-2 0,-1 1 1,0-1-1,1-1 0,15-10 1,-13 7 8,-1-1 0,-1-1 1,0 0-1,0-1 0,-1 0 1,0-1-1,-1 0 0,-1-1 1,0 0-1,0-1 0,-1 1 1,-1-1-1,0-1 0,-1 0 1,7-29-1,-10 55 36,-1-1 1,2 0-1,-1 1 0,1-1 0,9 14 1,0 2-121,29 45 1,-36-64 7,-1 1 0,1-1 0,0-1 0,1 1 0,12 9 1,-15-14 2,0 1 0,1-1 0,-1 0 0,1 0 0,0-1 1,0 1-1,-1-1 0,1 0 0,0 0 0,0-1 1,0 1-1,5-1 0,-3-1 9,0 1 0,0-1-1,0 0 1,0-1 0,0 0 0,0 0 0,0 0-1,-1-1 1,1 0 0,-1 0 0,0-1 0,0 1-1,8-8 1,-6 5 28,-1 0-1,0-1 1,-1 0 0,0-1-1,0 0 1,0 1-1,-1-2 1,0 1 0,5-14-1,-8 15-6,0 1-1,0-1 1,-1 0-1,0 1 1,-1-1-1,1 0 1,-1 1-1,0-1 1,-1 0-1,0 0 1,-3-12-1,2 10 26,-1 0 0,0 0 0,-1 0 0,0 0 0,0 1 0,-1-1 0,0 1 0,-6-8 0,-40-29 203,50 44-330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36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1039 10040,'0'0'7894,"-1"-12"-7553,1 4-314,-1-25 590,1 0 0,8-55 0,-4 62-292,-1 10-54,0 1 0,1-1 0,6-14 0,13-39 457,-18 49-431,1 0 0,18-36 1,-8 25 136,2-3 29,1 0 1,27-35 0,-43 66-393,23-28 438,-24 30-465,0-1 0,-1 1 0,1-1 1,0 1-1,0 0 0,0-1 0,0 1 0,0 0 1,0 0-1,0 1 0,0-1 0,0 0 0,1 1 1,2-1-1,-3 1-27,-1 0 0,0 1 0,1-1 0,-1 1 0,0-1 0,1 1 0,-1 0-1,0 0 1,0-1 0,0 1 0,0 0 0,0 0 0,0 0 0,0 0 0,0 0 0,0 0 0,0 0 0,1 3 0,12 25 173,-9-12-131,0 1 0,-2 0 0,0-1 0,-1 2 0,0-1 0,-2 20 0,-14 112 326,13-141-327,-1 0-1,-1 0 0,0 0 0,0-1 0,0 1 1,-1-1-1,-1 1 0,-7 11 0,34-100 776,-13 52-706,1 1 0,1 1-1,1 0 1,27-41 0,-35 62-105,0 1-1,1 0 1,0 0 0,-1 0 0,7-3-1,-9 7-24,0 0 0,0 0 0,0 1 0,0-1 0,0 1 0,0-1 0,-1 1 0,1 0 0,0 0 0,0 0 0,-1 0-1,1 0 1,0 0 0,-1 0 0,2 2 0,3 5-3,-1 1 0,0 1 0,-1-1 0,0 1-1,0 0 1,-1 0 0,0 0 0,1 15 0,2 2-19,-2 0 11,2 14-44,-5-39 55,-1 0 0,1 0 0,-1 0 0,1 0 1,0 0-1,0 0 0,0 0 0,0 0 0,0-1 0,1 1 0,-1 0 0,0-1 0,1 1 0,2 1 0,-1-5 37,1 0-1,0 0 1,-1 0 0,1-1-1,-1 0 1,0 1 0,6-8-1,81-123 306,-59 84-147,-1 7 261,-30 42-449,1 0-1,-1-1 1,0 1-1,0 0 1,0 0-1,0 0 1,0 0-1,0 0 1,0 0-1,0 0 1,0 0-1,0 0 1,1-1-1,-1 1 1,0 0-1,0 0 1,0 0-1,0 0 1,0 0-1,0 0 1,1 0-1,-1 0 1,0 0-1,0 0 1,0 0-1,0 0 1,0 0-1,0 0 1,1 0-1,-1 0 1,0 0-1,0 0 1,0 0-1,0 0 1,0 0-1,0 0 1,0 0-1,1 1 1,-1-1-1,0 0 0,0 0 1,0 0-1,0 0 1,0 0-1,0 0 1,0 0-1,0 0 1,0 0-1,1 1 1,-1-1-1,0 0 1,0 0-1,0 0 1,4 12 2,1 13-75,-2-9 44,25 139-389,-27-151 398,0 0 0,1-1 0,0 1 0,-1 0 0,1 0 0,1-1 0,-1 1 0,0-1 0,1 0 0,0 0 0,0 0 0,0 0 0,3 3 0,-4-5 16,-1 0 0,1 0 1,-1 0-1,1 0 0,0 0 1,0 0-1,-1 0 0,1 0 1,0-1-1,0 1 0,0-1 1,0 1-1,0-1 0,0 0 1,0 0-1,0 0 0,0 0 1,0 0-1,0 0 0,-1 0 1,1-1-1,0 1 0,0-1 1,0 1-1,0-1 0,0 0 1,-1 0-1,4-2 0,3-3 45,0 0-1,-1-1 0,0 0 1,0 0-1,-1 0 0,0-1 1,0 0-1,-1-1 0,0 1 0,0-1 1,-1 0-1,6-18 0,38-114 886,-45 135-820,-1-2 3,-4 10 40,5 17-100,-6 12-111,2-1 1,0 1-1,2-1 1,2 0-1,8 40 1,-10-62 2,1 0-1,1 0 1,-1 0 0,1-1 0,1 1 0,-1-1 0,9 12-1,-12-18 53,1 0-1,0-1 1,-1 1-1,1 0 1,0 0-1,0-1 1,0 1-1,-1-1 1,1 1-1,0 0 1,0-1-1,0 0 1,0 1-1,0-1 1,0 0-1,0 1 0,0-1 1,0 0-1,0 0 1,0 0-1,0 0 1,0 0-1,0 0 1,0 0-1,0 0 1,0 0-1,0 0 1,0-1-1,0 1 1,0 0-1,0-1 1,0 1-1,0-1 1,0 1-1,0-1 0,0 0 1,-1 1-1,1-1 1,0 0-1,1 0 1,4-5 18,0-1 1,-1 1-1,0-1 1,5-7 0,-3 3 5,11-15 111,-2-1-1,-1-1 1,20-54 0,-33 78-68,-1-1 0,1 1 0,-1 0 0,0-1 1,0 1-1,0-9 0,-1 12 8,0 22-32,-1-10-81,0 0 1,0 1-1,1-1 1,0 0-1,1 0 1,1 0-1,0 0 0,0 0 1,1-1-1,0 1 1,1 0-1,0-1 1,8 15-1,-3-10-30,-6-10 49,-1-1 0,1 1 1,0-1-1,1 0 1,4 5-1,-7-7 18,1-1 0,-1 0-1,0 0 1,1 0 0,0 0-1,-1-1 1,1 1 0,0 0 0,-1-1-1,1 1 1,0-1 0,0 1 0,-1-1-1,1 0 1,0 0 0,0 0-1,0 0 1,-1 0 0,1 0 0,2-1-1,10-2 8,1-1 0,-1-1 0,0 0 0,0-1 0,0 0 0,-1-1 0,23-15 0,80-74 269,-66 52-164,-39 35-57,2 0 0,-1 0-1,1 1 1,0 1 0,1 0-1,0 1 1,25-8 0,-39 14-50,1-1-1,0 1 1,0 0 0,-1 0 0,1 0 0,0 0 0,0-1 0,0 1 0,-1 0 0,1 0 0,0 0-1,0 1 1,0-1 0,-1 0 0,1 0 0,0 0 0,1 1 0,-2-1-1,0 1 0,0-1 0,0 0 0,1 0 0,-1 1 0,0-1 1,0 0-1,0 1 0,0-1 0,0 0 0,0 1 0,0-1 0,0 0 0,0 1 0,0-1 1,0 0-1,0 1 0,0-1 0,0 0 0,0 1 0,0-1 0,0 0 0,0 1 1,0-1-1,-1 0 0,1 1 0,-16 22 29,-6-2 4,-24 19 1,30-27-12,0 0 1,1 2-1,0 0 1,-16 22 0,28-32-29,0-1 1,0 1-1,1 0 1,-1 0 0,1 0-1,0 0 1,1 0-1,-1 1 1,1-1 0,0 0-1,0 1 1,1 6-1,0-9-1,0-1 0,0 1-1,1 0 1,-1 0-1,1 0 1,0-1-1,0 1 1,0 0 0,0-1-1,0 1 1,1 0-1,-1-1 1,1 0-1,-1 1 1,1-1 0,0 0-1,0 0 1,0 0-1,0 0 1,0 0-1,1-1 1,-1 1 0,1 0-1,4 1 1,-1-1-5,0 0-1,0 0 1,1 0 0,-1-1 0,0 0 0,1-1 0,-1 1 0,1-1 0,0-1 0,-1 1 0,1-1-1,-1 0 1,13-4 0,-5 1 10,-1-1-1,1 0 0,-1-1 1,0-1-1,14-9 0,-14 6 19,-1 0 0,1-1-1,-2 0 1,0-1 0,11-14-1,45-70 183,-54 77-155,2-6-11,0-2 0,-2 0 0,-1 0 0,-1-1 0,8-35 0,25-147 120,-38 174-152,-2 19 0,-1-1 0,0 0 0,-1 1 0,-1-1 0,-1 0 0,0 0 0,-5-23 0,5 40 0,1 0 0,-2-1 0,1 1 0,0 0 0,0 0 0,0 0 0,0 0 0,-1 0 0,1-1 0,-1 1 0,1 0 0,-1 0 0,1 0 0,-1 0 0,1 0 0,-1 0 0,-1-1 0,-5 25 0,6-17 0,-25 138 0,7-28 0,-7 79 0,5-24 0,19-162 0,1-7 0,0 0 0,0 0 0,1 0 0,-1 0 0,1 1 0,0-1 0,-1 0 0,1 0 0,0 1 0,0-1 0,0 0 0,1 0 0,-1 1 0,0-1 0,1 0 0,1 3 0,-2-5 0,1 0 0,0 0 0,0 0 0,0 0 0,-1-1 0,1 1 0,0 0 0,0 0 0,-1-1 0,1 1 0,0 0 0,-1-1 0,1 1 0,0-1 0,-1 1 0,1 0 0,0-1 0,-1 0 0,1 1 0,-1-1 0,1 1 0,-1-1 0,1 0 0,-1 1 0,1-2 0,1 0 0,52-63 0,-17 19 0,-36 44 0,1 0 0,0 0 0,0 0 0,0 0 0,0 1 0,0-1 0,0 1 0,1-1 0,-1 1 0,0 0 0,1 0 0,-1 0 0,1 0 0,-1 0 0,1 1 0,0-1 0,-1 1 0,1 0 0,0 0 0,3 0 0,-2 0 0,-1 1 0,0 0 0,1 0 0,-1 0 0,1 0 0,-1 1 0,0-1 0,0 1 0,0 0 0,0 0 0,0 0 0,0 0 0,-1 0 0,5 4 0,29 38 0,-26-30 0,1-1 0,1 0 0,14 12 0,-17-18 0,0-1 0,1 1 0,-1-2 0,1 1 0,1-2 0,-1 1 0,1-1 0,0-1 0,16 4 0,7-2 0,62 2 0,-74-6 0,20-1 872,-18-2-5780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43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7136,'0'0'6450,"0"-10"-5911,0-42 525,0 51-967,0 0 0,0 0 0,0 1 0,0-1 0,0 0 0,0 0 0,1 0 0,-1 1 0,0-1 0,0 0 0,1 1 0,-1-1 0,0 0-1,1 0 1,-1 1 0,1-1 0,0 0 0,-1 1-37,0-1-1,0 1 1,1 0-1,-1 0 1,0 0-1,0 0 1,0 0-1,0 0 1,1 0-1,-1 0 1,0 0-1,0 0 1,0 0-1,0 0 1,1 0-1,-1 0 1,0 0-1,0 0 1,0 0-1,0 0 1,1 0-1,-1 1 0,0-1 1,0 0-1,0 0 1,0 0-1,0 0 1,0 0-1,1 0 1,-1 0-1,0 0 1,0 1-1,0-1 1,0 0-1,0 0 1,0 0-1,0 0 1,0 0-1,0 1 1,1-1-1,-1 0 1,0 0-1,0 0 1,0 0-1,0 1 1,0-1-1,0 0 1,0 0-1,0 0 1,0 0-1,0 1 0,0-1 1,0 0-1,0 0 1,-1 0-1,1 0 1,0 0-1,0 1 1,0-1-1,1 19 590,1 1-1,5 23 0,-2-19-414,23 204 1022,-24-191-1020,1 0 0,1-1 0,15 45 0,43 101 849,-61-174-986,1 0 0,-1-1 0,1 0 1,0 0-1,0 0 0,1 0 0,9 9 0,-11-13-46,1 1 0,0-1-1,0 0 1,1 0 0,-1-1 0,1 1 0,-1-1-1,1 0 1,0 0 0,0-1 0,-1 0 0,1 1-1,7-1 1,21 2 261,1-3 0,-1 0 0,51-9 1,39-1 449,-99 9-610,-19 1-92,-1-1-1,1 1 1,-1 0 0,1 0-1,-1 0 1,0 1-1,1-1 1,-1 1-1,1 0 1,-1 0 0,0 1-1,1 0 1,4 2-1,-9-4-59,0 0 0,0 1-1,0-1 1,1 0 0,-1 0-1,0 0 1,0 1 0,1-1-1,-1 0 1,0 0 0,0 0-1,1 1 1,-1-1 0,0 0-1,0 0 1,1 0 0,-1 0-1,0 0 1,1 0 0,-1 0-1,0 0 1,1 0 0,-1 0-1,0 0 1,1 0 0,-1 0-1,0 0 1,1 0 0,-1 0-1,0 0 1,0 0 0,1 0 0,-1 0-1,0-1 1,1 1 0,-1 0-1,0 0 1,0 0 0,1 0-1,-1-1 1,0 1 0,0 0-1,0 0 1,1-1 0,-1 1-1,0-8-4388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44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136 171 9944,'0'0'8870,"2"-10"-8443,0-3-44,4-24-358,-4 12 4301,-4 46-4037,0 1 1,-1-1-1,-2 0 0,0-1 0,-1 1 0,-1-1 0,-11 22 1,5-7 156,10-26-281,0-1 0,-1 0 0,1 1 0,-8 9 0,-24 44 561,33-60-674,1 1 0,0 0 1,0 0-1,1 0 0,-1 1 1,1-1-1,-1 6 0,2-8 60,3-5-44,9-13-21,12-26-26,-15 20-1,17-38 156,26-84-1,-47 115 86,6-58-1,-11 79-190,4-22 683,-5 31-747,0 0 0,0 0-1,0 0 1,0 0 0,0-1 0,0 1 0,0 0-1,0 0 1,0 0 0,0 0 0,0 0 0,0 0-1,0 0 1,0 0 0,0 0 0,1 0-1,-1-1 1,0 1 0,0 0 0,0 0 0,0 0-1,0 0 1,0 0 0,0 0 0,0 0-1,0 0 1,0 0 0,1 0 0,-1 0 0,0 0-1,0 0 1,0 0 0,0 0 0,0 0 0,0 0-1,0 0 1,0 0 0,1 0 0,-1 0-1,0 0 1,0 0 0,0 0 0,0 0 0,0 0-1,0 0 1,0 0 0,0 0 0,0 0 0,1 0-1,-1 0 1,0 1 0,6 6 118,6 14-79,-10-17-15,5 8-2,0-1 0,2 0-1,13 15 1,12 15 32,10 8 41,-35-39-89,1 0 1,-1 0 0,-1 1-1,11 18 1,-13-19 49,-1-1 1,1 1 0,13 15-1,-22-24-7,1 0 0,-1-1 0,1 1 0,-1-1 0,1 1 0,-1-1 0,-5 0 0,-18-2 73,0 2 0,-44 4 0,3 1 36,48-5-158,0 2 0,-1 0 0,-26 8 0,38-8-7,0 0 1,1 1-1,-1 0 1,1 0 0,0 1-1,0 0 1,0 0-1,0 0 1,1 1-1,-11 10 1,11-4 883,5-5-5854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47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1102 9344,'0'0'11615,"1"-12"-11264,-1 3-274,1 2-13,-1 0-1,1 0 1,0 0 0,1 0 0,-1 0-1,1 0 1,1 0 0,-1 1 0,6-10 0,64-86 1385,-51 76-830,-2 0-1,30-55 1,-43 67-284,-1 1 0,0-1 0,-1 0 0,-1 0 0,0 0 1,-1 0-1,-1 0 0,1-23 0,-17 90 1061,10-22-1283,3-23-91,0 0 0,0 1-1,1-1 1,0 1 0,1-1 0,0 1-1,0-1 1,1 1 0,0-1 0,1 1-1,0-1 1,5 16 0,1 0 25,-5-14-40,1 0 0,8 17 0,-12-25-7,2 0 0,-1 0-1,0 0 1,0 0-1,0-1 1,1 1 0,-1 0-1,1-1 1,0 1 0,-1-1-1,1 0 1,0 0 0,0 1-1,0-1 1,0 0 0,0 0-1,0-1 1,0 1-1,2 0 1,-2-1 5,1 0 0,-1 0 1,1 0-1,-1 0 0,1-1 0,-1 1 0,0-1 1,1 0-1,-1 1 0,0-1 0,1 0 0,-1-1 0,0 1 1,0 0-1,3-3 0,28-26 88,-20 15-50,-1-1 0,-1 0 1,0-1-1,-1 0 0,9-23 0,34-98 158,-24 56-93,-18 47-42,-1 0 1,8-62-1,0 1 30,-6 36 94,6-108 1,-20 115-67,-5 68-35,-14 34-89,13-31-19,0 0 1,-8 31-1,-6 65-116,4 0-1,6 1 1,4 1 0,13 187-1,-4-284 99,1 0 1,6 26-1,-6-39 23,0 0-1,0 1 1,0-1-1,1 0 1,0 0-1,0-1 1,0 1-1,1 0 1,0-1-1,5 6 1,-7-9 15,0-1-1,-1 1 1,1-1 0,0 0 0,0 1 0,0-1 0,0 0-1,0 0 1,0 0 0,1 0 0,-1-1 0,0 1-1,0 0 1,0-1 0,1 0 0,-1 1 0,0-1 0,4 0-1,-2-1 11,0 0-1,0 1 0,-1-1 0,1-1 0,0 1 0,0-1 0,-1 1 0,1-1 0,-1 0 0,4-3 0,1 0 13,-1-1-1,0-1 1,0 1-1,-1-1 1,1 0-1,-2-1 1,1 1 0,6-12-1,11-25-4,-10 22-200,-1-1 0,17-45 0,-28 63-245,0 0 1,0 0-1,-1 1 0,1-1 1,-1-5-1,0 7-1530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47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95 14872,'0'0'1937,"17"-3"-1323,260-29 1308,-227 28-1346,1-2 1,67-17-1,-62 8 367,-45 8-605,-9 3-3184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48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 14272,'0'0'3455,"61"-7"-3239,-13 3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49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0 542 9848,'0'0'7675,"11"-11"-7157,140-179 1898,-134 165-1868,-1-1 1,0 0-1,20-50 0,-8 17 325,-27 56-794,3-6 244,0 1 1,1 0 0,10-13 0,-19 26-172,0 0 0,1 1 0,0-1 0,0 1 1,0 0-1,1 0 0,-1 0 0,1 0 0,1 1 1,-2 11-1,0 1-60,1 1 0,1 28 0,0-38-41,2-1-1,-1 0 1,1 1-1,1-1 1,0 0 0,0 0-1,1 0 1,0 0-1,0 0 1,1-1 0,0 1-1,1-1 1,0 0-1,7 9 1,-11-16-37,1 1 0,-1-1 0,1 0 0,-1 0-1,1 0 1,-1 0 0,1 0 0,-1 0 0,1 0 0,0 0 0,-1-1 0,1 1 0,0-1 0,0 1 0,0-1 0,-1 0-1,1 1 1,3-1 0,-1-1 7,-1 1 0,1-1 0,-1 0-1,1 1 1,-1-2 0,1 1 0,-1 0-1,6-4 1,1-1 16,-1 0-1,-1-1 1,1 0 0,14-16-1,2-4 108,-1-2 0,-2-1 0,0 0 0,-2-2-1,-2 0 1,18-42 0,-11-5 560,-25 79-699,0 0 0,0-1 0,0 1 0,0 0 0,0 0 0,0 0 0,0-1 0,0 1 0,0 0 0,0 0 0,0 0 0,0-1 0,0 1 0,0 0 0,0 0 0,0 0 0,0-1 0,0 1 0,0 0 0,1 0 0,-1 0 0,0 0 0,0-1 0,0 1 0,0 0 0,0 0 0,1 0 0,-1 0 0,0 0 0,0 0 0,0-1 0,1 1 0,-1 0 0,0 0 0,0 0 0,0 0 0,1 0 0,-1 0 0,0 0 0,0 0 0,0 0 0,1 0 0,-1 0 0,0 0 0,0 0 0,0 0 0,1 0 0,-1 0 0,7 13 68,2 24-98,-9-35 29,5 21-25,-2 1 0,1 47-1,-4-58 6,-1 0 0,0 1 0,-1-1 0,-1 0-1,0 0 1,-9 25 0,10-34 33,0 0-1,0 0 1,0 0-1,-1 0 1,0 0 0,1-1-1,-1 1 1,-1-1 0,1 1-1,0-1 1,-1 0-1,0 0 1,0-1 0,0 1-1,0-1 1,0 0-1,0 0 1,0 0 0,-1-1-1,1 1 1,-1-1-1,1 0 1,-1 0 0,0-1-1,1 0 1,-1 1-1,1-1 1,-1-1 0,0 1-1,1-1 1,-1 0-1,-5-1 1,3 0 27,-6-3 46,12 5-87,1 0 1,0 0-1,0 0 1,0 0-1,0 0 0,0 0 1,0 0-1,-1 0 1,1 0-1,0 0 1,0 0-1,0 0 0,0 0 1,0-1-1,0 1 1,0 0-1,-1 0 1,1 0-1,0 0 0,0 0 1,0 0-1,0 0 1,0 0-1,0-1 1,0 1-1,0 0 1,0 0-1,0 0 0,0 0 1,0 0-1,0 0 1,0-1-1,-1 1 1,1 0-1,0 0 0,0 0 1,0 0-1,0 0 1,1 0-1,-1-1 1,0 1-1,0 0 0,0 0 1,0 0-1,0 0 1,0 0-1,0 0 1,0-1-1,0 1 0,0 0 1,0 0-1,0 0 1,0 0-1,0 0 1,0 0-1,1 0 1,-1 0-1,0 0 0,0-1 1,0 1-1,0 0 1,8-4-9,1 1 0,-1-1 0,1 1 1,0 1-1,-1 0 0,1 0 0,0 0 1,10 1-1,22-6-35,-3-1-109,57-4-1,-87 11 111,26 2-183,-24 0 150,-8-1 18,0 0 1,0 1-1,0-1 1,0 0-1,0 1 0,0-1 1,0 1-1,0 0 1,0 0-1,0-1 0,0 1 1,0 0-1,2 2 0,-5 0-731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50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16687,'0'0'2800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49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1 372 10040,'0'0'8609,"12"2"-8189,31 3 493,0-1-1,75-5 1,55-18 1361,-42 13-786,-38 3-640,232-11 998,-187 9-1287,667-31 1187,-664 27-1667,124-1-4,209-2 156,-315 3 0,338-3 1235,-198-2-1374,0 0-75,322-10-17,-277 4 0,-36 3 0,-248 13 0,-24 3 0,66-13 0,-102 14 0,1 0 0,0 0 0,0 0 0,0 0 0,-1 0 0,1 0 0,0-1 0,0 1 0,-1 0 0,1 0 0,0-1 0,0 1 0,-1 0 0,1-1 0,0 1 0,-1-1 0,1 1 0,-1-1 0,1 1 0,0-1 0,-1 1 0,1-1 0,-1 0 0,1 1 0,-1-1 0,0 0 0,1 1 0,-1-1 0,0 0 0,1 1 0,-1-1 0,0 0 0,0 0 0,0 0 0,0 1 0,0-1 0,1 0 0,-1 0 0,-1 0 0,1 1 0,0-1 0,0 0 0,0 0 0,0 1 0,0-1 0,-1 0 0,1 0 0,0 1 0,-1-1 0,1 0 0,-1 1 0,1-1 0,-1-1 0,-4-4 0,0 1 0,0-1 0,0 1 0,-9-7 0,11 9 0,-54-42 850,21 20-5635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53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37 441 9536,'0'0'7409,"-6"-10"-6969,-21-31-27,27 41-391,0 0 1,-1-1-1,1 1 1,0 0-1,-1-1 0,1 1 1,0-1-1,0 1 0,-1 0 1,1-1-1,0 1 0,0-1 1,0 1-1,0 0 0,0-1 1,0 1-1,-1-1 1,1 1-1,0-1 0,0 1 1,0-1-1,0 1 0,1-1 1,-1 1-1,0 0 0,0-1 1,0 1-1,0-1 0,0 1 1,1-1-1,-1 1 1,0 0-1,0-1 0,0 1 1,1-1-1,12 0 594,-8 1-490,28-5 410,-1-1 0,1-1 0,49-19 1,-66 20-325,-1-1-1,0-1 1,-1 0 0,0 0 0,0-2 0,-1 1 0,0-2 0,-1 0 0,16-17 0,-26 24-155,1-1 1,-1 1 0,0 0 0,0-1 0,0 1 0,0-1 0,-1 1 0,0-1 0,0 0 0,0 0-1,-1 0 1,1 1 0,-1-1 0,0 0 0,-1 0 0,1 0 0,-1 0 0,0 0 0,0 1-1,0-1 1,-3-4 0,1 0 19,0 1 0,0 0 0,-1-1-1,-1 2 1,1-1 0,-1 0 0,-1 1 0,1 0 0,-1 0-1,-11-9 1,15 14-44,-1 0-1,1 0 1,-1 1-1,0-1 0,1 1 1,-1-1-1,0 1 1,0 0-1,0 0 1,0 1-1,0-1 1,0 0-1,0 1 1,0 0-1,0 0 0,0 0 1,0 0-1,-6 1 1,4 0 6,0 1-1,0 0 1,0 0 0,0 0-1,0 1 1,0 0 0,1-1-1,-1 2 1,-7 6 0,2 0 2,0 0 1,0 1-1,2 0 1,-1 1-1,1 0 1,1 0 0,-7 16-1,9-17 0,0 1 0,1 0 0,1 0 1,-3 21-1,5-26-17,0 0 0,1 0 0,1 0 0,-1 0 0,1 0 0,0 0 0,1 0 1,-1 0-1,5 11 0,-1-5 23,1 0 0,-1-1 1,2 1-1,0-1 0,0 0 1,1-1-1,1 1 0,0-2 1,0 1-1,1-1 0,20 15 1,-25-22-26,-1-1 0,0 0 0,1 0 1,0 0-1,0 0 0,-1-1 0,1 1 0,0-1 1,0-1-1,0 1 0,0-1 0,0 0 0,9 0 1,-2-2 26,0 1 0,-1-1 0,1-1 0,19-7 0,10-9 183,57-33 0,-75 38-135,105-66 300,-89 49-286,-32 24-78,1 0 1,0 0 0,11-6 0,-3 3 13,-14 8-31,0 0 0,0 1 1,1-1-1,-1 1 0,0-1 0,1 1 0,-1 0 0,1 0 0,-1 0 1,1 0-1,0 1 0,0-1 0,-1 1 0,1-1 0,0 1 0,0 0 1,-1 0-1,1 0 0,0 0 0,0 1 0,-1-1 0,6 2 0,2 2 6,22 5 94,-27-6 79,-14-7-86,4 1-85,-1 0 1,1 0 0,-1 0-1,0 1 1,0-1 0,1 1-1,-2 1 1,1-1 0,0 1-1,0 0 1,0 1 0,-1-1-1,-7 2 1,5-1 3,-1 2 0,1-1-1,-1 1 1,1 0 0,0 1-1,0 0 1,0 1 0,-14 7-1,16-7-13,0 1-1,0 0 0,0 0 0,0 1 0,1-1 0,-1 1 0,2 1 0,-1-1 0,-7 13 0,10-14-14,0 0 0,0 0 0,1 1 1,0-1-1,0 0 0,0 1 0,1 0 1,0-1-1,0 1 0,0 0 0,1 0 0,0 0 1,0-1-1,2 12 0,-1-11-7,1 0-1,0 0 1,0 0-1,0 0 1,1-1-1,-1 1 1,1-1 0,1 0-1,-1 0 1,1 0-1,0 0 1,0-1-1,0 1 1,1-1 0,-1 0-1,1 0 1,0-1-1,0 0 1,0 0 0,1 0-1,-1 0 1,1-1-1,0 0 1,7 2-1,-9-3 7,-1 0-1,1-1 0,0 1 0,0-1 0,-1 0 0,1-1 0,0 1 1,0 0-1,-1-1 0,1 0 0,-1 0 0,1 0 0,-1 0 0,1-1 1,-1 1-1,1-1 0,-1 0 0,0 0 0,0 0 0,0 0 0,0-1 1,3-3-1,4-4 25,1-1 1,-1 0 0,-1 0 0,9-16-1,-9 13 72,-1-1 0,0 0 0,-1 0 0,-1-1 0,0 0 0,-1 0 0,-1 0 0,0 0 0,-1-1 0,-1 0 0,0-21 0,32 73 170,-19-20-358,0-1 1,0 0-1,1-1 0,1-1 0,0 0 0,33 16 0,-47-27 83,1-1 0,-1 1 1,1-1-1,-1 0 0,1 0 0,-1 0 0,1 0 0,-1-1 1,1 1-1,-1-1 0,1 0 0,-1 0 0,1 0 1,-1-1-1,0 1 0,0-1 0,0 0 0,4-2 1,6-5 18,-1 0 1,19-17-1,-21 16 11,-1 0 0,0-1-1,-1 0 1,0 0 0,9-17 0,27-66 183,-30 60-78,11-28 393,-19 101-517,14 175 0,-18-200 0,-1 1 0,-1-1 0,0 1 0,-1-1 0,0 0 0,-5 20 0,4-19 0,-1 3 0,3-18 0,0 0 0,0 1 0,-1-1 0,1 0 0,-1 1 0,1-1 0,0 0 0,-1 0 0,1 0 0,0 1 0,-1-1 0,1 0 0,-1 0 0,1 0 0,-1 0 0,1 0 0,-1 0 0,1 0 0,0 0 0,-1 0 0,1 0 0,-1 0 0,1 0 0,-1 0 0,1 0 0,0 0 0,-1 0 0,1 0 0,-1-1 0,1 1 0,0 0 0,-1 0 0,1-1 0,-1 1 0,0-1 0,-6-2 0,0-1 0,1 0 0,-1 0 0,0 0 0,1-1 0,0 0 0,0 0 0,1-1 0,-1 0 0,1 0 0,1 0 0,-1 0 0,1-1 0,0 0 0,0 0 0,-2-8 0,1 5 0,1-5 0,5 16 0,0 0 0,0-1 0,-1 1 0,1-1 0,0 0 0,0 1 0,0-1 0,0 0 0,0 1 0,0-1 0,0 0 0,0 0 0,0 0 0,0 0 0,-1 0 0,1 0 0,0 0 0,0 0 0,1 0 0,4 0 0,3 2 0,0 1 0,0 0 0,16 7 0,-16-5 0,0-1 0,1-1 0,13 4 0,-11-5 0,1-1 0,0-1 0,1 1 0,-1-2 0,0 0 0,0-1 0,-1 0 0,1 0 0,20-8 0,-12 2 0,-1 0 0,0-2 0,0 0 0,35-25 0,-44 26 0,0 0 0,-1-1 0,0 0 0,0-1 0,-1 0 0,0 0 0,-1-1 0,0 0 0,11-26 0,-6 12 0,-15 31 0,0-1 0,1 1 0,0 0 0,0-1 0,0 1 0,1 0 0,-1 0 0,2 8 0,-2 2 0,-2 15 0,-2 62 0,6-83 0,-1 0 0,1 0 0,1 1 0,0-2 0,0 1 0,1 0 0,6 15 0,-9-23 0,1-1 0,-1 1 0,0-1 0,0 1 0,1-1 0,-1 0 0,1 1 0,-1-1 0,0 1 0,1-1 0,-1 0 0,1 1 0,-1-1 0,1 0 0,-1 0 0,1 1 0,-1-1 0,1 0 0,-1 0 0,1 0 0,-1 0 0,1 0 0,0 0 0,-1 0 0,1 0 0,-1 0 0,1 0 0,-1 0 0,1 0 0,-1 0 0,1 0 0,-1 0 0,1 0 0,-1-1 0,1 1 0,-1 0 0,1 0 0,-1-1 0,2 0 0,17-13 0,-1-6 0,-2 0 0,0-1 0,-1-1 0,-1 0 0,-1-1 0,-1 0 0,10-28 0,-22 50 0,0 1 0,0 0 0,0 0 0,0-1 0,0 1 0,0 0 0,0-1 0,0 1 0,1 0 0,-1 0 0,0-1 0,0 1 0,0 0 0,0 0 0,0-1 0,0 1 0,1 0 0,-1 0 0,0 0 0,0-1 0,0 1 0,1 0 0,-1 0 0,0 0 0,0 0 0,0-1 0,1 1 0,-1 0 0,0 0 0,0 0 0,1 0 0,-1 0 0,0 0 0,1 0 0,-1 0 0,0 0 0,0 0 0,1 0 0,-1 0 0,0 0 0,0 0 0,1 0 0,-1 0 0,0 0 0,1 0 0,0 1 0,-1 0 0,0-1 0,1 1 0,-1 0 0,0 0 0,1-1 0,-1 1 0,0 0 0,0 0 0,0 0 0,0 0 0,0-1 0,0 1 0,0 0 0,0 0 0,0 1 0,-5 48 0,-19 143 0,16-149 0,-1-1 0,-23 61 0,16-53 0,13-38 0,-1-1 0,0 1 0,-1-1 0,0 0 0,-1 0 0,-11 17 0,4-9 0,9-15 0,1 1 0,-1-1 0,0 1 0,-6 4 0,9-8 0,-1-1 0,1 0 0,-1 0 0,0 0 0,1 0 0,-1 0 0,0 0 0,0 0 0,1-1 0,-1 1 0,0 0 0,0-1 0,0 0 0,0 1 0,0-1 0,0 0 0,1 0 0,-1 0 0,-2-1 0,0 1 0,0-1 0,0 1 0,1-1 0,-1 0 0,1 0 0,-1-1 0,1 1 0,-1-1 0,1 0 0,0 0 0,-1 0 0,1 0 0,0 0 0,1-1 0,-1 1 0,0-1 0,-2-3 0,2 2 0,1-1 0,0 1 0,-1-1 0,1 0 0,1 0 0,-1 0 0,1 0 0,0 0 0,0 0 0,0 0 0,1 0 0,0-8 0,0 10 0,0 0 0,1 0 0,0-1 0,-1 1 0,1 0 0,0 0 0,0 0 0,1 0 0,-1 0 0,1 0 0,0 0 0,-1 1 0,1-1 0,0 1 0,0-1 0,1 1 0,-1 0 0,1 0 0,-1-1 0,1 2 0,4-4 0,7-3 0,1 1 0,0 0 0,19-5 0,-12 3 0,1 2 0,0 1 0,0 1 0,1 1 0,24 0 0,-23 1 0,-18 3 71,-1 0 1,0 1-1,0 0 1,0 0-1,0 0 1,1 1-1,-2 0 1,1 0-1,0 1 0,0-1 1,-1 1-1,6 4 1,-5-3-685,-1-1 0,1 0 0,0 0 0,0-1 0,0 0 0,0 0 0,8 1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55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1108 9536,'0'0'6873,"12"-13"-6331,0-2-382,12-14 301,22-34 0,97-146 2008,-119 169-1868,36-83-1,-26 49-166,-10 21-68,-2-1 1,-3-1 0,-2-1-1,-2 0 1,-3-1 0,5-64-1,-16 114-182,0-1 0,-1 1 0,0-1 0,0 1 0,-1-1 0,0 1 0,0-1 0,-1 1 0,-3-10 0,5 16-166,0 1-1,0 0 0,0-1 1,0 1-1,-1 0 0,1 0 1,0-1-1,0 1 0,0 0 1,-1 0-1,1-1 0,0 1 1,0 0-1,-1 0 0,1 0 1,0 0-1,-1-1 0,1 1 1,0 0-1,-1 0 0,1 0 1,0 0-1,-1 0 0,1 0 1,0 0-1,-1 0 0,1 0 1,0 0-1,-1 0 0,1 0 1,0 0-1,-1 0 0,1 0 1,0 0-1,-1 0 0,1 0 1,0 0-1,-1 1 0,-16 11 316,-13 21-30,18-13-218,1-1-1,1 1 0,0 1 1,2 0-1,0 0 1,2 1-1,0 0 0,1 0 1,-1 25-1,0 21 233,4 118 1,4-153-150,7 52-1,-7-76-127,0 0-1,0 0 1,1 0 0,0-1-1,0 1 1,1-1-1,0 0 1,1 0-1,0 0 1,9 11-1,-11-16-22,0 0-1,0-1 0,0 1 0,0-1 1,0 0-1,0 0 0,1 0 0,-1 0 1,1-1-1,-1 0 0,1 1 0,0-1 1,-1 0-1,6 0 0,-2 0 13,-1-1-1,0 0 1,1-1 0,-1 1 0,0-1-1,0-1 1,1 1 0,5-3-1,3-2 57,0 0-1,-1-2 0,1 0 1,-2 0-1,24-19 0,-22 15 98,-1-1 0,-1 0 0,0 0 0,-1-1 0,-1-1 0,0 0 0,-1-1 0,16-33 0,-24 41-171,-10 20-13,1 2 2,0 0 0,1 1 0,0-1 0,1 2 0,1-1 0,1 0 0,0 1 0,1 0 0,0 0 0,2 27 0,0-41 0,0 0 0,1 1 0,-1-1 0,0 0 0,1 0 0,0 0 0,-1 0 0,1 0 0,0 0 0,0 0 0,0 0 0,0 0 0,1 0 0,-1 0 0,0 0 0,1-1 0,-1 1 0,1-1 0,0 1 0,-1-1 0,1 0 0,0 1 0,0-1 0,0 0 0,3 1 0,-2-1 0,-1-1 0,1 0 0,-1 0 0,1 0 0,-1 0 0,1 0 0,-1 0 0,1-1 0,-1 1 0,1-1 0,-1 1 0,1-1 0,-1 0 0,1 0 0,-1 0 0,0-1 0,0 1 0,0 0 0,0-1 0,0 0 0,3-2 0,-2 1 0,0 0 0,-1-1 0,1 1 0,-1-1 0,1 0 0,-1 0 0,0 0 0,-1 0 0,1 0 0,-1 0 0,0-1 0,0 1 0,0 0 0,0-1 0,-1 1 0,0 0 0,0-1 0,0 1 0,0-1 0,-2-6 0,1 6 0,1 0 0,-2 0 0,1 1 0,-1-1 0,1 0 0,-1 1 0,-1-1 0,1 1 0,-1-1 0,1 1 0,-1 0 0,0 0 0,-1 0 0,1 1 0,-1-1 0,1 1 0,-9-6 0,-19-2 0,26 10 0,1 0 0,-1 0 0,0-1 0,1 0 0,-8-4 0,13 3 0,8 2 0,19-2 0,-20 3 0,24-2 0,0 1 0,35 4 0,9 3 0,-54-6 0,-19-1 0,0 1 0,0-1 0,0 1 0,0 0 0,0 0 0,0 1 0,0-1 0,0 0 0,0 1 0,0 0 0,0 0 0,-1 0 0,1 0 0,3 2 0,-6-3 0,4 2 857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8:55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0 205 11656,'0'0'2686,"11"-8"-2050,17-9-339,0 2 0,1 1 1,0 1-1,1 2 0,55-14 0,106-13 751,-83 18-491,-8 3 327,176-7 0,-208 21-3163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9:00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259 934 9440,'0'0'9873,"-11"-10"-9515,-35-28-2,44 37-300,0-1-1,0 1 0,0-1 0,0 1 0,0 0 0,0 0 0,-1 0 0,1 0 1,0 1-1,-1-1 0,1 0 0,-1 1 0,1 0 0,-1 0 0,1-1 0,0 1 1,-1 1-1,1-1 0,-5 1 0,-3 0 197,3 0-65,-1-1 1,1 1-1,0 0 0,0 1 0,0 0 1,0 0-1,-8 4 0,11-4-102,0 0 0,-1 0 0,1 0-1,0 1 1,1 0 0,-1 0 0,0 0 0,1 0-1,0 0 1,0 1 0,-5 6 0,4-5 0,1 0-1,0 0 1,0 1-1,1 0 1,-1 0 0,1-1-1,0 1 1,1 0 0,-1 1-1,1-1 1,1 0 0,-1 0-1,1 0 1,0 1-1,0-1 1,1 0 0,0 0-1,0 0 1,0 0 0,3 8-1,-1-4 40,1 0 1,-1 0-1,9 15 0,-9-21-88,0 0-1,0 0 1,0 0-1,0 0 1,1-1-1,-1 0 1,1 1-1,0-1 1,7 4-1,-4-3 20,1 0-1,0 0 1,0-1 0,0 0-1,0-1 1,0 1-1,1-1 1,-1-1 0,1 0-1,-1 0 1,11-1 0,-6-1 0,1 0 0,-1-1 0,0 0 0,0-1 0,-1-1 0,22-9 1,-12 3 4,0-2 1,-1 0 0,0-1 0,-2-2 0,1 0 0,-2-1-1,25-25 1,-29 25 2,77-90 328,-79 89-311,-1 0 0,0 0 1,-1-1-1,13-33 0,8-45 336,22-119 1,-38 128 76,9-171 1,-24 242-432,2 6-10,-2-1 0,0 0 0,0 0 0,-1 0 0,0 0 0,-1 1 0,-4-18 0,6 28-49,0-1 0,0 1-1,0 0 1,0-1 0,0 1-1,0 0 1,0 0 0,-1-1-1,1 1 1,0 0 0,0-1 0,0 1-1,0 0 1,0 0 0,-1-1-1,1 1 1,0 0 0,0 0-1,0-1 1,-1 1 0,1 0-1,0 0 1,0 0 0,-1-1-1,1 1 1,0 0 0,0 0-1,-1 0 1,1 0 0,0 0-1,-1-1 1,1 1 0,0 0-1,-1 0 1,1 0 0,0 0-1,0 0 1,-1 0 0,1 0-1,0 0 1,-1 0 0,1 0 0,0 1-1,-1-1 1,1 0 0,0 0-1,0 0 1,-1 0 0,1 0-1,0 0 1,-1 1 0,1-1-1,0 0 1,0 0 0,-1 0-1,1 1 1,0-1 0,0 0-1,0 0 1,0 1 0,-1-1-1,1 0 1,0 1 0,0-1-1,0 0 1,0 1 0,-9 25 23,7-21-24,-20 73 11,3 1 0,-14 130 0,24-123-13,-10 130 0,12-124-2,0 10 308,9-87-188,-2-15-103,0 0 0,0 0 0,0 1 0,0-1 0,0 0 0,0 0 0,0 0 0,0 0 0,0 0 0,0 1 0,0-1 0,0 0 0,0 0 0,0 0 0,0 0 0,0 0 0,0 1 0,1-1 0,-1 0 0,0 0 0,0 0 0,0 0 0,0 0 0,0 0 0,0 0 0,0 1 0,0-1 0,1 0 0,-1 0 0,0 0 0,0 0 0,0 0 0,0 0 0,0 0 0,1 0 0,-1 0 0,0 0 0,0 0 0,0 0 0,0 0 0,1 0 0,-1 0 0,0 0 0,0 0 0,0 0 0,0 0 0,0 0 0,1 0 0,-1 0 0,0 0 0,0 0 0,0 0 0,0 0 0,0 0 0,1-1 0,-1 1 0,4-24 12,11 0-27,9-20 0,-21 38 0,0 0 0,0 0 0,1 1 0,0-1 0,0 1 0,0 0 0,1 0 0,-1 0 0,1 1 0,6-5 0,-7 6 0,-1 1 0,1-1 0,0 1 0,-1 0 0,1 1 0,0-1 0,0 1 0,0-1 0,0 1 0,0 0 0,1 1 0,-1-1 0,0 1 0,0 0 0,1 0 0,7 1 0,-10-1 0,0 1 0,0 0 0,0 0 0,0 0 0,0 0 0,0 0 0,0 0 0,0 1 0,0-1 0,-1 1 0,1-1 0,0 1 0,-1-1 0,0 1 0,1 0 0,-1 0 0,1 2 0,17 38 0,-15-30 0,7 21 0,-1 1 0,6 38 0,1 7 0,-16-74 0,0 0 0,1-1 0,-1 1 0,1-1 0,0 0 0,0 0 0,1 1 0,-1-1 0,6 5 0,-7-7 0,0-1 0,1 0 0,-1 0 0,0 0 0,1-1 0,0 1 0,-1 0 0,1 0 0,-1-1 0,1 1 0,0-1 0,-1 0 0,1 1 0,0-1 0,0 0 0,-1 0 0,1 0 0,0 0 0,-1 0 0,1 0 0,0-1 0,0 1 0,-1-1 0,1 1 0,-1-1 0,1 1 0,0-1 0,-1 0 0,2-1 0,35-17 0,-2-2 0,0-1 0,-2-2 0,0-1 0,-2-2 0,55-57 0,-79 74 0,-1 1 0,0-1 0,-1 0 0,1-1 0,-2 0 0,0 1 0,5-15 0,-10 25 0,0 0 0,1-1 0,-1 1 0,0 0 0,0-1 0,0 1 0,1 0 0,-1-1 0,0 1 0,0-1 0,0 1 0,0-1 0,0 1 0,0 0 0,0-1 0,0 1 0,0-1 0,0 1 0,0-1 0,0 1 0,0 0 0,0-1 0,0 1 0,-1-1 0,1 1 0,0 0 0,0-1 0,0 1 0,-1 0 0,1-1 0,0 1 0,0 0 0,-1-1 0,1 1 0,0 0 0,-1-1 0,1 1 0,0 0 0,-1 0 0,1-1 0,0 1 0,-1 0 0,1 0 0,-1 0 0,1 0 0,0 0 0,-1-1 0,1 1 0,-1 0 0,1 0 0,-1 0 0,1 0 0,0 0 0,-1 0 0,1 0 0,-1 0 0,1 1 0,-1-1 0,-2 1 0,0-1 0,0 1 0,-1 0 0,2 1 0,-1-1 0,0 0 0,-3 3 0,-9 6 0,0 0 0,1 1 0,1 1 0,-1 0 0,2 1 0,-22 28 0,14-12 0,6-11 0,-19 36 0,31-50 0,1 0 0,0-1 0,0 1 0,0 0 0,0 0 0,1 0 0,0 0 0,0 0 0,0 1 0,0-1 0,0 0 0,3 7 0,-3-8 0,1-1 0,-1 1 0,1-1 0,0 1 0,0-1 0,0 0 0,0 1 0,0-1 0,1 0 0,-1 0 0,1 0 0,-1 0 0,1 0 0,0 0 0,0 0 0,0-1 0,0 1 0,0-1 0,0 1 0,4 1 0,-2-1 0,-1-1 0,1 0 0,0 0 0,0-1 0,0 1 0,-1-1 0,1 1 0,0-1 0,0 0 0,0-1 0,0 1 0,0-1 0,0 0 0,-1 0 0,8-2 0,-5-1 0,0 1 0,-1-1 0,1 0 0,-1 0 0,0-1 0,-1 1 0,1-1 0,6-9 0,3-4 0,-2 1 0,0-2 0,-1 0 0,-1 0 0,-1-1 0,12-35 0,-16 41 0,-1 14 0,1 20 0,-3-10 0,3 21 0,-2-11 0,10 35 0,-12-50 0,1-1 0,-1 0 0,1 1 0,0-1 0,1 0 0,-1 0 0,1 0 0,-1 0 0,1 0 0,1-1 0,-1 1 0,0-1 0,5 4 0,-6-6 0,1 0 0,-1 0 0,0 0 0,1 0 0,-1 0 0,1 0 0,-1-1 0,1 1 0,-1-1 0,1 0 0,-1 0 0,1 1 0,-1-2 0,1 1 0,-1 0 0,1 0 0,-1-1 0,1 0 0,-1 1 0,1-1 0,-1 0 0,1 0 0,-1 0 0,4-3 0,4-3 0,1 0 0,-1-1 0,16-16 0,-9 8 0,34-25 0,-30 25 0,0-1 0,21-22 0,-41 37 0,-1 1 0,1 0 0,0 0 0,0 0 0,0-1 0,0 1 0,0 0 0,0 0 0,1 0 0,-1 0 0,0 1 0,0-1 0,1 0 0,-1 0 0,1 1 0,-1-1 0,0 1 0,1-1 0,-1 1 0,1 0 0,-1 0 0,3-1 0,-3 3 0,-1-1 0,1 1 0,-1-1 0,1 1 0,-1-1 0,0 1 0,0-1 0,0 1 0,0 0 0,0-1 0,0 1 0,0-1 0,-1 3 0,1 0 0,-2 18 0,-7 30 0,4-33 0,2 0 0,-2 33 0,8-50 0,5-6 0,6-8 0,-4 1 0,11-12 0,1 1 0,27-21 0,-17 16 0,-23 18 0,0 1 0,1 1 0,12-9 0,-22 16 0,1 0 0,-1 0 0,0-1 0,1 1 0,-1 0 0,1 0 0,-1 0 0,1-1 0,-1 1 0,1 0 0,-1 0 0,0 0 0,1 0 0,-1 0 0,1 0 0,-1 0 0,1 0 0,-1 0 0,1 0 0,-1 0 0,1 0 0,-1 0 0,1 1 0,-1-1 0,0 0 0,1 0 0,-1 0 0,1 1 0,-1-1 0,1 0 0,-1 1 0,0-1 0,1 0 0,-1 1 0,0-1 0,1 0 0,-1 1 0,0-1 0,0 0 0,1 1 0,-1-1 0,0 1 0,4 18 0,-4-18 0,9 59 0,9 50 0,-18-108 0,1-1 0,-1 1 0,1-1 0,-1 1 0,1-1 0,0 1 0,0-1 0,0 0 0,0 1 0,0-1 0,0 0 0,0 0 0,1 0 0,-1 0 0,0 0 0,1 0 0,-1 0 0,1 0 0,-1 0 0,0 0 0,1-1 0,0 1 0,-1-1 0,1 1 0,-1-1 0,1 0 0,0 0 0,-1 1 0,1-1 0,0 0 0,1-1 0,5 1 0,0-1 0,0 0 0,-1 0 0,1-1 0,10-3 0,10-6 0,-1-1 0,-1-1 0,0-1 0,-1-1 0,0-2 0,-1 0 0,-1-2 0,-1 0 0,-1-2 0,0 0 0,-2-1 0,20-30 0,-32 41 0,24-38 0,-29 45 0,1-1 0,-1 0 0,0 1 0,0-1 0,-1 0 0,0 0 0,0 0 0,1-7 0,-2 11 0,0 1 0,0 0 0,0 0 0,0 0 0,-1 0 0,1-1 0,0 1 0,0 0 0,0 0 0,0 0 0,-1 0 0,1 0 0,0-1 0,0 1 0,0 0 0,-1 0 0,1 0 0,0 0 0,0 0 0,0 0 0,-1 0 0,1 0 0,0 0 0,0 0 0,-1 0 0,1 0 0,0 0 0,0 0 0,0 0 0,-1 0 0,1 0 0,0 0 0,0 0 0,0 0 0,-1 0 0,1 0 0,0 0 0,0 1 0,0-1 0,-1 0 0,1 0 0,0 0 0,0 0 0,0 0 0,0 1 0,-1-1 0,-11 7 0,12-7 0,-19 14 0,0 1 0,1 1 0,1 0 0,1 1 0,-21 28 0,4 1 0,-31 58 0,52-82 0,0 1 0,2-1 0,-11 38 0,18-52 0,1 1 0,0-1 0,1 1 0,0 0 0,0-1 0,1 1 0,0 0 0,0 0 0,1 0 0,0-1 0,1 1 0,0 0 0,4 12 0,-5-19 0,-1 0 0,1 0 0,0 0 0,0 0 0,0-1 0,0 1 0,0 0 0,0-1 0,0 1 0,1-1 0,-1 1 0,1-1 0,-1 0 0,1 0 0,-1 1 0,1-1 0,0 0 0,-1 0 0,1-1 0,0 1 0,0 0 0,0 0 0,-1-1 0,1 0 0,0 1 0,0-1 0,0 0 0,0 0 0,0 0 0,0 0 0,0 0 0,0 0 0,0 0 0,0-1 0,0 1 0,0-1 0,0 1 0,-1-1 0,1 0 0,0 0 0,0 0 0,-1 0 0,3-1 0,5-4 0,-1 0 0,1-1 0,-1 0 0,-1 0 0,1-1 0,10-14 0,-4 3 0,-1 0 0,-2-1 0,1 0 0,-2-1 0,-1-1 0,-1 1 0,0-1 0,-2-1 0,0 1 0,-2-1 0,0 0 0,-1-26 0,-3 49 0,0 1 0,0-1 0,0 0 0,0 0 0,-1 1 0,1-1 0,0 0 0,0 0 0,0 0 0,-1 1 0,1-1 0,0 0 0,0 0 0,-1 0 0,1 0 0,0 0 0,0 0 0,-1 1 0,1-1 0,0 0 0,0 0 0,-1 0 0,1 0 0,0 0 0,-1 0 0,1 0 0,0 0 0,-1 0 0,1 0 0,0 0 0,0-1 0,-1 1 0,1 0 0,0 0 0,0 0 0,-1 0 0,1 0 0,0 0 0,0-1 0,-1 1 0,1 0 0,0 0 0,0 0 0,0-1 0,-1 1 0,1 0 0,0 0 0,0 0 0,0-1 0,0 1 0,-1 0 0,1-1 0,0 1 0,0 0 0,0 0 0,0-1 0,0 1 0,0 0 0,0 0 0,0-1 0,0 1 0,0-1 0,-2 6 0,-14 38 0,1 0 0,-12 62 0,8 10 0,1-3 0,-48 165 0,58-253 0,-1 0 0,-1-1 0,-25 41 0,34-62 0,1-1 0,-1 0 0,0 0 0,0 1 0,0-1 0,0 0 0,0 0 0,0 0 0,0 0 0,0 0 0,0 0 0,0-1 0,-1 1 0,1 0 0,0-1 0,-1 1 0,1-1 0,0 1 0,-1-1 0,1 1 0,-1-1 0,-1 0 0,1 0 0,-1 0 0,1-1 0,0 1 0,0-1 0,0 0 0,0 0 0,0 0 0,0 0 0,0 0 0,0 0 0,1 0 0,-1 0 0,-2-3 0,-4-4 0,0 0 0,1-1 0,0 0 0,-8-13 0,9 9 0,-1 1 0,2-1 0,0-1 0,0 1 0,1-1 0,1 0 0,-2-14 0,5 22 0,-1 1 0,1-1 0,0 1 0,1-1 0,-1 1 0,1-1 0,0 1 0,0-1 0,1 1 0,0 0 0,0 0 0,0 0 0,0 0 0,1 0 0,0 0 0,0 1 0,0-1 0,1 1 0,-1 0 0,1 0 0,0 0 0,0 0 0,5-3 0,10-7 0,1 1 0,0 1 0,0 0 0,23-8 0,15-10 0,-1-3 0,-1-2 0,-2-2 0,-2-3 0,86-85 0,-124 110 0,0 0 0,-2-1 0,1-1 0,18-34 0,-10 9 0,16-46 0,-32 74 0,-1 1 0,-1-1 0,0 0 0,1-15 0,-3 21 0,-1 1 0,0-1 0,0 0 0,0 1 0,-1-1 0,0 0 0,-1 1 0,0-1 0,-3-8 0,4 15 0,1 0 0,0 0 0,-1 0 0,0 0 0,1 0 0,-1 0 0,0 0 0,1 0 0,-1 0 0,0 0 0,0 0 0,0 1 0,0-1 0,0 0 0,0 1 0,0-1 0,0 1 0,0-1 0,0 1 0,0-1 0,0 1 0,0 0 0,0-1 0,0 1 0,-1 0 0,1 0 0,0 0 0,0 0 0,0 0 0,0 0 0,-1 0 0,1 0 0,0 1 0,0-1 0,0 0 0,0 1 0,0-1 0,0 1 0,0-1 0,0 1 0,0-1 0,0 1 0,0 0 0,-1 0 0,-6 5 0,0 0 0,0 1 0,1 0 0,-7 8 0,10-10 0,-4 3 0,1 1 0,0 1 0,1-1 0,0 1 0,0 1 0,1-1 0,1 1 0,-1 0 0,2 0 0,0 0 0,0 0 0,1 0 0,0 1 0,1-1 0,0 1 0,1 16 0,1-21 0,-1-1 0,1 1 0,0-1 0,0 0 0,1 1 0,0-1 0,0 0 0,1 0 0,-1 0 0,1 0 0,0-1 0,1 1 0,0-1 0,0 1 0,0-1 0,0-1 0,1 1 0,-1-1 0,8 6 0,-4-5 0,-1 0 0,1 0 0,1 0 0,-1-1 0,1 0 0,-1-1 0,1 0 0,0 0 0,0-1 0,1 0 0,-1-1 0,17 1 0,-2-2 0,33-5 0,-48 4 0,0-1 0,0 0 0,0-1 0,0 1 0,0-2 0,14-7 0,-12 4 984,-12 7-1061,1 0 0,0 0 0,0 0 0,0 0 0,0 0 1,0 0-1,0 0 0,0 0 0,-1 0 0,1 0 0,0 0 0,0 0 1,0 0-1,0 0 0,0 0 0,0 0 0,0 0 0,-1 0 1,1 0-1,0 0 0,0 0 0,0 0 0,0-1 0,0 1 0,0 0 1,-1 0-539,1 0 538,0-1 0,0 1 0,0 0 1,0 0-1,0 0 0,0 0 0,0 0 0,0 0 0,0 0 0,0-1 1,0 1-1,0 0 0,0 0 0,0 0 0,0 0 0,0 0 1,0 0-1,0-1 0,0 1 0,0 0 0,0 0 0,0 0 0,0 0 1,0 0-1,0 0 0,0 0 0,0 0 0,1-1-77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9:06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314 974 8840,'0'0'7903,"-13"-4"-7540,-42-14 9,49 17-281,0 0 0,0 0 0,0 1 0,0 0 1,0 0-1,0 0 0,0 1 0,0-1 0,0 2 0,0-1 0,0 1 0,0-1 0,-9 6 0,-9 1 275,17-6-241,0 0 0,0 0-1,0 1 1,0 0-1,1 0 1,-1 1-1,1 0 1,0 0-1,0 0 1,0 1 0,1-1-1,-1 2 1,1-1-1,0 0 1,1 1-1,-1 0 1,1 0-1,-6 12 1,8-13-41,0 1-1,0-1 1,0 1-1,1-1 1,0 1-1,0 0 1,0-1-1,1 1 1,-1 0-1,1 0 1,1-1-1,-1 1 1,1 0-1,0-1 1,3 9-1,-3-10-50,0-1-1,1 0 1,0 1 0,-1-1 0,1 0-1,0 0 1,0 0 0,1 0-1,-1-1 1,0 1 0,1 0 0,0-1-1,0 0 1,-1 0 0,1 0-1,1 0 1,-1 0 0,0 0 0,0-1-1,1 0 1,-1 1 0,1-1-1,-1-1 1,1 1 0,5 0 0,1 0 4,-1-1 1,1 0 0,0 0 0,0-1-1,0-1 1,-1 0 0,1 0 0,-1-1 0,1 0-1,-1 0 1,0-1 0,0 0 0,-1-1-1,1 0 1,13-11 0,-8 4 16,0-2 0,0 0 0,-2 0 0,1-1 1,-2-1-1,0 0 0,9-18 0,-18 30-48,15-24 72,-1-2 0,-1 0 0,-2 0 0,-1-2 0,11-44 1,-15 22 63,-3 0 0,-2 0 1,-2 0-1,-12-106 1,8 139-53,0 0 0,-1 0 1,-10-26-1,12 39-4,-1 1 0,-1-1-1,0 1 1,0 0 0,0 0 0,0 0-1,-1 1 1,-1-1 0,1 1 0,-1 0-1,-9-7 1,15 13-69,-1 0 0,0 0 0,1 0 1,-1 0-1,0 0 0,1 0 0,-1 0 0,0 0 0,1 0 0,-1 0 0,0 0 0,1 0 0,-1 0 0,0 1 0,1-1 1,-1 0-1,1 0 0,-1 1 0,0-1 0,1 1 0,-1-1 0,1 0 0,-1 1 0,1-1 0,-1 1 0,1-1 0,0 1 1,-1-1-1,0 2 0,-14 19 143,0 7-61,2 0-1,1 0 1,1 2-1,2-1 1,0 1-1,-5 42 1,9-27 50,1-1 0,2 0 0,8 86 0,-4-109-103,13 92 206,-12-97-209,1 0 0,1-1 0,0 0 0,1 0 0,9 15 0,-8-16-9,1-1 0,0 0 0,1-1 0,1 0 0,0 0 0,14 12 0,-18-19-11,0-1 1,0 1-1,1-1 0,-1 0 0,1-1 0,0 0 1,0 0-1,1 0 0,-1-1 0,0 0 1,1 0-1,0-1 0,-1 0 0,14 0 0,4-3 69,1 0 0,0-2 0,-1-1 0,1-1-1,-1-1 1,42-18 0,-55 20-35,-1-2 0,0 0 0,0 0 0,-1-1 0,0 0 0,0-1 0,-1 0 0,0 0 0,-1-1 0,0 0 0,7-12 0,-4 5 85,-1-1 0,0-1 0,-2 1 0,0-2 0,-1 1-1,5-26 1,-10 37-127,-1 0 0,0-1 0,0-12 0,-1 19-16,0-1 1,0 0-1,-1 0 0,1 1 1,-1-1-1,1 0 1,-1 1-1,0-1 0,0 1 1,0-1-1,0 1 1,0-1-1,-1 1 1,-1-3-1,2 4 1,0 0 0,0 1 0,0-1 0,0 1 0,0-1 0,1 1 0,-1 0 0,0-1 0,0 1 0,0 0 0,0 0 0,0 0 0,0 0 0,0-1 0,0 1 0,0 1 0,0-1 0,0 0 0,0 0 0,0 0 0,0 0 0,0 1 0,0-1 0,0 0 0,0 1 0,0-1 0,0 1 0,0-1 0,0 1 0,0 0 0,-25 22 0,13-9 0,0 1 0,1 1 0,1 0 0,1 1 0,0 0 0,-10 26 0,15-31 0,1 1 0,0 0 0,1 0 0,1 0 0,0 0 0,1 1 0,0-1 0,1 0 0,0 1 0,4 20 0,-3-29 0,0 0 0,0-1 0,0 1 0,1-1 0,0 0 0,0 1 0,0-1 0,0 0 0,1 0 0,-1 0 0,1-1 0,0 1 0,5 5 0,-5-7 0,-1 0 0,1-1 0,0 1 0,-1 0 0,1-1 0,0 0 0,0 1 0,0-1 0,0 0 0,0-1 0,0 1 0,0 0 0,0-1 0,1 0 0,-1 0 0,0 0 0,0 0 0,0 0 0,0 0 0,6-2 0,6-3 0,-1 0 0,1 0 0,-1-2 0,0 0 0,0 0 0,20-16 0,70-64 0,-56 44 0,-32 25 0,-14 16 0,0-1 0,0 0 0,0 1 0,1-1 0,-1 1 0,0 0 0,1-1 0,0 1 0,-1 0 0,1 1 0,0-1 0,0 0 0,0 1 0,0 0 0,0-1 0,4 1 0,-7 1 0,1 0 0,-1 0 0,0 0 0,0 0 0,1 0 0,-1 0 0,0 0 0,0 0 0,1 0 0,-1 1 0,0-1 0,0 0 0,0 0 0,1 0 0,-1 0 0,0 1 0,0-1 0,0 0 0,0 0 0,1 1 0,-1-1 0,0 0 0,0 0 0,0 1 0,0-1 0,0 0 0,0 0 0,0 1 0,0-1 0,0 0 0,0 0 0,0 1 0,0-1 0,-1 16 0,-6 12 0,2-15 0,-16 49 0,19-58 0,1 0 0,0 0 0,1 0 0,-1 0 0,1 0 0,0 0 0,0 1 0,0-1 0,0 0 0,1 0 0,0 0 0,1 5 0,-2-9 0,1 0 0,-1 1 0,1-1 0,0 1 0,-1-1 0,1 0 0,-1 0 0,1 1 0,0-1 0,-1 0 0,1 0 0,0 0 0,-1 0 0,1 1 0,0-1 0,0 0 0,-1 0 0,1-1 0,0 1 0,-1 0 0,1 0 0,0 0 0,-1 0 0,1-1 0,0 1 0,-1 0 0,1 0 0,1-1 0,19-9 0,-21 10 0,14-9 0,-1 0 0,0-1 0,13-14 0,-9 10 0,24-18 0,-36 28 0,1 1 0,-1 0 0,1 0 0,-1 0 0,1 1 0,0 0 0,0 0 0,0 1 0,9-2 0,-13 3 0,0 1 0,0-1 0,-1 0 0,1 0 0,0 1 0,0-1 0,0 1 0,0 0 0,-1 0 0,1 0 0,0-1 0,-1 1 0,1 1 0,-1-1 0,1 0 0,-1 0 0,1 1 0,-1-1 0,0 0 0,1 1 0,-1-1 0,0 1 0,1 2 0,3 5 0,0 1 0,7 19 0,-8-19 0,4 9 0,0 0 0,2-1 0,0 0 0,23 30 0,-33-47 0,1 0 0,0 0 0,1 0 0,-1 0 0,0 0 0,0 0 0,0 0 0,1-1 0,-1 1 0,0 0 0,1-1 0,-1 1 0,0-1 0,1 1 0,-1-1 0,1 0 0,-1 1 0,1-1 0,-1 0 0,1 0 0,-1 0 0,1 0 0,-1 0 0,1-1 0,-1 1 0,1 0 0,-1-1 0,1 1 0,-1-1 0,0 1 0,1-1 0,-1 0 0,0 0 0,0 1 0,2-3 0,6-3 0,-2 0 0,1-1 0,-1 0 0,8-10 0,-8 9 0,8-9 0,-1 0 0,-1-1 0,-1 0 0,0-1 0,-2-1 0,0 0 0,9-26 0,28-73 0,18-52 0,-58 158 0,-5 23 0,-2 27 0,-33 268 0,32-288 0,0-4 0,0 1 0,-1-1 0,0 0 0,-6 19 0,8-31 0,-1-1 0,1 1 0,0 0 0,0-1 0,0 1 0,0-1 0,-1 1 0,1-1 0,0 1 0,0-1 0,-1 1 0,1-1 0,0 0 0,-1 1 0,1-1 0,-1 1 0,1-1 0,0 0 0,-1 1 0,1-1 0,-1 0 0,1 1 0,-1-1 0,1 0 0,-1 0 0,1 0 0,-1 1 0,1-1 0,-2 0 0,1 0 0,0-1 0,0 1 0,0-1 0,0 1 0,0-1 0,1 1 0,-1-1 0,0 0 0,0 1 0,0-1 0,1 0 0,-1 0 0,0 1 0,0-3 0,-21-39 0,20 37 0,-9-22 0,6 15 0,0 1 0,-12-21 0,14 28 0,-4-6 0,6 11 0,2 9 0,3 0 0,0 0 0,0 0 0,8 13 0,0-1 0,-11-19 0,1 1 0,0-1 0,0 1 0,0-1 0,1 1 0,-1-1 0,1 0 0,-1 0 0,1 0 0,0-1 0,0 1 0,1-1 0,-1 1 0,0-1 0,1 0 0,0 0 0,-1-1 0,1 1 0,0-1 0,0 0 0,-1 0 0,1 0 0,0 0 0,0-1 0,0 1 0,0-1 0,1 0 0,-1 0 0,0-1 0,0 1 0,0-1 0,-1 0 0,8-2 0,7-4 0,0 0 0,-1-1 0,0-1 0,-1 0 0,26-20 0,-24 17 0,0-2 0,-1 0 0,0-1 0,18-22 0,-22 23 0,-11 13 0,0-1 0,0 0 0,0 1 0,0-1 0,-1 0 0,1 0 0,-1 0 0,1 0 0,-1 0 0,0-1 0,0 1 0,0 0 0,0-1 0,0 1 0,1-5 0,-3 48 0,0-17 0,0-1 0,2 1 0,0-1 0,2 1 0,1-1 0,9 32 0,-13-54 0,1 1 0,0-1 0,0 0 0,0 1 0,0-1 0,0 0 0,0 0 0,0 1 0,0-1 0,0 0 0,1 0 0,-1-1 0,0 1 0,1 0 0,-1 0 0,1 0 0,-1-1 0,1 1 0,-1-1 0,1 1 0,-1-1 0,1 0 0,-1 0 0,1 0 0,0 1 0,-1-1 0,1-1 0,-1 1 0,1 0 0,0 0 0,-1-1 0,1 1 0,1-1 0,6-2 0,0 1 0,0-2 0,0 1 0,11-7 0,-2-1 0,0-1 0,-1-1 0,-1 0 0,0-1 0,0-1 0,-2 0 0,0-1 0,-1-1 0,0 0 0,11-20 0,6-19 0,-2-1 0,23-64 0,27-99 0,-62 168 0,-1-1 0,-3 0 0,8-87 0,-18 124 0,0-1 0,0-1 0,-2 1 0,0-1 0,-1 1 0,-7-34 0,8 50 0,0 0 0,0 0 0,0 0 0,0 0 0,0 0 0,-1 0 0,1 0 0,0 0 0,-1 0 0,1 0 0,-1 0 0,1 0 0,-1 0 0,0 0 0,1 0 0,-1 0 0,0 0 0,1 1 0,-1-1 0,0 0 0,0 1 0,0-1 0,0 0 0,0 1 0,0-1 0,0 1 0,0-1 0,0 1 0,0 0 0,0-1 0,0 1 0,0 0 0,0 0 0,-2 0 0,1 0 0,-1 1 0,1-1 0,0 1 0,-1 0 0,1 0 0,0 0 0,0 1 0,-1-1 0,1 0 0,0 1 0,0-1 0,0 1 0,-1 2 0,-5 5 0,0 1 0,0-1 0,2 2 0,-1-1 0,1 1 0,0 0 0,-7 23 0,3-5 0,2 1 0,-4 32 0,-6 154 0,14-135 0,6 106 0,0-130 0,-1-42 0,1 0 0,6 21 0,1 8 0,0-3 0,-8-39 0,0 0 0,-1-1 0,1 1 0,0 0 0,0 0 0,0-1 0,0 1 0,1-1 0,-1 1 0,0-1 0,1 1 0,-1-1 0,1 0 0,-1 0 0,1 0 0,0 0 0,-1 0 0,4 1 0,-3-2 0,0 1 0,-1-1 0,1-1 0,0 1 0,0 0 0,-1 0 0,1-1 0,0 1 0,-1-1 0,1 1 0,0-1 0,-1 0 0,1 1 0,-1-1 0,2-1 0,24-17 0,-26 18 0,117-94 0,-106 85 0,0-1 0,15-18 0,-2 2 0,-24 27 0,-1 0 0,0 0 0,0 0 0,0 0 0,1 0 0,-1 0 0,0 0 0,0 0 0,0 0 0,1 0 0,-1 0 0,0 0 0,0 0 0,0 0 0,1 0 0,-1 0 0,0 0 0,0 0 0,0 0 0,1 0 0,-1 0 0,0 0 0,0 0 0,0 1 0,1-1 0,-1 0 0,0 0 0,0 0 0,0 0 0,0 0 0,0 1 0,1-1 0,-1 0 0,0 0 0,0 0 0,0 1 0,0-1 0,0 0 0,0 0 0,0 0 0,0 1 0,0-1 0,0 0 0,0 0 0,0 0 0,0 1 0,0-1 0,0 0 0,0 0 0,0 0 0,0 1 0,0-1 0,0 0 0,0 0 0,0 1 0,2 19 0,-2-19 0,1 23 0,-2 0 0,-7 45 0,-2 24 0,10-83 0,0 1 0,1-1 0,0 0 0,0 0 0,1 0 0,6 18 0,-8-27 0,0-1 0,1 1 0,-1 0 0,1-1 0,-1 1 0,1-1 0,-1 1 0,1 0 0,-1-1 0,1 1 0,-1-1 0,1 0 0,0 1 0,-1-1 0,1 1 0,0-1 0,-1 0 0,1 0 0,0 1 0,0-1 0,-1 0 0,1 0 0,0 0 0,0 0 0,-1 0 0,1 0 0,0 0 0,0 0 0,-1 0 0,1 0 0,0 0 0,1-1 0,25-9 0,-7-2 0,0-1 0,0 0 0,-1-2 0,27-26 0,28-23 0,-59 53 0,-1 1 0,-14 12 0,-1 0 0,1 0 0,0-1 0,-1 1 0,1 0 0,-1 0 0,1-1 0,-1 1 0,0 0 0,0-1 0,0 1 0,-1 2 0,-39 68 0,-68 94 0,58-100 0,-118 117 0,153-166 0,-1-2 0,-1 0 0,-1-1 0,-20 12 0,38-25 0,-1 0 0,1 0 0,0-1 0,0 1 0,0-1 0,-1 1 0,1-1 0,0 1 0,-1-1 0,1 0 0,0 0 0,-1 0 0,1 0 0,-2 0 0,3 0 0,0 0 0,-1 0 0,1 0 0,0-1 0,-1 1 0,1 0 0,0 0 0,-1-1 0,1 1 0,0 0 0,0-1 0,-1 1 0,1 0 0,0-1 0,0 1 0,0 0 0,-1-1 0,1 1 0,0 0 0,0-1 0,0 1 0,0 0 0,0-1 0,0 1 0,0-1 0,0 1 0,0 0 0,0-1 0,0 1 0,0-1 0,1-5 0,0 0 0,1 0 0,0 1 0,4-10 0,-4 9 0,12-28 0,18-33 0,-25 55 0,1 0 0,-1 1 0,2 0 0,0 0 0,0 1 0,13-11 0,30-19 0,2 3 0,82-43 0,-36 23 0,-83 47 0,-7 3 0,0 1 0,0 1 0,20-8 0,-17 8 0,-1 0 0,22-13 0,-6 2 987,-1 1-5933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9:07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1 144 19295,'0'0'432,"11"-10"40,3-3-180,2 0-1,0 1 1,0 1-1,1 1 0,0 0 1,34-13-1,-10 12 380,0 2-1,1 2 1,73-3-1,-61 5 2,3 8 1057,-57-3-1720,1 0 1,-1 0-1,0 0 1,1 0 0,-1 0-1,0 0 1,0 0-1,1 1 1,-1-1-1,0 0 1,0 0-1,1 0 1,-1 1 0,0-1-1,0 0 1,1 0-1,-1 0 1,0 1-1,0-1 1,0 0-1,0 0 1,1 1 0,-1-1-1,0 0 1,0 1-1,0-1 1,0 0-1,0 0 1,0 1-1,0-1 1,0 0 0,0 1-1,0-1 1,0 0-1,0 1 1,0-1-1,0 0 1,0 0-1,0 1 1,0-1-1,0 0 1,0 1 0,-1-1-1,1 0 1,0 0-1,0 1 1,0-1-1,0 0 1,-1 0-1,1 1 1,0-1 0,-1 0-1,-8 16-78,-5-3-3452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9:07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 17983,'0'0'776,"28"-70"-448,-4 46 16,-4 5-48,-3 9 8,-11 14-272,-4-2-8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9:40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331 812 7936,'0'0'10014,"-10"-5"-9781,-32-18-6,38 21-182,-1 1 0,1 0 0,-1-1 0,1 2 1,-1-1-1,1 0 0,-1 1 0,0 0 0,1 0 0,-1 1 0,1-1 0,-1 1 0,-8 2 0,-4 1 129,4-3-22,1 1 0,-1 1 0,1 0 0,0 1 0,0 0 0,0 1 0,0 1 0,1 0 0,0 0 0,0 1 0,-11 9 0,19-13-94,-1-1 1,2 1-1,-1 0 0,0 0 0,1 0 0,-1 0 0,1 0 0,0 1 1,0-1-1,0 0 0,0 1 0,1 0 0,0-1 0,-1 1 0,1 0 1,1 0-1,-1 0 0,1 0 0,-1 0 0,1 0 0,0 0 0,1 4 1,0-2 7,0 1 0,1-1 0,0 1 0,0-1 0,1 0 0,-1 0-1,1 0 1,1-1 0,-1 1 0,1-1 0,0 1 0,0-1 0,1 0 0,6 5 0,-6-5-4,0 0-1,1-1 0,-1 1 1,1-1-1,0-1 0,0 1 0,1-1 1,-1 0-1,1 0 0,0-1 1,0 0-1,-1 0 0,10 1 1,13-2 257,45-3 0,-62 1-270,1-1 0,-1 0 1,0-1-1,0-1 0,0 0 0,15-7 0,5-5 56,-11 7-31,-1-1 1,-1-1-1,0-1 1,27-21 0,-36 24-39,-1 1 1,0-1 0,-1-1-1,1 0 1,11-19 0,-18 24 4,1 1 0,-1-1 0,0 1 0,-1-1 0,1 0 0,-1 0-1,0 0 1,0 0 0,0 0 0,-1 0 0,0 0 0,0 0 0,0 0 0,0 0 0,-1 0 0,0 0 0,-3-8 0,-5-27 1341,10 40-1373,0 0-1,1 0 1,-1 1 0,0-1-1,0 0 1,0 0-1,0 0 1,0 0-1,0 0 1,0 0-1,0-1 1,0 1-1,0 0 1,0 0-1,1-1 1,-1 1-1,1-1 1,4-1 15,3 1 2,1 0 0,0 0 0,-1 1 0,1 0 0,0 1 0,15 2 0,-20-2-22,1 1 0,-1-1 0,0 1 0,1 0 0,-1 0 0,0 0 0,0 1 0,0 0 0,-1 0 0,1 0-1,-1 0 1,0 1 0,5 4 0,-8-6 0,0-1 0,0 1 0,0 0-1,0-1 1,-1 1 0,1 0 0,-1 0 0,1 0-1,-1 0 1,1 0 0,-1 0 0,0-1 0,0 1-1,0 3 1,-4 30 91,0-7 78,4-22-151,-1 1-1,1 0 0,1-1 0,-1 1 0,1-1 1,0 1-1,1-1 0,0 1 0,0-1 0,0 0 1,1 0-1,-1 0 0,2 0 0,-1 0 0,0-1 1,1 0-1,0 1 0,9 8 0,-9-10 11,1 0-1,-1 0 1,1 0 0,-1-1-1,1 0 1,0 0 0,10 5-1,-11-7 4,-1 0 0,1 0-1,0 0 1,0-1 0,0 0-1,-1 1 1,1-1 0,0 0-1,0-1 1,0 1 0,0-1-1,6-1 1,-3-1 16,0 1 0,0-1 0,-1 0 0,1 0 0,-1-1 0,0 0 0,1 0 0,-2-1 0,1 1 0,8-10 0,1-4 90,0 0 1,12-21-1,-27 38-135,3-3 32,-1 0 1,0 0-1,0-1 1,0 1-1,0 0 1,-1-1-1,1 1 1,-1-1 0,0-6-1,5-1 194,-6 12-99,-12 34 57,6-17-224,2-6 4,0 0 0,1-1 0,-2 18 0,-1 0-56,0 8 15,12 18 812,-4-52-716,1 0-1,-1 0 0,1-1 1,-1 1-1,1-1 0,-1 0 1,1 1-1,0-1 0,0-1 1,-1 1-1,5 0 0,-1-1-16,1 0 0,-1-1-1,0 0 1,1-1-1,-1 0 1,0 1 0,0-2-1,0 1 1,0-1-1,-1 0 1,1 0 0,-1-1-1,1 1 1,-1-1-1,0 0 1,8-10 0,1-2 18,-1 0 0,-1-1 1,18-34-1,-13 23-26,-9 15 0,0 0 0,8-22 0,-6 20 0,-6 13 0,-6 12 0,-4 12 0,-6 38 0,0 6 0,-20 71 0,-5 19 0,28-122 0,-3 0 0,-21 45 0,29-71 0,0 0 0,0 0 0,0-1 0,-1 0 0,0 0 0,-1 0 0,0-1 0,0 0 0,0 0 0,-10 8 0,14-13 0,0-1 0,0 0 0,0 1 0,-1-1 0,1 0 0,0 0 0,0 0 0,0 0 0,0-1 0,0 1 0,0 0 0,0-1 0,0 1 0,0-1 0,1 0 0,-1 0 0,0 0 0,0 0 0,0 0 0,1 0 0,-1 0 0,0-1 0,1 1 0,-1 0 0,1-1 0,0 1 0,0-1 0,-1 0 0,1 1 0,0-1 0,0 0 0,0 0 0,1 0 0,-1 0 0,0 0 0,1 0 0,-1 0 0,1 0 0,0 0 0,-1 0 0,1-2 0,1 0 0,0 1 0,1-1 0,-1 1 0,1-1 0,-1 1 0,1 0 0,0-1 0,0 1 0,0 0 0,1 0 0,-1 1 0,1-1 0,0 1 0,-1-1 0,1 1 0,7-4 0,8-10 0,6-3 0,1 1 0,0 0 0,1 2 0,29-13 0,13-8 0,-60 32 0,134-86 0,-124 77 0,-1 0 0,0-1 0,-1-1 0,-1-1 0,19-26 0,-33 41 0,95-149 0,-38 50 0,-53 92 0,-4 7 0,0 0 0,0 0 0,1 0 0,-1 0 0,0 0 0,1 0 0,-1 1 0,1-1 0,2-1 0,-4 3 0,0-1 0,0 1 0,1 0 0,-1 0 0,0 0 0,0 0 0,1 0 0,-1 0 0,0 0 0,0 0 0,1 0 0,-1 0 0,0 0 0,1 0 0,-1 0 0,0 0 0,0 0 0,1 1 0,-1-1 0,0 0 0,0 0 0,1 0 0,-1 0 0,0 0 0,0 1 0,0-1 0,1 0 0,-1 0 0,0 1 0,9 15 0,-1 10 0,0 1 0,-2 0 0,6 46 0,-11-57 0,0 1 0,-1-1 0,-1 0 0,0 0 0,-1 0 0,-1 0 0,-9 28 0,11-42 0,1 0 0,-1-1 0,0 1 0,0 0 0,0-1 0,0 1 0,0-1 0,0 1 0,-1-1 0,1 1 0,0-1 0,-1 0 0,1 0 0,-1 0 0,0 0 0,1 0 0,-1 0 0,-2 1 0,0-1 0,0 0 0,0 0 0,0 0 0,0-1 0,0 1 0,0-1 0,0 0 0,-5-1 0,-6-1 0,1-1 0,1 0 0,-26-10 0,37 13 0,-1-1 0,1 0 0,0 0 0,-1 0 0,1-1 0,0 1 0,0 0 0,0-1 0,0 0 0,-2-1 0,5 2 0,0 1 0,1-1 0,-1 1 0,1 0 0,-1-1 0,0 1 0,1 0 0,-1 0 0,1 0 0,2 0 0,-4 0 0,19 1 0,0-2 0,-1 0 0,1-2 0,0 0 0,-1 0 0,0-2 0,0 0 0,0-2 0,-1 0 0,1 0 0,-2-2 0,1 0 0,-1-1 0,-1 0 0,0-2 0,22-20 0,-13 5 0,0-1 0,-2-1 0,-1-1 0,-1-1 0,-2-1 0,-1 0 0,19-53 0,-18 42 0,-3-1 0,-1-1 0,-2 0 0,-2 0 0,-2-1 0,-3 0 0,-1-1 0,-2 1 0,-5-56 0,0 68 0,2 15 0,-1-1 0,0 1 0,-9-29 0,11 47 0,0 0 0,0 0 0,-1 0 0,1 0 0,-1 0 0,1 0 0,0 1 0,-1-1 0,0 0 0,1 0 0,-1 0 0,1 1 0,-1-1 0,0 0 0,1 1 0,-1-1 0,-1 0 0,1 1 0,1 0 0,-1-1 0,0 1 0,1 0 0,-1 0 0,1 0 0,-1 0 0,1 0 0,-1 0 0,1 1 0,-1-1 0,1 0 0,-1 0 0,1 0 0,-1 0 0,1 1 0,-1-1 0,1 0 0,-1 0 0,1 1 0,-1-1 0,0 1 0,-1 1 0,0 0 0,0 0 0,0 1 0,0-1 0,1 0 0,-1 1 0,1 0 0,-1-1 0,0 5 0,-13 34 0,0 1 0,-12 51 0,-27 232 0,50-270 0,1 0 0,4 1 0,13 106 0,-11-145 0,1 1 0,1-1 0,10 25 0,-12-34 0,0-1 0,1 0 0,1 0 0,-1 0 0,1 0 0,0-1 0,0 1 0,1-2 0,11 11 0,-13-12 0,0-1 0,0 0 0,0 0 0,0 0 0,0-1 0,1 0 0,-1 1 0,1-2 0,-1 1 0,1 0 0,0-1 0,0 0 0,0 0 0,0 0 0,0-1 0,-1 0 0,1 0 0,0 0 0,0 0 0,0-1 0,8-1 0,-7 0 0,0 0 0,1 0 0,-1-1 0,-1 0 0,1 0 0,0 0 0,-1-1 0,1 0 0,-1 0 0,9-8 0,2-5 0,23-32 0,-30 36 0,-1 0 0,8-20 0,-8 18 0,-1 1 0,11-15 0,-8 15 0,-8 10 0,0 0 0,1 1 0,0-1 0,0 1 0,0-1 0,0 1 0,6-4 0,-7 6 0,0 0 0,0 0 0,-1 1 0,1-1 0,0 0 0,0 1 0,0 0 0,0-1 0,0 1 0,0 0 0,0 0 0,1 0 0,-1 1 0,0-1 0,0 0 0,-1 1 0,1-1 0,0 1 0,0 0 0,0-1 0,3 3 0,1 0 0,0 0 0,-1 1 0,1-1 0,-1 1 0,0 0 0,0 1 0,8 9 0,-19-17 0,-1 1 0,0 0 0,0 0 0,0 1 0,0 0 0,-1 0 0,-7 1 0,6 0 0,1 1 0,-1-1 0,1 2 0,-1-1 0,1 1 0,0 1 0,0 0 0,0 0 0,0 0 0,0 1 0,1 0 0,-1 1 0,1-1 0,0 1 0,1 1 0,-1-1 0,1 1 0,0 1 0,1-1 0,-1 1 0,1 0 0,0 0 0,1 0 0,0 1 0,0-1 0,1 1 0,0 0 0,0 0 0,0 0 0,-2 17 0,5-22 0,0-1 0,0 1 0,-1-1 0,1 1 0,1 0 0,-1-1 0,0 1 0,1-1 0,-1 1 0,1-1 0,0 0 0,0 1 0,0-1 0,0 0 0,0 1 0,0-1 0,0 0 0,1 0 0,0 0 0,-1 0 0,1 0 0,2 2 0,-2-3 0,0 0 0,0 0 0,0 0 0,0 0 0,-1-1 0,1 1 0,0-1 0,1 1 0,-1-1 0,0 0 0,0 0 0,0 0 0,0 0 0,0 0 0,0 0 0,0 0 0,0-1 0,0 1 0,0-1 0,0 1 0,0-1 0,0 0 0,0 0 0,0 0 0,-1 0 0,1 0 0,2-2 0,3-3 0,1 0 0,-1-1 0,0 1 0,0-2 0,-1 1 0,0-1 0,0 0 0,5-10 0,-2 1 0,-1-1 0,0 0 0,6-22 0,-12 15 0,-2 19 0,2 23 0,1 0 0,1 0 0,1-1 0,0 1 0,1-1 0,0 0 0,12 19 0,-17-32 0,1 0 0,0 0 0,0 0 0,0 0 0,0-1 0,0 1 0,1 0 0,-1-1 0,1 0 0,-1 0 0,1 1 0,0-1 0,0-1 0,0 1 0,0 0 0,1-1 0,-1 0 0,0 0 0,1 0 0,-1 0 0,0 0 0,1-1 0,-1 1 0,1-1 0,-1 0 0,1 0 0,-1 0 0,1-1 0,-1 1 0,1-1 0,-1 0 0,0 0 0,1 0 0,-1 0 0,0 0 0,4-3 0,6-5 0,0 0 0,-1 0 0,0-2 0,-1 1 0,-1-1 0,1-1 0,-2 0 0,1 0 0,10-21 0,7-16 0,25-64 0,-49 106 0,65-166 0,-55 134 0,-2-1 0,9-60 0,-18 85 0,-1 0 0,0-15 0,-1 26 0,-1-1 0,1 1 0,-1-1 0,0 1 0,0-1 0,0 1 0,0 0 0,-1 0 0,0-1 0,-4-6 0,6 10 0,-1 0 0,1 0 0,-1 1 0,0-1 0,1 0 0,-1 1 0,1-1 0,-1 0 0,0 1 0,0-1 0,1 1 0,-1 0 0,0-1 0,0 1 0,0-1 0,1 1 0,-1 0 0,0 0 0,0-1 0,0 1 0,0 0 0,0 0 0,0 0 0,1 0 0,-1 0 0,0 0 0,0 0 0,-1 1 0,0 0 0,-1 0 0,1 0 0,0 0 0,0 0 0,0 1 0,0-1 0,0 1 0,0-1 0,1 1 0,-3 3 0,-3 3 0,0 1 0,1 1 0,-9 16 0,0 12 0,0 0 0,3 1 0,1 1 0,2 0 0,2 0 0,1 1 0,2-1 0,3 66 0,1-85 0,1 0 0,1 0 0,1 0 0,1-1 0,0 1 0,2-1 0,1 0 0,0 0 0,13 24 0,-17-39 0,1 0 0,-1 0 0,1-1 0,0 1 0,1-1 0,-1 0 0,1 0 0,0 0 0,0-1 0,0 1 0,0-1 0,0-1 0,1 1 0,0-1 0,-1 0 0,1 0 0,0 0 0,0-1 0,0 0 0,0 0 0,0-1 0,0 0 0,0 0 0,0 0 0,0 0 0,0-1 0,0 0 0,0-1 0,0 1 0,0-1 0,-1 0 0,1 0 0,-1-1 0,1 0 0,-1 0 0,0 0 0,0-1 0,6-5 0,-20 17 869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9:40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11448,'0'0'6159,"3"9"-5567,-2-5-544,1 0 0,-1-1 0,0 1 0,1-1 0,0 1 0,0-1 0,0 0 0,0 0 0,1 0 0,-1 0 0,1 0 0,0 0 0,0-1 0,0 1 0,0-1 0,0 0 0,0 0 0,1 0 0,-1 0 0,1-1 0,-1 1 0,1-1 0,6 1 0,17 4 266,0-1 0,1-2-1,-1-1 1,1-1-1,46-4 1,136-30 1601,-140 20-1020,-47 10-405,-23 3-478,0 0 1,0 0 0,0 0 0,0 0 0,0 0 0,-1 0 0,1 0 0,0 1-1,0-1 1,0 0 0,0 0 0,0 0 0,0 0 0,0 0 0,0 0 0,0 0-1,0 0 1,0 0 0,0 0 0,0 1 0,0-1 0,0 0 0,0 0-1,0 0 1,0 0 0,0 0 0,0 0 0,0 0 0,0 0 0,0 0 0,0 0-1,0 1 1,0-1 0,0 0 0,0 0 0,0 0 0,1 0 0,-1 0 0,0 0-1,0 0 1,0 0 0,0 0 0,0 0 0,0 0 0,0 0 0,0 0 0,0 0-1,0 0 1,0 0 0,0 0 0,1 1 0,-1-1 0,0 0 0,0 0 0,0 0-1,0 0 1,0 0 0,0 0 0,0 0 0,0 0 0,0 0 0,0 0 0,1 0-1,-1-1 1,0 1 0,-25 14-805,18-10-1259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9:45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266 837 10040,'0'0'3440,"1"-11"-2782,2-32-20,-2 42-565,-1 0 0,0-1 0,0 1 0,0 0 0,0-1 1,0 1-1,0 0 0,-1-1 0,1 1 0,0 0 0,-1 0 1,1-1-1,-1 1 0,1 0 0,-1 0 0,1 0 0,-1-1 1,0 1-1,0 0 0,0 0 0,0 0 0,1 0 0,-1 0 1,-1 1-1,1-1 0,0 0 0,0 0 0,0 1 1,0-1-1,0 0 0,-1 1 0,-1-1 0,0 0 36,0 1 1,0-1-1,0 1 0,-1 0 0,1 0 0,0 0 1,0 0-1,0 1 0,-5 1 0,-19 7 514,0 1 0,-24 14 0,51-24-623,-8 4 126,1 1 0,-1-1-1,1 2 1,1-1 0,-1 1-1,1 0 1,0 0 0,0 1-1,1-1 1,-1 1-1,2 1 1,-8 12 0,9-14-39,0 0 0,1 0 0,-1 1 0,1-1 0,1 1 0,-1-1 1,1 1-1,0 0 0,0-1 0,1 1 0,0 0 0,0 0 0,1-1 1,0 1-1,0 0 0,4 12 0,-4-16-35,0 0 0,1 0 1,-1 0-1,1 0 0,0-1 0,0 1 1,0 0-1,0-1 0,0 1 0,0-1 1,1 0-1,-1 0 0,1 0 0,0 0 1,-1 0-1,7 3 0,-5-4 4,1 0 0,-1 1 0,1-1 0,-1-1 0,1 1-1,-1-1 1,1 1 0,0-2 0,-1 1 0,1 0 0,5-2 0,-2 0 20,1 0 0,0-1 1,-1 0-1,0 0 0,0-1 0,0 0 1,0 0-1,0-1 0,-1 0 1,0-1-1,0 0 0,7-7 1,2-7 93,0-1 1,-2-1-1,-1 0 1,0-1-1,16-42 1,-10 13 274,20-91 0,-6 16 219,-24 90-473,-2 0 1,-2 0 0,1-69-1,-3 41-5,-2 36-33,-7-48 1,2 20 7,3 52-136,1 1 1,-1-1-1,1 1 1,-1-1-1,-1 1 0,1 0 1,-1-1-1,1 1 1,-1 0-1,-5-7 1,-11 69 38,11-12-68,-1 87 0,5-48-40,0 4 35,12 140 0,-4-197 71,0 0 0,3 0-1,0-1 1,24 56-1,-30-82-30,0 0 0,1-1-1,-1 1 1,1-1-1,0 0 1,1 1 0,-1-1-1,1-1 1,-1 1-1,1-1 1,0 1 0,0-1-1,1 0 1,-1 0-1,1-1 1,-1 1 0,1-1-1,0 0 1,0-1-1,0 1 1,5 0 0,0 0 30,0-1 0,-1-1 0,1 0 0,-1 0 1,1-1-1,0 0 0,-1 0 0,1-1 1,-1 0-1,13-6 0,-8 3 22,-7 3-46,0 0 0,1 0 0,-2-1 0,1 0 0,0-1 1,-1 1-1,1-1 0,-1-1 0,0 1 0,0-1 0,-1 0 0,1 0 1,6-9-1,-6 5-4,-1 0 0,0 0 0,0 0-1,-1-1 1,0 1 0,3-14 0,-5 18-22,-2 0 0,1 1 0,0-1-1,-1 0 1,0 1 0,0-1 0,0 0-1,0 1 1,-1-1 0,0 0 0,0 1-1,0-1 1,-1 1 0,1-1-1,-1 1 1,-4-7 0,6 10-11,-1 0 0,0-1 0,0 1 0,0 0 0,0 0 0,0 0 0,0 0 0,0 0 0,0 0 0,-1 0 0,1 0 0,0 0 0,-1 1 0,1-1 0,0 0 0,-1 1 0,1-1 0,-1 1 0,1 0 0,-1-1 0,1 1 0,-1 0 0,1 0 0,-1 0 0,1 0 0,-1 0 0,1 0 0,-1 0 0,1 1 0,-1-1 0,1 0 0,-1 1 0,1-1 0,0 1 0,-1 0 0,1-1 0,0 1 0,-1 0 0,1 0 0,0 0 0,0 0 0,-1 1 0,-2 1 0,0 1 0,0-1 0,1 1 0,0 0 0,0 0 0,0 0 0,0 0 0,0 0 0,1 1 0,0-1 0,0 1 0,-1 5 0,1 1 0,0 0 0,1 0 0,1 1 0,0-1 0,0 1 0,1-1 0,1 0 0,0 0 0,0 0 0,1 0 0,1 0 0,0 0 0,0-1 0,1 0 0,0 1 0,1-2 0,0 1 0,1-1 0,7 9 0,-7-12 0,0-1 0,1 0 0,-1 0 0,1-1 0,0 0 0,0 0 0,1-1 0,-1 0 0,1 0 0,0-1 0,0 0 0,-1-1 0,1 0 0,0 0 0,0-1 0,0 0 0,0 0 0,9-3 0,-4 0 0,-1 0 0,0-2 0,0 0 0,-1 0 0,1-1 0,-1 0 0,0-1 0,-1-1 0,0 0 0,15-14 0,-6 4 0,-2-1 0,0-1 0,-2 0 0,22-34 0,-23 28 0,-1 0 0,-2-2 0,0 1 0,11-44 0,19-119 0,-31 134 0,-9 45 0,2-3 0,-1 0 0,0-1 0,-1 1 0,-1-1 0,0 1 0,-1-1 0,-1 1 0,-5-29 0,6 43 0,0 0 0,0 0 0,0-1 0,0 1 0,0 0 0,0 0 0,0 0 0,0 0 0,0 0 0,0-1 0,0 1 0,0 0 0,0 0 0,0 0 0,0 0 0,0 0 0,-1 0 0,1-1 0,0 1 0,0 0 0,0 0 0,0 0 0,0 0 0,0 0 0,-1 0 0,1 0 0,0 0 0,0 0 0,0 0 0,0 0 0,0 0 0,-1-1 0,1 1 0,0 0 0,0 0 0,0 0 0,0 0 0,0 0 0,-1 0 0,1 0 0,0 1 0,0-1 0,0 0 0,0 0 0,0 0 0,-1 0 0,1 0 0,-8 8 0,-5 16 0,-3 19 0,1 1 0,3 1 0,2 0 0,-9 89 0,16-103 0,1 1 0,2-1 0,1 0 0,2 1 0,1-1 0,8 32 0,-10-55 0,1 0 0,-1 0 0,2-1 0,-1 1 0,1-1 0,0 0 0,0 0 0,1 0 0,6 8 0,-8-12 0,0-1 0,0 1 0,0-1 0,0 1 0,0-1 0,0 0 0,0 0 0,1-1 0,-1 1 0,1-1 0,0 1 0,-1-1 0,1 0 0,0 0 0,0-1 0,-1 1 0,1-1 0,0 0 0,0 0 0,0 0 0,4-1 0,13-2 0,-10 2 0,1-1 0,-1 0 0,0 0 0,0-1 0,0-1 0,0 0 0,-1 0 0,1-1 0,13-9 0,-16 9 0,-1 0 0,0 0 0,0-1 0,-1 0 0,0-1 0,0 1 0,0-1 0,-1-1 0,0 1 0,0-1 0,-1 1 0,0-1 0,0 0 0,-1-1 0,0 1 0,-1-1 0,0 1 0,0-1 0,0 0 0,-1 0 0,-1 0 0,0 0 0,0 1 0,0-1 0,-4-15 0,4 21 0,-1-2 0,0 0 0,0 1 0,-1-1 0,0 1 0,-1-5 0,2 8 0,1 1 0,0-1 0,-1 1 0,1-1 0,0 1 0,-1-1 0,1 1 0,-1-1 0,1 1 0,-1-1 0,1 1 0,-1 0 0,1-1 0,-1 1 0,1 0 0,-1-1 0,1 1 0,-1 0 0,0 0 0,1 0 0,-1-1 0,1 1 0,-1 0 0,0 0 0,1 0 0,-1 0 0,0 0 0,1 0 0,-1 0 0,1 0 0,-1 1 0,0-1 0,1 0 0,-1 0 0,1 0 0,-1 1 0,0-1 0,1 0 0,-1 0 0,1 1 0,-1-1 0,1 1 0,-1-1 0,1 0 0,0 1 0,-1-1 0,0 2 0,-5 4 0,0 0 0,1 0 0,-1 0 0,1 1 0,1 0 0,-1 0 0,1 1 0,0-1 0,1 1 0,0 0 0,0 0 0,1 0 0,0 0 0,0 0 0,1 0 0,0 1 0,0-1 0,1 0 0,0 1 0,1-1 0,0 0 0,0 1 0,0-1 0,1 0 0,1 0 0,-1 0 0,1 0 0,1 0 0,6 10 0,-8-14 0,0 0 0,0-1 0,1 1 0,-1-1 0,1 0 0,0 0 0,0 0 0,0 0 0,1 0 0,-1-1 0,0 1 0,1-1 0,0 0 0,6 3 0,-3-3 0,-1-1 0,1 1 0,0-1 0,-1 0 0,1 0 0,0-1 0,0 0 0,10-1 0,1-2 0,0 0 0,0-2 0,0 0 0,-1-1 0,33-16 0,9-9 0,35-17 0,-82 42 0,1-1 0,-1-1 0,16-12 0,0 0 0,-29 20 0,-1 0 0,1 0 0,-1 0 0,1 1 0,-1-1 0,1 1 0,0-1 0,-1 1 0,1-1 0,-3 3 0,-31 25 0,26-22 0,1 1 0,-1 0 0,1 0 0,1 1 0,-1 0 0,1 0 0,0 1 0,1 0 0,-7 12 0,11-15 0,-1 0 0,1-1 0,0 1 0,0 0 0,0 1 0,1-1 0,0 0 0,1 0 0,-1 12 0,1-15 0,1-1 0,-1 1 0,1 0 0,0-1 0,-1 1 0,1-1 0,0 0 0,0 1 0,1-1 0,-1 0 0,0 0 0,1 1 0,-1-1 0,1 0 0,0-1 0,0 1 0,0 0 0,0 0 0,0-1 0,0 1 0,0-1 0,0 0 0,1 0 0,-1 1 0,1-1 0,3 0 0,0 1 0,1-1 0,-1 0 0,1 0 0,-1-1 0,1 0 0,-1 0 0,1-1 0,-1 1 0,0-1 0,1-1 0,-1 1 0,0-1 0,1 0 0,-1-1 0,0 0 0,9-5 0,3-3 0,-1 0 0,0-2 0,29-26 0,-22 15 0,-1-1 0,-1-1 0,-2-2 0,22-36 0,-16 17 0,-1-1 0,17-50 0,27-118 0,-60 176 0,-1-1 0,-2-1 0,0-60 0,-6 100 0,0 0 0,0 0 0,0 0 0,0 0 0,-1 0 0,1 0 0,-1 0 0,1 1 0,-2-4 0,-4 3 0,-2 10 0,-1 10 0,1 0 0,1 0 0,0 1 0,2 0 0,-7 36 0,6-26 0,-2 18 0,1 0 0,3 1 0,1 0 0,3 0 0,2 0 0,2 0 0,2-1 0,22 85 0,-27-128 0,0 1 0,1 0 0,0-1 0,0 0 0,0 1 0,0-1 0,1 0 0,-1 0 0,1 0 0,0 0 0,1-1 0,-1 1 0,0-1 0,1 0 0,0 0 0,0 0 0,0-1 0,0 1 0,0-1 0,0 0 0,1 0 0,-1 0 0,1-1 0,-1 1 0,1-1 0,0 0 0,0-1 0,-1 1 0,1-1 0,0 0 0,0 0 0,-1 0 0,1-1 0,0 0 0,0 0 0,-1 0 0,1 0 0,-1-1 0,1 0 0,-1 1 0,1-2 0,-1 1 0,5-4 0,5-3 0,0 0 0,-1-2 0,0 1 0,23-26 0,-31 30 0,0-1 0,0 1 0,0-1 0,-1 0 0,0-1 0,0 1 0,-1-1 0,0 1 0,0-1 0,-1 0 0,0 0 0,1-10 0,-3 18 0,0-1 0,0 1 0,1-1 0,-1 1 0,0-1 0,0 1 0,0-1 0,0 1 0,0-1 0,0 1 0,0-1 0,0 0 0,-1 1 0,1-1 0,0 1 0,0-1 0,0 1 0,0-1 0,-1 1 0,1 0 0,0-1 0,-1 1 0,1-1 0,0 1 0,-1-1 0,1 1 0,0 0 0,-1-1 0,1 1 0,-1 0 0,1-1 0,0 1 0,-2 0 0,1-1 0,0 2 0,-1-1 0,1 0 0,0 0 0,-1 0 0,1 1 0,0-1 0,-1 0 0,1 1 0,0-1 0,0 1 0,-3 1 0,-37 29 0,36-27 0,-1 1 0,-1 1 0,1 1 0,0-1 0,1 1 0,-1 0 0,1 0 0,1 0 0,-1 1 0,1 0 0,1 0 0,-1 0 0,1 0 0,1 1 0,-1-1 0,2 1 0,-1-1 0,1 1 0,0 0 0,1-1 0,0 1 0,0 0 0,1 0 0,0-1 0,1 1 0,0-1 0,0 1 0,1-1 0,3 9 0,-4-15 0,-1 1 0,1 0 0,0-1 0,0 0 0,0 1 0,0-1 0,0 0 0,1 0 0,-1 0 0,0 0 0,1 0 0,0-1 0,-1 1 0,1-1 0,0 0 0,0 0 0,0 0 0,0 0 0,0 0 0,0 0 0,0-1 0,0 0 0,0 1 0,0-1 0,0 0 0,0-1 0,0 1 0,0 0 0,0-1 0,0 0 0,0 0 0,0 0 0,0 0 0,0 0 0,0 0 0,-1-1 0,1 0 0,0 1 0,-1-1 0,3-3 0,1-1 0,0 0 0,-1-1 0,0 0 0,0 0 0,0 0 0,-1-1 0,0 1 0,-1-1 0,0 0 0,0 0 0,-1 0 0,0-1 0,0 1 0,-1-1 0,0 1 0,0-1 0,-1 1 0,0-1 0,-1 1 0,1-1 0,-2 1 0,1-1 0,-1 1 0,-1 0 0,0 0 0,0 0 0,0 0 0,-1 0 0,0 1 0,0 0 0,-1-1 0,0 1 0,0 1 0,-8-8 0,13 14 0,-1 0 0,1-1 0,-1 1 0,1 0 0,-1-1 0,1 1 0,0 0 0,-1-1 0,1 1 0,0-1 0,-1 1 0,1 0 0,0-1 0,0 1 0,-1-1 0,1 1 0,0-1 0,0 1 0,0-1 0,0 0 0,0 1 0,0-1 0,0 1 0,0-1 0,0 1 0,0-1 0,0 1 0,0-1 0,0 1 0,0-1 0,0 1 0,0-1 0,0 1 0,1-1 0,-1 1 0,0-1 0,0 1 0,1-1 0,-1 1 0,0-1 0,1 1 0,-1 0 0,1-1 0,-1 1 0,0 0 0,1-1 0,-1 1 0,1 0 0,-1-1 0,1 1 0,30-10 0,-22 8 0,-1 0 0,0 0 0,0 0 0,1 1 0,-1 0 0,0 0 0,1 1 0,-1 0 0,11 2 0,-15-1 0,0-1 0,0 1 0,-1 0 0,1 0 0,0 1 0,-1-1 0,1 1 0,-1-1 0,1 1 0,-1 0 0,0 0 0,0 1 0,0-1 0,0 1 0,0-1 0,0 1 0,-1 0 0,1 0 0,-1 0 0,2 4 0,13 29 0,19 64 0,-35-96 0,0 0 0,0 0 0,1 0 0,-1 0 0,1-1 0,0 1 0,0-1 0,0 1 0,0-1 0,1 0 0,0 0 0,-1 0 0,1 0 0,0 0 0,0 0 0,1-1 0,-1 0 0,0 1 0,1-1 0,0-1 0,-1 1 0,1 0 0,0-1 0,0 0 0,0 0 0,0 0 0,0 0 0,0-1 0,0 1 0,0-1 0,0 0 0,7-1 0,9-2 0,-1 0 0,1-1 0,-1-1 0,-1-1 0,1 0 0,-1-2 0,0 0 0,0-1 0,17-12 0,-18 10 0,0-1 0,25-24 0,-35 29 0,-1 1 0,0-1 0,0 0 0,-1 0 0,0-1 0,0 0 0,0 0 0,4-12 0,-7 3 863,-5 8-5723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50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1 12288,'0'0'2192,"-12"13"-1839,-87 89 702,73-73-589,1 2 0,2 0 0,-21 39 1,35-52-311,1-1 0,0 1 0,2 0 0,0 1 0,-5 28 0,-3 97 474,14-137-603,-5 74 369,5 0 0,2 1 0,18 103 0,29 34 511,-37-183-629,0-1 1,3-1 0,36 65-1,-29-62-14,-11-17 112,25 34-1,-35-53-350,0 0 1,0 0-1,-1 0 1,1 0-1,0 0 1,0-1-1,0 1 0,0 0 1,0 0-1,0-1 1,0 1-1,0-1 1,1 1-1,-1-1 1,0 0-1,0 1 0,0-1 1,1 0-1,-1 0 1,0 0-1,0 1 1,1-1-1,1-1 1,0 0 0,-1 1 0,1-1 0,-1 0 0,0 0 0,1-1 0,-1 1 0,0 0 1,0-1-1,0 0 0,4-3 0,2-3 5,-1-1 1,0 0-1,0 0 0,6-12 1,20-35-224,-22 37-2754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9:45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17687,'0'0'1424,"18"-3"-650,226-22 1124,-174 19-1525,6-1 291,-1 4-1,78 6 0,-24 2 1081,-119-5-1537,-10-1-207,0 1 0,0 0 1,0 0-1,0-1 0,-1 1 1,1 0-1,0 0 1,0-1-1,0 1 0,0 0 1,0 0-1,0-1 1,0 1-1,0 0 0,-1 0 1,1 0-1,0-1 1,0 1-1,0 0 0,0 0 1,-1 0-1,1 0 1,0 0-1,0-1 0,0 1 1,-1 0-1,1 0 0,0 0 1,0 0-1,-1 0 1,1 0-1,0 0 0,0 0 1,-1 0-1,1 0 1,0 0-1,0 0 0,-1 0 1,1 0-1,0 0 1,-14-1-3359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9:4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13056,'0'0'2737,"13"-3"-1955,332-35 2328,-223 27-2321,304-19 1077,-329 24-3936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39:55.3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124 0 9144,'0'0'15479,"-5"15"-15336,-35 158 370,4-23-57,4 21 394,27-147-136,2 0 0,1 46 0,27-77-434,-7 2-209,-3 0 1,1 1 1,32-4-1,21-2 44,-39 5-61,51-1-1,15-2 55,-74 5-90,0 1 0,0 0 1,1 2-1,-1 0 0,35 6 0,-48-4 31,-1-1 0,1-1 0,17 0 0,-8 0 277,-17 0 133,-11 19-361,-9 46-64,6-22-31,-9 58-1,19-72-26,1 0-1,3 38 1,0-36 40,-5 48 0,2-34 47,-1 11 63,-4 0 140,6-53-184,0-1 1,0 1-1,0 0 1,0-1-1,0 1 1,-1-1-1,-2 5 1,3-6-61,-1 0 1,1-1 0,0 1 0,0 0 0,-1 0 0,1-1-1,-1 1 1,1-1 0,-1 1 0,1-1 0,-1 0 0,1 1 0,-1-1-1,1 0 1,-1 0 0,-2 0 0,-164 3 368,100-3-392,49-2 0,0 2 0,0 1 0,-22 3 0,19-1 0,13-2 0,1 1 0,0-1 0,0 1 0,0 0 0,-13 6 0,14-5 0,-3 5 0,10-8 0,0 1 0,0 0 0,0 0 0,0 0 0,1-1 0,-1 1 0,0 0 0,1 0 0,-1-1 0,1 1 0,-1 0 0,1-1 0,-1 1 0,1 0 0,-1-1 0,1 1 0,-1-1 0,1 1 0,0 0 0,7 11 0,-8-11 0,1 0 0,-1 0 0,1 0 0,-1 0 0,1 0 0,0 0 0,-1 0 0,1 0 0,0 0 0,0-1 0,-1 1 0,1 0 0,0-1 0,0 1 0,1 0 0,1 3 0,0-1 0,0 1 0,-1-1 0,0 1 0,1 0 0,-1-1 0,0 1 0,-1 0 0,1 0 0,-1 1 0,0-1 0,1 5 0,4 11 0,-4-12 0,0 0 0,0 0 0,-1 1 0,-1-1 0,1 0 0,-1 0 0,-1 0 0,1 1 0,-3 9 0,-1 31 0,7 49 0,-2-83 0,-1 0 0,-3 19 0,0 11 0,3-8 0,-1 9 0,7 56 0,-5-93 0,-1 0 0,0 1 0,-2 16 0,0-17 0,1 0 0,1 0 0,0 0 0,1 11 0,3 2 0,-1 1 0,-2 1 0,0-1 0,-3 32 0,0-15 0,3-33 0,-1 1 0,-1-1 0,1 1 0,-1-1 0,0 1 0,-5 12 0,-3 19 0,9-37 0,-1 0 0,1 0 0,-1-1 0,1 1 0,0 0 0,0 0 0,0 0 0,0 0 0,0 0 0,0-1 0,1 4 0,-1-3 0,1-1 0,-1 1 0,0 0 0,0 0 0,0 0 0,0 0 0,0 0 0,-1-1 0,1 1 0,0 0 0,-2 2 0,2-3 0,0 0 0,-1 0 0,1-1 0,0 1 0,0 0 0,-1 0 0,1 0 0,0 0 0,0 0 0,0-1 0,0 1 0,0 0 0,0 0 0,1 2 0,-3 10 0,8 6 0,-5-48 850,1 12-5635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0:22.37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763 1 7632,'0'0'5506,"-11"1"-5324,-14 3-62,0 1 0,0 1 0,1 1 0,-1 1 0,2 1 0,-1 1 0,-24 16 0,-8 4 279,42-24-221,1 1 1,0 0-1,-20 15 0,29-19-110,0 1 0,1-1 0,-1 1 0,1 0 0,-1-1 0,1 2 0,0-1 1,1 0-1,-5 8 0,7-11-57,-1 0-1,0 0 1,0 0 0,0 0 0,1 0 0,-1 0-1,0 0 1,0 0 0,0-1 0,0 1 0,0 0-1,0-1 1,-1 1 0,0 0 0,1-1-1,0 1 0,0-1 0,0 1 0,0-1 1,0 1-1,0-1 0,0 1 0,1-1 0,-1 1 0,0 0 1,0 0-1,1-1 0,-1 1 0,0 0 0,1 0 0,-1 1 1,-1 0 12,0 0 1,1 0 0,-1 0-1,0 0 1,0 0 0,0 0-1,-1 0 1,1-1 0,0 1-1,-1-1 1,-3 2 0,2-1-4,1 0 1,-1 0-1,1 0 0,0 1 1,-5 4-1,5-4-3,1-1 1,0 1-1,-1-1 0,1 0 0,-1 0 1,0 0-1,1 0 0,-1 0 0,0 0 1,0-1-1,0 1 0,-1-1 0,-3 1 0,6-2-13,0 1 0,0-1 0,1 1 0,-1-1 0,0 0 0,0 1 0,1 0 0,-1-1 0,0 1 0,1-1 0,-1 1 0,0 0 0,1-1 0,-1 1 0,1 0 0,-1 0 0,1 0-1,0-1 1,-1 1 0,1 0 0,0 0 0,0 0 0,-1 1 0,1-1 13,-3-1-4,1 1 0,-1 0-1,1 0 1,-1 0 0,1 0-1,0 0 1,-1 0 0,1 1-1,0-1 1,0 1-1,0-1 1,-3 4 0,2-3-2,0 1 1,0-1 0,0 1 0,-1-1 0,1 0-1,-5 2 1,-105 39 293,93-31-251,15-5-38,5-7-17,0 0 0,0 0 1,0 0-1,0 0 1,0 1-1,0-1 0,0 0 1,0 0-1,0 0 1,0 0-1,0 0 0,0 1 1,0-1-1,0 0 1,1 0-1,-1 0 0,0 0 1,0 0-1,0 0 1,0 0-1,0 1 0,0-1 1,1 0-1,-1 0 1,0 0-1,0 0 0,0 0 1,0 0-1,1 0 1,-1 0-1,0 0 0,0 0 1,0 0-1,0 0 1,0 0-1,1 0 0,-1 0 1,0 0-1,0 0 1,0 0-1,0 0 0,1 0 1,-1 0-1,7 0-16,-3-1 11,-1 1 0,0 0 0,0 0-1,1 0 1,-1 0 0,0 1 0,0 0 0,0-1-1,0 1 1,0 0 0,0 0 0,0 1 0,0-1 0,0 0-1,5 4 1,5 1-45,-2 0 20,-11-6 28,0 0 1,1 1 0,-1-1-1,0 0 1,0 1 0,0-1-1,0 1 1,0-1 0,0 0-1,0 1 1,0-1 0,0 1-1,0-1 1,0 0 0,0 1-1,0-1 1,0 1 0,0-1-1,0 0 1,0 1-1,-1-1 1,1 1 0,0-1-1,0 0 1,0 1 0,-1-1-1,1 0 1,0 1 0,0-1-1,-1 0 1,1 1 0,-3 2 4,1 1 1,-1-1 0,0 0-1,0 0 1,0 1 0,0-2-1,0 1 1,-1 0 0,0-1-1,1 0 1,-1 0 0,0 0-1,0 0 1,0 0 0,0-1-1,0 0 1,-9 2 0,-33 5 98,117-34-21,93-2-152,84-20-100,-215 39 152,0 1 0,46-3 0,-47 7 6,-20 2 7,0 1 0,1 0 0,-1 0 0,0 1 0,16 3 0,-22-3-8,0 1 0,1-1-1,-1 0 1,10-1 0,-11 0 10,0 1 0,1 0 0,-1 0 0,0 0 0,1 0 0,-1 1 0,8 2 0,-5 0 18,0-1 1,0 0-1,1 0 0,-1-1 1,1 0-1,-1 0 0,1-1 1,-1 0-1,17-3 0,-14 1-13,0 1 0,1 0 0,15 2 0,-15-1 0,0 0 0,23-3 0,-4-5-4,-20 5 12,0 1-1,0 0 1,22-2 0,-18 4-14,-11-1 4,0 1 0,1 0 0,-1 1 0,0-1 0,8 2-1,5-1 0,-16-1 2,0 0 0,0 0 0,0 0 0,0 0 0,0 0 0,0 0 0,0 0 0,0 0 0,0 0 0,0 1 0,0-1 0,0 0 0,0 1-1,0-1 1,0 1 0,0-1 0,0 1 0,0-1 0,0 1 0,1 1 0,0-1-8,0-1 0,0 1-1,0-1 1,0 1 0,0-1 0,0 0-1,0 1 1,0-1 0,0-1-1,1 1 1,-1 0 0,3-1 0,3 0 54,-8 3 165,-9 19-158,-14 12 28,14-23-67,8-8-11,0-1-1,-1 1 0,1-1 1,-1 1-1,1-1 0,-1 1 0,1-1 1,-1 0-1,0 0 0,1 0 1,-1 0-1,0 0 0,-2 0 1,2 1-2,-1-1 1,1 1-1,0-1 1,-1 1-1,1 0 1,0 0-1,0 0 1,0 0-1,1 0 1,-3 3-1,-7 9 1,8-12-1,2-3 4,1 0 0,-1 0 0,1 1 0,0-1 0,-1 0-1,1 0 1,0 0 0,0 0 0,-1 0 0,1 0-1,0 0 1,0 0 0,0-1 0,-1 0 4,0 1 0,1 0 0,-1-1 0,0 1-1,0-1 1,1 1 0,-1-1 0,1 0 0,-1 1 0,1-1 0,0 1 0,-1-1 0,1 0 0,0-2 0,-1-10 41,-7-23 107,8 36-155,0-1 1,-1 1-1,1 0 0,0 0 1,0 0-1,-1-1 1,1 1-1,-1 0 0,1 0 1,-1 0-1,0 0 1,1 0-1,-1 0 1,0 0-1,0 0 0,-1-1 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0:24.18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0 877 8840,'0'0'4586,"11"-9"-4384,121-82 476,-70 47-365,-42 28-46,37-21 0,107-58 1485,-113 67-1195,-36 21-414,0-2 0,0 1 0,0-2 0,13-11 0,98-85 542,-108 90-526,1 1-1,0 1 1,38-21 0,-28 23-12,3-2-66,-15 3-47,-10 5-14,0 1 0,1 0 1,0 0-1,0 1 1,1 0-1,-1 1 0,1-1 1,11-1-1,-16 4-10,0-1 0,0 1 0,0-1 0,0 1 0,-1-1 0,7-4 0,-7 4-4,0 0 1,1 0-1,-1 0 0,0 1 1,1 0-1,-1-1 0,1 1 0,7-1 1,-1 1 6,0-1 0,0-1 0,0 1 0,-1-1 0,13-6 0,-18 7-18,53-17-24,-13 5 53,-9 4 46,-23 6-61,0 1 0,0 0 0,12 0 0,-4 0-5,23-9-4,-36 11 0,-1 0 0,1 0 0,-1-1 0,0 1 0,1-2 0,-1 1 0,0 0 0,-1-1 0,1 0 0,0-1 0,5-3 0,31-12 0,4 3 15,-22 9 1,0-4-37,-24 10 23,0 0 18,1 2-7,0-1-1,1 0 0,-1 0 1,0 0-1,0 0 0,0 0 1,0 0-1,0 0 0,0 0 1,0-1-1,0 1 0,0 0 1,0-1-1,0 1 0,0 0 1,0-1-1,0 0 0,0 1 1,0-1-1,0 0 0,14-5 93,86-5 182,-91 8-273,-9 2-13,0 1 0,0-1 0,0 1 0,0-1 0,0 1 0,-1-1 0,1 1 0,0 0 0,0 0 0,0-1 0,0 1 1,1 0-1,-1 0 0,0 0 0,0 0 0,0 0 0,0 1 0,0-1 0,0 0 0,0 0 0,1 1 0,-1 2-1,7-5 537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0:26.736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1480 1 7528,'0'0'5414,"-6"9"-5370,-21 31 19,10-22 110,13-11 125,-23-2 1026,14-2 120,13-3-1417,-1 0 0,1 0 0,-1 0-1,1-1 1,-1 1 0,1 0 0,-1 1-1,1-1 1,-1 0 0,1 0 0,-1 0 0,0 0-1,1 0 1,-1 0 0,1 1 0,0-1-1,-1 0 1,1 0 0,-1 1 0,1-1-1,-1 0 1,1 1 0,0-1 0,-1 0-1,1 1 1,0-1 0,-1 1 0,1-1-1,0 1 1,-1-1 0,1 1 0,0-1-1,0 1 1,-1 1 9,0 0 0,0-1 0,0 1 0,-1-1 0,1 1-1,0-1 1,-1 1 0,1-1 0,0 0 0,-1 0 0,0 0 0,1 0 0,-1 0-1,0 0 1,1 0 0,-1 0 0,0 0 0,0-1 0,0 1 0,-3 0 0,-3-1 92,-1 1 1,1-1-1,-16-2 1,17 1-98,-1 1 1,1-1-1,-1 1 1,-11 2-1,8 1-9,0 1 0,1 1 0,0-1 0,0 1 0,0 1-1,0 0 1,-11 10 0,19-14-21,0 0 1,0 0-1,0 1 1,0-1-1,1 1 0,-1-1 1,1 1-1,-1 0 1,1 0-1,0-1 0,0 1 1,0 4-1,-12 21-2,2-10 1,10-15 2,0-1 0,-1 1 0,1-1 0,-1 1 0,0-1 0,0 0 0,1 1 0,-2-1 0,1 0 0,0 0 0,-4 2 0,-2 15 83,4-6-34,-33 41 247,32-50-273,1 1-1,-1-2 1,0 1 0,0-1 0,-1 0 0,1 0 0,-1 0-1,0 0 1,1-1 0,-1 0 0,-7 1 0,5 0-2,7-3-22,-95 36 230,84-30-200,1 0-1,0 0 1,0 1 0,0 1-1,1 0 1,-9 9 0,-1 0-7,-1-1-1,0-1 1,-1-1 0,-41 20 0,10-5 23,36-19-3,-1-1-1,-33 13 1,2 2-5,42-20-44,0 0 1,-1 0 0,1 0-1,0 1 1,1 0-1,-12 10 1,-6 6-39,-35 28 0,25-19 34,-136 118-131,150-132 153,8-5 4,0-2 0,0 0-1,-13 8 1,22-13 15,2-3-22,2-4-1,24-6 128,187-99 108,-199 101-223,27-15 35,-28 14-49,0 2 1,0-1-1,17-5 1,-21 9 4,1 0 1,0-1-1,-1-1 1,0 0-1,0 0 0,0 0 1,-1-1-1,1 0 1,-2 0-1,9-9 1,-10 7 105,-7 9-56,-14 12-38,-2 3-20,1-4-14,-20 13-34,-49 44 0,75-61 39,0 0 0,0 0-1,-1-2 1,-23 12 0,-16 8-2,-27 31 6,45-32 0,22-14 394,2-2-795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0:28.96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204 103 7432,'0'0'5698,"-11"-1"-5600,-32-2-13,43 2-79,-1 1 0,0 0-1,0 0 1,0 0 0,1 0 0,-1 0 0,0 0 0,0 0 0,0 0-1,0 0 1,1 0 0,-1 0 0,0 1 0,0-1 0,0 0 0,1 0-1,-1 1 1,0-1 0,1 1 0,-1-1 0,0 1 0,1-1 0,-1 1-1,0-1 1,1 1 0,-1-1 0,1 1 0,-1 0 0,1-1 0,-1 2-1,1-2 12,-1 1-1,1-1 1,0 1-1,0-1 1,-1 1-1,1-1 1,0 0-1,0 1 0,-1-1 1,1 0-1,-1 1 1,1-1-1,0 0 1,-1 1-1,1-1 0,-1 0 1,1 0-1,0 0 1,-1 1-1,1-1 1,-1 0-1,1 0 1,-1 0-1,1 0 0,-1 0 1,1 0-1,-1 0 1,1 0-1,-2 0 1,-10 22 544,6-17-438,5-5-105,0 1-1,0 0 1,1-1-1,-1 1 1,0 0-1,0 0 1,0 0-1,0 0 1,1 0 0,-1 0-1,0 0 1,1 0-1,-1 0 1,1 0-1,-4 1 442,1-10-188,3 7-255,0 0-1,0 1 1,0-1 0,0 0 0,0 0-1,0 1 1,1-1 0,-1 0 0,0 0-1,0 1 1,1-1 0,-1 0-1,1 1 1,-1-1 0,0 0 0,1 1-1,-1-1 1,1 1 0,0-1 0,0 0-1,-1 1 2,1-1 0,0 1-1,-1-1 1,1 1-1,-1-1 1,1 0-1,-1 1 1,0-1 0,1 0-1,-1 1 1,1-1-1,-1 0 1,0 1-1,0-1 1,0 0 0,1 0-1,-1 1 1,0-1-1,0 0 1,0-1 97,4 1 107,3-1-151,-14 1 75,7 1-132,-16 18 34,15-18-55,-1 1-1,1 0 1,0 0 0,-1 0-1,1-1 1,0 1 0,-1 0-1,1 0 1,0 1 0,0-1-1,0 0 1,0 0 0,0 1 0,0-1-1,0 2 1,0-2 11,1 0-1,-1 0 1,1 0-1,-1 0 1,0 0 0,1 0-1,-1 0 1,0-1-1,0 1 1,0 0 0,0 0-1,0 0 1,0-1-1,0 1 1,0-1 0,0 1-1,0-1 1,0 1-1,0-1 1,0 1 0,0-1-1,0 0 1,-1 0-1,1 0 1,-1 0-1,-34 0 158,35 0-120,1 0-37,0-1 0,0 1 0,0-1 0,0 1 0,0-1 0,0 1-1,0-1 1,0 1 0,0-1 0,1 1 0,-1-1 0,0 0-1,0 1 1,0-1 0,1 1 0,-1 0 0,0-1 0,1 1-1,-1-1 1,0 1 0,1-1 0,-1 1 0,1 0 0,-1-1-1,0 1 1,1 0 0,-1-1 0,1 1 0,-1 0 0,1 0-1,-1 0 1,1-1 0,-1 1 0,1 0 0,-1 0 0,2 0-1,-1 0 3,-1-1 0,1 1-1,0 0 1,0 0-1,-1-1 1,1 1 0,0 0-1,0-1 1,-1 1 0,1-1-1,0 1 1,-1-1-1,1 1 1,-1-1 0,2 0-1,-6-3 132,0 1 48,15 1-91,34 3-103,-19 0-10,38-3 1,-10-5-4,103-26-1,69-24-90,-199 50 100,-2 3-6,48-4-1,-52 7 35,-1 0 0,1-2-1,-1-1 1,22-6-1,-36 9 16,0 1 0,1-1 0,-1 1 0,0 1 0,0-1 0,1 1 0,-1 0 0,0 0 0,7 3 1,1 0 47,11-8-2162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0:29.971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19 8336,'0'0'3806,"9"0"-3499,27-1-70,70 1 874,-95 2-1007,-9-2-83,-1 1-1,1-1 1,-1 0 0,1 0 0,-1 0 0,1 0 0,-1 0 0,1 0 0,0 0 0,-1 0 0,4-1 0,29 1 579,-29-1-546,0 0 0,1 1-1,-1-1 1,0 1 0,0 1 0,9 0 0,-8 0-6,0 0-1,0-1 0,0 0 0,10-1 0,107-15 583,-94 14-481,-20 1-52,0 1 1,0 0-1,18 2 1,-17-1-21,-7-1-61,-1 1 0,1-1 0,0 0 0,0 1 0,-1 0 0,1 0 0,0 0 0,2 1 0,-3-1-10,-1-1 0,1 1 0,0 0 0,0-1 0,0 0 0,0 1 0,0-1 0,0 0 0,2 0 0,-2 0 0,-1 0 0,0 0-1,1 0 1,-1 0 0,0 0 0,1 0 0,-1 0 0,0 1 0,1-1-1,-1 0 1,0 1 0,0-1 0,0 1 0,1 0 0,-1-1 0,0 1-1,0 0 1,2 1 0,-3-1-5,1-1 0,0 0 0,0 1 0,0-1 0,0 0 0,-1 1 0,1-1 0,0 0 0,0 0 0,0 0 0,0 0 0,0 0 0,0 0 0,0 0 0,0 0 0,1 0 0,5 0-10,-7 0-35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0:0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1 883 8240,'0'0'7749,"12"-5"-7584,4-2-94,-2 2 43,0-1 1,-1-1 0,15-9-1,136-73 761,38-26-262,14-8 439,-191 106-768,0-2 0,0 0 0,-2-2 0,-1 0 0,32-39 0,30-32 564,-47 50-484,32-32 96,-59 65-380,0 0 0,1 1 0,0 0 0,1 0 0,15-7 0,17-11 108,-33 19-152,1 0-1,14-7 1,17-10-69,-28 14-2950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0:0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9040,'0'0'4192,"13"-7"-3799,91-45 816,-35 11 135,-48 27-777,0 1 1,42-19 0,-48 25-352,0-1 1,-1 0-1,0-1 1,25-21 0,10-7 438,-7 11 397,-40 26-576,6 0 494,2 6-966,-7-4-8,-1-1 0,1 1 1,-1-1-1,1 0 0,-1 0 0,1 0 1,0 0-1,-1-1 0,1 1 0,0-1 1,0 1-1,0-1 0,0 0 0,4 0 1,20-3-10,0 2 1,50 5-1,-68-4 9,0 0 0,0-1 0,17-2 0,-20 2 1,1 0 0,-1 0 0,1 0 0,-1 1 0,1 0 0,-1 0 0,1 1-1,12 3 1,-17-4 1,0 0 0,1 1-1,-1-1 1,0 0 0,1 0-1,-1 0 1,1-1-1,-1 1 1,0 0 0,1-1-1,2-1 1,-2 1-1,0 1 0,0-1 0,1 0 0,-1 1 0,0 0 0,7 0 0,117 9 83,-71-9-29,-23-1-16,-28 1-21,0-1 0,0 1 0,-1 0 0,1 0 0,0 0 0,5 2 0,-7-2-2,0 1 0,-1-1 0,1 0-1,0 0 1,-1 0 0,1-1 0,0 1 0,-1-1 0,1 1-1,-1-1 1,4-1 0,20-4 79,68 0 224,-36 0-154,-41 4-170,-13 1 15,1 0-1,-1 1 1,1-1 0,-1 1-1,1 0 1,-1 1 0,7 0-1,-5 0-1,0 0-1,0-1 0,-1 0 0,1 0 1,0-1-1,6 0 0,16-2 6,12 1 119,-39 2-120,18 0 6,-18 0 68,-10 8-23,-86 52 91,-36 25-91,103-65-65,2 1-1,-40 41 0,22-19-50,-2-2-1,-64 43 1,72-55 45,-7 0 12,33-23 0,1 1 0,-1 1 0,2 0 0,-15 14 0,12-9-12,-1 0 0,0-1 0,-29 18 0,37-26 1,0 1-1,0 0 0,0 1 1,1-1-1,-8 11 0,-14 13-63,16-17 64,0 1-1,1-1 1,1 1 0,0 1-1,-10 19 1,-21 31-16,27-48 27,9-12 0,0 1 0,1-1 0,0 1 0,0-1 0,-4 8 0,2-3 1,-1 0-1,-1-1 1,1 0 0,-1 0-1,-1-1 1,-12 11-1,5-10 311,15-8-390,0 1 0,0-1-1,-1 0 1,1 0 0,0 0 0,0 0-1,0 0 1,-1 1 0,1-1 0,0 0-1,0 0 1,-1 0 0,1 0-1,0 0 1,0 0 0,-1 0 0,1 0-1,0 0 1,0 0 0,-1 0-1,1 0 1,0 0 0,0 0 0,-1 0-1,1 0 1,0 0 0,0 0-1,-1 0 1,1 0 0,0 0 0,0-1-1,-1 1 1,1 0 0,0 0 0,0 0-1,0 0 1,-1-1 0,1 1-1,0 0 1,0 0 0,0 0 0,0-1-1,-1 1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51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0 14872,'0'0'3447,"1"11"-3299,1 14 43,-1 0 0,-3 26-1,-11 138 958,8-92-657,2-42 148,3 0-1,12 105 1,-9-114 153,-3-46-667,4-3 69,4-8-307,-1-1 0,10-19 0,-9 16-2526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0:0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0 7232,'0'0'8281,"-10"12"-8000,-84 87 776,80-86-834,-194 168 1640,83-76-993,109-92-602,-23 23-1,17-14-26,-10 0 89,28-20-244,-1 1-1,1-1 1,0 1 0,1 0-1,-1 0 1,0 0-1,1 1 1,0-1-1,-6 8 1,5-8 139,7-6 67,17-8-250,0-1-1,0-1 1,-1 0-1,26-25 1,-11 2-2882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0:0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10248,'0'0'9089,"10"-5"-8753,28-12-10,-36 16-220,1 0 0,0 0 0,-1 0 0,1 0 0,0 0-1,0 1 1,0 0 0,0-1 0,-1 1 0,1 0-1,0 1 1,0-1 0,0 0 0,0 1 0,-1-1 0,1 1-1,0 0 1,-1 0 0,5 2 0,12 3 184,9-2-60,0-2 0,0-1 0,45-4 0,5 0 14,21-1 35,107-16 1,3 8 2,-126 10-163,121 9 193,-38 1-51,-137-9-177,-1-2 0,1 0 0,38-11 0,81-29 361,-130 37-386,-11 4-27,1 0 14,-1 0 1,1-1 0,0 0 0,0 0-1,-1-1 1,0 0 0,0 0-1,0-1 1,7-5 0,-3 2 243,-2 0-3891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0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84 7936,'0'0'9834,"-2"14"-9565,-13 177 819,10-115-497,-1 56 604,12-39-126,-5-90-933,-1 1 0,1 0 0,0-1 0,0 1 0,0-1 0,1 1 0,2 4 0,-2-7 36,-1 0 0,0 0 0,1 0 0,0 0 0,-1 0 0,1-1 0,-1 1 0,1-1 0,0 1 0,-1-1 0,1 0 0,2 0 0,31 3-437,-24-2 439,5 0-147,1-1-1,-1-1 0,17-3 0,9-1 3,41-1-1,-10-1-61,106 5 0,68-3-39,-182 0 40,1 3 1,115 10 0,-141-4 30,54-1 0,19 0 1,32 4 0,-120-5 0,-20-1 0,1-1 0,-1 1 0,0-1 0,1 0 0,6-2 0,-2 0 3,-1 1-1,0 0 1,1 0-1,-1 1 1,1 0-1,18 2 1,-24-1 5,0 0 0,1-1 0,-1 1 0,1-1 0,-1 0 0,8-2 0,-8 2-3,1-1-1,0 1 1,-1 0 0,1 0 0,-1 1 0,1-1-1,5 2 1,26 4 67,-35-6-65,-1 0 0,1 0-1,0 0 1,-1 0-1,1 0 1,-1 1 0,1-1-1,-1 0 1,1 0 0,-1 0-1,1-1 1,-1 1 0,1 0-1,-1 0 1,1 0 0,0 0-1,-1 0 1,1-1-1,-1 1 1,1 0 0,-1 0-1,0-1 1,1 1 0,-1 0-1,1-1 1,-1 1 0,1 0-1,-1-1 1,0 1-1,1-1 1,-1 1 0,0-1-1,0 1 1,1-1 0,-1 1-1,0-1 1,0 1 0,0-1-1,1 1 1,-1-1 0,0 1-1,0-1 1,0 1-1,0-2 1,0-31 192,0 24-225,-4-30 94,-1 1 0,-2-1 0,-14-46 0,11 48 46,7 27-53,1 0 1,0 0-1,1 0 1,0 0-1,2-19 1,-1 24-36,1 1 0,-1-1 0,1 0 0,1 1 0,-1-1 0,1 1 1,0 0-1,0 0 0,0-1 0,0 1 0,1 1 0,-1-1 1,1 0-1,6-6 0,133-129-198,-96 89-3324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0:0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1521 1 9744,'0'0'9229,"-7"11"-8915,5-8-286,-2 3 12,0-1 1,1 1-1,-1 0 0,1 0 1,1 0-1,-1 1 0,1-1 1,1 0-1,-1 1 0,1 0 0,0-1 1,0 1-1,1 8 0,8 67 479,2 54 380,-9-88-595,0-30-46,0 0-1,-2 1 1,-4 31-1,-4-11 362,4-24 115,5-15-692,0 0 0,0 0 0,0 0 0,0 0 0,0 0 0,0 0 0,0 0 0,0 0 0,0 0 0,0 0 0,0 0 0,0 0 0,0 0 0,0 0 0,-1 0 0,1 0 1,0 0-1,0 0 0,0 0 0,0 0 0,0 0 0,0 0 0,0 0 0,0 0 0,0 0 0,0 0 0,0 0 168,-1 0-168,1-1-17,0 0 0,0 0 0,0 0 0,0 0 0,-1 0-1,1 0 1,0 0 0,-1 0 0,1 0 0,-1 0 0,1 0 0,-1 0 0,0 0-1,1 0 1,-1 0 0,0 0 0,0 1 0,1-1 0,-1 0 0,0 0-1,0 1 1,-1-1 0,1 1 10,-12 1 73,4 3-112,1 0 1,0 1-1,0 0 0,1 0 1,-1 1-1,1 0 0,1 1 1,-1-1-1,-6 10 0,-17 14-6,-30 18-7,37-32-5,-31 30 0,2 2-25,-88 60 0,27-23 28,71-54 18,-72 40 0,41-28 4,-62 55 72,87-65-46,37-26-29,0 0-1,0 1 1,1 0-1,0 1 1,-17 18-1,-54 91-44,47-67 15,-52 62 1,68-91 29,-22 36 0,27-40 0,7-9 8,-1-1 0,0 0 0,-11 9 1,-8 8 16,13-11 20,0 0 0,-1 0 1,-18 12-1,45-47-42,-6 7-13,16-29-3270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0:4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71 9648,'0'0'13009,"-10"-6"-12740,-67-42 810,39 36-40,22 8-622,-21 8 585,30-4-893,0 0 0,1 0-1,-1 1 1,0 0 0,1 0-1,-1 1 1,1 0-1,-10 4 1,-49 27 968,54-26-887,2 1 0,-1-1 1,1 2-1,0-1 0,0 2 0,-12 17 1,-1 10 491,17-29-583,0 1 0,1-1 0,0 1-1,1 0 1,-3 10 0,-4 11 132,9-28-208,0 1 1,0 0-1,1-1 0,-1 1 0,1 0 0,0-1 0,-1 1 0,1 0 0,1-1 0,-1 1 0,1 5 0,1 11 155,-4 2 57,2-17-202,-1 0 1,1 0-1,0 0 0,0 0 0,0 0 1,1 4-1,5 29 139,-5-26-95,0 0 0,1 0 0,6 17 0,0-4-77,-7-19 0,0 0 0,1 1 0,0-1 0,0 0 0,1 0 0,-1-1 0,1 1 0,0 0 0,0-1 0,6 7 0,-2-5 0,0 1 0,1-1 0,-1 0 0,1-1 0,0 0 0,0 0 0,1-1 0,-1 0 0,1 0 0,0-1 0,0 0 0,15 3 0,0-2 0,1 0 0,0-1 0,0-1 0,0-2 0,0 0 0,0-2 0,0-1 0,-1-1 0,45-12 0,-32-3 0,-33 16 0,1 0 0,0 0 0,0 0 0,0 1 0,0 0 0,1 0 0,6-2 0,-10 4 0,0-1 0,-1 0 0,1 1 0,0-1 0,-1 0 0,1 0 0,-1 0 0,1 0 0,-1 0 0,0-1 0,0 1 0,1 0 0,-1 0 0,0-1 0,0 1 0,0-1 0,0 1 0,0-1 0,-1 0 0,1 1 0,0-1 0,-1 0 0,1 1 0,-1-1 0,0 0 0,0 0 0,1 1 0,-1-3 0,0 2 0,0 0 0,1 0 0,-1 0 0,0 0 0,0-1 0,0 1 0,-1 0 0,1 0 0,0 0 0,-1 0 0,1 0 0,-1 0 0,0 0 0,0 0 0,1 1 0,-1-1 0,-1 0 0,1 0 0,0 1 0,0-1 0,-1 0 0,1 1 0,-3-3 0,-10-7 0,14 10 0,-1 0 0,0 0 0,0 0 0,0 0 0,0 0 0,0 0 0,0 0 0,0 0 0,0 1 0,0-1 0,0 1 0,0-1 0,-1 1 0,1-1 0,0 1 0,0-1 0,-1 1 0,-1 0 0,-6-1 0,1 0 0,0-1 0,0 0 0,0 0 0,-13-6 0,-13-4 0,3 12 0,-8-12 0,28 13 0,10 0 0,0-1 0,0 1 0,0-1 0,-1 0 0,1 1 0,0-1 0,0 0 0,0 0 0,0 0 0,-1 0 0,1 0 0,0 0 0,0 0 0,-2-1 0,-10-6 0,17 3 0,5-1 0,-4 3 0,-1 0 0,1 0 0,-1 1 0,1-1 0,0 1 0,-1 0 0,9 0 0,8-3 0,104-21 0,-45 11 0,-58 14 0,-19 0 0,0 1 0,0-1 0,0 0 0,0 0 0,0-1 0,-1 1 0,1 0 0,5-3 0,4 9 0,-12-3 0,8-10 977,0-2-5889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0:4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106 188 9344,'0'0'19022,"10"-2"-18752,67-13 500,-69 15-637,-1 0 1,1 0-1,-1 1 0,1-1 1,-1 2-1,9 2 0,-9-2 63,-1-1-1,1 0 0,-1 1 0,1-2 1,0 1-1,-1-1 0,1 0 0,12-2 0,4-1 57,-20 3-224,0 0-1,0-1 1,0 1-1,0 0 0,0-1 1,0 0-1,0 0 0,0 0 1,-1 0-1,1 0 1,0 0-1,0-1 0,-1 1 1,4-4-1,4-3-27,-9 8 0,0-1 0,1 0 0,-1 0 0,0 1 0,0-1 0,0 0 0,0 0 0,0 0 0,-1 0 0,1 0 0,0 0 0,0 0 0,0 0 0,-1 0 0,1-1 0,-1 1 0,1 0 0,-1 0 0,1-1 0,-1 1 0,0 0 0,0-1 0,0 1 0,0 0 0,1 0 0,-2-1 0,1-1 0,-1-5 0,-1 1 0,0-1 0,0 1 0,-1 0 0,0-1 0,0 2 0,-1-1 0,0 0 0,0 1 0,-6-8 0,7 10 0,-1 1 0,1 0 0,-1 0 0,1 0 0,-1 0 0,0 0 0,0 1 0,0 0 0,-1 0 0,1 0 0,-1 0 0,1 1 0,-1-1 0,1 1 0,-1 0 0,0 1 0,1-1 0,-7 1 0,-1 0 0,-1 0 0,1 0 0,-1 2 0,1-1 0,-1 2 0,1 0 0,0 0 0,0 1 0,0 0 0,1 1 0,-1 1 0,1 0 0,-19 13 0,14-7 0,9-8 0,0 1 0,0 1 0,-10 10 0,10-7 0,1 0 0,0 0 0,0 0 0,1 1 0,0-1 0,1 1 0,0 1 0,1-1 0,0 1 0,0-1 0,1 1 0,0 0 0,1 0 0,1 0 0,-1-1 0,3 15 0,-1-21 0,0 0 0,0 0 0,1 0 0,-1 0 0,1-1 0,0 1 0,0 0 0,3 3 0,4 8 0,-7-13 0,-1-1 0,0 1 0,1 0 0,-1-1 0,1 1 0,0-1 0,-1 0 0,1 0 0,0 1 0,0-1 0,0 0 0,0 0 0,0-1 0,0 1 0,4 1 0,36 6 0,-32-7 0,23 6 0,-23-4 0,1-1 0,-1 0 0,1-1 0,20 0 0,9-4 0,1 2 0,-1 2 0,64 9 0,-44-3 0,-19-12 850,-17 0-5635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1:06.18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92 705 6632,'0'0'20098,"-10"9"-19989,-32 29 5,40-36-99,0 0 1,0 1 0,0-1 0,0 1 0,1 0-1,-1-1 1,1 1 0,-1 0 0,1 0 0,0 0-1,0 0 1,1 0 0,-1 0 0,0 0 0,1 1 0,0-1-1,0 0 1,0 0 0,0 4 0,0 14 82,-9 37 466,0 96 0,9-148-483,0 2 536,5-12-39,2-3-583,-2 0 101,1 0 0,-1-1 0,0 1 0,6-15 0,11-15 169,19-31 95,-1 3-111,-11 19-42,-22 33-127,0 1 0,1 1 0,0 0 0,11-12 0,-14 18-35,15-13 214,-20 18-253,0-1-1,1 1 1,-1 0 0,1 0 0,-1-1 0,1 1 0,-1 0 0,0 0 0,1 0 0,-1-1 0,1 1-1,-1 0 1,1 0 0,-1 0 0,1 0 0,-1 0 0,1 0 0,-1 0 0,1 0 0,-1 0 0,1 0-1,-1 0 1,1 1 0,-1-1 0,0 0 0,1 0 0,-1 0 0,1 0 0,-1 1 0,1-1 0,-1 0-1,0 1 1,1-1 0,-1 0 0,0 1 0,1-1 0,-1 0 0,0 1 0,1-1 0,-1 1 0,0-1-1,1 1 1,14 22 136,-13-20-132,1 0 0,-1 0-1,0 1 1,0-1-1,0 1 1,0-1-1,-1 1 1,1-1-1,1 7 1,0 10 37,-1-1 1,-1 1-1,-1 0 1,-3 35-1,0 12-47,4-72 0,1 0 0,0-1 0,-1 1 0,2 0 0,-1 0 0,0 1 0,6-8 0,7-17 0,-5 1 0,-2 6 0,13-28 0,-19 45 0,1 0 0,0 1 0,0-1 0,0 0 0,1 1 0,0 0 0,-1 0 0,2 0 0,-1 0 0,8-5 0,44-31 0,-54 40 0,-1 1 0,1 0 0,-1 0 0,0 0 0,1 0 0,-1 0 0,0 0 0,0 0 0,0 0 0,0 0 0,0 1 0,0-1 0,0 0 0,0 1 0,0-1 0,1 4 0,10 66 0,-11-51 0,6 35 0,-4-36 0,2 35 0,-5-51 0,0-1 0,0 1 0,0-1 0,0 0 0,0 1 0,0-1 0,1 1 0,0-1 0,-1 0 0,1 1 0,0-1 0,0 0 0,0 0 0,0 0 0,1 0 0,-1 0 0,0 0 0,1 0 0,0 0 0,3 3 0,-4-4 0,1 1 0,-1-1 0,0 0 0,1 1 0,-1 0 0,0-1 0,0 1 0,0 0 0,0-1 0,0 1 0,-1 0 0,1 0 0,0 3 0,1-1 0,-1-3 0,0 0 0,0 0 0,0 0 0,0 0 0,0 0 0,0-1 0,1 1 0,-1 0 0,0-1 0,1 1 0,-1-1 0,0 1 0,1-1 0,-1 0 0,3 1 0,22 2 0,-20-3 0,-1 0 0,1-1 0,0 0 0,-1 0 0,1 0 0,-1 0 0,1-1 0,6-3 0,-5 2 0,-1 1 0,0-1 0,1 2 0,0-1 0,8 0 0,2-1 0,1-1 0,-1-1 0,0 0 0,0-1 0,0-1 0,26-15 0,-34 17 0,3 0 0,0-1 0,-1-1 0,0 0 0,0-1 0,-1 0 0,15-15 0,-18 15 0,-3 5 0,-1-1 0,0 1 0,0-1 0,0 0 0,0 0 0,-1 0 0,1 0 0,-1 0 0,0-1 0,2-5 0,-3 5 0,1 1 0,-1 0 0,0 0 0,0 0 0,0 0 0,0 0 0,-1 0 0,0 0 0,0 0 0,0 0 0,0 0 0,0 0 0,-2-5 0,1 6 0,1 1 0,-1 0 0,0 0 0,0 0 0,1 0 0,-2 0 0,1 0 0,0 1 0,0-1 0,0 0 0,-1 0 0,1 1 0,-1-1 0,-2-2 0,2 4 0,1-1 0,0 0 0,0 1 0,-1-1 0,1 1 0,0 0 0,-1-1 0,1 1 0,-1 0 0,1 0 0,0-1 0,-1 1 0,1 0 0,-1 1 0,1-1 0,0 0 0,-1 0 0,1 0 0,0 1 0,-1-1 0,1 1 0,0-1 0,-1 1 0,-1 1 0,-2 1 0,-1 0 0,1 1 0,0 0 0,0 0 0,0 0 0,0 1 0,1 0 0,-6 7 0,2 1 0,0 1 0,-7 17 0,10-21 0,0 0 0,0 1 0,1 0 0,1 0 0,0 1 0,-3 22 0,5-29 0,1 1 0,0-1 0,0 0 0,0 0 0,1 0 0,-1 1 0,1-1 0,1 0 0,-1 0 0,1 0 0,-1 0 0,2-1 0,-1 1 0,0 0 0,5 5 0,-5-7 0,0 0 0,0 0 0,0 0 0,1 0 0,-1 0 0,1-1 0,-1 1 0,1-1 0,0 0 0,0 1 0,0-1 0,0-1 0,1 1 0,-1 0 0,0-1 0,1 0 0,-1 0 0,1 0 0,-1 0 0,5 0 0,0 0 0,0 0 0,0 0 0,0-1 0,0 0 0,0-1 0,0 0 0,0 0 0,-1-1 0,1 0 0,0 0 0,-1-1 0,1 1 0,-1-2 0,0 1 0,0-1 0,11-8 0,8-12 0,-12 13 0,-2-1 0,1 0 0,-2 0 0,1-2 0,17-27 0,14-51 0,2-4 0,-36 79 0,-2 0 0,0-1 0,7-29 0,10-25 0,25-70 0,-34 90 0,-9 26 0,-1 0 0,-1-1 0,-1 1 0,-2-1 0,-2-33 0,1-16 0,1 68 0,-1 0 0,0 1 0,-1-1 0,0 0 0,-4-14 0,-3 8 0,4 13 0,3 9 0,-9 10 0,1-6 0,-44 136 0,44-113 0,1 0 0,2 0 0,-2 49 0,5-48 0,-3 30 0,-11 153 0,18-195 0,0 1 0,2-1 0,1 0 0,10 34 0,-13-54 0,1-1 0,-1 0 0,0 0 0,1 0 0,0 0 0,0 0 0,0 0 0,0-1 0,0 1 0,0 0 0,1-1 0,-1 0 0,1 0 0,0 1 0,0-2 0,-1 1 0,1 0 0,0 0 0,7 1 0,-4 0 0,1-1 0,0 0 0,0-1 0,0 1 0,1-1 0,-1-1 0,0 1 0,11-2 0,43-8 0,-56 8 0,0 0 0,0-1 0,0 0 0,0 0 0,0 0 0,-1-1 0,1 1 0,-1-1 0,5-4 0,23-19 0,-20 16 0,0 0 0,-1 0 0,15-18 0,29-32 0,-47 53 0,-7 6 0,0 0 0,0 0 0,0 1 0,0-1 0,0 0 0,0 1 0,0-1 0,1 1 0,-1-1 0,0 1 0,0 0 0,0-1 0,1 1 0,-1 0 0,0 0 0,0 0 0,1 0 0,-1 0 0,0 0 0,0 0 0,1 0 0,-1 1 0,0-1 0,0 0 0,0 1 0,1-1 0,-1 1 0,0-1 0,0 1 0,0 0 0,0-1 0,0 1 0,0 0 0,0 0 0,0 0 0,1 1 0,4 4 0,0 1 0,0-1 0,8 15 0,-13-21 0,5 3 0,-4-3 0,-18-9 0,-1 0 0,11 8 0,0 0 0,0 0 0,0 0 0,0 1 0,0 0 0,0 0 0,0 0 0,0 1 0,0 0 0,0 0 0,0 1 0,0-1 0,0 1 0,0 1 0,1-1 0,-1 1 0,1 0 0,0 0 0,-6 5 0,5-4 0,0 1 0,1 0 0,0 0 0,0 0 0,0 1 0,0 0 0,1 0 0,0 0 0,1 0 0,-1 0 0,1 1 0,0 0 0,1 0 0,0 0 0,-3 11 0,4-12 0,1 0 0,-1 0 0,1 0 0,0-1 0,1 1 0,-1 0 0,1 0 0,0 0 0,3 9 0,-3-13 0,0 1 0,1 0 0,-1-1 0,0 0 0,1 1 0,0-1 0,0 0 0,-1 0 0,1 1 0,0-1 0,1-1 0,-1 1 0,0 0 0,0-1 0,1 1 0,-1-1 0,1 0 0,0 1 0,-1-1 0,1 0 0,0-1 0,3 2 0,0-1 0,0-1 0,1 1 0,-1-1 0,0 0 0,0-1 0,1 1 0,-1-1 0,0-1 0,0 1 0,0-1 0,0 0 0,0 0 0,-1-1 0,1 1 0,0-1 0,-1-1 0,0 1 0,0-1 0,0 0 0,0 0 0,-1 0 0,0-1 0,1 1 0,-1-1 0,-1 0 0,1 0 0,-1-1 0,0 1 0,0-1 0,3-9 0,-1-1 0,-1 0 0,0 0 0,-1 0 0,0-1 0,-1-20 0,-1 36 0,-2 0 0,1 0 0,0 1 0,0-1 0,0 0 0,0 0 0,0 0 0,-1 0 0,1 1 0,0-1 0,-1 0 0,1 0 0,0 1 0,-1-1 0,1 0 0,-1 1 0,1-1 0,-1 1 0,0-2 0,0 2 0,1 0 0,0 1 0,0-1 0,-1 0 0,1 0 0,0 0 0,0 0 0,-1 0 0,1 0 0,0 0 0,0 1 0,-1-1 0,1 0 0,0 0 0,0 0 0,0 1 0,-1-1 0,1 0 0,0 0 0,0 1 0,0-1 0,0 0 0,0 0 0,-1 1 0,1-1 0,0 0 0,0 0 0,0 1 0,0-1 0,0 1 0,-1 1 0,-6 20 0,0-1 0,-5 37 0,11-52 0,1 1 0,-1 0 0,1 0 0,0 0 0,1 0 0,0-1 0,0 1 0,0 0 0,1 0 0,0-1 0,0 1 0,1-1 0,4 8 0,2 4 0,-8-15 0,0 0 0,1 0 0,-1 0 0,0-1 0,1 1 0,0 0 0,0-1 0,0 1 0,0-1 0,0 1 0,0-1 0,1 0 0,-1 0 0,1 0 0,-1 0 0,1 0 0,0-1 0,6 3 0,-4-2 0,1-1 0,0 0 0,0-1 0,0 1 0,-1-1 0,1 0 0,0-1 0,0 1 0,0-1 0,-1 0 0,1 0 0,0-1 0,-1 0 0,9-4 0,0-2 0,0 0 0,0-2 0,23-20 0,-30 23 0,0 0 0,0 0 0,-1-1 0,0 0 0,-1 0 0,8-14 0,23-58 0,-9 16 0,4 0 0,43-126 0,-63 151 0,-1 0 0,-2-1 0,-2 0 0,2-75 0,-8 93 0,-1 1 0,-1-1 0,0 0 0,-9-29 0,4 36 0,7 14 0,0 1 0,0 0 0,0 0 0,0 0 0,0 0 0,0-1 0,-1 1 0,1 0 0,0 0 0,0 0 0,0 0 0,0 0 0,-1 0 0,1-1 0,0 1 0,0 0 0,0 0 0,0 0 0,-1 0 0,1 0 0,0 0 0,0 0 0,-1 0 0,1 0 0,0 0 0,0 0 0,0 0 0,-1 0 0,1 0 0,0 0 0,0 0 0,0 0 0,-1 0 0,0 2 0,-1 0 0,1-1 0,-1 1 0,1 0 0,0 0 0,0 0 0,0 0 0,-2 3 0,-2 6 0,-9 22 0,0 1 0,3 0 0,1 1 0,1 0 0,-5 46 0,7-7 0,2 101 0,5-166 0,0 3 0,1 0 0,0-1 0,1 1 0,0-1 0,1 0 0,1 0 0,-1 0 0,10 19 0,-11-25 0,0 0 0,-1 0 0,1 0 0,-1 1 0,-1-1 0,1 7 0,-1-7 0,1 1 0,0-1 0,0 1 0,0-1 0,4 10 0,-3-8 0,1-1 0,0 1 0,0-1 0,1 0 0,0 0 0,0 0 0,1-1 0,-1 1 0,1-1 0,0 0 0,1 0 0,-1-1 0,7 5 0,-5-5 0,-1 0 0,1-1 0,0 0 0,0 0 0,0-1 0,0 0 0,1 0 0,-1-1 0,11 1 0,-16-1 0,0-1 0,1 0 0,-1 0 0,0 0 0,1 0 0,-1-1 0,0 1 0,1 0 0,-1-1 0,0 0 0,0 0 0,0 1 0,0-1 0,0-1 0,0 1 0,0 0 0,0 0 0,0-1 0,0 1 0,0-1 0,-1 1 0,1-1 0,-1 0 0,1 0 0,-1 0 0,0 0 0,0 0 0,0 0 0,0 0 0,0 0 0,0 0 0,0 0 0,-1 0 0,1-4 0,0 4 77,-1 0 1,0 0-1,0 0 0,0 0 0,-1 0 1,1 0-1,0 0 0,-1 0 0,1 0 1,-2-3-1,-5-8-4862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1:06.8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14 8840,'0'0'9763,"16"-3"-9303,-6 1-372,3-1 20,0 1 0,0 0 0,0 1 0,0 0 0,-1 1 0,1 1 0,14 2 0,103 9 1245,-16-2-122,-92-7-627,1 0-1,37-1 0,-54-2-740,1-1-1,-1 0 1,0 0-1,1 0 1,-1-1-1,0 1 0,0-1 1,0-1-1,0 1 1,-1-1-1,1 0 0,-1-1 1,9-6-1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1:12.6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136 253 9240,'0'0'9378,"-11"8"-9050,-37 25 4,42-28-223,-1 1-1,2-1 0,-1 1 1,1 1-1,-1-1 1,2 1-1,-1 0 0,1 0 1,0 0-1,1 1 1,-1-1-1,1 1 1,1 0-1,0 0 0,-3 15 1,2-9 31,2-6-29,0 0 1,0 0-1,1 0 1,0 1-1,1-1 1,0 0-1,0 0 1,1 0 0,0 0-1,0 0 1,1-1-1,7 16 1,-9-20-61,1 0 0,0 1 0,1-1 0,-1 0 0,0 0 0,1 0 1,0 0-1,-1-1 0,1 1 0,0-1 0,1 1 0,4 2 0,-5-4-24,-1 0 0,1 0 0,-1-1-1,1 1 1,-1-1 0,1 0 0,-1 1 0,1-1-1,0 0 1,-1 0 0,1-1 0,-1 1 0,1-1-1,-1 1 1,1-1 0,-1 0 0,1 0 0,-1 0-1,0 0 1,4-2 0,3-2 31,-1 0 0,0 0 0,0 0 0,0-1 0,-1 0 0,0-1 0,0 1 0,0-1 0,-1-1 0,0 1 0,-1-1 0,1 0 0,4-12 0,16-33 579,-25 46-278,-6 12 23,4-4-353,0 1-1,1-1 0,-1 1 0,0 0 0,1 0 0,-1-1 0,1 1 0,-1 0 1,1 0-1,0-1 0,0 4 0,3 23 165,3 12 44,-6-37-223,1-1 0,0 0 1,1 1-1,-1-1 0,0 0 0,1 0 1,-1 0-1,1 0 0,-1 0 0,1 0 1,0 0-1,0 0 0,0-1 1,3 3-1,2 0 31,0 0 1,1-1-1,-1 0 1,1 0-1,0-1 0,0 0 1,0 0-1,0-1 1,0 0-1,1 0 1,-1-1-1,0 0 0,0 0 1,1-1-1,-1 0 1,0-1-1,0 0 1,15-5-1,-17 5 22,1-1 0,-1 0 0,0 0 0,0 0 0,0-1 0,0 0 0,-1 0 0,1 0 0,-1-1 0,0 0 0,0 0 0,-1 0 0,0 0 0,0-1 0,0 0 0,0 0 0,-1 0 0,0 0 0,0 0 0,-1-1 0,0 1 0,3-13 0,-5 12 33,0 0 1,0 0-1,-1 0 0,0 1 1,0-1-1,-1 0 1,1 1-1,-1-1 0,-6-11 1,0 9 52,-2-4 60,10 13-209,0 0 0,0-1 0,0 1-1,0 0 1,0 0 0,0 0-1,0 0 1,0 0 0,0-1 0,0 1-1,0 0 1,0 0 0,0 0-1,0 0 1,0 0 0,0 0-1,0-1 1,0 1 0,0 0 0,0 0-1,0 0 1,0 0 0,0 0-1,0 0 1,-1-1 0,1 1 0,0 0-1,0 0 1,0 0 0,0 0-1,0 0 1,0 0 0,0 0 0,-1 0-1,1 0 1,0 0 0,0 0-1,0 0 1,0 0 0,0-1 0,0 1-1,-1 0 1,1 0 0,0 0-1,0 0 1,0 0 0,0 0 0,0 0-1,-1 0 1,1 1 0,0-1-1,0 0 1,0 0 0,0 0-1,0 0 1,0 0 0,-1 0 0,1 0-1,0 0 1,0 0 0,0 0-1,0 0 1,0 0 0,0 0 0,0 1-1,0-1 1,-1 0 0,1 0-1,25-7-4,-5 3 22,31 0-1,-30 3 21,31-6 0,-45 6-35,0-1 0,-1 0 0,1 0 0,-1-1 0,1 0 0,-1 0 0,0 0 0,9-8 0,0 0 44,-1-1 0,24-27 0,-33 33-19,-1 1 1,0-2-1,0 1 0,0 0 0,-1-1 0,0 0 1,0 1-1,-1-1 0,1 0 0,0-10 1,1-11 176,0-1 1,-2-31-1,-5 49 51,-4 16-143,-5 20-146,0 11-35,2 0 0,1 1-1,-5 57 1,3-22-11,6-30 15,1 68-1,5-85 74,0-20-6,0 1 0,-1-1 0,0 1 1,-1 10-1,1 6 11,1-20-7,-1 0 1,0 0 0,1 0 0,-1 1 0,0-1-1,0 0 1,-1 0 0,1 0 0,0 0 0,-1 0 0,1 0-1,-1 0 1,-1 4 0,2-6-6,0 0 1,-1 1-1,1-1 0,0 0 1,0 1-1,0-1 0,0 0 1,0 1-1,0-1 0,0 0 0,0 1 1,0-1-1,0 0 0,0 1 1,0-1-1,0 0 0,0 1 1,0-1-1,0 0 0,0 1 1,0-1-1,0 0 0,0 1 1,1-1-1,-1 0 0,0 0 0,0 1 1,0-1-1,1 0 0,-1 0 1,0 1-1,0-1 0,1 0 1,-1 1-1,1-1-2,-1 0-1,0 0 1,0 0-1,0 0 1,1 0 0,-1 0-1,0 0 1,0 0-1,0 0 1,1 0-1,-1 0 1,0 0 0,0 0-1,0 0 1,1 0-1,-1 0 1,0 0 0,0 0-1,0 0 1,1 0-1,-1 0 1,0 0-1,0 0 1,0 0 0,1 0-1,-1 0 1,0 0-1,0-1 1,0 1 0,0 0-1,0 0 1,1 0-1,-1 0 1,0 0 0,0-1-1,0 1 1,0 0-1,0 0 1,0 0-1,0-1 1,1 1 0,-1 0-1,0 0 1,0 0-1,0-1 1,0 1 0,0 0-1,0 0 1,0 0-1,0-1 1,0 1-1,0 0 1,0 0 0,0 0-1,0-1 1,-1 1-1,1 0 1,1-9-3,-1 1 0,2-1 0,-1 1 0,1-1 0,0 1 0,1 0 0,3-10 0,32-53 0,-6 12 0,-30 53 0,1 0 0,0 1 0,0-1 0,0 1 0,1 0 0,0 0 0,0 0 0,0 0 0,0 1 0,1-1 0,0 1 0,0 0 0,10-5 0,-15 9 0,1 0 0,-1 0 0,0 0 0,1 0 0,-1 0 0,0 0 0,1 0 0,-1 0 0,1 0 0,-1 0 0,0 0 0,1 0 0,-1 1 0,0-1 0,1 0 0,-1 0 0,0 0 0,1 1 0,-1-1 0,0 0 0,0 0 0,1 1 0,-1-1 0,0 0 0,0 1 0,1-1 0,-1 0 0,0 0 0,0 1 0,0-1 0,0 1 0,1-1 0,-1 0 0,0 1 0,0-1 0,0 1 0,5 16 0,-5-16 0,9 36 0,-1-1 0,-2 1 0,1 47 0,-7-77 0,0-1 0,0 1 0,1-1 0,0 1 0,0-1 0,1 0 0,0 0 0,0 1 0,5 8 0,-5-13 0,0 0 0,0-1 0,1 1 0,-1-1 0,1 1 0,-1-1 0,1 0 0,0 0 0,-1 0 0,1 0 0,0-1 0,0 1 0,0-1 0,-1 0 0,1 1 0,0-1 0,0-1 0,0 1 0,0 0 0,-1-1 0,6-1 0,-1-1 0,0-1 0,0 0 0,0 0 0,-1-1 0,0 0 0,0 0 0,0 0 0,7-10 0,39-55 0,-47 62 0,35-60 0,-37 61 0,0 3 0,-2 13 0,0 9 0,0 0 0,7 25 0,-1-1 0,-4-31 0,-1-1 0,1 0 0,0 0 0,1 0 0,0-1 0,11 17 0,-15-25 0,1 0 0,0 0 0,-1 0 0,1 0 0,0 0 0,0-1 0,0 1 0,-1 0 0,1-1 0,0 1 0,0 0 0,0-1 0,0 1 0,0-1 0,0 0 0,0 1 0,0-1 0,0 0 0,1 1 0,0-1 0,2 0 0,-1 0 0,1 0 0,-1 0 0,0-1 0,1 1 0,5-3 0,1-1 0,1 0 0,-2 0 0,15-9 0,-16 7 0,0 0 0,-1-1 0,1 0 0,-1-1 0,-1 0 0,1 0 0,-2 0 0,1-1 0,-1 1 0,0-1 0,4-11 0,24-39 0,-16 32 0,23-46 0,-33 58 0,0-7 0,-7 20 0,0-1 0,1 1 0,-1 0 0,1 0 0,0-1 0,0 1 0,0 0 0,0 0 0,0 0 0,0 0 0,3-4 0,-4 6 0,0 0 0,0 0 0,1 0 0,-1 0 0,0 0 0,0 0 0,0-1 0,0 1 0,1 0 0,-1 0 0,0 0 0,0 0 0,0 0 0,0 0 0,1 0 0,-1 0 0,0 0 0,0 0 0,0 0 0,1 0 0,-1 0 0,0 0 0,0 0 0,0 0 0,1 0 0,-1 0 0,0 0 0,0 0 0,0 1 0,0-1 0,1 0 0,-1 0 0,0 0 0,0 0 0,0 0 0,0 0 0,0 0 0,1 1 0,-1-1 0,0 0 0,0 0 0,0 0 0,0 0 0,0 1 0,0-1 0,0 0 0,0 0 0,0 0 0,0 0 0,0 1 0,6 17 0,-1 24 0,-3 134 0,-2-167 0,0 1 0,-1-1 0,0 1 0,-1 0 0,0-1 0,-4 11 0,6-20 0,-1 1 0,0-1 0,1 0 0,-1 1 0,0-1 0,1 0 0,-1 0 0,1 0 0,-1 1 0,0-1 0,1 0 0,-1 0 0,0 0 0,1 0 0,-1 0 0,0-1 0,1 1 0,-1 0 0,0 0 0,0-1 0,-7-5 0,1-1 0,0 0 0,0-1 0,1 1 0,-1-2 0,2 1 0,-8-15 0,15 26 0,1 0 0,0-1 0,1 1 0,-1-1 0,0 0 0,1 0 0,-1 0 0,1 0 0,0-1 0,3 2 0,56 20 0,-51-19 0,-5-2 0,0 0 0,-1-1 0,1 0 0,0 0 0,0-1 0,0 0 0,0 0 0,0 0 0,0-1 0,-1 0 0,1 0 0,0-1 0,0 0 0,-1 0 0,10-4 0,5-5 0,0-1 0,-1-1 0,20-15 0,-24 16 0,-10 8 0,0-1 0,-1 0 0,1 0 0,-1-1 0,-1 0 0,1 0 0,-1 0 0,1 0 0,-2-1 0,1 1 0,2-8 0,1-7 0,-1 0 0,6-30 0,-1 3 0,-2 2 0,6-76 0,-10 77 0,-6 28 0,0 15 0,1 1 0,-1-1 0,1 0 0,0 0 0,0 0 0,0 1 0,0-1 0,0 0 0,0 0 0,1 0 0,-1 0 0,1 1 0,0-3 0,-1 3 0,1 1 0,-1-1 0,0 1 0,0-1 0,0 0 0,0 1 0,0-1 0,0 1 0,0-1 0,0 0 0,0 1 0,0-1 0,0 1 0,0-1 0,0 1 0,0-1 0,0 0 0,0 1 0,-1-1 0,1 1 0,0-1 0,0 1 0,-1-1 0,1 1 0,0-1 0,-1 1 0,1-1 0,-1 1 0,1 0 0,-1-1 0,1 1 0,0 0 0,-2-1 0,-4 19 0,-14 41 0,4 1 0,2 1 0,-8 69 0,16-87 0,-14 132 0,20-172 0,0 25 0,0-35 0,2 0 0,-1 1 0,1-1 0,0 1 0,0 0 0,1 0 0,5-10 0,7-19 0,-12 25 0,0-1 0,1 1 0,0 0 0,1 0 0,0 0 0,1 1 0,0 0 0,0 0 0,1 0 0,12-13 0,-3 8 0,-3 2 0,1 0 0,22-14 0,-32 23 0,0 1 0,0 0 0,0 0 0,0 0 0,1 0 0,-1 1 0,1 0 0,-1 0 0,1 0 0,0 0 0,-1 1 0,1 0 0,0 0 0,7 0 0,-11 1 0,0-1 0,0 1 0,0 0 0,0-1 0,0 1 0,0 0 0,0-1 0,0 1 0,-1 0 0,1 0 0,0 0 0,0 0 0,-1 0 0,1 0 0,0 0 0,-1 0 0,1 0 0,-1 0 0,1 0 0,-1 0 0,0 0 0,0 1 0,1-1 0,-1 0 0,0 0 0,0 0 0,0 1 0,0 0 0,0 4 0,0-1 0,0 0 0,-1 0 0,1 0 0,-3 6 0,1-2 0,-1-1 0,-1 0 0,0 0 0,0 0 0,0 0 0,-1-1 0,0 0 0,-1 0 0,1 0 0,-1 0 0,-1-1 0,1 0 0,-1-1 0,0 1 0,0-1 0,-1 0 0,0-1 0,1 0 0,-1 0 0,-11 3 0,12-5 0,0 0 0,-1 0 0,0-1 0,1 0 0,-1 0 0,-9 0 0,17-1 0,0-1 0,0 1 0,1-1 0,-1 1 0,1 0 0,-1 0 0,1-1 0,-1 1 0,1 0 0,0 0 0,-1-1 0,1 1 0,-1 0 0,1 0 0,-1 0 0,1 0 0,0 0 0,-1 0 0,1 0 0,-1 0 0,1 0 0,0 0 0,40 14 0,-32-10 0,1-1 0,0 0 0,12 3 0,15-1 0,4 2 0,46 1 0,-73-7 0,0-2 0,0 0 0,0 0 0,-1-1 0,1-1 0,0 0 0,16-7 0,-18 5 0,1 1 0,-1-1 0,0 0 0,0-1 0,0-1 0,11-8 0,-20 13 0,-1 0 0,1-1 0,-1 1 0,0-1 0,1 1 0,-1-1 0,0 0 0,-1 0 0,1 0 0,0 0 0,-1 0 0,0 0 0,0 0 0,0-1 0,0 1 0,0 0 0,-1-1 0,1 1 0,-1 0 0,0-1 0,0 1 0,0-1 0,0 1 0,-2-7 0,1 7 0,1 0 0,-1 0 0,0 1 0,0-1 0,0 0 0,-1 0 0,1 1 0,0-1 0,-1 1 0,0-1 0,0 1 0,0 0 0,0-1 0,0 1 0,0 0 0,0 0 0,-1 1 0,-4-4 0,5 4 0,0 0 0,-1 0 0,1 1 0,-1-1 0,1 1 0,-1-1 0,1 1 0,-1 0 0,1 0 0,-1 0 0,1 0 0,0 0 0,-1 1 0,1-1 0,-1 1 0,1 0 0,-1-1 0,1 1 0,0 0 0,0 1 0,-1-1 0,1 0 0,-3 3 0,-2 1 0,1 0 0,-1 0 0,1 1 0,0 0 0,1 0 0,-1 0 0,1 1 0,0 0 0,1 0 0,0 0 0,0 1 0,0-1 0,1 1 0,0 0 0,1 0 0,0 0 0,0 0 0,1 0 0,0 1 0,0-1 0,1 0 0,0 1 0,0-1 0,1 0 0,0 1 0,0-1 0,1 0 0,0 0 0,1 0 0,0 0 0,0 0 0,1-1 0,0 1 0,0-1 0,0 0 0,9 10 0,-10-14 0,0-1 0,-1 0 0,1 0 0,0-1 0,0 1 0,0 0 0,0-1 0,0 0 0,0 0 0,1 0 0,-1 0 0,0 0 0,0-1 0,1 1 0,6-1 0,-1 0 0,1 0 0,-1-1 0,0 0 0,14-4 0,-6 0 0,0-1 0,-1-1 0,0-1 0,-1 0 0,0-1 0,0-1 0,-1 0 0,0-1 0,-1-1 0,20-21 0,6 0 0,-31 27 0,-1 0 0,1 0 0,-1-1 0,-1 0 0,11-12 0,16-12 0,-30 138 0,-3-102 0,1 1 0,1-1 0,-1 1 0,1-1 0,-1 1 0,2-1 0,-1 0 0,1 0 0,3 5 0,-4-7 0,1 0 0,0 0 0,0 0 0,0 0 0,0-1 0,1 1 0,-1-1 0,1 0 0,-1 0 0,1 0 0,0-1 0,0 1 0,5 0 0,5 1 0,1-1 0,-1 0 0,1-1 0,-1 0 0,1-2 0,0 0 0,-1 0 0,1-1 0,-1-1 0,22-7 0,-32 9 0,-1-1 0,1 0 0,-1 0 0,0 0 0,0-1 0,0 1 0,0-1 0,0 1 0,0-1 0,-1 0 0,1 0 0,-1 0 0,0-1 0,0 1 0,0 0 0,2-6 0,-1 2 0,-2 5 0,0 0 0,-1 0 0,0 1 0,1-1 0,-1 0 0,0 0 0,0 0 0,0 0 0,0 0 0,0 0 0,0 0 0,-1 0 0,1 0 0,-1 0 0,1 0 0,-1 1 0,-2-5 0,-17-28 0,-3 13-3935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1:13.6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62 172 10344,'0'0'15993,"4"-11"-15572,2-3-248,-2 6 5,0 0 0,-1 0 0,0 0 0,-1-1 0,3-14 0,-5 22-115,1-1-1,-1 1 1,0-1 0,0 0-1,0 1 1,0-1-1,0 0 1,-1 1 0,1-1-1,0 1 1,-1-1-1,1 1 1,-1-1 0,0 1-1,1-1 1,-1 1 0,0 0-1,0-1 1,0 1-1,0 0 1,0-1 0,0 1-1,0 0 1,-1 0-1,1 0 1,0 0 0,0 0-1,-1 1 1,1-1-1,-1 0 1,1 0 0,-3 0-1,-4-1 381,0-1 1,0 2-1,0-1 0,-15 0 0,19 1-222,3 1-219,1 0 1,0 0-1,0 0 0,-1 1 1,1-1-1,0 0 1,0 0-1,-1 0 0,1 0 1,0 0-1,0-1 1,0 1-1,-1 0 0,1 0 1,0 0-1,0 0 1,-1 0-1,1 0 1,0 0-1,0 0 0,0 0 1,-1-1-1,1 1 1,0 0-1,0 0 0,0 0 1,0 0-1,-1-1 1,1 1-1,0 0 0,0 0 1,0 0-1,0-1 1,0 1-1,0 0 1,0 0-1,-1 0 0,1-1 1,0 1-1,0 0 1,0-1-1,8-8 331,16-6-3144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52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 14568,'0'0'3642,"15"-2"-3567,263-21 703,-181 16-267,73-3 1381,-133 2-1890,-30 6-2368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3:5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1237 10752,'0'0'10119,"10"4"-9708,31 14 10,-39-18-333,0 1 0,0-1 0,0 0 0,0 0 0,0 0-1,0 0 1,0 0 0,0 0 0,0 0 0,0 0 0,0-1 0,0 1-1,0-1 1,0 0 0,0 1 0,0-1 0,-1 0 0,1 0 0,0 0-1,0-1 1,-1 1 0,1 0 0,-1 0 0,1-1 0,-1 1 0,0-1-1,2-2 1,6-8 419,0 0-1,12-24 0,1-2 298,1 0 153,-2-2 0,-2 0 1,-1-2-1,13-44 0,-3 18 116,-5 16-659,-21 47-414,0-1 0,0 0 0,1 1 0,0 0 0,0 0 0,1 0 0,-1 0 0,1 0 0,0 0 0,0 1 0,1 0 0,4-4 0,-8 8 0,0-1 0,0 1 0,0 0 0,1 0 0,-1 0 0,0-1 0,0 1 0,0 0 0,0 0 0,0 1 0,0-1 0,1 0 0,-1 0 0,0 0 0,0 1 0,0-1 0,0 1 0,0-1 0,0 1 0,0-1 0,0 1 0,0-1 0,0 1 0,0 0 0,-1 0 0,1-1 0,0 1 0,0 0 0,-1 0 0,2 1 0,23 34 0,-21-30 0,3 8 0,1 0 0,-2 0 0,0 1 0,0 0 0,-2 0 0,6 31 0,-6-15 0,-1 1 0,-2 48 0,-1-64 0,-2 0 0,0 0 0,0 0 0,-2-1 0,0 1 0,-8 19 0,8-26 0,0 0 0,0-1 0,-1 1 0,-1-1 0,1 0 0,-2 0 0,1-1 0,-1 0 0,0 0 0,0 0 0,-13 8 0,16-13 0,1 0 0,-1-1 0,1 1 0,-1-1 0,0 0 0,0 0 0,0 0 0,1-1 0,-1 1 0,-6-1 0,-43-4 0,37 2 0,12 2 0,-1 0 0,0 0 0,0 0 0,0-1 0,0 0 0,1 0 0,-1 0 0,0-1 0,0 1 0,1-1 0,-1 0 0,1-1 0,-5-2 0,9 5 0,-1 0 0,1 0 0,0-1 0,-1 1 0,1 0 0,0-1 0,-1 1 0,1 0 0,0 0 0,0-1 0,-1 1 0,1-1 0,0 1 0,0 0 0,0-1 0,-1 1 0,1-1 0,0 1 0,0 0 0,0-1 0,0 1 0,0-1 0,0 1 0,0-1 0,0 1 0,0 0 0,0-1 0,0 1 0,0-1 0,0 1 0,1-1 0,12-5 0,26 6 0,-37 1 0,44 1 0,68-4 0,-92 0 0,0-1 0,0-2 0,0 0 0,-1-1 0,26-10 0,-18 3 0,1-1 0,-1-1 0,-1-2 0,-1-1 0,-1 0 0,29-27 0,-20 16 0,-30 25 0,1 0 0,-1 0 0,1 0 0,-1-1 0,-1 0 0,1 0 0,-1 0 0,1-1 0,-2 1 0,1-1 0,0 0 0,-1 0 0,2-7 0,-2 1 0,-2 10 0,-1 0 0,0 0 0,1 1 0,-1-1 0,1 0 0,-1 1 0,1-1 0,0 0 0,1-2 0,-2 4 0,0 0 0,0 0 0,0 0 0,0 0 0,0 0 0,0 0 0,-1 0 0,1 0 0,0 0 0,0 0 0,0 0 0,0 0 0,0 0 0,0 0 0,0 0 0,-1 0 0,1 0 0,0 0 0,0 0 0,0 0 0,0 0 0,0 0 0,0 0 0,0-1 0,0 1 0,-1 0 0,1 0 0,0 0 0,0 0 0,0 0 0,0 0 0,0 0 0,0 0 0,0-1 0,0 1 0,0 0 0,0 0 0,0 0 0,0 0 0,0 0 0,0 0 0,0-1 0,0 1 0,0 0 0,0 0 0,0 0 0,0 0 0,0 0 0,0 0 0,0 0 0,0-1 0,0 1 0,0 0 0,0 0 0,0 0 0,0 0 0,0 0 0,1 0 0,-1 0 0,0 0 0,0-1 0,0 1 0,0 0 0,0 0 0,0 0 0,0 0 0,0 0 0,0 0 0,1 0 0,-12 3 0,7 0 0,1 1 0,0 0 0,0 0 0,0 0 0,0 0 0,0 1 0,1-1 0,0 1 0,0 0 0,0-1 0,1 1 0,-1 0 0,0 9 0,0-3 0,0 1 0,1-1 0,1 0 0,1 24 0,0-30 0,0 0 0,0 1 0,0-1 0,1 0 0,-1 0 0,1 0 0,1 0 0,-1 0 0,1 0 0,0-1 0,0 1 0,0-1 0,1 0 0,-1 0 0,1 0 0,0 0 0,0-1 0,0 1 0,1-1 0,-1 0 0,1-1 0,0 1 0,0-1 0,0 0 0,0 0 0,0 0 0,5 1 0,0-2 0,-1 1 0,0-2 0,0 1 0,1-1 0,11-2 0,-19 2 0,1-1 0,0 0 0,0 0 0,0 0 0,0 0 0,-1 0 0,1-1 0,-1 1 0,1-1 0,-1 0 0,1 1 0,-1-1 0,0 0 0,0-1 0,0 1 0,0 0 0,0-1 0,0 1 0,-1-1 0,3-4 0,-1 1 0,-1 0 0,1 0 0,-1-1 0,0 1 0,-1-1 0,0 0 0,0 1 0,0-1 0,-1 0 0,0 0 0,0 0 0,-2-8 0,0 2 0,-1 1 0,-1-1 0,0 1 0,-1 0 0,-10-19 0,13 27 0,-1 0 0,0 0 0,0 1 0,-1-1 0,1 1 0,-1 0 0,1 0 0,-1 0 0,0 1 0,0-1 0,-7-2 0,8 3 0,1 1 0,-1 0 0,1 0 0,-1 0 0,0 0 0,1 0 0,-1 1 0,0-1 0,0 1 0,1 0 0,-1 0 0,0 0 0,0 0 0,0 0 0,1 0 0,-1 1 0,0 0 0,1-1 0,-1 1 0,-3 2 0,-6-1 0,9-2 0,12-3 0,70-21 0,163-25 0,-232 48 0,-1 1 0,1 0 0,0 0 0,-1 1 0,1 0 0,0 0 0,-1 1 0,0 1 0,1-1 0,-1 2 0,0-1 0,0 1 0,10 7 0,-16-9 0,0 1 0,0 0 0,-1 0 0,1 1 0,-1-1 0,0 0 0,0 1 0,0-1 0,0 1 0,-1 0 0,1 0 0,-1 0 0,0-1 0,0 1 0,0 0 0,-1 0 0,1 0 0,-1 0 0,-1 6 0,1 0 0,-1-1 0,0 0 0,0 0 0,-1 0 0,0 0 0,-1 0 0,-5 12 0,2-6 0,6-13 0,-1 1 0,0 0 0,-1 0 0,1 0 0,0-1 0,-1 1 0,1-1 0,-1 1 0,0-1 0,-3 3 0,15-14 0,-1 0 0,0-1 0,0 0 0,14-22 0,-16 20 0,1 1 0,0 0 0,0 0 0,2 1 0,-1 1 0,1-1 0,22-15 0,-16 13 0,-11 9 0,0-1 0,-1 1 0,1 0 0,0 0 0,11-5 0,-15 8 0,0 0 0,1-1 0,-1 1 0,0 0 0,0 0 0,0 0 0,0 0 0,0 0 0,1 0 0,-1 0 0,0 0 0,0 1 0,0-1 0,0 0 0,0 1 0,0-1 0,1 1 0,-1-1 0,0 1 0,0-1 0,-1 1 0,1 0 0,0 0 0,0-1 0,0 1 0,0 0 0,-1 0 0,1 0 0,0 0 0,-1 0 0,1 0 0,0 0 0,-1 0 0,1 0 0,-1 0 0,1 2 0,3 9 0,-1 0 0,0 1 0,0 0 0,-1 0 0,0 13 0,3 20 0,-4-40 0,3 6 0,12-18 0,-9 1 0,0 0 0,0 0 0,-1-1 0,0 0 0,0 0 0,-1-1 0,1 0 0,6-11 0,8-10 0,5-4 0,-19 22 0,1 1 0,1-1 0,0 1 0,0 1 0,18-15 0,-25 22 0,1 0 0,-1 0 0,0 0 0,1 0 0,-1 0 0,1 1 0,-1-1 0,1 1 0,-1-1 0,1 1 0,0-1 0,-1 1 0,1 0 0,-1 0 0,1 0 0,0 0 0,-1 0 0,1 0 0,-1 0 0,1 0 0,0 1 0,-1-1 0,1 0 0,-1 1 0,1 0 0,-1-1 0,1 1 0,-1 0 0,1 0 0,0 1 0,3 2 0,-1 1 0,-1 0 0,1-1 0,-1 2 0,1-1 0,3 9 0,7 10 0,4 5 0,12 16 0,-28-42 0,0-1 0,1 1 0,-1-1 0,1 0 0,0 1 0,0-2 0,0 1 0,-1 0 0,2 0 0,-1-1 0,0 0 0,6 2 0,-1-1 0,0 0 0,0-1 0,-1 0 0,1 0 0,16-2 0,-20 1 0,0-1 0,1 0 0,-1-1 0,0 1 0,0-1 0,0 0 0,0 0 0,0 0 0,-1 0 0,1-1 0,-1 1 0,4-5 0,2-1 0,0 0 0,-1-1 0,0 0 0,-1 0 0,0-1 0,-1 0 0,6-12 0,-10 18 0,0 0 0,0 0 0,0 0 0,-1 0 0,0 0 0,0 0 0,0-1 0,0 1 0,-1 0 0,0-1 0,0 1 0,0-1 0,0 1 0,-1 0 0,1-1 0,-1 1 0,0 0 0,-1 0 0,1 0 0,-1-1 0,0 1 0,-2-4 0,3 7 0,1 0 0,-1 0 0,0 1 0,1-1 0,-1 0 0,0 1 0,1-1 0,-1 1 0,0-1 0,0 1 0,1-1 0,-1 1 0,0-1 0,0 1 0,0 0 0,0-1 0,0 1 0,1 0 0,-1 0 0,0 0 0,0 0 0,0 0 0,0 0 0,0 0 0,0 0 0,0 0 0,0 0 0,0 0 0,1 1 0,-1-1 0,0 0 0,0 0 0,0 1 0,0-1 0,1 1 0,-1-1 0,0 1 0,0-1 0,1 1 0,-2 1 0,-2 1 0,1 0 0,-1 0 0,1 1 0,0-1 0,0 1 0,-4 6 0,-2 6 0,0 1 0,1-1 0,1 1 0,-10 35 0,15-46 0,1 0 0,0 0 0,1 0 0,-1 1 0,1-1 0,1 0 0,-1 0 0,1 0 0,0 1 0,0-1 0,1 0 0,-1 0 0,2 0 0,-1-1 0,0 1 0,1 0 0,0-1 0,6 8 0,-6-8 0,1-1 0,0 1 0,0-1 0,0 0 0,1 0 0,0-1 0,-1 1 0,1-1 0,0 0 0,0 0 0,1-1 0,-1 1 0,1-1 0,-1 0 0,1-1 0,-1 1 0,1-1 0,0-1 0,9 1 0,1-1 0,-1-1 0,0-1 0,1-1 0,-1 0 0,0-1 0,17-7 0,-23 7 0,0 0 0,0 0 0,-1-1 0,1 0 0,12-12 0,25-14 0,-34 24 0,0 0 0,-1-1 0,0-1 0,-1 1 0,0-1 0,0-1 0,-1 0 0,0-1 0,-1 1 0,0-2 0,0 1 0,-2-1 0,8-16 0,0-1 0,8-21 0,-19 45 0,-2 3 0,-4 6 0,1-2 0,1 1 0,-1 0 0,1-1 0,0 1 0,0 0 0,0 0 0,1 0 0,-1 0 0,1 0 0,0 0 0,-1 0 0,2 4 0,-4 16 0,-1 1 0,1 0 0,0 0 0,2 0 0,3 49 0,-1-70 0,-1 0 0,1 1 0,-1-1 0,1 0 0,0 0 0,0 0 0,0 0 0,1 0 0,2 5 0,-4-7 0,1-1 0,0 1 0,0-1 0,0 1 0,-1-1 0,1 1 0,0-1 0,0 0 0,0 1 0,0-1 0,0 0 0,0 0 0,0 0 0,0 1 0,0-1 0,0 0 0,0 0 0,-1 0 0,1-1 0,0 1 0,0 0 0,0 0 0,0 0 0,0-1 0,0 1 0,0 0 0,0-1 0,0 1 0,-1-1 0,1 1 0,0-1 0,0 1 0,0-2 0,10-6 0,0 0 0,-1-1 0,0-1 0,-1 1 0,0-1 0,0-1 0,-1 0 0,8-14 0,17-22 0,-24 35 0,-9 11 0,1 0 0,-1 1 0,0-1 0,1 1 0,-1-1 0,0 0 0,1 1 0,-1-1 0,1 1 0,-1-1 0,1 1 0,-1-1 0,1 1 0,-1 0 0,1-1 0,0 1 0,-1 0 0,2-1 0,-1 2 0,1-1 0,-1 1 0,0 0 0,0 0 0,0 0 0,0-1 0,0 1 0,0 0 0,-1 0 0,1 1 0,0-1 0,0 0 0,0 2 0,2 1 0,-1 0 0,1 0 0,0-1 0,0 1 0,1-1 0,-1 1 0,1-1 0,-1 0 0,1 0 0,6 3 0,-8-5 0,0-1 0,0 1 0,0-1 0,1 1 0,-1-1 0,0 0 0,0 0 0,0 1 0,0-1 0,0-1 0,0 1 0,0 0 0,0-1 0,0 1 0,0-1 0,0 1 0,0-1 0,0 0 0,0 0 0,0 0 0,0 0 0,0 0 0,-1 0 0,1-1 0,2-1 0,4-6 0,1 0 0,-2 0 0,1-1 0,-1 0 0,0 0 0,-1 0 0,-1-1 0,1 0 0,-2 0 0,5-14 0,4-8 0,-12 29 0,1 0 0,-1 0 0,0 1 0,0-1 0,-1 0 0,1 0 0,-1 0 0,0 0 0,0-6 0,0-2 0,12 27 0,51-8 0,-54-6 0,0-1 0,1 0 0,-1 0 0,0-1 0,1 0 0,-1 0 0,0-1 0,0-1 0,0 1 0,0-1 0,-1-1 0,1 0 0,-1 0 0,1-1 0,-2 0 0,1 0 0,0 0 0,12-14 0,7-8 0,-2 0 0,-1-2 0,27-42 0,-50 69 0,14-21 0,-1-2 0,-1 0 0,-1-1 0,10-30 0,26-112 0,-39 129 0,8-74 0,-16 109 0,-1 0 0,1 1 0,-1-1 0,-1 0 0,1 1 0,0-1 0,-1 0 0,0 1 0,0-1 0,0 1 0,0-1 0,-3-5 0,4 9 0,0 0 0,-1 0 0,1 0 0,0 0 0,0 0 0,-1 1 0,1-1 0,0 0 0,-1 0 0,1 0 0,0 0 0,0 0 0,-1 0 0,1 0 0,0 0 0,0 1 0,-1-1 0,1 0 0,0 0 0,0 0 0,0 1 0,-1-1 0,1 0 0,0 0 0,0 0 0,0 1 0,0-1 0,-1 0 0,1 1 0,0-1 0,0 0 0,0 0 0,0 1 0,0-1 0,0 1 0,-8 15 0,7-13 0,-23 55 0,4 1 0,2 0 0,-19 113 0,-6 39 0,-6 37 0,44-211 0,-2-1 0,-23 68 0,26-96 0,1-1 0,-1 0 0,-1 0 0,1 0 0,-10 10 0,14-25 0,1 1 0,0-1 0,0 0 0,1 0 0,4-10 0,1-4 0,2-1 0,18-31 0,-21 44 0,0 0 0,1 1 0,0-1 0,0 2 0,1-1 0,0 1 0,13-11 0,-19 18 0,1 0 0,-1-1 0,1 1 0,-1 0 0,1 0 0,0 0 0,-1 1 0,1-1 0,0 1 0,-1-1 0,1 1 0,0 0 0,0 0 0,-1 0 0,1 1 0,0-1 0,0 0 0,-1 1 0,1 0 0,-1 0 0,1 0 0,0 0 0,-1 0 0,0 0 0,1 1 0,-1-1 0,3 3 0,1 0 0,0 1 0,0 0 0,0 0 0,-1 1 0,1 0 0,-2 0 0,1 0 0,5 10 0,-1 0 0,4 9 0,0-2 0,2 0 0,20 25 0,-32-46 0,0 1 0,0-1 0,0 0 0,0 0 0,0 0 0,1 0 0,-1 0 0,1-1 0,-1 1 0,1-1 0,0 0 0,0 0 0,-1 0 0,1-1 0,0 1 0,0-1 0,0 0 0,0 0 0,0-1 0,0 1 0,-1-1 0,1 0 0,0 0 0,0 0 0,4-2 0,4-1 0,1-2 0,-1 0 0,0 0 0,0-1 0,20-15 0,-19 12 0,-1-1 0,0 0 0,-1 0 0,12-17 0,-19 24 0,-1-1 0,0 0 0,0 0 0,0 0 0,-1 0 0,0-1 0,0 1 0,0-1 0,0 1 0,-1-1 0,0 1 0,0-1 0,-1 0 0,1-11 0,-1 16 0,-1-2 0,1-1 0,0 1 0,-1 0 0,1-1 0,-1 1 0,0 0 0,0 0 0,-2-4 0,3 7 0,-1-1 0,1 1 0,0 0 0,0 0 0,0 0 0,-1-1 0,1 1 0,0 0 0,-1 0 0,1 0 0,0 0 0,0 0 0,-1 0 0,1-1 0,0 1 0,-1 0 0,1 0 0,0 0 0,-1 0 0,1 0 0,0 0 0,0 0 0,-1 0 0,1 0 0,0 0 0,-1 0 0,1 1 0,0-1 0,-1 0 0,1 0 0,0 0 0,-1 0 0,-16 16 0,11-6 0,0-1 0,0 1 0,1 1 0,0-1 0,1 1 0,0-1 0,0 1 0,1 0 0,-1 13 0,2-15 0,1 0 0,0 1 0,1-1 0,0 0 0,0 1 0,1-1 0,0 0 0,0 1 0,1-1 0,1 0 0,5 16 0,-6-23 0,-1 1 0,1-1 0,0 1 0,-1-1 0,1 0 0,0 0 0,0 0 0,0 0 0,1 0 0,-1 0 0,0-1 0,1 1 0,-1-1 0,1 0 0,0 1 0,-1-1 0,1 0 0,0-1 0,0 1 0,-1 0 0,1-1 0,0 1 0,0-1 0,0 0 0,0 0 0,0 0 0,0-1 0,-1 1 0,1-1 0,4 0 0,5-2 0,0-1 0,1-1 0,-1 1 0,-1-2 0,17-9 0,5-6 0,39-33 0,-51 36 0,1 1 0,0 2 0,1 0 0,40-19 0,-61 34 0,0-1 0,-1 0 0,1 0 0,0 1 0,0-1 0,0 1 0,0 0 0,0-1 0,0 1 0,0 0 0,0 0 0,0 0 0,-1 0 0,1 1 0,0-1 0,0 0 0,0 1 0,0 0 0,0-1 0,3 3 0,-3-2 0,0 1 0,0 0 0,0 0 0,-1 0 0,1 0 0,-1 0 0,1 1 0,-1-1 0,0 0 0,0 1 0,0-1 0,0 1 0,0-1 0,0 1 0,0 2 0,7 30 0,-1 0 0,13 33 0,-18-66 0,-1 0 0,0 0 0,1 0 0,-1 0 0,1 0 0,-1-1 0,1 1 0,0 0 0,0-1 0,0 0 0,0 1 0,0-1 0,0 0 0,0 0 0,0 0 0,5 1 0,37 8 0,-35-10 0,0-1 0,1 0 0,-1-1 0,0 0 0,0 0 0,-1-1 0,1 0 0,0-1 0,13-7 0,2 0 0,-8 3 0,0-2 0,0 1 0,-1-2 0,-1 0 0,0-1 0,0 0 0,-1-1 0,19-25 0,-30 35 0,0 1 0,-1-1 0,0 0 0,1 1 0,-1-1 0,0 0 0,-1 0 0,1 0 0,0 0 0,-1 0 0,0 0 0,0 0 0,1 0 0,-2 0 0,1 0 0,0 0 0,-1 0 0,1 0 0,-1 0 0,0 0 0,0 1 0,0-1 0,0 0 0,-2-2 0,2 4 0,0 0 0,0 0 0,0 0 0,0 0 0,0 1 0,0-1 0,0 0 0,0 1 0,0-1 0,0 1 0,0-1 0,0 1 0,0 0 0,0-1 0,-1 1 0,1 0 0,0 0 0,0 0 0,0 0 0,-1 0 0,1 0 0,0 0 0,0 0 0,0 0 0,-1 1 0,1-1 0,0 0 0,-2 2 0,-32 16 0,29-14 0,-3 1 0,0 1 0,0 1 0,1-1 0,-10 11 0,15-15 0,1 0 0,0 1 0,0-1 0,1 0 0,-1 1 0,0-1 0,1 1 0,0 0 0,0-1 0,-1 1 0,1 0 0,1 0 0,-1 0 0,0 0 0,1 0 0,0 0 0,-1 0 0,1 0 0,0-1 0,1 5 0,1 0 0,0 0 0,0-1 0,1 0 0,0 0 0,0 1 0,0-2 0,1 1 0,0 0 0,0-1 0,1 0 0,-1 0 0,1 0 0,0 0 0,0-1 0,1 0 0,-1 0 0,1 0 0,0-1 0,0 0 0,0 0 0,1 0 0,9 2 0,-4-1 0,0-1 0,1 0 0,0-1 0,0-1 0,0 0 0,0-1 0,0 0 0,0 0 0,-1-2 0,1 0 0,14-4 0,-18 4 0,61-21 0,-64 20 0,0 0 0,0 0 0,0 0 0,0-1 0,0 0 0,0 0 0,-1-1 0,7-6 0,-12 9-42,1 1 1,-1 0-1,1 0 1,-1 0-1,0 0 0,1 0 1,-1-1-1,0 1 1,0 0-1,0 0 1,0 0-1,0-1 0,0 1 1,0 0-1,0 0 1,-1 0-1,1-1 0,0 1 1,-1 0-1,1 0 1,-1 0-1,1 0 0,-1 0 1,-1-2-1,0-1-2853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0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12056,'0'0'19622,"-5"18"-19078,-32 122-7,32-122-537,0 0 0,-2-1 0,1 0 0,-2 0 0,-1-1 0,0 0 0,-12 16 0,16-25 0,0 0 0,-1-1 0,0 1 0,-1-1 0,1 0 0,-1 0 0,0-1 0,-1 0 0,1-1 0,-1 1 0,0-1 0,0-1 0,0 1 0,-1-2 0,1 1 0,-15 2 0,19-5 45,-1 1 0,1-1 1,-1 0-1,0-1 0,1 1 0,0-1 1,-1 0-1,1 0 0,-1 0 0,1-1 0,0 1 1,0-1-1,0 0 0,0 0 0,0-1 1,0 1-1,0-1 0,1 0 0,-1 0 1,1 0-1,-4-5 0,2 1-497,0 1-1,1 0 1,0-1 0,0 0 0,1 0-1,-1 0 1,2-1 0,-1 1 0,1-1-1,-2-13 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0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1366 12056,'0'0'6807,"10"0"-6236,1 0-386,0-1-1,0-1 1,0 1-1,-1-2 0,1 0 1,0 0-1,-1-1 1,0 0-1,0 0 1,13-9-1,2-5 167,-1-1 0,-1-1-1,0-2 1,-2 0 0,0-1-1,-2-1 1,0 0 0,-2-2-1,-1 0 1,-1-1 0,-1-1-1,-1 0 1,-2-1 0,-1 0-1,11-49 1,-13 39 28,34-164 2256,-34 145-85,-8 57-2547,0 1 0,0 0 0,0 0-1,0-1 1,0 1 0,0 0 0,1 0 0,-1-1 0,0 1 0,0 0 0,0 0 0,0-1 0,0 1 0,0 0 0,0 0 0,1-1 0,-1 1 0,0 0 0,0 0 0,0 0 0,0-1 0,1 1 0,-1 0 0,0 0-1,0 0 1,1 0 0,-1 0 0,0-1 0,0 1 0,0 0 0,1 0 0,-1 0 0,0 0 0,1 0 0,7 6 29,7 14-46,-3 0 14,-2 0 0,-1 0 0,0 1 0,-1 0 0,-1 0 0,-1 1 0,-2 0 0,0 0 0,2 29 0,-6-49 0,4 115 0,-4-101 0,-2 0 0,1 0 0,-2 0 0,0-1 0,-7 20 0,5-23 0,-1-1 0,0 0 0,0 0 0,-1-1 0,-1 0 0,0 0 0,0 0 0,-1-1 0,0-1 0,-18 15 0,22-20 0,0-1 0,0 0 0,0 0 0,-1 0 0,1-1 0,0 0 0,-1 0 0,1 0 0,0 0 0,-1-1 0,-7 0 0,5 0 0,1-1 0,0 0 0,-1 0 0,1 0 0,0-1 0,0 0 0,-12-6 0,-18-19 0,37 27 0,-1 0 0,1 0 0,0 0 0,0 0 0,0-1 0,-1 1 0,1 0 0,0 0 0,0 0 0,0 0 0,-1-1 0,1 1 0,0 0 0,0 0 0,0-1 0,0 1 0,-1 0 0,1 0 0,0-1 0,0 1 0,0 0 0,0 0 0,0-1 0,0 1 0,0 0 0,0 0 0,0-1 0,0 1 0,0 0 0,0 0 0,0-1 0,0 1 0,0 0 0,0-1 0,9-4 0,19 0 0,-25 5 0,162-6 0,-33 3 0,-126 3 0,4 0 0,-1-1 0,0 1 0,0-2 0,1 1 0,-1-1 0,0-1 0,0 1 0,-1-2 0,1 1 0,-1-1 0,9-5 0,20-16 0,39-28 0,-67 46 0,-1-1 0,0 0 0,-1 0 0,0-1 0,0 0 0,8-13 0,3-16 0,-1-2 0,21-70 0,-34 94 0,0-1 0,-1 0 0,-1 0 0,-1-1 0,0-16 0,-7 114 0,3-47 0,1 45 0,2-67 0,1 0 0,1 0 0,0 0 0,0 0 0,1 0 0,0 0 0,1-1 0,6 12 0,-7-16 0,0 1 0,1-1 0,0 1 0,0-1 0,0-1 0,1 1 0,0 0 0,0-1 0,1 0 0,-1-1 0,1 1 0,0-1 0,0 0 0,1 0 0,-1-1 0,1 0 0,0 0 0,-1 0 0,1-1 0,1 0 0,-1 0 0,0-1 0,0 0 0,1 0 0,-1-1 0,8 0 0,2-1 0,0-1 0,-1 0 0,1-1 0,-1-1 0,0-1 0,0 0 0,0-1 0,16-8 0,-12 3 0,0-1 0,-1-1 0,0-1 0,-1-1 0,22-22 0,-1 2 0,24-26 0,-57 55 0,-1 0 0,0 0 0,-1-1 0,0 1 0,0-1 0,0 0 0,-1-1 0,4-10 0,-6 16 0,-1-1 0,1 1 0,-1-1 0,0 0 0,0 1 0,0-1 0,0 0 0,0 1 0,0-1 0,-1 1 0,1-1 0,-3-4 0,3 6 0,0 0 0,-1 1 0,1-1 0,-1 0 0,1 0 0,-1 1 0,0-1 0,1 0 0,-1 1 0,0-1 0,0 0 0,1 1 0,-1-1 0,0 1 0,0-1 0,0 1 0,1 0 0,-1-1 0,0 1 0,0 0 0,0 0 0,0-1 0,0 1 0,0 0 0,0 0 0,0 0 0,0 0 0,0 0 0,1 0 0,-1 1 0,0-1 0,0 0 0,0 0 0,0 1 0,0-1 0,0 0 0,0 1 0,1-1 0,-2 2 0,-9 4 0,0 1 0,1 0 0,0 1 0,1 0 0,0 1 0,0-1 0,0 2 0,1 0 0,1 0 0,0 0 0,0 1 0,1 0 0,0 0 0,1 0 0,0 1 0,-6 22 0,10-24 0,-1 0 0,1 0 0,1 0 0,0 0 0,0 1 0,1-1 0,0 0 0,1 0 0,4 15 0,-5-21 0,1 0 0,0 0 0,0 0 0,0 0 0,0 0 0,0 0 0,1-1 0,0 1 0,-1-1 0,7 6 0,-6-7 0,-1 0 0,1-1 0,0 1 0,-1-1 0,1 1 0,0-1 0,0 0 0,0 0 0,0-1 0,0 1 0,0 0 0,0-1 0,0 0 0,0 0 0,0 0 0,0 0 0,4-1 0,-2 0 0,0 0 0,-1-1 0,1 0 0,-1 0 0,0 0 0,1 0 0,-1-1 0,0 0 0,0 0 0,-1 0 0,1 0 0,-1 0 0,1-1 0,-1 1 0,0-1 0,0 0 0,-1 0 0,1 0 0,3-9 0,2-4 0,0-1 0,-1-1 0,6-26 0,-7 24 0,-3 13 0,-1 0 0,0 0 0,-1 0 0,2-13 0,-3 22 0,0-1 0,1 0 0,-1 0 0,0 0 0,1 0 0,-1 0 0,0 1 0,1-1 0,-1 0 0,0 0 0,0 0 0,1 1 0,-1-1 0,0 0 0,0 1 0,1-1 0,-1 0 0,0 0 0,0 1 0,0-1 0,0 0 0,0 1 0,1-1 0,-1 0 0,0 1 0,0-1 0,0 0 0,0 1 0,0-1 0,0 0 0,0 1 0,0-1 0,0 0 0,0 1 0,0-1 0,-1 0 0,1 1 0,-12 122 0,11-87 0,-2-1 0,-9 36 0,-9 32 0,-26 94 0,39-172 0,-21 63 0,25-79 0,0-1 0,0 0 0,0 0 0,-1 0 0,0 0 0,-1-1 0,-9 11 0,13-16 0,0-1 0,0 1 0,-1 0 0,1 0 0,0-1 0,-1 0 0,1 1 0,-1-1 0,0 0 0,1 0 0,-1 0 0,0-1 0,0 1 0,1-1 0,-1 1 0,0-1 0,-3 0 0,4 0 0,0-1 0,0 1 0,0-1 0,1 1 0,-1-1 0,0 0 0,1 0 0,-1 1 0,1-1 0,-1 0 0,1-1 0,-1 1 0,1 0 0,-1 0 0,1-1 0,0 1 0,0-1 0,0 1 0,0-1 0,0 1 0,0-1 0,0 1 0,1-1 0,-1 0 0,0 0 0,1 1 0,-1-3 0,-1-8 0,0 1 0,1-1 0,0 1 0,1-1 0,0 1 0,0-1 0,2 1 0,-1-1 0,2 1 0,-1-1 0,1 1 0,9-19 0,0 4 0,1 1 0,1 0 0,1 1 0,20-25 0,156-161 0,-67 80 0,-80 85 0,48-40 0,-78 70 0,-12 13 0,-1-1 0,1 1 0,0 0 0,0 0 0,0 1 0,0-1 0,1 0 0,2-1 0,-5 3 0,0 0 0,0-1 0,1 1 0,-1 0 0,0 0 0,0 0 0,1 0 0,-1 0 0,0 0 0,0 0 0,1 0 0,-1 0 0,0 0 0,1 0 0,-1 0 0,0 0 0,0 0 0,1 0 0,-1 0 0,0 0 0,0 0 0,1 0 0,-1 0 0,0 0 0,0 0 0,1 1 0,-1-1 0,0 0 0,0 0 0,1 0 0,-1 0 0,0 1 0,0-1 0,0 0 0,0 0 0,1 0 0,-1 1 0,0-1 0,3 16 0,-7 29 0,3-31 0,-3 28 0,-14 70 0,18-105 0,4-8 0,3-6 0,136-199 0,-139 200 0,15-17 0,-18 22 0,0 0 0,0 1 0,0-1 0,0 0 0,0 0 0,0 1 0,0-1 0,0 0 0,0 1 0,0-1 0,0 1 0,0 0 0,1-1 0,-1 1 0,0 0 0,0 0 0,0 0 0,1 0 0,1 0 0,-2 1 0,0 0 0,0 0 0,0 0 0,0 0 0,0 0 0,0 1 0,0-1 0,-1 0 0,1 0 0,0 1 0,-1-1 0,1 1 0,-1-1 0,0 1 0,1-1 0,-1 0 0,0 3 0,2 3 0,8 58 0,-9-52 0,0-1 0,1 1 0,0 0 0,1-1 0,1 0 0,9 23 0,-12-33 0,0 0 0,1 0 0,-1 0 0,0-1 0,1 1 0,-1 0 0,1-1 0,0 1 0,-1-1 0,1 1 0,0-1 0,0 0 0,0 0 0,0 1 0,0-2 0,0 1 0,0 0 0,3 0 0,-1 0 0,0 0 0,0-1 0,0 0 0,0 0 0,0 0 0,0-1 0,-1 1 0,1-1 0,7-2 0,1-1 0,0-2 0,0 1 0,0-1 0,0-1 0,10-8 0,11-12 0,-1-1 0,46-52 0,-22 22 0,-45 47 0,0-1 0,12-17 0,-23 29 0,0 0 0,0 0 0,0 0 0,0 0 0,0 0 0,0 0 0,0 0 0,0 0 0,0 0 0,0 0 0,0-1 0,0 1 0,0 0 0,1 0 0,-1 0 0,0 0 0,0 0 0,0 0 0,0 0 0,0 0 0,0-1 0,0 1 0,0 0 0,0 0 0,0 0 0,0 0 0,0 0 0,0 0 0,0 0 0,0 0 0,-1-1 0,1 1 0,0 0 0,0 0 0,0 0 0,0 0 0,0 0 0,0 0 0,0 0 0,0 0 0,0 0 0,0 0 0,0-1 0,0 1 0,0 0 0,-1 0 0,1 0 0,0 0 0,0 0 0,0 0 0,-8 0 0,-7 5 0,4 2 0,1 1 0,0 0 0,1 0 0,0 1 0,0 0 0,1 1 0,0 0 0,1 0 0,0 1 0,0 0 0,-6 16 0,-3 12 0,1 1 0,-9 43 0,21-73 0,3-9 0,0-1 0,0 0 0,0 1 0,0-1 0,-1 1 0,1-1 0,0 0 0,0 1 0,0-1 0,0 1 0,0-1 0,0 0 0,0 1 0,0-1 0,0 1 0,0-1 0,0 1 0,0-1 0,0 0 0,1 1 0,-1-1 0,0 0 0,0 1 0,0-1 0,1 1 0,-1 0 0,10-4 0,13-17 0,-13 3 0,0-1 0,0 1 0,-2-2 0,0 1 0,7-28 0,-1 4 0,-9 29 0,-3 9 0,0 1 0,-1-1 0,0 0 0,0 1 0,0-1 0,0 0 0,-1 1 0,1-6 0,-1 36 0,1 0 0,2-1 0,0 1 0,2-1 0,1 0 0,12 33 0,-13-49 0,0-1 0,1 0 0,0 0 0,0-1 0,8 9 0,5 5 0,-16-18 0,0-1 0,0 0 0,1 0 0,-1-1 0,1 1 0,-1-1 0,1 0 0,0 0 0,0 0 0,0 0 0,0-1 0,1 1 0,-1-1 0,0 0 0,1-1 0,-1 1 0,0-1 0,1 1 0,-1-1 0,1-1 0,-1 1 0,5-2 0,3 1 0,-1-2 0,0 1 0,0-1 0,0-1 0,0 0 0,0-1 0,13-8 0,-6 1 0,0 0 0,-2-1 0,1-1 0,-2-1 0,23-27 0,57-90 0,-80 109 0,2-4 0,-2-1 0,0 0 0,-2-2 0,14-48 0,21-130 0,-40 159 0,-3-1 0,-2 0 0,-2-1 0,-6-54 0,5 100 0,0-1 0,-1 1 0,0-1 0,0 1 0,-1-1 0,1 1 0,-1 0 0,0 0 0,-1 0 0,1 0 0,-5-7 0,6 12 0,1-1 0,-1 1 0,0-1 0,0 1 0,0-1 0,0 1 0,1 0 0,-1-1 0,0 1 0,0 0 0,0 0 0,0 0 0,0-1 0,0 1 0,0 0 0,0 0 0,0 0 0,0 1 0,1-1 0,-1 0 0,0 0 0,0 0 0,0 1 0,0-1 0,0 0 0,0 1 0,1-1 0,-1 1 0,0-1 0,-1 2 0,-24 21 0,8 0 0,1 0 0,1 1 0,0 0 0,2 2 0,1 0 0,2 0 0,-13 40 0,9-13 0,2 0 0,-12 111 0,22-125 0,2 1 0,2-1 0,1 0 0,2 1 0,15 63 0,-14-73 0,-4-23 0,-1-1 0,1 0 0,0 1 0,1-1 0,0 0 0,0 0 0,0 0 0,0 0 0,1 0 0,5 8 0,-8-14 21,0 0 1,0 1-1,1-1 1,-1 0-1,0 0 0,0 1 1,1-1-1,-1 0 0,0 0 1,0 1-1,1-1 1,-1 0-1,0 0 0,1 0 1,-1 0-1,0 1 0,1-1 1,-1 0-1,0 0 1,1 0-1,-1 0 0,0 0 1,1 0-1,-1 0 1,1 0-1,-1 0 0,0 0 1,1 0-1,-1 0 0,0 0 1,1 0-1,-1 0 1,0-1-1,1 1 0,-1 0 1,0 0-1,1 0 1,-1 0-1,0-1 0,0 1 1,1 0-1,-1 0 0,0-1 1,0 1-1,1-1 1,3-13-4941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19703,'0'0'3120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1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265 917 10544,'0'0'9115,"-11"-9"-8632,-34-27 1,43 34-437,0 1-1,0 0 1,0 0-1,0 0 1,0 0-1,0 0 1,0 0-1,0 1 1,0-1-1,0 1 1,-1-1-1,1 1 1,0 0 0,0 0-1,0 0 1,-1 0-1,1 0 1,0 0-1,0 1 1,0-1-1,-1 1 1,1 0-1,0 0 1,0-1-1,0 1 1,0 0 0,0 1-1,-2 0 1,-2 2 122,-5 1 100,1 1 0,-1 0 0,1 1 0,0 0 0,-11 10 0,16-11-124,0-1 0,1 1 0,-1 0 0,1 1 0,0-1 0,0 1 0,1 0 0,0-1 0,-4 13 0,3-6 26,0-2 188,0 1 0,1 1 0,1-1 0,-1 0-1,1 16 1,2-26-286,0 0 0,0 0 1,0 0-1,0 1 0,0-1 0,1 0 0,-1 0 0,1 0 0,0 0 0,-1 0 0,1 0 0,0 0 1,0 0-1,0 0 0,0 0 0,1-1 0,-1 1 0,1 0 0,-1-1 0,1 1 0,-1-1 0,1 0 1,0 1-1,-1-1 0,1 0 0,0 0 0,0 0 0,0 0 0,0 0 0,0-1 0,0 1 0,0-1 1,0 1-1,1-1 0,-1 0 0,0 1 0,4-2 0,-1 2-15,1-1 0,-1-1 0,1 1 0,-1-1 0,0 0 0,1 0 1,-1-1-1,0 0 0,0 0 0,0 0 0,0 0 0,0-1 0,-1 0 0,1 0 0,-1 0 0,0 0 0,1-1 0,-2 1 0,1-1 0,4-6 0,5-7 243,-2 0-1,0-1 0,16-38 1,-20 40-274,4-11-27,-1-1 0,7-37 0,-16 60 0,6-11 0,-3 23 0,0 33 0,-3-32 0,0 13 0,1 7 0,11 55 0,-11-75 0,0 0 0,1 0 0,0 0 0,0 0 0,1-1 0,0 1 0,0-1 0,1 0 0,0 0 0,0-1 0,9 9 0,-11-12 0,0-1 0,0 0 0,0 0 0,0 0 0,0 0 0,1 0 0,-1-1 0,0 1 0,1-1 0,0 0 0,-1 0 0,1 0 0,0-1 0,6 1 0,-3-1 0,0-1 0,-1 1 0,1-1 0,0-1 0,-1 1 0,1-1 0,10-5 0,-3 0 0,1-1 0,-1 0 0,-1-1 0,1 0 0,22-23 0,-13 8 0,-2 0 0,-1-2 0,-1 0 0,-1-1 0,-1-1 0,-2-1 0,21-53 0,-3-15 0,23-110 0,-39 141 0,-7 27 0,-2-2 0,-1 1 0,-2-1 0,-2 1 0,-2-1 0,-2 0 0,-6-45 0,7 83 0,0 0 0,-1 0 0,0 0 0,1 0 0,-1 0 0,0 1 0,-1-1 0,1 0 0,0 0 0,-1 1 0,1-1 0,-1 1 0,0-1 0,0 1 0,0 0 0,0 0 0,0 0 0,-5-3 0,6 5 0,0 0 0,0 0 0,0 0 0,0 0 0,-1 1 0,1-1 0,0 0 0,0 1 0,0-1 0,0 1 0,0-1 0,0 1 0,0-1 0,0 1 0,1 0 0,-1 0 0,0-1 0,0 1 0,0 0 0,1 0 0,-1 0 0,0 0 0,1 0 0,-1 0 0,0 1 0,-2 3 0,-12 16 0,1 2 0,1-1 0,1 2 0,1-1 0,1 2 0,1-1 0,-11 51 0,10-16 0,2-1 0,2 1 0,4 70 0,27 180 0,-17-270 0,1 0 0,23 60 0,-15-52 0,-14-33 0,-3-12 0,1 1 0,-1-1 0,1 0 0,-1 0 0,1 1 0,0-1 0,0 0 0,0 0 0,0 0 0,0 0 0,0 0 0,1 0 0,-1-1 0,2 3 0,-2-4 0,0 0 0,-1 0 0,1 0 0,0 0 0,0 0 0,-1 0 0,1 0 0,0 0 0,-1 0 0,1-1 0,0 1 0,-1 0 0,1 0 0,0-1 0,-1 1 0,1 0 0,-1-1 0,1 1 0,0-1 0,-1 1 0,1-1 0,0 0 0,-1 0 0,10-8 123,-1 0-1,0-1 1,-1-1-1,0 0 1,-1 0-1,7-14 1,-6 11-1733,-2 0 1,7-19-1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1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3 204 16072,'0'0'1085,"0"-13"-521,0 4-406,-1 6-109,1 0 1,-1 0 0,1 0 0,0 1 0,0-1 0,0 0 0,0 0 0,1 0 0,-1 0 0,1 0 0,0 0 0,0 0 0,0 1 0,0-1-1,0 0 1,1 1 0,-1-1 0,1 1 0,0-1 0,-1 1 0,1 0 0,0-1 0,0 1 0,1 0 0,3-2 0,20-9 409,0 2 0,1 1-1,0 1 1,0 1 0,1 1 0,52-5 0,175 3 1518,-220 9-1630,284 6 5444,-325-26-5057,0 2-4725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1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223 724 9440,'0'0'8671,"-14"-2"-8256,4 1-313,5 0-57,-1 0 0,1 0 1,0 1-1,0 0 0,0 0 0,0 0 0,0 0 0,0 1 0,0 0 0,0 0 0,0 0 1,0 1-1,0 0 0,0 0 0,-8 5 0,4-1 110,0 1 1,0 0-1,0 1 0,1-1 1,1 2-1,-1-1 0,1 1 1,1 1-1,-1-1 0,2 1 1,-1 0-1,-4 12 0,8-16-68,0-1 0,1 1 0,-1 0 0,1 0 0,0 1 0,1-1 0,-1 0 0,1 0 0,1 0 0,-1 0 0,1 0 0,0 0 0,0 0 1,1 0-1,0 0 0,0 0 0,0 0 0,0-1 0,1 1 0,0-1 0,1 0 0,-1 1 0,1-2 0,4 6 0,0-2-1,-1-1 0,1 1 0,1-2 1,-1 1-1,1-1 0,0-1 0,1 1 0,-1-2 1,14 6-1,-18-8-44,0-1-1,1 1 1,-1-1 0,1 0-1,0 0 1,-1-1 0,1 1-1,-1-1 1,1-1 0,0 1-1,-1-1 1,1 0 0,0 0-1,-1 0 1,0-1 0,1 0 0,-1 0-1,0 0 1,7-5 0,-3 1 31,0-1 1,-1 0-1,0 0 0,-1-1 1,1 0-1,-2 0 1,1 0-1,-1-1 1,9-17-1,-8 11 10,-1 0-1,0 0 1,-2 0-1,1-1 1,3-31-1,-6 12 51,-1-1 0,-1 0-1,-2 0 1,-2 0-1,-10-43 1,-47-168 470,49 211-340,-1 1 0,-2 0-1,-1 1 1,-36-57 0,50 88-169,-1 0 0,1 0 0,-1 0-1,1 0 1,-1 0 0,-5-4 0,8 7-84,0 0 0,-1 0 0,1 0 0,0-1-1,0 1 1,-1 0 0,1 0 0,0 0 0,0 0 0,-1 0 0,1 0 0,0 0 0,-1 0 0,1 0 0,0 0 0,0 0 0,-1 0 0,1 0 0,0 0 0,-1 0 0,1 0 0,0 0 0,0 0 0,-1 0 0,1 1 0,0-1 0,0 0-1,-1 0 1,1 0 0,0 0 0,0 1 0,-1-1 0,1 0 0,0 0 0,0 0 0,-1 1 0,1 1 10,-1 0 0,0 0 0,0 0 0,1 0 0,0 0 0,-1 0 0,1 0 0,0 0 0,0 3 0,0 68 181,3 0 0,3 0 0,4 0 0,2-2 0,4 1-1,3-2 1,32 80 0,-43-130-61,1 0 0,1 0 0,0-1 0,25 34 0,-30-48-137,0 0 0,1-1-1,0 0 1,-1 0 0,1 0 0,1 0-1,-1-1 1,0 0 0,1 0-1,0-1 1,-1 0 0,1 0 0,0 0-1,0-1 1,11 0 0,-6 0-3,-1-2 0,1 0 0,0 0 0,0-1 0,0 0 0,-1-1 0,1-1 0,-1 0 0,20-9 0,-4-13 0,-7 7 0,-14 13 0,0 1 0,-1-1 0,1 0 0,-1-1 0,-1 1 0,1-1 0,-1 0 0,0 0 0,0 0 0,-1 0 0,0-1 0,0 0 0,-1 1 0,0-1 0,-1 0 0,1 0 0,-2 0 0,1-11 0,-1 17 0,0 1 0,0-1 0,0 0 0,0 1 0,-1-1 0,1 0 0,0 1 0,-1-1 0,1 1 0,-1-1 0,0 1 0,0-1 0,1 1 0,-1 0 0,0-1 0,0 1 0,0 0 0,0 0 0,-1 0 0,1-1 0,0 1 0,0 0 0,-1 0 0,1 1 0,0-1 0,-1 0 0,1 0 0,-1 1 0,1-1 0,-1 1 0,-1-1 0,1 1 0,0 0 0,0 0 0,0 0 0,0 1 0,1-1 0,-1 1 0,0-1 0,0 1 0,0-1 0,1 1 0,-1 0 0,0 0 0,1 0 0,-1 0 0,1 0 0,-1 0 0,1 0 0,0 1 0,-1-1 0,1 1 0,0-1 0,0 1 0,0-1 0,0 1 0,-1 2 0,-2 4 0,1 0 0,1 0 0,0 0 0,0 0 0,0 0 0,1 0 0,0 16 0,0-19 0,1 1 0,1-1 0,-1 0 0,1 0 0,0 1 0,0-1 0,0 0 0,1 0 0,0 0 0,0 0 0,0-1 0,1 1 0,3 6 0,3-2 0,1-1 0,-1 0 0,1 0 0,1-1 0,0 0 0,0-1 0,0 0 0,0-1 0,1 0 0,0 0 0,0-2 0,0 1 0,24 2 0,-27-5 0,1-1 0,-1 0 0,1-1 0,-1 0 0,1 0 0,-1-1 0,0-1 0,0 1 0,0-1 0,0-1 0,9-4 0,0-1 0,0-1 0,-1-1 0,0 0 0,18-17 0,-18 13 0,-1-1 0,0-1 0,-1-1 0,-1 0 0,-1-1 0,0 0 0,16-37 0,-15 24 0,-2-1 0,-1 0 0,-2-1 0,8-49 0,-11 25 0,-2 1 0,-3 0 0,-9-91 0,6 129 0,-1 1 0,-5-24 0,6 36 0,0 0 0,-1-1 0,1 1 0,-1 0 0,0 0 0,0 0 0,-1 1 0,0-1 0,-7-7 0,11 13 0,0 0 0,-1-1 0,1 1 0,0 0 0,-1-1 0,1 1 0,0 0 0,-1 0 0,1-1 0,-1 1 0,1 0 0,0 0 0,-1 0 0,1 0 0,-1 0 0,1-1 0,-1 1 0,1 0 0,0 0 0,-1 0 0,1 0 0,-1 0 0,1 0 0,-1 0 0,1 0 0,-1 1 0,1-1 0,0 0 0,-1 0 0,1 0 0,-1 0 0,1 1 0,-1-1 0,-11 16 0,-4 28 0,15-41 0,-7 26 0,1 0 0,2 0 0,1 0 0,-1 53 0,4-27 0,0-15 0,1-1 0,10 63 0,2-29 0,-7-36 0,1-1 0,2 0 0,1-1 0,15 35 0,-21-64 0,-2 0 0,2 0 0,-1-1 0,0 1 0,1-1 0,0 0 0,1 1 0,-1-1 0,1-1 0,0 1 0,0 0 0,0-1 0,1 0 0,9 7 0,3-2 0,-7-4 0,0 0 0,0 0 0,0-1 0,1 0 0,-1-1 0,13 2 0,-8-3 0,-1 0 0,1-1 0,0 0 0,20-3 0,-27 1 0,0 0 0,0-1 0,0 0 0,1-1 0,-2 0 0,1 0 0,0-1 0,-1 0 0,8-5 0,-9 5 0,0 0 0,-1 0 0,1 0 0,-1-1 0,-1 0 0,1 0 0,-1 0 0,1 0 0,-1-1 0,-1 0 0,1 0 0,-1 0 0,0 0 0,-1 0 0,1-1 0,-1 1 0,0-1 0,-1 1 0,0-1 0,0 0 0,0 0 0,-1 1 0,0-1 0,-1-10 0,0 13 0,0-5 0,-1-1 0,0 1 0,-4-13 0,5 20 0,1 1 0,-1-1 0,0 0 0,1 1 0,-1-1 0,0 1 0,0-1 0,0 1 0,0-1 0,0 1 0,-1 0 0,1-1 0,0 1 0,-1 0 0,1 0 0,-1 0 0,1 0 0,-1 0 0,1 0 0,-1 1 0,1-1 0,-1 0 0,0 1 0,0-1 0,1 1 0,-3-1 0,1 2 0,1 0 0,-1-1 0,1 1 0,0 0 0,0 0 0,-1 0 0,1 0 0,0 1 0,0-1 0,0 0 0,0 1 0,0 0 0,1-1 0,-1 1 0,0 0 0,1 0 0,-3 3 0,-22 37 0,25-41 0,-1 4 0,0-1 0,0 1 0,0 1 0,1-1 0,0 0 0,0 0 0,0 1 0,0-1 0,1 0 0,0 1 0,0-1 0,1 0 0,-1 1 0,1-1 0,0 0 0,1 0 0,-1 0 0,1 0 0,0 0 0,0 0 0,4 5 0,-3-4 0,0-1 0,0 0 0,1 0 0,0 0 0,0 0 0,1 0 0,-1-1 0,1 0 0,0 0 0,0 0 0,0 0 0,1-1 0,-1 0 0,1 0 0,0 0 0,0-1 0,10 3 0,-7-4 0,1 0 0,-1 0 0,1-1 0,-1 0 0,1-1 0,-1 0 0,0 0 0,14-5 0,8-3 0,35-17 0,-45 17 0,119-61 0,-46 20 0,-32 19 0,-64 37 0,-3 3 0,-12 14 0,-51 72 0,61-83 0,0 0 0,0 1 0,1 0 0,1 0 0,-7 27 0,11-37 0,0 0 0,1 0 0,0-1 0,-1 1 0,1 0 0,0 0 0,0 0 0,1 0 0,-1 0 0,1 0 0,-1-1 0,1 1 0,0 0 0,0 0 0,0-1 0,0 1 0,1 0 0,-1-1 0,1 0 0,2 5 0,-1-5 0,0 1 0,0-1 0,1 0 0,-1 0 0,0 0 0,1 0 0,-1-1 0,1 1 0,-1-1 0,1 0 0,0 0 0,0 0 0,-1 0 0,1-1 0,4 0 0,6 1 0,0-1 0,0-1 0,0-1 0,1 0 0,-2-1 0,1 0 0,0-1 0,-1 0 0,0-1 0,0-1 0,23-13 0,-13 4 0,0-1 0,-1-1 0,-1-1 0,0-1 0,19-23 0,-26 25 0,-1-2 0,0 1 0,-1-2 0,-2 1 0,1-2 0,-2 1 0,-1-1 0,-1-1 0,8-36 0,-2-16 0,6-115 0,-14 122 0,-3 45 0,2-7 0,-2 0 0,-1 0 0,-2-1 0,0 1 0,-8-37 0,9 64 0,-1 1 0,1-1 0,-1 1 0,0-1 0,1 0 0,-1 1 0,0 0 0,0-1 0,0 1 0,0-1 0,0 1 0,0 0 0,0 0 0,0-1 0,-1 1 0,1 0 0,0 0 0,-1 0 0,-1 0 0,2 0 0,0 1 0,0 0 0,0 0 0,0-1 0,-1 1 0,1 0 0,0 0 0,0 0 0,0 0 0,0 1 0,0-1 0,0 0 0,0 0 0,0 1 0,0-1 0,0 0 0,0 1 0,0-1 0,0 1 0,0-1 0,0 1 0,0 0 0,0-1 0,0 1 0,1 0 0,-1 0 0,0 0 0,1-1 0,-1 1 0,0 0 0,0 2 0,-7 11 0,0 0 0,1 1 0,0 0 0,-7 27 0,-10 67 0,3 120 0,15-123 0,5-83 0,1 1 0,1-1 0,1 1 0,1-1 0,1 0 0,1 0 0,11 33 0,-14-52 0,-1 0 0,0-1 0,1 1 0,0-1 0,0 1 0,0-1 0,0 0 0,1 0 0,-1 0 0,1 0 0,0 0 0,-1 0 0,1-1 0,1 1 0,-1-1 0,0 0 0,0 0 0,1 0 0,0 0 0,-1-1 0,1 1 0,0-1 0,-1 0 0,1 0 0,5 0 0,-2-1 0,1 1 0,-1-2 0,0 1 0,1-1 0,-1-1 0,0 1 0,0-1 0,0 0 0,0-1 0,0 0 0,0 0 0,10-6 0,22-14 0,-2-1 0,54-46 0,-89 69 0,0-1 0,-1 1 0,1-1 0,-1 0 0,1 0 0,-1 0 0,0 1 0,0-1 0,0 0 0,0 0 0,0-1 0,0 1 0,-1 0 0,1 0 0,-1 0 0,1 0 0,-1-1 0,0 1 0,0 0 0,0 0 0,0-3 0,0 5 0,-1-1 0,1 1 0,0 0 0,-1 0 0,1-1 0,0 1 0,0 0 0,-1 0 0,1-1 0,-1 1 0,1 0 0,0 0 0,-1 0 0,1 0 0,0 0 0,-1 0 0,1-1 0,-1 1 0,1 0 0,0 0 0,-1 0 0,1 0 0,-1 0 0,1 0 0,0 1 0,-1-1 0,1 0 0,-1 0 0,1 0 0,0 0 0,-1 0 0,1 1 0,0-1 0,-1 0 0,-13 6 0,10-2 0,-1-1 0,1 1 0,0 0 0,0 0 0,0 0 0,0 1 0,1-1 0,0 1 0,0 0 0,-4 8 0,1 1 0,0 1 0,-6 25 0,12-37 0,0-1 0,0 0 0,0 0 0,1 0 0,-1 1 0,0-1 0,1 0 0,0 0 0,-1 0 0,1 0 0,0 0 0,0 0 0,0 0 0,0 0 0,0 0 0,1 0 0,-1 0 0,1-1 0,-1 1 0,3 2 0,34 27 0,-37-30 0,0-1 0,0 1 0,0-1 0,0 1 0,0-1 0,1 1 0,-1-1 0,0 0 0,0 1 0,0-1 0,0 0 0,1 0 0,-1 0 0,0 0 0,0 0 0,0 0 0,0 0 0,1 0 0,-1 0 0,0-1 0,2 0 0,-1 0 0,1 0 0,-1-1 0,1 1 0,-1-1 0,0 1 0,1-1 0,-1 0 0,3-4 0,0 0 0,0-1 0,0 0 0,-1 0 0,1 0 0,3-11 0,-3 7 0,-1 0 0,-1 0 0,0-1 0,0 1 0,0-16 0,-2 22 0,-1 1 0,0 0 0,-1 0 0,1-1 0,-1 1 0,0 0 0,0 0 0,0 0 0,0-1 0,-1 1 0,0 1 0,1-1 0,-2 0 0,1 0 0,0 1 0,-1-1 0,-5-5 0,7 8 0,0 0 0,0 0 0,0 1 0,-1-1 0,1 0 0,0 1 0,-1-1 0,1 1 0,0-1 0,-1 1 0,1 0 0,-1-1 0,1 1 0,0 0 0,-1 0 0,1 0 0,-1 0 0,1 0 0,0 1 0,-1-1 0,1 0 0,-1 1 0,1-1 0,0 1 0,-1-1 0,1 1 0,0-1 0,0 1 0,-1 0 0,1 0 0,0 0 0,0 0 0,0 0 0,0 0 0,0 0 0,0 0 0,0 0 0,1 0 0,-1 0 0,-1 2 0,2-2 0,1-1 0,-1 1 0,0-1 0,0 1 0,0 0 0,0-1 0,1 1 0,-1-1 0,0 1 0,0-1 0,1 1 0,-1-1 0,1 1 0,-1-1 0,0 1 0,1-1 0,-1 1 0,1-1 0,-1 1 0,1-1 0,-1 0 0,1 1 0,-1-1 0,1 0 0,-1 0 0,2 1 0,18 7 0,-15-6 0,9 3 0,10 4 0,27 13 0,-43-18 0,-1 0 0,0 1 0,0 0 0,-1 0 0,1 0 0,-1 1 0,10 11 0,-6-4 0,-5-5 0,0 0 0,1-1 0,1 0 0,-1 0 0,1-1 0,0 0 0,15 10 0,25 18 0,-38-26 0,0 0 0,1-1 0,0-1 0,17 9 0,-24-14 0,1 0 0,0 0 0,0 0 0,0-1 0,0 0 0,0 1 0,0-1 0,1 0 0,-1-1 0,0 1 0,0-1 0,5-1 0,-1-1 0,0 1 0,0-1 0,0-1 0,13-7 0,-16 8 0,-1-1 0,1 0 0,-1 0 0,0 0 0,0 0 0,0-1 0,-1 0 0,0 0 0,0 0 0,0 0 0,0 0 0,2-8 0,3-10 0,8-39 0,-14 55 0,7-39-3935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1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19087,'0'0'2347,"13"0"-1740,200-12 895,-123 4-888,116-14 1124,-189 20-1429,0 1-1,28 2 1,-9 0 341,-20-5 143,-31 1-882,-7 1-3569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14776,'0'0'2751,"101"-10"-2079,-10 7-56,14-3-8,9-6 32,3 0-8,-12 6-136,2-4 8,-4 0-208,-9-4 0,1-10-152,-10-2 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2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10752,'0'0'15530,"0"-9"-15118,2-31-8,-2 39-369,0 0 1,0 0-1,0 0 1,0 0-1,1 0 0,-1 0 1,1 0-1,-1 0 1,0 0-1,1 0 1,-1 0-1,1 0 0,0 1 1,-1-1-1,1 0 1,0 0-1,-1 1 0,1-1 1,0 0-1,0 1 1,0-1-1,-1 1 1,1-1-1,0 1 0,0 0 1,0-1-1,2 0 1,8-5 536,-7 3-456,-1-1 1,1 1-1,1 0 1,-1 0 0,0 1-1,1-1 1,-1 1-1,1 0 1,0 1-1,-1-1 1,1 1 0,0-1-1,10 0 1,9 0 231,40 1 0,-40 1-224,94-4 675,171-29 0,-81 17-741,-57 7-69,104-2 11,-169 12 0,0-4 0,142-24 0,-210 24 0,1 1 0,22 1 0,-27 1 0,0-1 0,0 0 0,0-1 0,24-6 0,-36 8 0,0-1 0,0 1 0,1 0 0,-1 0 0,0 0 0,0 0 0,0 0 0,0 0 0,0 1 0,1-1 0,-1 0 0,0 1 0,0 0 0,2 1 0,1-1 0,2-3 0,-3 2 0,-6 2 0,-22-20 0,-40-7 0,18 7 0,32 12 0,1-1 0,-16-12 0,-13-7 0,23 15 0,12 7 0,1 0 0,-1 1 0,0 0 0,0 0 0,0 0 0,-11-2 0,2 1 0,0-1 0,0 0 0,-27-14 0,34 15 0,4 3 0,1-1 0,-1 1 0,1 0 0,-1 0 0,1 1 0,-7-1 0,10 1 0,1 1 0,-1-1 0,1 0 0,0 0 0,-1 1 0,1-1 0,0 1 0,0-1 0,-1 0 0,1 1 0,0-1 0,0 0 0,-1 1 0,1-1 0,0 1 0,0-1 0,0 1 0,0-1 0,0 1 0,0-1 0,-1 1 0,1-1 0,0 0 0,0 1 0,0-1 0,1 1 0,-1-1 0,0 1 0,0-1 0,0 1 0,0-1 0,0 1 0,1-1 0,-1 0 0,0 1 0,0-1 0,0 1 0,1 0 0,22 12 0,46 20 0,-25-15 0,-7-3 0,0-1 0,77 18 0,-94-28 0,31 12 0,-35-10 0,-15-6 0,-1 0 0,1 0 0,0 0 0,-1 0 0,1 1 0,-1-1 0,1 0 0,-1 0 0,1 1 0,-1-1 0,0 0 0,1 1 0,-1-1 0,1 0 0,-1 1 0,0-1 0,1 1 0,-1-1 0,0 1 0,1-1 0,-1 1 0,0-1 0,0 1 0,1-1 0,-1 1 0,0-1 0,0 1 0,0-1 0,0 1 0,0-1 0,0 1 0,0-1 0,0 1 0,0-1 0,0 1 0,0 0 0,0-1 0,0 1 0,0-1 0,-1 1 0,1-1 0,0 1 0,0-1 0,-1 1 0,1-1 0,0 1 0,0-1 0,-1 0 0,1 1 0,-1-1 0,1 1 0,0-1 0,-1 0 0,0 1 0,-24 20 0,-40 14 0,-129 50 0,173-77 0,11-5 0,1 0 0,0 1 0,0 0 0,0 1 0,-11 8 0,1-5 0,17-7 0,0 0 0,0-1 0,0 1 0,0 0 0,1 0 0,-1 0 0,0 0 0,1 0 0,-3 2 0,-1 1 0,-10 8 0,15-12 0,0 0 0,-1 0 0,1 0 0,0 1 0,0-1 0,-1 0 0,1 0 0,0 1 0,0-1 0,-1 0 0,1 0 0,0 1 0,0-1 0,0 0 0,-1 1 0,1-1 0,0 0 0,0 1 0,0-1 0,0 0 0,0 1 0,0-1 0,0 0 0,0 1 0,0-1 0,0 1 0,0-1 0,0 0 0,0 1 0,0-1 0,0 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54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206 108 11048,'0'0'3424,"-13"8"-3050,9-6-325,-21 15 703,-40 32-1,55-39-468,1-1-1,0 2 1,1-1 0,0 1-1,0 0 1,1 1-1,1 0 1,0 0 0,1 0-1,-8 27 1,10-29-144,1 1 0,0-1 0,1 1 0,0-1 0,1 1 1,0-1-1,1 1 0,0 0 0,0-1 0,1 1 0,0-1 1,1 0-1,1 0 0,5 15 0,-7-23-98,-1 1 1,1 0-1,0 0 0,-1 0 0,1-1 1,0 1-1,0-1 0,1 1 0,-1-1 1,0 0-1,1 0 0,0 0 1,-1 0-1,1-1 0,0 1 0,0-1 1,0 1-1,0-1 0,6 1 0,-3-1 5,1 0 1,0-1-1,-1 0 0,1-1 0,0 1 0,-1-1 0,1-1 0,12-3 0,1-2 8,0 0-1,0-2 1,-1 0-1,0-2 1,-1 0-1,19-15 1,-14 8 47,0-1 0,-2-2 1,37-43-1,-46 46-8,1 0 201,-9 14-34,-3 6 94,0 11-273,-1 0 0,2 0 0,-1 0 0,2 0 0,0 0 0,0-1 0,9 20 0,-11-29-64,1 0-1,1 0 0,-1 0 0,0 0 1,1 0-1,-1-1 0,1 1 1,0-1-1,0 0 0,0 1 0,0-1 1,0-1-1,1 1 0,-1 0 1,0-1-1,1 1 0,-1-1 0,8 1 1,-5 0 7,1-1 0,-1 0 0,0-1 1,1 1-1,-1-1 0,1-1 0,-1 1 1,1-1-1,-1 0 0,8-2 0,-3-2 7,0 0-1,-1 0 0,0-1 1,0 0-1,-1-1 1,1 0-1,11-12 0,-2 0 31,-1-1-1,18-25 0,-28 32-29,1 0 0,-2-1 0,0 0 0,0 0 0,-1 0 0,-1-1 1,-1 0-1,0 0 0,-1-1 0,0 1 0,-1 0 0,-1-1 0,-1-21 0,0 32-16,0 0 1,-1 0-1,1 0 1,-1 0 0,-1 0-1,1 0 1,-1 0-1,1 0 1,-1 1-1,-4-7 1,4 9-1,0-1 0,0 1 0,0 0 0,0 0-1,0 0 1,-1 0 0,1 1 0,-1-1 0,1 1 0,-1-1 0,0 1 0,1 0 0,-1 0 0,0 0 0,0 0 0,0 1 0,0-1 0,-4 1 0,-6-3-248,-17-1 683,29 4-567,1 0-1,-1 0 1,0 0 0,1 0-1,-1 1 1,0-1 0,1 0-1,-1 0 1,0 1 0,1-1-1,-1 0 1,1 1 0,-1-1-1,0 0 1,1 1 0,-1-1-1,1 1 1,-1-1 0,1 1-1,0-1 1,-1 1 0,1-1-1,-1 1 1,1 0 0,0-1-1,-1 1 1,1 0 0,0-1-1,0 1 1,0 0 0,0-1-1,-1 1 1,1 0 0,0-1-1,0 1 1,0 0 0,0 0-1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2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30 9440,'0'0'9281,"-11"-4"-8831,2 1-331,-2-2 163,0 1 1,-1 1 0,1 0 0,-1 0-1,-17 0 1,9 2 616,13 0-559,1 1-1,0 0 1,0 1-1,-1-1 1,-8 3-1,7-2-101,0 1 1,0 0-1,1 1 1,-1 0-1,0 0 1,1 1-1,0-1 0,0 2 1,0-1-1,0 1 1,-6 6-1,1-1 203,1 2 1,0-1-1,1 1 0,0 1 0,1 0 0,1 0 0,0 1 1,-12 27-1,16-32-365,-3 9 245,-1 1 1,2-1-1,1 1 1,0 1-1,-2 20 1,7-34-322,-2 11 0,1 1 0,1 26 0,1-38 0,0 1 0,0-1 0,1 0 0,-1 1 0,1-1 0,1 0 0,-1 0 0,1 0 0,0-1 0,5 8 0,2 1 0,-8-10 0,1 1 0,0-1 0,0 0 0,0 0 0,0 0 0,1-1 0,-1 1 0,1-1 0,0 1 0,0-1 0,0-1 0,1 1 0,-1-1 0,7 3 0,18 5 0,1-2 0,0 0 0,46 3 0,107 0 0,-153-11 0,0-2 0,-1-1 0,1-2 0,30-8 0,-35 6 0,42-17 0,-58 20 0,0-1 0,-1 0 0,0 0 0,0-1 0,0 0 0,0-1 0,11-12 0,-7 5 0,-1 0 0,19-28 0,-27 36 0,0 1 0,-1-1 0,1 0 0,-1 0 0,-1 1 0,1-1 0,-1-1 0,0 1 0,0 0 0,-1 0 0,1 0 0,-2-7 0,1 5 0,-1 1 0,0-1 0,0 0 0,-1 0 0,0 1 0,-1-1 0,1 1 0,-1-1 0,-1 1 0,-7-13 0,-9-12 0,16 24 0,0 0 0,-1 0 0,-1 0 0,1 1 0,-1-1 0,0 1 0,-1 1 0,0-1 0,0 1 0,0 0 0,-15-9 0,3 4 0,15 9 0,0-1 0,0 1 0,0 0 0,-1 0 0,-6-2 0,-16-6 0,22 8 0,-1 0 0,0 0 0,1 0 0,-1 1 0,0 0 0,-11-1 0,-7 2 0,0 1 0,0 2 0,0 0 0,0 1 0,1 2 0,0 0 0,-32 13 0,27-7 0,6-3 0,-1 0 0,1-1 0,-1-1 0,-44 6 0,66-12 11,1-1 0,0 0 0,-1 0 0,1 0 0,-1 0 0,1 0-1,-1 0 1,1 0 0,0 0 0,-1 0 0,1 0 0,-1 0 0,1 0 0,0 0 0,-1-1 0,1 1 0,-1 0 0,1 0 0,0 0-1,-1 0 1,1-1 0,0 1 0,-1 0 0,1 0 0,0-1 0,0 1 0,-1 0 0,1-1 0,0 1 0,0 0 0,-1-1-1,1 1 1,0 0 0,-1-2 0,6-14 531,23-21-2609,-23 30-725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4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682 181 8432,'0'0'11159,"-12"2"-10561,-38 3-10,48-6-537,0 1 1,-1-1 0,1 0 0,-1 0-1,1 0 1,0 0 0,-1 0 0,1 0-1,0-1 1,0 1 0,0-1 0,0 1-1,0-1 1,1 0 0,-1 0 0,0 0-1,-1-2 1,-5-5 185,-27-20 734,-1 2 0,-45-25 0,68 44-750,2 2-19,0 0-1,-1 1 0,1 1 1,-1 0-1,0 1 1,-1 0-1,1 1 0,0 0 1,-1 1-1,1 0 1,-1 1-1,0 0 0,1 1 1,0 1-1,-1 0 1,1 1-1,-16 5 0,21-5-116,0 1-1,0-1 0,0 2 0,1-1 0,-1 1 0,1 0 0,0 0 1,1 0-1,-1 1 0,1 0 0,-8 13 0,-2 4 215,2 2-1,-11 26 1,9-19 85,9-16-151,1 1 0,1 0-1,1 0 1,0 1 0,1-1 0,1 29 0,1-35-135,0 20-78,10 63 0,-6-63-23,-1-13 3,0-1 0,2 0 0,0 0 0,1 0 0,0-1 0,1 0 0,1 0 0,1 0 0,0-1 0,1 0 0,14 14 0,-15-18 0,1-1 0,1-1 0,0 0 0,0 0 0,1-1 0,0-1 0,1 0 0,-1-1 0,18 7 0,-7-5 0,1-1 0,-1-1 0,2-1 0,36 2 0,-51-6 0,0-1 0,0-1 0,1 0 0,-1 0 0,0-1 0,-1-1 0,1 1 0,0-1 0,-1-1 0,1 0 0,-1 0 0,0-1 0,-1 0 0,10-7 0,-15 9 0,0 1 0,-1-1 0,1 1 0,-1-1 0,1 0 0,-1 0 0,0 0 0,0 0 0,-1-1 0,1 1 0,-1 0 0,1-1 0,-1 1 0,0-1 0,0 1 0,0-4 0,-1 1 0,0 1 0,0-1 0,0 1 0,-1 0 0,1-1 0,-1 1 0,-1 0 0,1 0 0,-1-1 0,-2-4 0,0 2 0,0 0 0,0 1 0,-1 0 0,1 0 0,-2 0 0,1 0 0,-1 1 0,0 0 0,0 0 0,-1 0 0,0 1 0,0 0 0,-11-6 0,9 7 0,0 1 0,0-1 0,-1 2 0,0-1 0,0 1 0,1 1 0,-1 0 0,-19 0 0,104 2 0,108-3 0,-143-3 0,43-11 0,-6 0 0,-61 14 0,31-8 0,-31 8 0,-16 2 0,0 0 0,1 0 0,-1 0 0,1 0 0,-1 1 0,0-1 0,0 0 0,1 0 0,-1 0 0,0 1 0,1-1 0,-1 0 0,0 1 0,0-1 0,1 0 0,-1 0 0,0 1 0,0-1 0,0 0 0,0 1 0,1-1 0,-1 0 0,0 1 0,0 0 0,0 1 0,0 1 0,0 0 0,0 0 0,-1 0 0,1-1 0,-1 1 0,-1 4 0,-1 4 0,-6 25 0,6-26 0,0 0 0,1 0 0,0 0 0,-1 17 0,3-8 0,1-1 0,4 25 0,-4-36 0,1 1 0,0 0 0,1-1 0,0 1 0,0-1 0,0 0 0,1 0 0,6 8 0,-7-11 0,0 0 0,-1-1 0,2 1 0,-1-1 0,0 0 0,1 0 0,-1 0 0,1-1 0,0 1 0,0-1 0,0 0 0,0 0 0,0 0 0,1-1 0,-1 1 0,0-1 0,1 0 0,-1 0 0,9 0 0,-7-2 0,0-1 0,0 1 0,0-1 0,0 0 0,0-1 0,-1 0 0,1 1 0,-1-2 0,1 1 0,-1-1 0,0 1 0,-1-1 0,1-1 0,5-5 0,14-12 0,-11 10 0,0-1 0,-1 0 0,0-1 0,-1 0 0,-1-1 0,13-24 0,-19 31 0,-2 0 0,1 0 0,-1 0 0,0 0 0,1-13 0,-2 11 0,1 0 0,0 0 0,5-11 0,-6 16 0,8-12 0,-5 16 0,-1 12 0,4 37 0,-6-34 0,0-1 0,2 1 0,0-1 0,0 1 0,7 16 0,1-6 0,0 3 0,2 0 0,30 48 0,-42-74 0,0 0 0,0 0 0,0 0 0,0 1 0,0-1 0,0 0 0,0 0 0,0 0 0,0 0 0,1-1 0,-1 1 0,0 0 0,1 0 0,-1-1 0,0 1 0,1-1 0,-1 1 0,1-1 0,-1 0 0,1 0 0,-1 1 0,1-1 0,-1 0 0,1 0 0,-1 0 0,1-1 0,-1 1 0,1 0 0,-1-1 0,1 1 0,2-1 0,-2-1 0,1 0 0,0 1 0,0-1 0,-1 0 0,1 0 0,-1-1 0,1 1 0,-1 0 0,0-1 0,0 0 0,0 1 0,0-1 0,-1 0 0,3-4 0,1-9 0,-1 0 0,0 0 0,-1 0 0,-1 0 0,-1-1 0,0-24 0,-1 24 0,6-93 0,-7 91 0,1 16 0,0 1 0,-1-1 0,1 0 0,0 0 0,0 0 0,0 0 0,1 1 0,-1-1 0,2-5 0,-1 7 0,-1 1 0,0 0 0,0 0 0,1 0 0,-1-1 0,0 1 0,1 0 0,-1 0 0,1 0 0,-1 0 0,0 0 0,1 0 0,-1 0 0,0-1 0,1 1 0,-1 0 0,0 0 0,1 0 0,-1 1 0,1-1 0,-1 0 0,0 0 0,1 0 0,-1 0 0,0 0 0,1 0 0,-1 0 0,0 1 0,1-1 0,-1 0 0,0 0 0,1 0 0,-1 1 0,0-1 0,11 9 0,-10-8 0,136 110 0,-81-68 0,-52-40 0,-1-1 0,1 0 0,-1 0 0,1 0 0,0-1 0,0 1 0,-1-1 0,1 0 0,0 0 0,1 0 0,-1 0 0,0-1 0,0 0 0,0 1 0,0-2 0,0 1 0,0 0 0,0-1 0,0 0 0,0 0 0,0 0 0,0 0 0,0-1 0,0 1 0,0-1 0,-1 0 0,1 0 0,-1-1 0,1 1 0,-1-1 0,0 0 0,0 1 0,0-1 0,-1-1 0,1 1 0,-1 0 0,1-1 0,-1 1 0,0-1 0,0 1 0,-1-1 0,1 0 0,-1 0 0,0 0 0,1-5 0,-1 2 0,0-1 0,0 1 0,-1 0 0,0 0 0,-1-1 0,-1-7 0,2 12 0,0 1 0,-1 0 0,1-1 0,-1 1 0,0 0 0,1 0 0,-1-1 0,0 1 0,0 0 0,0 0 0,-1 0 0,1 0 0,-1 0 0,1 1 0,-1-1 0,1 0 0,-1 1 0,0-1 0,0 1 0,0-1 0,0 1 0,-2-1 0,1 1 0,1 0 0,-1 0 0,1 1 0,-1-1 0,0 1 0,1 0 0,-1-1 0,0 1 0,1 1 0,-1-1 0,0 0 0,1 1 0,-1-1 0,0 1 0,1 0 0,-1 0 0,1 0 0,-1 0 0,-3 2 0,3 0 0,-1 0 0,1 0 0,0 0 0,0 0 0,0 1 0,0-1 0,0 1 0,1 0 0,0-1 0,0 1 0,-2 5 0,0 1 0,1 0 0,0 1 0,0-1 0,1 1 0,0-1 0,1 1 0,0 0 0,1 0 0,1 13 0,1-14 0,0 0 0,0 0 0,1 0 0,0 0 0,1-1 0,0 0 0,1 0 0,0 0 0,0 0 0,1-1 0,9 11 0,-5-8 0,-1-1 0,2-1 0,-1 0 0,2-1 0,-1 0 0,1 0 0,23 10 0,-29-15 0,0 0 0,0-1 0,0 0 0,0-1 0,1 1 0,-1-1 0,0 0 0,1-1 0,-1 1 0,0-1 0,1-1 0,-1 1 0,1-1 0,-1 0 0,0 0 0,0-1 0,0 0 0,0 0 0,0-1 0,0 1 0,0-1 0,-1 0 0,1-1 0,-1 0 0,0 1 0,0-2 0,0 1 0,-1 0 0,1-1 0,6-10 0,3-6 0,-1 0 0,-1-1 0,-1-1 0,14-37 0,-22 49 0,0 1 0,-1-1 0,0 0 0,-1 0 0,0 0 0,0 0 0,-1 0 0,-1 0 0,0 0 0,0 0 0,-1 0 0,-6-19 0,1 3 0,-4-8 0,11 34 0,1 1 0,-1 0 0,0 0 0,0 0 0,0 0 0,1 0 0,-1-1 0,0 1 0,0 0 0,1 0 0,-1 0 0,0 0 0,0 0 0,1 0 0,-1 0 0,0 0 0,1 0 0,-1 0 0,0 0 0,0 0 0,1 0 0,-1 0 0,0 0 0,0 0 0,1 0 0,-1 0 0,0 1 0,0-1 0,1 0 0,-1 0 0,0 0 0,0 0 0,0 0 0,1 1 0,-1-1 0,0 0 0,0 0 0,1 1 0,1 2 0,0 1 0,0 0 0,0 0 0,-1-1 0,1 1 0,-1 1 0,0-1 0,1 8 0,4 12 0,20 42 0,-17-45 0,0 0 0,-1 1 0,-2 0 0,0 0 0,-1 1 0,-1-1 0,0 24 0,-4-44 0,1-1 0,-1 1 0,0-1 0,-1 0 0,1 1 0,0-1 0,0 1 0,-1-1 0,1 1 0,-1-1 0,1 0 0,-1 1 0,1-1 0,-1 0 0,0 0 0,-1 2 0,1-2 0,0 0 0,0-1 0,0 1 0,0-1 0,0 1 0,-1-1 0,1 0 0,0 1 0,0-1 0,0 0 0,-1 0 0,1 0 0,0 0 0,0 0 0,0 0 0,-1 0 0,1 0 0,0-1 0,0 1 0,-2-1 0,-17-2 0,15 2 0,0 1 0,-1-1 0,1 0 0,0 0 0,-1-1 0,1 0 0,0 0 0,0 0 0,0 0 0,1-1 0,-7-4 0,10 7 0,1-1 0,-1 0 0,0 1 0,1-1 0,-1 1 0,0-1 0,0 1 0,0 0 0,1-1 0,-1 1 0,0 0 0,0 0 0,0-1 0,0 1 0,0 0 0,-1 0 0,1 3 0,9 4 0,0-3 0,0 0 0,1 0 0,-1 0 0,15 2 0,17 8 0,-16-6 0,-1-1 0,1-1 0,0-2 0,0 0 0,44 1 0,-29-3 0,-12 1 0,0-2 0,0-1 0,0-1 0,42-8 0,-30 7 0,-52-8 850,1 0-5635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4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81 15576,'0'0'688,"-67"-33"71,49 21 9,8 6-64,8 4 16,4-4-88,2-4-8,2 4-96,2 4 8,4 2-216,0-4 16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4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11048,'0'0'8985,"9"-15"-8607,5-7-230,0-1 174,21-48-1,-30 60-203,2-6 166,1 0 0,0 0 1,13-17-1,20-33 820,-31 48-689,1 1 0,24-31 0,85-75 2406,-119 123-2802,2-2 234,0 0 0,-1 1 0,1 0 0,0 0 0,1 0 0,-1 0 0,5-2 0,-7 3-192,0 1 1,0 0 0,0 0 0,0 0-1,0 0 1,0 0 0,0 0 0,0 0 0,0 1-1,0-1 1,0 0 0,0 1 0,0-1-1,0 0 1,0 1 0,0-1 0,0 1-1,-1-1 1,1 1 0,0 0 0,0-1-1,-1 1 1,1 0 0,0 0 0,-1-1 0,1 1-1,-1 0 1,1 0 0,-1 0 0,1 0-1,-1 0 1,1 0 0,-1 1 0,4 6 0,-1 0 0,-1 0 1,1 1-1,-1-1 0,-1 0 0,0 1 1,0 0-1,-1 16 0,-2 7 151,-6 33 0,7-59-210,-2 8-3,-1-1 0,1-1 0,-10 21 0,1-3 0,10-26 0,-1 7 0,3-11 0,0 0 0,0 0 0,0 0 0,0 0 0,0 0 0,0 0 0,0 0 0,-1 0 0,1 0 0,0 0 0,0 0 0,0 0 0,0 0 0,0 0 0,0 0 0,0 0 0,0 0 0,0 0 0,0 0 0,0 0 0,0 0 0,0 0 0,-1 0 0,1 0 0,0 0 0,0 0 0,0 0 0,0 0 0,0 0 0,0 1 0,0-1 0,13-27 0,0 0 0,-5 10 0,0 0 0,1 0 0,1 1 0,0 0 0,1 1 0,24-26 0,29-27 0,-63 67 0,-1 0 0,1 0 0,0 0 0,0 0 0,0 1 0,0-1 0,0 0 0,0 0 0,0 1 0,0-1 0,0 1 0,0-1 0,1 1 0,-1-1 0,0 1 0,0 0 0,0 0 0,1 0 0,-1-1 0,0 1 0,0 0 0,1 0 0,-1 1 0,0-1 0,0 0 0,0 0 0,1 0 0,-1 1 0,0-1 0,0 1 0,0-1 0,0 1 0,1-1 0,-1 1 0,0 0 0,0 0 0,0-1 0,-1 1 0,1 0 0,0 0 0,0 0 0,0 0 0,-1 0 0,1 0 0,0 0 0,-1 0 0,1 0 0,0 2 0,4 7 0,-1 1 0,-1-1 0,1 1 0,1 14 0,-3-18 0,18 95 0,-20-101 0,0-1 0,0 0 0,0 0 0,0 0 0,0 1 0,0-1 0,0 0 0,0 0 0,0 0 0,0 0 0,0 1 0,0-1 0,0 0 0,0 0 0,0 0 0,0 1 0,0-1 0,0 0 0,1 0 0,-1 0 0,0 0 0,0 0 0,0 1 0,0-1 0,0 0 0,0 0 0,1 0 0,-1 0 0,0 0 0,0 0 0,0 0 0,0 1 0,1-1 0,-1 0 0,0 0 0,0 0 0,0 0 0,1 0 0,-1 0 0,0 0 0,0 0 0,0 0 0,1 0 0,7-8 0,7-15 0,-14 21 0,34-60 0,40-66 0,-74 126 0,0 0 0,1 0 0,-1 1 0,1-1 0,0 0 0,-1 1 0,1-1 0,0 1 0,0-1 0,0 1 0,0 0 0,0 0 0,4-2 0,-5 3 0,0 0 0,0 0 0,1 0 0,-1 0 0,0 0 0,0 0 0,0 0 0,0 0 0,0 1 0,0-1 0,0 0 0,0 1 0,0-1 0,0 1 0,0-1 0,0 1 0,0 0 0,0-1 0,0 1 0,-1 0 0,1-1 0,0 1 0,0 0 0,-1 0 0,1 0 0,0 0 0,-1 0 0,1 0 0,-1 0 0,0 0 0,1 1 0,6 15 0,0 0 0,-2 1 0,4 19 0,3 8 0,-7-29 0,0-1 0,0-1 0,2 1 0,0-1 0,17 26 0,-22-37 0,0 0 0,0 0 0,1 0 0,0 0 0,-1-1 0,1 1 0,0-1 0,0 0 0,0 1 0,1-2 0,-1 1 0,0 0 0,1-1 0,-1 1 0,1-1 0,0 0 0,-1 0 0,1-1 0,0 1 0,0-1 0,-1 0 0,1 0 0,0 0 0,0 0 0,-1 0 0,1-1 0,0 0 0,-1 0 0,1 0 0,4-2 0,16-7 0,-1-1 0,0-1 0,-1-1 0,0-1 0,37-32 0,-30 19 0,-2 0 0,0-2 0,27-39 0,-51 64 0,10-15 0,-13 18 0,0 1 0,1-1 0,-1 1 0,0-1 0,0 0 0,0 1 0,1-1 0,-1 0 0,0 1 0,0-1 0,0 1 0,0-1 0,0 0 0,0 1 0,0-1 0,0 0 0,0 1 0,0-1 0,0 0 0,-1 1 0,1-1 0,0 1 0,0-1 0,-1 0 0,1 1 0,0-1 0,-1 0 0,-21 19 0,10-6 0,0 1 0,1 0 0,0 0 0,1 1 0,0 1 0,1 0 0,-13 31 0,17-34 0,1 1 0,0-1 0,1 1 0,0 0 0,1 0 0,1 0 0,0 0 0,1 0 0,0 0 0,1 1 0,3 16 0,-3-24 0,1-1 0,-1 1 0,2-1 0,-1 1 0,0-1 0,1 0 0,0 0 0,0 0 0,6 7 0,-8-10 0,0-1 0,0 0 0,0 0 0,1 0 0,-1 0 0,0 0 0,1 0 0,-1 0 0,0 0 0,1 0 0,-1 0 0,1-1 0,-1 1 0,1-1 0,0 1 0,-1-1 0,1 0 0,-1 1 0,1-1 0,0 0 0,-1 0 0,1 0 0,0 0 0,-1-1 0,1 1 0,-1 0 0,1-1 0,-1 1 0,1-1 0,0 1 0,-1-1 0,0 0 0,1 0 0,-1 0 0,1 1 0,-1-1 0,3-3 0,0 0 0,0 0 0,0-1 0,-1 1 0,1-1 0,-1 0 0,0 0 0,0-1 0,0 1 0,-1 0 0,0-1 0,2-6 0,1-10 0,5-35 0,-5 26 0,-1 2 0,-1 0 0,-1 0 0,-3-41 0,-4 39 0,15 94 0,-6-46 0,-1 0 0,2-1 0,0 0 0,11 24 0,-11-31 0,0 0 0,0-1 0,1 1 0,0-1 0,0 0 0,1 0 0,0-1 0,16 12 0,-19-15 0,1 0 0,1-1 0,-1 0 0,8 4 0,-11-6 0,1-1 0,-1 1 0,1-1 0,-1 1 0,1-1 0,0 0 0,-1 0 0,1 0 0,-1 0 0,1 0 0,0 0 0,-1-1 0,4 0 0,4-3 0,-1 1 0,0-1 0,0-1 0,0 0 0,-1 0 0,0 0 0,0-1 0,0 0 0,9-10 0,9-11 0,26-36 0,-12 13 0,-33 42 0,-4 3 0,1 1 0,0 0 0,0 0 0,0 0 0,8-5 0,-11 8 0,0 0 0,0 1 0,0-1 0,1 1 0,-1 0 0,0-1 0,0 1 0,0 0 0,0 0 0,0 0 0,1 0 0,-1 0 0,0 0 0,0 0 0,0 0 0,0 0 0,0 0 0,1 1 0,-1-1 0,0 0 0,0 1 0,0-1 0,0 1 0,0-1 0,0 1 0,0 0 0,0-1 0,0 1 0,0 0 0,-1 0 0,1-1 0,0 1 0,1 2 0,3 5 0,0 1 0,0-1 0,-1 1 0,0 0 0,-1 0 0,0 0 0,3 14 0,8 19 0,-1-8 0,-4-11 0,0-1 0,19 32 0,-24-48 0,1 1 0,0-1 0,0 1 0,1-2 0,0 1 0,0 0 0,0-1 0,0 0 0,1-1 0,0 0 0,9 5 0,-10-6 0,0 0 0,0-1 0,1 0 0,-1 0 0,0 0 0,1-1 0,-1 0 0,1 0 0,-1-1 0,1 0 0,0 0 0,-1-1 0,1 1 0,-1-1 0,1-1 0,-1 1 0,8-4 0,-2 4 0,-11 1 0,0 0 0,-1 0 0,1 0 0,-1 0 0,1 0 0,-1-1 0,1 1 0,-1 0 0,1 0 0,-1 0 0,1-1 0,-1 1 0,1 0 0,-1 0 0,1-1 0,-1 1 0,1 0 0,-1-1 0,0 1 0,1-1 0,-1 1 0,0-1 0,1 1 0,-1-1 0,1 0 0,-1-1-55,1-1 0,-1 1 0,1 0 0,0 0 0,0-1 0,0 1-1,0 0 1,2-2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4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14272,'0'0'4825,"-9"10"-4355,-64 86 432,-170 204 2534,204-255-2814,-36 37 1276,63-68-1102,11-12-519,4-4-78,21-23-150,-5-2-3588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4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10656,'0'0'7582,"12"-9"-7113,174-143 1815,-147 121-1800,-19 16-153,0-1-1,-1-1 0,-1 0 1,23-28-1,31-47 1390,-48 51 893,-24 41-2578,0 0-1,0 0 0,1-1 0,-1 1 1,0 0-1,0 0 0,0-1 0,0 1 0,0 0 1,0 0-1,0-1 0,0 1 0,0 0 1,0 0-1,0-1 0,0 1 0,0 0 0,0-1 1,0 1-1,0 0 0,0 0 0,0-1 1,0 1-1,0 0 0,-1 0 0,1 0 0,0-1 1,0 1-1,0 0 0,0 0 0,-1-1 1,1 1-1,0 0 0,0 0 0,0 0 0,-1 0 1,1-1-1,0 1 0,0 0 0,-1 0 1,1 0-1,0 0 0,0 0 0,-1 0 0,1 0 1,0 0-1,0 0 0,-1 0 0,1 0 1,0 0-1,0 0 0,-1 0 0,1 0 0,0 0 1,0 0-1,-1 0 0,1 0 0,0 0 1,0 0-1,-1 0 0,1 0 0,0 1 0,0-1 1,-1 0-1,1 0 0,-20 22 1120,16-18-1086,1-1 0,-1 0 0,1 1 1,0-1-1,-4 7 0,1 2 47,1 1 0,0-1 0,0 1 0,2 0-1,-1 0 1,-1 19 0,3-22-40,2 0 0,-1 1 0,1-1-1,0 0 1,1 1 0,1-1 0,-1 0-1,7 20 1,-4-23-75,0 1 0,1-1 0,-1 0 0,1-1 0,1 1 0,-1-1 0,1 0 0,0 0 0,1-1 0,-1 0 0,1 0 0,0-1 0,0 1 0,1-1 0,-1-1 0,1 0 0,12 4 0,2-3 0,-18-2 0,0-1 0,1 0 0,-1 0 0,1 0 0,-1-1 0,1 1 0,0-1 0,-1-1 0,1 1 0,-1 0 0,1-1 0,-1 0 0,1 0 0,-1 0 0,1-1 0,-1 0 0,0 1 0,4-4 0,1-1 0,0-1 0,0 0 0,-1 0 0,0-1 0,-1 0 0,1-1 0,-2 1 0,1-1 0,9-20 0,2-7 0,18-53 0,-27 65 0,4-16 0,-10 28 0,0 0 0,2 0 0,-1 1 0,12-20 0,-15 30 0,0 0 0,-1-1 0,1 1 0,0 0 0,-1 0 0,1 0 0,0 0 0,0 0 0,0 1 0,0-1 0,0 0 0,0 0 0,0 1 0,0-1 0,1 0 0,-1 1 0,0-1 0,0 1 0,2-1 0,-2 1 0,0 0 0,0 1 0,-1-1 0,1 0 0,0 0 0,0 1 0,0-1 0,-1 0 0,1 1 0,0-1 0,-1 1 0,1-1 0,0 1 0,-1-1 0,1 1 0,0 0 0,-1-1 0,1 1 0,-1 0 0,1-1 0,0 2 0,2 4 0,-1 1 0,1-1 0,-1 0 0,0 1 0,2 9 0,3 32 0,-1-1 0,-1 56 0,-9-32 0,5-71 0,0-1 0,0 1 0,0-1 0,0 1 0,0-1 0,0 1 0,0-1 0,0 1 0,0-1 0,0 0 0,0 0 0,0 0 0,-1 1 0,1-1 0,1-2 0,10-25 0,-10 20 0,2 0 0,-1 0 0,8-11 0,-4 7 0,0 0 0,1 1 0,1 0 0,0 1 0,0 0 0,1 0 0,1 1 0,-1 0 0,17-9 0,-26 18 0,0-1 0,0 0 0,0 1 0,0 0 0,1-1 0,-1 1 0,0 0 0,0-1 0,0 1 0,1 0 0,-1 0 0,0 0 0,0 0 0,1 0 0,-1 0 0,0 1 0,0-1 0,0 0 0,1 1 0,-1-1 0,0 1 0,0-1 0,0 1 0,0-1 0,0 1 0,0 0 0,0 0 0,0-1 0,0 1 0,0 0 0,0 0 0,0 0 0,-1 0 0,1 0 0,0 0 0,-1 0 0,1 0 0,-1 0 0,1 0 0,-1 1 0,1 1 0,2 5 0,0 0 0,-1 0 0,0 0 0,2 15 0,-1 35 0,-2-36 0,0-1 0,6 30 0,-6-44 0,-1-7 0,0 0 0,0 0 0,0 0 0,0 0 0,0 0 0,0 0 0,0 0 0,0 0 0,0 0 0,0 0 0,1 0 0,-1 0 0,0 0 0,0 0 0,0 0 0,0 0 0,0 0 0,0 0 0,0 0 0,0 0 0,0 0 0,0 0 0,0 0 0,0 0 0,0 0 0,0 0 0,0 0 0,0 0 0,0 0 0,0 0 0,0 0 0,1 0 0,-1 0 0,0 0 0,0 0 0,7-12 0,8-11 0,-1-1 0,-1-1 0,11-30 0,11-23 0,-27 64 0,1 1 0,0 1 0,12-14 0,-14 17 0,-6 9 0,-1-1 0,0 1 0,0 0 0,0 0 0,0-1 0,0 1 0,0 0 0,1 0 0,-1-1 0,0 1 0,0 0 0,0 0 0,0 0 0,1-1 0,-1 1 0,0 0 0,0 0 0,1 0 0,-1 0 0,0 0 0,0-1 0,1 1 0,-1 0 0,0 0 0,0 0 0,1 0 0,-1 0 0,0 0 0,1 0 0,-1 0 0,0 0 0,0 0 0,1 0 0,-1 0 0,0 0 0,1 0 0,-1 0 0,0 0 0,0 0 0,1 1 0,-1-1 0,0 0 0,0 0 0,1 0 0,-1 0 0,0 1 0,0-1 0,0 0 0,1 0 0,-1 0 0,0 1 0,0-1 0,0 0 0,0 0 0,1 0 0,-1 1 0,0-1 0,0 0 0,0 1 0,3 13 0,-3-13 0,4 84 0,-5-58 0,8 49 0,-7-72 0,1-1 0,-1 1 0,1-1 0,0 1 0,1-1 0,-1 1 0,1-1 0,-1 0 0,1 0 0,0 0 0,0 0 0,0 0 0,0 0 0,1 0 0,-1-1 0,6 5 0,-7-7 0,1 1 0,-1 0 0,0-1 0,1 1 0,-1-1 0,1 1 0,-1-1 0,1 1 0,0-1 0,-1 0 0,1 0 0,-1 0 0,1 0 0,-1 0 0,4-1 0,-2 0 0,-1 0 0,1 0 0,0 0 0,-1 0 0,1-1 0,-1 1 0,1-1 0,-1 0 0,0 1 0,5-5 0,8-11 0,-1-1 0,-1 0 0,0 0 0,-1-1 0,-1-1 0,9-22 0,-7 18 0,-10 20 0,0 0 0,0-1 0,-1 0 0,0 1 0,0-1 0,0 0 0,-1 0 0,2-8 0,3-11 0,-17 41 0,8-7 0,-1 0 0,1 1 0,1-1 0,0 1 0,1 0 0,0 0 0,0 0 0,1-1 0,1 1 0,-1 0 0,2 0 0,0 0 0,0-1 0,1 1 0,0-1 0,6 13 0,-8-20 0,0-1 0,1 1 0,-1-1 0,1 0 0,0 0 0,-1 1 0,1-1 0,0 0 0,0-1 0,0 1 0,0 0 0,1-1 0,-1 1 0,0-1 0,6 3 0,-6-4 0,-1 1 0,1-1 0,0 0 0,0 0 0,0 1 0,0-1 0,0-1 0,-1 1 0,1 0 0,0 0 0,0-1 0,0 1 0,0-1 0,-1 1 0,1-1 0,0 0 0,0 0 0,-1 0 0,1 0 0,-1 0 0,1 0 0,-1 0 0,3-2 0,7-7 0,0-1 0,-1 0 0,0-1 0,0 1 0,-1-2 0,-1 1 0,0-2 0,-1 1 0,0-1 0,-1 0 0,-1 0 0,5-21 0,-3 15 0,1-14 0,-8 34 0,0 0 0,-1 0 0,1-1 0,0 1 0,0 0 0,0 0 0,-1 0 0,1 0 0,0 0 0,0 0 0,-1 0 0,1 0 0,0 0 0,0 0 0,-1 0 0,1 0 0,0 0 0,0 0 0,-1 0 0,1 0 0,0 0 0,0 0 0,0 0 0,-1 0 0,1 0 0,0 0 0,0 0 0,0 1 0,-1-1 0,1 0 0,0 0 0,0 0 0,0 0 0,-1 1 0,1-1 0,0 0 0,0 0 0,0 0 0,0 1 0,0-1 0,0 0 0,-1 0 0,1 0 0,0 1 0,0-1 0,0 0 0,0 0 0,0 1 0,0-1 0,0 0 0,0 0 0,0 0 0,0 1 0,0-1 0,-5 70 0,3-57 0,0 0 0,1-1 0,1 1 0,0 0 0,0 0 0,2-1 0,-1 1 0,7 21 0,-5-23 0,1 0 0,1 0 0,-1-1 0,2 1 0,10 15 0,-15-24 0,0 0 0,1-1 0,0 1 0,-1 0 0,1-1 0,0 1 0,-1-1 0,1 1 0,0-1 0,0 0 0,0 0 0,0 0 0,1 0 0,-1 0 0,0 0 0,0 0 0,1-1 0,-1 1 0,0-1 0,0 0 0,1 0 0,-1 0 0,0 0 0,1 0 0,-1 0 0,0-1 0,1 1 0,-1-1 0,0 1 0,0-1 0,1 0 0,-1 0 0,0 0 0,0 0 0,2-2 0,7-5 0,-1-2 0,1 1 0,-2-1 0,0-1 0,0 1 0,8-14 0,-17 24 0,73-92 0,-68 85 0,0 1 0,-1 0 0,1 1 0,0-1 0,1 1 0,6-6 0,-11 11 0,0-1 0,0 0 0,0 1 0,0-1 0,0 1 0,0-1 0,0 1 0,0 0 0,0-1 0,0 1 0,0 0 0,0 0 0,0 0 0,0-1 0,0 1 0,1 0 0,-1 1 0,0-1 0,0 0 0,0 0 0,0 0 0,0 1 0,0-1 0,0 0 0,0 1 0,0-1 0,0 1 0,0-1 0,0 1 0,0 0 0,0-1 0,-1 1 0,1 0 0,0 0 0,0-1 0,-1 1 0,1 0 0,0 0 0,-1 0 0,1 0 0,-1 0 0,1 0 0,-1 0 0,1 2 0,5 10 0,0 1 0,-1 1 0,-1-1 0,0 1 0,-1 0 0,0 0 0,0 24 0,-2-29 0,-2 22 0,2-32 0,-1 0 0,0 0 0,0 0 0,0 0 0,0 0 0,0 0 0,0 0 0,1 0 0,-1 0 0,0 0 0,0 0 0,0-1 0,0 1 0,0 0 0,1 1 0,-1-1 0,0 0 0,0 0 0,0 0 0,0 0 0,0 0 0,1 0 0,-1 0 0,0 0 0,0 0 0,0 0 0,0 0 0,0 0 0,0 0 0,0 0 0,1 0 0,-1 1 0,0-1 0,0 0 0,0 0 0,0 0 0,0 0 0,0 0 0,0 0 0,0 1 0,0-1 0,0 0 0,0 0 0,0 0 0,0 0 0,0 0 0,0 0 0,0 1 0,0-1 0,0 0 0,0 0 0,0 0 0,10-10 0,20-41 0,4-5 0,-31 51 0,1 0 0,0 1 0,0 0 0,0 0 0,1 0 0,-1 0 0,1 1 0,9-6 0,-13 9 0,-1-1 0,1 1 0,-1 0 0,1 0 0,-1 0 0,1 0 0,-1 0 0,1 0 0,-1 0 0,1 0 0,-1 0 0,1 0 0,-1 0 0,0 0 0,1 0 0,-1 0 0,1 0 0,-1 0 0,1 1 0,-1-1 0,1 0 0,-1 0 0,1 1 0,-1-1 0,0 0 0,1 0 0,-1 1 0,11 15 0,3 22 0,-13-33 0,15 65 0,-16-70 0,0 0 0,1 1 0,-1-1 0,0 0 0,0 1 0,1-1 0,-1 1 0,0-1 0,1 0 0,-1 0 0,0 1 0,1-1 0,-1 0 0,0 0 0,1 1 0,-1-1 0,0 0 0,1 0 0,-1 0 0,1 1 0,-1-1 0,1 0 0,-1 0 0,0 0 0,1 0 0,-1 0 0,1 0 0,-1 0 0,1 0 0,-1 0 0,0 0 0,1 0 0,-1-1 0,1 1 0,-1 0 0,1 0 0,-1 0 0,0 0 0,1-1 0,-1 1 0,0 0 0,1-1 0,18-13 0,-15 10 0,8-6 0,-2-1 0,17-20 0,-16 17 0,22-20 0,-32 33 0,1-1 0,0 1 0,-1 0 0,1-1 0,0 1 0,0 0 0,0 0 0,0 1 0,0-1 0,0 0 0,0 1 0,0-1 0,0 1 0,0-1 0,0 1 0,1 0 0,-1 0 0,0 0 0,0 0 0,0 1 0,0-1 0,0 0 0,0 1 0,1 0 0,-1-1 0,0 1 0,-1 0 0,1 0 0,3 1 0,3 4 0,1 1 0,-1-1 0,0 1 0,12 15 0,-2-4 0,8 0 0,-22-16 0,-1 0 0,1 0 0,-1 0 0,0 0 0,0 1 0,1-1 0,-2 1 0,1 0 0,0 0 0,0 0 0,-1 0 0,0 1 0,0-1 0,3 7 0,-1-6 492,-2-13 0,-2-8-5411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4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17887,'0'0'2960,"44"-61"-2640,4 43-128,1-2 16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5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349 846 9536,'0'0'10266,"-10"-3"-9781,2 0-365,1 1-1,0 1 1,-1-1-1,0 1 1,1 1-1,-1-1 0,0 1 1,1 1-1,-1-1 1,1 1-1,-9 3 1,-9 4 377,0 2 0,1 2-1,0 0 1,1 1 0,0 1 0,-34 28 0,31-12 460,25-28-882,-1 0 1,1 0 0,0 0 0,0 0 0,0 0-1,0 1 1,0-1 0,0 0 0,0 1-1,1-1 1,-1 1 0,1-1 0,0 4-1,0-5-45,0 0-1,1 0 1,0-1-1,-1 1 1,1 0-1,0 0 1,-1 0-1,1 0 1,0-1-1,0 1 0,0 0 1,0-1-1,-1 1 1,1 0-1,0-1 1,0 1-1,0-1 1,0 0-1,1 1 0,-1-1 1,0 0-1,0 1 1,0-1-1,0 0 1,1 0-1,34 3 267,-32-3-244,13-1 80,-1 0 1,0 0 0,0-2-1,0 0 1,0-1-1,29-11 1,-19 5 107,-2-2-1,0-1 1,32-21-1,-42 23-154,0-1 0,0 0 0,-2-1 0,1-1 1,-2 0-1,0-1 0,0 0 0,-2 0 0,1-1 0,-2 0 0,0-1 0,-2 0 0,1 0 0,-2 0 0,5-28 0,-4 9 84,-1 0 0,-2-1-1,-1 1 1,-3-1 0,0 1 0,-13-66 0,-41-96-169,40 152 0,12 37 0,-1 0 0,0 1 0,-8-14 0,-8-16 0,7 23 0,13 15 0,-1-1 0,1 1 0,0 0 0,0-1 0,0 1 0,-1 0 0,1 0 0,0-1 0,-1 1 0,1 0 0,0 0 0,0 0 0,-1-1 0,1 1 0,0 0 0,-1 0 0,1 0 0,0 0 0,-1 0 0,1-1 0,0 1 0,-1 0 0,1 0 0,-1 0 0,1 0 0,0 0 0,-1 0 0,1 0 0,0 0 0,-1 0 0,1 1 0,0-1 0,-1 0 0,1 0 0,0 0 0,-1 0 0,1 1 0,-7 41 0,2 1 0,0 83 0,19 89 0,-7-141 0,-2-26 0,2-2 0,17 62 0,-16-83 0,20 41 0,-14-35 0,-9-22 0,0 0 0,1-1 0,0 0 0,0 0 0,0-1 0,1 0 0,0 0 0,13 9 0,-3-1 0,-14-13 0,0-1 0,0 1 0,0 0 0,0-1 0,1 1 0,-1-1 0,0 0 0,1 0 0,-1 0 0,1-1 0,-1 1 0,1-1 0,-1 0 0,5 0 0,54-7 0,-45 5 0,0 0 0,0-1 0,0-1 0,-1 0 0,1-1 0,-1-1 0,31-15 0,-23 8 0,-15 9 0,0-1 0,-1 0 0,10-7 0,-15 9 0,1 0 0,-1 0 0,-1 0 0,1-1 0,0 1 0,-1-1 0,0 1 0,0-1 0,0 0 0,3-7 0,-3 3 0,-1 1 0,1 0 0,-1 0 0,-1-1 0,1 1 0,-1 0 0,-1-1 0,1 1 0,-4-15 0,3 19 0,1 0 0,-1 0 0,0 0 0,0 0 0,0 0 0,0 1 0,0-1 0,-1 0 0,1 0 0,-1 1 0,1-1 0,-1 1 0,0 0 0,0-1 0,-1 1 0,1 0 0,0 0 0,-1 0 0,1 1 0,-1-1 0,1 1 0,-1-1 0,0 1 0,0 0 0,1 0 0,-7-2 0,6 4 0,0-1 0,0 0 0,0 1 0,0-1 0,0 1 0,0 0 0,0 0 0,0 0 0,0 1 0,0-1 0,0 1 0,1-1 0,-1 1 0,1 0 0,-1 0 0,1 0 0,0 0 0,0 1 0,0-1 0,0 0 0,0 1 0,0 0 0,1-1 0,-2 5 0,-4 4 0,1 1 0,1 1 0,0-1 0,-4 18 0,7-22 0,1-1 0,0 1 0,1 0 0,-1 0 0,1-1 0,1 1 0,-1 0 0,2 0 0,-1-1 0,1 1 0,0-1 0,0 1 0,1-1 0,0 0 0,0 0 0,5 7 0,-4-8 0,0 0 0,0 0 0,0-1 0,1 0 0,0 1 0,0-2 0,0 1 0,1-1 0,-1 1 0,1-1 0,0-1 0,1 1 0,-1-1 0,0-1 0,1 1 0,0-1 0,-1 0 0,11 2 0,-9-4 0,-1 0 0,1 0 0,-1 0 0,1-1 0,-1 0 0,1-1 0,-1 0 0,0 0 0,0 0 0,1-1 0,-2 0 0,1-1 0,0 1 0,-1-1 0,12-9 0,6-7 0,-1 0 0,30-36 0,-49 51 0,74-88 0,-78 92 0,1 1 0,-1 0 0,0 0 0,0-1 0,1 1 0,-1 0 0,0 0 0,1-1 0,-1 1 0,0 0 0,1 0 0,-1 0 0,1 0 0,-1 0 0,0 0 0,1 0 0,-1 0 0,0 0 0,1 0 0,-1 0 0,1 0 0,-1 0 0,0 0 0,1 0 0,-1 0 0,0 0 0,1 0 0,-1 0 0,0 0 0,1 1 0,-1-1 0,0 0 0,1 0 0,-1 0 0,0 1 0,1-1 0,-1 0 0,0 1 0,0-1 0,1 0 0,-1 0 0,0 1 0,0-1 0,0 0 0,1 1 0,-1-1 0,0 0 0,0 1 0,0-1 0,0 1 0,0-1 0,0 0 0,0 1 0,0-1 0,0 0 0,0 1 0,5 25 0,-16 137 0,11-163 0,0 0 0,0 0 0,0 0 0,0 0 0,0 0 0,1 0 0,-1 0 0,0 0 0,0 1 0,0-1 0,0 0 0,0 0 0,0 0 0,0 0 0,0 0 0,0 0 0,0 0 0,0 0 0,0 0 0,0 0 0,0 0 0,0 0 0,0 0 0,0 0 0,1 0 0,-1 1 0,0-1 0,0 0 0,0 0 0,0 0 0,0 0 0,0 0 0,0 0 0,0 0 0,0 0 0,0 0 0,1 0 0,-1 0 0,0 0 0,0 0 0,0 0 0,0 0 0,0 0 0,0 0 0,0 0 0,0-1 0,0 1 0,0 0 0,0 0 0,1 0 0,-1 0 0,0 0 0,0 0 0,0 0 0,0 0 0,0 0 0,0 0 0,0 0 0,0 0 0,0 0 0,0 0 0,0 0 0,0-1 0,0 1 0,0 0 0,0 0 0,0 0 0,9-9 0,7-14 0,-4 6 0,0-1 0,21-22 0,-13 17 0,-19 22 0,-1 0 0,1 0 0,-1 1 0,1-1 0,0 0 0,-1 0 0,1 0 0,0 0 0,0 1 0,0-1 0,0 0 0,0 1 0,-1-1 0,1 0 0,0 1 0,0-1 0,0 1 0,1 0 0,-1-1 0,0 1 0,0 0 0,0 0 0,0 0 0,0-1 0,0 1 0,0 0 0,0 1 0,0-1 0,1 0 0,-1 0 0,0 0 0,1 1 0,0 1 0,0-1 0,0 1 0,-1 0 0,1 0 0,-1 0 0,1 0 0,-1 0 0,0 0 0,1 1 0,-1-1 0,-1 0 0,1 1 0,1 3 0,3 8 0,0-1 0,1-1 0,1 1 0,13 19 0,39 45 0,-57-75 0,-1 0 0,1 0 0,0 0 0,-1-1 0,1 1 0,0-1 0,0 1 0,0-1 0,1 0 0,-1 1 0,0-1 0,0-1 0,1 1 0,-1 0 0,0 0 0,1-1 0,-1 1 0,6-1 0,-4 0 0,0-1 0,0 1 0,1-1 0,-1 0 0,0 0 0,0 0 0,0-1 0,0 0 0,0 0 0,4-2 0,2-3 0,0 0 0,-1 0 0,0-1 0,0-1 0,-1 1 0,14-18 0,1-7 0,-2-1 0,-1-1 0,-2 0 0,-1-1 0,-2-1 0,13-47 0,-28 83 0,1 0 0,-1-1 0,1 1 0,-1-1 0,1 1 0,-1 0 0,1-1 0,0 1 0,-1 0 0,1 0 0,2-2 0,-3 3 0,0 0 0,0-1 0,1 1 0,-1 0 0,0 0 0,0 0 0,1 0 0,-1 0 0,0 0 0,0 0 0,1 0 0,-1 0 0,0 0 0,1 0 0,-1 0 0,0 0 0,0 0 0,1 0 0,-1 0 0,0 0 0,0 0 0,1 0 0,-1 0 0,0 1 0,0-1 0,1 0 0,-1 0 0,0 0 0,0 0 0,0 1 0,1-1 0,-1 0 0,0 0 0,1 1 0,2 3 0,-1 1 0,1 0 0,0 0 0,2 9 0,5 11 0,-2 1 0,-1-1 0,-1 2 0,-1-1 0,-1 0 0,-1 1 0,-2 39 0,-1-59 0,0 0 0,-1 0 0,0 0 0,-1 0 0,1 0 0,-1 0 0,0 0 0,-1 0 0,-3 6 0,5-12 0,0-1 0,0 1 0,0 0 0,0-1 0,0 1 0,0 0 0,0-1 0,0 0 0,0 1 0,0-1 0,-1 0 0,1 1 0,0-1 0,0 0 0,0 0 0,-1 0 0,1 0 0,0 0 0,0 0 0,0 0 0,0-1 0,-1 1 0,1 0 0,0-1 0,0 1 0,0-1 0,-1 0 0,-28-16 0,21 10 0,-37-31 0,42 34 0,0 0 0,0-1 0,0 1 0,1-1 0,-1 0 0,1 0 0,-5-9 0,8 13 0,0 0 0,0 1 0,-1-1 0,1 0 0,0 1 0,0-1 0,0 0 0,0 0 0,-1 1 0,1-1 0,0 0 0,0 1 0,1-1 0,-1 0 0,0 0 0,0 1 0,0-1 0,0 0 0,1 1 0,-1-1 0,0 0 0,0 1 0,1-1 0,-1 1 0,1-1 0,-1 0 0,1 1 0,-1-1 0,1 1 0,-1-1 0,1 1 0,-1 0 0,1-1 0,-1 1 0,1-1 0,0 1 0,-1 0 0,1-1 0,0 1 0,-1 0 0,1 0 0,0 0 0,-1 0 0,1-1 0,0 1 0,-1 0 0,1 0 0,0 0 0,0 1 0,-1-1 0,2 0 0,5 0 0,1 0 0,-1 1 0,13 3 0,-19-4 0,16 3 0,0 0 0,0-1 0,1-1 0,-1-1 0,0 0 0,0-1 0,35-7 0,-41 5 0,1-1 0,-1 0 0,1 0 0,-1-1 0,0 0 0,-1-1 0,1 0 0,-1-1 0,-1 0 0,1-1 0,-1 0 0,10-12 0,2-4 0,-2-2 0,20-32 0,-38 57 0,5-11 0,-6 12 0,0 0 0,0 0 0,0 0 0,-1 0 0,1 0 0,0 0 0,0 0 0,0 0 0,0 0 0,0 0 0,0 0 0,-1 0 0,1 0 0,0 0 0,0 0 0,0 0 0,0 0 0,0 0 0,0 0 0,-1 0 0,1 0 0,0 0 0,0 0 0,0 0 0,0 0 0,0 0 0,0-1 0,0 1 0,0 0 0,-1 0 0,1 0 0,0 0 0,0 0 0,0 0 0,0 0 0,0 0 0,0-1 0,0 1 0,0 0 0,0 0 0,0 0 0,0 0 0,0 0 0,0 0 0,0-1 0,0 1 0,0 0 0,0 0 0,-2 3 0,0 0 0,1 1 0,-1-1 0,1 0 0,0 1 0,0-1 0,0 1 0,0 0 0,1-1 0,-1 6 0,-1 3 0,-5 21 0,4-23 0,0 0 0,1 1 0,0 0 0,1-1 0,0 1 0,0 0 0,1 0 0,1-1 0,3 19 0,-4-25 0,1-1 0,0 1 0,1-1 0,-1 1 0,0-1 0,1 0 0,0 0 0,0 0 0,0 0 0,0 0 0,0 0 0,0 0 0,1 0 0,0-1 0,4 4 0,-4-4 0,0-1 0,1 1 0,-1-1 0,0 0 0,0 0 0,1-1 0,-1 1 0,0-1 0,1 1 0,-1-1 0,0 0 0,1 0 0,-1 0 0,0-1 0,1 0 0,-1 1 0,5-3 0,3 0 0,0-1 0,-1 0 0,1-1 0,-1 0 0,0-1 0,0 0 0,0 0 0,17-16 0,-15 9 0,0 0 0,0-1 0,-1 0 0,0 0 0,10-21 0,-5 2 0,-1 0 0,-1-1 0,-2-1 0,-2 0 0,7-39 0,-15 64 0,50-277 0,-51 281 0,5-49 0,-6 52 0,0 0 0,0 0 0,0 0 0,0 0 0,0 0 0,-1 1 0,1-1 0,-1 0 0,0 0 0,0 0 0,0 0 0,0 1 0,-1-1 0,-2-4 0,-1-1 0,0 2 0,-4 18 0,-1 7 0,1 0 0,2 1 0,0 0 0,-6 27 0,-9 86 0,16-92 0,-1 25 0,2 70 0,6-96 0,2 1 0,1-1 0,12 47 0,-15-82 0,0 0 0,0-1 0,1 1 0,0-1 0,0 1 0,0-1 0,1 1 0,3 4 0,-5-8 0,0 0 0,0 1 0,0-1 0,1 0 0,-1 0 0,0 0 0,1 0 0,-1 0 0,0 0 0,1-1 0,-1 1 0,1 0 0,0-1 0,-1 1 0,1-1 0,-1 0 0,1 1 0,0-1 0,-1 0 0,1 0 0,0 0 0,-1 0 0,1 0 0,0 0 0,-1-1 0,4 0 0,9-2 0,-12 3 0,-1 0 0,1 0 0,0-1 0,0 1 0,-1-1 0,1 1 0,0-1 0,-1 0 0,1 1 0,-1-1 0,1 0 0,-1 0 0,1 0 0,-1 0 0,3-3 0,28-27 0,-24 23 0,1 0 0,14-18 0,-18 18 0,8-7 0,-12 14 0,0 1 0,-1 0 0,1 0 0,-1 0 0,1 0 0,-1 0 0,1 0 0,-1 0 0,1 0 0,-1 0 0,1 0 0,-1 0 0,1 1 0,-1-1 0,1 0 0,-1 0 0,1 0 0,-1 1 0,1-1 0,-1 0 0,1 1 0,-1-1 0,0 0 0,1 1 0,-1-1 0,1 0 0,-1 1 0,0-1 0,0 1 0,1-1 0,-1 1 0,0-1 0,0 1 0,1 0 0,22 43 0,-18-34 0,-1 0 0,2 0 0,-1-1 0,2 0 0,8 12 0,-14-21 0,0 1 0,0 0 0,0-1 0,0 1 0,0-1 0,0 1 0,0-1 0,0 0 0,0 1 0,0-1 0,1 0 0,-1 0 0,0 0 0,0 0 0,0 0 0,0 0 0,0 0 0,1 0 0,-1 0 0,0 0 0,0-1 0,0 1 0,0 0 0,0-1 0,0 1 0,0-1 0,0 1 0,0-1 0,0 0 0,0 1 0,0-1 0,0 0 0,0 0 0,-1 0 0,2-1 0,6-5 0,-1-1 0,-1 1 0,6-10 0,-6 10 0,38-54 0,-44 61 0,0 0 0,0 0 0,0 0 0,0 0 0,0 0 0,0 0 0,0 0 0,0 0 0,0 0 0,0 0 0,0 1 0,0-1 0,0 0 0,0 0 0,0 0 0,0 0 0,0 0 0,0 0 0,0 0 0,0 0 0,0 0 0,1 0 0,-1 0 0,0 0 0,0 0 0,0 0 0,0 1 0,0-1 0,0 0 0,0 0 0,0 0 0,0 0 0,0 0 0,0 0 0,0 0 0,0 0 0,0 0 0,1 0 0,-1 0 0,0 0 0,0 0 0,0 0 0,0 0 0,0 0 0,0 0 0,0 0 0,0 0 0,0 0 0,0 0 0,0 0 0,0 0 0,1 0 0,-1 0 0,0 0 0,0 0 0,0 0 0,0 0 0,0 0 0,0 0 0,0-1 0,0 1 0,0 0 0,0 0 0,0 0 0,0 0 0,0 0 0,0 0 0,0 0 0,0 0 0,1 7 0,-1-7 0,0 41 0,-1-1 0,-3 0 0,-1 1 0,-2-1 0,-13 40 0,9-38 0,-3 0 0,-1 0 0,-27 52 0,40-89 0,-1 0 0,0-1 0,0 1 0,0-1 0,0 0 0,-1 0 0,1 0 0,-1-1 0,0 1 0,0-1 0,-1 0 0,-8 6 0,12-9 0,0 0 0,0 0 0,0 0 0,0 0 0,0 0 0,0 0 0,0 0 0,0 0 0,0-1 0,0 1 0,1 0 0,-1-1 0,0 1 0,0 0 0,0-1 0,0 1 0,1-1 0,-1 1 0,0-1 0,0 0 0,1 1 0,-1-1 0,0 0 0,1 1 0,-1-1 0,1 0 0,-1 0 0,1 1 0,-1-1 0,1 0 0,0 0 0,-1 0 0,1 0 0,0 0 0,0 0 0,-1-1 0,1 0 0,-1 0 0,0-1 0,1 1 0,0 0 0,-1 0 0,1-1 0,0 1 0,0-1 0,0 1 0,0 0 0,1-1 0,-1 1 0,2-4 0,5-4 0,1 0 0,0 1 0,0-1 0,1 2 0,0-1 0,1 1 0,18-11 0,-10 5 0,23-16 0,2 2 0,1 2 0,64-29 0,-56 35 0,-52 19 10,0 1 0,1 0 0,-1 0 0,0 0 0,0 0 0,0 0 0,0-1 0,0 1 0,1 0 0,-1 0 0,0 0 0,0 0 0,0-1 0,0 1 0,0 0 0,0 0 0,0 0 0,0-1 0,0 1 0,0 0 0,0 0 0,0 0 0,0-1 0,0 1 0,0 0 0,0 0 0,0 0 0,0-1 0,0 1 0,0 0 0,0 0 0,0 0 0,0-1 0,-1 1 0,1 0 0,0 0 0,0 0 0,0-1 0,-9-10 532,-16-11-2773,22 20-405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5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17487,'0'0'4415,"13"-2"-3779,40 0 454,-1 2 0,79 10 1,-122-9-951,57 4 1259,-60-5-1193,0 0 0,0 0 0,0-1 0,0 0 0,0 0 0,0-1 0,0 0 0,8-3 0,-13 4-210,0 1 1,0-1-1,0 1 1,0-1-1,0 0 1,-1 1-1,1-1 1,0 0-1,0 0 1,-1 1-1,1-1 1,-1 0-1,1 0 1,0 0-1,-1 0 1,0 0-1,1 0 0,-1 0 1,0 0-1,1 0 1,-1 0-1,0 0 1,0 0-1,0 0 1,0-1-1,-1-9-3781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5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17687,'0'0'2264,"65"-19"-2216,-21 7-8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44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13168,'0'0'3295,"89"6"-3071,-47-6 8,7 0-152,-1 0 0,-10 0-72,-7 0 8,-5 0-64,-8 0 0,-8 0-40,-4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55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1 15176,'0'0'2133,"-10"10"-2471,-34 32 510,38-37-117,-1 0 0,1-1 0,-1 0 0,0 0 0,-12 4 0,13-5 7,1-1 0,-1 1-1,1 0 1,-9 7 0,6-5 8,2 0 22,-1 1 0,1-1 0,0 1 1,0 0-1,-5 7 0,10-11-53,0 0 1,-1 1-1,1-1 1,0 1-1,0-1 0,0 1 1,1-1-1,-1 1 0,0-1 1,1 1-1,0 0 0,0-1 1,0 1-1,0 0 0,0-1 1,0 1-1,1 0 0,-1-1 1,1 1-1,1 2 0,-1-2-9,0-1-1,0 1 0,0-1 0,1 0 0,-1 0 0,1 0 0,0 0 0,0 0 0,0 0 1,0 0-1,0 0 0,0-1 0,0 1 0,0-1 0,0 1 0,1-1 0,4 2 0,5 1 81,0-1-1,20 4 0,-11-2 6,-1-2 43,1 0 0,-1-1 0,1-1 0,-1-2 0,22-1 0,-37 1-52,0 1-1,-1-1 1,1 0 0,0 0-1,-1 0 1,1-1 0,-1 1-1,1-1 1,-1 0-1,1 0 1,3-4 0,-6 5-415,-1 0 1,1-1 0,0 0-1,-1 1 1,1-1-1,-1 0 1,0 0-1,2-3 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5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10752,'0'0'9159,"10"-5"-8683,-8 5-451,7-5 87,0 0 0,0 0 1,0 0-1,-1-1 0,1 0 0,-2-1 1,8-7-1,25-27 499,-14 15 76,34-44-1,-47 53-483,-5 7 56,-1 0 0,1-1 1,-2 0-1,1 0 1,-1-1-1,5-17 1,-5 15 748,-9 23 381,-4 11-1089,1 0 0,1 0-1,1 1 1,1 0 0,0 0 0,2-1 0,0 1 0,4 39-1,-2-56-244,0-1 0,0 0 0,0 0 0,0 0 0,0 0 0,1 0 0,-1 0-1,1-1 1,0 1 0,-1 0 0,1-1 0,1 1 0,-1-1 0,0 0 0,1 0 0,-1 0-1,1 0 1,-1 0 0,1 0 0,0-1 0,0 1 0,5 1 0,-3-2 17,0 1 1,0-1-1,0 0 1,-1-1-1,1 1 1,0-1 0,0 0-1,0 0 1,0 0-1,0-1 1,0 0-1,0 0 1,-1 0-1,8-3 1,10-7-73,-1-1 0,0-1 0,-1-1 0,0-1 0,-1-1 0,28-29 0,-5 5 0,-34 32 0,1 2 0,-1-1 0,1 1 0,0 0 0,1 1 0,11-5 0,-20 10 0,-1 0 0,1 0 0,0 0 0,0 0 0,0 0 0,0 0 0,0 0 0,-1 0 0,1 0 0,0 1 0,0-1 0,0 0 0,-1 0 0,1 1 0,0-1 0,0 1 0,-1-1 0,1 0 0,0 1 0,-1-1 0,1 1 0,0 0 0,-1-1 0,1 1 0,-1 0 0,1-1 0,-1 1 0,1 0 0,-1-1 0,1 1 0,-1 0 0,0 0 0,0 0 0,1 0 0,9 35 0,-7-26 0,-3-9 0,0 0 0,0-1 0,0 1 0,0 0 0,1-1 0,-1 1 0,0 0 0,0-1 0,1 1 0,-1 0 0,0-1 0,1 1 0,-1-1 0,1 1 0,-1-1 0,1 1 0,-1-1 0,1 1 0,-1-1 0,1 0 0,-1 1 0,1-1 0,0 0 0,-1 1 0,1-1 0,0 0 0,-1 0 0,1 1 0,0-1 0,-1 0 0,1 0 0,0 0 0,-1 0 0,1 0 0,0 0 0,-1 0 0,1 0 0,0 0 0,-1-1 0,1 1 0,0 0 0,-1 0 0,1-1 0,0 1 0,-1 0 0,1 0 0,-1-1 0,1 1 0,-1-1 0,1 1 0,0-1 0,-1 1 0,1-2 0,6-4 0,0 0 0,0-1 0,7-11 0,-5 8 0,-8 9 0,0 0 0,0 0 0,0 0 0,0 0 0,0 0 0,1 0 0,-1 0 0,0 1 0,0-1 0,1 0 0,-1 1 0,0-1 0,1 1 0,-1-1 0,0 1 0,1 0 0,-1 0 0,1 0 0,-1 0 0,1 0 0,-1 0 0,3 0 0,-1 1 0,0 0 0,0 0 0,0 0 0,0 0 0,0 1 0,0 0 0,-1-1 0,1 1 0,4 4 0,1 2 0,0 0 0,0 1 0,-1-1 0,12 19 0,20 41 0,-37-60 0,-7-26 0,1-13-3935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5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47 19295,'0'0'1264,"-66"6"-512,54-6-8,6 0-280,10-2 16,2-2-408,18-2 0,22-2-168,31-8 8,15-1-224,5 17 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5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1215 10752,'0'0'4030,"12"-7"-3308,3-1-508,64-41 834,14-25 275,-30 23-597,-23 15-220,-1-2 0,-2-1 0,45-61 0,-73 87-407,26-36 530,-2-1 1,-3-2-1,33-75 0,-53 100-196,-1 1-1,7-30 0,11-37 1986,-26 93-2403,-1 0 1,0 0-1,0 0 0,0 0 1,0 0-1,0 0 0,0 0 1,0 0-1,0 0 0,0 0 1,0 0-1,0 0 0,0 0 1,0 0-1,0 0 0,1-1 1,-1 1-1,0 0 0,0 0 1,0 0-1,0 0 0,0 0 1,0 0-1,0 0 0,0 0 1,0 0-1,0 0 0,0-1 1,0 1-1,0 0 0,0 0 1,0 0-1,0 0 0,0 0 1,0 0-1,0 0 0,-1 0 1,1 0-1,0 0 0,0-1 1,0 1-1,0 0 0,0 0 1,0 0-1,0 0 0,0 0 1,0 0-1,0 0 0,0 0 1,0 0-1,0 0 0,0 0 1,-1 0-1,1 0 1,0 0-1,0 0 0,0 0 1,0 0-1,0 0 0,0 0 1,0 0-1,0 0 0,0 0 0,-6 8 906,-25 74 12,15-43-601,-14 50-1,21-52-36,2 0 0,1 1 0,2 0 0,1 0 0,5 69 0,-2-102-283,1 0 0,0 0 0,0-1 0,0 1 0,0 0 0,1-1 0,-1 1 0,1-1 0,0 0 1,1 0-1,-1 0 0,1 0 0,0 0 0,0 0 0,0 0 0,0-1 0,1 0 0,-1 0 0,7 5 0,-6-6-8,1 0 0,-1 0 0,0-1 0,1 1-1,-1-1 1,1 0 0,-1 0 0,1-1-1,-1 1 1,1-1 0,-1 0 0,1-1 0,0 1-1,-1-1 1,1 1 0,-1-1 0,1-1 0,-1 1-1,0-1 1,6-2 0,2-2-4,-1-1 0,0 0 0,0-1 0,-1 0 0,0-1 0,0 0 0,-1 0 0,12-16 0,61-93 0,-70 99 0,12-22 0,-2-2 0,-1-1 0,-3 0 0,-1-2 0,-2 0 0,-3 0 0,-1-2 0,-2 1 0,-3-1 0,-2 0 0,-2-78 0,-8 74 0,6 52 0,0-1 0,0 0 0,0 1 0,0-1 0,0 1 0,0-1 0,0 1 0,-1-1 0,1 1 0,0-1 0,0 1 0,0-1 0,-1 1 0,1-1 0,0 1 0,-1-1 0,1 1 0,0-1 0,-1 1 0,1-1 0,0 1 0,-1 0 0,1-1 0,-1 1 0,1 0 0,-1-1 0,1 1 0,-1 0 0,1 0 0,-1-1 0,0 1 0,0 0 0,0 0 0,0 1 0,-1-1 0,1 0 0,0 1 0,0-1 0,0 1 0,0-1 0,0 1 0,0-1 0,0 1 0,0 0 0,-2 1 0,-2 3 0,0 0 0,0 1 0,-8 11 0,2 1 0,2 0 0,0 1 0,2 0 0,-9 29 0,-15 86 0,26-111 0,-26 181 0,5-24 0,19-114 0,6-52 0,0 0 0,0 0 0,-2 0 0,1 0 0,-2 0 0,-8 22 0,9-26 0,5-20 0,0 7 0,-1 0 0,0 0 0,1 0 0,0 0 0,0 0 0,-1 0 0,2 0 0,-1 1 0,3-4 0,5-6 0,-5 5 0,0 0 0,1 1 0,0-1 0,0 1 0,1 1 0,0-1 0,0 1 0,14-8 0,-6 5 0,1 1 0,0 0 0,23-6 0,-33 12 0,-2-1 0,0 1 0,0 0 0,1 0 0,-1 0 0,0 0 0,0 1 0,9 0 0,-11 0 0,0 1 0,0 0 0,-1 0 0,1 0 0,0 0 0,0 0 0,-1 0 0,1 0 0,-1 0 0,1 1 0,-1-1 0,1 0 0,-1 1 0,0-1 0,0 1 0,0 0 0,0-1 0,0 1 0,0 0 0,1 2 0,15 43 0,-14-36 0,1 0 0,0-1 0,6 13 0,-5-14 0,0-1 0,1 1 0,0-1 0,8 8 0,-11-13 0,0-1 0,0 1 0,0-1 0,0 0 0,0 0 0,1 0 0,-1 0 0,1-1 0,0 1 0,-1-1 0,1 0 0,0 0 0,7 1 0,-2-2 0,1 0 0,0-1 0,-1 0 0,1 0 0,-1-1 0,1 0 0,-1-1 0,0 0 0,0-1 0,0 0 0,-1 0 0,1 0 0,-1-1 0,0-1 0,0 1 0,0-1 0,11-13 0,-10 11 0,-1 0 0,-1-1 0,0 0 0,0 0 0,0-1 0,-1 0 0,-1 0 0,0 0 0,0 0 0,-1-1 0,0 0 0,-1 0 0,0 0 0,2-19 0,-5 25 0,1 0 0,-1 0 0,-1 0 0,1 0 0,-1 0 0,0 0 0,0 1 0,0-1 0,-3-7 0,4 12 0,0 0 0,0-1 0,-1 1 0,1 0 0,0 0 0,0-1 0,0 1 0,-1 0 0,1 0 0,0-1 0,0 1 0,-1 0 0,1 0 0,0-1 0,0 1 0,-1 0 0,1 0 0,0 0 0,-1 0 0,1 0 0,0 0 0,-1-1 0,1 1 0,0 0 0,-1 0 0,1 0 0,0 0 0,-1 0 0,1 0 0,0 0 0,-1 0 0,1 1 0,-13 6 0,-6 15 0,12-12 0,1 0 0,1 0 0,-1 0 0,2 1 0,-1-1 0,2 1 0,-1 0 0,1 1 0,1-1 0,0 1 0,1-1 0,0 21 0,1-24 0,0-1 0,0 0 0,1 0 0,0 0 0,1-1 0,0 1 0,0 0 0,0 0 0,1-1 0,0 1 0,0-1 0,0 0 0,1 0 0,0 0 0,1-1 0,-1 1 0,1-1 0,0 0 0,0 0 0,0-1 0,1 1 0,6 3 0,-7-6 0,-1 0 0,0-1 0,0 1 0,1-1 0,-1 0 0,1 0 0,-1 0 0,1-1 0,-1 0 0,1 0 0,-1 0 0,1 0 0,-1-1 0,1 1 0,-1-1 0,1 0 0,-1-1 0,0 1 0,0-1 0,1 0 0,6-4 0,-4 2 0,1-1 0,-1 0 0,0-1 0,-1 1 0,1-1 0,-1-1 0,0 1 0,-1-1 0,1 0 0,5-11 0,-9 14 142,0 0-1,0 0 1,-1-1 0,0 1-1,1-8 1,0-6-4927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4:5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17887,'0'0'2032,"117"-14"-1360,-8-4-264,24-6 8,8-11-72,2 1 0,-8 6 8,-12 4 8,-18 4-280,-9-7 8,-5-3-160,-20 6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5:0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1 854 12256,'0'0'6313,"10"-9"-5745,29-22 356,-1-3 0,45-51 0,-63 52-221,-18 27-438,1 0 0,1 1 0,-1-1 0,1 1 0,5-7 0,-9 27 718,-4 25-606,-3-1 0,-18 64 1,-1 1 135,-25 130 887,37-146-712,6-32-8,3-43-187,2-5 563,8-13-373,7-13-537,-1-1 0,0 0-1,-2 0 1,0-1 0,11-40 0,-2 8-96,85-202-45,-79 201-5,3 2-1,57-82 1,-64 106 0,9-13 0,54-58 0,-72 87 0,0 1 0,1 0 0,0 1 0,1 0 0,0 0 0,0 2 0,1-1 0,0 2 0,21-7 0,-29 11 0,1 0 0,-1 0 0,0 1 0,1 0 0,-1 0 0,1 1 0,0-1 0,11 3 0,-15-2 0,0 1 0,0 0 0,0 0 0,-1 0 0,1 1 0,-1-1 0,1 1 0,-1-1 0,1 1 0,-1 0 0,0 0 0,0 0 0,0 0 0,0 0 0,0 0 0,0 1 0,-1-1 0,1 1 0,-1-1 0,0 1 0,1 0 0,-1-1 0,1 5 0,2 7 0,0 1 0,-1 0 0,-1 0 0,0 1 0,-1-1 0,-1 0 0,0 1 0,-4 18 0,1-13 0,0 0 0,-2-1 0,0 0 0,-2 0 0,-13 28 0,14-35 0,-2 0 0,1-1 0,-2 0 0,0 0 0,0-1 0,-1 0 0,0-1 0,-1 0 0,0-1 0,-19 13 0,22-17 0,0 0 0,-1-1 0,1 0 0,-1 0 0,0-1 0,0 0 0,0-1 0,0 0 0,-1 0 0,1-1 0,-1 0 0,1-1 0,-1 0 0,1 0 0,0-1 0,-1 0 0,-9-3 0,-7-8 0,25 11 0,0 1 0,0-1 0,-1 0 0,1 0 0,0 1 0,0-1 0,1 0 0,-1 0 0,0 0 0,0 0 0,0 0 0,1 0 0,-1 0 0,0-1 0,1 1 0,-1 0 0,1 0 0,-1 0 0,1-2 0,20-1 0,-10 3 0,0 0 0,0 1 0,0 0 0,20 2 0,1 1 0,14-1 0,101 0 0,-121-3 0,-1-1 0,0-1 0,47-12 0,-65 12 0,11-1 0,0-1 0,0-1 0,-1-1 0,0-1 0,0 0 0,16-11 0,-17 7 0,1-1 0,-1 0 0,-1-1 0,-1 0 0,0-1 0,-1 0 0,0-1 0,-1-1 0,-1 0 0,-1 0 0,0-1 0,-1 0 0,10-36 0,2-18 0,-3-1 0,14-131 0,-28 172 0,2-32 0,-5 59 0,0-1 0,0 0 0,-1 1 0,0-1 0,0 0 0,0 1 0,-1 0 0,-3-8 0,5 12 0,0 1 0,0 0 0,0 0 0,0-1 0,0 1 0,0 0 0,0 0 0,0-1 0,0 1 0,0 0 0,0 0 0,-1-1 0,1 1 0,0 0 0,0 0 0,0 0 0,0-1 0,-1 1 0,1 0 0,0 0 0,0 0 0,0-1 0,-1 1 0,1 0 0,0 0 0,0 0 0,0 0 0,-1 0 0,1 0 0,0 0 0,0-1 0,-1 1 0,1 0 0,0 0 0,0 0 0,-1 0 0,1 0 0,0 0 0,-1 0 0,1 0 0,0 0 0,0 0 0,-1 1 0,1-1 0,0 0 0,0 0 0,-1 0 0,1 0 0,0 0 0,0 0 0,-1 1 0,-7 14 0,7-14 0,-12 33 0,2 0 0,1 1 0,1 0 0,2 0 0,-3 52 0,6-8 0,10 110 0,-6-176 0,1 0 0,1 0 0,1-1 0,-1 1 0,2-1 0,0 0 0,8 18 0,-10-25 0,1 0 0,1 0 0,-1 0 0,1-1 0,0 1 0,0-1 0,0 0 0,0 0 0,1 0 0,-1-1 0,1 1 0,0-1 0,0-1 0,1 1 0,-1 0 0,0-1 0,1 0 0,8 2 0,2-2 0,0 0 0,-1-1 0,1 0 0,0-1 0,0-1 0,-1 0 0,1-2 0,0 1 0,-1-2 0,0 0 0,0-1 0,20-9 0,17-11 0,-1-2 0,48-34 0,-78 48 0,125-86 0,-145 98 0,-1 1 0,1-1 0,0 1 0,-1-1 0,1 1 0,-1-1 0,1 0 0,-1 1 0,1-1 0,-1 0 0,1 1 0,-1-1 0,1 0 0,-1 1 0,0-1 0,1 0 0,-1 0 0,0 0 0,0 1 0,0-1 0,0 0 0,0-1 0,0 2 0,0-1 0,0 1 0,0 0 0,-1-1 0,1 1 0,0 0 0,-1 0 0,1-1 0,0 1 0,0 0 0,-1 0 0,1-1 0,0 1 0,-1 0 0,1 0 0,-1 0 0,1 0 0,0 0 0,-1 0 0,1-1 0,-1 1 0,1 0 0,0 0 0,-1 0 0,1 0 0,-1 0 0,1 0 0,0 1 0,-1-1 0,1 0 0,0 0 0,-1 0 0,1 0 0,-1 0 0,1 0 0,0 1 0,-1-1 0,1 0 0,0 0 0,-1 1 0,1-1 0,0 0 0,-18 9 0,1 0 0,0 0 0,1 2 0,0 0 0,1 1 0,0 0 0,1 1 0,1 1 0,0 0 0,0 1 0,-17 28 0,22-30 0,0 0 0,1 1 0,1 0 0,0 0 0,1 0 0,-4 20 0,8-30 0,0 0 0,1 0 0,-1 0 0,1 0 0,0 1 0,0-1 0,1 0 0,-1 0 0,1 0 0,0 0 0,0 0 0,0 1 0,1-2 0,-1 1 0,1 0 0,0 0 0,0 0 0,0-1 0,1 1 0,-1-1 0,1 0 0,0 0 0,0 0 0,0 0 0,0 0 0,1-1 0,5 4 0,-6-3 0,1-2 0,-1 1 0,1 0 0,0-1 0,-1 1 0,1-1 0,0 0 0,0-1 0,0 1 0,0-1 0,0 1 0,0-1 0,0 0 0,0-1 0,4 0 0,-2 0 0,0-1 0,0 0 0,0 0 0,-1 0 0,1-1 0,0 0 0,-1 0 0,9-7 0,1-3 0,0-1 0,-1-1 0,0 0 0,19-29 0,-22 26 0,-1-1 0,0 0 0,-2 0 0,0-1 0,-2 0 0,0 0 0,4-25 0,14-46 0,-21 89 0,0 7 0,1 9 0,-1 14 0,2-1 0,1 1 0,1-2 0,1 1 0,2-1 0,0 0 0,20 33 0,-29-56 0,1 0 0,0 0 0,0 0 0,1 0 0,-1 0 0,0 0 0,1-1 0,0 1 0,0-1 0,0 0 0,0 0 0,0 0 0,0 0 0,0 0 0,0-1 0,1 1 0,-1-1 0,1 0 0,-1 0 0,1 0 0,-1-1 0,1 1 0,0-1 0,-1 0 0,1 0 0,0 0 0,-1 0 0,1-1 0,-1 0 0,1 1 0,0-1 0,5-3 0,1 0 0,0 0 0,0-1 0,0-1 0,-1 0 0,0 0 0,0 0 0,-1-1 0,0-1 0,13-14 0,-5 1 0,-1-2 0,-1 1 0,-2-2 0,0 0 0,10-29 0,-6 15 0,-10 29 0,-2 16 0,-3 21 0,-13 133 0,9-134 0,-2-1 0,-1 1 0,-18 49 0,22-71 0,0 0 0,0 0 0,-1-1 0,1 1 0,-1-1 0,0 0 0,-1 0 0,1 0 0,-1 0 0,1 0 0,-1-1 0,0 0 0,-7 5 0,8-7 0,1 0 0,-1 0 0,1 0 0,-1 0 0,0-1 0,1 1 0,-1-1 0,0 0 0,1 1 0,-1-1 0,0 0 0,0-1 0,1 1 0,-1-1 0,0 1 0,1-1 0,-1 0 0,1 1 0,-1-2 0,1 1 0,-1 0 0,1 0 0,0-1 0,-1 1 0,1-1 0,-3-2 0,-4-4 0,0 1 0,1-1 0,0-1 0,-10-12 0,16 19 0,1 0 0,-1-1 0,1 1 0,0 0 0,-1 0 0,1-1 0,0 1 0,0-1 0,1 1 0,-1-1 0,0 1 0,1-1 0,0 0 0,-1 1 0,1-1 0,0 1 0,0-1 0,1 0 0,-1 1 0,0-1 0,1 1 0,0-1 0,0 0 0,-1 1 0,1 0 0,2-3 0,-2 3 0,1 0 0,0 0 0,-1 0 0,1 1 0,0-1 0,0 0 0,0 1 0,0 0 0,0-1 0,1 1 0,-1 0 0,0 0 0,0 0 0,1 1 0,-1-1 0,5 0 0,43-3 0,-32 3 0,27-1 0,80-16 0,-107 15 0,0-2 0,-1-1 0,0 0 0,-1-1 0,1 0 0,-1-2 0,25-17 0,-26 15 0,8-5 0,0-1 0,-1-2 0,-1 0 0,27-32 0,-35 35 0,1 1 0,0 0 0,1 1 0,17-12 0,2 9 0,-34 17 0,0 0 0,1 0 0,-1-1 0,0 1 0,1 0 0,-1 0 0,1 0 0,-1 0 0,0 1 0,1-1 0,-1 0 0,0 0 0,1 0 0,-1 0 0,1 0 0,-1 0 0,0 1 0,1-1 0,-1 0 0,0 0 0,1 0 0,-1 1 0,0-1 0,0 0 0,1 0 0,-1 1 0,0-1 0,0 0 0,1 1 0,-1-1 0,0 0 0,0 1 0,0-1 0,0 0 0,0 1 0,1-1 0,-1 1 0,0-1 0,0 0 0,0 1 0,7 17 0,-7-18 0,3 11 0,0 1 0,-1-1 0,0 1 0,-1-1 0,-1 20 0,-7 60 0,5-73 0,-7 47 0,-18 63 0,26-125 0,1-3 0,0 1 0,0-1 0,0 1 0,0-1 0,0 0 0,0 1 0,0-1 0,0 0 0,0 1 0,0-1 0,-1 0 0,1 0 0,0 1 0,0-1 0,0 0 0,-1 1 0,1-1 0,0 0 0,0 0 0,-1 1 0,1-1 0,0 0 0,0 0 0,-1 0 0,1 1 0,-1-1 0,5-3 0,0 0 0,0-1 0,0 1 0,-1-1 0,0 0 0,1 0 0,-1 0 0,-1 0 0,4-6 0,4-5 0,52-77 0,28-37 0,-87 125 0,0 1 0,1 0 0,-1 0 0,1 0 0,-1 0 0,1 0 0,0 1 0,8-4 0,-11 5 0,0 1 0,1-1 0,-1 1 0,0-1 0,0 1 0,0 0 0,1 0 0,-1-1 0,0 1 0,0 0 0,1 0 0,-1 0 0,0 1 0,0-1 0,1 0 0,-1 0 0,0 1 0,0-1 0,0 1 0,1-1 0,-1 1 0,0-1 0,0 1 0,0 0 0,0-1 0,0 1 0,0 0 0,0 0 0,0 0 0,-1 0 0,1 0 0,0 0 0,0 0 0,-1 0 0,1 0 0,-1 0 0,2 1 0,1 8 0,0-1 0,-1 0 0,1 1 0,-2-1 0,1 1 0,-1 0 0,-1 18 0,4 28 0,-4-55 0,0-1 0,0 0 0,0 1 0,0-1 0,0 0 0,0 1 0,0-1 0,0 0 0,0 1 0,0-1 0,0 0 0,0 1 0,0-1 0,1 0 0,-1 1 0,0-1 0,0 0 0,0 0 0,1 1 0,-1-1 0,0 0 0,0 0 0,1 1 0,-1-1 0,0 0 0,1 0 0,-1 0 0,0 1 0,0-1 0,1 0 0,-1 0 0,0 0 0,1 0 0,-1 0 0,0 0 0,2 0 0,11-8 0,15-26 0,-25 30 0,10-15 0,14-30 0,-19 34 0,0 0 0,1 1 0,0 0 0,21-24 0,-30 38 0,0 0 0,1 0 0,-1-1 0,0 1 0,0 0 0,1 0 0,-1 0 0,0 0 0,1 0 0,-1 0 0,0 0 0,0 0 0,1 0 0,-1 0 0,0 0 0,1 0 0,-1 0 0,0 0 0,1 0 0,-1 0 0,0 0 0,0 0 0,1 0 0,-1 0 0,0 1 0,0-1 0,1 0 0,-1 0 0,0 0 0,0 0 0,1 1 0,-1-1 0,0 0 0,0 0 0,0 0 0,1 1 0,-1-1 0,0 0 0,0 0 0,0 1 0,0-1 0,0 0 0,1 1 0,-1-1 0,5 13 0,-5-13 0,15 60 0,-12-44 0,0 0 0,1 0 0,11 26 0,-13-38 0,0 0 0,0 0 0,0-1 0,1 1 0,-1-1 0,1 1 0,0-1 0,0 0 0,0 0 0,0 0 0,0-1 0,1 1 0,0-1 0,-1 0 0,1 0 0,0 0 0,0 0 0,7 2 0,-6-3 0,0 0 0,0-1 0,0 0 0,0 1 0,0-2 0,0 1 0,0 0 0,0-1 0,9-3 0,44-18 0,-39 15 0,24-14 0,-1-2 0,76-55 0,-84 54 0,-14 11 0,-1 0 0,-1-1 0,0-1 0,-1-1 0,0 0 0,23-32 0,-32 39 0,-6 7 0,-11 8 0,-11 9 0,2 1 0,-1 0 0,2 2 0,1 0 0,0 1 0,-20 31 0,17-20 0,2 1 0,1 0 0,2 1 0,-11 34 0,23-59 0,0 1 0,0-1 0,1 1 0,0 0 0,0-1 0,1 1 0,1 12 0,-1-18 0,0 0 0,0 0 0,0-1 0,1 1 0,-1 0 0,1-1 0,-1 1 0,1 0 0,-1-1 0,1 1 0,0-1 0,0 1 0,0-1 0,0 1 0,0-1 0,0 0 0,0 1 0,0-1 0,1 0 0,-1 0 0,1 0 0,-1 0 0,0 0 0,1 0 0,-1 0 0,1 0 0,0-1 0,-1 1 0,1-1 0,0 1 0,-1-1 0,1 0 0,0 1 0,0-1 0,-1 0 0,1 0 0,0 0 0,2-1 0,3 0 0,0-1 0,0 0 0,0 0 0,-1-1 0,1 0 0,-1 0 0,1 0 0,-1-1 0,0 0 0,-1 0 0,1 0 0,-1-1 0,9-9 0,3-5 0,-2-1 0,21-32 0,-17 18 0,-1-1 0,-2-1 0,20-69 0,-26 75 0,-7 23 0,-1 0 0,0 0 0,-1 0 0,0 0 0,1-8 0,-7 22 0,0 13 0,3-6 0,1 0 0,0 0 0,1 1 0,1-1 0,0 0 0,1 0 0,0-1 0,7 21 0,-7-28 0,1 1 0,-1-1 0,1 1 0,1-1 0,-1 0 0,1 0 0,0-1 0,1 1 0,-1-1 0,1 0 0,0 0 0,0 0 0,1-1 0,-1 1 0,1-1 0,0-1 0,0 1 0,1-1 0,8 3 0,1-1 0,1-1 0,0-1 0,-1 0 0,1-2 0,0 0 0,0 0 0,0-2 0,1 0 0,25-5 0,-7-2 0,-1-1 0,0-1 0,48-22 0,-42 12 0,-27 13 0,1 0 0,0 1 0,0 0 0,26-6 0,-15 8-3935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2:4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207 770 8136,'0'0'9457,"-10"3"-9188,-46 10 251,45-9 293,-9 0 875,17-4-1615,0 1 0,-1 0 0,1-1 0,0 1 0,0 0 0,0 1 0,0-1 0,0 0 0,0 1 0,0 0 0,1-1 0,-1 1 0,0 0 0,-2 4 0,-1 0 63,0 0 0,0 0 0,1 1 0,-7 10 0,12-17-135,-3 5 70,0 0 0,0 0 0,0 0 0,1 0 0,-1 1 0,1-1 0,0 1 0,1-1 0,0 1 0,-1 0 0,1 10 0,1-10-3,-1 3 17,1 0-1,0 1 1,0-1 0,1 0-1,1 1 1,-1-1-1,2 0 1,-1 0-1,1 0 1,0 0-1,7 12 1,8 17 149,-15-31-176,0 1 0,0-1 0,1 0 0,0 0 0,9 11 0,-12-16-41,1-1 1,-1 1-1,1-1 0,0 0 1,0 1-1,0-1 0,0 0 1,0 0-1,0 0 0,0 0 1,0 0-1,0-1 1,0 1-1,1-1 0,-1 1 1,0-1-1,0 0 0,1 0 1,-1 0-1,0 0 0,0 0 1,1 0-1,-1-1 1,0 1-1,3-2 0,2 0 20,0 0 0,0-1 0,-1 0 0,1-1 0,-1 1 0,1-1 1,-1-1-1,-1 1 0,1-1 0,8-9 0,3-5 116,24-38 0,-20 27 0,-14 19-62,-1 0-1,-1 0 1,0 0 0,0-1-1,-1 0 1,-1 0 0,0 0-1,2-14 1,-5-17 381,0 42-399,-1 22 579,-1-10-608,1 1 0,1 0 0,1 17 0,0-18-30,2 12 74,11 41-1,-11-57-67,-1 1 0,1-1 0,1 0 0,0 0 0,0 0 0,0 0-1,0-1 1,1 1 0,7 6 0,-10-11-13,1 1 1,-1-1-1,1 0 1,0 0-1,0 0 0,0-1 1,-1 1-1,2-1 0,-1 1 1,0-1-1,0 0 0,0 0 1,0 0-1,1-1 1,-1 1-1,0-1 0,1 0 1,-1 0-1,0 0 0,1 0 1,-1 0-1,0-1 0,1 0 1,-1 1-1,0-1 1,4-2-1,-2 1 6,1-1 1,-2 0-1,1 0 1,0 0-1,0 0 1,-1-1-1,0 0 1,0 0-1,0 0 1,0 0-1,-1-1 1,1 1-1,-1-1 1,4-8-1,0-3 47,-1-1 0,0 1-1,-2-2 1,1 1 0,-2 0-1,2-29 1,-5 41-40,0 0 1,-1 0 0,1 1 0,-1-1-1,0 0 1,0 0 0,-1 1-1,-3-9 1,-4-13 47,9 25-58,-1-1-1,1 1 0,-1-1 0,0 1 0,0 0 0,1-1 0,-1 1 0,0 0 0,0 0 0,0-1 1,-1 1-1,0-1 0,-2-1 7,5 1-14,-1 1-1,1 0 1,0 0-1,0 0 1,-1 0-1,1 0 1,0 0-1,0 0 1,0 0-1,0 0 1,0 0-1,0 1 1,0-1-1,1 0 1,1 0-1,179-103 91,-157 91-55,-2-1 0,0-2 0,-1 0 1,0-2-1,-2 0 0,34-38 0,-45 44-13,0-1 0,0 0 0,-1 0 1,-1 0-1,0-1 0,-1 0 0,-1 0 0,0-1 0,-1 0 0,0 1 0,-1-1 1,1-24-1,-3 13 17,0 0 0,-2 1 0,-1-1 0,-2 0 0,0 1 0,-12-41 0,7 38 13,-10-36 52,19 64-105,-4-19 64,4 18-64,0 0 0,0 1-1,-1-1 1,1 0 0,0 1 0,0-1 0,0 1-1,-1-1 1,1 0 0,0 1 0,-1-1 0,1 1 0,-1-1-1,1 1 1,-1-1 0,1 1 0,-1-1 0,1 1 0,-1 0-1,1-1 1,-1 1 0,1 0 0,-2-1 0,1 4-6,0 0 1,0 0 0,0 0-1,0 0 1,1 0-1,-1 7 1,0-7-1,-6 54-63,2 1 1,5 102-1,1 45-109,-2-27 58,1-103 149,-3 1 0,-23 128 1,25-197 16,0 0 0,-1 0 0,0-1 0,0 1 0,-1-1 1,1 1-1,-1-1 0,-1 0 0,1 0 0,-7 7 0,10-13-40,0 1 1,0-1-1,-1 0 0,1 0 0,0 0 0,0 0 0,0 1 0,0-1 0,-1 0 1,1 0-1,0 0 0,0 0 0,0 0 0,-1 0 0,1 0 0,0 1 0,0-1 0,-1 0 1,1 0-1,0 0 0,0 0 0,-1 0 0,1 0 0,0 0 0,0 0 0,-1 0 0,1 0 1,0-1-1,0 1 0,0 0 0,-1 0 0,1 0 0,0 0 0,0 0 0,0 0 1,-1 0-1,1-1 0,0 1 0,-7-12 136,1-17-7,6 27-113,-1-4 6,1-1 0,0 1 0,0 0-1,0-1 1,1 1 0,0 0 0,1-1 0,-1 1-1,5-10 1,4-8 44,14-24 1,-19 39-61,6-12 9,1 1 0,1 0 0,18-21 0,-24 34-16,-1 0 0,1 0 0,0 0 0,1 1 0,-1 0 0,1 1 1,0 0-1,1 0 0,-1 1 0,17-7 0,-23 11-6,-1-1 0,0 1 0,1 0 0,-1 0 0,1 0 0,-1 0 0,1 0 0,-1 0 0,0 0 0,1 0 0,-1 0 0,1 1 0,-1-1 0,0 0 0,1 1 0,-1-1 0,0 1 0,1 0 0,-1-1 0,0 1 0,0 0 0,0 0 0,0 0 0,1 0 0,-1 0 0,-1 0 0,1 0 0,0 0 0,0 0 0,0 1 0,0-1 0,-1 0 0,1 2 0,3 4 0,-2 1 0,1-1 0,-1 0 0,2 14 0,28 149 0,-29-157 0,1 0 0,6 15 0,3 12 0,-12-38 0,0 1 0,0-1 0,0 0 0,0 0 0,0 0 0,1 0 0,-1 0 0,1 0 0,-1 0 0,1 0 0,0-1 0,0 1 0,0-1 0,0 1 0,0-1 0,0 0 0,0 1 0,0-1 0,1 0 0,-1 0 0,0-1 0,1 1 0,-1-1 0,0 1 0,1-1 0,3 1 0,0-1 0,0 0 0,0 0 0,1 0 0,-1 0 0,0-1 0,0 0 0,0-1 0,1 0 0,8-3 0,3-3 0,-1 1 0,0-1 0,-1 0 0,30-21 0,-40 24 0,12-8 0,-1 0 0,-1-1 0,0-1 0,-1 0 0,0-2 0,14-20 0,-26 32 0,-1 0 0,0-1 0,0 1 0,0-1 0,-1 1 0,0-1 0,0 0 0,0 0 0,-1 0 0,0 1 0,0-1 0,0 0 0,-1 0 0,0 0 0,0 1 0,0-1 0,-1 0 0,0 1 0,0-1 0,0 1 0,-1 0 0,1-1 0,-1 1 0,-1 1 0,1-1 0,-8-8 0,10 12 0,0 0 0,0 0 0,0 1 0,0-1 0,0 0 0,0 0 0,0 1 0,-1-1 0,1 1 0,0-1 0,0 1 0,0-1 0,-1 1 0,1 0 0,0 0 0,0 0 0,-1 0 0,1 0 0,0 0 0,0 0 0,-1 0 0,1 0 0,0 0 0,0 1 0,-1-1 0,1 0 0,0 1 0,0-1 0,0 1 0,-1 0 0,1-1 0,0 1 0,0 0 0,0-1 0,0 1 0,-1 2 0,-3 2 0,0 0 0,0 1 0,1-1 0,0 1 0,-4 7 0,0 2 0,1 1 0,0 1 0,1-1 0,1 1 0,1 0 0,0 0 0,1 1 0,1-1 0,0 30 0,3-36 0,1 0 0,0-1 0,1 0 0,0 1 0,1-1 0,0 0 0,6 10 0,2 10 0,-9-24 0,0 0 0,0-1 0,1 1 0,-1-1 0,1 1 0,0-1 0,1 0 0,-1-1 0,1 1 0,9 6 0,-11-8 0,1-1 0,-1 0 0,0 0 0,1 0 0,0 0 0,0 0 0,-1-1 0,1 0 0,0 0 0,0 0 0,0 0 0,0-1 0,0 1 0,0-1 0,0 0 0,0-1 0,0 1 0,5-1 0,-3-1 0,0 0 0,-1-1 0,0 1 0,1-1 0,-1 0 0,0 0 0,0 0 0,-1-1 0,1 0 0,6-7 0,3-5 0,19-29 0,-4 5 0,53-76 0,-76 108 0,1 1 0,1-1 0,-1 1 0,1 1 0,12-9 0,-19 15 0,0 0 0,-1 0 0,1 0 0,0-1 0,0 1 0,0 0 0,-1 0 0,1 0 0,0 0 0,0 1 0,0-1 0,-1 0 0,1 0 0,0 0 0,0 1 0,-1-1 0,1 0 0,0 1 0,-1-1 0,1 0 0,0 1 0,-1-1 0,1 1 0,-1-1 0,1 1 0,0 0 0,-1-1 0,0 1 0,1-1 0,-1 1 0,1 0 0,-1-1 0,0 1 0,1 1 0,12 27 0,-9-9 0,-1 1 0,-1-1 0,-1 1 0,0-1 0,-2 1 0,-4 28 0,5-41 0,-2 0 0,2-7 0,0 0 0,-1 0 0,1 0 0,0 0 0,0 1 0,0-1 0,0 0 0,0 0 0,0 0 0,0 0 0,0 0 0,0 1 0,0-1 0,1 0 0,-1 0 0,1 1 0,6-19 0,0-6 0,2 1 0,0 0 0,2 1 0,0 0 0,1 0 0,1 1 0,1 1 0,33-34 0,-33 41 0,10-10 0,-24 22 0,0 0 0,1 0 0,-1 0 0,0 0 0,0-1 0,1 1 0,-1 0 0,0 0 0,1 0 0,-1 0 0,0 0 0,1 0 0,-1 0 0,0 0 0,1 0 0,-1 0 0,0 0 0,1 0 0,-1 0 0,0 0 0,1 0 0,-1 0 0,0 0 0,0 0 0,1 0 0,-1 0 0,0 0 0,1 1 0,-1-1 0,0 0 0,0 0 0,1 0 0,-1 1 0,0-1 0,0 0 0,1 0 0,-1 1 0,0-1 0,0 0 0,0 0 0,0 1 0,1-1 0,-1 1 0,10 14 0,-10-15 0,5 12 0,0 0 0,-1 0 0,0 1 0,4 22 0,4 15 0,-1-7 0,-7-26 0,1-1 0,0 1 0,9 16 0,-12-28 0,0-1 0,1 1 0,0-1 0,0 0 0,0 0 0,0 0 0,1 0 0,-1-1 0,1 1 0,0-1 0,0 0 0,1 0 0,-1-1 0,9 5 0,31 9 0,69 15 0,-87-23 5,44 20 0,-44-17-3950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2:5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7736,'0'0'12577,"3"12"-12197,16 102 728,8 18 1580,-22-50-544,-3-72-1899,-1-9-204,-1-1 0,1 1-1,-1 0 1,0 0-1,0 0 1,0 0 0,1 0-1,-1 0 1,0-1 0,0 1-1,0 0 1,0 0 0,0 0-1,-1 0 1,1 1-1,2 48 1768,-1-26 123,8-32-1840,-8 7-83,0 0 1,0 0-1,0 0 1,1 0-1,-1 0 1,0-1-1,-1 1 1,1 0-1,0-1 1,0 1-1,0 0 1,-1-1-1,1 1 1,-1-1-1,1 1 1,-1 0-1,0-1 1,1-1-1,5-24 89,1 2 0,1-1 0,1 1 0,2 0 0,0 1 0,21-32 0,-15 25 77,-12 20-77,1 0 0,14-18 0,-6 10-52,15-15 6,-21 25-51,-1 1 0,0-2 0,-1 1 0,6-11 0,-7 12 0,-5 7 0,1-1 0,1 1 0,-1 0 0,0 0 0,0 0 0,0-1 0,1 1 0,-1 0 0,0 1 0,1-1 0,-1 0 0,1 0 0,-1 0 0,1 1 0,-1-1 0,1 1 0,0-1 0,-1 1 0,1 0 0,0 0 0,-1 0 0,1 0 0,2 0 0,-1 0 0,0 0 0,0 1 0,-1-1 0,1 1 0,0 0 0,-1 0 0,1 0 0,-1 0 0,1 0 0,-1 1 0,0-1 0,1 1 0,3 3 0,-1 0 0,1 1 0,-1 0 0,-1 1 0,1-1 0,-1 1 0,0 0 0,0 0 0,-1 0 0,0 0 0,0 1 0,-1-1 0,0 1 0,0 0 0,-1-1 0,0 1 0,0 0 0,-1 0 0,-1 12 0,1-8 0,-1-1 0,-1 1 0,1 0 0,-2-1 0,-5 18 0,6-23 0,1 1 0,1 0 0,-1 0 0,1 0 0,1 0 0,-1 0 0,1 0 0,0 0 0,1 0 0,-1-1 0,1 1 0,5 9 0,-3-4 0,-1 0 0,4 21 0,10 41 0,-10-50 0,-15-62 0,7 26 573,-2-10-829,2 9-4026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2:5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9144,'0'0'18754,"15"-10"-18414,50-34-34,-59 40-247,0 1-1,0 1 0,0-1 1,0 1-1,0 0 1,0 0-1,1 1 0,-1-1 1,1 1-1,-1 1 0,7-1 1,7 0 130,11-2 137,0 1 0,0 2 0,0 1 1,0 1-1,34 8 0,-47-8-111,-14-3-125,-1 1 0,0 1 0,1-1-1,-1 0 1,0 1 0,1 0 0,-1 0 0,0 0 0,0 0 0,0 0-1,4 3 1,0-2 444,-1-3-1383,5 2-3653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2:5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10752,'0'0'16045,"12"-6"-15651,73-41 697,-76 43-898,1 1 1,-1 1-1,0 0 1,1 0 0,-1 0-1,18 1 1,7-2 299,132-9 1611,-71 5-1579,-87 5-525,-6 2 0,-1 0 0,0-1 0,1 1 0,-1 0 0,1 0 0,-1 0 0,1 0 0,-1 0 0,0 0 0,1 0 0,-1 0 0,1 0 0,-1 1 0,0-1 0,1 1 0,1 0 0,3 0 1003,0 0-6035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3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8536,'0'0'20414,"2"10"-20106,11 47 208,17 84 1341,-17-72-1328,2 22 70,-15-88-599,0 0 0,1 0 0,-1 0 0,1 0 0,0 0 0,-1-1 0,1 1 0,0 0 0,1 0 0,-1-1 0,0 1 0,1 0 0,-1-1 0,1 0 0,0 1 0,2 1 0,-3-3 0,-1-1 0,1 0 0,0 1 0,-1-1 0,1 0 0,-1 0 0,1 1 0,-1-1 0,1 0 0,0 0 0,-1 0 0,1 0 0,0 0 0,-1 0 0,1 0 0,0 0 0,-1 0 0,1 0 0,-1 0 0,1 0 0,0 0 0,-1-1 0,1 1 0,-1 0 0,1 0 0,0-1 0,-1 1 0,1 0 0,-1-1 0,1 1 0,-1-1 0,1 1 0,-1-1 0,0 1 0,1-1 0,-1 1 0,0-1 0,1 0 0,11-26 0,-9 19 0,10-20 0,-1-1 0,-2-1 0,0 0 0,4-33 0,-8 43 0,0-1 0,0 1 0,13-24 0,-13 30 0,8-15 0,1 1 0,1 0 0,23-29 0,-31 45 0,-7 10 0,0-1 0,0 1 0,0 0 0,1 0 0,-1 0 0,1 0 0,0 0 0,-1 0 0,1 0 0,0 0 0,0 0 0,0 1 0,0-1 0,0 1 0,1 0 0,-1-1 0,0 1 0,1 0 0,-1 0 0,3 0 0,10-2 0,-15 3 0,1 0 0,0-1 0,0 1 0,0 0 0,0 0 0,0 0 0,0-1 0,0 1 0,0 0 0,0 0 0,0 1 0,0-1 0,0 0 0,0 0 0,0 0 0,0 1 0,0-1 0,-1 0 0,1 1 0,0-1 0,2 2 0,3 1 0,0 2 0,0-1 0,0 1 0,0-1 0,-1 2 0,1-1 0,-2 0 0,1 1 0,0 0 0,-1 0 0,0 1 0,-1-1 0,1 1 0,-1 0 0,4 12 0,-5-11 0,2 4 0,0 1 0,-1 0 0,-1 0 0,1 16 0,5 29 0,-7-53 0,-1-1 0,1 1 0,0-1 0,0 1 0,1-1 0,3 9 0,6 19 0,9 60 0,-13-49 0,-2-33 0,-4-8 0,0 0 0,0 0 0,0-1 0,-1 1 0,1 0 0,-1 0 0,1 0 0,-1 0 0,0 0 0,1 0 0,-1 3 0,-1 6 0,2-11 0,6-21 0,26-20 867,-10 18-5746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56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12552,'0'0'4825,"10"-6"-4611,73-31 406,-70 32-445,0 0 0,0 2-1,0-1 1,1 2 0,22-3-1,-20 4 23,-14 0-140,-1 1 0,1 0-1,-1-1 1,1 1 0,0 0 0,-1 0 0,1 0-1,-1 1 1,1-1 0,2 1 0,-3-1-38,-1 1-1,1-1 1,-1 1 0,1-1 0,-1 1 0,0 0-1,1-1 1,-1 1 0,0 0 0,1-1 0,-1 1-1,0 0 1,0 0 0,0-1 0,0 1 0,0 0-1,1-1 1,-1 1 0,0 0 0,-1 0 0,1-1-1,0 1 1,0 0 0,0 0 0,0-1 0,0 1-1,-1 0 1,1-1 0,-1 2 0,-2 7 62,0-1 0,-1 1 1,0-1-1,-1 1 0,0-1 0,0-1 1,0 1-1,-1-1 0,-13 13 1,10-9-5,0-1 48,2 1-1,-9 14 1,2-3 191,13-21-298,1-1 1,0 1-1,-1-1 1,1 1 0,0-1-1,0 1 1,-1 0-1,1-1 1,0 1-1,0-1 1,0 1 0,0-1-1,0 1 1,0 0-1,0-1 1,0 1 0,0-1-1,0 1 1,0 0-1,0-1 1,0 1-1,1-1 1,-1 1 0,0-1-1,0 1 1,1 0-1,-1-1 1,0 1 0,1-1-1,-1 0 1,0 1-1,1-1 1,-1 1-1,1-1 1,-1 1 0,0-1-1,1 0 1,-1 1-1,1-1 1,0 0-1,-1 0 1,1 1 0,-1-1-1,2 0 1,29 9 207,-24-8-168,3 1 24,0 0 0,0-1 0,0 0 0,1-1 0,-1 0 0,19-3 0,-18 0 33,7-1-3243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3:3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14 8936,'0'0'11958,"-11"-1"-11587,-82-11 1067,79 11-931,-1 2 1,1-1-1,0 2 0,-22 5 0,12-2-115,19-4-286,1 0 0,-1 1 1,1-1-1,0 1 0,0 0 0,0 1 0,0-1 0,0 1 0,0 0 1,1 0-1,-1 0 0,1 0 0,0 0 0,0 1 0,0-1 0,1 1 1,-1 0-1,1 0 0,0 0 0,0 0 0,0 0 0,0 1 0,1-1 1,-1 6-1,-1 1 100,0 1 1,1 0 0,1-1-1,0 1 1,0 0-1,1 0 1,1-1 0,2 15-1,-2-21-143,0 0 0,0-1 0,1 1-1,0-1 1,0 0 0,0 1 0,0-1-1,0 0 1,1 0 0,0-1 0,-1 1-1,2 0 1,-1-1 0,0 0 0,1 1-1,-1-2 1,1 1 0,0 0-1,0-1 1,0 1 0,8 2 0,-3-2 49,-1 0 0,1-1 0,0 0 1,0-1-1,0 0 0,0 0 0,0-1 0,0 0 1,0 0-1,13-3 0,-17 2-112,21-3 0,0-1 0,-1-1 0,31-12 0,-5-10 0,-41 19 853,-6 3-5654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3:3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9944,'0'0'21087,"2"10"-20770,7 32-7,-8-41-282,-1-1 1,1 1-1,-1 0 1,1 0 0,-1 0-1,1-1 1,0 1-1,-1 0 1,1-1-1,0 1 1,-1-1 0,1 1-1,0 0 1,0-1-1,0 0 1,0 1-1,-1-1 1,1 0 0,0 1-1,0-1 1,0 0-1,0 0 1,0 0-1,0 1 1,0-1 0,0 0-1,0 0 1,0-1-1,0 1 1,0 0-1,0 0 1,0 0 0,1-1-1,3 0 62,31 5-47,-18-1-44,1-2 0,31 0 0,-14-5 1,6-1 0,0 3 0,77 3 0,-77-2 0,-13-1 0,26-4 0,-43 5 854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3:3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10752,'0'0'13223,"11"2"-12856,27 0 81,0-1 1,-1-1-1,69-11 0,61-19 1763,-131 26-1542,-31 4-527,0 0 0,0 0-1,0-1 1,1 0-1,-1 0 1,0 0-1,0 0 1,0-1 0,0 0-1,-1 0 1,1 0-1,0-1 1,-1 1-1,8-7 1,10-15 570,-4 4-5165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3:4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20 8536,'0'0'13202,"-10"-2"-12857,-86-14 975,85 15-1121,-1 1-1,1 0 1,-1 0 0,1 2-1,0-1 1,0 1-1,0 1 1,0 0-1,0 0 1,0 1-1,1 1 1,-1 0 0,1 0-1,1 1 1,-1 0-1,1 0 1,0 1-1,0 1 1,1-1 0,0 2-1,0-1 1,1 1-1,0 0 1,1 0-1,0 1 1,0 0 0,-4 11-1,0 2 103,1 0 0,2 0 0,0 1 1,1 0-1,-4 44 0,8-50-127,2-13-105,-1 0 0,1 0 0,0 0 0,0 1 1,0-1-1,1 0 0,-1 0 0,2 0 0,-1 0 0,2 6 0,2 0 72,-3-4-51,1 1-1,1-1 1,-1 0-1,1-1 1,0 1-1,0-1 1,1 0-1,0 0 1,6 6-1,-5-6-88,1-1 1,-1 0-1,1-1 0,0 0 0,0 0 0,1 0 0,-1-1 0,1 0 0,0 0 0,-1-1 0,1 0 0,0-1 1,1 1-1,-1-2 0,0 1 0,13-1 0,95 4-1,-1-10 0,-108 6 0,1-1 0,0 0 0,-1 0 0,1-1 0,-1 0 0,1 0 0,-1-1 0,0 0 0,0 0 0,0-1 0,0 0 0,-1 0 0,11-8 0,-10 8 609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3:4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8744,'0'0'14513,"10"-5"-14155,34-14-6,-38 17-224,0 0-1,0 1 0,1-1 0,-1 1 1,0 1-1,0-1 0,12 1 1,8-1 248,-12 0-202,16-4 458,1 2 0,-1 1 0,1 1 0,0 2-1,48 7 1,-48-1 1497,-29-6-2008,5 3-314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3:4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12760,'0'0'7815,"-9"11"-7325,-1 4-307,2-4 86,-1 0-1,-18 18 1,25-27-157,0 1 0,0 0 0,0 0 0,0 0 0,1 0 0,-1 0 0,1 1 0,0-1 0,0 0 0,0 1 0,0-1 0,1 1 0,-1-1-1,1 1 1,0 5 0,-2 12 476,1-18-499,1-1 0,0 0 0,0 0 0,0 1 0,0-1 1,0 0-1,0 0 0,1 1 0,-1-1 0,1 0 0,-1 0 1,1 1-1,0-1 0,0 0 0,0 0 0,0 0 0,0 0 1,1 0-1,-1-1 0,2 3 0,0-1-11,0-1 0,0 0-1,0 0 1,0 0 0,0 0 0,1-1-1,-1 1 1,0-1 0,1 0 0,-1 0-1,7 1 1,-2-1 8,1 0 0,0 0-1,-1-1 1,1 0 0,-1-1 0,1 0 0,-1 0-1,1-1 1,-1 0 0,9-4 0,-14 5-32,0-1 0,1-1 0,-1 1 0,0 0 0,0-1 0,0 1 0,-1-1 0,1 0 0,-1 0 0,1 0 0,-1 0 0,0-1 0,0 1 0,-1 0 0,1-1 0,-1 1 0,1-1 0,-1 0 0,1-5 0,-1 3 38,0 0 0,0 0-1,-1 0 1,0 0 0,0 0 0,0 0-1,0 0 1,-1 0 0,0 1 0,-1-1-1,-3-11 1,3 14-52,1 1-1,-1 0 1,0-1 0,1 1 0,-1 0-1,0 0 1,-1 0 0,1 0-1,0 0 1,0 1 0,-1-1 0,1 1-1,-1-1 1,1 1 0,-1 0-1,0 0 1,0 0 0,1 0 0,-1 1-1,0-1 1,-5 0 0,2 1 14,0-1 0,1 1 0,-1 0 0,0 1 0,0 0-1,0-1 1,0 2 0,1-1 0,-10 4 0,-11 8 227,20-9-224,0-1-1,-1 0 1,1 0 0,0 0 0,-1-1 0,0 0 0,1 0-1,-13 1 1,18-3-194,9-7-1331,-2 1-2784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3:4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9944,'0'0'13225,"2"12"-12769,18 96 790,-20-105-1204,4 33 1208,1 0-1,18 61 1,-21-88-810,-2-9-420,0 0 1,0 0-1,0 1 0,0-1 1,0 0-1,0 0 0,0 1 1,0-1-1,0 0 1,0 0-1,0 0 0,0 1 1,0-1-1,0 0 1,0 0-1,0 0 0,0 1 1,1-1-1,-1 0 1,0 0-1,0 0 0,0 1 1,0-1-1,0 0 1,1 0-1,-1 0 0,0 0 1,0 1-1,0-1 1,1 0-1,-1 0 0,0 0 1,0 0-1,0 0 1,1 0-1,-1 0 0,0 0 1,0 0-1,1 0 1,-1 0-1,0 0 0,0 0 1,0 0-1,1 0 1,-1 0-1,0 0 0,0 0 1,1 0-1,-1 0 1,0 0-1,0 0 0,0 0 1,1 0-1,-1-1 0,0 1 1,0 0-1,0 0 1,1 0-1,-1 0 0,0 0 1,0-1-1,0 1 1,1 0-1,-1-1 285,14-25 195,1-16-217,14-61 0,-20 63-28,29-74 0,-37 112-239,0 0 0,0-1 0,0 1 0,1 0 0,-1 0 0,1 0 0,-1 0 0,1 0-1,0 1 1,0-1 0,0 0 0,0 1 0,0 0 0,0-1 0,3 0 0,-4 1-11,0 1 1,0 0 0,0-1-1,0 1 1,0 0 0,0 0 0,0 0-1,0 0 1,0 0 0,0 0-1,0 1 1,0-1 0,0 0-1,0 0 1,0 1 0,0-1-1,0 0 1,0 1 0,0-1 0,0 1-1,0 0 1,0-1 0,0 1-1,-1 0 1,1-1 0,0 1-1,-1 0 1,1 0 0,0-1-1,-1 1 1,1 0 0,-1 0 0,1 0-1,-1 0 1,1 0 0,-1 0-1,1 2 1,12 35-6,8 42 0,-16-60 0,0 2 0,-4-16 0,0-1 0,0 1 0,1 0 0,0 0 0,4 9 0,-1-4 0,0 2 0,-5-13 0,0 0 0,0 0 0,1 1 0,-1-1 0,0 0 0,0 0 0,0 0 0,0 0 0,1 1 0,-1-1 0,0 0 0,0 0 0,0 0 0,1 0 0,-1 0 0,0 0 0,0 0 0,1 0 0,-1 1 0,0-1 0,0 0 0,1 0 0,-1 0 0,0 0 0,0 0 0,1 0 0,-1 0 0,0 0 0,0-1 0,1 1 0,-1 0 0,0 0 0,0 0 0,0 0 0,1 0 0,-1 0 0,0 0 0,0 0 0,1-1 0,5-5 0,1-1 0,-1 1 0,-1-1 0,1-1 0,-1 1 0,0-1 0,-1 0 0,6-12 0,6-10 0,2-4 0,-14 24 0,1 1 0,1-1 0,-1 1 0,1 1 0,1-1 0,0 1 0,8-9 0,17-12 0,-25 21 0,1 0 0,0 0 0,1 1 0,0 1 0,0 0 0,12-7 0,-19 12 0,0 1 0,0-1 0,0 1 0,1 0 0,-1 0 0,0-1 0,0 1 0,0 1 0,0-1 0,0 0 0,0 0 0,0 1 0,0 0 0,0-1 0,0 1 0,0 0 0,0 0 0,0 0 0,0 0 0,-1 0 0,1 0 0,0 0 0,-1 1 0,1-1 0,-1 1 0,3 2 0,4 6 0,0 0 0,0 0 0,7 13 0,-10-14 0,1 1 0,-1-1 0,-1 1 0,1 0 0,-2 0 0,1 1 0,-1-1 0,1 14 0,1 10 0,-1 33 0,0 3 0,-3-59 0,1 0 0,-2 0 0,1 1 0,-2-1 0,1 0 0,-2 0 0,1 0 0,-2 0 0,1 0 0,-5 11 0,2-16 492,4-10 0,1-5-5411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3:4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9648,'0'0'12769,"11"-1"-12424,38-4 699,80-19 0,-37 4 173,1 3 0,127-5 0,-181 19-948,1 0 68,107-15 430,127-35 423,-196 34-859,-46 10-85,0 2 0,36-4 1,16 1 69,25-2-7,-39 7-309,-40 2 0,-1 1 0,45 4 0,-15-2 0,-49-2 0,1 2 0,-1 0 0,1 0 0,0 1 0,-1 0 0,1 1 0,11 3 0,-11-1 0,0-1 0,0 1 0,0-2 0,1 0 0,0 0 0,-1-1 0,1 0 0,0-1 0,-1-1 0,24-3 0,-33 3 0,0 1 0,0 0 0,1 0 0,-1 0 0,0-1 0,0 0 0,0 1 0,0-1 0,0 0 0,0 0 0,0 0 0,0 0 0,0 0 0,0 0 0,0-1 0,0 1 0,-1 0 0,1-1 0,-1 0 0,1 1 0,-1-1 0,0 0 0,1 0 0,-1 0 0,1-2 0,1-3-4005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3:4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9240,'0'0'14899,"11"2"-14488,5 1-158,0 0-1,1-2 1,-1 1 0,0-2-1,34-3 1,-10-5 175,100-24 1116,-124 27-1287,-1 0 0,1-1 0,-1-1 1,0-1-1,0 0 0,18-13 0,-32 19-209,0 1 0,0-1 0,1 1 0,-1-1 0,0 1 0,0-1 1,0 0-1,-1 1 0,1-1 0,0 0 0,-1 0 0,1 1 0,-1-1 0,0 0 0,1 0 1,-1 0-1,0 0 0,0 0 0,0 0 0,0 1 0,0-1 0,-1 0 0,1 0 0,-1 0 1,1 0-1,-1 1 0,0-1 0,1 0 0,-1 0 0,0 1 0,-2-3 0,0-1 125,0-1 0,-1 0-1,0 1 1,0 0 0,0 0 0,0 0-1,-10-7 1,9 9-173,1-1 0,-1 2 0,0-1 0,0 1 0,0-1 0,0 1 0,0 1 0,0-1 0,-1 1 0,1 0 0,-1 0 0,1 0 0,-1 1 0,1 0 0,-1 0 0,1 0 0,0 1 0,-9 2 0,-2 1 0,0 2 0,0 1 0,0 0 0,-23 14 0,34-18 0,-1 0 0,0 0 0,0 1 0,0-1 0,0 1 0,1 1 0,-1-1 0,1 1 0,0 0 0,0 0 0,-6 9 0,-22 27 0,6-9 0,22-25 0,-7 9 0,2 0 0,-18 34 0,26-45 0,0 1 0,0 0 0,0 0 0,1 0 0,0 1 0,0-1 0,0 0 0,1 0 0,0 0 0,0 1 0,0-1 0,1 0 0,2 8 0,-2-9 0,1 0 0,-1 0 0,1 0 0,0 0 0,1 0 0,-1 0 0,1 0 0,0-1 0,0 0 0,1 1 0,-1-1 0,1 0 0,0-1 0,0 1 0,0-1 0,0 1 0,1-1 0,-1-1 0,8 5 0,-7-5 0,0 0 0,0 1 0,1-2 0,-1 1 0,0-1 0,1 1 0,-1-1 0,0-1 0,1 1 0,-1-1 0,1 0 0,5-1 0,9 1 0,27 2 0,-37-1 0,0 0 0,0 0 0,0-1 0,0-1 0,0 0 0,0 0 0,0-1 0,0 0 0,10-4 0,-8 2 0,0 0 0,1 1 0,-1 1 0,18-1 0,17-4 0,-36 5 0,0 0 0,0 1 0,0 0 0,1 0 0,-1 2 0,18 1 0,-28-2 0,0 0 0,0 0 0,0 0 0,-1 0 0,1-1 0,0 1 0,0 0 0,0-1 0,0 1 0,-1 0 0,1-1 0,0 1 0,0-1 0,-1 1 0,1-1 0,0 1 0,-1-1 0,1 0 0,-1 1 0,1-1 0,0-1 0,11-16 0,6-23 908,-9 19-4866,-9 20 3073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3:5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11152,'0'0'13607,"11"-8"-13189,85-56 1540,-92 63-1813,-1-1 0,1 1 0,0 0 0,0 0 0,0 0 1,6 0-1,17-4 618,-25 5-723,-1-1 0,0 1 0,1-1 0,-1 1 0,0 0 0,1-1 0,-1 1 0,0 0 0,1 0 0,-1 0 0,1 0 0,-1 0 1,0 0-1,1 0 0,-1 1 0,1-1 0,-1 0 0,0 1 0,1-1 0,-1 1 0,0 0 0,0-1 0,3 2 0,-3 0 11,1 1-1,-1-1 1,1 0-1,-1 0 0,0 1 1,0-1-1,0 1 1,0-1-1,0 1 1,-1-1-1,2 6 0,-1 1 15,-1 1-1,1-1 1,-1 1-1,-1-1 1,0 1-1,0-1 1,-1 0-1,0 1 0,-1-1 1,0 0-1,0 0 1,-1-1-1,0 1 1,-1-1-1,0 0 0,0 0 1,-9 10-1,9-12 57,0 0-1,0 0 0,0 0 0,-1-1 0,0 0 0,0 0 0,0 0 1,-8 3-1,13-8-120,1 1 1,0-1-1,-1 0 1,1 0 0,0 0-1,0 0 1,-1 0-1,1 1 1,0-1 0,0 0-1,-1 0 1,1 0-1,0 1 1,0-1 0,-1 0-1,1 0 1,0 1-1,0-1 1,0 0 0,0 0-1,0 1 1,-1-1-1,1 0 1,0 1 0,0-1-1,0 0 1,0 1-1,0-1 1,0 0-1,0 0 1,0 1 0,0-1-1,0 0 1,0 1-1,0-1 1,0 0 0,0 1-1,1-1 1,-1 0-1,0 1 1,0-1 0,0 0-1,0 0 1,0 1-1,1-1 1,-1 0 0,0 0-1,0 1 1,0-1-1,1 0 1,-1 0 0,0 0-1,0 1 1,1-1-1,-1 0 1,0 0 0,1 0-1,-1 0 1,0 0-1,0 0 1,1 0-1,-1 0 1,0 1 0,1-1-1,20 7-1,200 6 1,-206-17 867,-8-1-5747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57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0 172 11552,'0'0'2005,"10"-3"-1769,57-9 451,71-5 1,590-70 1157,-701 83-1793,223-17 342,-89 10-84,-60 4 172,168 8 1,-178 12-119,-71-9-242,0-1-1,1 0 0,-1-1 0,1-2 0,38-3 0,-34 2-117,-19 1 120,-1 0 1,1 0 0,-1-1 0,1 0-1,5-2 1,-10 3-212,0 0 0,0-1 0,0 1 1,0-1-1,0 1 0,0-1 0,0 0 0,0 1 0,0-1 0,0 0 1,0 0-1,-1 1 0,1-1 0,0 0 0,0 0 0,-1 0 1,1 0-1,-1 0 0,1 0 0,-1 0 0,1 0 0,-1 0 0,0 0 1,0 0-1,1-1 0,-1 1 0,0 0 0,0 0 0,0-2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3:5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63 9240,'0'0'14195,"-11"6"-13735,7-4-422,-5 3 126,1-1-1,0 1 0,0 0 0,0 0 1,1 1-1,-1 0 0,2 1 0,-1 0 1,-8 10-1,9-8 59,-1 1 1,2 0-1,0 0 0,0 0 1,1 1-1,0 0 0,0 0 1,-2 14-1,5-18-42,0 0 0,0 1 0,1-1 0,-1 0 0,2 1 0,0 9 0,0-14-122,0-1 1,-1 1-1,1 0 0,0-1 1,0 0-1,1 1 0,-1-1 1,0 0-1,1 1 0,0-1 0,-1 0 1,1 0-1,0 0 0,0-1 1,0 1-1,0 0 0,0-1 1,1 1-1,-1-1 0,0 0 0,4 2 1,1-1 20,-1-1 1,1 1 0,-1-1 0,1 0-1,0-1 1,-1 0 0,1 0-1,0 0 1,-1-1 0,1 1-1,0-2 1,-1 1 0,1-1-1,-1 0 1,0 0 0,1-1 0,-1 0-1,6-4 1,6-3 137,0-2-1,0 0 1,-1-1-1,21-21 1,-25 22-210,-1 0 1,-1-1-1,0 0 1,-1-1-1,0-1 1,13-28-1,-15 30-7,-7 12 0,0-1 0,0 1 0,0-1 0,0 0 0,0 1 0,-1-1 0,1 0 0,-1 1 0,1-1 0,-1 0 0,1-2 0,-1 16 0,1 1 0,0-1 0,1 1 0,1-1 0,0 0 0,0 0 0,9 19 0,-9-23 0,1-1 0,0 0 0,0 0 0,1 0 0,0 0 0,0-1 0,1 0 0,-1 0 0,2 0 0,-1-1 0,0 1 0,14 7 0,-13-10 0,0 0 0,1-1 0,-1 1 0,0-2 0,1 1 0,-1-1 0,1 0 0,-1 0 0,1-1 0,-1 0 0,1 0 0,0-1 0,-1 0 0,1 0 0,-1-1 0,0 0 0,1-1 0,-1 1 0,0-1 0,0 0 0,-1-1 0,1 0 0,-1 0 0,1 0 0,6-7 0,6-5 0,-1 1 0,-1 0 0,30-34 0,-45 46 0,0 0 0,0 0 0,-1-1 0,1 1 0,-1-1 0,0 1 0,0-1 0,-1 1 0,1-1 0,-1 0 0,1 1 0,-1-1 0,0 0 0,-1-6 0,-1-6 0,-1 1 0,-5-17 0,7 29 0,0 0 0,0 1 0,-1-1 0,1 1 0,-1-1 0,0 1 0,0 0 0,0-1 0,0 1 0,0 0 0,0 0 0,-1 1 0,1-1 0,-5-2 0,-38-19 0,37 22 850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6:0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9144,'0'0'13271,"5"-11"-12985,13-33-9,-16 40-172,1-1-1,-1 1 1,1 0 0,0 1 0,0-1 0,0 0-1,0 1 1,0 0 0,1-1 0,0 1-1,0 1 1,0-1 0,0 1 0,0-1-1,0 1 1,1 0 0,-1 1 0,1-1-1,-1 1 1,7-2 0,-6 3-18,-1 0 0,0 0 0,1 0-1,-1 0 1,1 1 0,-1 0 0,0 0 0,0 0 0,1 0 0,-1 0 0,0 1-1,4 2 1,47 28 501,-50-29-531,0 0 0,-1 1 1,1-1-1,-1 1 0,0 0 0,0 1 0,-1-1 0,7 9 0,-9-10-16,1 0-1,-1 0 0,0 0 1,0 0-1,0 1 0,-1-1 1,1 0-1,-1 0 0,1 1 1,-1-1-1,0 0 0,0 0 1,-1 1-1,1-1 0,-1 0 1,-1 7-1,-1-3 4,0 0-1,-1 0 0,1 1 1,-2-2-1,1 1 1,-1-1-1,1 1 0,-2-1 1,1 0-1,-1-1 1,-7 6-1,0-1 26,0 0 0,0-1 0,-1-1 1,-23 10-1,32-16-20,0 0 0,0 0 1,1-1-1,-1 1 0,0-1 1,-1 0-1,-8 0 0,33-20 219,-11 13-197,0 1 0,0 0 0,1 0 0,0 0 0,0 1 0,0 1 0,0 0 0,1 0 0,0 0 0,-1 1 0,15 0 0,0 0 238,0 2-1,0 1 0,37 6 1,45 14 617,-64-8-5456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6:3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203 166 9040,'0'0'9527,"-5"13"-9223,-17 38 0,19-44-134,-1 0-1,0 0 1,0-1-1,-1 1 1,0-1-1,0 0 1,0 0 0,-12 9-1,9-7 19,7-7-128,-1 1 1,0-1 0,0 1-1,1-1 1,-1 0 0,0 0-1,0 0 1,0 0 0,0 0-1,0 0 1,0 0 0,0-1-1,-1 1 1,1-1 0,0 0-1,0 1 1,0-1 0,-1 0-1,1 0 1,0 0 0,0-1-1,-1 1 1,1 0 0,0-1-1,-3-1 1,1 0 36,0 0 0,0 0 0,1-1 0,-1 1-1,1-1 1,-1 0 0,1 0 0,0 0 0,0-1 0,0 1 0,-3-7 0,3 6-31,1-1 1,0 0-1,0-1 1,0 1-1,1 0 1,0 0-1,0-1 1,0 1-1,1-1 1,-1 1-1,1 0 1,1-1-1,-1 1 1,1-1-1,0 1 1,0 0-1,0-1 1,1 1-1,0 0 1,4-9-1,1 0 46,0 1 0,0 0 0,1 0 0,1 1 0,0 0 0,15-15 0,-20 22-50,1 1 1,-1-1 0,1 1-1,1 0 1,-1 0 0,0 0-1,1 1 1,0 0 0,0 0-1,0 0 1,0 1 0,0 0-1,0 0 1,1 0 0,-1 1-1,10-1 1,-13 2-34,-1 1 0,1-1 1,-1 1-1,1 0 0,-1-1 0,0 1 1,1 0-1,-1 1 0,0-1 0,0 0 1,0 1-1,1-1 0,-1 1 0,-1-1 1,1 1-1,0 0 0,0 0 0,-1 0 1,1 0-1,-1 0 0,1 1 0,0 1 0,2 4 35,0-1-1,-1 1 0,0 0 0,-1 0 1,3 11-1,-1 13 76,-1 1 0,-2-1-1,-2 0 1,0 1 0,-3-1 0,-7 37 0,1-14 15,4-18 18,-1-1-1,-1 0 0,-19 46 1,22-57-19,5-22-118,-1-1-1,1 1 0,-1 0 1,1 0-1,-1-1 0,0 1 0,0 0 1,0-1-1,0 1 0,0 0 1,-3 3-1,3-5 73,14-37 451,23-61-273,4 2-1,98-169 1,-138 263-284,4-7 51,1 1 1,0-1-1,1 1 1,-1 0-1,1 0 0,14-12 1,-20 20-51,0-1 1,1 0 0,-1 0 0,1 0 0,-1 0-1,1 0 1,-1 1 0,0-1 0,1 0-1,-1 0 1,0 1 0,1-1 0,-1 0 0,0 1-1,1-1 1,-1 0 0,0 1 0,0-1-1,1 0 1,-1 1 0,0-1 0,0 1-1,0-1 1,0 0 0,1 1 0,-1 0 0,6 13 36,-4-6-28,0 0 0,0 0 1,-1 0-1,0 1 0,0-1 0,-1 14 0,-9 52 89,3-26 40,0 13-72,-20 88 1,24-130-69,4-27 0,0 0 0,0 1 0,6-14 0,1 0 0,-2 1 0,3-13 0,2 0 0,1 1 0,2 1 0,24-39 0,10-6 0,20-27 0,-68 101 0,22-24 0,-23 24 0,1 1 0,1 0 0,-1 0 0,0 0 0,0 0 0,0 0 0,1 0 0,-1 0 0,0 1 0,1-1 0,-1 0 0,1 1 0,-1-1 0,0 1 0,1-1 0,-1 1 0,1 0 0,2 0 0,-4 0 0,1 1 0,0-1 0,0 1 0,0 0 0,-1 0 0,1-1 0,0 1 0,-1 0 0,1 0 0,-1 0 0,1 0 0,-1 0 0,1 0 0,-1-1 0,0 1 0,0 0 0,1 0 0,-1 2 0,5 23 0,-4-23 0,4 43 0,-1 85 0,-5-83 0,10 73 0,-7-107 0,0 1 0,2-1 0,-1 1 0,2-1 0,0 0 0,1-1 0,0 1 0,1-1 0,1 0 0,0-1 0,14 17 0,-21-27 0,1-1 0,-1 0 0,1 1 0,0-1 0,-1 0 0,1 1 0,0-1 0,0 0 0,0-1 0,0 1 0,0 0 0,0 0 0,0-1 0,0 1 0,0-1 0,3 1 0,0-1 0,0 0 0,0-1 0,0 1 0,0-1 0,0 0 0,8-2 0,3-3 0,0-1 0,30-16 0,-32 14 0,-1-1 0,1 0 0,-1-1 0,-1 0 0,0-1 0,14-18 0,-9 8 0,-1-1 0,26-49 0,-40 68 0,-1 3 0,0-1 0,0 0 0,0 1 0,0-1 0,0 0 0,0 0 0,0 1 0,-1-1 0,1 0 0,-1 0 0,0 0 0,1 0 0,-1 0 0,0-2 0,-4 7 0,1 0 0,0 1 0,-1-1 0,1 1 0,-3 5 0,-1 2 0,0 0 0,1 0 0,1 1 0,-8 20 0,12-28 0,0 1 0,0 0 0,0 0 0,0 0 0,1 0 0,0 0 0,0 0 0,0 0 0,1 0 0,0 0 0,0 0 0,0 0 0,0 0 0,4 8 0,-2-7 0,0 1 0,0-1 0,1 0 0,0 0 0,0 0 0,1-1 0,-1 1 0,8 5 0,-10-9 0,1 0 0,0 0 0,0 0 0,0-1 0,0 1 0,0-1 0,1 0 0,-1 0 0,0 0 0,0 0 0,1 0 0,-1-1 0,1 1 0,-1-1 0,1 0 0,-1 0 0,0-1 0,1 1 0,4-2 0,-2 0 0,-1 1 0,1-2 0,-1 1 0,0-1 0,0 0 0,-1 0 0,1 0 0,0 0 0,-1-1 0,0 0 0,0 0 0,0 0 0,0 0 0,-1-1 0,0 0 0,0 1 0,0-1 0,0 0 0,-1-1 0,3-6 0,-2 3 0,0 1 0,0-1 0,-1-1 0,0 1 0,0 0 0,-1 0 0,-1-1 0,1 1 0,-2-1 0,1 1 0,-4-16 0,3 21 0,0 1 0,0-1 0,-1 0 0,1 1 0,-1-1 0,0 1 0,0 0 0,-1 0 0,-4-6 0,6 8 0,0 0 0,1 0 0,-1 1 0,0-1 0,-1 0 0,1 0 0,0 1 0,0-1 0,0 1 0,0-1 0,0 1 0,-1-1 0,1 1 0,0 0 0,0-1 0,-1 1 0,1 0 0,0 0 0,0 0 0,-1 0 0,1 0 0,0 0 0,-1 1 0,1-1 0,0 0 0,0 1 0,0-1 0,-1 0 0,1 1 0,0 0 0,0-1 0,0 1 0,0 0 0,-1 0 0,1-1 0,1 1 0,0-1 0,0 0 0,-1 0 0,1 1 0,0-1 0,0 0 0,0 0 0,-1 1 0,1-1 0,0 0 0,0 1 0,0-1 0,0 0 0,0 1 0,-1-1 0,1 0 0,0 0 0,0 1 0,0-1 0,0 1 0,0-1 0,0 0 0,0 1 0,0-1 0,0 0 0,0 1 0,1-1 0,-1 0 0,0 0 0,0 1 0,0-1 0,10 12 0,12 2 0,-17-13 0,0 1 0,0-2 0,0 1 0,0-1 0,0 1 0,0-2 0,0 1 0,0 0 0,0-1 0,0 0 0,8-2 0,5-4 0,30-13 0,-22 8 0,123-66 0,-99 50 0,-46 26 0,0 0 0,0 0 0,0 1 0,0 0 0,0-1 0,8 0 0,-12 4 0,0 0 0,0 0 0,0-1 0,0 1 0,0 0 0,0 0 0,-1 0 0,1 0 0,-1-1 0,0 4 0,-2 6 0,3 18 0,-1-9 0,5 37 0,-3-42 0,2 0 0,-1-1 0,2 1 0,0-1 0,1 0 0,0 0 0,1-1 0,1 0 0,10 16 0,-10-17 0,-5-9 0,0 0 0,0 1 0,0-1 0,0 0 0,1 0 0,-1 0 0,1 0 0,0-1 0,0 1 0,0-1 0,0 1 0,0-1 0,1 0 0,6 3 0,-3-3 0,0-1 0,0 1 0,1-1 0,-1-1 0,0 1 0,1-1 0,-1 0 0,0-1 0,1 0 0,-1 0 0,0 0 0,0-1 0,0 0 0,9-4 0,-2 0 0,0-1 0,-1 0 0,0-1 0,0 0 0,23-20 0,42-48 0,-69 67 0,-1-1 0,0-1 0,11-17 0,4-6 0,-20 29 0,0 1 0,0-1 0,-1 1 0,1-1 0,-1 0 0,3-10 0,-5 13 0,1 1 0,-1-1 0,0 0 0,1 0 0,-1 0 0,0 0 0,0 0 0,0 0 0,0 0 0,-1 0 0,1 0 0,0 1 0,-1-1 0,0 0 0,1 0 0,-1 0 0,0 1 0,0-1 0,0 0 0,0 1 0,0-1 0,-1-1 0,1 2 0,0 1 0,0-1 0,0 1 0,0-1 0,0 1 0,1 0 0,-1-1 0,0 1 0,0 0 0,0 0 0,0-1 0,0 1 0,0 0 0,0 0 0,0 0 0,0 0 0,0 1 0,0-1 0,0 0 0,0 0 0,0 0 0,0 1 0,0-1 0,0 1 0,0-1 0,0 0 0,0 1 0,-1 1 0,-23 17 0,24-18 0,-8 8 0,0 1 0,0 0 0,1 0 0,0 0 0,1 1 0,0 1 0,1-1 0,0 1 0,1 0 0,0 0 0,1 1 0,1-1 0,0 1 0,0 0 0,-1 17 0,4-26 0,0 0 0,0 0 0,1 0 0,-1 0 0,1 0 0,0 0 0,-1-1 0,2 1 0,-1 0 0,0 0 0,1-1 0,0 1 0,0-1 0,0 1 0,0-1 0,0 0 0,1 0 0,0 0 0,-1 0 0,1 0 0,0-1 0,0 1 0,1-1 0,-1 0 0,7 4 0,-1-2 0,0 1 0,0-2 0,0 1 0,1-1 0,-1 0 0,1-1 0,0 0 0,-1-1 0,15 0 0,0-1 283,0-2 1,37-7-1,7-9-5068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6:4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275 561 9344,'0'0'8897,"-11"-6"-8535,-57-44 802,5 20 1190,61 29-2255,0 1 0,0-1 1,0 1-1,0-1 1,0 1-1,0 0 0,0 0 1,-1-1-1,1 2 1,0-1-1,0 0 0,0 0 1,0 1-1,-1-1 1,1 1-1,0 0 0,0-1 1,-3 3-1,-36 19 1067,37-19-1101,1 1 1,-1-1-1,1 1 0,0 0 0,0 0 0,0 0 0,1 1 0,-1-1 1,1 1-1,0-1 0,0 1 0,0 0 0,1-1 0,-1 8 1,-2 3 56,2 1 0,0 0 0,0 19 0,3-20-23,-1 1 1,2-1-1,0 0 1,1 1-1,0-1 1,8 21-1,-9-31-63,0 1 1,1-1-1,-1 0 0,1 0 0,0 0 0,1 0 0,-1 0 0,1 0 1,0-1-1,0 0 0,0 0 0,1 0 0,0 0 0,-1-1 1,1 0-1,0 0 0,1 0 0,-1 0 0,0-1 0,7 2 0,-3-3 6,-1 1 0,1-1 0,1-1 0,-1 0 0,0 0 0,0-1-1,0 0 1,11-3 0,1-1 45,-1-1 1,27-11-1,-30 9-17,1 0 1,-1 0-1,0-2 0,-1 0 0,0-1 1,-1 0-1,0-2 0,-1 1 0,-1-2 1,0 0-1,0 0 0,15-25 0,8-6 521,-33 36 87,-10 18-347,-3 14-193,0 0 0,2 1-1,1 0 1,-5 25-1,11-42-102,0 0-1,1 0 0,0 0 0,0 0 0,1 0 0,0 0 0,0 0 1,1-1-1,0 1 0,3 9 0,-3-13-12,-1 1 0,1 0 0,0-1 0,0 1 0,0-1 0,1 0 0,-1 0 0,1 0 0,0 0 0,0 0 0,0 0 0,0-1 0,0 0 0,1 1 0,-1-1 0,1 0 0,0-1 0,7 3 0,-7-2-21,0-1 0,0 0 0,0 0 0,1 0 0,-1 0 0,0-1 0,1 0 0,-1 0 0,0 0 0,1 0 0,-1-1 0,0 0 0,1 1 0,-1-2 0,0 1 0,0 0 0,0-1 1,0 0-1,0 0 0,0 0 0,-1 0 0,1-1 0,-1 0 0,1 1 0,-1-1 0,0 0 0,5-7 0,-6 6-1,0 1 0,0-1 0,-1 0 0,1 1 0,-1-1 0,0 0 0,0 0 0,0 0 0,-1 0 0,1 0 0,-1 0 0,0 0 0,0 0 0,-1 0 0,-1-8 0,1 7 0,0-1 0,0 1 0,-1 0 0,1 0 0,-1-1 0,-1 1 0,1 0 0,-1 1 0,1-1 0,-2 0 0,-3-4 0,5 6 0,-1 1 0,1 0 0,-1-1 0,0 1 0,0 0 0,0 0 0,0 1 0,0-1 0,0 1 0,0-1 0,-1 1 0,1 0 0,0 0 0,-1 1 0,1-1 0,-5 0 0,8 1 0,0 0 0,0 0 0,0 0 0,0-1 0,0 1 0,0 0 0,0 0 0,0 0 0,0-1 0,0 1 0,0 0 0,0 0 0,0 0 0,0-1 0,0 1 0,0 0 0,0 0 0,0-1 0,0 1 0,0 0 0,0 0 0,0 0 0,0-1 0,0 1 0,0 0 0,0 0 0,0 0 0,1 0 0,-1-1 0,0 1 0,0 0 0,0 0 0,0 0 0,0 0 0,1 0 0,-1-1 0,0 1 0,0 0 0,0 0 0,1 0 0,-1 0 0,0 0 0,0 0 0,1 0 0,7-8 0,7-3 0,0 1 0,1 1 0,0 1 0,0 0 0,1 1 0,-1 1 0,2 0 0,18-3 0,-27 7 0,0 1 0,-1-1 0,1 2 0,0-1 0,17 2 0,-23 0 0,1 0 0,-1 0 0,1 0 0,-1 0 0,0 0 0,0 1 0,1-1 0,-1 1 0,0 0 0,0 0 0,-1 0 0,1 1 0,0-1 0,-1 1 0,1-1 0,-1 1 0,4 5 0,-2-1 0,0 0 0,0 1 0,-1-1 0,0 1 0,0 0 0,-1 0 0,0 0 0,2 10 0,-2 7 0,0 34 0,-2-49 0,0-10 0,0 0 0,0 0 0,0 0 0,0 0 0,0 0 0,0 0 0,0 0 0,0 0 0,0 0 0,0 0 0,0 0 0,0 1 0,0-1 0,0 0 0,0 0 0,0 0 0,0 0 0,0 0 0,0 0 0,0 0 0,0 0 0,0 0 0,0 0 0,1 0 0,-1 0 0,0 0 0,0 0 0,0 0 0,0 0 0,0 0 0,0 0 0,0 0 0,0 0 0,0 0 0,0 0 0,0 0 0,1 0 0,-1 0 0,0 0 0,0 0 0,0 0 0,0 0 0,0 0 0,0 0 0,0 0 0,0 0 0,0 0 0,0 0 0,0 0 0,1 0 0,-1 0 0,0 0 0,0 0 0,0 0 0,0 0 0,0 0 0,0 0 0,0 0 0,0 0 0,0-1 0,8-5 0,6-9 0,6-12 0,34-47 0,-45 60 0,1 1 0,0 0 0,14-15 0,-19 24 0,0-1 0,1 1 0,-1-1 0,1 1 0,0 1 0,0-1 0,0 1 0,0 0 0,0 0 0,11-2 0,-16 5 0,0 0 0,0 0 0,0 0 0,0 0 0,0 0 0,0 1 0,0-1 0,0 0 0,0 0 0,0 1 0,0-1 0,0 1 0,0-1 0,0 1 0,0-1 0,0 1 0,0 0 0,0-1 0,0 1 0,-1 0 0,1 0 0,0-1 0,-1 1 0,1 0 0,0 0 0,-1 0 0,1 0 0,-1 0 0,1 1 0,12 35 0,-10-27 0,11 29 0,18 38 0,-27-71 0,-1 0 0,1 0 0,0-1 0,1 0 0,-1 0 0,1 0 0,0 0 0,0-1 0,0 0 0,1-1 0,7 4 0,-11-6 0,0 0 0,0-1 0,0 1 0,0-1 0,0 0 0,0 0 0,0 0 0,0 0 0,0 0 0,0-1 0,0 1 0,0-1 0,0 0 0,0 0 0,0 0 0,0 0 0,0 0 0,0-1 0,-1 1 0,1-1 0,3-3 0,3-2 0,-1 0 0,1-1 0,-1 0 0,10-13 0,-9 9 0,-1-2 0,0 1 0,9-23 0,-10 22 0,0 0 0,0 0 0,14-18 0,-17 27 0,-2 1 0,1-1 0,0 0 0,2-9 0,9-14 0,-12 62 0,-4-3 0,1-6 0,0 1 0,6 45 0,-3-57 0,0 2 0,0-1 0,1 0 0,9 25 0,-12-39 0,0-1 0,0 1 0,1-1 0,-1 1 0,0-1 0,0 0 0,0 1 0,1-1 0,-1 1 0,0-1 0,1 1 0,-1-1 0,0 0 0,1 1 0,-1-1 0,0 0 0,1 1 0,-1-1 0,1 0 0,-1 1 0,0-1 0,1 0 0,-1 0 0,1 0 0,-1 1 0,1-1 0,-1 0 0,1 0 0,-1 0 0,1 0 0,-1 0 0,1 0 0,-1 0 0,1 0 0,-1 0 0,2 0 0,0-1 0,-1 0 0,1 0 0,-1 0 0,1-1 0,-1 1 0,1 0 0,-1 0 0,0-1 0,1 1 0,0-3 0,23-39 0,22-76 0,-34 83 0,20-49 0,-32 83 0,-1 0 0,1 0 0,-1 0 0,1 0 0,0 0 0,0 0 0,-1 0 0,1 1 0,1-1 0,-1 0 0,0 1 0,0-1 0,1 1 0,1-3 0,-1 4 0,-1-1 0,0 1 0,0 0 0,1-1 0,-1 1 0,0 0 0,1 0 0,-1 0 0,0 0 0,1 0 0,-1 0 0,1 1 0,-1-1 0,0 0 0,0 1 0,1-1 0,-1 1 0,0-1 0,0 1 0,1-1 0,0 2 0,45 23 0,-21-10 0,45 17 0,-62-29 0,0 0 0,0-1 0,1 1 0,-1-2 0,0 0 0,1 0 0,-1 0 0,1-1 0,12-2 0,-12 0 0,-1 0 0,1-1 0,0 0 0,-1 0 0,1-1 0,-1 0 0,0-1 0,0 0 0,-1 0 0,0-1 0,0 0 0,0-1 0,0 0 0,-1 0 0,0 0 0,7-12 0,-6 10 0,10-15 0,-18 23 0,1 0 0,0 0 0,-1-1 0,1 1 0,-1 0 0,1 0 0,-1-1 0,0 1 0,1 0 0,-1-1 0,0 1 0,0-1 0,0 1 0,0 0 0,0-1 0,0 1 0,-1-2 0,1 2 0,0 1 0,0 0 0,0-1 0,-1 1 0,1 0 0,0-1 0,0 1 0,0 0 0,0-1 0,-1 1 0,1 0 0,0-1 0,0 1 0,-1 0 0,1-1 0,0 1 0,-1 0 0,1 0 0,0-1 0,-1 1 0,1 0 0,0 0 0,-1 0 0,1 0 0,0 0 0,-1-1 0,1 1 0,-1 0 0,1 0 0,0 0 0,-1 0 0,1 0 0,-1 0 0,1 0 0,0 0 0,-1 0 0,1 0 0,0 1 0,-1-1 0,1 0 0,-1 0 0,1 0 0,0 0 0,-1 0 0,1 1 0,0-1 0,-1 0 0,1 0 0,0 1 0,0-1 0,-1 0 0,1 1 0,0-1 0,-18 19 0,16-16 0,-11 13 0,1 0 0,0 1 0,-8 18 0,15-25 0,1 1 0,0-1 0,0 1 0,1 0 0,0 0 0,-1 22 0,1-6 0,2 0 0,0 0 0,6 45 0,-4-70 0,-1 0 0,0 0 0,1 0 0,-1 0 0,1 0 0,-1 0 0,1 0 0,0 0 0,0 0 0,0 0 0,0 0 0,0-1 0,1 1 0,-1 0 0,0-1 0,1 1 0,-1-1 0,1 1 0,0-1 0,-1 0 0,1 0 0,3 2 0,-3-2 0,1-1 0,0 1 0,0-1 0,-1 0 0,1 1 0,0-1 0,0-1 0,0 1 0,-1 0 0,1-1 0,0 1 0,0-1 0,-1 0 0,6-2 0,1-1 0,0-1 0,0 0 0,0 0 0,0-1 0,-1-1 0,0 1 0,0-1 0,7-9 0,86-116 0,-100 131 0,0-1 0,0 1 0,0 0 0,0-1 0,0 1 0,1 0 0,-1 0 0,0 0 0,1 0 0,-1 0 0,0 0 0,1 0 0,-1 1 0,1-1 0,0 1 0,-1-1 0,1 1 0,-1-1 0,1 1 0,0 0 0,2 0 0,-2 0 0,-1 1 0,1-1 0,-1 1 0,0 0 0,0-1 0,1 1 0,-1 0 0,0 0 0,0 0 0,0 0 0,0 0 0,0 0 0,0 0 0,0 1 0,0-1 0,-1 0 0,1 0 0,0 1 0,-1-1 0,1 0 0,-1 1 0,1-1 0,-1 1 0,0 1 0,4 18 0,-1 1 0,-1-1 0,-1 0 0,-3 33 0,1-5 0,1-48 0,0-1 0,0 0 0,0 1 0,0-1 0,0 0 0,0 1 0,0-1 0,0 0 0,0 1 0,0-1 0,0 0 0,0 0 0,0 1 0,0-1 0,0 0 0,0 1 0,0-1 0,1 0 0,-1 0 0,0 1 0,0-1 0,0 0 0,1 0 0,-1 1 0,0-1 0,0 0 0,1 0 0,-1 0 0,0 1 0,0-1 0,1 0 0,-1 0 0,0 0 0,0 0 0,1 0 0,-1 0 0,0 0 0,1 1 0,14-7 0,11-16 0,89-117 0,-65 77 0,-49 61 0,0 0 0,0-1 0,0 1 0,0 0 0,0 0 0,0 0 0,0 0 0,0 0 0,0 0 0,1 0 0,-1 0 0,0 1 0,0-1 0,1 0 0,-1 1 0,1-1 0,-1 1 0,1 0 0,-1-1 0,0 1 0,1 0 0,-1 0 0,1 0 0,-1 0 0,1 0 0,-1 0 0,1 0 0,1 1 0,-1 0 0,0 0 0,0 0 0,0 1 0,0-1 0,-1 1 0,1-1 0,0 1 0,-1 0 0,1 0 0,-1-1 0,0 1 0,0 0 0,0 0 0,0 0 0,0 1 0,0-1 0,1 4 0,14 63 0,-14-55 0,1 0 0,0 0 0,1 0 0,0 0 0,1-1 0,1 1 0,0-1 0,12 18 0,-16-27 0,1-1 0,0 0 0,0 0 0,0 0 0,1 0 0,-1 0 0,1-1 0,-1 1 0,1-1 0,0 0 0,0 0 0,0-1 0,0 1 0,0-1 0,1 0 0,-1 0 0,0 0 0,7 0 0,-6-1 0,1 0 0,-1-1 0,1 0 0,-1 0 0,1 0 0,-1 0 0,1-1 0,-1 0 0,0 0 0,0-1 0,0 1 0,0-1 0,-1 0 0,6-4 0,-1 0 0,0-1 0,0 0 0,-1 0 0,0-1 0,0 0 0,10-18 0,6-11 0,48-83 0,-38 69 0,-33 49 0,-1 3 0,0 0 0,0-1 0,1 1 0,-1 0 0,0 0 0,0 0 0,0 0 0,0 0 0,1-1 0,-1 1 0,0 0 0,0 0 0,0 0 0,1 0 0,-1 0 0,0 0 0,0 0 0,1 0 0,-1 0 0,0 0 0,0 0 0,0 0 0,1 0 0,-1 0 0,0 0 0,0 0 0,0 0 0,1 0 0,-1 0 0,0 0 0,0 0 0,1 0 0,-1 0 0,0 1 0,0-1 0,0 0 0,0 0 0,1 0 0,-1 0 0,0 1 0,60 60 0,-39-38 0,1-1 0,47 37 0,-62-54 0,0 0 0,1-1 0,-1 0 0,1 0 0,0-1 0,0 0 0,0 0 0,0-1 0,0 0 0,0-1 0,1 1 0,-1-2 0,1 1 0,-1-1 0,14-1 0,-17 0 0,1-1 0,-1 1 0,1-1 0,-1 0 0,0-1 0,0 1 0,0-1 0,0 0 0,-1 0 0,1 0 0,-1-1 0,0 1 0,0-1 0,5-6 0,4-7 0,0 0 0,14-28 0,-14 24 0,-8 12 0,0 0 0,-1 0 0,-1-1 0,1 1 0,-2-1 0,3-12 0,-5 21 0,1 0 0,-1 1 0,0-1 0,0 0 0,0 1 0,0-1 0,0 0 0,0 1 0,0-1 0,0 0 0,0 0 0,0 1 0,0-1 0,0 0 0,0 1 0,-1-1 0,1 0 0,0 1 0,-1-1 0,1 1 0,0-1 0,-1 0 0,1 1 0,-1-1 0,1 1 0,-1-1 0,1 1 0,-1-1 0,1 1 0,-1 0 0,1-1 0,-1 1 0,0-1 0,0 1 0,0 0 0,0 0 0,0 0 0,0 0 0,1 0 0,-1 1 0,0-1 0,0 0 0,0 0 0,1 0 0,-1 1 0,0-1 0,0 0 0,0 1 0,1-1 0,-1 1 0,0-1 0,1 1 0,-1-1 0,0 1 0,1-1 0,-1 1 0,1 0 0,-2 1 0,-7 11 0,0 0 0,1 1 0,0 0 0,1 1 0,0 0 0,2 0 0,0 1 0,-6 30 0,8-35 0,2 1 0,0 0 0,0-1 0,1 1 0,0 0 0,1-1 0,1 1 0,-1 0 0,2-1 0,0 0 0,0 1 0,1-1 0,6 12 0,-9-21 0,1 0 0,-1 0 0,0-1 0,1 1 0,-1-1 0,0 1 0,1-1 0,0 1 0,-1-1 0,1 0 0,0 0 0,0 0 0,0 0 0,0 0 0,0 0 0,0-1 0,0 1 0,0-1 0,0 1 0,0-1 0,0 0 0,0 1 0,0-1 0,0 0 0,0-1 0,0 1 0,0 0 0,1-1 0,-1 1 0,0-1 0,0 1 0,0-1 0,1-1 0,9-3 0,0 0 0,0-1 0,-1 0 0,11-9 0,-18 12 0,11-6 0,-1-1 0,0-1 0,0 0 0,-1-1 0,0 0 0,19-26 0,-15 12 0,-9 14 0,0-1 0,1 2 0,0-1 0,20-18 0,-28 30 0,-1-1 0,1 1 0,-1 0 0,1-1 0,-1 1 0,1 0 0,-1-1 0,1 1 0,-1 0 0,1 0 0,-1 0 0,1-1 0,-1 1 0,1 0 0,-1 0 0,1 0 0,-1 0 0,1 0 0,-1 0 0,1 0 0,0 0 0,-1 0 0,1 0 0,-1 1 0,1-1 0,-1 0 0,1 0 0,-1 0 0,1 1 0,1 0 0,-1 0 0,0 0 0,0 0 0,0 1 0,0-1 0,-1 0 0,1 0 0,0 1 0,0-1 0,0 3 0,9 36 0,-2 69 0,-8-101 0,0-3 0,0-1 0,1 0 0,-1 1 0,1-1 0,0 0 0,2 6 0,-3-9 0,0 0 0,0-1 0,1 1 0,-1-1 0,0 1 0,1-1 0,-1 0 0,0 1 0,1-1 0,-1 1 0,1-1 0,-1 0 0,1 1 0,-1-1 0,1 0 0,-1 1 0,1-1 0,-1 0 0,1 0 0,1 1 0,-1-1 0,0 0 0,1 0 0,-1 0 0,0-1 0,0 1 0,1 0 0,-1 0 0,0-1 0,0 1 0,0-1 0,1 1 0,-1-1 0,2-1 0,23-17 0,0-1 0,-1-1 0,-1-1 0,39-48 0,-61 69 0,-1-1 0,0 0 0,1 1 0,-1-1 0,1 1 0,-1 0 0,1-1 0,0 1 0,-1 0 0,1 0 0,0 0 0,0 0 0,0 0 0,0 1 0,0-1 0,0 0 0,0 1 0,0 0 0,0-1 0,3 1 0,-3 1 0,0-1 0,0 1 0,0 0 0,0-1 0,0 1 0,0 0 0,-1 1 0,1-1 0,0 0 0,-1 0 0,1 1 0,-1-1 0,1 1 0,-1-1 0,0 1 0,1-1 0,-1 1 0,0 0 0,1 3 0,2 3 0,1 0 0,0 0 0,0-1 0,0 1 0,1-1 0,0-1 0,9 8 0,-13-12 0,0-1 0,1 1 0,-1-1 0,0 1 0,1-1 0,-1 0 0,1 0 0,0 0 0,-1 0 0,1-1 0,0 1 0,-1-1 0,1 1 0,0-1 0,0 0 0,-1 0 0,1-1 0,0 1 0,0 0 0,-1-1 0,1 1 0,0-1 0,-1 0 0,1 0 0,-1 0 0,1-1 0,4-2 0,9-8 0,0-1 0,0 0 0,-2-2 0,1 0 0,-2 0 0,17-25 0,-2 4 0,-1 1 0,-2-1 0,34-68 0,23-83 0,11-57 0,-83 212 0,-28 59 0,2 9 0,2 2 0,2 0 0,-12 60 0,19-72 0,1-8 0,1 1 0,0 0 0,2 0 0,0 0 0,4 34 0,-1-42 0,-1 0 0,1-1 0,1 1 0,0 0 0,1-1 0,0 0 0,0 0 0,1 0 0,0-1 0,1 1 0,10 11 0,-12-16 0,1 0 0,0-1 0,1 0 0,-1 0 0,1 0 0,0 0 0,0-1 0,0 0 0,0-1 0,1 1 0,-1-1 0,1 0 0,-1-1 0,1 1 0,0-1 0,0-1 0,0 1 0,-1-1 0,1 0 0,11-2 0,-1-1 0,0 0 0,-1-1 0,1-1 0,-1 0 0,0-1 0,30-17 0,-34 20 902,-2 1-1930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6:4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16783,'0'0'3690,"16"8"-2870,-2-1-633,0 0-1,1 0 1,0-1-1,0-1 1,1 0 0,19 3-1,110 10 1351,-123-17-1253,0-1 0,0-1 0,0-1 0,36-8 1,-42 4-177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6:4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15176,'0'0'3439,"27"-82"-3231,1 47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6:5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317 534 7736,'0'0'10575,"-12"-4"-9980,-39-10 10,47 14-508,-1-1-1,0 1 0,1 0 1,-1 1-1,0-1 0,1 1 1,-1 0-1,1 0 0,-1 1 1,1-1-1,-1 1 0,1 0 1,0 0-1,0 0 0,0 1 1,-7 4-1,4-1 77,-9 4 215,1 1-1,0 0 1,1 2-1,0 0 1,1 0-1,1 1 1,0 0-1,-16 28 1,23-35-217,2 1-1,-1 0 1,1 0 0,1 1-1,-1-1 1,1 1 0,0 10-1,1-14-76,1-1 0,0 1 0,0 0 0,0-1 0,0 1 0,1-1 0,0 1 0,0 0 0,0-1 0,1 0 0,-1 1 0,1-1 0,0 0 0,5 8-1,-4-8-18,-1-1-1,1 1 0,0-1 0,1 0 0,-1 0 1,0 0-1,1 0 0,-1-1 0,1 1 0,0-1 1,8 3-1,-10-4-41,1 0-1,-1-1 1,1 0 0,0 1-1,0-1 1,-1 0 0,1 0 0,0-1-1,-1 1 1,1 0 0,0-1 0,-1 0-1,1 1 1,-1-1 0,1 0 0,-1-1-1,1 1 1,-1 0 0,0-1 0,1 1-1,1-3 1,3-1 39,-1-1 1,1 0-1,-1 0 0,0 0 0,-1-1 1,0 0-1,0 0 0,0-1 0,-1 1 1,6-15-1,-4 5 85,-1 0 1,0-1 0,-2 0-1,3-20 1,-6 31-66,0 0-1,-1 0 1,0-1 0,0 1 0,0 0 0,-1 0 0,0 0-1,0 0 1,-4-7 0,-2-6 539,4 15-533,-1 12 26,-1 19 72,5-22-182,0 6-14,0-1 0,0 1 0,0 0 0,2 0 0,-1 0 0,1 0 0,4 17 0,23 69 0,-23-80 0,0-3 0,-1 0 0,2-1 0,7 15 0,-12-25 0,0 0 0,0 0 0,1 0 0,-1 0 0,0 0 0,1 0 0,-1-1 0,1 1 0,-1 0 0,1-1 0,0 1 0,0-1 0,0 0 0,0 1 0,0-1 0,0 0 0,0 0 0,0 0 0,1-1 0,-1 1 0,0 0 0,0-1 0,1 0 0,-1 1 0,0-1 0,1 0 0,2 0 0,-3-1 0,1 0 0,0 0 0,-1-1 0,1 1 0,-1-1 0,1 1 0,-1-1 0,0 0 0,1 0 0,-1 0 0,0 0 0,0 0 0,3-5 0,22-38 0,-13 20 0,15-24 0,42-97 0,-56 114 0,-13 26 0,1 1 0,0-1 0,0 1 0,1 0 0,0 0 0,0 1 0,0-1 0,0 1 0,1 0 0,-1 0 0,1 0 0,0 1 0,0-1 0,10-3 0,-14 6 0,1 1 0,0 0 0,-1 0 0,1 0 0,0 0 0,-1 0 0,1 0 0,0 0 0,-1 1 0,1-1 0,0 1 0,-1-1 0,1 1 0,-1 0 0,1-1 0,-1 1 0,1 0 0,-1 0 0,1 0 0,-1 0 0,0 0 0,1 0 0,-1 1 0,0-1 0,0 0 0,0 1 0,0-1 0,0 1 0,-1-1 0,2 4 0,4 5 0,-2 0 0,1 0 0,3 15 0,-7-22 0,27 110 0,-20-77 0,-7-34 0,-1 0 0,0 0 0,1-1 0,0 1 0,-1 0 0,1-1 0,0 1 0,0 0 0,0-1 0,2 3 0,-3-4 0,0 1 0,0-1 0,1 0 0,-1 0 0,0 1 0,1-1 0,-1 0 0,0 0 0,1 0 0,-1 0 0,0 0 0,1 0 0,-1 0 0,1 1 0,-1-1 0,0 0 0,1 0 0,-1 0 0,0 0 0,1-1 0,-1 1 0,0 0 0,1 0 0,-1 0 0,1 0 0,-1 0 0,0 0 0,1 0 0,-1-1 0,1 1 0,2-3 0,1-1 0,-1 1 0,0-1 0,0 0 0,0 0 0,3-6 0,31-52 0,-19 31 0,0 0 0,39-45 0,-56 75 0,0-1 0,0 1 0,0 0 0,1 0 0,-1 0 0,1 0 0,-1 0 0,1 0 0,-1 0 0,1 0 0,-1 0 0,1 0 0,2 0 0,-3 1 0,0 0 0,0 0 0,-1 0 0,1 0 0,0 0 0,0 0 0,0 1 0,0-1 0,-1 0 0,1 0 0,0 1 0,0-1 0,0 0 0,-1 1 0,1-1 0,0 1 0,0-1 0,-1 1 0,1-1 0,0 1 0,2 4 0,1-1 0,-1 1 0,-1 0 0,1-1 0,-1 1 0,0 0 0,3 9 0,64 218 0,-69-231 0,1 1 0,-1 0 0,1 0 0,0 0 0,0-1 0,0 1 0,0 0 0,0-1 0,0 1 0,0-1 0,1 1 0,-1-1 0,0 0 0,1 1 0,-1-1 0,1 0 0,0 0 0,-1 0 0,1 0 0,0 0 0,0-1 0,-1 1 0,1 0 0,0-1 0,0 1 0,0-1 0,0 0 0,0 0 0,0 0 0,0 0 0,-1 0 0,1 0 0,0 0 0,0 0 0,0-1 0,0 1 0,0-1 0,2-1 0,7-2 0,1-1 0,-1 0 0,0-1 0,16-11 0,-24 15 0,47-34 0,46-43 0,-22 17 0,-64 53 0,1 1 0,0 0 0,1 1 0,0 0 0,0 1 0,0 0 0,1 1 0,-1 0 0,1 1 0,0 1 0,1 0 0,-1 0 0,1 1 0,-1 1 0,1 1 0,-1 0 0,1 0 0,-1 2 0,16 2 0,-20-2 0,0-1 0,-1-1 0,15 1 0,-18-1 0,-11 0 0,-1 1 0,1 1 0,0-1 0,0 1 0,0 0 0,0 1 0,0-1 0,1 1 0,-1 0 0,1 0 0,-8 7 0,-6 5 0,-29 28 0,40-34 0,0-1 0,0 1 0,1 1 0,0-1 0,0 1 0,1 0 0,1 1 0,-6 14 0,9-21 0,1 0 0,0 1 0,0-1 0,0 1 0,0 0 0,1-1 0,0 1 0,0-1 0,0 1 0,1-1 0,-1 1 0,1 0 0,0-1 0,0 0 0,1 1 0,-1-1 0,1 0 0,0 0 0,0 1 0,1-2 0,-1 1 0,1 0 0,0 0 0,3 3 0,-5-5 0,1 0 0,0 0 0,0 0 0,0 0 0,0 0 0,0 0 0,0-1 0,0 1 0,1-1 0,-1 1 0,0-1 0,1 0 0,0 0 0,-1 0 0,1 0 0,-1-1 0,1 1 0,0 0 0,0-1 0,-1 0 0,1 0 0,0 0 0,0 0 0,-1 0 0,1-1 0,0 1 0,-1-1 0,1 0 0,0 1 0,-1-1 0,1 0 0,-1-1 0,1 1 0,3-3 0,5-4 0,0 0 0,-1-1 0,-1 0 0,1 0 0,-1-1 0,-1-1 0,0 1 0,-1-1 0,0 0 0,7-16 0,7-18 0,20-68 0,-21 54 0,8-32 0,-4-2 0,15-127 0,-36 202 0,-1-1 0,0 1 0,-3-38 0,1 56 0,0-1 0,0 1 0,0-1 0,0 1 0,0-1 0,0 1 0,0-1 0,0 0 0,0 1 0,0-1 0,-1 1 0,1-1 0,0 1 0,0-1 0,-1 1 0,1 0 0,0-1 0,0 1 0,-1-1 0,1 1 0,-1 0 0,0-1 0,-6 7 0,-5 19 0,12-25 0,-9 28 0,1 0 0,2 1 0,-4 36 0,5-36 0,2 1 0,0 0 0,2 0 0,1 0 0,2-1 0,1 1 0,1 0 0,1-1 0,15 46 0,-14-58 0,0 0 0,1 0 0,1-1 0,1 0 0,0-1 0,1 0 0,1 0 0,13 14 0,51 48 0,-52-47 850,-12-11-5635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0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105 933 8032,'0'0'5780,"-10"3"-5302,-52 18 436,54-19-344,6-2-365,0 0 1,0 0-1,0 1 1,1-1-1,-1 1 1,0 0-1,0-1 1,0 1-1,1 0 1,-1 0-1,-3 2 0,5-6 480,0 2-618,0 1 0,0-1-1,0 1 1,0-1 0,1 0-1,-1 1 1,0-1 0,0 1 0,0-1-1,0 1 1,1-1 0,-1 0-1,0 1 1,1-1 0,-1 1-1,0-1 1,1 1 0,-1-1-1,1 1 1,-1 0 0,1-1-1,12-15 796,15-26 0,-18 25-300,22-27 0,-19 30 77,1 0 0,0 1 0,1 1 0,18-12 0,9-6 1781,-31 22-1581,-1 3 975,-10 6-1755,1-1-1,-1 1 0,0 0 1,1-1-1,-1 1 1,0-1-1,1 1 0,-1 0 1,0 0-1,0-1 1,1 1-1,-1 0 0,0-1 1,0 1-1,0 0 1,0 0-1,0-1 0,0 1 1,0 0-1,-1 1 1,2 22-53,2-1 0,0 1 1,11 39-1,-10-51-6,1 0 0,10 20 0,3 6 0,-8-11 0,2-1 0,28 45 0,-39-69 0,0-1 0,0 1 0,0-1 0,0 0 0,0 0 0,0 1 0,0-1 0,0 0 0,0 0 0,1 0 0,-1 0 0,1 0 0,-1 0 0,0 0 0,1-1 0,0 1 0,-1-1 0,1 1 0,-1-1 0,1 1 0,0-1 0,-1 0 0,1 0 0,-1 0 0,1 0 0,0 0 0,-1 0 0,1 0 0,0 0 0,-1-1 0,1 1 0,0-1 0,-1 1 0,1-1 0,-1 1 0,1-1 0,-1 0 0,0 0 0,1 0 0,-1 0 0,2-1 0,2-3 0,1 0 0,-1 0 0,-1 0 0,1-1 0,-1 1 0,1-1 0,-2 0 0,5-9 0,6-19 0,-2 0 0,-1-1 0,7-43 0,15-49 0,-31 120 0,0 3 0,-1 0 0,0 0 0,1 0 0,-2 0 0,2-9 0,1 8 0,3 9 0,3 7 0,-9-11 0,68 84 0,-57-68 0,0-1 0,1-1 0,1 1 0,15 12 0,-22-21 0,1-1 0,0 0 0,0-1 0,1 0 0,-1 0 0,1 0 0,0-1 0,0 0 0,0-1 0,0 1 0,12 0 0,-13-2 0,-1 0 0,1-1 0,-1 0 0,1 0 0,-1-1 0,1 0 0,-1 0 0,0-1 0,1 1 0,-1-1 0,0 0 0,0-1 0,0 0 0,-1 0 0,1 0 0,0-1 0,-1 1 0,7-7 0,-5 2 0,0 1 0,0-1 0,0-1 0,-1 1 0,0-1 0,-1-1 0,0 1 0,-1-1 0,0 1 0,5-17 0,-8 23 0,-1 0 0,1 0 0,-1 0 0,1 0 0,-1 0 0,0 0 0,0 0 0,-1 0 0,1 1 0,0-1 0,-1 0 0,0 0 0,0 0 0,0 0 0,0 1 0,0-1 0,0 0 0,-1 1 0,1-1 0,-1 1 0,0-1 0,-1-1 0,1 3 0,1 0 0,0 0 0,0 0 0,0 0 0,-1 0 0,1 0 0,0 1 0,-1-1 0,1 0 0,-1 1 0,1 0 0,-1-1 0,1 1 0,-1 0 0,1-1 0,-1 1 0,-2 0 0,2 1 0,0-1 0,0 1 0,-1-1 0,1 1 0,0 0 0,0 0 0,0 0 0,0 0 0,0 0 0,0 1 0,0-1 0,1 0 0,-1 1 0,0-1 0,-1 3 0,0 1 0,0-1 0,1 1 0,-1-1 0,1 1 0,0 0 0,1 0 0,-1 0 0,1 0 0,0 0 0,0 0 0,0 0 0,1 0 0,0 0 0,0 7 0,1-1 0,-1 0 0,2-1 0,-1 1 0,2 0 0,6 20 0,-3-16 0,1 0 0,0 0 0,2 0 0,-1-1 0,2 0 0,21 25 0,-27-35 0,1 0 0,-1 0 0,1 0 0,0 0 0,0-1 0,0 0 0,0 0 0,1 0 0,-1-1 0,1 0 0,-1 0 0,1 0 0,0-1 0,0 1 0,0-2 0,0 1 0,0 0 0,0-1 0,0 0 0,0-1 0,0 1 0,11-4 0,-8 1 0,1 0 0,-2-1 0,1-1 0,0 1 0,-1-1 0,0-1 0,0 1 0,0-1 0,-1-1 0,0 0 0,0 0 0,-1 0 0,0 0 0,0-1 0,7-13 0,2-6 0,0-1 0,-2 0 0,14-46 0,-26 71 0,0-1 0,0 1 0,-1 0 0,0-1 0,0 1 0,0-6 0,0-2 0,0 10 0,0 0 0,1 0 0,-1 0 0,1 0 0,-1 0 0,1 0 0,-1 0 0,1 0 0,0 0 0,-1 1 0,1-1 0,0 0 0,0 0 0,0 1 0,0-1 0,-1 1 0,1-1 0,0 1 0,0-1 0,0 1 0,0-1 0,0 1 0,2-1 0,24-6 0,-11 5 0,-1 0 0,1 1 0,-1 1 0,1 0 0,0 1 0,-1 0 0,1 2 0,-1-1 0,0 2 0,0 0 0,23 10 0,-34-11 0,0 1 0,0-1 0,0 1 0,0 0 0,0 0 0,-1 0 0,0 1 0,0-1 0,0 1 0,3 5 0,6 9 0,-3-4 0,12 27 0,-15-28 0,1-2 0,0 1 0,12 16 0,1-2 0,-13-16 0,1 0 0,1-1 0,0 1 0,13 10 0,-19-19 0,0 0 0,1 1 0,-1-1 0,0 0 0,1-1 0,0 1 0,-1-1 0,1 1 0,0-1 0,0 0 0,0 0 0,-1-1 0,1 1 0,0-1 0,0 0 0,0 0 0,0 0 0,0-1 0,5 0 0,-2-1 0,0 0 0,1-1 0,-1 0 0,0 0 0,-1-1 0,1 0 0,-1 0 0,1 0 0,-1-1 0,0 0 0,-1 0 0,1 0 0,-1-1 0,8-11 0,4-8 0,-2-1 0,20-42 0,-7 11 0,45-93 0,-67 135 0,-6 13 0,1-1 0,0 0 0,0 1 0,0-1 0,1 1 0,-1 0 0,1-1 0,-1 1 0,1 0 0,0 0 0,2-3 0,-3 5 0,-1 0 0,1 0 0,-1 1 0,1-1 0,-1 0 0,0 0 0,1 1 0,-1-1 0,1 0 0,-1 1 0,0-1 0,1 0 0,-1 1 0,0-1 0,1 1 0,-1-1 0,0 0 0,0 1 0,1-1 0,-1 1 0,0-1 0,0 1 0,0-1 0,0 1 0,0-1 0,0 1 0,0-1 0,0 1 0,0-1 0,0 1 0,4 19 0,6 56 0,7 77 0,-15-126 0,1 3 0,-2 1 0,-2 34 0,1-63 0,-1 0 0,1 0 0,0 0 0,-1 0 0,0 0 0,1 0 0,-1 0 0,0-1 0,0 1 0,0 0 0,-2 2 0,3-4 0,0 1 0,-1-1 0,1 0 0,-1 1 0,1-1 0,0 1 0,-1-1 0,1 0 0,-1 1 0,1-1 0,-1 0 0,1 0 0,-1 1 0,0-1 0,1 0 0,-1 0 0,1 0 0,-1 0 0,0 0 0,1 0 0,-1 0 0,1 0 0,-1 0 0,1 0 0,-1 0 0,0 0 0,1 0 0,-1 0 0,1 0 0,-1-1 0,1 1 0,-1 0 0,1 0 0,-1-1 0,1 1 0,-1 0 0,0-1 0,-61-29 0,50 9 0,22 22 0,-1 0 0,0 0 0,19 6 0,-19-4 0,1-1 0,0 0 0,-1 0 0,12-1 0,-4 0 0,-8-1 0,0 0 0,0 0 0,0-1 0,0 0 0,15-3 0,28-9 0,-14 2 0,-30 9 0,1-1 0,-1 1 0,1-1 0,-1-1 0,0 0 0,0 0 0,7-6 0,14-11 0,-2-1 0,0-1 0,25-30 0,-3 4 0,-19 21 0,-21 19 0,0 1 0,0 1 0,0 0 0,1 0 0,0 0 0,17-6 0,-24 11 0,1 1 0,0 0 0,-1 0 0,1 0 0,0 1 0,0-1 0,0 1 0,6 0 0,-8 1 0,1-1 0,-1 1 0,1 0 0,-1 0 0,1 0 0,-1 0 0,0 1 0,0-1 0,1 0 0,-1 1 0,0 0 0,0-1 0,2 4 0,1 3 0,-15-4 0,2-2 0,-1 1 0,1-1 0,-1 1 0,0 0 0,1 1 0,0 0 0,0 0 0,0 0 0,0 1 0,1 1 0,-1-1 0,-6 8 0,-1 3 0,0 1 0,1 0 0,1 0 0,-16 29 0,26-39 0,-1 0 0,2-1 0,-1 1 0,1 1 0,0-1 0,0 0 0,0 0 0,1 1 0,1-1 0,-1 1 0,1-1 0,0 1 0,1-1 0,0 1 0,0-1 0,4 14 0,-4-18 0,1-1 0,-1 1 0,0 0 0,1-1 0,0 1 0,0-1 0,0 1 0,0-1 0,0 0 0,0 0 0,0 0 0,1 0 0,4 3 0,-5-4 0,-1 0 0,1 0 0,-1-1 0,1 1 0,0 0 0,-1-1 0,1 1 0,0-1 0,0 1 0,-1-1 0,1 0 0,0 0 0,0 0 0,0 0 0,-1 0 0,1 0 0,0 0 0,0-1 0,0 1 0,-1-1 0,1 1 0,0-1 0,-1 0 0,3-1 0,4-4 0,0-1 0,0 0 0,0-1 0,-1 0 0,0 0 0,-1-1 0,1 0 0,-2 0 0,1 0 0,-1-1 0,4-12 0,6-17 0,14-64 0,-20 68 0,-7 26 0,6-23 0,-8 31 0,0 0 0,1 0 0,-1 0 0,0 0 0,0-1 0,0 1 0,0 0 0,0 0 0,0 0 0,-1 0 0,1 0 0,0 0 0,0 0 0,-1 0 0,1 0 0,-1 0 0,1 0 0,-1 0 0,1 0 0,-1 1 0,1-1 0,-2-1 0,1 2 0,1 0 0,-1 0 0,1 0 0,0 0 0,-1 1 0,1-1 0,-1 0 0,1 0 0,-1 1 0,1-1 0,0 0 0,-1 0 0,1 1 0,0-1 0,-1 0 0,1 1 0,0-1 0,0 1 0,-1-1 0,1 0 0,0 1 0,0-1 0,0 1 0,-1-1 0,1 1 0,0-1 0,0 1 0,-7 16 0,7-15 0,-6 16 0,0 0 0,1 0 0,-3 30 0,7-40 0,1 0 0,0 0 0,0 0 0,0 0 0,1-1 0,1 1 0,-1 0 0,1 0 0,0-1 0,1 1 0,4 8 0,-4-10 0,2 4 0,1 1 0,0-1 0,0-1 0,13 16 0,-16-22 0,0-1 0,0 1 0,0-1 0,0 0 0,0 0 0,1 0 0,-1 0 0,0-1 0,1 1 0,0-1 0,-1 0 0,1 0 0,0 0 0,-1 0 0,1-1 0,0 0 0,0 1 0,5-2 0,0 0 0,0 0 0,0-1 0,0-1 0,0 1 0,-1-1 0,1-1 0,-1 0 0,0 0 0,0 0 0,0-1 0,0 0 0,-1-1 0,12-11 0,5-7 0,-1-1 0,26-36 0,-22 23 0,-1-2 0,-3-1 0,29-65 0,34-138 0,-63 148 0,14-141 0,-35 225 0,-1 0 0,-1 0 0,-1-13 0,1 25 0,0 0 0,0 0 0,0 0 0,0 0 0,0 0 0,0 0 0,0 0 0,0 0 0,0 1 0,0-1 0,0 0 0,0 0 0,0 0 0,0 0 0,0 0 0,0 0 0,0 0 0,0 0 0,-1 0 0,1 0 0,0 0 0,0 0 0,0 0 0,0 0 0,0 0 0,0 0 0,0 0 0,0 1 0,0-1 0,0 0 0,0 0 0,-1 0 0,1 0 0,0 0 0,0 0 0,0 0 0,0 0 0,0 0 0,0 0 0,0 0 0,0-1 0,0 1 0,0 0 0,-1 0 0,1 0 0,0 0 0,0 0 0,0 0 0,0 0 0,0 0 0,0 0 0,0 0 0,0 0 0,0 0 0,0 0 0,0 0 0,0 0 0,0 0 0,0-1 0,-1 1 0,1 0 0,0 0 0,0 0 0,0 0 0,0 0 0,0 0 0,0 0 0,0 0 0,0 0 0,-8 11 0,-5 15 0,-14 46 0,4 1 0,-21 111 0,34-124 0,3 1 0,2-1 0,6 103 0,1-129 0,1-1 0,2 1 0,2-1 0,16 51 0,-20-78 0,0 0 0,0-1 0,0 1 0,1-1 0,-1 1 0,1-1 0,1 0 0,-1-1 0,6 5 0,-8-7 0,1 1 0,-1-1 0,1-1 0,0 1 0,-1 0 0,1-1 0,0 1 0,0-1 0,0 0 0,0 0 0,0 0 0,1-1 0,-1 1 0,0-1 0,0 1 0,0-1 0,1 0 0,-1 0 0,6-1 0,-1-2 0,0 1 0,1-2 0,-1 1 0,0-1 0,-1 0 0,1 0 0,-1-1 0,0 0 0,0-1 0,0 1 0,-1-1 0,9-10 0,-4 0 0,1 1 0,-2-2 0,0 1 0,11-28 0,18-28 0,-8 16 0,-26 45 0,-8 25 0,3 20 0,1 0 0,1 0 0,2-1 0,2 0 0,10 37 0,-14-64 0,0 0 0,1 0 0,-1-1 0,1 1 0,1-1 0,-1 0 0,1 0 0,0 0 0,0 0 0,6 5 0,-8-8 0,0-1 0,1 1 0,-1-1 0,1 1 0,-1-1 0,1 0 0,0 0 0,-1 0 0,1 0 0,0-1 0,-1 1 0,1-1 0,0 1 0,0-1 0,0 0 0,0 0 0,-1 0 0,1-1 0,0 1 0,0 0 0,0-1 0,-1 0 0,1 0 0,4-2 0,8-4 0,-1-1 0,0-1 0,0-1 0,0 0 0,-1 0 0,-1-1 0,0-1 0,0 0 0,18-26 0,3-10 0,38-75 0,-46 72 0,-1 0 0,25-86 0,12-114 0,-57 236 0,-2 9 0,0-1 0,-1 1 0,0-1 0,0 1 0,0-1 0,-1 0 0,0 1 0,0-1 0,-2-6 0,2 13 0,0-1 0,0 1 0,0 0 0,0 0 0,0-1 0,0 1 0,0 0 0,0 0 0,0 0 0,0-1 0,-1 1 0,1 0 0,0 0 0,0 0 0,0 0 0,0-1 0,0 1 0,-1 0 0,1 0 0,0 0 0,0 0 0,0 0 0,0 0 0,-1-1 0,1 1 0,0 0 0,0 0 0,0 0 0,-1 0 0,1 0 0,0 0 0,0 0 0,0 0 0,-1 0 0,1 0 0,0 0 0,0 0 0,0 0 0,-1 0 0,1 0 0,-9 8 0,-7 20 0,13-22 0,-8 16 0,1 0 0,1 1 0,1 0 0,-7 39 0,-9 99 0,20-124 0,2 1 0,1-1 0,2 0 0,2 0 0,2 1 0,17 68 0,-20-97 0,1 0 0,1-1 0,-1 0 0,1 1 0,1-1 0,-1-1 0,2 1 0,-1-1 0,1 1 0,0-2 0,0 1 0,1-1 0,-1 0 0,2 0 0,-1-1 0,1 0 0,-1 0 0,1 0 0,1-1 0,-1-1 0,0 1 0,1-2 0,0 1 0,0-1 0,0 0 0,0-1 0,0 0 0,0 0 0,0-1 0,0 0 0,0-1 0,0 0 0,0 0 0,0-1 0,0 0 0,0-1 0,12-4 0,1-3 0,0 0 0,-1-2 0,35-23 0,-47 27 0,1 0 0,-1 0 0,0-1 0,-1 0 0,0 0 0,-1-1 0,1 0 0,-2-1 0,0 0 0,0 0 0,-1 0 0,0 0 0,-1-1 0,3-13 0,-6 24 0,-1-1 0,0 0 0,1 1 0,-1-1 0,0 0 0,0 1 0,0-1 0,0 0 0,-1 1 0,1-1 0,0 1 0,-1-1 0,1 0 0,-1 1 0,1-1 0,-1 1 0,0-1 0,0 1 0,-1-2 0,1 2 0,0 0 0,0 0 0,0 1 0,0-1 0,0 0 0,-1 1 0,1-1 0,0 0 0,0 1 0,-1 0 0,1-1 0,0 1 0,-1 0 0,1 0 0,-1-1 0,1 1 0,0 0 0,-2 1 0,-2-1 0,0 1 0,0 0 0,0 0 0,0 1 0,1-1 0,-1 1 0,0 0 0,1 1 0,0-1 0,-1 1 0,-4 3 0,1 1 0,1 0 0,0 1 0,0 0 0,0 0 0,1 1 0,1 0 0,-1 0 0,1 0 0,1 1 0,0-1 0,0 1 0,-3 14 0,5-15 0,0-1 0,1 1 0,0-1 0,0 1 0,1 0 0,0-1 0,1 1 0,0 0 0,0-1 0,1 1 0,0-1 0,0 0 0,1 1 0,0-1 0,6 10 0,-6-13 0,1 0 0,-1-1 0,1 1 0,0-1 0,0 0 0,1 0 0,-1 0 0,1-1 0,0 1 0,0-1 0,0 0 0,0 0 0,1-1 0,-1 0 0,1 0 0,-1 0 0,1-1 0,0 1 0,9 0 0,-4-1 0,-1-1 0,1 0 0,-1 0 0,1-1 0,-1 0 0,1-1 0,-1 0 0,0-1 0,1 0 0,10-5 0,-18 6 41,1 0 0,-1 0 0,0 0 0,0-1 0,0 1 0,0-1 0,0 0 0,-1 0 0,1 0 0,-1 0 0,0 0 0,0 0 0,0-1 0,0 1 0,-1-1 0,1 0 0,-1 1 0,0-1 0,0 0 0,0 0 0,0 1 0,-1-1 0,0-6 0,1-3-861,-2-1 0,1 1 1,-2 0-1,0 0 0,-4-15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0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17183,'0'0'4736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0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14168,'0'0'1873,"11"-2"-1029,122-17 797,-34 4-216,115-3-1,-10 15 738,-184 4-1729,-1 0 0,37 9 0,-18-2-3279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4:59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83 9144,'0'0'4374,"-11"6"-4130,-14 10 19,0 1 0,-37 32-1,39-26 29,1 0 0,-20 28 0,36-44-185,1 1-1,0-1 1,1 1 0,0 0 0,0 1 0,0-1 0,1 1 0,0-1 0,1 1 0,0 0 0,1 0 0,-1 10-1,2-17-66,0 0 0,0 0 0,0 1 0,1-1 0,-1 0 0,1 0 0,-1 0 0,1 0 0,0 0 0,0 0 0,0 0 0,0 0 0,0 0 0,1 0 0,-1 0 0,0 0 0,1-1 0,-1 1 0,1-1 0,0 1 0,0-1 0,-1 0 0,1 1 0,0-1 0,0 0 0,0 0 0,0 0-1,1-1 1,-1 1 0,0 0 0,0-1 0,0 0 0,0 1 0,1-1 0,2 0 0,5 0 32,0 0-1,0 0 1,0-1-1,-1 0 0,1-1 1,16-4-1,-9 0 16,-1-1-1,-1-1 0,1 0 1,26-19-1,52-49 348,-66 49-279,-21 20-39,-1 0 1,1 0-1,1 1 0,-1 0 0,17-10 1,-18 11 560,-10 14-359,3-3-266,1 1 0,0-1 1,1 1-1,-1-1 0,1 0 0,1 1 0,-1-1 0,1 0 1,0 0-1,0 0 0,1 0 0,5 10 0,-6-13-28,0-1-1,0 0 1,1 1-1,-1-1 1,1 0-1,-1 0 1,1 0-1,0 0 1,-1-1-1,1 1 1,0-1-1,0 0 1,6 2-1,1 0 14,-1-1 1,0 0-1,11 0 0,-14-2-16,0 0-1,-1-1 1,1 1-1,0-1 1,0 0-1,-1-1 1,1 0-1,-1 0 1,1 0-1,-1 0 1,0-1-1,0 0 1,9-6-1,3-5 65,0 0 0,19-20-1,-26 24-32,-4 3-18,-1 1 0,1-1 0,-1-1 0,-1 1 0,1-1 0,-1 0 0,0 0 0,-1 0 0,0 0 0,0-1 0,-1 1 0,0-1 0,0 0 0,-1 0 0,-1 0 0,1 1 0,-1-1 0,-1 0 0,1 0 0,-1 0 0,-1 0 0,0 1 0,0-1 0,-4-8 0,-6 2 153,1 2-91,10 13-177,1 0 0,0 0 0,0-1 0,0 1 0,-1 0 0,1 0 0,0 0 0,0-1 0,0 1 1,0 0-1,0 0 0,0 0 0,-1-1 0,1 1 0,0 0 0,0 0 0,0-1 0,0 1 0,0 0 0,0 0 0,0 0 0,0-1 0,0 1 0,0 0 0,0 0 0,0-1 0,0 1 0,0 0 0,0 0 0,0-1 1,0 1-1,1 0 0,-1 0 0,0 0 0,0-1 0,0 1 0,0 0 0,0 0 0,1-1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0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1 469 11048,'0'0'10350,"10"-6"-9815,-8 5-495,9-7 161,1 1 1,-2-1-1,1-1 1,14-14 0,7-11 722,-1-1 0,-1-2 1,46-75-1,-50 73 2,-11 17-67,-8 5 320,-5 11-176,-5 14 238,-5 17-1112,1-1 1,2 1-1,-4 28 0,8-41-89,0 0-1,1 1 1,1-1-1,0 1 1,0-1-1,1 0 1,1 0-1,5 18 1,-7-27-40,1 0 0,-1-1 0,1 1 0,0 0 0,0 0 0,0-1 0,0 1 0,0-1 0,0 0 0,1 0 0,-1 0 0,1 0 0,0 0 0,-1 0 0,1-1 0,0 1 0,0-1 0,0 0 0,0 1 0,0-2 0,1 1 0,-1 0 0,0-1 0,0 1 0,1-1 0,-1 0 0,0 0 0,0 0 0,5-1 0,7-1 0,0 0 0,0-2 0,0 1 0,26-12 0,-22 7 0,-1-1 0,1-1 0,-2 0 0,1-2 0,-1 0 0,-1 0 0,27-29 0,0-7 0,44-62 0,-68 84 0,47-51 0,-66 76 0,1 0 0,0 0 0,-1 0 0,1 0 0,0 1 0,-1-1 0,1 0 0,0 0 0,0 1 0,-1-1 0,1 1 0,0-1 0,0 1 0,2-1 0,5 12 0,-4-5 0,0 2 0,-1 0 0,0 0 0,0 0 0,-1 0 0,0 0 0,-1 1 0,0-1 0,0 1 0,-1 13 0,-1 10 0,-7 36 0,7-55 0,-2 0 0,1 1 0,-2-1 0,0 0 0,0-1 0,-1 1 0,-1-1 0,0 0 0,-1 0 0,-11 15 0,18-26 0,-1 0 0,0 0 0,0 0 0,0 0 0,0 0 0,0-1 0,0 1 0,-1 0 0,1 0 0,0-1 0,0 1 0,0-1 0,-1 1 0,1-1 0,0 1 0,-1-1 0,1 0 0,0 0 0,-1 0 0,1 1 0,0-1 0,-1-1 0,1 1 0,-2 0 0,-1-1 0,0-1 0,1 1 0,-1-1 0,1 0 0,-1 0 0,-4-4 0,1 1 0,-4-2 0,55 19 0,104 28 0,-124-34 0,-18-5 0,1 0 0,-1 0 0,1 0 0,11-1 0,-16 0 0,-1 0 0,1 0 0,0-1 0,-1 1 0,1 0 0,0 0 0,-1-1 0,1 1 0,-1-1 0,1 1 0,-1-1 0,1 0 0,-1 0 0,1 0 0,-1 1 0,0-1 0,0 0 0,1-1 0,-1 1 0,0 0 0,0 0 0,0 0 0,0-1 0,1-1 0,-2 1 26,0 0 1,0 0-1,0-1 1,0 1-1,0 0 0,-1 0 1,1 0-1,-1 0 0,0-2 1,-1-2-4256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0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17791,'0'0'2800,"63"-52"-2776,-27 40-256,12-2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0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1 917 11552,'0'0'6057,"9"-8"-5457,19-21 30,-1 0 1,-1-2 0,33-54-1,71-134 2313,-43 60-872,-60 101-702,39-117 0,-62 164-1163,1-3 258,0-1-1,-1 0 1,-1 0 0,0-1-1,1-21 1,-4 37-413,-1 0 0,1 0 1,-1 0-1,1 1 0,-1-1 0,0 0 0,1 0 0,-1 1 1,1-1-1,-1 0 0,1 1 0,-1-1 0,1 0 0,0 1 1,-1-1-1,1 1 0,-1-1 0,1 1 0,0-1 0,-1 1 1,-10 21 16,2 0 0,-14 44 0,10-26-59,3-14-9,2 1 0,1 0 0,1 1 0,1-1 0,-1 37 0,5-27 0,8 67 0,-5-89 0,1 0 0,0 0 0,1-1 0,1 1 0,0-1 0,1 0 0,10 16 0,-15-29 0,0 1 0,1 0 0,-1 0 0,1-1 0,-1 1 0,1-1 0,-1 1 0,1-1 0,0 0 0,0 0 0,0 1 0,-1-1 0,1 0 0,0-1 0,0 1 0,1 0 0,-1-1 0,0 1 0,0-1 0,0 0 0,0 1 0,0-1 0,1 0 0,-1 0 0,0 0 0,0-1 0,0 1 0,0-1 0,4 0 0,6-3 0,-1-1 0,1 1 0,-1-2 0,12-7 0,-8 4 0,51-24 0,-26 14 0,49-33 0,-82 48 0,0-1 0,-1 0 0,0 0 0,0-1 0,0 1 0,0-1 0,6-10 0,-49 60 0,29-33 0,0 1 0,1 0 0,1 1 0,-1 0 0,2 0 0,-5 15 0,8-23 0,1 1 0,0 0 0,0 0 0,0 0 0,0 0 0,1 1 0,0-1 0,1 0 0,-1 0 0,1 0 0,0 0 0,0 0 0,1 0 0,0-1 0,0 1 0,5 10 0,-5-14 0,-1 1 0,1 0 0,0-1 0,0 1 0,0-1 0,0 0 0,0 0 0,1 0 0,-1 0 0,0 0 0,1 0 0,0 0 0,-1-1 0,1 0 0,0 1 0,0-1 0,0 0 0,0 0 0,0 0 0,0-1 0,0 1 0,0-1 0,0 0 0,0 0 0,0 0 0,0 0 0,6-1 0,-5 0 0,1 0 0,-1-1 0,0 0 0,0 0 0,0 0 0,0 0 0,0 0 0,0-1 0,-1 0 0,1 0 0,-1 0 0,1 0 0,-1 0 0,0-1 0,-1 1 0,1-1 0,0 0 0,2-6 0,0-1 0,0-1 0,-1 0 0,-1-1 0,0 1 0,0-1 0,-1 1 0,-1-1 0,0 0 0,-1 0 0,0 1 0,-3-14 0,3 23 0,-1 0 0,1 0 0,-1 0 0,0 1 0,0-1 0,-1 1 0,1-1 0,0 1 0,-1-1 0,0 1 0,1 0 0,-1-1 0,0 1 0,0 0 0,-4-3 0,-1 1 0,0 0 0,0 0 0,0 0 0,-8-2 0,5 2 0,4 0 0,-6 0 0,41 12 0,96 6 0,158-4 0,-288-15 863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0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16783,'0'0'2728,"99"18"-2088,-33-18 8,13 4-128,0-2 0,1-2-40,-5-2 8,-3-2-56,-1-2 8,-11-4-112,-3 4 16,-3 0-288,-9-2 8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1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5 562 10952,'0'0'11274,"-2"-12"-10870,1-8-123,-1 1 1,2 0-1,1-1 0,0 1 1,6-25-1,1 18 212,0 1-1,2 0 1,18-34 0,46-66 1036,-66 112-1281,1 0-1,1 1 1,-1 0 0,2 1-1,0 0 1,0 1 0,1 0-1,0 1 1,0 0 0,1 1-1,1 0 1,14-5 0,-26 11-155,0 1 0,1 0-1,-1 0 1,1 0 0,-1 0 0,1 0 0,-1 1 0,1-1 0,5 1 0,-8 0-68,1 0 1,0 1 0,0 0-1,0-1 1,-1 1 0,1-1-1,0 1 1,0 0 0,-1-1-1,1 1 1,-1 0 0,1 0-1,0 0 1,-1 0 0,0-1-1,1 1 1,-1 0 0,1 0-1,-1 0 1,0 0-1,0 0 1,0 0 0,1 0-1,-1 0 1,0 0 0,0 0-1,0 0 1,-1 0 0,1 1-1,0 28-18,0-1 0,-2 0 1,-10 49-1,-29 84-13,34-138 6,5-17 0,1-1 0,0 0 0,0 1 0,0 9 0,21-29 0,59-53 0,65-55 0,-109 90 0,1 2 0,2 1 0,79-44 0,-117 72 0,1-1 0,-1 1 0,1 0 0,0-1 0,-1 1 0,1 0 0,0-1 0,-1 1 0,1 0 0,0 0 0,-1-1 0,1 1 0,0 0 0,-1 0 0,1 0 0,0 0 0,0 0 0,-1 0 0,1 0 0,0 0 0,-1 0 0,1 1 0,0-1 0,0 0 0,-1 0 0,1 1 0,-1-1 0,1 0 0,0 1 0,-1-1 0,1 1 0,-1-1 0,1 0 0,0 1 0,-1 0 0,1-1 0,-1 1 0,0-1 0,1 1 0,-1-1 0,0 1 0,1 0 0,-1-1 0,0 1 0,1 0 0,-1-1 0,0 1 0,0 0 0,0 0 0,0-1 0,0 1 0,0 0 0,0-1 0,0 3 0,0 6 0,0 0 0,-1 0 0,-2 14 0,1-10 0,-2 15 0,2-20 0,1 0 0,-1 1 0,2-1 0,0 1 0,1 15 0,-1-24 0,0 1 0,0-1 0,1 0 0,-1 0 0,0 1 0,1-1 0,-1 0 0,0 0 0,0 1 0,1-1 0,-1 0 0,0 0 0,1 0 0,-1 1 0,1-1 0,-1 0 0,0 0 0,1 0 0,-1 0 0,0 0 0,1 0 0,-1 0 0,1 0 0,-1 0 0,0 0 0,1 0 0,-1 0 0,0 0 0,1 0 0,-1 0 0,1-1 0,-1 1 0,0 0 0,1 0 0,-1 0 0,0 0 0,1-1 0,-1 1 0,0 0 0,0 0 0,1-1 0,-1 1 0,0 0 0,1-1 0,17-12 0,-4 0 0,22-26 0,-23 22 0,23-19 0,-31 32 0,1 0 0,-1-1 0,1 2 0,0-1 0,0 1 0,0 0 0,1 0 0,9-3 0,-15 6 0,1-1 0,-1 1 0,1 0 0,0-1 0,-1 1 0,1 0 0,0 0 0,0 0 0,-1 0 0,1 0 0,0 0 0,-1 1 0,1-1 0,0 0 0,-1 1 0,4 1 0,-4-1 0,1 0 0,-1 1 0,1-1 0,-1 1 0,0-1 0,1 1 0,-1-1 0,0 1 0,0 0 0,0 0 0,-1 0 0,1-1 0,0 1 0,0 4 0,15 62 0,-13-47 0,1-1 0,2 0 0,8 21 0,-8-26 0,-4-8 0,1 0 0,0 0 0,1-1 0,7 12 0,-9-16 0,0 1 0,0-1 0,1 0 0,-1 0 0,1 0 0,0 0 0,0-1 0,-1 1 0,1-1 0,0 1 0,0-1 0,0 0 0,1 0 0,4 1 0,5 0 0,0-1 0,1 0 0,-1-1 0,1 0 0,-1-1 0,0-1 0,1 0 0,-1 0 0,0-2 0,0 1 0,-1-2 0,1 0 0,22-12 0,-19 9 0,-1-1 0,0 0 0,-1-1 0,0 0 0,-1-1 0,0-1 0,0 0 0,-1 0 0,-1-2 0,14-20 0,-14 16 0,32-57 0,-39 68 0,-1-1 0,0 0 0,0 1 0,-1-1 0,0 0 0,0 0 0,1-17 0,-3 25 0,0 0 0,0 0 0,0 0 0,0 0 0,0-1 0,0 1 0,0 0 0,0 0 0,0 0 0,0 0 0,0-1 0,0 1 0,0 0 0,0 0 0,0 0 0,0-1 0,0 1 0,0 0 0,0 0 0,0 0 0,-1 0 0,1 0 0,0-1 0,0 1 0,0 0 0,0 0 0,0 0 0,0 0 0,0 0 0,-1-1 0,1 1 0,0 0 0,0 0 0,0 0 0,0 0 0,0 0 0,-1 0 0,1 0 0,0 0 0,0 0 0,0 0 0,0 0 0,-1 0 0,1 0 0,0 0 0,0 0 0,0 0 0,0 0 0,-1 0 0,1 0 0,0 0 0,0 0 0,-12 9 0,-8 16 0,14-16 0,0 1 0,1 0 0,0 0 0,1 0 0,0 0 0,1 1 0,0 0 0,-3 16 0,5-21 0,1 0 0,-1 0 0,1 0 0,0 1 0,1-1 0,-1 0 0,1 0 0,0 0 0,1-1 0,0 1 0,0 0 0,0 0 0,0-1 0,1 1 0,0-1 0,0 0 0,5 7 0,-5-9 0,0 0 0,1 0 0,-1 0 0,0 0 0,1 0 0,0-1 0,0 1 0,0-1 0,0 0 0,0 0 0,0-1 0,0 1 0,8 1 0,-4-2 0,-1 0 0,1-1 0,-1 0 0,1 0 0,-1-1 0,1 0 0,11-2 0,4-4 0,-1-1 0,0-1 0,0 0 0,26-17 0,74-41 0,65-37 0,-153 82 0,-7 5 0,-23 14 0,-9 8 0,-3 0 0,-4 4 0,0 0 0,0 1 0,1 0 0,0 1 0,-16 20 0,16-15 0,3-5 0,0 1 0,1-1 0,1 1 0,-1 0 0,2 1 0,0 0 0,-5 16 0,10-28 0,0 0 0,-1 0 0,1 0 0,0 1 0,0-1 0,0 0 0,0 0 0,0 0 0,0 0 0,0 0 0,0 0 0,0 1 0,0-1 0,1 0 0,-1 0 0,0 0 0,1 0 0,-1 0 0,1 0 0,-1 0 0,1 0 0,-1 0 0,1 0 0,0 0 0,0 0 0,1 1 0,0-2 0,-1 1 0,1 0 0,0 0 0,0-1 0,0 1 0,0-1 0,0 1 0,0-1 0,0 0 0,0 0 0,0 0 0,0 0 0,3 0 0,3-2 0,0 1 0,0-1 0,0 0 0,-1-1 0,1 1 0,10-7 0,-2-3 0,1-2 0,-2 0 0,0 0 0,-1-2 0,0 0 0,13-20 0,-13 18 0,-8 9 0,0 0 0,-1 0 0,-1 0 0,5-12 0,-10 44 0,2 35 0,0-44 0,0 11 0,2 1 0,1-1 0,0 0 0,2 0 0,1-1 0,10 25 0,-16-47 0,1 1 0,-1-1 0,1 1 0,-1-1 0,1 0 0,0 0 0,0 0 0,0 0 0,0 0 0,1 0 0,-1 0 0,0 0 0,1-1 0,-1 1 0,1-1 0,-1 0 0,1 0 0,0 0 0,0 0 0,-1 0 0,1-1 0,0 1 0,0-1 0,0 0 0,0 0 0,-1 0 0,1 0 0,0 0 0,0-1 0,4 0 0,2-1 0,0 0 0,-1 0 0,1-1 0,0-1 0,-1 1 0,0-1 0,0-1 0,11-7 0,6-9 0,-1-1 0,-1-1 0,39-50 0,4-5 0,-44 53 0,-14 14 0,1 1 0,0 1 0,15-12 0,-18 16 0,10-6 0,-15 11 0,-1 0 0,1 0 0,0 0 0,-1 0 0,1 1 0,-1-1 0,1 0 0,-1 0 0,1 0 0,-1 0 0,1 1 0,-1-1 0,1 0 0,-1 0 0,1 1 0,-1-1 0,1 0 0,-1 1 0,0-1 0,1 0 0,-1 1 0,0-1 0,1 1 0,-1-1 0,0 1 0,1-1 0,-1 1 0,0-1 0,0 1 0,0-1 0,1 1 0,-1-1 0,0 1 0,0-1 0,0 1 0,0 0 0,4 13 0,-1 0 0,-1 1 0,0-1 0,-1 0 0,0 1 0,-2 16 0,-15 87 0,14-107 0,1-4 0,-1-1 0,1 0 0,-1 0 0,-1 1 0,1-1 0,-6 8 0,6-11 0,0 0 0,0 0 0,0-1 0,0 1 0,0-1 0,-1 1 0,1-1 0,-1 0 0,1 0 0,-1 0 0,0 0 0,0 0 0,-5 2 0,6-4 0,-1 0 0,1 0 0,0-1 0,-1 1 0,1-1 0,0 1 0,-1-1 0,1 0 0,0 0 0,0 0 0,0 0 0,0 0 0,0 0 0,0 0 0,0-1 0,0 1 0,0-1 0,1 0 0,-1 1 0,0-1 0,1 0 0,-3-3 0,0-2 0,3 4 0,11 8 0,0-1 0,0 0 0,0-1 0,1 0 0,0 0 0,-1-1 0,1 0 0,0-1 0,0 0 0,0-1 0,0 0 0,0-1 0,0 0 0,11-3 0,-1-1 0,-1-1 0,1-1 0,-1 0 0,0-2 0,33-19 0,-42 21 0,0-1 0,0 0 0,-1-1 0,0 0 0,12-15 0,39-57 0,-28 34 0,-27 40 0,-1-1 0,-1 0 0,1 0 0,3-13 0,-11 35 0,0-1 0,1 0 0,1 1 0,0-1 0,0 15 0,2-19 0,-1-1 0,1 1 0,0 0 0,0-1 0,1 1 0,0-1 0,0 1 0,1-1 0,0 0 0,9 16 0,-12-23 0,1 0 0,0 0 0,-1 0 0,1 0 0,0 0 0,0 0 0,0 0 0,-1 0 0,1 0 0,0 0 0,0-1 0,0 1 0,1 0 0,-1 0 0,0-1 0,0 1 0,0-1 0,0 1 0,1-1 0,-1 0 0,0 1 0,0-1 0,1 0 0,-1 0 0,0 0 0,0 0 0,1 0 0,-1 0 0,0 0 0,1 0 0,-1-1 0,0 1 0,0 0 0,1-1 0,-1 1 0,0-1 0,0 1 0,0-1 0,2-1 0,6-3 0,1-1 0,-1 0 0,0 0 0,-1-1 0,0-1 0,9-8 0,40-55 0,-39 47 0,27-30 0,-42 61 0,-1 0 0,1 0 0,-2-1 0,1 1 0,0 9 0,4 11 0,-4-20 0,-1 0 0,1 0 0,1-1 0,-1 1 0,1-1 0,1 0 0,-1 0 0,8 10 0,-9-14 0,0 0 0,1 1 0,-1-1 0,1 0 0,0-1 0,-1 1 0,1 0 0,0-1 0,0 1 0,0-1 0,0 0 0,0 0 0,0 0 0,1-1 0,-1 1 0,0-1 0,0 1 0,1-1 0,-1 0 0,6-1 0,2-1 0,0 1 0,-1-2 0,1 1 0,0-2 0,-1 1 0,0-2 0,13-6 0,4-5 0,30-23 0,-20 13 0,20-18 0,-57 44 0,1-1 0,-1 1 0,1 0 0,-1 0 0,1 0 0,0-1 0,-1 1 0,1 0 0,-1 0 0,1 0 0,0 0 0,-1 0 0,1 0 0,0 0 0,-1 0 0,1 0 0,-1 1 0,1-1 0,0 0 0,-1 0 0,1 0 0,-1 1 0,1-1 0,-1 0 0,1 1 0,-1-1 0,1 0 0,-1 1 0,1-1 0,-1 1 0,1-1 0,-1 1 0,0-1 0,1 1 0,-1-1 0,0 1 0,1-1 0,-1 1 0,13 27 0,-10-20 0,0-1 0,0-1 0,1 0 0,0 0 0,-1-1 0,2 1 0,-1-1 0,1 0 0,0 0 0,0 0 0,0-1 0,1 1 0,-1-1 0,1-1 0,0 1 0,0-1 0,1 0 0,-1 0 0,12 3 0,-9-5 0,0 1 0,-1-1 0,1 0 0,0-1 0,0 0 0,0-1 0,-1 0 0,1 0 0,0-1 0,0 0 0,-1 0 0,0-1 0,1 0 0,9-6 0,94-51 0,-101 53 0,0-1 0,0 0 0,-1 0 0,0-1 0,-1 0 0,12-16 0,-13 17 0,-8 7 0,1 0 0,0 1 0,0-1 0,-1 0 0,1 0 0,0 0 0,-1 1 0,1-1 0,-1 0 0,1 0 0,-1 0 0,0 0 0,1 0 0,-1 0 0,0 0 0,0 0 0,0 0 0,1 0 0,-1 0 0,0 0 0,0 0 0,-1 0 0,1 0 0,0 0 0,0 0 0,0 0 0,-1 0 0,1 0 0,0 0 0,-1 0 0,1 0 0,-1 0 0,1 0 0,-1 0 0,1 1 0,-1-1 0,0 0 0,0 0 0,1 1 0,-1-1 0,0 0 0,0 1 0,0-1 0,1 1 0,-1-1 0,0 1 0,0-1 0,0 1 0,0 0 0,0-1 0,0 1 0,0 0 0,0 0 0,0 0 0,0 0 0,0 0 0,0 0 0,0 0 0,0 0 0,0 0 0,0 0 0,0 1 0,-2-1 0,-3 2 0,0 0 0,0 0 0,0 0 0,0 1 0,0-1 0,1 1 0,-1 1 0,1-1 0,0 1 0,0 0 0,0 0 0,-8 10 0,11-11 0,0 0 0,0-1 0,0 1 0,1 0 0,-1 0 0,1 1 0,0-1 0,0 0 0,0 0 0,1 1 0,-1-1 0,1 0 0,0 1 0,-1-1 0,1 0 0,1 1 0,-1-1 0,1 1 0,-1-1 0,1 0 0,0 0 0,0 1 0,0-1 0,1 0 0,-1 0 0,3 3 0,2 4 0,0 0 0,1-1 0,1 0 0,-1-1 0,1 1 0,1-2 0,-1 1 0,1-1 0,1 0 0,-1-1 0,1 0 0,19 8 0,-9-6 0,1 0 0,0-2 0,0 0 0,0-2 0,42 4 0,-50-7 142,0-1-1,0-1 1,1-1 0,-1 1-1,15-6 1,-20 5-940,-1 0 1,1-1 0,-1 0-1,0 0 1,9-5-1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1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473 785 11048,'0'0'8230,"-14"1"-7789,-170 20 1455,151-13-1298,0 1-1,-53 23 0,77-28-464,0 1-1,0 0 0,1 1 1,-1 0-1,2 0 0,-1 1 1,1 0-1,0 0 0,0 1 1,1 0-1,0 0 0,0 0 1,-6 13-1,10-17-82,0 0 0,0 0 0,1-1 0,0 1 0,-1 1-1,1-1 1,1 0 0,-1 0 0,0 0 0,1 0 0,0 1 0,0-1 0,0 0 0,1 0 0,0 0-1,-1 1 1,1-1 0,1 0 0,-1 0 0,0 0 0,1-1 0,0 1 0,0 0 0,0 0-1,1-1 1,-1 1 0,1-1 0,0 0 0,-1 0 0,2 0 0,-1 0 0,0-1 0,7 5 0,-5-4 1,0 0 1,1-1-1,-1 0 1,0 0-1,1 0 1,-1-1 0,1 0-1,-1 0 1,1 0-1,0-1 1,-1 0 0,1 0-1,0 0 1,0-1-1,-1 1 1,1-1 0,-1-1-1,1 1 1,5-3-1,7-3 116,-1-1 0,0 0 0,0-1 0,22-16 0,-25 14-48,0-1 0,0 0 0,-1 0 0,-1-2 0,0 1-1,-1-2 1,9-15 0,1-5 141,-2 0 0,15-40 0,-21 41-29,-2 0 1,13-67-1,-1-75 315,-16 116-366,2-110 396,-6 72-368,-2 89-208,0 1 0,-1-1 0,0 1 0,-1-1 0,0 0 0,0 1 1,-1 0-1,0-1 0,0 1 0,-6-11 0,8 19 0,0 0 0,0-1 0,0 1 0,0 0 0,0 0 0,-1-1 0,1 1 0,0 0 0,0 0 0,0-1 0,-1 1 0,1 0 0,0 0 0,0 0 0,-1 0 0,1-1 0,0 1 0,0 0 0,-1 0 0,1 0 0,0 0 0,-1 0 0,1 0 0,0 0 0,0 0 0,-1 0 0,1 0 0,0 0 0,-1 0 0,1 0 0,0 0 0,0 0 0,-1 0 0,1 0 0,0 0 0,-1 0 0,-9 10 0,-4 19 0,5 1 0,1 1 0,2 0 0,0 1 0,-1 51 0,11 131 0,-1-146 0,29 185 0,-29-238 0,1 0 0,1 0 0,0 0 0,1-1 0,0 0 0,1 0 0,17 25 0,-23-38 0,0 1 0,0-1 0,0 0 0,0 0 0,0 0 0,0 0 0,1 0 0,-1 0 0,0 0 0,0-1 0,1 1 0,-1 0 0,1-1 0,-1 1 0,1-1 0,-1 1 0,0-1 0,1 0 0,0 1 0,-1-1 0,1 0 0,1 0 0,1-1 0,-1 1 0,0-1 0,1 0 0,-1 0 0,0-1 0,0 1 0,0-1 0,0 1 0,5-5 0,5-4 0,-1-1 0,-1 0 0,15-17 0,-21 22 0,5-7 0,0 0 0,8-15 0,11-16 0,-29 43 0,1 1 0,-1 0 0,0 0 0,0-1 0,1 1 0,-1 0 0,0 0 0,1 0 0,-1-1 0,0 1 0,1 0 0,-1 0 0,0 0 0,1 0 0,-1 0 0,1 0 0,-1 0 0,0 0 0,1 0 0,-1 0 0,0 0 0,1 0 0,-1 0 0,1 0 0,-1 0 0,0 0 0,1 0 0,-1 0 0,0 0 0,1 0 0,-1 1 0,0-1 0,1 0 0,-1 0 0,0 0 0,1 1 0,-1-1 0,0 0 0,0 0 0,1 1 0,-1-1 0,0 0 0,0 1 0,1-1 0,-1 0 0,0 1 0,0-1 0,0 0 0,0 1 0,0-1 0,0 1 0,1-1 0,9 27 0,-8-23 0,11 37 0,-7-19 0,1-1 0,1 0 0,1 0 0,1-1 0,0 0 0,17 22 0,-20-33 0,0 1 0,1-2 0,0 1 0,15 11 0,-19-17 0,1 0 0,-1-1 0,0 0 0,1 0 0,0 0 0,-1 0 0,1-1 0,0 0 0,0 0 0,-1 0 0,1-1 0,0 1 0,9-1 0,-6-1 0,0-1 0,0 1 0,0-1 0,0-1 0,0 0 0,0 0 0,-1 0 0,1-1 0,-1 0 0,0 0 0,0-1 0,0 0 0,-1 0 0,0 0 0,9-11 0,4-6 0,0-1 0,30-51 0,6-13 0,-55 87 0,0-1 0,1 1 0,-1-1 0,1 0 0,-1 1 0,1-1 0,-1 1 0,1-1 0,-1 1 0,1-1 0,-1 1 0,1-1 0,0 1 0,-1 0 0,1-1 0,0 1 0,-1 0 0,1 0 0,0-1 0,0 1 0,-1 0 0,1 0 0,0 0 0,-1 0 0,1 0 0,0 0 0,1 0 0,-1 1 0,0-1 0,0 1 0,1 0 0,-1 0 0,0-1 0,0 1 0,0 0 0,0 0 0,0 0 0,-1 0 0,1 0 0,0 0 0,1 3 0,2 3 0,-1 1 0,0-1 0,4 14 0,-5-13 0,4 10 0,-2 0 0,3 23 0,-6-36 0,0-1 0,-1 1 0,0 0 0,0-1 0,-1 1 0,1-1 0,-1 1 0,0-1 0,0 1 0,0-1 0,-1 1 0,0-1 0,0 0 0,-4 8 0,5-12 0,1 1 0,-1-1 0,0 1 0,1-1 0,-1 0 0,0 1 0,0-1 0,1 0 0,-1 1 0,0-1 0,0 0 0,1 0 0,-1 0 0,0 1 0,0-1 0,1 0 0,-1 0 0,0 0 0,0 0 0,0-1 0,1 1 0,-1 0 0,0 0 0,0 0 0,1-1 0,-1 1 0,-1-1 0,-22-11 0,18 9 0,-16-5 0,16 11 0,10 9 0,-2-10 0,0 1 0,0-1 0,0 0 0,1 0 0,-1 0 0,1 0 0,4 3 0,9 7 0,-13-9 0,-1 0 0,1-1 0,0 1 0,0-1 0,0 0 0,1 0 0,-1 0 0,0 0 0,1-1 0,-1 1 0,1-1 0,-1 0 0,1 0 0,0 0 0,4 0 0,-2-1 0,1 1 0,-1-2 0,1 1 0,-1-1 0,0 0 0,1 0 0,-1-1 0,8-3 0,1-1 0,-1-1 0,1 0 0,-2-2 0,1 1 0,-1-2 0,16-13 0,103-106 0,-131 128 0,-1 1 0,0-1 0,0 1 0,1-1 0,-1 1 0,1-1 0,-1 1 0,0 0 0,1-1 0,-1 1 0,1 0 0,-1-1 0,1 1 0,-1 0 0,1 0 0,-1-1 0,1 1 0,0 0 0,-1 0 0,1 0 0,-1 0 0,1 0 0,-1 0 0,1 0 0,-1 0 0,1 0 0,0 0 0,-1 0 0,1 0 0,-1 0 0,1 0 0,-1 0 0,1 1 0,-1-1 0,1 0 0,-1 0 0,1 1 0,0-1 0,0 2 0,1 0 0,-1 0 0,0 0 0,0 0 0,0 0 0,0 0 0,-1 0 0,1 0 0,-1 0 0,1 4 0,1 6 0,-1 0 0,0 23 0,-34 256 0,18-175 0,5-68 0,6-33 0,1 0 0,-2 17 0,-4 3 0,7-30 0,0-1 0,1 1 0,0 0 0,0-1 0,-1 10 0,20-80 0,-4 5 0,2 1 0,2 1 0,37-80 0,-16 58 0,87-131 0,-119 202 0,0 1 0,16-16 0,-20 22 0,1-1 0,-1 1 0,1 0 0,0 1 0,0-1 0,0 1 0,1-1 0,-1 1 0,9-3 0,-11 5 0,-1 0 0,1 0 0,-1 0 0,0 1 0,1-1 0,-1 0 0,1 0 0,-1 1 0,0-1 0,1 1 0,-1-1 0,0 1 0,0 0 0,1-1 0,-1 1 0,0 0 0,0 0 0,0 0 0,0 0 0,0 0 0,0 0 0,0 0 0,0 0 0,-1 1 0,1-1 0,0 0 0,-1 0 0,1 1 0,-1-1 0,1 0 0,-1 1 0,1-1 0,-1 3 0,2 2 0,0 1 0,-1 0 0,0-1 0,0 1 0,-1 12 0,-1-12 0,1-1 0,-1 1 0,-1 0 0,1-1 0,-5 11 0,5-15 0,0 1 0,0-1 0,-1 1 0,1-1 0,-1 0 0,0 1 0,1-1 0,-1 0 0,0 0 0,0 0 0,0-1 0,-1 1 0,1 0 0,0-1 0,-5 3 0,-8 1 0,12-4 0,0-1 0,0 1 0,-1 1 0,1-1 0,0 0 0,0 1 0,0 0 0,0 0 0,1-1 0,-5 5 0,7-6 0,0 1 0,0 0 0,0-1 0,0 1 0,0 0 0,1-1 0,-1 1 0,0 0 0,0-1 0,0 1 0,1-1 0,-1 1 0,0 0 0,1-1 0,-1 1 0,1-1 0,-1 1 0,0-1 0,1 1 0,-1-1 0,1 1 0,-1-1 0,1 0 0,-1 1 0,1-1 0,0 0 0,-1 1 0,2-1 0,17 11 0,-8-7 0,-1-1 0,0-1 0,1 0 0,0 0 0,-1-1 0,1 0 0,0-1 0,-1 0 0,1-1 0,0 0 0,-1-1 0,1 0 0,-1 0 0,1-1 0,13-7 0,-4 2 0,0-1 0,-1-1 0,0-1 0,-1 0 0,0-2 0,29-26 0,-38 30 0,0 0 0,0-1 0,-1 0 0,-1-1 0,0 1 0,0-2 0,-1 1 0,0-1 0,-1 1 0,5-18 0,-5 5 0,-8 19 0,-7 14 0,7-5 0,0 1 0,0-1 0,0 1 0,0 0 0,1 0 0,0 0 0,0 1 0,1-1 0,-1 0 0,1 1 0,0-1 0,0 1 0,1 0 0,0-1 0,0 1 0,0-1 0,1 1 0,0-1 0,0 1 0,0-1 0,0 1 0,1-1 0,0 0 0,0 0 0,1 0 0,-1 0 0,1 0 0,0 0 0,1-1 0,-1 0 0,1 1 0,-1-1 0,1 0 0,1-1 0,-1 1 0,0-1 0,7 4 0,-5-3 0,1 0 0,1 0 0,-1 0 0,0-1 0,1 0 0,0 0 0,0-1 0,0 0 0,0-1 0,0 1 0,0-1 0,0-1 0,0 0 0,0 0 0,0-1 0,0 0 0,1 0 0,-1 0 0,-1-1 0,1-1 0,0 1 0,0-1 0,-1-1 0,0 1 0,1-1 0,10-9 0,-4 2 0,-2-1 0,1 0 0,-2-1 0,0 0 0,0-1 0,-1 0 0,13-27 0,-16 29 0,38-86 0,-45 96 0,1 0 0,0 1 0,-1-1 0,1 1 0,0-1 0,0 1 0,0-1 0,0 1 0,0 0 0,2-3 0,-2 4 0,-1 0 0,1-1 0,0 1 0,-1 0 0,1-1 0,-1 1 0,1 0 0,-1 0 0,1 0 0,-1 0 0,1-1 0,0 1 0,-1 0 0,1 0 0,-1 0 0,1 0 0,0 0 0,-1 0 0,1 1 0,-1-1 0,2 0 0,0 1 0,0 1 0,0-1 0,0 1 0,0-1 0,0 1 0,-1-1 0,1 1 0,-1 0 0,1 0 0,-1 0 0,1 0 0,-1 0 0,0 0 0,1 4 0,26 70 0,-21-54 0,1-1 0,16 32 0,-21-46 0,1-1 0,0 0 0,1 0 0,-1 0 0,1 0 0,1-1 0,-1 0 0,1 0 0,-1-1 0,1 1 0,1-1 0,6 3 0,-6-3 0,2-1 0,-1-1 0,0 1 0,0-1 0,1-1 0,-1 1 0,1-1 0,0-1 0,-1 0 0,1 0 0,0-1 0,-1 0 0,1 0 0,-1-1 0,1 0 0,8-4 0,-2 1 0,-1-1 0,0 0 0,-1-2 0,0 1 0,0-2 0,0 1 0,-1-2 0,15-14 0,-1-1 0,-16 16 0,0 0 0,0-1 0,14-20 0,-19 22 0,9-13 0,1 0 0,28-30 0,-35 40 0,2 1 0,-10 10 0,1 0 0,0 0 0,-1 0 0,1 1 0,0-1 0,-1 0 0,1 0 0,0 0 0,-1 1 0,1-1 0,0 0 0,-1 1 0,1-1 0,-1 0 0,1 1 0,-1-1 0,1 1 0,-1-1 0,1 1 0,-1-1 0,1 1 0,-1-1 0,1 2 0,8 9 0,-1 1 0,-1 0 0,0 0 0,0 1 0,-1 0 0,-1 0 0,0 0 0,-1 1 0,0 0 0,-1-1 0,-1 1 0,0 0 0,0 28 0,-2-39 0,0 0 0,-1 0 0,1 0 0,-1 0 0,1 0 0,-1 0 0,0 0 0,0-1 0,0 1 0,-2 3 0,2-5 0,0 0 0,0 1 0,1-1 0,-1 0 0,0 0 0,0 0 0,0 0 0,0 0 0,0-1 0,0 1 0,-1 0 0,1 0 0,0-1 0,0 1 0,-1-1 0,1 1 0,0-1 0,0 1 0,-1-1 0,1 0 0,-1 0 0,-1 1 0,-18-1 0,4 1 0,33-3 0,8 1 0,0-2 0,-1 0 0,1-2 0,-1-1 0,0 0 0,0-2 0,0-1 0,25-13 0,-10 1 0,-16 10 0,-1-1 0,20-15 0,-12 5 0,-2-2 0,33-36 0,-58 58 0,-1 0 0,1 0 0,0 1 0,-1-1 0,1 1 0,0 0 0,0-1 0,4-1 0,-1 6 0,-5 10 0,-3-3 0,2 1 0,0-1 0,0 1 0,0 0 0,2 0 0,-1-1 0,1 1 0,1 0 0,0-1 0,0 1 0,6 13 0,-6-18 0,1 0 0,0 0 0,1 0 0,-1 0 0,1-1 0,0 1 0,0-1 0,1 0 0,-1 0 0,1-1 0,0 1 0,1-1 0,-1-1 0,1 1 0,-1 0 0,1-1 0,0 0 0,1-1 0,8 3 0,-6-2 0,1-1 0,0-1 0,-1 0 0,1 0 0,0-1 0,-1 0 0,1-1 0,0 0 0,-1 0 0,1-1 0,9-3 0,3-2 0,-1-2 0,0 0 0,31-18 0,-35 18 0,-8 5 0,-1-1 0,0 0 0,0 0 0,-1 0 0,1-1 0,12-13 0,-21 28 0,1-1 0,0 0 0,0 0 0,1 1 0,0-1 0,1 0 0,2 8 0,-3-12 0,0-1 0,1 1 0,0-1 0,-1 0 0,1 0 0,0 1 0,1-1 0,-1 0 0,1-1 0,-1 1 0,1 0 0,0-1 0,0 1 0,0-1 0,0 0 0,0 0 0,1 0 0,-1-1 0,5 3 0,-2-3 0,0 0 0,0 0 0,0 0 0,0-1 0,0 0 0,1 0 0,-1 0 0,0-1 0,0 0 0,0 0 0,7-3 0,-6 2 0,0-1 0,0 0 0,0-1 0,0 0 0,0 0 0,-1 0 0,0-1 0,0 0 0,0 0 0,0 0 0,-1-1 0,0 0 0,0 0 0,-1 0 0,1-1 0,-1 0 0,-1 0 0,1 0 0,2-8 0,-4 10 0,0 0 0,-1-1 0,1 1 0,-1 0 0,0-1 0,0 1 0,-1-1 0,0 1 0,0-1 0,0 1 0,0-1 0,-1 1 0,0 0 0,0-1 0,0 1 0,-1 0 0,0 0 0,0-1 0,0 1 0,-1 1 0,0-1 0,0 0 0,0 1 0,0-1 0,-1 1 0,1 0 0,-7-5 0,6 6 0,-1-1 0,1 2 0,-1-1 0,1 1 0,-1-1 0,0 1 0,0 0 0,0 1 0,0-1 0,0 1 0,0 0 0,0 0 0,0 1 0,-1 0 0,1 0 0,0 0 0,0 0 0,0 1 0,-1 0 0,1 0 0,0 0 0,0 1 0,0-1 0,0 1 0,1 0 0,-1 1 0,0-1 0,-4 4 0,8-5 0,0-1 0,0 1 0,1 0 0,-1-1 0,0 1 0,0 0 0,0-1 0,1 1 0,-1 0 0,0 0 0,1 0 0,-1-1 0,0 1 0,1 0 0,-1 0 0,1 0 0,0 0 0,-1 0 0,1 0 0,0 0 0,-1 0 0,1 2 0,0-2 0,1 0 0,-1 0 0,1 0 0,-1 0 0,0-1 0,1 1 0,0 0 0,-1 0 0,1 0 0,-1-1 0,1 1 0,0 0 0,0-1 0,-1 1 0,1-1 0,0 1 0,0 0 0,0-1 0,1 1 0,3 1 0,1 1 0,0-1 0,0-1 0,0 1 0,0-1 0,11 1 0,41-3 0,109-16 0,-126 11 0,-15 2 0,-14 2 0,0 0 0,0 1 0,0 0 0,12 1 0,-20 1 0,-1-1 0,1 1 0,-1-1 0,1 1 0,-1 0 0,0 1 0,1-1 0,-1 0 0,0 1 0,0 0 0,0 0 0,0 0 0,0 0 0,-1 0 0,1 0 0,-1 1 0,1 0 0,2 3 0,-4-3 0,0-1 0,0 0 0,0 1 0,0-1 0,0 0 0,-1 1 0,1-1 0,-1 1 0,0-1 0,0 1 0,0-1 0,0 5 0,-6 34 0,3-28 0,3-9 0,-4 19 0,-2 45 0,7-68 0,0 1 0,0-1 0,-1 0 0,1 0 0,0 0 0,0 0 0,0 0 0,-1 0 0,1 0 0,0 0 0,0 0 0,0 0 0,-1 0 0,1-1 0,0 1 0,0 0 0,-1 0 0,1-1 0,0 1 0,-1-1 0,1 1 0,0-1 0,1 0 0,9-5 0,1-1 0,-1 0 0,-1-1 0,1 0 0,-1 0 0,10-13 0,12-8 0,-10 9 0,2 2 0,41-27 0,-64 45 0,0 0 0,0-1 0,0 1 0,0 0 0,0 0 0,0-1 0,1 1 0,-1 0 0,0 0 0,0 0 0,0 0 0,0 0 0,0 1 0,0-1 0,0 0 0,0 1 0,1-1 0,-1 0 0,0 1 0,0-1 0,0 1 0,0-1 0,-1 1 0,1 0 0,0-1 0,0 1 0,0 0 0,0 0 0,-1 0 0,1 0 0,0-1 0,-1 1 0,1 0 0,0 1 0,4 6 0,0 1 0,-1-1 0,4 10 0,-4-7 0,57 117 0,-43-105 0,-15-20 0,0 0 0,0 0 0,-1 0 0,0 1 0,0-1 0,3 6 0,-5-9 21,0 0 0,0 0 0,0 1 0,0-1 0,0 0 0,0 0 0,0 0-1,0 1 1,0-1 0,0 0 0,0 0 0,0 0 0,0 1 0,0-1 0,0 0 0,0 0 0,0 0 0,0 1 0,0-1 0,-1 0 0,1 0 0,0 0-1,0 1 1,0-1 0,0 0 0,0 0 0,-1 0 0,1 0 0,0 0 0,0 1 0,0-1 0,-1 0 0,1 0 0,0 0 0,0 0 0,0 0 0,-1 0-1,1 0 1,0 0 0,0 0 0,0 0 0,-1 0 0,1 0 0,0 0 0,-12 0-2486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99 17079,'0'0'1032,"-56"-6"-528,44 2 8,6 2 176,2-2 8,4 2-240,0-4 0,0-4-128,4-2-8,2 0-144,-4 0 8,-2-4-112,-6 4 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15176,'0'0'7839,"64"-40"-7583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1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10152,'0'0'11759,"8"-10"-11308,2-2-300,1 0 163,-1-2 1,0 1-1,11-21 0,-10 14 353,19-25 0,11-19 312,15-60 484,-29 62-663,-21 48-425,-2 0-1,1 0 1,2-20 0,0-1 924,-9 27-483,2 8-805,0 0 0,0 0 1,0 0-1,0 0 0,0 0 1,-1 0-1,1 0 0,0-1 0,0 1 1,0 0-1,0 0 0,0 0 1,0 0-1,0 0 0,0 0 0,-1 0 1,1 0-1,0 0 0,0 0 1,0 0-1,0 0 0,0 0 0,0 0 1,0 0-1,0 0 0,-1 0 1,1 0-1,0 1 0,0-1 0,0 0 1,0 0-1,0 0 0,0 0 1,0 0-1,0 0 0,0 0 0,-1 0 1,1 0-1,0 0 0,0 0 1,0 0-1,0 1 0,0-1 0,0 0 1,0 0-1,0 0 0,0 0 1,0 0-1,0 0 0,0 0 0,0 0 1,0 1-1,0-1 0,0 0 1,0 0-1,0 0 0,0 0 0,0 0 1,0 0-1,0 1 0,-5 21 38,-12 34 1,10-34-44,-8 35 0,11-35-6,1 0 0,0 27 0,3-41 0,1-1 0,0 1 0,0 0 0,0 0 0,1-1 0,0 1 0,1-1 0,0 1 0,6 11 0,-8-16 0,1-1 0,-1 0 0,1 1 0,-1-1 0,1 0 0,0 0 0,0 0 0,0 0 0,1-1 0,-1 1 0,0 0 0,0-1 0,1 0 0,-1 1 0,1-1 0,0 0 0,2 0 0,-1 0 0,1 0 0,-1-1 0,0 0 0,1 1 0,-1-2 0,0 1 0,1 0 0,-1-1 0,0 0 0,5-2 0,3-1 0,0-1 0,-1 0 0,1-1 0,-1-1 0,0 1 0,14-13 0,-5 1 0,-1 0 0,-1 0 0,-1-2 0,-1 0 0,-1-1 0,16-27 0,-14 18 0,-16 32 0,-1-1 0,0 1 0,1 0 0,-1 0 0,0 0 0,0 0 0,0-1 0,0 1 0,-1 0 0,0 2 0,-18 156 0,18-155 0,1-2 0,-1 0 0,1 0 0,0 0 0,0 0 0,0 0 0,0-1 0,0 1 0,0 0 0,1 0 0,0 0 0,-1 0 0,1 0 0,0 0 0,0 0 0,4 4 0,14-13 0,-3 0 0,-1-2 0,0 1 0,-1-2 0,0 0 0,0-1 0,22-21 0,-17 16 0,-16 12 0,11-9 0,0 0 0,1 1 0,1 0 0,-1 2 0,2 0 0,22-10 0,-37 19 0,0-1 0,-1 1 0,1 0 0,0 0 0,-1 0 0,1 0 0,0 0 0,-1 0 0,1 0 0,-1 1 0,1-1 0,0 0 0,-1 1 0,1-1 0,-1 1 0,1 0 0,-1 0 0,1-1 0,-1 1 0,0 0 0,3 2 0,24 28 0,-17-18 0,19 22 0,45 68 0,-61-78 0,-10-17 0,0 0 0,1 0 0,0-1 0,8 10 0,-13-17 0,1 1 0,-1-1 0,0 0 0,0 0 0,0 1 0,1-1 0,-1 0 0,0 0 0,0 0 0,1 1 0,-1-1 0,0 0 0,1 0 0,-1 0 0,0 0 0,0 0 0,1 0 0,-1 0 0,0 0 0,1 1 0,-1-1 0,0 0 0,1 0 0,-1-1 0,0 1 0,1 0 0,-1 0 0,0 0 0,0 0 0,1 0 0,-1 0 0,0 0 0,1 0 0,-1 0 0,0-1 0,0 1 0,1 0 0,-1 0 0,0 0 0,0-1 0,1 1 0,-1 0 0,0 0 0,0-1 0,0 1 0,1 0 0,-1 0 0,0-1 0,0 1 0,0-1 0,5-14 0,-4 1-3935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2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14 133 18695,'0'0'3056,"-14"-72"-2880,20 54 0,2 6-104,8-1 0,7 1-104,11 6-8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5:00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49 14464,'0'0'4285,"11"-3"-4089,-2-1-159,15-5 334,0 1 1,0 1 0,1 1 0,50-5 0,-74 11-335,0 0 1,0 0 0,0 0-1,1 0 1,-1 0-1,0 0 1,0 0 0,0 0-1,0 1 1,0-1-1,0 0 1,0 1 0,0-1-1,0 1 1,0-1 0,0 1-1,0-1 1,0 1-1,-1 0 1,3 1 0,-3-1-7,1 1 1,-1-1-1,0 0 1,1 0-1,-1 1 1,0-1-1,0 0 1,0 1 0,0-1-1,0 1 1,0-1-1,0 0 1,-1 1-1,1-1 1,0 0-1,-1 0 1,1 1-1,-2 0 1,-1 6 47,-1-1 0,0 0-1,0 0 1,-1 0 0,0 0 0,-11 11 0,-37 31 237,52-48-307,-15 12 153,0-2-1,-19 11 1,-9 6 251,34-24-277,10-5-128,0 1 0,-1 0 0,1 0 1,0 1-1,-1-1 0,1 0 0,-1 0 1,1 0-1,0 0 0,-1 0 1,1 0-1,0 0 0,-1 1 0,1-1 1,0 0-1,-1 0 0,1 0 0,0 1 1,0-1-1,-1 0 0,1 0 0,0 1 1,0-1-1,-1 0 0,1 1 0,0-1 1,0 0-1,0 1 0,0-1 0,-1 1 1,22-4 231,-13 4-208,0 0 1,0-1 0,0 1-1,0-2 1,11-1 0,16 0 85,-26 1-44,1 0 0,-1 0 0,1-1 0,-1 0 0,1 0 0,-1-1 0,16-7-1,-1-2-1841,28-20-1,-52 32 1746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2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1371 11448,'0'0'5497,"8"-11"-4625,121-196 2742,-98 155-2399,-3-1-1,-2-2 0,29-88 1,-53 135-844,-1 0 1,0 0-1,-1 0 1,1-1-1,-2-9 1,0 0 2877,2 19-3204,0-1 0,-1 1 0,1 0 0,0 0 0,-1 0 0,1-1-1,-1 1 1,0 0 0,1 0 0,-1 0 0,0 0 0,1 0 0,-1 0 0,0 0 0,0 0 0,0 0 0,0 0-1,0 0 1,0 0 0,0 2 0,0 1-5,18 76-31,6 12-9,-20-83 0,0 1 0,0-2 0,1 1 0,0 0 0,1-1 0,0 0 0,0 0 0,14 14 0,-15-18 0,-2 0 0,1 0 0,0-1 0,0 1 0,0-1 0,0 0 0,0 0 0,1-1 0,-1 1 0,1-1 0,0 0 0,0 0 0,0-1 0,0 1 0,5 0 0,-3-2 0,1 1 0,-1-1 0,0 0 0,1-1 0,-1 0 0,0 0 0,0-1 0,0 1 0,7-4 0,7-4 0,0-1 0,-1-1 0,0 0 0,-1-2 0,23-19 0,-34 25 0,-1-1 0,-1 0 0,1 0 0,-1 0 0,0-1 0,-1 0 0,0 0 0,-1 0 0,0-1 0,0 1 0,-1-1 0,0 0 0,-1 0 0,3-19 0,-5 27 0,0 1 0,0-1 0,0 0 0,0 0 0,0 0 0,0 0 0,0 1 0,-1-1 0,1 0 0,-1 0 0,1 1 0,-1-1 0,0 0 0,1 0 0,-1 1 0,0-1 0,-2-2 0,2 4 0,1-1 0,0 1 0,-1 0 0,1 0 0,-1-1 0,1 1 0,-1 0 0,1 0 0,-1 0 0,1-1 0,-1 1 0,1 0 0,-1 0 0,0 0 0,1 0 0,-1 0 0,1 0 0,-1 0 0,1 0 0,-1 0 0,0 1 0,-1 0 0,0-1 0,1 1 0,-1 0 0,1 0 0,0 0 0,-1 0 0,1 0 0,0 0 0,-1 0 0,0 2 0,-6 6 0,0 0 0,0 1 0,1 0 0,-9 19 0,14-25 0,0 1 0,0 0 0,0 0 0,1 0 0,0 0 0,0 0 0,0 0 0,1 0 0,-1 1 0,1-1 0,1 0 0,-1 0 0,3 10 0,-2-8 0,1 0 0,0-1 0,0 1 0,1 0 0,0-1 0,0 1 0,0-1 0,1 0 0,0 0 0,0-1 0,0 1 0,8 6 0,-7-7 0,-1 0 0,1-1 0,0 0 0,0 0 0,1-1 0,-1 1 0,7 2 0,-8-5 0,0 0 0,-1 0 0,1 0 0,0 0 0,0-1 0,0 1 0,0-1 0,-1 0 0,1 0 0,0-1 0,0 1 0,0-1 0,5-1 0,6-4 0,0 0 0,0-1 0,0-1 0,-1 0 0,19-15 0,-18 13 0,8-7 0,-1-1 0,-1-1 0,0-1 0,-2-1 0,33-44 0,67-127 0,-82 120 0,-4-2 0,-2-2 0,28-113 0,-52 166 0,0 2 0,-2 0 0,0 0 0,-1-1 0,1-25 0,-7 45 0,-2 8 0,-3 10 0,-143 415 0,140-400 0,-148 484 0,123-417 0,-10 36 0,67-151 0,70-80 0,168-183 0,-237 255 0,-7 7 0,23-32 0,-5 1 0,-16 24 0,26-47 0,-44 71 0,1-1 0,0 1 0,0-1 0,0 1 0,0-1 0,0 1 0,0 0 0,1-1 0,-1 1 0,0 0 0,1 0 0,-1 0 0,1 0 0,-1 0 0,1 0 0,2 0 0,-3 1 0,0-1 0,0 1 0,-1 0 0,1 0 0,0 0 0,0 0 0,0 0 0,0 0 0,0 1 0,0-1 0,0 0 0,0 0 0,0 1 0,0-1 0,0 1 0,-1-1 0,1 0 0,0 1 0,0 0 0,0-1 0,-1 1 0,1-1 0,0 1 0,-1 0 0,1 0 0,0-1 0,-1 1 0,1 0 0,-1 0 0,0 0 0,1 1 0,5 10 0,-1 1 0,0 0 0,-1 1 0,-1-1 0,0 1 0,2 19 0,-4-23 0,0 1 0,0 0 0,2 0 0,-1 0 0,1-1 0,1 1 0,0-1 0,1 0 0,-1 0 0,2-1 0,8 12 0,-13-20 0,0 0 0,0 0 0,0-1 0,0 1 0,0-1 0,0 1 0,1-1 0,-1 1 0,0-1 0,0 1 0,1-1 0,-1 0 0,0 0 0,0 0 0,1 0 0,-1 0 0,0 0 0,1 0 0,-1 0 0,0 0 0,0-1 0,1 1 0,-1-1 0,2 0 0,34-15 0,-28 12 0,194-105 0,-21 0 0,-175 105 0,0 0 0,0 1 0,0 0 0,1 1 0,-1 0 0,1 0 0,-1 0 0,1 1 0,0 0 0,0 1 0,-1 0 0,12 1 0,-6 0 0,0 1 0,0 0 0,-1 1 0,0 1 0,1 0 0,19 10 0,-32-14 0,-12-6 0,0 1 0,-19-5 0,26 8 0,0 1 0,0 0 0,-1 0 0,1 0 0,0 1 0,0-1 0,0 1 0,0 0 0,0 1 0,-1 0 0,1-1 0,0 2 0,0-1 0,-9 4 0,7 0 0,0-1 0,0 2 0,0-1 0,1 1 0,0 0 0,0 0 0,0 1 0,1-1 0,0 1 0,-7 13 0,6-8 0,0-1 0,1 2 0,1-1 0,0 0 0,1 1 0,-3 16 0,6-26 0,-1-1 0,1 1 0,1-1 0,-1 1 0,0-1 0,0 0 0,1 1 0,0-1 0,-1 1 0,1-1 0,0 0 0,0 1 0,0-1 0,0 0 0,1 0 0,-1 0 0,4 4 0,-4-5 0,0 0 0,0 0 0,0 0 0,0 0 0,0 0 0,1-1 0,-1 1 0,0 0 0,1-1 0,-1 1 0,0 0 0,1-1 0,-1 0 0,1 1 0,-1-1 0,1 0 0,-1 0 0,1 0 0,-1 0 0,1 0 0,-1 0 0,1 0 0,-1 0 0,1 0 0,-1-1 0,0 1 0,1-1 0,-1 1 0,1-1 0,1-1 0,14-9 0,-1-1 0,-1-1 0,0-1 0,0 0 0,-2-1 0,24-32 0,7-6 0,-44 52 0,1 0 0,-1 0 0,1 0 0,0 0 0,-1 1 0,1-1 0,0 0 0,0 1 0,0-1 0,0 1 0,-1-1 0,1 1 0,0-1 0,0 1 0,0 0 0,0-1 0,0 1 0,0 0 0,0 0 0,0-1 0,0 1 0,0 0 0,0 0 0,0 0 0,0 1 0,0-1 0,0 0 0,0 0 0,0 0 0,0 1 0,0-1 0,0 0 0,0 1 0,0-1 0,0 1 0,0-1 0,1 2 0,3 2 0,-1 1 0,0-1 0,0 1 0,0 0 0,4 7 0,-2-2 0,5 6 0,1 0 0,0-2 0,19 19 0,-26-29 0,-1 0 0,1-1 0,0 1 0,0-1 0,0 0 0,1 0 0,-1-1 0,1 1 0,-1-1 0,1 0 0,0-1 0,0 0 0,0 0 0,11 1 0,2-3 0,0-1 0,0 0 0,-1-1 0,1-2 0,-1 0 0,0 0 0,20-11 0,120-66 0,-94 46 0,29-19 0,-84 50 0,16-6 0,-19 10 0,-8 5 0,-6 7 0,-11 21 0,5-10 0,1 0 0,-18 42 0,29-58 0,0 0 0,0 0 0,0 0 0,1 0 0,0 0 0,0 0 0,1 1 0,-1-1 0,1 0 0,1 1 0,-1-1 0,1 0 0,0 0 0,1 1 0,-1-1 0,5 8 0,-5-11 0,1 0 0,-1 0 0,1 0 0,0-1 0,0 1 0,0 0 0,0-1 0,1 0 0,-1 1 0,0-1 0,1 0 0,0-1 0,-1 1 0,1 0 0,5 2 0,-3-3 0,0 1 0,0-1 0,0 0 0,1 0 0,-1-1 0,0 1 0,0-1 0,0 0 0,6-1 0,3-2 0,0 0 0,0 0 0,-1-1 0,1-1 0,-1 0 0,16-10 0,2-3 0,-1-2 0,-1-1 0,-1-1 0,-1-1 0,0-2 0,-2-1 0,-1 0 0,30-46 0,3-16 0,74-153 0,-88 150 0,50-163 0,-83 218 0,-11 36 0,1 0 0,0 0 0,0 0 0,0 0 0,0 0 0,0 0 0,0 0 0,0 0 0,0 0 0,-1 0 0,1 0 0,0 0 0,0 0 0,0 0 0,0 0 0,0 0 0,0 0 0,0 0 0,0 0 0,0 0 0,-1 0 0,1 0 0,0 0 0,0 0 0,0 0 0,0 0 0,0 0 0,0 0 0,0-1 0,0 1 0,0 0 0,0 0 0,-1 0 0,1 0 0,0 0 0,0 0 0,0 0 0,0 0 0,0 0 0,0 0 0,0-1 0,0 1 0,-9 11 0,-5 22 0,1 1 0,2 0 0,-14 70 0,16-55 0,1 0 0,3 0 0,2 1 0,3 0 0,1 0 0,3 0 0,2-1 0,20 81 0,-25-125 0,0-1 0,1 1 0,0-1 0,0 0 0,0 0 0,1 0 0,-1 0 0,1 0 0,0 0 0,0-1 0,0 1 0,0-1 0,8 5 0,-9-6 0,1 0 0,0-1 0,-1 1 0,1-1 0,0 0 0,0 0 0,0 0 0,0 0 0,0 0 0,0-1 0,0 1 0,0-1 0,0 0 0,0 0 0,0 0 0,0 0 0,0-1 0,0 1 0,0-1 0,0 0 0,5-1 0,7-6 0,-1-1 0,-1 0 0,0 0 0,0-1 0,-1-1 0,0 0 0,14-18 0,11-8 0,-24 23 0,18-24 0,-23 27 0,0 0 0,2 1 0,-1-1 0,15-10 0,-24 21 0,0-1 0,0 1 0,0 0 0,0 0 0,0 0 0,1 0 0,-1 0 0,0 0 0,0 0 0,0 0 0,0 0 0,0 0 0,1 0 0,-1 0 0,0 0 0,0 0 0,0 0 0,0 0 0,0 0 0,1 0 0,-1 0 0,0 0 0,0 0 0,0 0 0,0 0 0,0 0 0,1 0 0,-1 0 0,0 0 0,0 0 0,0 0 0,0 0 0,0 0 0,0 0 0,1 0 0,-1 0 0,0 1 0,0-1 0,0 0 0,0 0 0,0 0 0,0 0 0,0 0 0,0 1 0,3 10 0,-2 24 0,-1-11 0,1-19 0,11 86 0,-10-82 0,0 0 0,1 0 0,-1 0 0,2-1 0,0 0 0,0 1 0,0-1 0,6 8 0,-9-15 0,0 0 0,1 0 0,-1 0 0,0 0 0,0 1 0,1-2 0,-1 1 0,0 0 0,1 0 0,-1 0 0,1-1 0,-1 1 0,1 0 0,-1-1 0,1 0 0,0 1 0,-1-1 0,1 0 0,2 0 0,0 0 0,0 0 0,-1-1 0,1 1 0,0-1 0,0 0 0,0-1 0,-1 1 0,5-2 0,0-1 0,0-1 0,-1 0 0,1 0 0,-1 0 0,0-1 0,11-11 0,9-19 0,-19 24 0,1 0 0,16-15 0,-17 19 0,-1 0 0,-1 0 0,7-11 0,-8 12 0,-1 0 0,2 1 0,-1-1 0,1 1 0,10-10 0,-15 16 0,-1 0 0,0 0 0,0 0 0,0 0 0,1 0 0,-1 0 0,0 0 0,0 0 0,0 0 0,1 0 0,-1 0 0,0 0 0,0 0 0,0 0 0,1 0 0,-1 0 0,0 0 0,0 0 0,0 0 0,1 0 0,-1 0 0,0 0 0,0 1 0,0-1 0,1 0 0,-1 0 0,0 0 0,0 0 0,0 0 0,0 1 0,0-1 0,1 0 0,-1 0 0,0 0 0,0 1 0,0-1 0,0 0 0,0 0 0,0 1 0,6 14 0,2 18 0,-6-20 0,2 21 0,9 33 0,-11-58 0,1 1 0,0-1 0,1 0 0,0 0 0,1 0 0,-1 0 0,2-1 0,7 10 0,-13-17 0,1 0 0,0 0 0,0-1 0,0 1 0,-1 0 0,1-1 0,0 1 0,0-1 0,0 1 0,0-1 0,0 1 0,0-1 0,0 0 0,0 1 0,0-1 0,0 0 0,0 0 0,0 0 0,0 0 0,1 0 0,-1 0 0,0 0 0,0 0 0,0 0 0,0-1 0,0 1 0,0 0 0,0-1 0,0 1 0,0-1 0,0 1 0,0-1 0,0 1 0,0-1 0,-1 1 0,1-1 0,0 0 0,0 0 0,0 0 0,5-5 0,0 0 0,-1 0 0,9-14 0,-11 16 0,51-90 0,-35 59 0,0 2 0,28-38 0,-46 70 0,0 0 0,-1 0 0,1 0 0,0 1 0,0-1 0,0 0 0,0 0 0,0 1 0,0-1 0,0 0 0,0 1 0,0-1 0,0 1 0,0 0 0,0-1 0,0 1 0,0 0 0,1-1 0,-1 1 0,0 0 0,0 0 0,0 0 0,0 0 0,1 0 0,-1 0 0,0 1 0,0-1 0,0 0 0,0 1 0,0-1 0,0 0 0,1 1 0,-1-1 0,0 1 0,1 1 0,5 3 0,0 0 0,-1 0 0,0 0 0,7 9 0,0-2 0,-4-2 0,2-2 0,-1 1 0,1-1 0,0-1 0,1 0 0,0-1 0,0 0 0,15 5 0,-19-8 0,1-1 0,0 0 0,-1-1 0,1 0 0,0 0 0,0-1 0,-1 0 0,1-1 0,0 0 0,-1 0 0,1-1 0,0 0 0,13-5 0,-13 3 0,0-1 0,0 0 0,-1 0 0,1-1 0,-1 0 0,0 0 0,-1-1 0,0 0 0,0 0 0,0-1 0,-1 0 0,0 0 0,0-1 0,-1 1 0,0-1 0,-1 0 0,0 0 0,4-16 0,-5 4 0,-3 20 0,0 0 0,1 0 0,-1 0 0,-1 0 0,1 0 0,0 0 0,0 1 0,0-1 0,0 0 0,-1 0 0,1 0 0,0 0 0,-1 0 0,1 0 0,-1 1 0,1-1 0,-1 0 0,1 0 0,-2-1 0,-2 4 0,1 0 0,-1-1 0,0 1 0,1 1 0,-6 3 0,6-4 0,-10 6 0,0 0 0,0 1 0,1 0 0,0 1 0,1 0 0,-17 20 0,26-27 0,0 1 0,0-1 0,0 0 0,1 1 0,-1-1 0,1 1 0,0 0 0,0-1 0,1 1 0,-1 0 0,1 0 0,-1-1 0,1 1 0,0 0 0,1 0 0,0 5 0,0-3 0,1 0 0,0-1 0,0 1 0,0 0 0,1-1 0,0 1 0,0-1 0,0 0 0,5 6 0,0-1 0,0-1 0,1 0 0,0 0 0,1-1 0,0 0 0,0 0 0,19 10 0,-22-15 0,0 0 0,0 0 0,1 0 0,-1-1 0,1 0 0,0-1 0,-1 1 0,1-1 0,0-1 0,0 0 0,0 0 0,-1 0 0,13-3 0,46-17 0,-63 15 850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2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22471,'0'0'0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2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13864,'0'0'622,"11"1"68,258-14 3073,-124 3-2596,86-5 437,220-6 2161,-423 20-3490,-18-1-3338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2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1090 9744,'0'0'7826,"11"7"-7083,35 19-3,-44-24-649,1-1-1,0-1 1,-1 1 0,1 0 0,0-1 0,0 1-1,0-1 1,-1 0 0,1 0 0,0 0 0,0 0-1,0 0 1,0-1 0,-1 1 0,1-1 0,0 0 0,0 0-1,-1 0 1,1 0 0,2-2 0,2 0 158,6-3 94,0-1 0,-1 0 1,0-1-1,0 0 0,0-1 0,-1 0 1,0-1-1,-1-1 0,0 1 0,-1-2 1,14-21-1,-9 11 177,-2 0-1,-1-1 1,0-1 0,-2 0-1,13-49 1,-19 60-144,0 0 0,-1 0 0,0 0 1,-1 0-1,0 0 0,-2-24 0,-2 31-224,-1 8 76,-4 19 336,-4 33 172,7-14-736,2-1 0,3 62 0,0-93 0,0 0 0,1 0 0,0-1 0,1 1 0,0-1 0,0 1 0,0-1 0,1 0 0,0 0 0,0 0 0,1 0 0,0 0 0,0-1 0,1 1 0,6 6 0,-9-12 0,-1 0 0,1 0 0,-1 0 0,1 0 0,0 0 0,-1-1 0,1 1 0,0-1 0,-1 1 0,1-1 0,0 0 0,-1 1 0,1-1 0,0 0 0,0 0 0,-1 0 0,1-1 0,0 1 0,0 0 0,-1-1 0,1 1 0,0-1 0,2 0 0,4-3 0,-1 0 0,1 0 0,10-8 0,18-16 0,-1-2 0,-2-1 0,35-43 0,-20 22 0,-12 7 0,-29 35 0,1 0 0,0 0 0,0 0 0,17-13 0,-23 22 0,1-1 0,-1 1 0,0 0 0,0 0 0,1 0 0,-1 0 0,0 1 0,1-1 0,-1 1 0,1-1 0,-1 1 0,1 0 0,-1 0 0,1 0 0,2 0 0,4 0 0,-8 0 0,-1 1 0,1-1 0,0 0 0,-1 0 0,1 1 0,-1-1 0,1 0 0,-1 1 0,1-1 0,-1 0 0,1 1 0,-1-1 0,1 1 0,-1-1 0,1 1 0,-1-1 0,0 1 0,1-1 0,-1 1 0,0-1 0,1 1 0,-1 0 0,0-1 0,0 1 0,0-1 0,0 1 0,1 0 0,-1-1 0,0 2 0,2 21 0,-2-19 0,-1 40 0,-8 63 0,2-35 0,5-57 0,1-6 0,0 1 0,1-1 0,0 0 0,1 11 0,-1-20 0,0 0 0,1 0 0,-1 0 0,0 0 0,0 0 0,0 1 0,0-1 0,0 0 0,0 0 0,0 0 0,0 0 0,0 0 0,0 0 0,1 1 0,-1-1 0,0 0 0,0 0 0,0 0 0,0 0 0,0 0 0,0 0 0,1 0 0,-1 0 0,0 0 0,0 0 0,0 0 0,0 0 0,0 0 0,1 0 0,-1 0 0,0 0 0,0 0 0,0 0 0,0 0 0,1 0 0,-1 0 0,0 0 0,0 0 0,0 0 0,0 0 0,0 0 0,1 0 0,9-6 0,11-11 0,-18 14 0,27-25 0,30-38 0,-39 40 0,2 2 0,0 0 0,32-23 0,-53 45 0,0 0 0,1 0 0,-1 1 0,0-1 0,1 1 0,0 0 0,4-2 0,-6 3 0,-1 0 0,1 0 0,0 0 0,-1 0 0,1 1 0,0-1 0,0 0 0,-1 0 0,1 1 0,0-1 0,-1 0 0,1 1 0,0-1 0,-1 0 0,1 1 0,-1-1 0,1 1 0,-1-1 0,1 1 0,-1 0 0,1-1 0,-1 1 0,1-1 0,-1 1 0,0 0 0,1-1 0,-1 1 0,0 0 0,0-1 0,1 2 0,3 10 0,0 0 0,-1 1 0,0-1 0,2 24 0,-4-25 0,0-1 0,1 0 0,0 0 0,0 0 0,1 0 0,1-1 0,-1 1 0,10 15 0,-12-23 0,1 0 0,0-1 0,0 1 0,0-1 0,0 0 0,1 1 0,-1-1 0,0 0 0,0 0 0,1 0 0,-1-1 0,0 1 0,1 0 0,-1-1 0,1 0 0,-1 0 0,1 1 0,-1-1 0,1-1 0,-1 1 0,1 0 0,2-1 0,7-1 0,-1 0 0,1-1 0,14-5 0,33-16 0,74-43 0,-106 52 0,42-24 0,66-50 0,-76 54 0,-40 25 0,24-18 0,-22 10 0,-22 19 0,-6 5 0,-40 30 0,-7 6 0,29-18 0,-26 31 0,43-46 0,2 0 0,-1 1 0,1 0 0,0 0 0,1 0 0,0 1 0,-4 15 0,8-24 0,0-1 0,1 1 0,-1 0 0,1-1 0,0 1 0,0 0 0,-1-1 0,1 1 0,0 0 0,0 0 0,0-1 0,1 1 0,-1 0 0,0-1 0,1 1 0,-1 0 0,1-1 0,0 1 0,-1 0 0,1-1 0,0 1 0,0-1 0,0 0 0,0 1 0,0-1 0,0 0 0,0 1 0,1-1 0,-1 0 0,0 0 0,1 0 0,-1 0 0,1 0 0,-1 0 0,1-1 0,-1 1 0,1 0 0,0-1 0,2 1 0,1 0 0,0 0 0,0-1 0,0 1 0,0-1 0,0-1 0,0 1 0,-1-1 0,1 1 0,0-2 0,0 1 0,0 0 0,-1-1 0,6-2 0,2-4 0,0 1 0,-1-1 0,0-1 0,0 0 0,-1-1 0,0 0 0,-1 0 0,11-16 0,4-11 0,27-49 0,-24 34 0,-1-1 0,-3-2 0,-3 0 0,-1-1 0,19-104 0,-38 156 0,30-226 0,-30 220 0,0-1 0,-1 1 0,0 0 0,0 0 0,-5-16 0,6 26 0,0-1 0,0 1 0,0-1 0,0 1 0,-1-1 0,1 1 0,0-1 0,0 1 0,0 0 0,0-1 0,-1 1 0,1-1 0,0 1 0,-1-1 0,1 1 0,0 0 0,-1-1 0,1 1 0,0 0 0,-1-1 0,1 1 0,0 0 0,-1-1 0,1 1 0,-1 0 0,1 0 0,-1 0 0,1-1 0,-1 1 0,1 0 0,-1 0 0,1 0 0,-1 0 0,0 0 0,0 0 0,-1 1 0,1-1 0,0 1 0,-1 0 0,1-1 0,0 1 0,0 0 0,0 0 0,0 0 0,-1 0 0,1 0 0,0 1 0,-5 4 0,1 1 0,0 0 0,-6 11 0,-6 22 0,0 0 0,3 1 0,1 1 0,3 0 0,1 1 0,2 0 0,2 1 0,2-1 0,1 1 0,7 61 0,-1-77 0,2-1 0,0 0 0,2 0 0,16 38 0,-21-58 0,1 1 0,0-1 0,0 0 0,0-1 0,0 1 0,1-1 0,0 0 0,1 0 0,0 0 0,-1-1 0,2 1 0,-1-1 0,0-1 0,1 0 0,0 0 0,0 0 0,0 0 0,1-1 0,-1-1 0,1 1 0,0-1 0,0 0 0,-1-1 0,1 0 0,0 0 0,0-1 0,0 0 0,0 0 0,0-1 0,0 0 0,0 0 0,0-1 0,9-3 0,3-1 0,-1-1 0,0-1 0,25-14 0,-35 17 0,0-1 0,-1-1 0,1 1 0,-1-1 0,-1 0 0,1-1 0,-1 0 0,9-14 0,-5 4 0,-1 1 0,8-21 0,-14 29 0,-1 1 0,0-1 0,0 0 0,-1-1 0,0 1 0,0-17 0,-2 25 0,1 0 0,-1 1 0,0-1 0,0 0 0,0 1 0,0-1 0,-1 1 0,1-1 0,0 0 0,0 1 0,0-1 0,0 0 0,-1 1 0,1-1 0,0 1 0,-1-1 0,1 1 0,0-1 0,-1 0 0,1 1 0,-1-1 0,0 1 0,1 0 0,0 0 0,-1 0 0,1-1 0,-1 1 0,1 0 0,-1 0 0,1 1 0,-1-1 0,1 0 0,0 0 0,-1 0 0,1 0 0,-1 0 0,1 0 0,-1 0 0,1 1 0,0-1 0,-1 0 0,1 0 0,-1 1 0,1-1 0,-3 2 0,1 0 0,-1 1 0,1-1 0,0 0 0,0 1 0,0-1 0,-2 4 0,0 4 0,-1 0 0,2 0 0,-1 1 0,1-1 0,1 1 0,0 0 0,0 0 0,1 13 0,0-18 0,1 1 0,1-1 0,-1 1 0,1-1 0,0 0 0,0 1 0,1-1 0,0 0 0,0 0 0,0 0 0,1 0 0,0 0 0,0-1 0,0 1 0,7 7 0,-6-10 0,-1 0 0,1 0 0,0 0 0,0 0 0,0-1 0,1 0 0,-1 1 0,0-2 0,1 1 0,0 0 0,-1-1 0,1 0 0,8 1 0,-4-1 0,-1-1 0,1 0 0,-1 0 0,1-1 0,-1 0 0,0 0 0,10-3 0,10-6 0,0-2 0,0 0 0,26-18 0,48-21 0,-99 50 0,1-1 0,-1 0 0,1 1 0,0 0 0,-1 0 0,1 0 0,0 0 0,0 1 0,0-1 0,-1 1 0,1 0 0,0 0 0,0 0 0,0 1 0,0-1 0,-1 1 0,1 0 0,0 0 0,-1 0 0,1 1 0,3 1 0,3 3 0,-2 1 0,1-1 0,-1 1 0,10 10 0,4 4 0,9 8 0,0 1 0,-2 1 0,27 40 0,-49-63 357,7 13-213,-10-4-4580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0 17487,'0'0'5643,"-14"13"-5092,4-4-470,-205 182 2046,-98 43 1192,298-223-3114,-1-1-1,0-1 1,-31 14-1,5-11-4480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3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31 136 16575,'0'0'6432,"-31"-59"-5872,42 49 8,7-2-160,6-4 0,8-2-216,8-2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3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6 106 10752,'0'0'18646,"-1"13"-18061,0 6-385,-3 86 1340,10-6-1005,0 50-34,-4-163-501,0 0 0,1 0 0,5-18 0,3-11 0,-10 37 0,3-16 0,1 1 0,0-1 0,1 1 0,17-37 0,4-5 0,-22 48 0,1 0 0,0 0 0,2 0 0,11-18 0,-16 28 0,0 1 0,1 0 0,-1 0 0,1 0 0,-1 0 0,1 0 0,1 1 0,-1-1 0,0 1 0,1 0 0,0 1 0,-1-1 0,1 1 0,0 0 0,0 0 0,1 0 0,-1 1 0,0 0 0,10-1 0,21-2 0,-26 2 0,-1 1 0,1 0 0,0 1 0,0 0 0,13 2 0,-16-1 0,0 1 0,0 0 0,0 0 0,0 0 0,-1 1 0,0 0 0,1 0 0,-1 1 0,0 0 0,0 0 0,-1 0 0,1 1 0,-1-1 0,0 1 0,0 1 0,-1-1 0,1 1 0,-1-1 0,-1 1 0,1 0 0,-1 1 0,0-1 0,0 1 0,-1-1 0,0 1 0,2 11 0,-1 16 0,-1 1 0,-2-1 0,-6 46 0,2-34 0,4-44 0,-3 43 0,3-30 0,2-24 0,1-23 981,-3 13-3237,0 14-404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3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11048,'0'0'10177,"9"-11"-9707,28-34 5,-34 41-347,0 0 1,0 0-1,-1 0 0,0 0 1,0-1-1,0 1 0,0-1 0,-1 1 1,2-7-1,3-9 485,-3 13-382,-1 0-1,1 0 1,1 0-1,0 0 1,0 1-1,0 0 1,0 0-1,1 0 1,0 0 0,1 1-1,-1 0 1,1 0-1,12-8 1,-5 4 92,-6 4-52,-1 0 0,1 1 0,0 0 1,1 0-1,7-3 0,-13 7-210,0-1 0,0 1 1,1 0-1,-1-1 0,0 1 0,0 0 1,0 0-1,0 0 0,0 0 0,0 1 1,0-1-1,0 0 0,0 1 0,0 0 1,0-1-1,0 1 0,0 0 0,0 0 1,-1 0-1,1 0 0,0 0 0,-1 0 1,1 1-1,2 2 0,5 7 131,0 0 1,-1 0-1,0 1 1,-1 1-1,0-1 1,7 19-1,-6-12 126,19 30 1,-24-45-319,0 0 0,1 0 0,-1 0 0,1 0 0,0-1 0,0 0 0,0 0 0,5 3 0,-7-5 0,1 1 0,-1-1 0,1 0 0,0 1 0,-1-1 0,1-1 0,0 1 0,0 0 0,0-1 0,0 1 0,-1-1 0,1 0 0,0 0 0,0 0 0,3-1 0,3-1 0,-1-1 0,0 0 0,1 0 0,-2-1 0,1 0 0,0-1 0,-1 1 0,1-2 0,-1 1 0,10-11 0,2-4 0,-1-2 0,16-23 0,-25 32 0,6-17 850,-9 11-5635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4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44 462 11152,'0'0'10487,"-7"-10"-10116,-22-33 13,28 41-312,1 1 0,-1 0 0,0-1-1,0 1 1,0-1 0,1 1 0,-1-1 0,1 1 0,-1-1 0,1 0-1,0 1 1,-1-1 0,1 0 0,0 1 0,0-1 0,0 0 0,0 1-1,1-1 1,-1 1 0,0-1 0,1 0 0,-1 1 0,1-1 0,0 1-1,-1-1 1,1 1 0,0-1 0,0 1 0,0 0 0,0-1 0,2-1 0,5-10 475,-3 2-192,0 1 1,1-1 0,1 1 0,-1 0 0,1 1-1,1-1 1,16-14 0,-15 15 25,0 0 0,0 1 1,1 0-1,0 1 0,0 0 0,1 0 0,19-8 0,-28 14-366,-1 1-1,0-1 1,0 1-1,0-1 1,0 1 0,0 0-1,1-1 1,-1 1-1,0 0 1,0 0-1,0 0 1,1 0-1,-1 0 1,0 0-1,0 1 1,0-1-1,1 0 1,-1 0-1,0 1 1,0-1-1,0 1 1,2 0-1,-2 1 23,1-1 0,-1 0 0,0 1 0,0-1 0,0 1 0,1-1 0,-2 1 0,1 0 0,0-1 0,0 1 0,0 0 0,-1 0 0,1 1 0,1 9 154,0-1-1,-1 0 1,0 22 0,-1-28-183,-7 116-8,2-74 0,3 70 0,3-102 0,1-1 0,0 1 0,0-1 0,2 0 0,0 0 0,0 0 0,2 0 0,-1-1 0,9 14 0,-12-24 0,0-1 0,0 1 0,-1-1 0,1 0 0,1 0 0,-1 0 0,0 0 0,0 0 0,1 0 0,-1-1 0,1 1 0,0-1 0,-1 1 0,1-1 0,0 0 0,0 0 0,-1-1 0,1 1 0,0 0 0,0-1 0,0 0 0,0 0 0,0 0 0,0 0 0,0 0 0,0 0 0,0-1 0,0 0 0,0 1 0,4-3 0,5-1 0,1-1 0,-2 0 0,1-1 0,-1-1 0,17-11 0,-18 11 0,-1 0 0,0 0 0,0 0 0,-1-1 0,0-1 0,-1 0 0,1 0 0,-1 0 0,-1 0 0,8-17 0,0-7 0,-1 0 0,-2 0 0,8-42 0,11-106 0,-25 140 0,1 11 0,1 1 0,15-37 0,-21 62 0,1 0 0,0 0 0,0 0 0,1 0 0,-1 0 0,1 0 0,0 1 0,0 0 0,0-1 0,0 1 0,1 0 0,-1 0 0,1 1 0,0-1 0,-1 1 0,1 0 0,0 0 0,1 0 0,-1 0 0,8-1 0,-7 2 0,1 0 0,0 0 0,-1 0 0,1 1 0,0 0 0,0 0 0,0 0 0,-1 1 0,1 0 0,0 0 0,-1 0 0,1 1 0,-1 0 0,1 0 0,8 5 0,14 9 0,-2 1 0,0 2 0,36 32 0,-59-34 908,-3-8-4878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4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209 146 10152,'0'0'5916,"3"-10"-5614,9-30-17,-11 39-171,-1-1 0,1 0 0,-1 0 0,0 0 0,1 0 0,-1 0 0,0 0 0,0 0 0,0 1 0,0-1-1,0 0 1,-1 0 0,1 0 0,-1 0 0,1 0 0,-2-2 0,1 3-16,0 0 0,1 0 0,-1 0 0,0 0 0,0 0 0,0 0 0,0 1 0,0-1 0,0 0 0,0 1 0,0-1 0,0 1 0,0-1 0,0 1 0,0-1 0,-1 1 0,1 0 0,0-1 0,-2 1 1,0 0 33,-1 0 1,0 0 0,1 0 0,-1 1 0,1-1 0,-1 1 0,1 0 0,-1 0 0,1 0 0,-1 1 0,1-1 0,0 1 0,0 0 0,-4 2 0,-12 14 582,1 2 0,-27 34 1,37-43-493,1 0 1,0 0-1,0 0 1,1 1 0,1 0-1,0 1 1,1-1-1,0 1 1,1-1 0,-2 15-1,4-21-134,1-1 0,-1 0 0,1 1 1,0-1-1,0 0 0,1 1 0,0-1 0,0 0 0,0 1 0,0-1 0,1 0 0,0 0 0,0 0 1,1 0-1,-1-1 0,1 1 0,0-1 0,0 1 0,0-1 0,1 0 0,0 0 0,-1 0 1,1-1-1,1 1 0,-1-1 0,0 0 0,7 3 0,-5-3-4,1 0 1,-1-1-1,0 0 1,1 0-1,0 0 0,0-1 1,-1 0-1,1 0 0,0-1 1,0 0-1,0 0 0,0 0 1,-1-1-1,1 0 1,0-1-1,0 1 0,-1-1 1,1-1-1,-1 1 0,0-1 1,0 0-1,11-7 0,6-6 137,-1-2 0,0 0 0,-2-1 0,22-25 0,-39 42-210,6-9-7,1 1-1,-1-2 0,-1 1 0,0-1 0,-1 0 0,0-1 1,9-23-1,-14 30-5,0 0 1,0 0 0,-1-1-1,0 1 1,0 0 0,-1-1-1,0 1 1,0-1 0,0 1-1,-1 0 1,0-1 0,0 1-1,-1 0 1,0 0 0,0 0-1,0 0 1,-1 0 0,1 0-1,-7-9 1,6 11 0,0 0 0,0 0 0,0 0 0,-1 0 0,0 0 0,1 1 0,-1 0 0,0-1 0,-1 1 0,1 1 0,0-1 0,-1 1 0,0-1 0,1 1 0,-1 1 0,-6-2 0,4 1 0,-1 2 0,1-1 0,-1 1 0,1 0 0,-1 1 0,1-1 0,0 2 0,-1-1 0,1 1 0,-10 3 0,5 0 0,0-1 0,0 1 0,-13 8 0,21-10 0,0-1 0,0 1 0,1 0 0,-1 0 0,1 0 0,-1 0 0,1 1 0,0-1 0,1 1 0,-1 0 0,1 0 0,-4 6 0,6-4 868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5:02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0 12256,'0'0'1458,"-7"11"-1270,-11 12 908,-27 50 0,44-71-1028,0-1 0,1 1 0,-1-1 0,1 1 0,0-1 0,-1 1-1,1-1 1,0 1 0,0-1 0,0 1 0,0 0 0,0-1 0,1 1 0,-1-1 0,0 1 0,1-1-1,0 2 1,2 14 1111,-3-15-1111,1 0-1,-1 0 0,1 0 1,-1-1-1,1 1 0,0 0 1,0-1-1,0 1 0,0-1 1,0 1-1,0-1 0,0 1 1,1-1-1,-1 0 0,2 2 1,24 19 724,-22-18-702,143 96 1632,-129-83-1556,0-1 0,-2 2 1,0 0-1,-1 2 1,-1-1-1,13 23 0,2 10 253,32 76 0,-40-69-109,-2 0 1,16 88-1,-31-115-197,-1 0 0,-1 1 0,-3 0 0,0-1 0,-2 1 0,-1-1 1,-2 0-1,-1 0 0,-2 0 0,-22 59 0,4-15 140,-14 35 149,4-39 150,-87 131 1,47-111 81,75-91-628,1-4 108,5-11-33,3-9-3824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4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11856,'0'0'7290,"-6"15"-6797,5-13-471,-7 18 190,0 1 1,2 0-1,0 0 1,-3 25-1,-25 318 3431,37-243-2103,0-30 698,-3-91-2218,0 0-1,0 0 1,0-1-1,0 1 0,0 0 1,0 0-1,0-1 1,1 1-1,-1 0 1,0 0-1,0-1 0,0 1 1,0 0-1,1 0 1,-1 0-1,0 0 0,0-1 1,1 1-1,-1 0 1,0 0-1,0 0 0,1 0 1,-1 0-1,0 0 1,0 0-1,1-1 0,-1 1 1,0 0-1,1 0 1,-1 0-1,0 0 0,0 0 1,1 0-1,-1 0 1,0 1-1,1-1 0,-1 0 1,0 0-1,0 0 1,1 0-1,-1 0 0,0 0 1,0 0-1,1 1 1,-1-1-1,0 0 0,0 0 1,0 0-1,1 0 1,-1 1-1,0-1 0,0 0 1,0 0-1,0 1 1,1-1-1,-1 0 0,0 0 1,0 1-1,0-1 1,0 0-1,0 0 0,0 1 1,0-1-1,0 1 1,8-18-3628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4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11856,'0'0'20663,"11"-1"-20456,41 2-196,0 2 0,60 12 0,-89-11-11,100 15 0,-104-18 0,0 0 0,-1-1 0,1-1 0,30-5 0,6-2 0,-38 4 0,-16 4 0,-1 0 0,1-1 0,0 1 0,-1 0 0,1 0 0,0-1 0,-1 1 0,1 0 0,0-1 0,-1 1 0,1-1 0,-1 1 0,1-1 0,-1 1 0,1-1 0,-1 1 0,1-1 0,-1 1 0,0-1 0,1 0 0,-1 1 0,0-1 0,1-1 0,-1 1 354,1 0-192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4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10752,'0'0'14027,"14"2"-13303,6 2-515,236 33 3999,-139-33-2603,-100-4-1358,1-1-1,-1-1 1,0-1 0,29-8 0,-20 1 609,-12 3-5676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4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349 244 9144,'0'0'10205,"-1"-12"-9825,-5-55 372,5 58-502,0 1 0,-1-1 0,0 1 0,0 0 0,-1-1 0,0 2 0,-1-1 0,0 0 0,0 1 0,-1-1 0,1 1 0,-12-12 0,11 14-113,0 1 0,0-1 0,0 1 1,-1 0-1,1 1 0,-1-1 0,0 1 0,0 0 0,0 1 0,0-1 0,-1 1 0,1 0 0,-1 1 1,1 0-1,-1 0 0,-12 0 0,14 0-51,0 1 0,1 0 0,-1 0 0,0 0-1,1 0 1,-1 1 0,0 0 0,1 0 0,-1 0 0,1 1 0,-1-1 0,1 1 0,-1 0 0,1 0 0,0 1 0,0-1 0,-5 5-1,2 0 45,-1 0 75,0 0 0,1 0 1,0 1-1,0 0 0,1 0 1,0 0-1,0 1 0,-6 14 1,8-13-129,1 0 0,0 0 0,1 0 0,0 0-1,1 0 1,-1 0 0,2 0 0,0 1 0,0-1 0,1 0 0,0 0 0,1 1 0,0-1 0,0 0 0,1 0 0,1-1 0,-1 1 0,2-1 0,-1 0 0,1 0-1,7 9 1,-3-5 29,0-1 0,1 0 0,0-1-1,1 0 1,0 0 0,1-1 0,0-1-1,1 0 1,0-1 0,0 0 0,1-1-1,-1 0 1,24 7 0,-8-6-106,0-1 0,53 7 0,-68-13 0,0 0 0,0-2 0,0 1 0,0-2 0,0 0 0,0 0 0,0-2 0,14-4 0,-2-1 574,-17 6-5168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4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9344,'0'0'17297,"15"-5"-16740,17-3-117,0 1 0,0 1 1,0 2-1,37 0 0,49 11 751,44 1-61,371-33-248,-319 13-725,44 4-157,-201 9 0,-39 0 0,-1 0 0,0-2 0,1 0 0,-1 0 0,0-2 0,19-4 0,-33 6 71,0 0 1,-1-1-1,1 1 1,-1 0-1,0-1 1,1 1-1,-1-1 1,0 0-1,0 1 1,0-1-1,2-3 1,8-13-4901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4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8336,'0'0'11993,"5"10"-11404,0 2-394,-1 0-1,0 0 1,-1 0 0,0 0-1,2 22 1,-2 15 461,15 150 2967,-16-174-2953,-2-21-411,0 1 0,0 0 0,1 0 0,-1-1 1,4 10-1,-3-9-63,0-1 0,0 1 1,-1 0-1,1 0 0,-1 0 1,0 5-1,0-5 112,0 0 0,0 0 0,0 1-1,1-1 1,2 6 0,-2-18-184,2-1 1,-1 1-1,1 0 1,0 0-1,7-12 0,5-13 78,0-1-202,2 2 0,42-58 0,-38 63 0,1 0 0,1 2 0,28-24 0,-30 30 0,0 1 0,1 0 0,37-20 0,-57 36 0,0 0 0,0 0 0,0 0 0,0 0 0,0 1 0,0-1 0,0 1 0,1-1 0,-1 1 0,0 0 0,0 0 0,0 0 0,1 0 0,-1 0 0,0 0 0,0 1 0,0-1 0,1 1 0,1 0 0,-1 1 0,0-1 0,-1 1 0,1 0 0,-1 0 0,0 0 0,1 0 0,-1 1 0,0-1 0,0 0 0,0 1 0,-1-1 0,3 4 0,2 7 0,-1 0 0,0 1 0,0-1 0,3 23 0,-7-35 0,11 87 0,-1-9 0,-6-52 0,-3-13 0,1-1 0,0 1 0,1-1 0,7 20 0,-11-33 7,0 0 0,0 0 0,1 0 1,-1 0-1,0 0 0,0 1 0,0-1 0,0 0 0,0 0 0,0 0 0,0 0 1,0 0-1,1 0 0,-1 0 0,0 0 0,0 0 0,0 0 0,0 0 0,0 0 1,1 0-1,-1 0 0,0 0 0,0 0 0,0 0 0,0 0 0,0 0 0,1 0 1,-1 0-1,0 0 0,0 0 0,0 0 0,0 0 0,0 0 0,0 0 1,1 0-1,-1 0 0,0 0 0,0 0 0,0 0 0,0 0 0,0 0 0,0 0 1,0-1-1,1 1 0,-1 0 0,0 0 0,0 0 0,0 0 0,0 0 0,0 0 1,0 0-1,0-1 0,0 1 0,0 0 0,0 0 0,0 0 0,0 0 0,0 0 1,0-1-1,0 1 0,0 0 0,0 0 0,0 0 0,0 0 0,0 0 0,0-1 1,0 1-1,0 0 0,6-21 485,0-17-5411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7:4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9744,'0'0'15615,"7"-13"-15137,53-104 902,-56 110-1228,1 1 1,0-1 0,1 1 0,-1 0-1,1 0 1,0 1 0,1 0 0,-1 0-1,1 0 1,0 1 0,1 0 0,-1 0 0,1 1-1,-1 0 1,1 0 0,0 1 0,0 0-1,0 0 1,0 1 0,0 0 0,1 0 0,-1 1-1,10 1 1,-14 0-98,0 0 0,0 1-1,0-1 1,0 1 0,0 0 0,0 0 0,-1 0-1,1 1 1,-1 0 0,0-1 0,1 1 0,-1 0-1,3 5 1,6 7 424,18 28 0,-15-20-328,-5-9-151,0 0 0,1 0 0,0-1 0,22 18 0,-26-26 0,-1 0 0,1-1 0,0 0 0,0 0 0,1-1 0,-1 0 0,1 0 0,-1-1 0,1 0 0,0 0 0,0 0 0,10-1 0,-9 0 0,0-1 0,-1 0 0,1-1 0,-1 0 0,1 0 0,-1-1 0,0 0 0,1-1 0,-1 1 0,14-8 0,-11 3 0,0 1 0,-1-2 0,0 1 0,0-2 0,-1 1 0,15-18 0,-17 17 0,13-13 0,19-30 0,-34 43 0,1-1 0,-1 1 0,-1-1 0,0 0 0,0 0 0,4-21 0,-4 9-3935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0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8032,'0'0'7645,"-3"10"-7289,0 4-176,2-9-43,0 0 0,0-1 0,-1 1 0,0 0 0,1-1 0,-1 1 0,-1-1 0,1 1 0,-5 5 0,6-7 282,1 0-1,-1 0 0,1 0 0,-1 0 0,1 0 0,0 0 0,0 0 0,1 0 0,0 4 0,-1 7 1057,2 0-1086,-1 0 0,2 0 0,6 22 0,-1-2 58,7 31 311,18 94 681,-15-74-139,-17-83-1275,2 7 766,-1-18 62,33-164 585,-33 163-1373,0 0 0,0 1 0,0 0 1,1-1-1,1 1 0,-1 0 0,2 0 1,-1 1-1,1-1 0,0 1 0,1 0 1,0 0-1,13-12 0,41-25-65,-32 17 0,-17 17 0,0 1 0,20-16 0,13 5 0,-15 9 0,-28 11 0,1 0 0,0 0 0,0 1 0,0-1 0,0 1 0,0-1 0,0 1 0,0 0 0,0 0 0,0 0 0,0 0 0,0 0 0,0 0 0,0 1 0,0-1 0,0 0 0,0 1 0,0 0 0,-1 0 0,1-1 0,0 1 0,0 0 0,-1 0 0,1 0 0,0 1 0,-1-1 0,1 0 0,-1 1 0,0-1 0,1 1 0,-1-1 0,0 1 0,2 3 0,3 5 0,0 0 0,-1 0 0,0 1 0,4 14 0,-1-2 0,1 4 0,14 28 0,-21-50 0,-1 0 0,0 1 0,0-1 0,1 11 0,-1-1 0,9 70-41,6 25-4007,-15-105 3437,0 9 241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1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15 142 8936,'0'0'9973,"-3"11"-9593,-9 30 1,29-64 3665,5-1-2883,33-29 1,6 7 268,-59 44-1383,-1 1 0,1 0 0,0-1 0,0 1 0,0 0 0,0 0-1,0 1 1,0-1 0,0 0 0,1 1 0,-1-1 0,0 1 0,0 0 0,1 0 0,-1 0 0,0 0 0,0 0-1,0 0 1,1 0 0,-1 1 0,0-1 0,4 2 0,-2 0 28,0-1-1,-1 1 1,1 0 0,0 0-1,-1 1 1,0-1 0,1 1 0,-1 0-1,0 0 1,0 0 0,3 4-1,9 11 437,2-1 0,0 0 0,23 17 0,-36-31-475,1 1-1,-1-1 0,1 0 0,0-1 0,0 1 0,0-1 1,0 0-1,1-1 0,-1 1 0,1-1 0,-1 0 1,1 0-1,-1-1 0,1 1 0,-1-1 0,1-1 1,5 0-1,-3 0 6,-1-1 0,1 0 0,-1 0 0,0 0 0,0-1 0,0 0 0,0-1 1,0 1-1,-1-1 0,1-1 0,9-8 0,-6 4-43,-1 1 0,0-1 0,0-1 0,-1 0 0,0 0 0,-1 0 0,0-1 0,7-17 0,-12 25 79,-1 1-1,1 0 1,0-1-1,0 1 1,0 0-1,0 0 1,0 0-1,0 0 1,1 1-1,3-3 1,12-7-4943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1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10752,'0'0'17982,"11"3"-17736,36 11-8,-44-13-203,0 0 0,0-1 0,0 0 0,0 0 0,0 0 1,0 0-1,0 0 0,0 0 0,0-1 0,0 0 0,-1 1 0,1-1 1,0 0-1,4-3 0,8-1 132,-6 2-88,38-10 469,53-7 0,-91 19-459,-1 0 0,1 0 1,-1 1-1,1 0 0,-1 0 0,1 1 0,16 4 0,-5-1 169,-18-4-219,1 0-1,-1 0 0,0 0 1,0 1-1,0-1 1,0 1-1,0 0 0,0-1 1,0 1-1,0 0 1,3 2-1,-5-2-62,1-1 0,-1 1 1,1-1-1,-1 0 0,1 1 0,-1-1 1,0 1-1,1-1 0,-1 0 0,1 1 1,0-1-1,-1 0 0,1 0 0,-1 1 1,1-1-1,-1 0 0,1 0 0,0 0 1,-1 0-1,1 0 0,-1 0 0,1 0 1,0 0-1,-1 0 0,1 0 0,-1 0 1,1 0-1,0 0 0,-1-1 0,1 1 1,-1 0-1,1 0 0,-1-1 0,1 1 1,-1 0-1,1-1 0,-1 1 0,1 0 1,-1-1-1,1 1 0,-1-1 0,0 1 1,1-1-1,-1 1 0,0-1 0,1 1 1,-1-1-1,0 1 0,1-1 0,-1 1 0,0-1 1,0 0-1,0 1 0,0-1 0,0 1 1,0-1-1,0 0 0,0 1 0,0-2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0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0 819 9440,'0'0'7873,"13"-7"-7499,3-1-248,-9 4-61,1 1 0,-1-1 0,-1-1 0,1 1 0,0-1-1,-1 0 1,0-1 0,0 1 0,7-11 0,-1 1 178,-2-1 0,0 0 0,-1-1 0,-1 0 1,9-25-1,21-93 1077,-27 91-824,-7 25-56,-1-1 1,-2 0-1,0 0 1,0 0-1,-5-30 1,1-19 2124,3 68-2497,0-1 0,0 1 0,0 0 1,0 0-1,0-1 0,0 1 1,1 0-1,-1 0 0,0 0 1,1-1-1,-1 1 0,1 0 1,-1 0-1,1 0 0,0 0 1,-1 0-1,1 0 0,0 0 1,0 0-1,0 0 0,-1 0 1,1 1-1,0-1 0,2-1 1,-1 2 9,0-1 0,0 0 0,0 0 0,0 1 0,1 0 0,-1-1 0,0 1 0,0 0 0,0 0 0,1 0 0,-1 0 1,4 1-1,0 0 40,-1 1 0,1-1 0,0 1 0,0 0 0,-1 1 0,1 0 0,-1-1 0,0 2 0,7 4 0,-2 2 52,-1 0 0,0 1 1,-1 0-1,0 1 0,10 21 0,26 68 720,-20-25-890,-17-51 0,1 0 0,2 0 0,0-1 0,13 23 0,-16-37 0,-1 0 0,2-1 0,-1 0 0,1 0 0,0-1 0,1 0 0,0 0 0,0-1 0,1 0 0,0-1 0,0 0 0,0 0 0,1-1 0,0-1 0,0 1 0,22 4 0,-28-9 0,0 0 0,0 0 0,0 0 0,0-1 0,0 1 0,-1-1 0,1 0 0,0-1 0,0 1 0,-1-1 0,1 0 0,-1 0 0,1 0 0,-1-1 0,6-4 0,-3 2 0,0-1 0,-1 1 0,1-1 0,-1 0 0,-1-1 0,1 0 0,8-13 0,-4 0 0,0-1 0,-1 0 0,-2-1 0,0 1 0,7-44 0,-11 49 0,-2 1 0,0 0 0,0-1 0,-1 1 0,-1 0 0,-1-1 0,0 1 0,-1 0 0,-9-25 0,11 37 0,0 0 0,0 0 0,0 0 0,-1 1 0,1-1 0,-1 1 0,1-1 0,-1 1 0,0-1 0,0 1 0,-4-3 0,6 5 0,-1-1 0,0 1 0,1 0 0,-1-1 0,1 1 0,-1 0 0,0 0 0,1 0 0,-1-1 0,0 1 0,0 0 0,1 0 0,-1 0 0,0 0 0,1 0 0,-1 1 0,0-1 0,1 0 0,-1 0 0,-1 1 0,1 0 0,-1 0 0,0 0 0,0 0 0,1 0 0,-1 0 0,1 1 0,-1-1 0,1 1 0,0-1 0,-2 3 0,-3 6 0,-1 0 0,2 1 0,-1 0 0,2 0 0,-1 1 0,2-1 0,-1 1 0,2 0 0,0 0 0,0 0 0,1 0 0,0 21 0,3 2 0,1 0 0,1-1 0,12 42 0,-10-58 0,0 0 0,2-1 0,0 1 0,1-2 0,13 19 0,-14-21 0,-3-7 0,0-1 0,-1 0 0,2 0 0,9 8 0,6 6 0,-19-18 0,0 0 0,1-1 0,-1 0 0,1 1 0,-1-1 0,1 0 0,-1 0 0,1 0 0,0 0 0,-1-1 0,1 1 0,0-1 0,0 1 0,0-1 0,-1 0 0,1 0 0,0-1 0,0 1 0,0 0 0,-1-1 0,1 0 0,0 1 0,3-3 0,2 1 0,0-1 0,0-1 0,0 0 0,0 0 0,0 0 0,10-9 0,3-6 0,0-1 0,-2 0 0,0-2 0,-2 0 0,0-1 0,-1-1 0,-2-1 0,23-50 0,21-36 0,-30 61 0,-21 37 0,0-1 0,1 0 0,12-16 0,-17 28 0,0 0 0,0 1 0,1 0 0,-1-1 0,0 1 0,1 0 0,-1 0 0,1 1 0,-1-1 0,1 1 0,0 0 0,4 0 0,-5 0 0,0 1 0,0 0 0,-1 0 0,1 0 0,0 0 0,-1 0 0,1 0 0,-1 1 0,1-1 0,-1 1 0,0 0 0,0 0 0,0 0 0,0 0 0,0 0 0,0 0 0,0 0 0,0 1 0,-1-1 0,0 0 0,1 1 0,-1 0 0,0-1 0,0 1 0,0 0 0,0-1 0,-1 1 0,1 6 0,0 5 0,-1 1 0,0-1 0,-1 1 0,-5 23 0,2-5 0,1-3 0,-2-1 0,-9 36 0,11-54 0,-1-1 0,0 0 0,0 0 0,-1 0 0,0 0 0,0-1 0,-1 0 0,-1 0 0,-10 11 0,16-18 0,-1 0 0,0-1 0,1 0 0,-1 1 0,0-1 0,0 0 0,0 0 0,0 0 0,0 0 0,0 0 0,-1 0 0,1-1 0,0 1 0,0-1 0,0 1 0,-1-1 0,1 0 0,0 0 0,0 0 0,-1 0 0,-2-1 0,-2-1 0,-1 0 0,1-1 0,-1 0 0,-11-6 0,-6-3 0,25 12 0,0 1 0,0-1 0,0 0 0,1 0 0,-1 0 0,0 0 0,0 0 0,0 0 0,0 1 0,0-1 0,0 0 0,0 0 0,0 0 0,0 0 0,0 1 0,0-1 0,0 0 0,0 0 0,0 0 0,0 0 0,0 0 0,0 1 0,0-1 0,0 0 0,0 0 0,0 0 0,0 0 0,-1 0 0,1 1 0,0-1 0,0 0 0,0 0 0,0 0 0,0 0 0,0 0 0,0 0 0,0 0 0,-1 0 0,1 1 0,0-1 0,0 0 0,0 0 0,0 0 0,0 0 0,-1 0 0,1 0 0,0 0 0,0 0 0,0 0 0,0 0 0,0 0 0,-1 0 0,1 0 0,0 0 0,0 0 0,0 0 0,0 0 0,0 0 0,-1 0 0,1 0 0,0 0 0,6 10 0,4-4 0,-1 0 0,1 0 0,0-1 0,0 0 0,0-1 0,1 0 0,0-1 0,0 0 0,0-1 0,0 0 0,0 0 0,0-2 0,17 1 0,-15-2 0,0 0 0,0-1 0,-1-1 0,1 1 0,-1-2 0,1 0 0,-1 0 0,0-2 0,-1 1 0,1-1 0,15-12 0,-7 4 0,-9 7 0,-2 0 0,1 0 0,-1-1 0,0 0 0,15-18 0,-6 1 0,81-121 0,-83 120 0,-9 17 0,-1 0 0,-1 0 0,7-15 0,-11 179 0,-2-143 0,2 0 0,0 0 0,1 0 0,0 0 0,0 0 0,1-1 0,1 1 0,0-1 0,9 18 0,-12-28 0,0 0 0,0 0 0,0 0 0,0 0 0,0-1 0,0 1 0,0 0 0,0-1 0,1 1 0,-1-1 0,0 1 0,0-1 0,0 0 0,1 0 0,-1 1 0,0-1 0,0 0 0,1 0 0,-1 0 0,0 0 0,0 0 0,1-1 0,-1 1 0,0 0 0,0 0 0,1-1 0,-1 1 0,0-1 0,0 1 0,0-1 0,0 0 0,2-1 0,3-1 0,-1 0 0,0-1 0,0 1 0,0-1 0,5-6 0,7-10 0,-2-1 0,18-30 0,-17 24 0,23-28 0,-37 53 0,0 0 0,-1 0 0,1 0 0,0 0 0,0 1 0,1-1 0,-1 1 0,0-1 0,5-1 0,-7 3 0,1-1 0,0 1 0,0 0 0,-1 0 0,1 0 0,0 0 0,-1 0 0,1 0 0,0 0 0,-1 0 0,1 1 0,0-1 0,0 0 0,-1 0 0,1 0 0,0 1 0,-1-1 0,1 0 0,-1 1 0,1-1 0,-1 1 0,1-1 0,0 1 0,-1-1 0,1 1 0,-1-1 0,0 1 0,1-1 0,-1 1 0,1-1 0,-1 1 0,0 0 0,0-1 0,1 1 0,-1 0 0,0-1 0,0 1 0,0 0 0,1-1 0,-1 1 0,0 0 0,0 1 0,12 61 0,-8-39 0,1 0 0,0 0 0,2-1 0,15 35 0,-20-54 0,0 0 0,0 0 0,1-1 0,-1 1 0,1-1 0,0 0 0,0 0 0,0 0 0,0 0 0,1 0 0,6 4 0,-8-6 0,0 0 0,0 0 0,0-1 0,0 1 0,0 0 0,1-1 0,-1 0 0,0 1 0,0-1 0,0 0 0,1 0 0,-1 0 0,0 0 0,0-1 0,0 1 0,1 0 0,-1-1 0,0 0 0,0 1 0,0-1 0,0 0 0,0 0 0,0 0 0,0-1 0,2 0 0,3-5 0,1 1 0,-1-1 0,-1 0 0,1 0 0,-1-1 0,9-15 0,25-56 0,-29 57 0,21-58 0,-2 0 0,28-131 0,-36 128 0,14-61 0,-36 140 0,-4 13 0,-4 15 0,8-23 0,-15 60 0,3 0 0,-8 120 0,21-146 0,1 0 0,2 0 0,1-1 0,19 63 0,-22-90 0,1 0 0,0-1 0,0 1 0,1-1 0,-1 0 0,2 1 0,-1-2 0,1 1 0,-1 0 0,10 7 0,-12-12 0,0 0 0,0 0 0,0 0 0,0 0 0,-1-1 0,1 1 0,0-1 0,0 1 0,0-1 0,0 0 0,0 1 0,0-1 0,0 0 0,0-1 0,0 1 0,0 0 0,0 0 0,0-1 0,0 0 0,0 1 0,0-1 0,0 0 0,0 0 0,0 0 0,2-2 0,7-3 0,-1-1 0,-1 0 0,10-9 0,-15 12 0,24-24 0,-1-1 0,-1-2 0,-1-1 0,-2-1 0,34-64 0,57-133 0,-91 175 0,-18 41 0,0 1 0,1 0 0,10-16 0,-19 37 0,0 0 0,1 1 0,0-1 0,1 1 0,-1 16 0,0-7 0,-17 213 0,19-198 0,1 0 0,1 1 0,2-2 0,17 66 0,-19-93 0,0 1 0,0 0 0,0-1 0,1 0 0,0 1 0,0-1 0,0 0 0,1 0 0,0-1 0,6 7 0,-8-9 0,0 0 0,1 0 0,-1 0 0,1-1 0,0 1 0,-1-1 0,1 0 0,0 0 0,0 0 0,0 0 0,0 0 0,0 0 0,0-1 0,0 1 0,0-1 0,0 0 0,1 0 0,-1 0 0,0-1 0,0 1 0,4-2 0,-1 1 71,-1-1 1,1 0-1,-1-1 0,1 1 1,-1-1-1,0 0 0,0-1 1,0 1-1,-1-1 0,1 0 1,6-7-1,-6 6-874,-1-1 0,0 1-1,-1-1 1,1 1-1,4-13 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1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10040,'0'0'14239,"10"-3"-13895,10-2-25,-1-1-1,1-1 0,30-17 1,-39 18-107,0 0 1,1 1 0,0 0 0,0 0 0,0 1 0,0 1 0,1 0 0,24-2-1,-18 5 65,-16-1-204,0 1-1,1 0 1,-1 0 0,1 0 0,-1 0 0,1 1-1,-1-1 1,0 1 0,1 0 0,-1 0 0,0 0-1,1 0 1,-1 1 0,0-1 0,0 1 0,0 0-1,3 2 1,-5-2 1,1-1 0,0 1-1,0-1 1,0 1 0,-1-1-1,1 0 1,0 0 0,1 0-1,-1 0 1,0 0 0,0-1 0,0 1-1,0-1 1,5 1 0,9-4-4308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1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433 135 8536,'0'0'11230,"-5"-10"-10926,-17-32-7,19 38-222,1 1-1,-1-1 1,1 1-1,-1 0 0,0 0 1,0 0-1,0 0 1,-1 1-1,1-1 0,-5-2 1,-7-5 274,9 6-198,-1 0-1,1 1 0,-1-1 0,0 2 0,0-1 1,0 1-1,0 0 0,-8-1 0,-7-3 156,15 5-188,0 0 1,-1 0-1,1 1 1,0-1-1,-1 2 0,1-1 1,-1 1-1,1 0 1,0 1-1,-1-1 1,1 1-1,-7 4 1,4-2 10,-1 0 1,1 1 0,1 1-1,-1-1 1,1 2 0,0-1-1,-12 12 1,14-10-25,1-1 0,0 1 0,1 0 0,0 1 0,0-1 0,1 1 0,-5 12 0,3-5 134,1 1 0,0 0 0,-2 22 0,6-33-158,1-1-1,0 1 1,0 0 0,0-1 0,0 1-1,1-1 1,0 1 0,0-1 0,1 1-1,-1-1 1,1 1 0,1-1 0,-1 0-1,1 0 1,-1 0 0,1-1 0,5 7-1,-3-5-20,1 0-1,0-1 0,0 0 1,1 0-1,0 0 0,-1 0 1,1-1-1,1 0 0,-1-1 0,1 0 1,10 3-1,148 38 798,-129-36-603,-6 1-3,-20-5-137,1-1 0,-1 0 0,1-1 0,0 0 1,0-1-1,0 0 0,0-1 0,0 0 0,20-3 0,-28 1-330,-1 1 1,1-1-1,-1 0 1,0 0-1,0-1 1,0 1-1,6-6 1,-5 4-2739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9344,'0'0'11714,"10"6"-11234,32 16-17,-39-20-349,0-1 1,0 0 0,0 0 0,0 0 0,0 0 0,0 0-1,0-1 1,1 0 0,-1 1 0,0-1 0,0-1 0,1 1-1,-1 0 1,6-2 0,8 0 360,47 3 574,-28 1-542,0-2 0,53-7-1,-20-6-43,-24 4-38,87-5 0,-55 15-27,0 3-1,122 21 0,-122-13-110,1-3-1,1-4 0,117-6 1,-77-14 270,-79 9-266,-35 5-223,0-1 1,0 1 0,0-1 0,0 0-1,7-4 1,16-5 423,-27 10-952,5 0 1626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2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9240,'0'0'14649,"9"-10"-14312,6-8-180,32-35 941,-46 53-1045,-1-1 1,1 0 0,-1 1 0,1-1 0,0 0 0,0 1-1,-1-1 1,1 1 0,0-1 0,0 1 0,0-1-1,0 1 1,-1 0 0,1-1 0,0 1 0,0 0 0,0 0-1,0 0 1,0-1 0,0 1 0,0 0 0,0 0 0,0 1-1,0-1 1,0 0 0,0 0 0,-1 0 0,3 1-1,-2 0-15,0 0-1,0-1 1,-1 1-1,1 0 0,0 0 1,0 0-1,-1 0 1,1 0-1,-1 0 0,1 0 1,-1 0-1,1 0 1,-1 0-1,0 0 0,1 0 1,-1 0-1,0 0 1,0 1-1,0-1 0,0 0 1,0 0-1,0 0 1,0 0-1,0 2 0,-3 26 327,2-1-1,1 1 0,2 0 0,6 40 0,-4-54-125,1 0-1,1-1 0,0 1 1,1-1-1,8 14 0,-12-24-173,0 0 1,1 0-1,-1-1 0,1 1 0,0-1 0,0 0 0,0 0 0,0 0 0,6 3 1,-1-1 80,1 0 1,0-1 0,14 5-1,48 7 174,-69-16-319,0 0 0,1 0 0,-1 1 0,1-2 0,-1 1 0,1 0 0,-1-1 0,1 0 0,-1 0 0,0 0 0,1 0 0,-1 0 0,0-1 0,0 1 0,0-1 0,0 0 0,0 0 0,0 0 0,-1 0 0,1 0 0,-1-1 0,1 1 0,2-5 0,0 0 0,1-1 0,-1 0 0,0-1 0,0 1 0,-1-1 0,-1 0 0,4-12 0,1-12 0,-3-2 0,-1 1 0,-1 0 0,-4-60 0,1 44 0,0 47 0,0 0 0,0 1 0,0-1 0,1 0 0,-1 0 0,1 0 0,0 1 0,0-1 0,0 1 0,0-1 0,0 0 0,0 1 0,1 0 0,-1-1 0,1 1 0,0 0 0,-1 0 0,1 0 0,0 0 0,0 0 0,1 0 0,-1 0 0,0 1 0,1-1 0,-1 1 0,0 0 0,1-1 0,0 1 0,-1 0 0,1 1 0,0-1 0,4 0 0,13 1 0,0 2 0,0 0 0,0 1 0,27 8 0,-23-8 0,-23-3 0,0 1 0,1-1 0,-1 0 0,1 0 0,-1 0 0,0 0 0,1 0 0,-1-1 0,0 1 0,1 0 0,-1 0 0,1-1 0,-1 1 0,0-1 0,2 0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2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55 8840,'0'0'12386,"-10"5"-11950,-6 4-3,0 0 1,0 2-1,-22 19 0,7-5 593,20-17-438,0 1 0,-13 13 0,3 1 167,13-16-539,1 0-1,0 0 1,0 1-1,1 0 0,0 0 1,1 1-1,0-1 1,-6 15-1,10-21-178,1 1-1,0-1 1,0 1 0,0-1 0,0 1-1,0-1 1,0 1 0,1-1-1,-1 1 1,1-1 0,0 0-1,0 1 1,0-1 0,0 0-1,0 0 1,0 1 0,1-1-1,-1 0 1,1 0 0,-1-1-1,1 1 1,0 0 0,0 0-1,3 2 1,-1-1 8,1 1 0,-1-1-1,1 0 1,0 0 0,0-1 0,0 1-1,0-1 1,0 0 0,1-1 0,5 2-1,0-2 12,1-1 0,0 0 0,-1-1-1,1 0 1,-1-1 0,1 0-1,-1-1 1,0 0 0,0-1-1,0 0 1,-1 0 0,1-1 0,10-8-1,-11 8 4,-1-1 0,0-1 0,-1 1 0,1-2 0,-1 1 0,-1-1 0,1 0 0,-1-1 0,-1 1 0,1-1 0,-2-1 0,1 1 0,7-19 0,-10 16 13,0-1 0,-1 1 0,0-1 0,-1 1 0,-1-1 0,0 0 0,0 1 1,-1-1-1,-1 0 0,0 1 0,-5-14 0,6 23-72,1 0 0,-1 1 0,-1-1 0,1 1 0,0-1 0,-1 1 0,1 0 0,-1 0 0,0-1 0,0 1 0,0 0 0,0 0 0,0 1 0,0-1 0,-3-2 0,3 3 0,1 0 0,0 1 0,-1-1 0,1 0 0,-1 1 0,1-1 0,-1 1 0,1-1 0,-1 1 0,1-1 0,-1 1 0,0 0 0,1 0 0,-1 0 0,1 0 0,-1 0 0,0 0 0,1 1 0,-1-1 0,1 0 0,-1 1 0,1-1 0,-1 1 0,1 0 0,-1-1 0,-1 2 0,-56 50-319,56-51-123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2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11048,'0'0'6607,"-6"12"-6175,-10 20-194,-17 32 768,-26 72 0,-26 151 2288,58-151-324,21-128-2238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2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8640,'0'0'17247,"11"3"-16933,6 1-182,-1-1 0,1 0 0,0-1 0,0-1 0,21-1 0,21-7 273,-31 3-80,-1 1 0,1 1 0,31 3 0,-50 0-130,-1 0 0,0 1-1,0 0 1,0 0 0,0 1 0,0 0 0,0 0 0,-1 1 0,0 0-1,1 1 1,-2-1 0,12 11 0,-17-15-166,-1 1 1,1-1-1,-1 1 0,1-1 1,-1 1-1,1-1 0,-1 0 1,1 1-1,0-1 0,-1 0 0,1 1 1,-1-1-1,1 0 0,0 0 1,-1 1-1,1-1 0,0 0 1,0 0-1,-1 0 0,1 0 1,0 0-1,-1 0 0,1 0 0,0 0 1,-1 0-1,1-1 0,0 1 1,-1 0-1,1 0 0,0 0 1,-1-1-1,1 1 0,-1 0 1,1-1-1,1 0 0,-1-1-253,1-1 0,0 1 0,-1-1 0,0 1 0,1-1 1,-1 1-1,1-4 0,2-6-3644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2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11352,'0'0'12297,"12"-4"-11960,23-6 80,0 1 1,48-5-1,-43 11 330,0 2-1,63 5 1,-39 2 759,-61-6-1452,0 0 0,0 0-1,0 0 1,0 0 0,0-1-1,0 0 1,0 1-1,0-1 1,-1 0 0,6-3-1,5-3-4305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4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54 7832,'0'0'14121,"-10"-7"-13756,-32-22-4,38 27-185,0 0 0,0-1-1,-1 1 1,1 1 0,-1-1-1,0 1 1,0-1 0,1 1-1,-1 1 1,0-1 0,0 1-1,0 0 1,0 0 0,1 0-1,-1 1 1,0-1 0,0 1-1,0 0 1,1 1 0,-6 1 0,2 0 33,2 1 0,-1-1 0,0 1 0,1 0 1,-1 0-1,1 1 0,0 0 0,1 0 0,-1 1 1,1-1-1,0 1 0,1 0 0,-1 0 0,1 1 1,0 0-1,-5 11 0,2 0 34,0 1 0,1 0 0,1 0 0,0 0 0,-1 27 0,5-35-194,1 0 0,0 0 0,1 0 1,0 0-1,1 0 0,1 0 0,-1 0 0,2 0 0,-1-1 0,1 0 1,1 0-1,0 0 0,0 0 0,1 0 0,1-1 0,-1 0 0,1-1 1,1 0-1,0 0 0,0 0 0,0-1 0,1 0 0,0 0 0,0-1 1,1-1-1,0 0 0,10 5 0,-13-9-49,0 1 0,0-1 0,0-1 0,0 1 0,-1-1 0,1 0 0,0-1 0,0 0 0,12-3 0,-4 2 0,41-6 0,105-31 0,-129 31 0,-25 6 0,0 1 0,0-1 0,-1 0 0,1-1 0,-1 1 0,13-8 0,-7 2 584,7-5-863,-10 6-3989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4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10152,'0'0'9873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3:0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18391,'0'0'3672,"12"3"-2992,20 5-56,1-1 0,0-2 0,48 2 0,-60-7-317,121-4 2421,-125-1-2165,-10 2-4098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5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8432,'0'0'14967,"-10"6"-14391,-31 25 0,39-29-507,1 1 0,-1 0-1,0-1 1,1 1-1,-1 0 1,1 0 0,0 0-1,0 0 1,0 0 0,1 0-1,-1 0 1,0 0 0,1 0-1,0 0 1,0 0-1,0 0 1,0 0 0,1 0-1,0 5 1,0 6 225,1 33 780,3-1 0,12 58 1,-8-59-9,-2 1 1,1 57-1,-3-16-947,-6-53-119,2-56 0,2 0 0,0-1 0,1 1 0,8-27 0,-7 36 0,1 1 0,0-1 0,1 1 0,0 0 0,1 1 0,0 0 0,19-19 0,-7 7 0,-17 20 0,0 1 0,0-1 0,1 1 0,-1-1 0,1 1 0,-1 0 0,1 0 0,0 1 0,0-1 0,0 1 0,0 0 0,0 0 0,0 0 0,7 0 0,-8 1 0,-1-1 0,0 1 0,1 0 0,-1 0 0,1 0 0,-1 0 0,0 1 0,1-1 0,-1 1 0,0-1 0,1 1 0,-1 0 0,0 0 0,0 0 0,0 0 0,0 0 0,1 0 0,-2 1 0,1-1 0,0 0 0,0 1 0,0 0 0,-1 0 0,1-1 0,-1 1 0,3 4 0,-3-4 0,0 1 0,-1-1 0,1 1 0,-1-1 0,1 1 0,-1-1 0,0 1 0,0 0 0,0-1 0,0 1 0,0-1 0,-1 1 0,1-1 0,-1 1 0,0-1 0,1 1 0,-1-1 0,0 1 0,-1-1 0,1 0 0,-3 5 0,-3 1 0,1 0 0,-1 0 0,-16 13 0,16-15 0,3-3 0,0 0 0,-1 0 0,1-1 0,-1 1 0,1-1 0,-7 2 0,-6 3 0,17-7 0,-1 1 0,1-1 0,0 0 0,-1 0 0,1 1 0,0-1 0,0 0 0,-1 0 0,1 1 0,0-1 0,0 0 0,-1 1 0,1-1 0,0 0 0,0 1 0,0-1 0,0 1 0,0-1 0,-1 0 0,1 1 0,0-1 0,0 0 0,0 1 0,0-1 0,0 1 0,0-1 0,0 0 0,0 1 0,1-1 0,-1 1 0,0-1 0,0 0 0,0 1 0,0-1 0,0 0 0,1 1 0,-1 0 0,8 9 0,5-4 0,15 9 0,44 14 0,-37-12 0,-29-13 0,0-1 0,1 0 0,-1 0 0,12 3 0,-16-6 47,-1 0 0,0 0 0,1 0 0,-1 0 0,0 0 1,0 0-1,1-1 0,-1 1 0,0 0 0,0-1 0,0 1 0,1-1 0,-1 1 0,0-1 0,0 0 0,0 1 1,0-1-1,0 0 0,0 0 0,1-1 0,0 0-665,0 0 0,0 0 0,-1-1 0,1 1-1,-1 0 1,0-1 0,3-4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5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10544,'0'0'15767,"10"0"-15340,-2 0-371,5 0 323,0 0-1,0 0 1,19 4-1,-17-2-184,-1 0-1,0-1 0,1-1 0,-1-1 0,1 0 0,14-3 1,19-1 129,133-9 630,142-6 852,-310 20-1797,12 1-5,1-2 0,50-8 0,-67 7-3,-6 2 0,-1 0 0,1-1 0,0 1 0,-1-1 0,1 0 0,-1 0 0,1 0 0,-1 0 0,0 0 0,1-1 0,-1 1 0,4-4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49:5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177 145 10344,'0'0'13203,"-12"8"-12648,10-6-528,-11 7 273,0 0 1,1 1-1,0 0 1,1 1-1,0 1 1,-10 13 0,0 6 667,15-23-648,0-1 0,1 1-1,0 0 1,0 1 0,1-1 0,0 1 0,1 0-1,-5 15 1,7-18-209,0-1 1,1 1-1,0 0 0,0-1 0,0 1 0,0 0 1,1-1-1,0 1 0,0 0 0,1-1 1,-1 0-1,3 6 0,-2-7-49,0-1-1,-1 0 1,1 1 0,1-1 0,-1 0-1,0-1 1,1 1 0,-1 0-1,1-1 1,0 1 0,0-1-1,0 0 1,0 0 0,0 0 0,0 0-1,1 0 1,-1-1 0,1 0-1,4 2 1,-4-3-62,-1 1 0,1-1 0,-1 0 0,1 0 0,-1-1 0,1 1 0,-1-1 0,0 0 0,1 0 0,-1 0 0,4-2 0,36-18 0,-39 18 0,10-6 0,-2 0 0,1-1 0,-1-1 0,-1 0 0,0-1 0,0 0 0,-2 0 0,1-1 0,14-29 0,0-16 0,-24 58 0,1-1 0,-1 1 0,0 0 0,0 0 0,0-1 0,0 1 0,1 0 0,-1-1 0,0 1 0,0 0 0,0-1 0,0 1 0,0 0 0,0-1 0,0 1 0,0 0 0,0-1 0,0 1 0,0 0 0,0-1 0,0 1 0,0 0 0,0-1 0,0 1 0,-1 0 0,1-1 0,0 1 0,0 0 0,0 0 0,0-1 0,-1 1 0,1-1 0,0 1 0,-1 0 0,1 0 0,0 1 0,-1-1 0,1 0 0,0 0 0,0 0 0,-1 0 0,1 0 0,0 0 0,-1 1 0,1-1 0,0 0 0,0 0 0,0 0 0,-1 1 0,1-1 0,0 0 0,0 0 0,0 1 0,0-1 0,-1 0 0,1 0 0,0 1 0,0-1 0,0 0 0,0 1 0,0-1 0,0 0 0,0 1 0,0-1 0,0 0 0,0 0 0,0 1 0,0-1 0,0 0 0,0 1 0,0-1 0,0 0 0,0 0 0,0 1 0,0-1 0,0 0 0,1 1 0,-1 3 0,1 0 0,0 0 0,0-1 0,1 1 0,-1 0 0,1 0 0,0-1 0,0 1 0,0-1 0,0 0 0,1 0 0,-1 0 0,1 0 0,0 0 0,-1 0 0,2 0 0,4 3 0,3 2 0,0-1 0,0 0 0,1 0 0,13 5 0,-20-10 0,0-1 0,0 1 0,-1-1 0,1 0 0,0 0 0,0 0 0,0-1 0,0 0 0,0 0 0,0 0 0,1 0 0,-1-1 0,-1 0 0,1 0 0,6-3 0,-3 1 0,-1 0 0,0-1 0,-1 1 0,1-2 0,-1 1 0,1-1 0,-2 0 0,1 0 0,6-8 0,0-1 0,-1-1 0,0-1 0,-2 0 0,1 0 0,-2-1 0,0 0 0,8-29 0,-13 37 109,-1 1 1,-1-1-1,0 1 0,0-1 0,0 1 1,-1-1-1,-1 0 0,-1-12 1,1 17-356,1 0 0,-1 0 0,0 0 0,-1 0 0,1 0 0,-1 1 0,1-1 0,-1 1 0,0-1 1,-1 1-1,1-1 0,-1 1 0,1 0 0,-1 0 0,0 0 0,0 1 0,0-1 0,0 1 0,-6-4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1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19 9144,'0'0'9707,"-10"6"-9376,-29 18 967,-65 53 0,93-65-949,1 1-1,0 0 1,0 0 0,2 1-1,-13 25 1,17-30-152,1 0 1,-1 0-1,2 1 1,0-1-1,0 1 1,0-1-1,1 1 1,0 11-1,1-19-165,1 0 0,-1 1 0,0-1 0,1 0 0,-1 0 0,1 0 0,0 1 0,0-1 0,0 0 0,0 0 0,0 0 0,0 0 0,0 0 0,1-1 0,-1 1 0,1 0 0,-1 0 0,1-1 0,0 1 0,-1-1 0,1 0 0,0 1 0,0-1 0,0 0 0,0 0 0,0 0 0,0-1 0,1 1 0,-1 0 0,0-1 0,0 1 0,1-1 0,-1 0 0,0 0 0,0 0 0,1 0 0,-1 0 0,0 0 0,0-1 0,4 0 0,3-1 2,-1 0 0,1 0-1,0-1 1,-1-1 0,1 1-1,-1-1 1,0-1 0,0 1-1,8-8 1,7-6 84,31-32 1,-38 37-58,-14 12-47,0-1 0,0 1-1,0-1 1,0 1 0,0-1-1,0 0 1,-1 0 0,1 0-1,-1 0 1,2-3-1,0 4 145,-1 8-81,-1 8-26,0-14-41,1 25 83,1 0 0,12 46-1,-12-62-68,1 1-1,0-1 0,0 0 1,1 0-1,0 0 0,1-1 0,0 0 1,1 0-1,9 11 0,-14-19-11,0 1 1,0-1-1,0 0 0,0 0 0,0 0 1,0 0-1,0 0 0,1 0 0,-1 0 1,0-1-1,1 0 0,-1 1 0,0-1 0,1 0 1,-1 0-1,0 0 0,1 0 0,-1 0 1,0-1-1,1 1 0,-1-1 0,0 0 1,0 1-1,1-1 0,3-2 0,2-1 23,-1 0 0,1-1 0,-1 1 0,0-1 0,12-11 0,-8 6 13,-2-1-1,1 1 1,-2-2-1,1 1 1,-2-1 0,1 0-1,-2-1 1,1 0-1,-2 0 1,0 0 0,0-1-1,-2 1 1,1-1-1,-2 0 1,0 0 0,0 0-1,-2-1 1,1 1-1,-3-17 1,1 21 7,-1 0 0,0 1-1,0-1 1,-1 1 0,0-1 0,-1 1 0,0 0-1,0 0 1,-1 0 0,0 1 0,-7-9-1,-5-1 132,14 15-165,-1 0 0,1 0-1,0-1 1,0 1 0,0-1 0,0 0 0,1 0 0,-3-5 0,6 9-29,-1 0 0,1-1 1,-1 1-1,0-1 0,1 1 1,-1 0-1,1-1 0,-1 1 1,1 0-1,-1 0 1,1-1-1,-1 1 0,1 0 1,-1 0-1,1 0 0,0 0 1,-1 0-1,1-1 0,-1 1 1,1 0-1,-1 0 0,1 1 1,0-1-1,-1 0 0,1 0 1,18 0-3261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1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 9440,'0'0'8505,"-10"9"-8025,-32 28 8,22-15 1768,20-21-2175,0-1 0,0 0-1,0 1 1,0-1 0,0 0 0,0 1 0,0-1-1,0 0 1,0 1 0,0-1 0,0 0-1,0 1 1,0-1 0,0 0 0,0 1 0,0-1-1,0 0 1,1 1 0,-1-1 0,0 0 0,0 1-1,0-1 1,1 0 0,-1 1 0,0-1-1,0 0 1,1 0 0,-1 1 0,1-1 0,6-6 277,0 0 0,0 0 0,1 0 0,0 1 0,1 0 0,13-6 0,57-16 395,-28 11-213,-44 14-431,1 0-1,-1 1 0,0 0 0,10 0 0,12-2 125,-11 0 42,0 2 1,0 0-1,1 1 1,23 3-1,1 4 709,-40-6-886,-1-1 1,1 0-1,-1 1 1,1 0-1,0-1 0,-1 1 1,1 0-1,-1 0 1,5 3-1,-6-3-129,1 0 1,0 0-1,0 0 0,0 0 0,0 0 1,0-1-1,0 1 0,0 0 0,0-1 1,0 0-1,1 1 0,-1-1 1,0 0-1,0 0 0,0 0 0,0-1 1,1 1-1,-1 0 0,2-2 0,22-6-1167,-18 5-2446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1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10344,'0'0'14449,"13"-2"-14152,0 0-218,12-3 289,47-2 0,-58 7-190,72 3 1142,-73-1-1023,-1-2 0,1 1 0,0-2 0,-1 0 1,1 0-1,16-5 0,10-7-3947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1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69 8240,'0'0'10278,"-9"5"-9995,-7 4 87,0 1 0,1 1 0,1 0 0,0 1 0,0 0 0,1 1 0,-17 22 0,24-25-142,2-4 70,0-1 0,1 1 0,-6 13 0,9-16-210,-1-1-1,0 1 1,1 0 0,0-1-1,-1 1 1,1 0-1,0 0 1,1-1-1,-1 1 1,0 0 0,1-1-1,0 1 1,0 3-1,0-2-35,1 0-1,-1 0 1,1 0-1,-1 0 1,1-1-1,0 1 1,1-1-1,-1 1 1,1-1-1,-1 0 1,1 0-1,0 0 1,0 0-1,0 0 1,0 0-1,1-1 1,-1 0-1,1 0 1,0 0-1,-1 0 1,1 0-1,0-1 1,0 0-1,0 1 1,0-1-1,7 0 1,-3 0 1,1 0 0,-1 0 1,1-1-1,-1 0 0,1 0 0,-1-1 1,1 0-1,-1-1 0,11-3 1,-14 3-19,1 0 0,0 0 0,-1-1 0,0 1 0,1-1 0,-1 0 1,0-1-1,0 1 0,-1-1 0,1 0 0,-1-1 0,0 1 1,0-1-1,3-4 0,-6 7-16,0 0 0,-1 0 0,1 0 0,-1 0-1,1 0 1,-1 0 0,0 0 0,0 0 0,0 0 0,0 0 0,0 0 0,0 0 0,-1-4 0,1 5 3,-1 0 1,1-1 0,0 1-1,-1 0 1,1-1-1,-1 1 1,1 0 0,-1-1-1,0 1 1,0 0 0,1 0-1,-1 0 1,0 0-1,0 0 1,0 0 0,0 0-1,0 0 1,0 0 0,-3-1-1,1 1 27,-3 0 364,5 8-26,2 0-347,-1-5-24,0 0 0,0-1 0,1 1 0,-1 0 0,1-1 0,0 1 0,-1-1 0,1 1 0,0 0 0,0-1 0,0 0 0,0 1 0,0-1-1,0 0 1,2 2 0,24 19 100,-14-11-55,-8-7-44,0-1-1,1 1 0,-1-1 1,1 0-1,0 0 0,0 0 1,0-1-1,0 0 0,0 0 1,0-1-1,0 0 0,1 0 1,-1 0-1,0-1 0,1 0 1,-1 0-1,0 0 0,1-1 1,-1 0-1,0 0 0,9-4 1,-6 3-2,0-1 0,-1 0 1,1-1-1,-1 0 1,0-1-1,0 1 1,-1-2-1,0 1 1,1-1-1,-2 0 0,1 0 1,-1-1-1,0 0 1,7-10-1,-8 9 27,0 0 1,-1 0-1,0 0 0,0-1 1,-1 1-1,0-1 0,-1 0 0,0 0 1,0 0-1,-1 0 0,0-1 0,-1 1 1,0 0-1,0 0 0,-1 0 1,0-1-1,0 1 0,-1 0 0,-1 0 1,-4-11-1,7 18-27,-1 0 1,1-1-1,-1 1 0,0 0 0,0 0 0,0 0 1,0 0-1,0 0 0,0 0 0,-1 0 0,1 0 1,0 0-1,-1 1 0,0-1 0,1 1 1,-1-1-1,0 1 0,0 0 0,0-1 0,0 1 1,0 0-1,0 0 0,0 0 0,0 1 1,-1-1-1,1 0 0,0 1 0,-4-1 0,1 14-954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1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10152,'0'0'9407,"1"12"-9029,10 93 714,23 44 425,-10-51-462,-24-95-1006,3 8 364,-1 0 0,1 23 0,-3-34-389,0 0 0,0 0 0,0 0 0,0 0 0,1 0 0,-1 0 1,0 0-1,0 0 0,0 0 0,0 0 0,0 0 0,0 0 0,0 0 1,0 0-1,0 0 0,0 0 0,0 0 0,0 0 0,0 0 1,0 0-1,0 0 0,1 0 0,-1 0 0,0 1 0,0-1 0,0 0 1,0 0-1,0 0 0,0 0 0,0 0 0,0 0 0,0 0 0,0 0 1,0 0-1,0 0 0,0 0 0,0 0 0,-5-15 433,-10-14-203,1-1 0,-14-41 0,16 16 24,4 13-70,3 21-46,1 1 1,1-1-1,2 1 0,0-1 0,3-39 0,-1 54-95,0 1-1,0 0 1,1 0-1,0 0 0,3-7 1,-4 10-26,0 0 0,0-1 1,0 1-1,1 0 1,-1 0-1,1 0 0,-1 0 1,1 0-1,0 1 0,-1-1 1,1 1-1,0-1 0,0 1 1,3-2-1,-1 3 0,0 1 1,1 0-1,-1 0 0,0 0 1,0 0-1,0 1 0,0-1 1,0 1-1,0 0 0,4 3 0,1 0 30,-3-2-32,1 1-1,-1 1 0,0-1 1,0 1-1,0 0 0,-1 0 1,9 11-1,29 45 282,-42-60-306,-1 0-1,1 0 1,0 1-1,0-1 1,-1 0-1,1 1 1,-1-1-1,1 1 1,-1-1-1,0 0 1,1 1-1,-1-1 1,0 1-1,0-1 1,0 1-1,0-1 0,0 1 1,0-1-1,-1 1 1,1-1-1,0 1 1,-1-1-1,1 0 1,-1 1-1,1-1 1,-1 0-1,-1 2 1,1-1 17,-1 0-1,0-1 1,1 1-1,-1-1 1,0 0 0,0 0-1,1 1 1,-1-1 0,0 0-1,0-1 1,0 1 0,0 0-1,0 0 1,-1-1-1,1 1 1,0-1 0,-3 0-1,-7 1 60,-1-1 0,1 0 0,-1-1 0,1 0 0,0-1 0,0 0 0,-1-1 0,2-1 0,-1 0 0,-19-9 0,31 12-142,0 1 1,-1-1-1,1 0 0,0 1 1,0-1-1,0 1 1,0-1-1,0 1 0,0-1 1,1 1-1,-1-1 1,0 0-1,0 1 0,0-1 1,0 1-1,1-1 1,-1 1-1,0-1 1,0 1-1,1-1 0,-1 1 1,0 0-1,1-1 1,-1 1-1,1-1 0,-1 1 1,1 0-1,0-1 1,13-15-2787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1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8336,'0'0'15202,"10"-5"-14965,32-13-10,-41 18-204,0-1-1,0 1 1,1 0 0,-1 0 0,0-1 0,0 1-1,1 0 1,-1 0 0,0 0 0,1 0-1,-1 0 1,0 1 0,0-1 0,0 0 0,1 1-1,-1-1 1,0 0 0,0 1 0,0 0-1,0-1 1,1 1 0,-1 0 0,0-1-1,0 1 1,0 0 0,-1 0 0,1 0 0,0 0-1,0 0 1,0 0 0,0 1 0,2 3 62,-1-1 0,0 1 0,0-1 0,0 1 0,1 7 0,-2-8-5,0 6 23,0 0 0,-1 0 1,0 1-1,-1-1 1,0 0-1,-1 0 1,0 0-1,0 0 1,-1 0-1,-1 0 0,-4 9 1,-7 6 339,12-22-359,1 0 0,0 0 1,0 0-1,0 1 1,0-1-1,1 0 0,-1 1 1,1-1-1,-1 6 0,3 0 597,12-12-155,-10 3-551,10-4 275,0-1 0,0 0 0,0-1 0,-1 0 0,20-14 0,-28 18-165,-1 1 1,0-1 0,1 1-1,-1 0 1,1 0-1,-1 0 1,6 0 0,14-5 335,-6 11-746,-9-1 102,7-2-3971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2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9344,'0'0'16033,"-3"11"-15764,2-5-250,-4 11 186,0 1 1,2 0-1,0 1 0,-1 18 0,3 20 327,0-28-185,0-1-1,2 0 1,1 0-1,2 0 1,0 0-1,9 28 0,4-16 892,-17-50-802,0-8-1617,0 8-2470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3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21 4008,'0'0'10378,"-11"-4"-10028,-33-12-10,41 16-294,-1 0 1,1-1-1,0 1 1,-1 1 0,1-1-1,0 0 1,0 1 0,-1-1-1,1 1 1,0 0-1,0 0 1,0 1 0,0-1-1,0 0 1,0 1-1,-4 3 1,-4 1 86,0 0-6,0 1 0,0 1 0,0 0 0,1 1 0,0 0 0,1 0 0,0 1 0,0 1 0,1-1 0,-11 19 0,3 1 200,0 0 0,2 1 1,-10 33-1,12-23 79,3 1 0,1 0 0,2 0 0,-1 55 0,7-80-224,0 0 1,2 0 0,0 0 0,6 22 0,24 68 635,-26-87-694,2 6 118,21 42 1,-26-61-187,1 0 1,0 0-1,1 0 0,0 0 1,0-1-1,0 0 0,1 0 1,0-1-1,0 1 1,11 7-1,81 48 757,-98-60-790,1-1-1,-1 1 1,1-1-1,0 1 1,-1-1 0,1 1-1,0-1 1,0 1-1,-1-1 1,1 0-1,0 1 1,0-1-1,-1 0 1,1 0-1,0 1 1,0-1-1,0 0 1,0 0 0,-1 0-1,1 0 1,0 0-1,0 0 1,0 0-1,0-1 1,-1 1-1,1 0 1,0 0-1,0-1 1,0 1 0,-1 0-1,1-1 1,0 1-1,0-1 1,1-2 23,0 0 1,0 0 0,0 0-1,0 0 1,-1 0 0,0 0-1,2-4 1,0-2-77,47-98-301,-26 67-3260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2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9440,'0'0'18928,"11"-8"-18590,37-25-2,-43 29-243,0 1 0,0 1 0,0-1-1,0 1 1,1 0 0,-1 0 0,0 0 0,1 1 0,0 0 0,-1 0 0,1 0 0,11 0 0,-3 1 129,6-1 88,1 1 0,-1 1 0,0 0 0,1 2 0,-1 1 0,29 8 0,-39-9-291,0 1 1,-1 1-1,1-1 1,-1 1-1,9 7 1,-11-15 994,-4-1-3076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2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 9440,'0'0'10129,"-11"0"-9775,-1-1-263,-2 0 274,-1 0-1,1 1 0,-26 4 0,29-1 38,0 1-1,0 0 0,1 1 1,-1 0-1,1 1 0,1 0 1,-1 0-1,1 1 0,0 1 1,-12 12-1,19-18-332,1 1 0,-1 0 0,1-1-1,0 1 1,0 0 0,0 0 0,0 0 0,1 0 0,-1 0 0,1 0 0,-1 4 0,-1 10 328,1-11-284,0 1 0,1-1 1,0 1-1,0-1 0,0 1 0,1-1 0,0 1 1,0-1-1,1 0 0,-1 1 0,6 9 1,0 2 254,2-1 1,18 27 0,-24-41-317,-1 0-1,0-1 1,1 1-1,0-1 1,0 1-1,0-1 1,0 0 0,0 0-1,0-1 1,0 1-1,0-1 1,1 1-1,-1-1 1,1 0 0,-1 0-1,1 0 1,-1-1-1,1 0 1,0 1-1,4-1 1,4-1 133,0 1 0,-1-2 1,1 1-1,22-8 0,40-11 585,-73 20-763,1-1 0,0 1 0,-1-1-1,1 0 1,-1 1 0,1-1 0,-1 0 0,1 0 0,-1 0 0,1 0 0,-1 0 0,0 0 0,1 0 0,-1 0 0,0-1 0,0 1 0,0 0 0,0-1 0,0 1 0,0-1-1,-1 1 1,1-1 0,1-2 0,-2 2-291,1 0 0,0 0-1,0 1 1,1-1 0,-1 0-1,0 1 1,0-1 0,1 1-1,1-2 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2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10248,'0'0'12526,"10"-2"-12186,34-7-5,-40 8-245,0 1 1,0 1-1,0-1 0,0 1 1,-1-1-1,1 1 1,0 0-1,0 1 1,-1-1-1,1 0 1,-1 1-1,1 0 1,-1 0-1,0 0 1,0 0-1,0 1 1,0-1-1,0 1 1,3 4-1,1-1 134,-6-5-180,0 1-1,1-1 1,-1 1 0,0 0-1,0-1 1,-1 1 0,1 0-1,0 0 1,0 0 0,-1 0 0,0 0-1,1 0 1,-1 0 0,0 0-1,0 0 1,0 0 0,0 0-1,0 0 1,0 0 0,0 0 0,-1 0-1,1 0 1,-1 0 0,-1 2-1,0 4 91,-1-1-1,-1 1 1,1 0-1,-7 9 1,-5 7 65,12-17-108,-1 0-1,0 0 1,-1 0-1,0-1 0,0 0 1,0 0-1,-11 9 0,15-15-82,1 0 1,0 1-1,0-1 0,0 0 0,-1 0 0,1 0 0,0 0 0,0 0 0,0 1 0,-1-1 0,1 0 0,0 0 0,0 0 0,0 1 0,0-1 0,-1 0 0,1 0 0,0 1 0,0-1 0,0 0 0,0 0 0,0 0 0,0 1 0,0-1 0,0 0 0,0 1 0,0-1 0,0 0 0,0 0 0,0 1 0,0-1 0,0 0 0,0 0 0,0 1 0,0-1 0,0 0 0,0 0 0,0 0 0,1 1 0,-1-1 0,0 0 0,0 0 0,0 1 0,0-1 0,0 0 0,1 0 0,-1 0 0,0 0 0,0 1 0,0-1 0,1 0 0,-1 0 0,0 0 0,0 0 0,1 0 0,-1 0 0,0 0 0,0 1 0,1-1 0,-1 0 0,20 5 206,-16-4-171,15 4 255,-1 0 0,1-2 0,0 0 0,25 0 0,-30-1-5,-13-1-306,0-1 0,0 0-1,1 1 1,-1-1 0,0 0 0,0 0-1,0 0 1,0 0 0,0 0 0,0 0-1,0 0 1,0 0 0,0 0 0,0 0-1,0-1 1,1 1 0,-1 0 0,0-1-1,0 1 1,0-1 0,1 0 0,6-4-4011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2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11760,'0'0'7835,"-1"11"-7381,-7 54 898,3 113 1,8-127-856,26 239 2478,-23-250-2535,-2-9 371,14 52-1,-16-74-503,1 1-1,-2 0 1,2 11 0,-3-20-260,0-1 0,0 1 0,0 0 0,0-1 0,0 1 0,0-1 0,0 1 0,0-1 0,0 1 0,-1-1 0,1 1 0,0-1 0,0 1 0,0-1 0,-1 1 0,1-1 0,0 1 0,0-1 0,-1 1 0,1-1 0,0 0 0,-1 1 0,-8-3 370,-8-18-297,14 13-109,1 1 0,-1-1 0,1 0 0,1 1-1,-1-1 1,1 0 0,0 0 0,1 0 0,0 0 0,0 0-1,1-11 1,2 0 0,0 1-1,1 0 1,10-25-1,-8 30-17,0-1 0,2 2-1,-1-1 1,1 1-1,1 0 1,0 1 0,0 0-1,15-12 1,-22 21 7,0 0 0,1-1 0,-1 1 0,0 0 0,0 1 0,0-1 0,1 0 0,-1 1 0,0-1 0,1 1 0,-1 0 0,0-1 0,1 1 0,-1 0 0,0 1 0,1-1 0,-1 0 0,0 1 0,1-1 0,-1 1 0,0 0 0,0 0 0,1 0 0,-1 0 0,0 0 0,0 0 0,0 0 0,0 1 0,-1-1 0,1 1 0,3 2 0,-4-2 6,1 0 1,-1 1-1,1-1 0,-1 0 1,0 0-1,0 1 0,0-1 1,0 0-1,0 1 1,0-1-1,-1 1 0,0-1 1,1 1-1,-1-1 1,0 1-1,0-1 0,0 1 1,0 0-1,-1-1 1,0 5-1,0-3 9,0-1 1,0 0-1,0 1 1,0-1-1,-1 0 0,1 0 1,-1 0-1,0 0 1,0 0-1,0 0 0,0 0 1,-1-1-1,1 1 1,-5 3-1,5-5-4,-1 1 8,0 0 0,0 0 0,1 0 0,-1 0 0,1 0 1,-1 0-1,1 1 0,-2 3 0,3-5-10,0 0 0,1 1-1,-1-1 1,1 0 0,-1 1 0,1-1 0,-1 1 0,1-1 0,0 0 0,0 1 0,0-1 0,0 1 0,0-1 0,0 1 0,0-1-1,0 1 1,1-1 0,-1 1 0,1-1 0,-1 0 0,1 1 0,-1-1 0,1 0 0,0 1 0,-1-1 0,1 0 0,0 0-1,0 0 1,0 0 0,0 0 0,2 2 0,5 4 39,0 0 1,0-1-1,14 8 0,-13-8 18,-3-2-45,6 4 61,0-1-1,0 0 1,1-1-1,16 6 1,-28-12-82,-1 0-1,0 0 1,1 0 0,-1 0 0,1-1-1,-1 1 1,1 0 0,-1 0 0,0 0-1,1 0 1,-1-1 0,1 1 0,-1 0-1,0-1 1,1 1 0,-1 0 0,0-1-1,0 1 1,1 0 0,-1-1-1,0 1 1,0 0 0,1-1 0,-1 1-1,0-1 1,0 1 0,0 0 0,0-1-1,0 1 1,1-1 0,-1 1 0,0-1-1,0 1 1,0-1 0,0 1 0,-1-1-1,2-2-92,6-13-256,1-4-773,-4 10-2455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22279,'0'0'143,"10"5"116,34 15 38,-41-18-191,1-1 0,-1 1 0,1 0 0,-1 0 1,0 0-1,0 0 0,0 1 0,0-1 0,0 1 0,0 0 0,-1 0 0,1 0 0,-1 0 1,0 0-1,0 0 0,0 1 0,0-1 0,-1 1 0,1-1 0,-1 1 0,2 7 1,-4-6 7,1 0 0,-1 0 0,0 0 0,0 0 0,-1 0 0,0 0 0,1-1 0,-1 1 0,-1 0 0,1-1 0,-1 0 0,0 0 0,0 0 0,0 0 0,0 0 0,-8 6 0,-9 14 381,14-17-322,5-5-104,0 0 0,0 0 0,0 0 1,-1-1-1,1 1 0,-1 0 0,1-1 0,-1 1 1,1-1-1,-1 0 0,0 1 0,0-1 1,1 0-1,-1 0 0,0 0 0,0 0 0,0 0 1,-4 0-1,7 2 1106,7 0-858,17-4-267,-1-1 1,0-1-1,0-1 0,45-14 1,-53 14-1040,-11 4-2755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3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1172 9536,'0'0'9695,"11"-13"-9263,65-83 1267,-70 87-1175,2 0 755,-8 10-1245,1-1 1,0 1 0,-1-1 0,1 1 0,-1-1 0,1 1 0,-1-1-1,1 1 1,-1-1 0,1 1 0,-1-1 0,0 1 0,1 0-1,-1-1 1,0 1 0,1 0 0,-1 0 0,0-1 0,0 1-1,0 0 1,0-1 0,1 2 0,38 156 907,-25-94-684,23 119 415,15 60 275,-40-196-732,-3-9 103,2-2 1,1 1 0,17 35 0,-29-71-290,1 0 0,-1-1 0,0 1 0,0 0 0,1 0 0,-1-1 0,1 1 0,-1 0 0,1-1 0,-1 1 1,1 0-1,-1-1 0,1 1 0,-1-1 0,1 1 0,0-1 0,-1 1 0,2 0 0,-1-2-12,0 0 0,0 0-1,-1 0 1,1 0 0,0 0-1,-1 0 1,1 0 0,-1 0-1,1 0 1,-1 0 0,1-1 0,-1 1-1,0 0 1,0 0 0,1-2-1,4-18 48,-2-1 0,0 0 0,1-37 0,-10-69 44,2 63-51,-26-535 195,25 487-282,16-187 0,5 143-106,-14 140 120,-1 14 13,0-1 0,-1 1 0,0-1 0,0 0-1,0 1 1,0-1 0,-1-6 0,0 4 8,0 0 1,1 0-1,0 0 1,0 0-1,1 0 0,1-11 1,2-15 67,2-18 71,-6 49-145,1 0 1,-1 0-1,1 0 1,-1 0-1,1 0 0,-1 0 1,1 0-1,0 0 0,-1 1 1,1-1-1,0 0 1,0 0-1,0 1 0,-1-1 1,1 1-1,0-1 1,0 1-1,0-1 0,0 1 1,0-1-1,0 1 0,0 0 1,2-1-1,28-6 7,-27 6-7,11 0 11,1-1-1,-1 2 1,1 0 0,-1 1-1,26 4 1,-26-3-7,1-1 1,-1-1-1,0-1 0,17-2 1,24-1 20,108-9 69,-132 10-71,349-21 405,-80 3-148,-169 8-55,197 0 175,-113-3-374,-141 8 19,-28 1 55,51-14 0,-66 12-12,1 2 0,-1 2 0,1 0 0,52 1 0,8 7 119,12 0-71,-45 0-63,66-7-1,-9 0-6,24-4-4,-125 7-62,0 1 0,29 2 0,-28 0 0,0-1 0,21-2 0,7-3 0,-7 1 0,0-2 0,62-16 0,-82 16 0,-8 1 0,0 1 0,0 0 0,0 0 0,1 1 0,-1 0 0,1 1 0,-1 0 0,1 1 0,-1 0 0,14 2 0,-4 2 0,0-1 0,25 0 0,-28-2 0,0 0 0,0 1 0,0 1 0,17 5 0,86 31 0,-118-38 0,0 0 0,0 0 0,0 0 0,0 1 0,0-1 0,-1 0 0,1 1 0,0-1 0,-1 1 0,1 0 0,-1-1 0,1 1 0,-1 0 0,0 0 0,0 0 0,0 0 0,0 0 0,0 0 0,0 0 0,-1 0 0,1 1 0,-1-1 0,1 3 0,0 6 0,0 0 0,-1 0 0,-2 18 0,0-8 0,-10 199 0,8-196 0,3-20 0,0 0 0,0 0 0,0 0 0,1 1 0,-1-1 0,1 0 0,0 0 0,0 0 0,1 0 0,-1 0 0,2 6 0,-1-10 0,-1 0 0,0 1 0,0-1 0,0 0 0,0 1 0,0-1 0,1 0 0,-1 1 0,0-1 0,0 0 0,0 1 0,0-1 0,0 0 0,0 1 0,0-1 0,0 0 0,-1 1 0,1-1 0,0 1 0,0-1 0,0 0 0,0 1 0,0-1 0,0 0 0,-1 0 0,1 1 0,0-1 0,-1 1 0,-1 5 0,0-6-56,1-1 0,0 0 0,0 0 0,-1 1 0,1-1 0,0 0 0,0 0 0,0 0 0,0 0 0,0 0 0,-1-2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91 6928,'0'0'3928,"-1"-11"-3711,-2-5-136,1 7 42,1-1 1,0 1-1,1-12 1,-2 15 29,0-3 777,6 13 1787,0 5-2540,-1 0 0,0 0 0,-1 1 0,1-1 1,-2 0-1,2 15 0,5 24 341,-4-32-349,19 70 1120,-4 2 0,12 130 0,-26-159-678,-2-26-121,-1 0 0,-1 0-1,-2 0 1,-6 39 0,-31 94 1231,37-162-1658,0 0-1,0 1 0,1-1 1,-1 0-1,2 9 0,-1-1 271,-1-10-76,-1-5 116,-1-7-157,1-28-135,1 0-1,2 0 1,1 1-1,2-1 1,2 0-1,1 1 1,2 0-1,2 0 0,1 1 1,1 1-1,3 0 1,0 1-1,2 1 1,31-43-1,-30 50 64,38-40 0,-47 55-92,-7 8-22,-1 0 0,0 1 0,1-1 1,-1 1-1,1 0 0,0 0 0,0 0 1,5-3-1,-6 5-16,-1-1-1,0 1 1,0 0 0,1 0-1,-1 0 1,0 0 0,1 0-1,-1 1 1,0-1 0,1 0 0,-1 1-1,0-1 1,0 1 0,1-1-1,-1 1 1,0-1 0,0 1 0,0 0-1,0 0 1,0 0 0,0-1-1,0 1 1,0 0 0,0 0 0,0 0-1,0 1 1,-1-1 0,2 2-1,1 2 23,0 1-1,0-1 1,-1 1-1,0 0 1,0-1-1,-1 1 1,1 0-1,-1 0 1,0 0-1,-1 0 1,0 0-1,0 10 1,0-6 10,-1 0-1,-1 1 1,1-1 0,-2 0 0,1 0 0,-7 15 0,4-15 24,0 0 0,-1 0 0,0 0 0,0-1-1,-1 0 1,-12 12 0,14-16-17,0-1 1,-1 1-1,1-1 0,-1 0 0,0 0 1,-1-1-1,1 0 0,0 0 0,-1 0 1,0-1-1,-7 2 0,-17 0 194,21-2-125,-1-1 0,1 1 1,-13 5-1,23-7-115,-1 0 0,1 0 0,-1 0-1,1 1 1,-1-1 0,1 0 0,-1 1 0,1-1 0,-1 0 0,1 1 0,0-1-1,-1 0 1,1 1 0,0-1 0,-1 1 0,1-1 0,0 0 0,-1 1-1,1-1 1,0 1 0,0-1 0,0 1 0,0-1 0,-1 1 0,1-1 0,0 1-1,0-1 1,0 1 0,0 0 0,0 0 0,9 18 67,24 15-62,-29-30 6,20 16-17,1-2-1,1 0 1,1-2 0,29 13-1,-13-6 0,-10-6 0,-21-11 0,0-1 0,-1 2 0,0-1 0,13 12 0,-23-17 37,0 0-1,0 0 1,1 0 0,-1 0 0,0 0-1,1 0 1,-1 0 0,0 0 0,1-1-1,-1 1 1,1 0 0,0-1 0,-1 1-1,1-1 1,-1 0 0,1 0 0,0 0-1,-1 1 1,1-2 0,-1 1-1,1 0 1,0 0 0,-1 0 0,1-1-1,-1 1 1,4-2 0,-1 0-401,0-1-1,0 0 1,-1 0 0,1 0-1,-1 0 1,1-1 0,2-4 0,0 1-1805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4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9648,'0'0'15325,"11"1"-15112,73 2 450,0-4 1,101-14 0,-156 12-50,0 1 1,57 5-1,-33 3 600,-33 1-629,-18-6-546,0 0 0,0 0-1,1 0 1,-1 0 0,0-1 0,1 1 0,-1-1 0,3 1-1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4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11352,'0'0'12985,"7"-9"-12556,21-30-14,-25 37-360,-1 1 0,1-1 1,-1 0-1,1 0 1,-1 1-1,1 0 0,0-1 1,0 1-1,0 0 1,0 0-1,0 1 0,0-1 1,0 1-1,0-1 1,0 1-1,0 0 0,5 1 1,3-2 127,56 4 728,-16 0-175,19 0 199,-44 0-252,1-2 0,27-3 0,-34-2 408,-10-2-1720,-7 1-2805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4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8640,'0'0'11089,"2"-10"-10667,1-2-193,0 1 0,1-1 0,0 1 0,0 0 0,2 0 0,-1 0 0,1 1-1,8-10 1,0 2 352,-9 11-327,0 0 1,0 1-1,0 0 1,1 0-1,0 1 1,0-1-1,1 1 1,0 1-1,9-6 1,-15 9-212,0 1 0,0-1 0,0 1 0,-1 0 0,1-1 0,0 1 0,0 0 0,0 0 0,0-1 0,0 1 0,0 0 0,0 0 0,0 0 0,0 0 0,0 1 0,0-1 1,0 0-1,0 0 0,0 0 0,0 1 0,0-1 0,0 1 0,0-1 0,1 1 0,-1 1 1,1-1 1,0 1-1,-1-1 1,1 1-1,-1 0 0,0 0 1,0-1-1,1 1 1,-1 0-1,1 4 1,2 4 32,-1 1 0,0 0 0,1 16 1,-3-23-24,1 15 33,0 0 1,-2 0-1,0 0 1,-1-1-1,-1 1 1,-1 0-1,0 0 1,-10 27 0,-1-5 296,-2 0 0,-34 59-1,49-98-325,0 0-1,-1 0 1,1 0-1,0 0 1,-1 0-1,1 0 0,-1 0 1,1-1-1,-1 1 1,0-1-1,0 1 1,-2 1-1,4-3-37,0 0 1,0 0-1,0 0 0,0 0 1,0 0-1,0 0 1,0 0-1,0 0 0,0 0 1,0 0-1,0 0 0,0 0 1,0 0-1,0 0 0,0 0 1,0 0-1,0 0 0,0 0 1,0 0-1,0 0 0,0 0 1,0 0-1,0 1 0,0-1 1,0 0-1,0 0 1,0 0-1,10-1 193,7-3-32,-1 1 0,1 1 1,0 0-1,0 1 0,0 1 1,0 1-1,0 0 0,0 1 1,-1 1-1,21 5 0,-22-5-145,-13-3-36,-1 0-1,1 0 1,0 0 0,-1 0-1,1 1 1,-1-1 0,0 1 0,1-1-1,-1 1 1,1-1 0,-1 1-1,0 0 1,1-1 0,-1 1 0,0 0-1,2 1 1,5 2 0,-4-5 0,6-2 884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3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51 6520,'0'0'12161,"-10"-9"-11811,-36-26-8,44 34-321,1 0 0,-1 0 0,1 1 0,0-1 0,-1 1 0,0-1 0,1 1 0,-1 0 0,1-1 0,-1 1 0,1 0 0,-1 0 0,0 0 0,1 0 0,-1 0 0,1 0 0,-1 1-1,0-1 1,1 1 0,-1-1 0,1 1 0,-1-1 0,1 1 0,-1 0 0,-1 1 0,-4 2 78,-8 2 88,0 2-1,0 0 1,0 1 0,1 0 0,1 1-1,0 1 1,0 0 0,1 1 0,-21 25 0,32-36-182,-3 4 79,-1 1 0,1 0-1,0 0 1,0 0-1,-3 9 1,6-12-64,0 0 0,1 0 0,-1 0 0,1 0 0,0-1 1,0 1-1,0 0 0,0 0 0,0 0 0,1 0 0,-1 0 0,1 0 0,0-1 1,0 1-1,0 0 0,2 2 0,0 1 18,1 1 1,0-1 0,0-1-1,0 1 1,1-1-1,0 0 1,0 0-1,0 0 1,1 0-1,0-1 1,0 0-1,0 0 1,0-1 0,0 0-1,1 0 1,0 0-1,-1-1 1,1 0-1,0 0 1,10 1-1,-16-3-21,-1 0-1,0 0 0,0 0 0,1 0 1,-1 0-1,0 0 0,0 0 0,1 0 1,-1 0-1,0 0 0,0 0 0,1 1 1,-1-1-1,0 0 0,0 0 0,1 0 1,-1 0-1,0 1 0,0-1 0,0 0 1,1 0-1,-1 0 0,0 1 0,0-1 1,0 0-1,0 0 0,1 1 0,-1-1 1,0 0-1,0 0 0,0 1 0,0-1 1,0 1-1,-5 9 190,-16 12-170,18-19 4,-87 73 112,84-70-138,1 0 0,-1 0 0,1 0-1,0 1 1,1 0 0,-1 0 0,-5 15 0,8-18-4,0 0 0,0 1 0,1-1 0,-1 1 0,1 0 0,0-1 0,1 1 0,-1 0 0,1 0 0,0-1 0,0 1 0,1 0 0,-1 0 0,3 7 0,-1-10 0,-1 0 1,1 0-1,0 0 0,0 0 0,0-1 1,0 1-1,0-1 0,0 0 0,1 1 0,-1-1 1,0 0-1,1 0 0,-1 0 0,1-1 1,-1 1-1,1-1 0,4 1 0,4 2 54,-3-1-25,1 0-1,0-1 1,0 0-1,-1 0 0,1-1 1,0 0-1,0-1 1,0 0-1,13-3 1,0-2 201,0-1 0,31-15 1,-41 18-106,-11 4-112,1 0 1,-1-1 0,0 1 0,1 0 0,-1-1-1,0 1 1,1-1 0,-1 0 0,0 1-1,0-1 1,0 0 0,0 0 0,1-1 0,5-3 186,-4-2-85,-2 3-251,0 1-76,0 1 1,0-1 0,1 1-1,0 0 1,-1 0-1,1 0 1,0 0-1,0 0 1,4-3 0,-2 1-2612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4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14776,'0'0'10465,"11"-7"-10053,29-24-40,-39 30-274,0 0 1,0 0-1,1 1 1,-1-1-1,0 0 1,0 1 0,1-1-1,-1 1 1,0-1-1,0 1 1,3-1-1,-3 1-71,-1 0 0,0 0 0,1 0 0,-1 0 0,1 0 0,-1 1 0,1-1 0,-1 0 0,0 0 0,1 0 0,-1 0 0,0 1 0,1-1 0,-1 0 0,0 0-1,1 1 1,-1-1 0,0 0 0,1 1 0,-1-1 0,0 0 0,0 1 0,1 0 0,0 1 28,0 0 1,-1 1-1,1-1 0,0 0 0,-1 1 1,0-1-1,0 1 0,0 2 1,1 2 144,4 25 329,-1 0 0,-1 0 0,-3 64-1,-1-42 309,1-48-659,0-1-1,1 1 0,0 0 1,0 0-1,3 10 0,1-26-1183,-2 5-3141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4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14568,'0'0'7970,"8"11"-7363,2 2-298,-1 0-1,-1 1 1,0 0 0,-1 1 0,9 27 0,-9-17 361,0-3 214,-1 0 0,-2 0 0,0 1 0,1 25 0,-5-48-834,0 1-1,0-1 1,0 1-1,0-1 1,1 1-1,-1-1 0,0 1 1,0-1-1,-1 1 1,1-1-1,0 1 1,0-1-1,0 1 0,0-1 1,0 1-1,0-1 1,-1 1-1,1-1 1,0 1-1,0-1 1,-1 1-1,1-1 0,0 1 1,-1-1-1,1 0 1,-1 1-1,-2-4-752,2-6-3364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4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13464,'0'0'13738,"6"-9"-13196,-2 2-473,0 0 143,0 0 0,1 1 1,0-1-1,0 1 0,0 0 0,1 0 0,0 0 1,0 1-1,8-5 0,-2 3-35,2 1-1,-1 0 1,1 1-1,-1 1 1,1 0-1,1 1 1,-1 0-1,0 1 1,1 1-1,-1 0 1,1 1-1,-1 1 1,1 0-1,-1 1 1,23 6-1,-32-7-176,0 0 0,-1 0 0,1-1 0,0 1 0,0-1 0,0 0 0,0 0 0,0-1 0,0 1 0,9-3 0,-11 1 0,0 1 0,0 0 0,0-1 0,0 1 0,0-1 0,0 0 0,-1 0 0,1 0 0,-1-1 0,1 1 0,-1 0 0,0-1 0,0 0 0,0 1 0,0-1 0,2-5 0,16-19 861,-19 26-1184,0 0 0,0 0 0,0 0 0,0 1-1,0-1 1,0 0 0,0 1 0,0-1 0,0 1 0,0-1 0,1 1 0,-1-1 0,0 1 0,2 0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5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11656,'0'0'8593,"11"-6"-7947,33-19 2,-41 23-467,0 1-1,0-1 0,0 1 1,0-1-1,0 1 0,1 0 1,-1 1-1,0-1 0,1 0 1,4 1-1,9-3 928,-3-1-62,0 0-1,1 2 0,-1-1 1,28 1-1,59 6 1326,-73-2-2024,-9-2-312,0-1 0,0 0 0,-1-2 0,21-4 0,14-3-31,128-24-4,-157 30 0,219-22 0,-168 19 0,-40 3 0,0 2 0,49 2 0,112 6 0,-176-6 0,1-1 0,0-1 0,0-1 0,-1-1 0,0 0 0,26-10 0,-13 7 0,-32 7 33,-1 0 0,1 0 0,0 0 0,-1 0 0,1 1 1,0-1-1,-1 0 0,1 1 0,0-1 0,-1 0 0,1 1 0,-1-1 0,1 1 0,-1-1 0,1 1 0,-1-1 1,1 1-1,-1-1 0,0 1 0,1-1 0,-1 1 0,0 0 0,1-1 0,-1 1 0,0 0 0,0-1 0,0 1 0,1 0 1,-1 0-1,2 18-4997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5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12360,'0'0'1024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5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9744,'0'0'12138,"-3"12"-11462,2-2-522,1-4-61,-1 1 0,0-1-1,-1 0 1,1 1 0,-1-1 0,-1 0 0,1 0 0,-1 0-1,0-1 1,0 1 0,-5 6 0,-56 83 1521,16-21-684,34-53-602,1 1 0,2 0 0,-16 38 0,-17 74 1312,32-57 349,12-77-1972,0 1 0,0-1 0,0 0 0,-1 1 0,1-1 0,0 0-1,0 1 1,0-1 0,0 0 0,0 1 0,0-1 0,0 0 0,0 1 0,0-1 0,0 0 0,0 1 0,0-1-1,0 0 1,0 1 0,0-1 0,1 0 0,-1 1 0,0-1 0,0 0 0,0 0 0,0 1 0,1-1 0,-1 0-1,0 1 1,0-1 0,0 0 0,1 0 0,-1 0 0,0 1 0,1-1 0,-1 0 0,0 0 0,0 0 0,1 1-1,-1-1 1,0 0 0,1 0 0,-1 0 0,0 0 0,1 0 0,-1 0 0,0 0 0,1 0 0,-1 0 0,0 0-1,1 0 1,-1 0 0,0 0 0,1 0 0,-1 0 0,0 0 0,1 0 0,-1-1 0,0 1 0,1 0 0,-1 0-1,0 0 1,1-1 0,21-11-32,-11 1-117,-2 0 1,0-1 0,0 0 0,7-14-1,0-2-2725,-12 22 1325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5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13968,'0'0'5221,"12"-2"-4512,-6 1-605,6 0 69,-1-1-1,1 1 1,-1 1 0,1 0-1,0 1 1,11 2-1,14 3 212,-1 3 0,0 1 0,0 1 0,-1 2 0,-1 2 0,0 1 0,58 37 0,-73-38-155,0 0-1,0 2 1,-2 0-1,0 1 1,15 22 0,-3 0 651,35 67 1,-56-94-523,-1 0 0,-1 1 0,0 0 0,-1 0-1,-1 1 1,0 0 0,-1-1 0,0 1 0,0 17 0,-3-32-333,0 1 0,0 0 0,0-1 0,0 1 1,0 0-1,-1-1 0,1 1 0,0 0 0,0 0 0,0-1 0,-1 1 1,1 0-1,0-1 0,-1 1 0,1-1 0,0 1 0,-1 0 1,1-1-1,-1 1 0,1-1 0,-1 1 0,1-1 0,-1 0 1,1 1-1,-1-1 0,0 1 0,1-1 0,-1 0 0,1 1 1,-1-1-1,-1 0 0,-6-2-4225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5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10248,'0'0'19735,"12"-10"-19440,40-32-5,-50 40-258,1 0-1,-1 1 1,1-1-1,-1 1 1,1-1-1,-1 1 1,1 0-1,0 0 0,0 0 1,0 1-1,0-1 1,0 1-1,-1-1 1,7 1-1,2 0 81,122-8 959,-41 4-535,-71 4-536,0 0 0,30 6 0,22 0 0,-19-2 0,-48-5 0,-4 0 0,-1 1 0,1 0 0,-1 0 0,1 0 0,-1 0 0,1 0 0,-1 0 0,1 0 0,-1 0 0,1 0 0,-1 1 0,3 0 0,-3 4 879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5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12664,'0'0'9058,"12"-8"-8369,35-25-42,-41 29-457,1 0 0,-1 1 0,1 0 0,0 0 0,0 1-1,1-1 1,-1 2 0,0-1 0,10 0 0,7-2 275,35-6 1103,98-3 0,-78 8-624,-50 5-572,-24 0-253,1 1-1,-1-1 1,0 0 0,0 0 0,0-1-1,0 0 1,0 0 0,0 0 0,0 0-1,0-1 1,0 1 0,0-1-1,-1-1 1,1 1 0,7-6 0,4-8 10,-3 4-4277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5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9744,'0'0'16314,"5"-12"-15905,21-38-11,-21 44-256,-1-1 1,1 1-1,0 0 0,1 1 1,0-1-1,0 1 1,0 0-1,0 0 1,1 1-1,-1 0 1,14-6-1,-14 7-4,7-3 276,0 1 0,1 1 0,21-5 0,-32 8-375,-1 1 0,1-1-1,-1 1 1,1 0-1,-1 0 1,1 0-1,-1 0 1,1 0-1,-1 1 1,0-1-1,1 1 1,-1 0 0,0-1-1,1 1 1,-1 0-1,0 0 1,0 1-1,0-1 1,1 0-1,-1 1 1,-1-1 0,1 1-1,0 0 1,0 0-1,-1-1 1,1 1-1,-1 0 1,1 0-1,-1 1 1,0-1 0,0 0-1,2 4 1,0 3 100,-1 0 1,0-1 0,0 1 0,0 0 0,-1 0-1,-1 0 1,0 14 0,-1 5-140,-2 0 0,-2 0 0,0 0 0,-2 0 0,-1-1 0,-1 0 0,-1-1 0,-2 0 0,0 0 0,-17 24 0,-68 103 0,93-143 0,12-13 0,16-13 0,-22 14 0,11-6 0,0 1 0,0 0 0,0 0 0,1 1 0,0 1 0,0 1 0,1 0 0,-1 0 0,1 1 0,23-1 0,-25 4 0,0-1 0,1 2 0,-1 0 0,1 0 0,-1 1 0,0 1 0,0 0 0,0 1 0,0 1 0,-1 0 0,1 0 0,11 8 0,-17-7 0,7 5 0,-14-11 0,1 0 0,-1 1 0,0-1 0,1 0 0,-1 0 0,0 0 0,0 0 0,1 0 0,-1 0 0,0 0 0,1 0 0,-1 0 0,0 0 0,0 0 0,1-1 0,-1 1 0,0 0 0,0 0 0,1 0 0,-1 0 0,0 0 0,0 0 0,1-1 0,-1 1 0,0 0 0,0 0 0,1 0 0,-1-1 0,0 1 0,0 0 0,0 0 0,0-1 0,0 1 0,1 0 0,-1 0 0,0-1 0,0 1 0,0 0 0,0 0 0,0-1 0,0 1 0,0 0 0,0-1 0,0 1 0,0 0 0,0 0 0,0-1 0,0 1 0,0 0 0,0-1 0,0 1 0,5-21 850,0 10-5635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44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10152,'0'0'4128,"79"-59"-3784,-51 47-192,-4 2 0,-9 6-128,-3 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3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9536,'0'0'3002,"-10"6"-2462,-1 0-430,-67 42 1116,64-39-895,1 1-1,0 0 0,1 1 1,-12 12-1,22-20-228,-1 1 0,1-1-1,0 1 1,0 0 0,0 0-1,0 0 1,1 0 0,-1 0 0,1 0-1,0 0 1,0 0 0,0 7-1,1-9-31,0 1 0,0 0 0,0-1 0,0 1-1,1-1 1,-1 1 0,1-1 0,0 1 0,-1-1-1,1 1 1,0-1 0,0 1 0,1-1 0,-1 0-1,0 0 1,1 1 0,0-1 0,-1 0-1,1-1 1,3 4 0,-3-4-10,0 0 1,1 1-1,-1-1 1,1 0-1,-1 0 0,1-1 1,0 1-1,-1 0 1,1-1-1,0 0 0,-1 1 1,1-1-1,0 0 0,0 0 1,-1-1-1,1 1 1,0-1-1,-1 1 0,1-1 1,0 0-1,-1 0 0,1 0 1,-1 0-1,0 0 1,1-1-1,2-1 0,4-3 58,0-1 0,0 0 0,0 0 0,-1 0 0,8-11-1,-5 6 1,3-3 181,-1 0 0,-1-1 0,19-32 0,-13 20 338,-18 28-624,0 0 0,0 0 1,0-1-1,0 1 0,0 0 0,0 0 0,0 0 1,0 0-1,0-1 0,0 1 0,0 0 0,0 0 1,0 0-1,0 0 0,0-1 0,0 1 0,0 0 1,0 0-1,0 0 0,0 0 0,0 0 0,1-1 1,-1 1-1,0 0 0,0 0 0,0 0 0,0 0 1,0 0-1,0 0 0,1 0 0,-1 0 0,0 0 1,0-1-1,0 1 0,0 0 0,0 0 0,1 0 1,-1 0-1,0 0 0,0 0 0,0 0 0,0 0 1,1 0-1,1 12 387,-42 294 483,20-169-640,12-90-156,3-24 9,2 0 0,-2 28-1,2-8 122,0-19-42,4-18-196,53-85-1660,-33 49-2086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5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12760,'0'0'11790,"9"11"-11114,25 38-23,-31-43-508,0 1 0,-1-1 0,0 0-1,0 1 1,-1-1 0,1 1 0,-1-1-1,-1 1 1,1-1 0,-1 1 0,0 0 0,-2 9-1,1 9 454,1 12 1602,-8 66 0,7-99-1377,1-12-1451,1 3-3596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5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11656,'0'0'9831,"1"11"-9140,15 220 4156,-7-86 886,-14-180-5605,2 17-4339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3:5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12056,'0'0'8006,"10"-6"-7477,-3 1-451,7-3 443,0-1 0,0-1 1,22-21-1,102-106 4015,-127 128-4217,27-23 1250,-34 30-1345,-1-1-1,0 2 1,0-1 0,1 0-1,-1 1 1,1-1-1,0 1 1,-1 0 0,1 0-1,0 1 1,4-1 0,6 0 241,-10 1-411,-1-1 0,0 1 0,0 0 0,0 0 0,1 0 0,-1 1 0,5 0 0,9 5-54,1-1 0,-1-1 0,1-1 0,0 0 0,23 0 0,-31-3 0,0 0 0,0-1 0,0-1 0,0 0 0,-1 0 0,1 0 0,0-1 0,-1-1 0,0 0 0,17-9 0,-13 5 0,5-3 0,24-19 0,-37 26 593,2-3-896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0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10656,'0'0'12385,"12"-1"-11903,93-15 1352,-87 13-1228,1 0 417,34-10 1,-17 7-363,-29 6-540,-1-1 0,0 0 0,0 0-1,8-2 1,4-3 270,37-6 0,-3 2-124,83-29 68,-107 31-254,57-7 0,6-2 113,-15 1-75,84-7 0,-61 11-72,-11-11-36,-76 21-11,157-15 0,-100 9 0,-48 4 0,-1 2 0,31 0 0,-35 1 1,0 0 0,0 0 0,-1-2 0,27-7 0,-24 5 27,0 1 0,35-3 0,-19 6 254,0-2 0,0-1-1,46-13 1,-54 12-50,-33 12 96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0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10448,'0'0'13809,"10"-5"-13449,31-15-23,-41 20-327,1 0 1,-1 0-1,0-1 1,1 1 0,-1 0-1,1 0 1,-1 0-1,0 0 1,1 0-1,-1 0 1,1 0-1,-1 0 1,0 0-1,1 0 1,-1 0-1,1 0 1,-1 0-1,0 0 1,1 1-1,-1-1 1,0 0-1,1 0 1,-1 0-1,1 1 1,-1-1-1,0 0 1,0 0-1,1 1 1,-1-1-1,0 0 1,1 0 0,-1 1-1,0-1 1,0 0-1,0 1 1,1-1-1,-1 1 1,0-1-1,0 0 1,0 1-1,0-1 1,0 0-1,1 1 1,-1 0-1,0 20 336,-1-16-193,8 99 1144,-2-18-623,1 27 675,-5-106-1192,0 0 0,0 0-1,4 13 1,0 0 122,-3-17 604,1-12-727,-1-15-212,2-5 78,0 0 1,10-29-1,-5 18-57,-6 29 22,1 0 0,0 0 0,0 1 0,1-1 0,0 1 0,8-11 0,45-55-124,-13 19 85,-21 33 125,-8 11-18,-14 11 0,1 0 0,-1 0 0,1 0-1,0 0 1,0 1 0,0-1 0,0 1 0,0 0 0,0-1 0,0 2-1,0-1 1,1 0 0,-1 0 0,0 1 0,1 0 0,-1 0-1,0 0 1,1 0 0,-1 0 0,0 1 0,5 0 0,-5 1-28,1 1 1,-1-1-1,0 1 0,0-1 1,0 1-1,0 0 1,-1 0-1,1 0 0,3 7 1,17 34 233,-21-41-259,57 121-2,-41-63 0,-16-56 0,-1 1 0,0 0 0,0 0 0,-1 10 0,3 16 0,-2-28 0,0 1 0,0-1 0,-1 0 0,0 1 0,0-1 0,0 1 0,0-1 0,-2 7 0,2-10 0,-1 1 0,1 0 0,-1-1 0,1 1 0,0 0 0,0 0 0,0-1 0,0 1 0,0 0 0,0-1 0,0 1 0,1 2 0,0 14 0,-1-16 0,0-1 0,-1-1 0,1 1 0,0-1 0,-1 1 0,1 0 0,0-1 0,0 1 0,0-1 0,0 1 0,0 0 0,-1-1 0,1 1 0,0-1 0,0 1 0,0 0 0,1-1 0,-1 1 0,0-1 0,0 1 0,0 0 0,0-1 0,0 1 0,1-1 0,-1 1 0,0-1 0,1 1 0,-1-1 0,0 1 0,1-1 0,-1 1 0,1-1 0,-1 1 0,0-1 0,2 1 0,-2-1 0,0 0 0,0-1 0,0 1 0,1 0 0,-1 0 0,0-1 0,0 1 0,1 0 0,-1 0 0,0-1 0,0 1 0,0 0 0,0 0 0,0-1 0,0 1 0,1 0 0,-1-1 0,0 1 0,0 0 0,0-1 0,0 1 0,0 0 0,0-1 0,0 1 0,0 0 0,-1-1 0,2-1 0,5-38 258,-4 30-4569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0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9848,'0'0'12779,"7"-11"-12303,2-2-333,41-62 1944,-31 38-887,-11 19-506,2 1 1,14-21-1,-23 35-636,1 1 0,0 0 0,1 0 0,-1-1 0,0 1 0,1 1-1,-1-1 1,1 0 0,-1 1 0,1-1 0,0 1 0,0 0 0,-1 0-1,1 0 1,0 0 0,0 0 0,0 0 0,0 1 0,0 0 0,0 0-1,1 0 1,3 0 0,5 2 358,0 0-1,1 1 1,-1 1-1,15 6 1,27 7 318,-47-17-734,-1 0 0,1 0 0,0-1 0,-1 0 0,1 0 0,-1 0 0,1-1 0,-1 0 0,1 0 0,-1 0 0,6-5 0,-3 2 0,0-2 0,-1 1 0,0-1 0,-1-1 0,0 0 0,0 0 0,0 0 0,9-16 0,-4 6 0,-10 16 0,0-1 0,0 0 0,0 0 0,0 0 0,0 0 0,-1-1 0,1 1 0,0-5 0,1-2 363,3-15 115,-5 24-591,-1 1-1,0-1 0,0 1 1,0-1-1,0 1 0,0 0 0,0-1 1,0 1-1,0-1 0,0 1 1,0-1-1,0 1 0,0 0 0,0-1 1,0 1-1,0-1 0,-1 1 1,1-1-1,0 1 0,0 0 0,0-1 1,-1 1-1,1 0 0,0-1 1,0 1-1,-1 0 0,1-1 0,0 1 1,-1 0-1,1 0 0,0-1 1,-1 1-1,1 0 0,0 0 0,-1 0 1,1-1-1,-1 1 0,1 0 1,-1 0-1,1 0 0,-1 0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1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7936,'0'0'15877,"-11"9"-15499,-31 30-3,40-38-326,1 1 1,-1-1-1,1 0 0,0 1 1,-1-1-1,1 0 1,0 1-1,0 0 0,0-1 1,0 1-1,0 0 0,0-1 1,0 4-1,-5 7 373,-7 4 103,1 2-1,1 0 1,1 0-1,-14 32 1,17-34-316,1-4 44,1 0 0,0 0 0,1 1 0,-3 15 0,-6 22 660,11-43-763,-1 0 0,1 1 0,0-1 0,1 0 0,0 1 0,0-1 1,1 1-1,0 0 0,1 7 0,1 68 419,-2-79-569,1 0 0,0 0 0,0 0 0,0 0 0,1 0 0,-1 0 0,1 0 0,0 0 0,3 3 0,-5-5 0,1-1 0,0 1 0,0-1 0,0 0 0,0 1 0,1-1 0,-1 0 0,0 0 0,0 0 0,1 0 0,-1 0 0,1 0 0,-1 0 0,1 0 0,-1-1 0,1 1 0,-1-1 0,1 1 0,0-1 0,-1 1 0,1-1 0,0 0 0,-1 0 0,1 0 0,3 0 0,-4-1 55,1 1-1,-1-1 0,1 0 1,-1 0-1,1 0 1,-1 0-1,0 0 1,1 0-1,-1-1 1,0 1-1,0 0 1,0-1-1,0 1 1,0-1-1,0 1 1,0-1-1,0-1 1,10-26-3219,-10 26 1338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1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8336,'0'0'15839,"3"-10"-15381,10-30-29,-13 39-233,1-1 0,0 1 1,0 0-1,-1-1 0,1 1 1,0 0-1,0 0 0,0 0 0,1 0 1,-1 0-1,0 0 0,0 0 0,0 0 1,1 0-1,-1 0 0,1 1 0,-1-1 1,0 0-1,1 1 0,-1 0 1,1-1-1,-1 1 0,1 0 0,1-1 1,4 1 113,0 0 0,-1 0 1,1 1-1,6 1 0,-7-1-136,64 16 489,-7-1-261,-51-13-402,-1 0 0,1 1 0,15 8 0,10 3 0,-25-9 0,1-1 0,-1 2 0,0 0 0,0 0 0,19 17 0,49 52 0,-59-55 0,5 8 0,-1 2 0,-1 0 0,34 61 0,-46-72 0,-1-3 0,0 0 0,-2 2 0,0-1 0,-1 1 0,10 32 0,-5-9 0,-9-33 0,-1 0 0,0 0 0,-1-1 0,0 1 0,-1 0 0,1 12 0,10 64 0,-8-51 0,-2-26 693,2 5-1178,-5-7-3755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2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36 100 11448,'0'0'16567,"-7"10"-16171,-19 31-13,26-40-362,-1-1 0,1 1 0,0 0 0,0 0 0,-1 0 0,1 0 0,0 0-1,0 0 1,0-1 0,0 1 0,0 0 0,0 0 0,0 0 0,0 0 0,0 0 0,0 0 0,0 0 0,1 0 0,-1 0 0,0-1 0,1 1 0,-1 0 0,1 0 0,-1 0 0,1-1 0,0 3 0,18 11 310,-14-11-208,3 3 95,0-1 0,0 0 1,0 0-1,10 3 0,-15-6-120,1-1-1,0-1 0,0 1 0,0 0 0,0-1 0,-1 0 0,1 0 1,0 0-1,0 0 0,0-1 0,0 1 0,7-3 0,0 0-63,-1-1 0,1 0 0,-1 0 0,1-1 0,-1-1 1,-1 0-1,1 0 0,-1-1 0,0 0 0,8-9 0,-13 12-24,0 0-1,0-1 1,0 1 0,-1-1 0,0 0 0,0 0 0,-1 0-1,1-1 1,-1 1 0,0-1 0,0 1 0,-1-1 0,0 0-1,0 1 1,0-1 0,-1 0 0,1 0 0,-2 0 0,1 0-1,0 1 1,-3-9 0,3 13-10,0-1 0,-1 1 0,1-1 0,-1 1 0,1 0 0,-1-1 0,1 1 0,-1 0 0,0-1 0,0 1 0,0 0 0,1 0 0,-1 0 0,0 0 0,-1 0 0,1 0 0,0 0 0,0 0 0,0 0 0,0 0 0,-1 1 0,1-1 0,0 0 0,-1 1 0,1-1 0,-1 1 0,1 0 0,0-1 0,-1 1 0,1 0 0,-1 0 0,1 0 0,-1 0 0,1 0 0,-1 0 0,1 0 0,-1 1 0,1-1 0,-2 1 0,-14 4 0,15-4 0,0-1 0,0 0 0,0 1 0,0 0 0,0 0 0,0-1 0,0 1 0,-4 3 0,-7 5 0,10-7 0,0-1 0,0 1 0,0 0 0,1 0 0,-1 0 0,1 0 0,-1 1 0,1-1 0,0 1 0,0-1 0,0 1 0,0 0 0,-1 3 0,-2 4 645,-1 2-614,7-10-1520,4-4-1690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2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32 9848,'0'0'11681,"-13"-5"-11317,-40-13-8,46 16-220,0 0 0,-1 0 0,1 1 0,0 0 1,-1 1-1,1 0 0,-1 0 0,-13 2 0,10 0 53,1-1-21,0 2-1,1-1 0,-1 2 1,1-1-1,0 1 1,-11 6-1,-14 6 187,14-7-131,0 2 0,1 0 0,0 1 0,1 1 0,1 1 1,0 0-1,-22 24 0,35-34-131,1 0 0,0 0 1,0 0-1,0 0 0,1 0 0,-1 0 1,1 1-1,-2 4 0,3-7-55,1 0 0,-1-1 1,1 1-1,-1 0 0,1-1 0,0 1 0,0 0 0,0-1 0,0 1 1,0 0-1,0-1 0,0 1 0,0 0 0,1-1 0,-1 1 0,1 0 1,-1-1-1,1 1 0,0-1 0,0 1 0,-1-1 0,1 1 0,0-1 1,0 0-1,3 3 0,3 2 38,0-1 0,0 0 1,0 0-1,1 0 0,0-1 0,16 6 1,1-2 46,26 4 0,-30-8-26,-1 1 1,33 13-1,-21-5 25,-12-5 24,0 0 0,23 15 0,-38-20-110,0 0-1,-1 1 1,1-1 0,-1 1-1,0 0 1,0 0 0,-1 0-1,1 0 1,-1 1 0,0-1-1,0 1 1,0 0-1,4 9 1,-6-9 2,0 0 1,0 0-1,-1 0 0,1 0 1,-1 0-1,0 0 0,0 0 1,-1 0-1,0-1 0,1 1 1,-1 0-1,-1 0 0,-1 5 1,-2 1 31,1-1 0,-1 0 1,-1 0-1,-10 15 0,-93 108 564,81-100-348,-18 24-184,46-57-107,0 0 1,1-1-1,-1 1 0,0 0 1,0 0-1,0 0 0,0 0 1,1 0-1,-1 0 0,0 0 1,0 0-1,0 0 0,0 0 0,1 0 1,-1 0-1,0 0 0,0 0 1,0 0-1,0 0 0,1 0 1,-1 0-1,0 0 0,0 0 1,0 0-1,0 0 0,0 1 1,1-1-1,-1 0 0,0 0 1,0 0-1,0 0 0,0 0 1,0 0-1,0 0 0,1 1 0,-1-1 1,0 0-1,0 0 0,0 0 1,0 0-1,0 0 0,0 1 1,0-1-1,0 0 0,0 0 1,0 0-1,0 0 0,0 1 1,0-1-1,0 0 0,0 0 1,0 0-1,0 0 0,0 1 1,0-1-1,0 0 0,0 0 0,0 0 1,0 0-1,0 1 0,0-1 1,0 0-1,0 0 0,0 0 1,-1 0-1,1 0 0,0 1 1,14-5-680,9-8-726,-16 8-2239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3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11952,'0'0'32,"0"-1"1,0 1 0,0-1-1,0 1 1,0 0 0,0-1-1,0 1 1,0-1 0,0 1-1,0 0 1,0-1 0,0 1-1,0-1 1,0 1 0,1-1-1,-1 1 1,0 0 0,0-1-1,0 1 1,1 0 0,-1-1-1,0 1 1,0 0 0,1-1-1,-1 1 1,0 0 0,1-1-1,-1 1 1,0 0 0,1 0-1,-1 0 1,0-1 0,1 1-1,-1 0 1,0 0 0,1 0-1,-1 0 1,1 0 0,-1 0 0,1-1-1,-1 1 1,0 0 0,1 0-1,-1 0 1,1 0 0,-1 1-1,0-1 1,1 0 0,-1 0-1,1 0 1,-1 0 0,0 0-1,1 0 1,-1 1 0,1-1-1,-1 0 1,2 1 87,0 0 0,-1 0 1,1 0-1,0 0 0,-1 1 0,1-1 1,-1 0-1,0 1 0,1-1 0,-1 1 1,1 1-1,7 34 3285,-3-75-269,-3 27-2946,0 0 0,-1 0 0,0-13 0,1 19 281,-3 5-463,0 0 0,0 0 0,0 0 0,1 0 0,-1-1 0,0 1 0,0 0 0,0 0 0,0 0 0,0 0 0,0 0 0,0 0 0,0-1 0,1 1 0,-1 0 0,0 0 0,0 0 0,0 0 0,0 0 0,0-1 0,0 1 0,0 0 0,0 0 0,0 0 0,0 0 0,0-1 0,0 1 0,0 0 0,0 0 0,0 0 0,0 0 0,0 0 0,0-1 0,0 1 0,0 0 1,-1 0-1,1 0 0,0 0 0,0 0 0,0-1 0,0 1 0,0 0 0,0 0 0,0 0 0,0 0 0,-1 0 0,1 0 0,0 0 0,0 0 0,0-1 0,0 1 0,4 7 185,-4-6-181,0-1 0,0 0 0,0 0 0,0 0 0,0 0 1,0 1-1,0-1 0,0 0 0,0 0 0,0 0 1,0 0-1,0 1 0,0-1 0,0 0 0,0 0 0,0 0 1,0 0-1,0 0 0,-1 1 0,1-1 0,0 0 0,0 0 1,0 0-1,0 0 0,0 0 0,0 0 0,-1 0 1,1 1-1,0-1 0,0 0 0,0 0 0,0 0 0,0 0 1,-1 0-1,1 0 0,0 0 0,0 0 0,0 0 0,0 0 1,-1 0-1,1 0 0,0 0 0,0 0 0,0 0 1,0 0-1,-1 0 0,1 0 0,0 0 0,5-9 34,1-3-3117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2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11152,'0'0'8401,"12"-2"-7876,89-19 1092,136-30 2812,-223 48-4154,7 1 546,1 0-1,36 2 1,-25 0 86,-5 3-208,3 0-751,-11-8-4160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2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13560,'0'0'6211,"2"11"-5757,4 53 1416,-2 112 1,-4-126-134,6-28-575,-6-22-1026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2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89 498 15376,'0'0'1527,"-14"-69"-999,-25-100-8,11 28 8,20 85-232,8 29 8,0 15-112,2 4-8,4 2-88,4 2-8,2 2-88,2-2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2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12960,'0'0'5071,"8"-10"-4464,26-30-36,-32 37-414,0 1 0,0-1 0,1 1 0,-1-1 0,1 1 0,0 0 0,-1 0 1,1 1-1,4-3 0,-6 3-83,0 1-1,0 0 1,1 0 0,-1-1 0,0 1-1,0 0 1,0 0 0,0 0 0,1 0-1,-1 0 1,0 0 0,0 0 0,0 1-1,0-1 1,0 0 0,1 0 0,-1 1-1,1 0 1,2 2 100,0 0 0,-1 1 0,0-1-1,1 1 1,-1-1 0,0 1 0,-1 0 0,1 0-1,2 6 1,2 1-67,0 4 323,0-1 0,9 26 0,-12-27-110,1 1-1,1-1 1,0 0-1,10 13 1,-12-18-159,1-2 0,0 1-1,0-1 1,1 1 0,0-2 0,0 1 0,0-1 0,1 1 0,0-2-1,0 1 1,0-1 0,0 0 0,11 4 0,-12-7-41,0 0 1,0-1 0,1 0 0,-1 0-1,0 0 1,0 0 0,0-1-1,8-2 1,-9 2-481,-1 0 0,0 0 0,0-1 0,0 1 0,0-1 0,0 0 0,-1 0 0,1 0 0,0-1 0,-1 1 0,0-1 1,4-3-1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3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12760,'0'0'4554,"-9"13"-4071,-138 196 2282,47-42 874,94-157-3289,-3 11 351,7-17-471,0 1 0,0 0 1,-1-1-1,1 1 0,-4 3 1,2 2 331,4-10-532,1 0-1,-1 1 0,0-1 0,-1 0 0,1 1 0,0-1 0,0 0 0,0 1 1,0-1-1,0 0 0,0 1 0,0-1 0,0 0 0,-1 1 0,1-1 1,0 0-1,0 1 0,0-1 0,-1 0 0,1 0 0,0 1 0,0-1 0,-1 0 1,1 0-1,0 0 0,0 1 0,-1-1 0,1 0 0,0 0 0,-1 0 1,1 0-1,-1 0 0,0-7-49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36 105 8536,'0'0'10931,"-6"10"-10543,-18 32-5,23-41-275,1 0 0,-1 0-1,0 0 1,1 1 0,-1-1 0,1 0-1,0 0 1,-1 0 0,1 1-1,0-1 1,0 0 0,0 0 0,0 0-1,0 3 1,0-4-64,0 1 0,0-1-1,1 1 1,-1-1 0,0 1-1,0-1 1,1 1 0,-1-1-1,0 1 1,1-1 0,-1 1-1,1-1 1,-1 0 0,0 1-1,1-1 1,-1 0 0,1 0-1,-1 1 1,1-1 0,-1 0-1,1 0 1,0 1 0,3-1 110,0 1 0,-1-1 0,1 0 0,0 0 0,-1 0 0,7-1 0,-3 0 172,1 1-53,0-1-1,0 0 1,0-1 0,0 0-1,15-6 1,-14 4 62,1 1 1,-1 0 0,14-1 0,-18 2-196,0 0-1,0 0 1,0 0 0,-1-1 0,1 1 0,-1-1-1,1 0 1,-1-1 0,5-4 0,14-9 554,-22 15-642,0 1 1,0 0-1,0 0 1,0-1 0,-1 1-1,1 0 1,0-1-1,-1 1 1,1-1-1,-1 1 1,0-1-1,1 1 1,-1 0 0,0-1-1,0 0 1,0 1-1,0-1 1,0 1-1,0-1 1,0 1-1,-1-1 1,1 1-1,-1-3 1,0 0 47,-1-1 1,1 0-1,-1 1 1,1-1-1,-1 1 0,-4-6 1,4 7-40,0 0 1,-1 0-1,0 0 1,1 0 0,-1 1-1,0 0 1,0-1-1,-1 1 1,1 0 0,-7-3-1,8 5-46,0-1-1,0 0 1,0 1-1,0 0 1,0-1-1,0 1 1,-1 0-1,1 0 1,0 0 0,0 0-1,0 1 1,0-1-1,0 0 1,0 1-1,0 0 1,0-1-1,0 1 1,0 0-1,0 0 1,-3 2-1,-25 10 213,26-12-195,0 1-1,0-1 1,0 1-1,0 0 1,1 0-1,-1 0 1,-4 3-1,-4 11-31,11-14 0,0-1 0,0 1 0,0-1 0,0 0 0,0 1 0,0-1 0,0 0 0,0 0 0,0 0 0,-1 0 0,1 0 0,0 0 0,-3 1 0,0 4 0,1-1 0,-1 1 0,1 0 0,0 0 0,1 0 0,-1 0 0,-1 8 0,2-8 0,1-1 0,-1 1 0,2-1 0,-1 1 0,0-1 0,1 1 0,0 0 0,1-1 0,-1 1 0,1 0 0,0-1 0,0 1 0,4 8 0,4 17 0,4 11 0,-12-40 0,0-1 0,0 1 0,-1 0 0,1-1 0,0 1 0,1 0 0,-1-1 0,0 1 0,0-1 0,1 0 0,-1 1 0,1-1 0,-1 0 0,1 0 0,-1 0 0,4 2 0,21 11 0,-23-12 0,1 0 0,-1 0 0,1 0 0,0 0 0,0 0 0,0-1 0,5 2 0,33 9 0,9-6 0,-20 2 0,-26-6 0,1-1 0,0 1 0,0-1 0,0 0 0,6 0 0,60 5 0,-56-3 786,1-1-1497,-2-1-3328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4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215 488 9648,'0'0'12817,"-10"0"-12401,-34-3 5,16 0 612,26 2-895,-1 1 1,0-1-1,0 1 1,0 0-1,1 0 1,-1 0-1,0 0 1,0 1-1,0-1 1,1 1-1,-1 0 1,-3 1-1,5-2-81,-9 3 378,0 1 0,1-1 0,-1 2 0,-11 6 0,19-9-361,0-1 1,0 1 0,-1 0 0,1 0 0,1 0-1,-1 0 1,0 0 0,0 0 0,1 0 0,-1 1-1,1-1 1,0 0 0,0 1 0,0-1 0,0 1 0,0 0-1,0-1 1,1 1 0,-1 0 0,1-1 0,0 5-1,-2 24 515,1-24-469,1-1 0,-1 0-1,1 1 1,1-1 0,-1 0 0,1 1 0,0-1-1,0 0 1,5 12 0,-4-12-79,1-1 0,0 1 0,0-1 0,0 0 0,1 0 0,0 0 1,0 0-1,0-1 0,0 1 0,1-1 0,0 0 0,10 6 0,-11-8-16,0 0 0,1 0 0,-1 0 0,1-1 0,0 1 0,-1-1 0,1 0 0,0-1 1,0 1-1,0-1 0,0 0 0,-1 0 0,1 0 0,0-1 0,0 0 0,9-2 0,-9 1-25,0 0 0,0 0 0,-1 0 0,1 0 0,0-1 0,-1 0 0,1 0 0,-1 0 0,0 0 0,0-1 0,0 1 0,-1-1 0,1 0 0,-1 0 0,6-10 0,-5 5 0,1 0 0,-2-1 0,1 1 0,-1-1 0,-1 0 0,0 0 0,1-16 0,2-62 0,-14-163 0,7 227 0,-3-32 0,-2-52 0,3 37 0,16 128 0,-6 29 0,31 159 0,-26-193 0,2 0 0,35 88 0,-38-117 0,-4-7 0,1-1 0,12 20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5:30.8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304 1 7936,'0'0'10799,"-10"10"-10529,-31 31-13,2 8 2414,33-42-1996,-7 4 88,7-7-557,1 0 1,-1 0-1,1 1 0,0 0 0,0 0 0,0 0 0,0 0 0,-3 8 1,-25 24 565,21-25-507,1 1-1,1 1 1,0 0-1,1 0 1,0 1 0,-13 31-1,16-33-26,1 0 0,1 0 0,0 1 0,1 0 0,-2 18 0,4-26-95,0 1 0,1-1 0,0 1 0,1-1 0,-1 1 0,1-1 0,0 0 0,1 1 0,-1-1 0,1 0 0,1 0 0,-1 0-1,6 9 1,-8-14-129,1-1-1,-1 0 0,0 0 1,1 1-1,-1-1 0,0 0 1,1 0-1,-1 1 1,0-1-1,1 0 0,-1 0 1,1 0-1,-1 0 0,0 0 1,1 1-1,-1-1 0,1 0 1,-1 0-1,0 0 0,1 0 1,-1 0-1,1 0 0,-1-1 1,1 1-1,-1 0 0,0 0 1,1 0-1,-1 0 1,0 0-1,1 0 0,-1-1 1,1 1-1,-1 0 0,0 0 1,1-1-1,-1 1 0,0 0 1,0-1-1,1 1 0,-1 0 1,0-1-1,0 1 0,1 0 1,-1-1-1,0 1 0,0 0 1,1-1-1,8-15-4420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5:31.78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10752,'0'0'11822,"8"11"-11453,68 77 674,-26-37-160,-23-25-367,-1 1 0,25 34 0,-44-51-278,2 0 0,14 13 1,-14-15-23,0 1 1,-1-1 0,8 13 0,10 12 437,-21-27-461,0-1 0,0 1 0,0 1 0,-1-1 0,0 1 0,0 0 0,-1 0 0,0 0 0,3 9 0,1 12 351,-2 1 0,0-1 0,0 44 0,-5-69-544,0-5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5:33.5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275 1 8536,'0'0'10622,"-12"10"-10261,-1 0-264,-12 9 395,-40 39-1,-7 27 901,66-76-1178,0 0-1,0 1 1,1 0-1,0-1 1,1 2-1,0-1 1,1 0 0,-4 17-1,3-10 446,-13 31 0,14-40-381,1-1 0,0 0 1,0 1-1,1 0 0,-1 9 0,-4 17 750,4-6-358,2-27-860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3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 6328,'0'0'7344,"-12"5"-6783,-4 1-359,-9 3 541,-31 17 0,45-19-277,0 0 0,0 1 1,-19 17-1,26-21-296,1-1 0,-1 1 1,0 1-1,1-1 0,0 0 1,0 1-1,0-1 0,1 1 0,-1 0 1,1 0-1,0 0 0,-1 7 0,3-10-131,-1 0 0,1-1-1,0 1 1,0-1-1,0 1 1,0 0-1,0-1 1,0 1 0,0 0-1,1-1 1,-1 1-1,0-1 1,1 1-1,-1-1 1,1 1 0,0-1-1,0 1 1,-1-1-1,1 1 1,0-1 0,0 0-1,2 2 1,-1-2 10,0 1 0,0-1 1,0 0-1,0-1 0,0 1 1,0 0-1,0-1 0,1 1 1,-1-1-1,0 1 0,0-1 1,0 0-1,1 0 0,2 0 1,3-1 56,0 0-1,0-1 1,0 0 0,0 0 0,0-1 0,-1 0 0,13-6 0,-15 6-53,-1-1 1,1 0-1,-1 0 1,0 0-1,0 0 1,-1 0-1,1-1 0,-1 1 1,0-1-1,0 0 1,0 0-1,-1-1 0,4-8 1,-5 10 5,1-1 0,-1 0 0,0 1 0,0-1 0,-1 0 0,1 0 0,-1 1 0,0-1 0,0 0 0,-1 0 0,0 1 0,1-1 0,-2 0 0,1 1 0,0-1 0,-5-8 0,5 11-28,0 0 0,0 0 0,-1 1 0,1-1 0,-1 0 0,0 1 1,1-1-1,-1 1 0,0-1 0,0 1 0,0 0 0,0 0 0,0 0 0,0 0 1,0 0-1,-4-1 0,-1 1 64,0 0 1,-1 0-1,-13 0 0,15 2-85,6 1-342,13-1-242,25-6-3234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5:34.4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10344,'0'0'9834,"9"4"-9419,34 12 45,56 22 1082,-86-31-1343,1-1 0,-2 2 0,1 0 0,-1 0 0,15 14 0,-8-2 115,0 1 0,-2 1 0,0 1 0,-1 0 0,22 45 1,46 135 1905,-74-177-1860,-3-9 191,-1 0 0,-1 1 1,-1-1-1,0 1 0,2 29 1162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5:35.6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55 0 10848,'0'0'16702,"-8"11"-16397,-27 33-10,33-43-253,1 1 1,0-1-1,0 1 1,0 0 0,0-1-1,0 1 1,0 0-1,1 0 1,-1 0-1,1-1 1,-1 1-1,1 0 1,0 0-1,-1 0 1,1 0 0,0 0-1,0 0 1,0 0-1,1 0 1,0 3-1,0 4 166,-1-6-129,1 0-1,-1 0 1,1 0-1,0-1 1,0 1 0,0 0-1,1 0 1,-1 0-1,1-1 1,-1 1-1,1-1 1,0 1-1,0-1 1,0 0 0,0 1-1,4 1 1,2 4 232,2-1-1,18 11 1,-24-16-244,0 0 0,0-1-1,0 1 1,1-1 0,-1 0 0,1 0 0,-1-1-1,1 1 1,6-1 0,41-5 505,-41 1-572,-1 0 0,0 0 0,0-1 0,0-1 0,-1 1 0,1-1 0,-2-1 0,10-8 0,2-7 0,-19 20 0,0 1 0,0 0 0,-1-1 0,1 1 0,-1 0 0,1-1 0,-1 1 0,1-1 0,-1 1 0,0-1 0,1 1 0,-1-1 0,0 1 0,0-1 0,0 1 0,0-1 0,-1 1 0,1-3 0,-2 3 0,0 1 0,1-1 0,-1 1 0,0-1 0,0 1 0,1 0 0,-1 0 0,0 0 0,0 0 0,0 0 0,1 0 0,-4 1 0,2-1 0,-22-1 0,17 0 0,1 1 0,0 0 0,-1 0 0,1 1 0,0 0 0,-1 0 0,-8 3 0,14-3 0,0 0 0,0-1 0,1 1 0,-1-1 0,0 0 0,0 1 0,0-1 0,0 0 0,-3 0 0,5-1 0,-1 1 0,1 0 0,-1 0 0,1 0 0,-1 0 0,1-1 0,0 1 0,-1 0 0,1 0 0,-1-1 0,1 1 0,0 0 0,-1 0 0,1-1 0,0 1 0,-1-1 0,1 1 0,0 0 0,0-1 0,-1 1 0,1-1 0,0 1 0,0 0 0,-1-1 0,1-3 0,0 1 0,0 0 0,0-1 0,0 1 0,1 0 0,-1-1 0,1 1 0,1-5 0,1-3 0,2-20-3964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8:39.0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1226 9440,'0'0'9721,"7"-12"-9485,61-85 416,28-45 385,-76 105-768,-18 32-224,0 0 1,1 0-1,-1 0 0,1 0 0,0 1 1,0-1-1,0 1 0,1 0 0,-1 0 1,1 0-1,0 0 0,9-5 0,10-25 365,-16 22-243,-16 24 75,-20 44-53,10-18-83,13-26-43,0 0 1,1 0 0,-4 13 0,7-21-42,1 0 0,1-1 1,-1 1-1,0 0 1,1 0-1,0 0 0,0 0 1,0-1-1,0 1 1,1 0-1,-1 0 0,1 0 1,0-1-1,0 1 1,2 3-1,4 7 13,-6-11-27,-1-1-1,1 1 1,0-1 0,0 0 0,1 1 0,-1-1 0,0 0 0,1 0 0,0 0-1,-1 0 1,1 0 0,0 0 0,0-1 0,0 1 0,0-1 0,0 1 0,0-1 0,0 0-1,1 0 1,-1 0 0,0 0 0,5 1 0,9 4 27,-14-5-29,0-1 1,0 1-1,1 0 1,-1 0-1,0-1 1,1 0-1,-1 1 1,1-1-1,-1 0 1,0 0-1,1 0 1,-1 0-1,1-1 0,1 0 1,46-6 119,-35 5-99,0 0 0,15-5 0,-25 6-16,0-1-1,0 0 0,0 0 0,0-1 0,-1 1 0,1-1 1,-1 0-1,1 0 0,6-7 0,45-52 74,-31 33-10,31-27-1,-52 52-59,0 0 7,0 0-1,1 0 1,-1 1-1,1 0 0,0 0 1,6-3-1,1 0 20,-10 5-36,-1 0 1,1 0-1,-1 1 1,0-1-1,1 0 1,-1 1-1,1-1 1,0 1-1,-1-1 1,1 1-1,-1 0 1,3 0-1,-3 0-3,0 1 1,0-1-1,0 1 0,0-1 0,0 1 0,0 0 0,0 0 0,0-1 0,0 1 0,0 0 0,0 0 0,0 0 0,-1 0 0,1 0 0,0 0 0,-1 0 0,1 0 0,-1 1 0,1-1 0,-1 0 1,1 2-1,2 7 0,0 0-1,0 0 1,-1 0 0,0 1 0,-1-1 0,0 0 0,-1 1 0,0-1 0,-3 21 0,-3 2 4,-18 56 1,8-36 35,11-34 39,3-9 100,15-24-55,57-75-32,-7 8-63,-41 58-21,48-37-1,-70 60-8,0 0 0,1 0 0,-1-1 0,0 1 0,0 0 0,1 0 0,-1 0 0,0 0 0,0-1 0,1 1 0,-1 0 0,0 0 0,0 0 0,1 0 0,-1 0 0,0 0 0,0 0 0,1 0 0,-1 0 0,0 0 0,1 0 0,-1 0 0,0 0 0,0 0 0,1 0 0,-1 0 0,0 0 0,1 0 0,-1 0 0,0 0 0,0 1 0,1-1 0,-1 0 0,0 0 0,0 0 0,0 0 0,1 1 0,-1-1 0,0 0 0,0 0 0,0 0 0,1 1 0,-1-1 0,0 0 0,0 0 0,0 1 0,0-1 0,0 0 0,0 0 0,1 1 0,-1-1 0,0 0 0,0 1 0,0-1 0,0 0 0,0 0 0,0 1 0,0-1 0,0 0 0,0 0 0,0 1 0,0-1 0,-1 1 0,1 23 0,0-20 0,-2 18 29,-6 38-1,5-42 13,0 0 0,2 0 0,0 34-1,1-47-34,1 1 0,0-1 0,0 0 0,1 0-1,2 6 1,-4-10-5,0 0 0,1 0 0,-1 0-1,1 0 1,-1 0 0,1 0 0,-1 0 0,1 0-1,0 0 1,-1 0 0,1 0 0,0-1 0,0 1 0,0 0-1,0-1 1,0 1 0,-1 0 0,1-1 0,0 1-1,1-1 1,-1 1 0,0-1 0,0 0 0,0 1-1,0-1 1,0 0 0,0 0 0,0 0 0,0 0-1,2 0 1,6-2-1,0-1 0,-1 0 0,1 0 0,-1-1 0,0 0-1,0 0 1,0-1 0,0 0 0,-1-1 0,8-6 0,0-2 2,-1-1-1,0 0 1,17-24 0,-3-2 39,-2 0 1,-1-2 0,-3 0 0,-1-2-1,22-70 1,-40 105-29,17-51 65,-3-1-1,-3-1 0,8-82 1,-18 105-36,-2 26-30,-1-1 1,0 1-1,-1-1 1,-1 1 0,-3-21-1,1 13-4,2 19-7,1 1 0,0-1-1,0 0 1,-1 0 0,0 0 0,1 1 0,-1-1-1,0 0 1,0 1 0,-1-1 0,1 0 0,-1 1 0,1 0-1,-1-1 1,0 1 0,1 0 0,-1 0 0,0 0-1,-4-3 1,5 5-3,0 0 0,1 0 0,-1 0 0,0 0 0,0 0 0,0 0 0,0 1 0,0-1 1,0 0-1,0 0 0,1 1 0,-1-1 0,0 1 0,0-1 0,0 0 0,1 1 0,-1 0 0,0-1 0,1 1 0,-1-1 0,0 1 0,1 0 0,-1-1 0,0 2 0,0-1-2,-6 8-4,1 0 0,0 0 0,1 1 0,0 0 0,0 0 0,1 0 0,-3 11 0,-17 62-80,19-65 66,1 0 0,0 0 0,2 0-1,0 0 1,1 21 0,-3 18-40,0-5-1,-13 84-24,16-129 85,0 1 0,1 0 0,0 0 0,1 9 0,0 20-28,0-22 13,0 1 1,1-1 0,0 0 0,2 0-1,7 25 1,29 65-48,-19-56 90,-19-44-22,1 0 0,0 1 1,0-1-1,0 0 1,0-1-1,1 1 1,0-1-1,0 1 1,0-1-1,0 0 1,1 0-1,0-1 1,0 1-1,0-1 1,0 0-1,6 2 1,19-9-12,-17 1 11,-1 0 0,0-1 1,0 0-1,0-1 0,-1-1 0,1 0 1,-1 0-1,0-1 0,18-16 1,19-25 117,-45 44-112,1 1 0,-1-1 1,0 0-1,0-1 0,-1 1 0,1 0 0,-1-1 0,0 1 0,0-1 0,-1 0 1,1 1-1,0-8 0,0 5 0,-1-1 1,-1 1-1,1-1 0,-1 1 1,0-1-1,-1 0 0,-1-8 1,1 13 0,1 0-1,-1 1 1,0-1 0,0 0 0,0 0-1,0 1 1,-1-1 0,1 1 0,-1-1 0,1 1-1,-1-1 1,0 1 0,0 0 0,0 0-1,0 0 1,0 0 0,-1 0 0,1 1 0,-1-1-1,1 1 1,-1-1 0,1 1 0,-1 0-1,-4-1 1,3 1-4,0 0-1,1 1 0,-1 0 1,1 0-1,-1 0 1,1 0-1,-1 1 0,0-1 1,1 1-1,-1 0 1,1 0-1,0 0 0,-1 1 1,1-1-1,0 1 1,0-1-1,0 1 0,0 0 1,-5 4-1,3-1-10,1 0 0,-1 1 0,1-1 0,0 1 0,1 0 0,-1 0 0,-3 8 0,-2 4-32,7-14 23,1 0 0,0-1-1,0 1 1,0 0 0,0 0-1,1 0 1,-1 0 0,1 0-1,0 0 1,0 0 0,1 0-1,0 4 1,13 48-158,-6-22 126,-7-26 16,1-1 1,0 1 0,0-1 0,6 14 0,-6-18 23,0 0-1,0 0 1,1 0-1,-1 0 1,0 0-1,1-1 1,0 0 0,0 1-1,0-1 1,0 0-1,0 0 1,0 0-1,0-1 1,5 3-1,-2-3 2,0 1-1,0-1 0,0 0 1,0 0-1,1 0 1,-1-1-1,0 0 0,0 0 1,0-1-1,1 0 1,-1 0-1,0 0 0,7-3 1,-4 1-2,-1 0 0,1-1 0,-1 0 0,0 0 0,-1 0 0,1-1 0,-1-1 0,12-9 0,52-66 130,-65 73-104,-1 1 0,0-1 1,0 0-1,-1 0 1,0-1-1,-1 1 0,0-1 1,0 0-1,1-11 1,-4 15 1,0 1 0,-1 0 0,1 0-1,-1 0 1,0 0 0,-1 0 0,1 0 0,-1 0 0,1 0 0,-4-5 0,-4-12 125,5 13-94,4 8-54,0 0 1,0 0-1,-1 0 0,1-1 1,0 1-1,0 0 0,0 0 1,0-1-1,0 1 0,0 0 1,0-1-1,0 1 0,0 0 1,-1 0-1,1-1 0,0 1 1,0 0-1,1-1 0,-1 1 1,0 0-1,0 0 0,0-1 1,0 1-1,0 0 0,0-1 1,0 1-1,0 0 0,0 0 1,1-1-1,-1 1 0,0 0 1,0 0-1,0 0 0,0-1 1,1 1-1,-1 0 0,0 0 1,0 0-1,1-1 0,-1 1 1,0 0-1,0 0 0,1 0 1,-1 0-1,0 0 0,0 0 1,1 0-1,-1 0 0,0 0 1,1-1-1,-1 1 0,0 0 1,1 1-1,4-3-13,0 0-1,1 1 1,-1-1 0,1 2 0,-1-1 0,1 0-1,-1 1 1,1 0 0,-1 1 0,1-1-1,-1 1 1,1 0 0,-1 0 0,1 0 0,-1 1-1,0 0 1,0 0 0,0 1 0,0-1-1,0 1 1,0 0 0,-1 0 0,6 5 0,-7-5 4,0 1 1,-1-1 0,1 0 0,-1 1-1,0-1 1,0 1 0,0 0 0,0-1-1,-1 1 1,0 0 0,2 6 0,-1 2-1,-1 0 0,0 19 1,-1-19 10,1-1 1,0 0 0,3 14-1,-3-18 22,0-4-22,-1 0 0,0 0 0,1 0 0,0-1 0,0 1 0,0 0 0,0 0-1,0-1 1,0 1 0,1-1 0,-1 1 0,1-1 0,0 0 0,0 1 0,0-1 0,0 0 0,0 0 0,0 0 0,0-1 0,1 1 0,2 1 0,-2-1-2,1-1 0,0 0 0,-1 1 0,1-1 1,0-1-1,0 1 0,0-1 0,0 1 0,0-1 0,0 0 0,-1 0 0,1-1 0,0 1 0,0-1 0,0 0 0,0 0 0,3-2 0,6-1 16,-1-1-1,0 0 1,20-14 0,-21 12 0,-1 0 0,0-1 1,0-1-1,-1 1 0,0-1 1,-1-1-1,0 0 1,12-18-1,-12 12 0,0 0-1,0 0 1,-2-1 0,0 0 0,5-25-1,10-33 31,-11 39 19,7-38 1,-17 73-65,34-263 330,-34 243-301,0 0-1,-1 0 1,-1 0-1,-1 0 1,-1 0-1,-1 1 1,-10-27-1,9 16 17,6 28-44,0 0 0,0 1 1,0-1-1,-1 0 0,1 1 0,-1-1 0,0 1 1,1-1-1,-1 1 0,-1-1 0,1 1 0,0-1 1,0 1-1,-1 0 0,-2-4 0,3 6-27,0 1 18,0 1 0,0 0 0,0 0 0,0-1 0,0 1 0,1 0 0,-1 0 0,1 0 0,-1 0 0,1 0 0,0 0 1,-1 0-1,1 0 0,0 0 0,1 2 0,-2 4-8,-7 53-49,-11 102-99,16-116 117,-7 187-149,4-119 78,0-19 47,6-84 68,-14 345-238,12-345 258,0 0 0,0-1 1,-1 1-1,-1-1 0,0 1 1,-1-1-1,0 0 0,0-1 1,-9 13-1,12-21-5,0 0 1,0 0 0,0-1-1,0 1 1,-1-1-1,1 1 1,0-1 0,0 0-1,-1 0 1,1 0-1,-1 0 1,1 0-1,-1 0 1,0-1 0,1 1-1,-1-1 1,0 0-1,1 0 1,-1 0 0,-3 0-1,-4-1 78,0-1 0,0 0 0,0 0-1,-9-4 1,18 5-82,0 1-1,0-1 1,0 1 0,0-1-1,0 0 1,0 0 0,0 1-1,0-1 1,1 0 0,-1 0-1,0 0 1,1 0 0,-1 0-1,0 0 1,0-2-1,1 3-5,0-1 0,-1 1-1,1-1 1,0 1-1,0 0 1,0-1-1,0 1 1,0-1-1,0 1 1,0 0-1,0-1 1,0 1 0,0-1-1,0 1 1,0-1-1,0 1 1,0 0-1,0-1 1,0 1-1,0-1 1,1 1-1,-1 0 1,0-1 0,0 1-1,0 0 1,1-1-1,-1 1 1,0 0-1,0-1 1,1 1-1,-1 0 1,0-1-1,1 1 1,-1 0 0,0 0-1,1 0 1,-1-1-1,1 1 1,-1 0-1,0 0 1,1 0-1,-1 0 1,1 0-1,-1-1 1,1 1 0,0 0-3,1-1 1,-1 0 0,0 0 0,0 1-1,1-1 1,-1 0 0,0 0 0,0-1 0,0 1-1,0 0 1,0 0 0,-1 0 0,2-2-1,9-10-28,23-12-79,55-29-1,-53 33 19,52-38 0,-16-5 38,88-100-1,-139 144 46,-15 15 7,0 0 0,-1-1 0,0 1 0,7-10 0,2 0 3,-11 13 5,-1 0-1,0 1 1,-1-1 0,1 0-1,0 0 1,0 0 0,2-5-1,-2 4 8,-1 0 0,1 0 0,-1 0 0,1 0 0,-1 0 0,0 0 0,0-1 0,-1 1 0,1 0 0,-1-1 0,1 1 0,-1 0 0,0-1 0,0 1 0,-1-1 0,0-3 0,1 7-11,0-1-1,0 1 1,-1-1 0,1 1-1,0-1 1,-1 1 0,1-1 0,-1 1-1,1-1 1,-1 1 0,1-1-1,-1 1 1,1 0 0,-1-1-1,1 1 1,-1 0 0,1 0 0,-1-1-1,1 1 1,-1 0 0,0 0-1,1 0 1,-1-1 0,1 1 0,-1 0-1,0 0 1,1 0 0,-1 0-1,0 0 1,1 0 0,-1 1 0,1-1-1,-1 0 1,0 0 0,1 0-1,-1 1 1,1-1 0,-1 0-1,1 0 1,-1 1 0,0 0 0,-27 17-29,24-14 26,0 0 0,-1 0 0,1 0 0,1 0 1,-1 1-1,1-1 0,0 1 0,0 0 0,0 0 1,-3 9-1,-5 9-16,9-19 6,-1 1 0,0 0-1,1 0 1,0 1 0,1-1-1,-1 0 1,1 1 0,0-1-1,0 1 1,0-1 0,1 1-1,0-1 1,0 1 0,0-1-1,2 7 1,3 24-67,-3-24 57,-1 0 1,7 20-1,-6-26 5,0-1 1,0 1-1,1-1 0,0 0 0,0 0 1,0 0-1,1 0 0,-1 0 1,1-1-1,0 1 0,1-1 1,-1 0-1,6 4 0,-6-6 9,0 0-1,-1 0 0,2 0 1,-1 0-1,0-1 0,0 0 0,0 1 1,1-1-1,-1-1 0,0 1 1,1-1-1,-1 0 0,1 0 0,-1 0 1,1 0-1,-1-1 0,0 0 1,7-1-1,-4-1 5,-1 1 0,1-1 1,0-1-1,-1 1 0,1-1 1,-1 0-1,0-1 0,-1 1 0,1-1 1,-1 0-1,6-8 0,3-4 28,-1-1 0,15-27 0,-20 30 16,-1 0 0,-1-1-1,0 0 1,-1 1 0,-1-2 0,0 1 0,1-22 0,-10 4 228,2 16-5,4 19-272,-1 0-1,1 1 1,-1-1 0,1 1 0,-1-1 0,1 0 0,0 1-1,0-1 1,0 0 0,0 0 0,0 0 0,0 0 0,0 0-1,0 0 1,0 0 0,0 0 0,3 1 0,14 16-37,-11-2 16,0 1 0,-1 0 0,-1 1-1,0 0 1,-2-1 0,0 1 0,1 21-1,1 5 14,-4-40 14,-1-1 0,1 1 0,-1-1 0,1 1 0,0-1 0,0 0-1,1 1 1,-1-1 0,3 4 0,-3-6 0,0 1 0,1-1 0,-1 0 0,1 0 0,-1 0 0,1-1 0,-1 1 0,1 0 0,-1-1 0,1 1 0,0-1 0,-1 1 0,1-1 0,0 1 0,-1-1 0,1 0 0,0 0 0,0 0 0,-1 0 0,1 0 0,2-1 0,8-1 9,0 0 1,0 0-1,0-1 0,0-1 0,15-6 1,55-31 67,-71 35-72,-6 4 8,-1-1 0,1 0 0,-1-1 0,0 1 0,0-1 0,6-7 0,3-2 94,-18 22-65,1 1 1,0 0-1,1 0 0,0 0 1,0 1-1,1-1 0,-1 18 1,3-24-49,1-1 0,0 1 0,0-1 0,0 0 1,0 0-1,0 0 0,0 1 0,1-1 0,0 0 0,-1 0 1,1-1-1,0 1 0,1 0 0,-1-1 0,0 1 0,1-1 1,-1 0-1,1 0 0,0 0 0,0 0 0,0 0 0,0 0 1,0-1-1,0 0 0,0 1 0,0-1 0,1 0 0,3 0 0,0 0 13,1 0 0,0-1-1,0 1 1,0-2-1,0 1 1,0-1 0,0 0-1,0-1 1,-1 0-1,1 0 1,0-1-1,-1 1 1,0-2 0,0 1-1,8-6 1,-12 7 5,1 0 1,-1 0-1,0-1 1,0 0-1,0 0 1,0 0-1,0 0 1,-1 0-1,1 0 1,-1-1-1,0 1 1,0-1-1,0 1 1,0-1-1,-1 0 1,0 0 0,1 0-1,-1 0 1,-1 0-1,1 0 1,-1 0-1,1 0 1,-1 0-1,0 0 1,-1 0-1,1 0 1,-1 0-1,1 0 1,-1 0-1,-3-7 1,3 8 5,0-1 0,-1 1 1,1 0-1,-1 0 0,0-1 1,0 1-1,0 0 0,0 1 1,-1-1-1,1 0 0,-1 1 1,0-1-1,0 1 0,0 0 1,0 0-1,0 0 0,0 0 1,-4-1-1,1 1 17,0 0 0,0 1-1,0-1 1,-1 2 0,1-1 0,0 0-1,-1 1 1,1 0 0,-7 2 0,8-2-23,0 1 0,0 0 1,0 0-1,0 0 0,1 1 1,-1-1-1,0 1 0,1 0 1,-1 1-1,1-1 0,-5 4 1,8-5-35,1 1 0,-1-1 1,0 1-1,1-1 0,-1 1 0,1-1 1,-1 1-1,1-1 0,0 1 0,0-1 1,0 1-1,0 0 0,0-1 0,0 3 1,0 1-17,0-5-1,19-6-80,5-3 89,0-1-1,-1-1 0,43-28 1,-36 21 8,40-19 0,-55 32-5,0 0 1,29-5-1,-6 2-31,-35 7 52,0 0 0,0 0 0,-1 1-1,1-1 1,0 1 0,0 0 0,0 0 0,0 0-1,0 0 1,0 0 0,0 1 0,0-1-1,0 1 1,0 0 0,0 0 0,0 0-1,-1 0 1,1 0 0,0 1 0,-1-1-1,1 1 1,-1 0 0,0 0 0,1 0-1,2 3 1,-1 1 8,0 0-1,-1 0 1,0 0 0,0 0 0,0 0-1,0 1 1,-1-1 0,0 1-1,1 12 1,-1-6 20,-1-1-1,-1 0 1,0 1 0,-1-1-1,-2 16 1,-1 7 45,4 23 123,0-58-120,8-9 41,1-3-74,0 0 0,-2 0-1,1-1 1,9-25 0,16-27 60,-30 60-82,1-1 0,0 1 0,0 0 0,0 0 1,1 0-1,0 0 0,0 1 0,8-6 0,-7 6 5,0-1 0,0 0 0,9-10 0,-12 11-20,0 1 1,1-1-1,0 0 1,0 1 0,0 0-1,0 0 1,1 0 0,-1 1-1,7-4 1,-10 6-3,0 0 1,-1 0-1,1 0 1,0 0-1,0 0 1,0 0-1,0 0 1,-1 0-1,1 1 1,0-1-1,0 0 1,0 0-1,-1 1 1,1-1-1,0 0 1,-1 1-1,1-1 1,0 1-1,-1-1 1,1 1-1,0-1 1,-1 1-1,1 0 1,-1-1-1,1 1 1,-1 0-1,1-1 1,-1 1-1,0 0 1,1 0-1,-1-1 1,0 1-1,1 0 1,-1 0-1,0 0 1,0 0-1,6 31-2,-6-19 51,0 0-1,-1 0 1,0-1 0,-1 1 0,0 0 0,-1-1 0,-7 19-1,10-31-36,0 0 1,0 0-1,0 0 0,0 0 0,0 0 0,0 0 0,0 0 0,0 0 0,0 0 0,1 0 0,-1 0 0,0 0 0,0 0 0,0 0 0,0 0 0,0 0 0,0 0 0,0 0 0,0 0 0,0 0 0,0 0 0,0 0 1,0 0-1,1 0 0,-1 0 0,0 0 0,0 0 0,0 0 0,0 0 0,0 0 0,0 0 0,0 0 0,0 0 0,0 0 0,0 0 0,0 1 0,0-1 0,0 0 0,0 0 0,0 0 0,0 0 0,0 0 0,0 0 0,0 0 1,0 0-1,0 0 0,0 0 0,0 0 0,0 0 0,0 1 0,12-13 170,22-26-220,-22 25 106,28-42 5,-34 45-67,1-1 0,1 1 0,-1 1 0,2-1 0,-1 1 0,1 1 0,10-8 0,-18 15-7,0 0 1,-1 1 0,1-1-1,0 0 1,-1 1 0,1-1-1,0 1 1,0-1 0,-1 1-1,1-1 1,0 1 0,0 0-1,0-1 1,0 1 0,-1 0-1,1 0 1,0 0 0,0 0-1,0 0 1,0 0 0,0 0-1,0 0 1,0 0 0,0 0-1,0 0 1,-1 0-1,1 0 1,1 1 0,0 2-5,-1-1 1,0 0-1,0 1 1,0 0-1,0-1 1,-1 1-1,1-1 1,-1 1-1,1 4 1,-1-5 4,4 31-25,0 37 0,-2-18 5,6 10-61,-7-56 76,0-1 1,0 1 0,1-1 0,0 0 0,0 1 0,0-1 0,1 0 0,6 9-1,-6-11 7,0 0 1,1 0-1,0-1 0,0 1 0,0-1 0,0 0 0,0 0 0,0 0 0,0 0 0,1-1 0,-1 0 0,6 1 0,7 1-13,31 2 0,-38-5 10,-1 0 1,1-1-1,-1 0 0,1-1 0,-1 0 1,10-3-1,55-24 29,-49 19-6,-10 2 18,1-1 1,-1 0-1,-1-1 1,0-1-1,16-16 0,-27 25-23,-1-1 0,0 0-1,0 0 1,0 0 0,-1 0 0,1 0-1,-1 0 1,0 0 0,1 0-1,-1-1 1,-1 1 0,1 0-1,0-1 1,-1 1 0,0-5-1,1 0 27,-1-1 0,-1 1 0,1 0 0,-2 0 0,-1-10-1,1 14-19,1 0 0,-1 0 0,0 1 0,0-1 0,0 1 0,-1-1-1,1 1 1,-1 0 0,0 0 0,0 0 0,0 0 0,0 0-1,0 0 1,-1 1 0,-5-4 0,6 5-14,1 0 0,0 0 0,-1 0-1,1 0 1,0 0 0,-1 0 0,1 0 0,-1 1 0,0 0 0,1-1-1,-1 1 1,1 0 0,-1 0 0,1 0 0,-1 1 0,0-1 0,1 1-1,-1-1 1,1 1 0,0 0 0,-1 0 0,1 0 0,-1 0 0,1 0-1,0 1 1,-4 2 0,-2 4-14,1 0 0,1 0 0,-8 13 0,5-7-16,6-11 7,1 1-1,1 0 1,-1 1 0,0-1-1,1 0 1,0 0-1,0 1 1,1-1-1,-1 1 1,1-1-1,0 1 1,0-1 0,0 5-1,3 12-146,6 29-1,-5-33 101,-4-11 46,1-1-1,1 1 1,-1-1-1,1 0 1,0 1 0,0-1-1,0 0 1,1 0-1,0-1 1,0 1-1,0 0 1,0-1-1,1 0 1,0 0-1,0 0 1,0 0-1,7 4 1,-5-3 12,0-1 0,1 0 0,0-1 1,0 1-1,0-1 0,0-1 0,1 0 1,-1 0-1,1 0 0,-1-1 0,1 0 1,0 0-1,-1-1 0,1 0 0,0 0 1,-1-1-1,1 0 0,0 0 0,-1-1 1,1 0-1,-1 0 0,0-1 0,13-5 1,-5 0 20,0-1 1,0 0-1,-1-1 1,0-1 0,-1 0-1,0 0 1,-1-2-1,0 1 1,15-22 0,-12 13 16,0 0 0,-2-1 0,0-1 0,-2 0 0,11-27 0,5-36 124,23-58-8,-39 112-121,0-1 0,-3 0 1,0 0-1,4-59 0,-1 10 17,-5 42-1,1-55 0,-5 28-21,-1 42-25,0-1 0,-1 0 0,-2 0 0,-8-44-1,7 55-17,-7-19-34,10 34 54,0 0-1,0-1 1,0 1 0,0 0 0,-1-1 0,1 1 0,0 0 0,0 0-1,0-1 1,-1 1 0,1 0 0,0-1 0,0 1 0,-1 0 0,1 0-1,0 0 1,0-1 0,-1 1 0,1 0 0,0 0 0,-1 0 0,1 0-1,0 0 1,-1 0 0,1-1 0,0 1 0,-1 0 0,1 0 0,0 0-1,-1 0 1,1 0 0,0 0 0,-1 0 0,1 0 0,0 1 0,-1-1-1,1 0 1,0 0 0,-1 0 0,1 0 0,0 0 0,-1 0 0,1 1-1,0-1 1,-1 0 0,1 0 0,0 0 0,0 1 0,-1-1 0,1 1-1,-14 17-12,12-14 2,-6 9-26,0 0 1,1 1-1,1 0 1,-9 26 0,-8 61-158,8-30 94,-4 51-149,6-27 67,10-74 128,1 0 1,1 1-1,3 27 0,-1-21 9,-2 28 0,-1 47 6,2-70 32,6 72-6,-5-94 13,1 0 0,0 0 0,5 15 0,-3-14 0,-1-1 0,2 20 0,-4-26 12,1 0 0,-1 0 0,1 1 0,0-2 0,1 1 0,-1 0 0,1 0-1,0-1 1,0 1 0,0-1 0,0 0 0,1 0 0,0 0 0,0-1 0,6 6 0,-2-5 0,0 0 0,0-1 0,0 1 0,0-1 0,0-1 0,17 3 0,3-7-51,-8-1 50,-1 1 2,-1 0 0,1-2 0,-1 0 0,1-1 0,-1-1 0,21-10 0,13-3 38,-45 16-42,1 1 0,-1-1 0,0 0 0,0-1 0,0 0 0,10-7-1,-14 8 11,-1 1-1,1-1 1,0 0-1,-1-1 1,1 1-1,-1 0 0,0-1 1,0 1-1,0-1 1,-1 0-1,1 1 1,-1-1-1,0 0 1,1-6-1,-1 1 23,-1 0-1,1 0 0,-1 0 1,-1 0-1,0 0 1,0 0-1,-1 0 0,0 0 1,-1 0-1,-3-9 1,4 13-21,0 0-1,0 0 1,-1-1 0,1 2 0,-1-1 0,0 0-1,-1 1 1,1-1 0,-1 1 0,0 0 0,0 0 0,0 0-1,-1 1 1,1 0 0,-1-1 0,0 2 0,-7-5-1,10 7-12,0 0 0,0 0 0,0 0 0,0 0-1,0 0 1,0 0 0,0 0 0,0 1 0,1-1-1,-1 1 1,0 0 0,0-1 0,0 1 0,1 0-1,-1 0 1,0 0 0,1 0 0,-1 0 0,-1 2-1,-3 2-11,1 0-1,-1 0 0,-8 11 1,8-5-31,-1 0 0,1 0 0,1 0 0,0 1 0,1 0 0,0 0 0,1 0 0,0 0 0,1 1 0,1-1 0,-1 18 0,2-17-6,0-1 0,1 1 0,0-1 1,1 0-1,0 0 0,1 0 0,7 19 1,-8-27 32,0 1 1,1-1 0,0 0 0,-1 0 0,1 0-1,1 0 1,-1 0 0,0-1 0,1 0 0,0 1-1,0-1 1,0-1 0,0 1 0,0-1 0,1 1-1,-1-1 1,1 0 0,-1-1 0,1 1 0,0-1-1,0 0 1,6 1 0,5 0-13,1-1 0,-1-1 0,1 0 0,0-1 0,-1-1 0,24-5 0,-12 0-12,-1-2 1,51-23-1,-73 30 39,0 0 1,0-1-1,-1 0 1,1 0-1,-1-1 1,0 1-1,0-1 0,0 0 1,0 0-1,-1 0 1,0 0-1,1-1 1,-2 1-1,1-1 1,0 0-1,-1 0 1,0 0-1,2-8 1,-2 3 43,0-1 1,-1 0 0,0 0 0,0 1 0,-1-1-1,-1 0 1,0 0 0,-3-14 0,4 23-45,-2-5 47,1 0-1,0 0 1,0 0-1,1 0 1,0 0-1,1-10 1,-1 15-49,0 0 1,1 1-1,0-1 1,-1 1 0,1-1-1,0 1 1,-1-1-1,1 1 1,0-1-1,0 1 1,0 0 0,1-1-1,-1 1 1,0 0-1,0 0 1,1 0-1,-1 0 1,0 0 0,1 0-1,-1 0 1,1 1-1,-1-1 1,1 0-1,0 1 1,-1 0 0,1-1-1,0 1 1,-1 0-1,1-1 1,0 1-1,-1 0 1,1 0 0,2 1-1,17-2-29,-9 1 4,0 0-1,0 0 1,-1 1 0,16 3 0,-24-4 15,-1 1 1,1 0-1,0 0 1,0 0-1,-1 0 1,1 0 0,-1 1-1,1-1 1,-1 1-1,0 0 1,1-1 0,-1 1-1,0 0 1,0 0-1,-1 1 1,1-1 0,0 0-1,-1 1 1,1-1-1,-1 1 1,1-1-1,0 6 1,2 6 4,-2 1 1,0 0-1,-1 0 0,0 0 0,-1-1 0,-3 24 1,1 16 173,2-53-158,0 1 0,1 0-1,-1 0 1,0-1 0,1 1 0,0-1-1,-1 1 1,1 0 0,0-1 0,0 1-1,0-1 1,0 1 0,0-1-1,0 0 1,0 1 0,0-1 0,1 0-1,-1 0 1,0 0 0,1 0 0,-1 0-1,1 0 1,-1 0 0,1-1 0,0 1-1,-1 0 1,1-1 0,0 1 0,-1-1-1,4 1 1,3 0 16,1 0 0,-1 0 0,1 0 0,13-2 0,12-3 150,0-3 0,-1 0 0,0-2 0,-1-2-1,32-15 1,-27 5-65,-37 21-123,0 0 0,0 0 0,1 0-1,-1 0 1,0 0 0,0 0 0,0 0-1,0 0 1,0 0 0,1 0 0,-1 0-1,0 0 1,0 0 0,0 0 0,0 0-1,1 0 1,-1 0 0,0 0 0,0 0-1,0 0 1,0 0 0,0 0 0,1 1-1,-1-1 1,0 0 0,0 0 0,0 0-1,0 0 1,0 0 0,0 0 0,0 1-1,1-1 1,-1 0 0,0 0 0,0 0-1,0 0 1,0 1 0,0-1 0,0 0-1,0 0 1,0 0 0,0 0 0,0 0 0,0 1-1,0-1 1,0 0 0,0 0 0,0 0-1,0 0 1,0 1 0,0-1 0,0 0-1,0 0 1,0 0 0,-1 0 0,1 1-1,0-1 1,0 0 0,0 0 0,0 0-1,-5 12-316,-5 1-3938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8:39.76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47 60 10544,'0'0'7497,"-10"-1"-7115,-4 0-481,-8-1 1171,25 0-453,17-3-271,49-8 145,-4 0 138,87-6 0,185 16 1228,-242 3-1253,14 1 305,-108-1-892,0 0 0,0 0 0,0 0 0,0 0 0,0 1 0,0-1 0,1 0 0,-1 1 0,0-1 0,0 0 0,0 1 0,0 0 0,0-1 0,0 1 0,0-1 0,-1 1 0,1 0 0,0 0 0,0 0 0,1 1 0,-2-2-87,0 0 0,0 1 0,0-1 1,0 0-1,0 0 0,0 0 0,0 0 0,0 0 1,0 0-1,0 1 0,0-1 0,-1 0 1,1 0-1,0 0 0,0 0 0,0 0 1,0 0-1,0 0 0,0 0 0,0 0 1,0 1-1,-1-1 0,1 0 0,0 0 1,0 0-1,0 0 0,0 0 0,0 0 1,0 0-1,-1 0 0,1 0 0,0 0 0,0 0 1,0 0-1,0 0 0,0 0 0,0 0 1,-1 0-1,1 0 0,0 0 0,0 0 1,0 0-1,0 0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8:40.6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50 8840,'0'0'9938,"12"2"-9602,3 1-221,-7-3-50,-1 2 0,1-1-1,-1 1 1,1 0 0,-1 1 0,0-1 0,10 7-1,-6-4 28,1 0-1,0-1 1,0 0-1,0 0 0,0-2 1,1 1-1,-1-2 1,1 1-1,0-2 1,-1 0-1,1 0 0,-1-1 1,1-1-1,-1 0 1,25-7-1,79-20 431,59-18 307,-166 44-750,29-8 176,-37 10-224,1 1-1,0 0 1,-1-1 0,1 1 0,-1 0 0,1 0 0,0 0 0,-1 0 0,1 0 0,-1 1 0,1-1 0,0 0-1,-1 1 1,1-1 0,-1 1 0,1 0 0,-1-1 0,3 3 0,-3-3-124,-1 1 0,0 0 0,1 0 0,-1-1 0,0 1 0,1 0 0,-1 0 0,0 0 0,0-1 0,0 1 0,0 0 0,0 0 0,0 0 0,0 0 0,0-1 0,0 1 0,0 0 0,0 0 0,-1 0 0,0 1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5:58:41.8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107 60 9344,'0'0'10449,"-10"-7"-10089,-32-18-8,41 24-331,0 1 1,0-1 0,0 1-1,0 0 1,0 0 0,0-1-1,0 1 1,0 0-1,0 0 1,0 0 0,0 0-1,0 0 1,0 1 0,0-1-1,0 0 1,0 0-1,0 1 1,0-1 0,0 0-1,0 1 1,1-1 0,-1 1-1,0-1 1,0 1 0,0-1-1,0 1 1,1 0-1,-1-1 1,0 1 0,1 0-1,-2 1 1,-10 22 562,9-16-368,-6 24 750,8-31-929,1 0 1,0 0-1,0 0 1,1 0 0,-1 0-1,0 0 1,0-1-1,0 1 1,1 0-1,-1 0 1,0 0 0,1 0-1,-1 0 1,1 0-1,-1 0 1,1 0 0,-1-1-1,1 1 1,0 0-1,-1 0 1,1-1-1,0 1 1,0 0 0,-1-1-1,1 1 1,0-1-1,0 1 1,0-1-1,1 1 1,0-1-23,-1 0 1,0 0-1,0 0 0,1 0 1,-1 0-1,0 0 0,0-1 1,1 1-1,-1 0 0,0-1 1,0 1-1,0-1 0,1 0 1,-1 1-1,0-1 0,0 0 1,0 1-1,0-1 0,0 0 1,0 0-1,0 0 0,-1 0 1,1 0-1,0 0 1,0 0-1,-1 0 0,2-2 1,1-2 21,0 0 1,-1 0-1,1 0 1,-1 0-1,2-5 1,-3 2 27,0 1 0,0 0 0,-1 0 0,0-11 0,-1 2 224,1 16-282,0-1 0,0 1 1,0 0-1,0-1 0,0 1 0,1 0 0,-1 0 0,0-1 0,0 1 1,0 0-1,0-1 0,0 1 0,0 0 0,1 0 0,-1-1 0,0 1 0,0 0 1,0 0-1,1-1 0,-1 1 0,0 0 0,0 0 0,1 0 0,-1-1 0,0 1 1,1 0-1,-1 0 0,0 0 0,0 0 0,1 0 0,-1 0 0,0 0 1,1-1-1,-1 1 0,0 0 0,1 0 0,-1 0 0,0 0 0,1 0 0,-1 1 1,0-1-1,1 0 0,-1 0 0,0 0 0,0 0 0,1 0 0,-1 0 0,0 0 1,1 1-1,-1-1 0,0 0 0,1 0 0,19 12 59,-18-11-52,32 21-3190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02.7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0 8336,'0'0'12102,"-2"11"-11883,-2 4-37,2-9 155,0 0-1,0 1 0,1 0 0,1-1 0,-1 1 0,1 11 1,1-18-303,-1 0 0,1 0 0,-1 0 1,1 0-1,-1 0 0,1 0 1,0 0-1,-1 1 0,1-1 0,-1 0 1,1 0-1,-1 0 0,1 1 1,-1-1-1,1 0 0,-1 1 0,1-1 1,-1 0-1,1 1 0,-1 0 1,1 2 25,-1 1 0,0-1 0,0 1 0,0-1 0,0 1 0,-1-1 0,1 1 0,-1-1 0,-2 7 0,-2 10 110,1 2 54,-9 28-1,6-29-12,-4 29-1,0-12 102,8-33-239,1 0-1,1 0 0,-1 0 0,1 0 0,0 1 0,0-1 0,0 7 1,0-2 129,0-7-145,1-1-1,0 0 1,-1 0 0,1 1 0,1-1 0,-1 0 0,0 0 0,0 1 0,1 1-1,0-3-46,-1 0 0,1 0 0,-1-1-1,1 1 1,0 0 0,-1-1-1,1 1 1,0 0 0,0-1 0,-1 1-1,1-1 1,0 1 0,0-1 0,0 1-1,0-1 1,-1 0 0,1 1-1,0-1 1,0 0 0,0 0 0,0 0-1,0 0 1,0 0 0,0 0 0,0 0-1,0 0 1,0 0 0,0 0-1,1-1 1,22-2 62,-1-2-1,40-13 1,-37 9 47,44-7-1,-16 9 390,-43 13-102,-11-6-411,0 0 0,0 0 1,0 0-1,0 0 0,-1 0 1,1 0-1,0 0 0,0 0 1,0 0-1,0 0 0,0 0 1,-1 0-1,1 0 0,0 0 1,0 0-1,0 0 0,-1 0 1,1 0-1,0 0 0,0 0 1,0 0-1,0 0 0,0 0 1,-1 0-1,1 0 0,0 0 1,0 0-1,0 0 0,0 0 1,0 0-1,-1 1 0,1-1 1,0 0-1,0 0 0,0 0 1,0 0-1,0 0 0,0 1 1,0-1-1,0 0 0,-1 0 1,1 0-1,0 0 0,0 0 1,0 1-1,0-1 0,0 0 1,0 0-1,0 0 0,0 0 1,0 1-1,0-1 0,0 0 1,0 0-1,0 0 0,0 0 1,0 1-1,0-1 0,1 0 1,-1 0-1,0 0 0,0 0 1,0 1-1,0-1 0,0 0 1,0 0-1,0 0 0,0 0-92,0 1 0,-1-1 0,1 0 0,-1 0 0,1 0 0,-1 1 0,1-1 0,-1 0 0,1 0 0,0 1 0,-1-1 0,1 0 0,0 1 0,-1-1 0,1 1 0,0-1 0,-1 0 0,1 1 0,0-1 0,-1 2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03.3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11256,'0'0'5338,"12"5"-4921,38 15 19,-45-18-344,-1-1 0,0 0 0,1 0 0,-1 0 0,1-1 0,0 0 0,-1 0 0,1 0 0,8-1 0,8 0 312,134 8 2650,-123-2-2132,-29-4-849,0-1 1,0 1 0,0 0 0,0-1 0,0 1 0,0-1 0,0 0-1,0 0 1,0 0 0,0 0 0,0 0 0,0-1 0,0 0 0,0 1-1,0-1 1,-1 0 0,1 0 0,0-1 0,0 1 0,-1-1 0,1 1 0,-1-1-1,4-2 1,6-8 72,7-7-3308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05.9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0 8840,'0'0'8903,"-5"10"-8567,-3 3-222,4-8-34,0 1 1,1-1 0,0 1 0,1-1 0,-5 12 0,-8 45 1832,14-55-1768,1 1-1,-1 0 0,1-1 0,0 1 1,1 0-1,0-1 0,0 1 0,1 0 1,0-1-1,5 14 0,-6-20-119,-1 0 0,0 0 0,1 0 0,-1 0 0,0 0 0,1-1 0,-1 1 0,1 0 0,-1 0 0,1-1 0,0 1 0,-1 0 0,1-1 0,0 1 0,-1-1 0,1 1 0,0-1 0,0 1 0,-1-1 0,1 1 0,0-1 0,0 0 0,0 1 0,0-1 0,0 0 0,-1 0 0,3 1 0,0-2 13,-1 1 1,1 0-1,0-1 0,-1 1 0,1-1 0,-1 0 0,1 1 0,-1-1 1,5-3-1,2-1 30,0 0 0,-1-1 0,0-1 0,11-9 1,-11 7-3,0-1 1,-1 0 0,8-14 0,7-9 107,-18 27-122,-1 0 0,0 0 0,0 0 0,0-1 0,-1 1 0,0-1 0,0 1 0,1-14 0,3-3 247,-2 17-127,0 8-47,-12 26 80,7-22-202,-10 81 112,11-78-93,0 1 0,0-1 0,1 1 0,0-1 0,1 0 0,0 1 0,5 11 0,-2-5-10,-5-14-4,1 0 1,-1 1-1,1-1 1,0 0-1,-1 0 0,1 0 1,0 0-1,0 1 1,1-1-1,-1 0 0,0-1 1,1 1-1,-1 0 1,1 0-1,-1-1 1,1 1-1,0-1 0,0 1 1,0-1-1,0 0 1,0 1-1,0-1 0,0 0 1,5 1-1,-5-1 4,1-1 0,0 0-1,0 1 1,0-1 0,0 0 0,0 0-1,0 0 1,0-1 0,0 1 0,0-1-1,0 0 1,0 0 0,0 0 0,-1 0-1,6-2 1,-3-1 2,0 1 0,0-1 0,-1 1 1,0-1-1,1 0 0,-1-1 0,5-7 0,-1-1 12,0 1 1,-1-2-1,0 1 0,-1-1 1,6-20-1,4-10 118,-11 32-86,1-2-22,-6 14-36,1 0 1,-1-1-1,0 1 1,1 0 0,-1 0-1,1 0 1,-1 0-1,0-1 1,1 1 0,-1 0-1,1 0 1,-1 0 0,0 0-1,1 0 1,-1 0-1,1 0 1,-1 0 0,1 0-1,-1 0 1,0 0-1,1 0 1,-1 0 0,1 1-1,-1-1 1,0 0 0,1 0-1,-1 0 1,0 0-1,1 1 1,-1-1 0,1 0-1,-1 0 1,1 1 0,11 3 100,-12-4-97,1 0-1,-1 1 0,1-1 1,-1 0-1,1 0 0,-1 0 0,1 0 1,-1 0-1,1 1 0,-1-1 1,1 0-1,-1 1 0,1-1 0,-1 0 1,1 1-1,-1-1 0,0 0 0,1 1 1,-1-1-1,0 1 0,1-1 1,-1 1-1,0-1 0,1 1 0,-1-1 1,0 1-1,0-1 0,0 1 0,0-1 1,1 1-1,-1-1 0,0 1 1,0 0-1,4 12 74,-1 1 0,0-1 0,-1 1 0,0 20 0,1-10 36,-2-21-99,-1-1 0,1 1-1,-1 0 1,0 0 0,0-1 0,0 1 0,0 0 0,0 0 0,-1-1-1,1 1 1,-1 0 0,1-1 0,-2 4 0,-2 5 219,4-11-190,2-5 31,11-18 18,-3 7-65,4-18 26,8-15 36,-20 46-88,0 0 0,0 0 0,1 0 1,-1 1-1,1-1 0,-1 0 0,1 1 0,0 0 1,0-1-1,0 1 0,0 0 0,5-2 0,-3 2-14,-5 2 12,0 0 0,-1 1 1,1-1-1,0 0 0,0 0 1,0 1-1,0-1 0,0 0 1,0 0-1,0 0 0,0 1 1,0-1-1,0 0 0,0 0 1,0 1-1,0-1 0,0 0 1,0 0-1,0 0 1,0 1-1,0-1 0,0 0 1,0 0-1,1 0 0,-1 1 1,0-1-1,0 0 0,0 0 1,0 0-1,0 1 0,1-1 1,-1 0-1,0 0 0,0 0 1,0 0-1,0 0 0,1 0 1,-1 1-1,0-1 1,0 0-1,1 0 0,-1 0 1,0 0-1,0 0 0,0 0 1,1 0-1,-1 0 0,0 0 1,0 0-1,1 0 0,-1 0 1,0 0-1,0 0 0,0 0 1,1 0-1,-1 0 0,0 0 1,0 0-1,0 0 1,1-1-1,-1 1 0,0 0 1,0 0-1,0 0 0,1 0 1,-1 0-1,0-1 0,0 1 1,0 0-1,2 9 16,-1 0 11,2 12 79,1 0 0,1-1 0,0 0 0,13 29 0,-18-47-85,1-1-1,0 0 1,0 0 0,0 1-1,0-1 1,0 0 0,0 0-1,0 0 1,0 0-1,1 0 1,-1 0 0,0-1-1,1 1 1,-1 0 0,0 0-1,1-1 1,-1 1 0,1-1-1,-1 0 1,1 1-1,-1-1 1,1 0 0,-1 0-1,1 0 1,-1 0 0,1 0-1,-1 0 1,1 0-1,-1-1 1,1 1 0,-1 0-1,1-1 1,-1 1 0,3-2-1,7-3 43,-1 0 0,0-1 0,17-11 1,-18 11-48,38-36 98,-30 19-110,-16 20-3,0 1-1,1 0 1,-1 0 0,1 0 0,-1 0 0,1 0-1,-1 0 1,1 0 0,0 0 0,0 0 0,0 1-1,3-2 1,-3 1-6,1 0 1,0 1-1,-1-2 0,0 1 1,1 0-1,-1 0 0,0-1 1,0 1-1,0-1 0,0 0 1,-1 1-1,1-1 0,-1 0 1,1 0-1,-1 0 0,0 0 0,0 0 1,0-6-1,0 8-2,-1 1-1,0-1 1,0 1 0,1-1-1,-1 0 1,0 1-1,0-1 1,0 1 0,0-1-1,0 1 1,0-1-1,0 0 1,0 1 0,0-1-1,0 1 1,0-1-1,0 1 1,-1-1 0,1 1-1,0-1 1,0 1-1,-1-1 1,1 1 0,0-1-1,0 1 1,-1-1-1,1 1 1,-1-1 0,1 1-1,0 0 1,-1-1-1,1 1 1,-1 0 0,1-1-1,-1 1 1,1 0-1,-1 0 1,1-1 0,-1 1-1,1 0 1,-1 0-1,1 0 1,-1 0 0,0-1-1,1 1 1,-2 0-1,-17 10-174,17-10 172,0 0-1,0 1 0,1-1 0,-1 1 1,0 0-1,1 0 0,-1 0 0,1 0 1,-1 0-1,1 0 0,-1 0 0,1 0 1,0 0-1,0 1 0,-1-1 0,1 0 1,-1 3-1,-1 1-3,0-1 0,1 0 0,0 1 0,0-1-1,0 0 1,0 1 0,1-1 0,-2 9 0,3-11 18,0 0 0,1-1 0,-1 1 0,0-1 0,1 1 0,-1-1 1,1 1-1,-1-1 0,1 1 0,0-1 0,0 1 0,-1-1 0,1 0 0,0 0 1,0 1-1,1-1 0,-1 0 0,0 0 0,0 0 0,0 0 0,1 0 1,-1 0-1,0-1 0,1 1 0,-1 0 0,1-1 0,-1 1 0,3 0 0,79 24 388,-80-24-350,0 0 0,-1 0 0,1 0 0,0-1 0,0 0 0,-1 1 0,1-1 1,0 0-1,0 0 0,-1-1 0,1 1 0,0-1 0,0 1 0,-1-1 0,1 0 0,3-1 0,22-4-4647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08.2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1 569 9344,'0'0'7414,"10"-10"-7242,-3 3-136,4-3 37,-1 0-1,0-1 1,-1 0-1,0-1 0,14-23 1,25-72 575,-24 56-259,19-59 1,-33 82-131,-2-2 0,-1 1-1,5-52 1,-8 69-65,-4 11-162,0 1 0,1-1 0,-1 0 0,0 1 0,0-1 0,1 1 0,-1-1 0,0 0 0,0 1-1,0-1 1,0 0 0,0 1 0,0-1 0,0 0 0,0 1 0,0-1 0,0 0 0,0 1 0,-1-1-1,1 0 1,-11 28 351,-15 104-15,6-30-89,-3 0-1,-46 120 1,52-173-110,11-29 52,-13 30 1,15-37 194,12-26-227,8-25-128,1 1 0,2 1 0,34-49 0,-41 71-64,0 1-1,1 0 0,1 1 0,0 1 1,22-15-1,-5 2-6,-4 6-26,40-23-1,-44 28 40,-17 10 13,-9 5 92,-11 9 29,9-5-94,0 2 0,1-1 1,0 1-1,0-1 0,1 1 0,0 0 0,0 0 1,0 1-1,-2 11 0,5-16-20,0-1 1,0 1-1,1-1 1,-1 1-1,1-1 1,0 1-1,-1-1 1,1 1-1,0-1 1,0 0-1,0 1 1,1-1-1,-1 0 1,1 0-1,-1 0 1,1 0-1,0 0 1,-1 0-1,1-1 1,0 1-1,0 0 1,0-1-1,1 0 1,-1 1-1,0-1 1,0 0-1,1 0 1,-1 0-1,1-1 1,-1 1-1,1 0 1,-1-1-1,1 0 1,-1 1-1,1-1 1,-1 0-1,1 0 1,-1-1-1,5 0 1,-5 1-7,0-1-1,1 1 1,-1-1 0,0 1-1,1-1 1,-1 0 0,0 0 0,0 0-1,0-1 1,0 1 0,0 0-1,0-1 1,0 1 0,0-1 0,0 0-1,-1 1 1,1-1 0,-1 0-1,1 0 1,-1 0 0,0 0 0,0-1-1,0 1 1,0 0 0,0 0-1,0-1 1,-1 1 0,1 0 0,-1-1-1,0 1 1,1 0 0,-1-1-1,0 1 1,0-1 0,-1 1 0,1 0-1,0-1 1,-1 1 0,1-1-1,-3-3 1,2 2 0,-1 1-1,0-1 1,0 0-1,-1 1 1,1-1-1,-1 1 0,1 0 1,-1 0-1,0 0 1,-1 0-1,1 0 1,0 0-1,-1 1 1,1 0-1,-1 0 1,0 0-1,0 0 1,0 0-1,-5 0 1,8 1 2,-1 1 0,0 0 0,0-1 1,1 1-1,-1-1 0,0 0 1,1 1-1,-1-1 0,1 0 1,-1 0-1,1 0 0,-1 0 1,1 0-1,0-1 0,-2 0 0,3 1-11,0 1 0,0 0 0,-1-1 0,1 1 0,0 0 0,0 0 0,0-1 0,0 1 0,0 0 0,0-1 0,0 1 0,0 0 0,1-1 0,-1 1 0,0 0 0,0-1 0,0 1 0,0 0 0,0 0 0,0-1-1,0 1 1,1 0 0,-1 0 0,0-1 0,0 1 0,0 0 0,1-1 0,14-7 139,12-3 10,-20 8-124,-1 0 0,1 0 1,0 1-1,0 0 1,0 0-1,0 1 1,0 0-1,8-1 0,32 1 129,-25 0 8,39 3 0,-58-2-138,0 0 0,0 0 0,-1 0 0,1 0 0,0 1 0,0-1 1,-1 1-1,1 0 0,0 0 0,-1 0 0,1 0 0,-1 0 0,1 1 0,-1-1 0,1 1 1,-1-1-1,0 1 0,0 0 0,0 0 0,0 0 0,0 0 0,0 1 0,-1-1 0,3 3 0,0 4 99,0 0 0,0 0 0,0 1-1,-1-1 1,-1 1 0,1 0 0,0 14-1,5 18 630,-7-35-338,0-7-64,6-9-160,6-2-4199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3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336 163 9536,'0'0'1634,"-10"-13"-1076,5 5-455,-9-12 330,0 0 0,-2 2 0,-22-23 1,32 36-144,0 1 0,0-1 1,0 1-1,-1 0 1,1 0-1,-1 1 0,0 0 1,0 0-1,-10-2 1,13 4-168,0 1 0,1-1 0,-1 1 1,1 0-1,-1 0 0,0 0 1,1 0-1,-1 1 0,0 0 0,1-1 1,-1 1-1,1 0 0,-1 1 1,1-1-1,0 1 0,-1 0 1,1-1-1,0 1 0,0 1 0,-5 3 1,0 2 37,1 0-1,0 0 1,0 1 0,1-1 0,0 1 0,0 1 0,1-1 0,0 1 0,-6 19-1,6-11-30,1-1-1,1 1 0,1 0 0,0 0 0,1 21 1,2 71 832,16 114 1,-15-213-860,2 20 554,0 32 0,-1-50-56,1-9-824,-3-10-3191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12.0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 7736,'0'0'7856,"13"-2"-7630,-11 2-208,26-4 267,43-12 0,-68 15-238,-1 1 0,0-1-1,1 1 1,-1 0 0,0 0 0,0 0-1,1 0 1,-1 0 0,0 0 0,1 1-1,-1-1 1,0 1 0,1-1 0,-1 1 0,0 0-1,0 0 1,0 0 0,0 0 0,0 0-1,0 1 1,0-1 0,0 1 0,-1-1-1,1 1 1,0 0 0,-1-1 0,1 1-1,-1 0 1,0 0 0,1 0 0,-1 0-1,0 0 1,0 0 0,-1 1 0,1-1-1,0 0 1,-1 0 0,1 1 0,-1-1-1,0 0 1,0 1 0,0-1 0,0 5-1,-2 2 55,0 1 0,0 0 0,-1 0 0,0-1 0,0 1 0,-1-1 0,-1 0 0,0 0-1,0-1 1,0 1 0,-1-1 0,-1 0 0,1-1 0,-10 9 0,-5-4 215,3-3 204,16-6-23,8-2 235,-1-1-664,0-1 0,0 1 0,0-1 0,-1-1-1,1 1 1,6-3 0,-7 2-14,1 0 0,0 0 0,0 1 0,0 0 0,0 0 0,7-1 0,-9 2-25,0 0 1,-1 0-1,1 0 0,-1 1 0,1-1 0,-1 1 0,1-1 1,-1 1-1,1 0 0,-1 0 0,1 0 0,-1 0 0,0 0 0,1 1 1,2 2-1,-3-3-16,-1 1 0,0-1 1,-1 1-1,1-1 1,0 1-1,0 0 0,-1-1 1,1 1-1,-1 0 0,1 0 1,-1-1-1,0 1 0,1 0 1,-1 0-1,0 0 0,0-1 1,0 1-1,-1 0 0,1 0 1,0 0-1,-1-1 0,1 1 1,-1 0-1,-1 1 0,-1 5 19,0-1 0,0 0 0,-1 0 0,0-1 0,-1 1 1,0-1-1,0 0 0,0 0 0,-1 0 0,1-1 0,-8 6 0,3-4 15,0 0-1,0-1 1,0 0 0,-1-1 0,0 0-1,-19 6 1,29-11-39,0 1 1,0-1-1,1 0 0,-1 0 0,0 0 0,0 1 0,0-1 1,0 0-1,0 0 0,0 0 0,0-1 0,0 1 0,0 0 0,0 0 1,0 0-1,0-1 0,0 1 0,0-1 0,0 1 0,1 0 1,-1-1-1,0 0 0,0 1 0,-1-2 0,1 1 2,1 1-9,0 0 1,0 0-1,-1 0 0,1 0 1,0 0-1,0 0 0,0 0 1,-1-1-1,1 1 0,0 0 1,0 0-1,0 0 0,0 0 1,0 0-1,-1 0 0,1-1 1,0 1-1,0 0 0,0 0 1,0 0-1,0 0 0,0-1 0,0 1 1,0 0-1,0 0 0,0 0 1,0-1-1,-1 1 0,1 0 1,0 0-1,0 0 0,0-1 1,0 1-1,1 0 0,-1 0 1,0 0-1,0-1 0,0 1 1,0 0-1,0 0 0,0 0 1,0 0-1,0-1 0,0 1 1,0 0-1,0 0 0,1 0 1,-1 0-1,0-1 0,0 1 0,0 0 1,0 0-1,0 0 0,1 0 1,-1 0-1,0 0 0,0-1 1,7-5 2,-1-1 3,0 1 1,1 0-1,0 0 1,0 0-1,0 1 1,15-8-1,52-19 42,-26 12 9,-1-1-1,-14 7-17,54-31 1,-82 42-31,-1 1-1,-1-1 0,1 0 1,0 0-1,-1 0 0,1-1 1,-1 1-1,0-1 1,0 0-1,0 0 0,3-6 1,-5 6-3,1-1 1,-1 1 0,0 0 0,-1-1-1,1 1 1,-1-1 0,0 1 0,0 0 0,0-1-1,0 1 1,-1-1 0,-1-5 0,1 7-4,1-1 1,-1 1 0,0-1-1,-1 1 1,1 0 0,0 0-1,-1-1 1,0 1 0,1 0-1,-1 0 1,-1 0 0,1 1-1,-3-4 1,3 5 3,0-1 0,0 1 0,0 0 0,0 0 0,-1 0 0,1 0 0,0 0 1,-1 0-1,1 1 0,0-1 0,-1 1 0,1-1 0,-1 1 0,1 0 0,-1 0 0,1 0 0,-1 0 0,1 1 0,-5 0 0,4 0-2,0 0 0,0 0 0,0 0 0,-1 0 0,1 0 0,1 1 0,-1-1 0,0 1 0,0 0 0,1 0 0,-1 0 0,0 0 0,1 0 0,0 1-1,0-1 1,-2 3 0,1 0 7,0-1 0,1 1 0,0-1 0,0 1-1,0 0 1,1 0 0,0 0 0,0 0 0,-1 8-1,1-3 18,1-1 0,0 1-1,1 0 1,0-1-1,1 1 1,0 0 0,0-1-1,1 0 1,0 0-1,7 14 1,-7-17-4,0 0 0,1-1-1,0 0 1,0 0 0,0 0 0,1 0 0,-1 0 0,1-1-1,0 0 1,0 0 0,1-1 0,-1 1 0,1-1 0,11 5-1,-13-7-3,0 0-1,-1 0 0,1-1 0,0 1 1,0-1-1,0 0 0,-1 0 0,1 0 1,0-1-1,0 1 0,0-1 0,-1 0 1,1 0-1,0 0 0,-1 0 0,1-1 1,-1 1-1,1-1 0,-1 0 0,0 0 1,0 0-1,0-1 0,0 1 0,0-1 1,0 1-1,-1-1 0,3-4 0,3-3 18,-1 0-1,0-1 0,-1 0 1,0-1-1,0 1 0,4-17 0,0-3 104,6-43-1,-14 52-12,-2 18-81,0 0 0,1 0 0,-1 0 0,1 0 0,0 0-1,0 0 1,1-3 0,-1 6-17,23-5 43,-23 6-72,0 0-1,1 1 0,-1-1 1,1 1-1,-1-1 0,0 1 1,0 0-1,1 0 0,-1-1 1,0 1-1,0 0 1,0 0-1,0 0 0,0 0 1,0 0-1,0 0 0,1 2 1,16 27 58,-12-19-42,-1-2 18,0 0 0,-1 1 0,-1 0 0,4 15-1,5 14 178,-12-37-202,1-1 1,-1 0-1,1 0 0,0 0 1,-1 0-1,1 0 0,0 0 1,0 0-1,-1 0 0,1 0 1,0 0-1,0 0 1,0 0-1,0-1 0,0 1 1,0 0-1,1-1 0,-1 1 1,0-1-1,0 1 0,0-1 1,1 1-1,-1-1 0,0 0 1,0 0-1,1 0 0,-1 1 1,0-1-1,0 0 0,1-1 1,-1 1-1,0 0 0,1 0 1,-1 0-1,0-1 0,0 1 1,0-1-1,1 1 0,-1-1 1,1-1-1,5-1 20,0-1-1,-1 1 1,1-2-1,-1 1 1,7-7-1,15-14 50,-10 10-22,0-1 1,-2-1-1,29-35 0,-35 33 47,-7 11-23,-6 10-17,1 3-56,-1-1 1,1 1-1,0 0 0,1-1 0,-1 1 0,1 0 0,0 0 0,0 0 0,0 0 0,1 0 0,-1 0 0,1 1 0,1-1 0,-1 0 1,1 0-1,-1 0 0,2 0 0,-1 0 0,0 0 0,1-1 0,0 1 0,0 0 0,1-1 0,-1 1 0,5 5 0,3 4 4,-6-9 13,-1 0-1,1 0 1,0 0-1,0-1 0,0 0 1,8 6-1,-11-9-15,0 0-1,1-1 1,-1 1-1,0-1 1,1 1-1,-1-1 1,0 1-1,1-1 1,-1 0-1,1 0 1,-1 0-1,1 0 1,-1 0-1,1 0 1,-1 0-1,1 0 1,-1 0-1,0-1 1,1 1-1,-1-1 0,1 1 1,-1-1-1,0 1 1,0-1-1,1 0 1,-1 0-1,0 1 1,0-1-1,0 0 1,0 0-1,0 0 1,2-3-1,0 0 24,-1 0-1,0-1 1,0 1-1,0-1 1,-1 0-1,1 1 1,-1-1-1,0 0 1,0-8-1,0 4 2,0 2-12,0 1-1,-1-1 1,0 1-1,0-1 1,-1 1 0,1-1-1,-1 1 1,-1 0-1,1-1 1,-1 1 0,-1 0-1,1 0 1,-1 0-1,0 0 1,-5-8 0,5 10-10,0 0 1,0 1 0,0-1-1,-1 0 1,0 1 0,1 0-1,-1 0 1,0 0 0,-1 0-1,1 1 1,0-1 0,-1 1 0,1 0-1,-1 1 1,0-1 0,0 1-1,1 0 1,-1 0 0,0 0-1,-7 0 1,-11 3 91,23-3-102,0 1 1,0 0-1,0 0 0,-1 0 0,1 0 1,0 0-1,0 0 0,-1 0 1,1 0-1,0 0 0,0 0 1,-1 0-1,1 0 0,0 0 0,0 0 1,-1 0-1,1 0 0,0 1 1,0-1-1,0 0 0,-1 0 1,1 0-1,0 0 0,0 0 1,-1 0-1,1 1 0,0-1 0,0 0 1,0 0-1,0 0 0,0 1 1,-1-1-1,1 0 0,0 0 1,0 0-1,0 1 0,0-1 0,0 0 1,0 0-1,0 1 0,0-1 1,0 0-1,0 0 0,0 0 1,0 1-1,0-1 0,0 0 1,0 0-1,0 1 0,0-1 0,0 0 1,0 0-1,0 1 0,0-1 1,5 4 10,-1-1 1,1 1 0,0-1 0,0 0-1,1 0 1,-1-1 0,1 0-1,-1 0 1,9 2 0,3 2 21,-10-3-4,1 0 0,0 0 0,-1-1 0,1 0 0,0 0 0,0-1 0,0 0 0,0 0 0,1-1 0,-1 0 0,0 0 0,0-1 0,0 0 1,0-1-1,0 0 0,12-4 0,-9 2-137,0 1 1,1 0 0,-1 1 0,1 0 0,0 1-1,0 0 1,12 1 0,11-2-4245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14.3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226 1 7736,'0'0'7250,"-9"2"-7003,-14 2-140,-60 13 1129,74-14-1038,0-1 0,1 1-1,-1 1 1,1 0 0,-1 0 0,1 0-1,-8 7 1,1-3 245,14-8-417,0 0 0,0 1 1,0-1-1,0 0 0,0 1 0,0-1 0,0 0 0,1 1 0,-1-1 1,0 1-1,0 0 0,0-1 0,1 1 0,-1 0 0,0-1 0,1 1 0,-1 0 1,0 0-1,1-1 0,-1 1 0,1 0 0,0 0 0,-1 0 0,1 0 1,-1 0-1,1 0 0,0 0 0,0 0 0,0 0 0,0 1 0,9 5 485,0 0-1,20 11 0,-19-16-390,1 1 0,21 1 0,-21-3-10,0 1 0,22 5-1,37 11 341,-70-18-443,1 1 0,0-1 0,-1 0 0,1 0 0,-1 0 0,1 0 0,-1 0 0,1 0 0,-1 1 0,1-1-1,-1 0 1,1 0 0,-1 1 0,0-1 0,1 0 0,-1 1 0,1-1 0,-1 1 0,0-1 0,1 0 0,-1 1 0,0-1 0,1 1 0,-1-1 0,0 1 0,0-1 0,1 1 0,-1-1 0,0 2 0,0-1 8,0 0 0,0 0-1,0 1 1,-1-1 0,1 0-1,0 0 1,-1 0 0,1 0 0,-1 0-1,1 1 1,-1-1 0,-1 1-1,-1 3 39,-1 0-1,0-1 1,0 1-1,-7 4 0,3-4 10,0 0-1,-1-1 1,1 0-1,-1 0 1,0-1 0,1 0-1,-2-1 1,-13 2-1,10-1 27,1-1-1,0 2 1,0-1 0,-11 7-1,22-10-88,0 0 0,0 1-1,1-1 1,-1 0 0,0 1-1,1-1 1,-1 1 0,1-1-1,-1 1 1,0 0 0,1-1 0,-1 1-1,1-1 1,0 1 0,-1 0-1,0 0 1,2 0-8,-1-1 0,0 0 0,0 0 0,0 1 0,0-1-1,0 0 1,0 0 0,0 0 0,1 1 0,-1-1 0,0 0 0,0 0 0,0 0 0,0 0 0,1 1 0,-1-1-1,0 0 1,0 0 0,0 0 0,1 0 0,-1 0 0,0 0 0,0 0 0,1 0 0,-1 1 0,0-1 0,0 0-1,1 0 1,-1 0 0,0 0 0,0 0 0,1 0 0,-1 0 0,0 0 0,0-1 0,1 1 0,-1 0 0,0 0-1,0 0 1,0 0 0,1 0 0,-1 0 0,0 0 0,0 0 0,1-1 0,-1 1 0,0 0 0,37-11-3391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14.9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0 9440,'0'0'7273,"-3"11"-6888,-2 5 6,0 0 1,-2 0-1,-8 16 0,13-28-113,0 1-1,1 0 1,0 0-1,-1 0 1,2 0-1,-1 0 0,1 0 1,0 0-1,0 7 1,0-6-273,1 3-441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15.2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12360,'0'0'3624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16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189 0 9040,'0'0'4622,"-10"4"-4235,-1 0-264,5-2-48,0 0 0,0 1 0,0-1 0,1 1 0,-1 0 0,1 1 0,0-1 0,-8 8 1,-1 0 404,-25 16 1,-6 5 657,44-31-1084,0-1-1,0 1 0,0 0 0,0 0 0,0 0 0,1 0 0,-1 0 0,0 1 0,1-1 0,-1 0 0,1 0 0,-1 0 0,1 0 0,0 1 0,-1-1 0,1 0 0,0 0 0,0 1 0,0-1 1,0 0-1,0 1 0,0-1 0,0 0 0,0 0 0,1 1 0,-1-1 0,0 0 0,1 0 0,-1 0 0,1 1 0,-1-1 0,1 0 0,0 0 0,-1 0 0,1 0 0,0 0 0,0 0 0,0 0 0,0 0 1,0 0-1,2 1 0,0 1 51,0 0 0,1 0 1,0-1-1,0 1 1,0-1-1,0 1 1,0-1-1,0-1 0,1 1 1,-1-1-1,7 2 1,-8-2-44,1-1 0,0 0 0,-1 0 0,1 0 0,0-1 0,-1 1 0,1-1 0,0 0 0,-1 0 0,1 0 0,-1 0 0,1 0 0,-1-1 0,0 0 1,0 1-1,0-1 0,0-1 0,0 1 0,0 0 0,0-1 0,4-4 0,-3 1 66,1-1 0,-1 1 0,0-1-1,-1 0 1,0 0 0,0 0 0,0 0 0,-1 0 0,2-12 0,5-18 1311,3 63-964,-6 3-374,-2 1 0,-1 0 0,-1 0 1,-2 0-1,-1-1 0,-1 1 1,-1 0-1,-9 32 0,10-54-62,0-1-1,-1 1 1,0 0-1,-1-1 1,-6 12-1,7-15-15,1-1-1,-1 1 1,0-1-1,0 0 1,0 0 0,0 0-1,0 0 1,-1 0-1,1-1 1,-1 0-1,0 0 1,-5 3 0,8-5-16,0 0 0,-1 1 0,1-1 0,0 0 1,0 0-1,0 0 0,-1 0 0,1 0 1,0 0-1,0 0 0,0 0 0,0-1 1,-1 1-1,1 0 0,0-1 0,0 1 1,0-1-1,0 1 0,0-1 0,0 0 1,0 1-1,0-1 0,0 0 0,0 0 0,0 1 1,0-1-1,1 0 0,-1 0 0,0 0 1,0 0-1,1 0 0,-1 0 0,1 0 1,-1-1-1,0 0 0,0-2 3,0 1-1,0 0 1,0-1 0,0 1-1,0-1 1,0 1 0,1-1 0,0 1-1,0-1 1,0-6 0,2 5-13,-1-1 1,1 1 0,0 0 0,1 0 0,-1 0 0,1 0 0,0 0-1,0 1 1,0-1 0,1 1 0,0 0 0,-1 0 0,1 0-1,9-6 1,4-1 31,0 0-1,31-14 0,-41 22-11,-1 0 56,1 1 0,0-1 0,-1 1-1,1 1 1,0-1 0,0 1 0,0 0 0,0 1-1,1-1 1,-1 1 0,0 1 0,9 1-1,-11-1-156,7 0 12,-5-2-3662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20.3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64 270 7832,'0'0'8558,"-9"12"-8278,-2 1-172,5-7-36,1 1 1,0-1 0,0 1-1,1 0 1,-1 0 0,-3 11-1,6-14 40,1 1-1,0 0 1,1 0 0,-1 0-1,1 0 1,0 0-1,0 0 1,0-1 0,1 1-1,0 0 1,2 8-1,-3-11-65,1-1-14,-1 0-1,1 0 0,-1 0 1,1 0-1,0 0 0,-1 0 0,1 0 1,0 0-1,-1 0 0,1 0 1,0 0-1,0 0 0,0-1 0,0 1 1,0 0-1,0-1 0,0 1 0,0-1 1,0 1-1,0-1 0,1 1 1,-1-1-1,0 0 0,0 0 0,0 0 1,0 1-1,1-1 0,-1 0 1,0 0-1,0 0 0,0-1 0,1 1 1,0 0-1,3-1 36,0 0 1,1 0-1,-1 0 1,0-1-1,-1 1 1,8-4-1,-7 2 12,-1 0-1,1-1 0,-1 1 0,1-1 1,-1 0-1,0 0 0,-1 0 0,1-1 1,-1 1-1,0-1 0,0 0 0,0 0 1,-1 0-1,1 0 0,-1 0 0,-1-1 1,1 1-1,1-9 0,-3 13 143,0 4 239,1 3-412,0 0 0,1-1 0,0 1 0,0 0 0,0 0 0,1-1 0,0 0-1,0 1 1,0-1 0,1 0 0,-1 0 0,10 8 0,-11-11-22,0-1 1,0 1 0,0-1-1,0 1 1,1-1-1,-1 0 1,1 0-1,-1 0 1,0 0-1,1 0 1,0-1-1,-1 1 1,1-1-1,-1 0 1,1 1-1,0-1 1,-1 0-1,1-1 1,0 1-1,-1 0 1,1-1-1,-1 0 1,1 1-1,-1-1 1,1 0-1,-1 0 1,1 0-1,-1-1 1,0 1-1,0 0 1,3-3-1,-3 2 1,0 0-1,0 1 1,0-1-1,0 0 1,0-1-1,0 1 0,0 0 1,-1-1-1,1 1 1,-1-1-1,0 1 0,0-1 1,0 1-1,0-1 1,0 0-1,0 0 1,-1 1-1,1-1 0,-1 0 1,0 0-1,0 0 1,0 0-1,0 1 0,-1-1 1,1 0-1,-1 0 1,1 0-1,-2-3 1,-20-28 322,16 30-176,8 4-173,-1 0-3,-1 0 1,1 0-1,-1 0 0,1 0 1,-1 0-1,1 0 0,-1 0 0,1 1 1,-1-1-1,1 0 0,-1 0 0,1 1 1,-1-1-1,1 0 0,-1 1 1,0-1-1,1 0 0,-1 1 0,1 0 1,-1 0-2,1 0 0,-1 1 1,1-1-1,0 0 1,-1 0-1,1 0 1,0 1-1,0-1 0,0 0 1,0 0-1,0 0 1,0 0-1,0 0 1,0-1-1,0 1 1,1 1-1,24 0-24,-15-2 30,-11 0-24,0 0 0,1 0 0,-1 0 0,0 0-1,1 0 1,-1 0 0,0 0 0,1 0 0,-1 0 0,0 0 0,0 0 0,1 0 0,-1 0 0,0 0 0,1-1-1,-1 1 1,0 0 0,0 0 0,1 0 0,-1 0 0,0-1 0,0 1 0,1 0 0,-1 0 0,0 0 0,0-1-1,0 1 1,0 0 0,1 0 0,-1-1 0,0 1 0,0 0 0,0-1 0,0 1 0,0 0 0,0 0 0,0-1 0,0 1-1,1 0 1,-1-1 0,0 1 0,0 0 0,-1-1 0,1 1 0,0 0 0,0-1 0,0 1 0,0-1 6,0 1 0,0 0 0,0 0 1,0 0-1,0-1 0,0 1 0,0 0 1,0 0-1,0 0 0,0-1 1,0 1-1,0 0 0,0 0 0,0 0 1,0-1-1,0 1 0,0 0 0,0 0 1,0 0-1,0-1 0,0 1 0,0 0 1,0 0-1,0 0 0,1 0 0,-1-1 1,0 1-1,0 0 0,0 0 1,0 0-1,0 0 0,1 0 0,-1-1 1,0 1-1,0 0 0,0 0 0,1 0 1,-1 0-1,0 0 0,0 0 0,0 0 1,1 0-1,-1 0 0,0 0 0,0 0 1,1 0-1,-1 0-20,1 0 1,-1 0-1,1 0 0,0 0 1,-1-1-1,1 1 0,0 0 0,-1 0 1,1 0-1,-1-1 0,1 1 1,-1 0-1,1 0 0,-1-1 1,1 1-1,-1-1 0,1 1 1,0-1-1,0 0 82,-1 1 0,1-1 0,-1 1 0,1 0 1,-1-1-1,1 1 0,-1-1 0,1 1 0,-1 0 0,1 0 0,0-1 1,-1 1-1,1 0 0,0 0 0,-1 0 0,1 0 0,0 0 0,0 0 1,-1-2 446,0 2-488,0-1-1,0 1 1,0 0 0,0 0-1,0 0 1,0 0 0,0-1 0,0 1-1,0 0 1,0 0 0,0 0-1,0 0 1,0-1 0,0 1 0,0 0-1,0 0 1,0 0 0,0 0-1,0-1 1,0 1 0,0 0 0,0 0-1,0 0 1,0 0 0,0-1-1,1 1 1,-1 0 0,0 0 0,0 0-1,0 0 1,0 0 0,0-1-1,0 1 1,1 0 0,-1 0 0,0 0-1,0 0 1,0 0 0,0 0-1,0 0 1,1 0 0,-1 0 0,2-1 13,0 0 1,0 0 0,0 0-1,0 0 1,0 0 0,0-1 0,0 1-1,-1 0 1,1-1 0,0 1-1,-1-1 1,1 0 0,-1 1-1,0-1 1,0 0 0,1 0 0,-1 0-1,1-3 1,19-41-48,-15 25 29,0 0 0,-1-1 0,-1 0 0,1-24 0,-1 4 0,-3 30 0,-1 11 5,0-1-1,0 1 1,0-1-1,1 1 0,-1-1 1,0 1-1,1-1 1,-1 1-1,1-1 1,-1 1-1,2-3 1,-2-4 43,0 6-20,3 8-11,-2-2-4,0-1 0,-1 0 0,0 1 0,1-1 1,-1 1-1,-1-1 0,1 0 0,-2 7 0,0 13 50,5 48 87,9 177 819,-9-148 386,-3-99-1263,1-14 182,0 7-247,0 1-1,1-1 1,0 0 0,4-9-1,6-15 33,-10 23-50,0-1 1,1 1-1,-1 0 0,2 0 1,-1 0-1,1 0 0,0 1 1,0-1-1,1 1 0,0 0 1,7-7-1,-11 13-9,-1 0 0,1 0-1,-1 0 1,1 0 0,-1 0-1,0 0 1,1 0 0,-1 0-1,1 0 1,-1 0 0,1 0-1,-1 0 1,1 0 0,-1 1-1,1-1 1,-1 0 0,1 0-1,-1 0 1,0 1 0,1-1-1,-1 0 1,1 1 0,-1-1-1,0 0 1,1 1 0,-1-1-1,0 0 1,0 1 0,1-1-1,-1 1 1,11 18-6,-9-10 6,1 0 0,0 0 0,0-1 0,0 1 0,1-1 0,8 13 0,-10-18 0,0 0 0,0 0 0,1-1 0,-1 1 0,1 0 0,-1-1 0,1 0 0,0 0 0,0 0 0,0 0 0,0 0 0,0-1 0,0 1 0,7 1 0,-4-2 0,0 0 0,0 0 0,0 0 0,0-1 0,0 0 0,-1-1 0,1 1 0,7-2 0,-6-1 6,-1 0-1,1 0 1,-1 0 0,1-1-1,-1 0 1,0-1-1,0 1 1,-1-1 0,1 0-1,-1 0 1,0-1 0,-1 1-1,8-13 1,-10 14-2,0 0 1,-1 0 0,1 0-1,-1 0 1,0-1-1,-1 1 1,1-7 0,0 9-3,-1 0 1,0 0 0,0 0 0,0-1 0,0 1-1,-1 0 1,1 0 0,-1 0 0,1 0-1,-1 0 1,0 0 0,0 0 0,1 0 0,-2 0-1,-1-3 1,2 5 5,0 0 0,0 0 0,0 0 0,0 0-1,0 0 1,0 0 0,0 1 0,1-1 0,-1 0 0,0 1 0,0-1 0,0 1-1,0-1 1,0 1 0,1-1 0,-1 1 0,0-1 0,1 1 0,-1 0-1,0 0 1,0 0 0,-16 17 38,15-16-34,1 1-1,-1-1 1,1 1 0,0 0 0,-1-1 0,1 1-1,0 0 1,1 0 0,-1 0 0,1 0 0,-1 0-1,1 0 1,0 0 0,0 0 0,0 0-1,0 0 1,1 0 0,-1 0 0,2 5 0,0-2 41,1 1 0,0-1 0,0 0 0,0 0 1,1 0-1,0 0 0,6 7 0,-9-12-40,0 0-1,1 0 0,-1 0 1,0 0-1,1 0 1,-1 0-1,1 0 1,-1 0-1,1-1 1,0 1-1,-1-1 0,1 1 1,-1-1-1,1 0 1,0 0-1,-1 1 1,1-1-1,0 0 0,0 0 1,-1-1-1,1 1 1,-1 0-1,1-1 1,0 1-1,-1-1 1,1 1-1,-1-1 0,1 0 1,1-1-1,7-2 39,-1-1 0,0-1-1,11-9 1,-14 11-27,0-1 5,4-3 57,1 1 1,16-10-1,-17 11 16,1 1 299,-10 6-384,-1-1 0,1 1 0,-1-1 0,0 1 0,1 0-1,-1-1 1,0 1 0,0-1 0,1 1 0,-1 0 0,0-1-1,0 1 1,0-1 0,0 1 0,0 0 0,1-1 0,-1 1-1,0 0 1,-1-1 0,1 1 0,0 0 0,0 0 0,12 29 407,-9-17 4,3-10-160,-3-4-244,-1 0-1,0 0 1,1-1 0,-1 1 0,0 0 0,0-1 0,4-3-1,34-30 125,50-39 135,-89 74-277,0 0-1,-1 0 1,1 0-1,0 0 1,0 0-1,0 0 1,0 0 0,-1 0-1,1 0 1,0 1-1,0-1 1,0 0-1,-1 1 1,1-1-1,0 0 1,-1 1 0,1-1-1,0 1 1,-1-1-1,1 1 1,0 0-1,-1-1 1,1 1-1,-1 0 1,1-1 0,-1 1-1,1 0 1,-1-1-1,0 1 1,1 0-1,-1 1 1,16 28 144,-4 2-150,16 63 0,-28-94 0,0-1 0,0 1 0,0-1 0,0 1 0,0-1 0,0 1 0,0-1 0,1 1 0,-1-1 0,0 0 0,0 1 0,0-1 0,1 1 0,-1-1 0,0 0 0,1 1 0,-1-1 0,0 0 0,1 1 0,-1-1 0,1 0 0,-1 0 0,0 1 0,1-1 0,-1 0 0,1 0 0,-1 0 0,1 1 0,-1-1 0,1 0 0,-1 0 0,1 0 0,-1 0 0,1 0 0,1 0 0,0-1 0,0 1 0,0-1 0,-1 0 0,1 1 0,0-1 0,0 0 0,-1 0 0,3-2 0,36-30 0,-38 30 0,20-20-4076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22.0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9848,'0'0'8478,"4"13"-8091,-3-8-321,5 12 268,-2-1 0,0 1 1,0 0-1,1 34 0,-5-43-74,-1-6-143,1 1 0,0-1-1,0 1 1,0 0-1,1-1 1,-1 1 0,0-1-1,1 1 1,0-1 0,0 1-1,1 3 1,-2 0 321,0-6-417,0 1 1,0-1 0,0 0-1,0 0 1,0 1 0,0-1 0,0 0-1,-1 0 1,1 1 0,0-1-1,0 0 1,0 1 0,0-1 0,0 0-1,0 0 1,1 1 0,-1-1-1,0 0 1,0 0 0,0 1 0,0-1-1,0 0 1,0 0 0,0 1-1,0-1 1,1 0 0,-1 0 0,0 1-1,0-1 1,0 0 0,1 0-1,-1 0 1,0 1 0,0-1 0,0 0-1,1 0 1,-1 0 0,0 0-1,0 0 1,1 0 0,-1 1 0,0-1-1,1 0 1,-1 0 0,0 0-1,0 0 1,1 0 0,-1 0-9,0 0 1,-1-1-1,1 1 1,0 0-1,0 0 1,-1 0-1,1-1 1,0 1-1,0 0 0,-1 0 1,1 0-1,0-1 1,0 1-1,0 0 1,0 0-1,-1-1 1,1 1-1,0 0 0,0-1 1,0 1-1,0 0 1,0-1-1,0 1 1,0 0-1,0 0 1,0-1-1,0 1 0,0 0 1,0-1-1,0 1 1,0 0-1,0-1 1,0 1-1,0 0 1,0-1-1,0 1 0,0 0 1,1-1-1,5-20 6,-3 10 41,1-8-21,1 1 1,0 0 0,2 0 0,0 0-1,14-25 1,-20 41-31,0 1-1,0 0 0,0 0 1,0 0-1,0-1 0,0 1 0,0 0 1,0 0-1,0 0 0,1 1 1,-1-1-1,0 0 0,1 0 1,1 0-1,-2 1-5,0 0 0,-1-1-1,1 1 1,0 0 0,-1 0 0,1 0 0,0 0-1,-1 0 1,1 0 0,0 0 0,-1 1 0,1-1-1,0 0 1,-1 0 0,1 0 0,0 1 0,-1-1-1,1 0 1,-1 1 0,1-1 0,0 0 0,-1 1-1,1-1 1,-1 1 0,1-1 0,-1 1 0,1-1-1,-1 1 1,0-1 0,1 1 0,-1 0 0,0-1-1,1 1 1,15 18 110,-14-17-105,-1-1-1,1 1 1,0-1-1,-1 1 1,0-1-1,1 1 1,-1 0-1,0 0 1,0 0-1,0-1 0,1 4 1,10 27 139,-9-25-104,0-1 0,0 1-1,-1 0 1,2 9 0,-1-2 76,-2-11-98,-1-1 0,1 1 0,-1 0 0,1 0 0,-1 0 0,0 0 0,0 6 0,1 4 32,-1 4 23,-2-7-189,5-9 322,8-11-2018,-8 7 81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22.9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 9848,'0'0'10125,"12"1"-9859,28 0 219,60-7 0,27-2 724,-84 8-281,-43 0-805,9 0-3389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23.4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70 10152,'0'0'3865,"10"-3"-3378,14-5-287,7-4 532,1 2 1,49-9 0,-40 13-363,-24 3-200,0 1 0,0 0 0,0 1 0,29 3 0,-1 0 367,-35-3-318,0 1 1,0 1-1,13 2 1,-20-3-206,0 0 1,0 0-1,0 0 1,0-1 0,0 1-1,0-1 1,-1 0-1,7-2 1,1-1-2377,-10 4 2179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24.1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83 69 10848,'0'0'3537,"-7"13"-2977,-54 82 1048,59-91-1480,-1 1 0,1 0 1,1 0-1,-1 0 0,1 0 1,-1 0-1,1 0 0,1 1 0,-1-1 1,1 0-1,0 0 0,0 1 1,1-1-1,-1 0 0,1 0 0,0 0 1,1 1-1,-1-1 0,1 0 1,0-1-1,0 1 0,4 5 0,-2-3 14,1 0-1,0-1 0,0 0 1,0 0-1,0 0 0,1-1 1,0 1-1,1-2 0,-1 1 1,1-1-1,0 0 0,0 0 1,0 0-1,10 2 0,-8-3-26,1 0-1,-1-1 1,1-1-1,-1 1 0,1-2 1,0 1-1,-1-1 1,1-1-1,0 0 0,0 0 1,17-5-1,-13 1 6,0 0-1,0-1 0,-1 0 1,1-1-1,-2-1 1,1 0-1,11-10 0,-22 17-109,26-22 384,34-33 0,-54 47-298,0 0-1,-1-1 0,0 1 1,0-1-1,-1-1 1,0 1-1,7-22 1,-10 25-22,-1 0 0,0 0 1,0 0-1,-1 0 1,0 0-1,0-1 1,-1 1-1,0 0 1,-1-9-1,0 13-50,1 0 0,-1 0 0,0 1 0,0-1 0,0 1 0,0-1 0,-1 1 0,1-1 0,-1 1 0,1 0 0,-1 0 0,0-1 1,0 1-1,0 0 0,0 1 0,0-1 0,0 0 0,-1 1 0,1-1 0,0 1 0,-1 0 0,0-1 0,1 1 0,-1 0 0,1 1 0,-1-1 0,-4 0 0,-15-2 95,0 2-1,0 1 1,0 0-1,0 2 1,-38 7 0,35-4 0,-1 1 0,1 1 0,1 2 1,-33 15-1,30-15 31,22-8-118,0 0 1,0 1-1,0 0 1,0 0-1,0 0 1,-4 4-1,9-6-42,0 0 0,0 0 0,-1 0 0,1 0 0,0 0 0,0 0 1,0 0-1,0 0 0,0 0 0,0 0 0,0 0 0,0 0 0,-1 0 0,1 0 0,0 0 0,0 1 0,0-1 0,0 0 0,0 0 0,0 0 0,0 0 0,0 0 1,0 0-1,0 0 0,0 0 0,0 0 0,0 1 0,-1-1 0,1 0 0,0 0 0,0 0 0,0 0 0,0 0 0,0 0 0,0 1 0,0-1 0,0 0 1,0 0-1,0 0 0,0 0 0,0 0 0,1 0 0,-1 0 0,0 1 0,0-1 0,0 0 0,0 0 0,0 0 0,0 0 0,0 0 0,0 0 0,0 0 0,0 0 1,0 0-1,0 1 0,1-1 0,-1 0 0,0 0 0,0 0 0,0 0 0,0 0 0,0 0 0,0 0 0,0 0 0,0 0 0,1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3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10952,'0'0'4801,"14"1"-4254,174-1 1600,-155-2-1360,56-11 0,-76 10-1076,0 0 1,-1-1 0,1 0-1,-1-1 1,0-1 0,23-13-1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26.8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 1 8432,'0'0'9611,"-7"10"-9279,-23 32-2,29-40-290,1-1 1,-1 0 0,0 0 0,0 0-1,-1 0 1,1 0 0,0 0-1,0 0 1,0 0 0,-1 0-1,1-1 1,0 1 0,-1 0-1,1-1 1,0 1 0,-1-1-1,1 0 1,-1 1 0,1-1-1,-3 0 1,-7 3 511,-25 8 1384,24 14 559,11-21-2387,0 0 0,0 0 0,1 0 0,-1 0 0,1 0 0,0 0 0,1 0 0,-1 0 0,1 0 0,0 0 0,-1 0 0,2 0 0,-1 0 1,0 0-1,1-1 0,0 1 0,3 4 0,-4-6-57,0 0 0,0 0 0,0 0 0,0-1 0,0 1 0,1 0 0,-1-1 0,1 1 0,-1-1 0,1 0 0,0 1 0,-1-1 0,1 0-1,0 0 1,0 0 0,0 0 0,0-1 0,0 1 0,0 0 0,0-1 0,0 1 0,0-1 0,0 0 0,0 0 0,0 0 0,0 0 0,0 0 0,0 0 0,0 0 0,0-1 0,0 1 0,0-1 0,0 1 0,3-2 0,-4 1-5,0 0 0,0 0 0,1 0-1,-1-1 1,0 1 0,0 0 0,0 0 0,-1-1-1,1 1 1,0 0 0,0-1 0,-1 1 0,1-1-1,-1 1 1,1-1 0,-1 1 0,0-1 0,1 1-1,-1-1 1,0 1 0,0-4 0,-3-35 353,3 36-331,-1 0-36,0-4 75,0 0-1,0 0 0,-1 0 1,-4-10-1,5 16-70,1 0-1,-1 0 1,0 0 0,-1 0-1,1 1 1,0-1 0,-1 0-1,1 0 1,-1 1 0,1-1-1,-1 1 1,0-1 0,1 1 0,-1 0-1,0 0 1,0-1 0,0 1-1,0 1 1,0-1 0,0 0-1,-3 0 1,3 1-5,0 0 1,1 0-1,-1 0 1,0 0-1,0 0 1,0 1-1,0-1 0,0 1 1,1 0-1,-1-1 1,0 1-1,0 0 0,1 0 1,-1 0-1,1 0 1,-1 0-1,1 0 1,-1 0-1,1 1 0,-1-1 1,0 3-1,-3 0 77,1 1 1,1 1-1,-1-1 0,1 0 0,-3 7 0,5-11-102,1 0 1,-1 0-1,1 1 0,0-1 1,-1 0-1,1 0 0,0 0 1,0 0-1,0 0 0,-1 0 1,1 1-1,1-1 0,-1 0 1,0 0-1,0 0 0,0 0 1,1 1-1,-1-1 0,0 0 1,1 0-1,-1 0 0,1 0 0,-1 0 1,1 0-1,0 0 0,-1 0 1,1 0-1,0-1 0,0 1 1,-1 0-1,1 0 0,0 0 1,1 0-1,0 0 1,0 0 0,0 0-1,1 0 1,-1 0 0,0 0 0,0-1 0,1 1 0,-1-1-1,0 1 1,0-1 0,1 0 0,-1 0 0,0 0-1,1 0 1,2-1 0,0 0-7,-1 0 0,1-1 0,-1 0 0,0 1 0,1-2 0,-1 1 0,0 0 0,0-1 0,0 0 0,3-4 0,-5 6 0,0-1 0,0 0 0,0 0 0,0 0 0,-1-1 0,1 1 0,-1 0 0,0 0 0,0-1 0,0 1 0,0-1 0,0 1 0,0-1 0,0 0 0,-1 1 0,0-1 0,1 0 0,-1 1 0,0-5 0,0 7 0,0-1 0,0 0 0,0 0 0,0 1 0,-1-1 0,1 0 0,0 1 0,0-1 0,0 0 0,-1 1 0,1-1 0,0 0 0,-1 1 0,1-1 0,0 0 0,-1 1 0,1-1 0,-1 1 0,1-1 0,-1 1 0,1-1 0,-1 1 0,0-1 0,1 1 0,-1 0 0,0-1 0,0 0 0,-1 1 0,1 0 0,0 0 0,-1 0 0,1 0 0,0 0 0,-1 1 0,1-1 0,0 0 0,-1 1 0,1-1 0,0 1 0,0-1 0,-2 2 0,-3 1 0,0 1 0,0 0 0,1 0 0,-7 7 0,8-8 0,1 0 0,0 1 0,0 0 0,0 0 0,1-1 0,-1 2 0,1-1 0,0 0 0,0 0 0,0 1 0,0-1 0,-1 8 0,3-10 0,0 0 0,0 0 0,0 0 0,1 0 0,-1 0 0,0 0 0,1 0 0,-1 0 0,1 0 0,0 0 0,-1 0 0,1 0 0,0-1 0,0 1 0,0 0 0,1-1 0,-1 1 0,0 0 0,1-1 0,-1 0 0,0 1 0,1-1 0,0 0 0,-1 0 0,1 0 0,0 0 0,0 0 0,-1 0 0,1 0 0,0 0 0,4 0 0,-1 0 0,-1 1 0,1-1 0,0-1 0,0 1 0,0-1 0,0 0 0,0 0 0,0 0 0,0-1 0,0 1 0,0-1 0,-1 0 0,1-1 0,5-1 0,-3 0 0,0-1 0,0 1 0,0-1 0,-1 0 0,1-1 0,-1 0 0,0 1 0,7-9 0,-12 12 0,1-1 0,-1 0 0,1 1 0,-1-1 0,0 0 0,1 0 0,-1 0 0,0 0 0,0 0 0,-1 0 0,1 0 0,0 0 0,-1-1 0,1 1 0,-1 0 0,0 0 0,1-1 0,-1 1 0,0 0 0,-1 0 0,1-1 0,0 1 0,-1 0 0,1 0 0,-1 0 0,1-1 0,-1 1 0,0 0 0,-2-3 0,1 2 0,0 0 0,0 0 0,-1 0 0,0 0 0,1 1 0,-1-1 0,0 1 0,0-1 0,-1 1 0,1 0 0,0 0 0,-1 1 0,1-1 0,-1 1 0,-6-3 0,4 4 0,0-1 0,0 1 0,0 0 0,0 0 0,0 1 0,1-1 0,-1 1 0,0 1 0,0-1 0,1 1 0,-1 0 0,1 0 0,-1 1 0,-8 5 0,7-4 0,0 0 0,0 1 0,1 0 0,0 0 0,0 1 0,0-1 0,1 1 0,-1 1 0,1-1 0,-4 8 0,7-10 0,1-1 0,-1 0 0,1 0 0,0 1 0,0-1 0,0 1 0,0-1 0,1 1 0,-1-1 0,1 1 0,0-1 0,1 8 0,-1-10 0,0 0 0,1 1 0,-1-1 0,1 0 0,-1 1 0,1-1 0,0 0 0,0 0 0,-1 0 0,1 0 0,0 0 0,0 0 0,0 0 0,0 0 0,0 0 0,0 0 0,1-1 0,-1 1 0,0 0 0,0-1 0,0 1 0,1-1 0,-1 1 0,0-1 0,1 1 0,-1-1 0,0 0 0,1 0 0,-1 0 0,1 0 0,-1 0 0,0 0 0,1 0 0,-1 0 0,3-1 0,4 0 0,-1-1 0,1 1 0,-1-1 0,1 0 0,-1-1 0,0 0 0,0 0 0,0-1 0,0 1 0,-1-1 0,1-1 0,-1 0 0,0 1 0,0-2 0,-1 1 0,1-1 0,-1 0 0,-1 0 0,1 0 0,-1-1 0,6-11 0,-9 16 0,0 0 0,-1 0 0,1 0 0,-1 0 0,1 0 0,-1 0 0,0-1 0,0 1 0,0 0 0,0 0 0,0 0 0,0-1 0,0 1 0,-1 0 0,1 0 0,-1 0 0,0 0 0,0 0 0,0 0 0,0 0 0,0 0 0,0 0 0,0 0 0,-3-3 316,7 9-98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2:29.0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198 1 8240,'0'0'9969,"-8"9"-9748,-20 30-2,17-28 79,5-11 135,0 2-23,-12 23 500,-42 50 212,56-69-1030,0-1 1,0 1-1,1 0 0,0-1 0,0 2 1,0-1-1,-3 13 0,-6 13 298,8-21-181,1-1 0,0 1 0,0-1 1,1 1-1,1 0 0,-1 14 0,2-22-146,0 0 0,0 0 0,0 0 0,0 0 0,0 0 0,1 0 0,-1 0 0,1 0 0,0 0 0,0 0 0,0 0 0,0 0-1,1 0 1,-1-1 0,1 1 0,-1 0 0,1-1 0,0 0 0,0 1 0,0-1 0,0 0 0,1 0 0,-1 0 0,1 0 0,-1 0 0,1-1 0,0 1 0,-1-1 0,1 1 0,5 0 0,12 7 186,-18-8-220,1 1-1,-1-1 0,1 0 0,0 0 1,-1 0-1,1 0 0,0-1 0,-1 1 1,1-1-1,0 1 0,0-1 0,-1 0 1,1 0-1,4-1 0,17-3 160,0-1-1,0-2 1,28-11-1,-43 14-138,1-1 0,-1 0-1,0-1 1,0 0 0,0-1 0,-1 1 0,0-2-1,0 1 1,-1-1 0,8-10 0,33-43 259,-42 54-276,-2-1-1,1-1 1,-1 1 0,0 0 0,3-12 0,-6 14-11,0 1 1,0 0 0,-1-1 0,1 1 0,-1-1-1,-1 1 1,1-1 0,-1 1 0,0 0 0,-2-8-1,1 8 42,1 1-1,-1-1 1,0 1-1,0 0 1,-1 0-1,1-1 0,-1 1 1,0 1-1,0-1 1,0 0-1,-1 1 1,1 0-1,-1 0 1,0 0-1,0 0 0,0 0 1,0 1-1,0 0 1,-1 0-1,1 0 1,-1 0-1,-8-2 0,-12-2 265,20 4-242,0 1 0,0 0 0,0 0 1,0 0-1,-6 0 0,11 1-97,0 0 1,0 0 0,0 0-1,0 0 1,-1 0-1,1 0 1,0 0 0,0 0-1,0 0 1,0 0-1,0 0 1,-1 0 0,1 0-1,0 0 1,0 0-1,0 0 1,0 0 0,-1 0-1,1-1 1,0 1-1,0 0 1,0 0 0,0 0-1,0 0 1,0 0 0,0 0-1,-1 0 1,1-1-1,0 1 1,0 0 0,0 0-1,0 0 1,0 0-1,0 0 1,0-1 0,0 1-1,0 0 1,0 0-1,0 0 1,0 0 0,0-1-1,0 1 1,4-9 52,11-10-2521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5:31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268 826 8536,'0'0'8167,"-10"1"-7895,-32 3-2,36-4-98,-1 0 0,1 0 0,0-1 0,-8-2 0,12 3-101,0-1 0,-1 1-1,1-1 1,0 1 0,-1 0 0,1 0 0,-1 0 0,1 0 0,0 0 0,-1 0 0,1 1 0,0-1-1,-1 1 1,1 0 0,0 0 0,-3 1 0,-25 11 667,-6 4 135,30-13-775,0 1 1,0 0-1,1 0 1,-1 1-1,1-1 1,1 1-1,-1 1 0,1-1 1,0 0-1,0 1 1,1 0-1,0 0 1,-2 9-1,4-15-79,1 1-1,-1 0 0,1-1 1,0 1-1,-1 0 0,1-1 1,0 1-1,0 0 0,0-1 1,0 1-1,1-1 0,-1 1 1,0 0-1,1-1 0,-1 1 1,1-1-1,0 1 0,-1-1 1,1 1-1,0-1 0,0 1 1,0-1-1,0 0 0,0 1 1,0-1-1,0 0 0,0 0 1,1 0-1,-1 0 0,0 0 1,1 0-1,-1 0 0,1 0 1,-1-1-1,1 1 0,-1-1 1,1 1-1,0-1 0,-1 1 1,1-1-1,-1 0 0,1 0 1,2 0-1,1 0 4,0 1 0,0-2 0,0 1 0,0-1 0,0 0 0,0 0 0,0 0 0,0 0 0,-1-1 0,1 0 0,0 0 0,-1 0 0,8-6 0,0-2 19,-1 0 0,-1-1 0,0 0 1,0 0-1,-1-1 0,-1-1 0,12-21 0,-10 13 12,-2 0-1,0 0 1,-1 0-1,5-34 1,-7 29-9,-2 0 0,1-42 0,-2 32 12,-1 25-41,-1 0 0,0 0 0,0 0 1,-3-13-1,-3-19 62,5 29-41,-1-1-1,-7-23 1,9 33 3,0 4-36,0 0-1,0 0 1,0 0-1,0 0 1,0 0-1,0 1 1,0-1-1,-1 0 1,1 0-1,0 0 1,0 0-1,-1 1 1,1-1-1,0 0 1,-1 0 0,1 0-1,-1 1 1,1-1-1,-1 0 1,1 1-1,-1-1 1,-1-1-1,1 25 6,-6-3-8,3-9 0,1 0 0,-1 0 0,2 0 0,-1 0 0,2 0 0,-1 1 0,2-1 0,-1 0 0,2 1 0,1 15 0,8 25 2,-6-30 39,1 0 1,14 42 0,16 17 66,-23-41 76,-10-33-161,-1-1 0,1 0-1,0 1 1,0-1-1,6 9 1,16 29 117,-23-42-137,0 1 0,0-1-1,0 0 1,1 1 0,-1-1 0,1 0 0,-1 0 0,1 0 0,0 0 0,0 0-1,0 0 1,0-1 0,0 1 0,0-1 0,1 1 0,-1-1 0,4 2-1,-2-2 3,0 0 0,-1-1 0,1 1 0,0-1-1,0 0 1,0 1 0,-1-2 0,1 1 0,0 0-1,0-1 1,3-1 0,10-3 11,0-1 0,0-1 0,-1-1 1,20-12-1,-18 10-13,-13 6 16,0 1-1,0-1 0,0 0 1,0 0-1,-1-1 1,0 1-1,0-1 0,0 0 1,0 0-1,-1 0 1,0-1-1,0 1 0,0-1 1,-1 0-1,1 0 1,-2 0-1,1 0 0,-1 0 1,2-8-1,-4 13-8,1 0 0,0 0-1,-1 0 1,1 0 0,-1-1 0,1 1-1,-1 0 1,1 0 0,-1 0-1,0 0 1,0 0 0,1 0 0,-1 0-1,0 1 1,0-1 0,0 0-1,0 0 1,0 1 0,0-1 0,-2 0-1,-28 8 114,22 0-101,0 1 0,0-1 0,-14 16 1,10-9-5,11-12-17,-2 1 2,1 0-1,0 1 1,-1-1-1,1 1 1,1 0-1,-1 0 1,0 0-1,1 0 1,0 0-1,-3 9 1,4-10 2,0 1 0,0 0 0,1-1 0,-1 1 0,1 0-1,0-1 1,0 1 0,0 0 0,1 0 0,-1-1 0,1 1 0,0 0 0,0-1 0,0 1 0,1-1 0,-1 1 0,1-1 0,0 0 0,-1 0 0,2 0-1,-1 0 1,0 0 0,1 0 0,-1 0 0,1-1 0,0 1 0,0-1 0,0 0 0,4 3 0,21 8 57,-23-10-40,1 1 0,1-1 1,-1-1-1,0 1 0,1-1 1,-1-1-1,1 1 0,0-1 1,6 1-1,12-1 93,-21 0-95,0-1-1,0 1 1,0-1-1,0 0 0,-1 0 1,1-1-1,0 1 1,0-1-1,0 0 1,-1 0-1,1 0 1,6-3-1,7-5 42,4-1 44,0-1 0,29-20 0,-43 23-75,1 1 0,-1-1-1,-1 0 1,0 0 0,0-1 0,5-10-1,14-19 54,-9 16-39,-2-1 1,0 0 0,-1-1-1,-2-1 1,0 0 0,-2 0-1,-1-1 1,0 0 0,4-38-1,-6 8 29,-2 0-1,-3 0 0,-8-84 1,6 134-71,-2-40 138,-20-89 0,18 110-118,4 19-7,0 0 0,0-1-1,-1 1 1,0 0-1,0 0 1,-5-10-1,5 13-30,1 2-66,1 4-20,0 5 36,-1 1 22,0 0 0,0 0 0,-4 11 0,-3 19-34,-24 277-600,32-302 658,0-1 0,3 19 0,0 12-3,-2-8-45,14 70-1,-9-71 95,4 70 0,-10-99 2,1 1 0,0-1 1,1 0-1,-1 0 0,1 0 0,0 0 1,4 7-1,-3-7 14,-1 0 1,0-1-1,0 1 1,0 0-1,-1 0 0,1 0 1,-1 8-1,5 33 326,-5-44-356,1 0 0,-1-1 1,0 1-1,1 0 0,0-1 0,-1 1 0,1-1 0,0 1 0,0-1 0,1 0 1,-1 0-1,5 3 0,6 7 35,-12-11-42,1 0 0,-1 0 0,1 0 0,0 0 0,0 0-1,-1-1 1,1 1 0,0-1 0,0 1 0,0-1-1,0 0 1,-1 1 0,1-1 0,0 0 0,0 0-1,0-1 1,0 1 0,0 0 0,3-2 0,37-9 68,-41 10-73,6-1 7,0 0-1,0-1 0,0 0 0,-1 0 0,1-1 0,-1 1 0,0-1 0,0-1 0,0 1 0,0-1 1,-1 0-1,5-7 0,-4 5 5,0 0 0,0 0 1,9-8-1,-11 11 1,1 0 0,-1 0 1,0-1-1,0 1 0,0-1 0,-1 0 1,1 0-1,-1 0 0,0-1 0,-1 1 1,3-7-1,-5 12-11,3-14 64,0 0 0,2-20 0,-5 29-32,0 1 0,0-1 0,0 1 0,-1-1 0,1 1 0,-1-1 1,-1 1-1,1 0 0,0 0 0,-1-1 0,-4-6 0,5 11-25,1-1-1,-1 1 1,0 0 0,1 0 0,-1 0-1,1 0 1,-1 0 0,0 0-1,1 0 1,-1 0 0,0 0 0,1 0-1,-1 0 1,0 1 0,1-1-1,-1 0 1,1 0 0,-1 1-1,0-1 1,1 0 0,-1 1 0,1-1-1,-1 0 1,1 1 0,-1-1-1,1 1 1,-1-1 0,1 1 0,-11 5 19,8-4-29,-1 0 0,1 0 0,0 0 0,-1 1 0,1-1 0,0 1 1,0 0-1,1 0 0,-1 0 0,1 0 0,-1 0 0,1 1 0,0-1 0,0 1 1,-2 4-1,-1 3-18,1 1-1,0-1 1,-5 22 0,8-24-3,0 0 0,0 0 1,0 0-1,1 0 0,1 0 0,0 1 0,0-1 1,3 10-1,-4-16 17,1-1 0,0 1 0,0-1 0,0 1 0,0-1 0,0 1 0,0-1 0,1 1 0,-1-1 0,1 0 0,0 0 0,0 0 0,-1 0 0,1 0 0,1 0 0,-1 0 0,0-1 0,0 1 1,0-1-1,1 0 0,-1 1 0,1-1 0,-1 0 0,1 0 0,0-1 0,-1 1 0,1-1 0,0 1 0,-1-1 0,1 0 0,4 0 0,3-1 5,-1 0 0,1 0 0,-1-1 0,0-1 0,0 1 0,0-1 0,11-6 0,2-3 29,32-23-1,-36 22-13,-4 4 3,1-1 0,-2-1 0,0 0 0,19-20-1,-22 19 6,-3 5 20,-1-1 1,0 1-1,10-17 0,-15 22-22,0 1 0,0-1 1,0 0-1,0 0 1,-1 0-1,1 0 0,-1 1 1,1-1-1,-1 0 0,0 0 1,0 0-1,0 0 1,0 0-1,0 0 0,0 0 1,0 0-1,-1 0 0,1 0 1,-1 0-1,1 0 1,-1 0-1,0 0 0,0 1 1,0-1-1,-1-2 0,0 3 24,1 0 1,0-1-1,-1 1 0,1 0 0,-1 0 0,0 0 0,1 0 0,-1 1 0,-3-2 0,2 1 23,4 0-48,-1 1-35,18 1-72,0 1 53,24 6-126,-39-8 149,0 1-1,-1 0 1,1 0 0,-1 0-1,1 0 1,-1 0 0,1 1-1,-1-1 1,1 1 0,-1 0-1,4 3 1,-1 2 16,1-1 0,-1 2 0,0-1 0,0 0 0,-1 1-1,0 0 1,0 0 0,-1 0 0,0 1 0,0-1 0,1 12 0,-3-13 21,1-1-1,-1 1 1,1 0 0,1 0 0,-1-1 0,1 0 0,0 1 0,0-1-1,1 0 1,0 0 0,0-1 0,0 1 0,9 7 0,-13-13-22,1 0 1,0 1-1,-1-1 0,1 0 1,0 1-1,0-1 1,-1 0-1,1 0 1,0 0-1,0 0 1,-1 0-1,1 0 0,0 0 1,0 0-1,0 0 1,-1 0-1,1-1 1,0 1-1,0 0 0,-1 0 1,1-1-1,0 1 1,-1 0-1,1-1 1,0 1-1,-1-1 1,1 1-1,-1-1 0,2 0 1,18-16 69,-19 16-68,17-18 52,-5 8 0,-2-1 0,1 0-1,10-16 1,-11 12 15,2 0-1,14-14 1,-11 13-24,-11 12-24,0 0 0,0 1 0,1-1 0,-1 1 0,1 0 0,6-3 0,-11 6-19,0 1 1,0-1-1,0 0 0,0 1 1,0 0-1,0-1 0,0 1 1,0-1-1,0 1 1,0 0-1,0 0 0,0 0 1,0-1-1,0 1 1,0 0-1,0 0 0,0 1 1,0-1-1,1 0 1,-1 0-1,0 0 0,0 1 1,0-1-1,0 0 0,0 1 1,0-1-1,0 1 1,-1 0-1,1-1 0,0 1 1,0-1-1,0 1 1,0 0-1,-1 0 0,1 0 1,0-1-1,-1 1 1,1 0-1,-1 0 0,1 0 1,-1 0-1,1 0 0,-1 0 1,0 0-1,1 0 1,-1 2-1,3 10 50,0 0 0,-2 1 0,1-1-1,-2 0 1,0 1 0,-3 23 0,2-21-13,0-6 9,0-1 0,0 0-1,-1 1 1,0-1 0,0 0 0,-1 0-1,-7 16 1,10-25-51,0 0 0,0 0 0,0 0 0,0 0 0,0-1 0,0 1 0,0 0 0,1 0 0,-1 0 0,0 0 0,0 0 0,0 0 0,0 0 0,0 0 0,0 0 0,1 0 0,-1 0 0,0 0 0,0 0 0,0 0 0,0 0 0,0 0 0,0 0 0,1 0 0,-1 0 0,0 0 0,0 0 0,0 0 0,0 0 0,0 0 0,0 0 0,1 0 0,-1 1 0,0-1 0,0 0 0,0 0 0,0 0 0,0 0 0,0 0 0,0 0 0,0 0 0,1 0 0,-1 1 0,0-1 0,0 0 0,0 0 0,0 0 0,0 0 0,0 0 0,0 0 0,0 1 0,0-1 0,0 0 0,0 0 0,0 0 0,0 0 0,0 1 0,1-4 0,0 1 0,0 0 0,1 0 0,-1 0 0,0 0 0,1 0 0,0 0 0,-1 1 0,1-1 0,2-1 0,2-3 0,54-67 0,-7-1 0,-52 73 0,-1 1 0,1-1 0,0 1 0,-1-1 0,1 0 0,0 1 0,-1 0 0,1-1 0,0 1 0,-1-1 0,1 1 0,0 0 0,0-1 0,0 1 0,-1 0 0,1 0 0,0 0 0,0 0 0,0 0 0,0 0 0,-1 0 0,1 0 0,0 0 0,0 0 0,0 0 0,0 0 0,-1 1 0,1-1 0,0 0 0,0 1 0,-1-1 0,1 0 0,0 1 0,0-1 0,-1 1 0,1-1 0,-1 1 0,1-1 0,0 1 0,-1 0 0,1-1 0,-1 1 0,1 0 0,-1-1 0,0 1 0,1 1 0,2 3 0,0-1 0,0 1 0,0 0 0,-1 0 0,0 0 0,2 6 0,13 70 0,-17-80 0,0 0 0,0 0 0,0 0 0,0 0 0,0-1 0,1 1 0,-1 0 0,0 0 0,0 0 0,1-1 0,-1 1 0,1 0 0,-1 0 0,0-1 0,1 1 0,-1 0 0,1-1 0,0 1 0,-1 0 0,1-1 0,-1 1 0,1-1 0,0 1 0,0-1 0,-1 1 0,1-1 0,0 0 0,0 1 0,-1-1 0,1 0 0,0 1 0,0-1 0,0 0 0,0 0 0,-1 0 0,1 0 0,0 0 0,0 0 0,0 0 0,0 0 0,-1 0 0,1 0 0,0-1 0,0 1 0,0 0 0,1-1 0,10-6 0,0-1 0,0 0 0,0 0 0,-1-2 0,-1 1 0,0-1 0,9-11 0,6-5 0,-25 25 0,4-2 0,0-1 0,0 0 0,0 0 0,-1 0 0,0 0 0,0-1 0,0 1 0,-1-1 0,4-6 0,-4 6 0,-1 4 0,-1 1 0,0-1 0,1 0 0,-1 1 0,1-1 0,-1 0 0,0 1 0,0-1 0,1 0 0,-1 0 0,0 1 0,0-1 0,0 0 0,0 0 0,0 1 0,0-1 0,0-1 0,0 2 0,0 0 0,1-1 0,-1 1 0,0 0 0,0 0 0,0 0 0,1-1 0,-1 1 0,0 0 0,1 0 0,-1 0 0,0 0 0,0 0 0,1-1 0,-1 1 0,0 0 0,1 0 0,-1 0 0,0 0 0,0 0 0,1 0 0,-1 0 0,0 0 0,1 0 0,-1 0 0,0 0 0,1 0 0,-1 1 0,0-1 0,0 0 0,1 0 0,-1 0 0,0 0 0,1 0 0,-1 1 0,0-1 0,0 0 0,1 0 0,-1 0 0,0 1 0,0-1 0,0 0 0,1 0 0,-1 1 0,0-1 0,1 13 0,1 0 0,0 0 0,0 0 0,8 21 0,-4-17 0,-2 0 0,4 21 0,-1-2 0,-6-34 0,-1-1 0,1 1 0,-1 0 0,1 0 0,0-1 0,0 1 0,-1-1 0,1 1 0,1-1 0,-1 1 0,0-1 0,0 1 0,0-1 0,1 0 0,-1 0 0,1 0 0,2 2 0,-1-2 0,0-1 0,0 1 0,0-1 0,0 0 0,0 0 0,0 0 0,0 0 0,0-1 0,0 1 0,0-1 0,0 0 0,0 0 0,0 0 0,0 0 0,-1 0 0,1-1 0,0 1 0,-1-1 0,1 0 0,-1 0 0,1 1 0,-1-2 0,0 1 0,0 0 0,0 0 0,2-4 0,3-3 0,0-1 0,-1 1 0,0-1 0,-1 0 0,7-18 0,4-6 0,-13 29 0,0-1 0,0 0 0,0 0 0,-1 0 0,0 0 0,0 0 0,0 0 0,1-12 0,3-28 0,-6 45 0,0 1 0,0-1 0,0 1 0,0-1 0,0 0 0,0 1 0,0-1 0,0 1 0,0-1 0,0 0 0,1 1 0,-1-1 0,0 1 0,0-1 0,1 1 0,-1-1 0,0 1 0,1-1 0,-1 1 0,1 0 0,-1-1 0,1 0 0,0 1 0,0-1 0,-1 1 0,1-1 0,-1 1 0,0-1 0,1 0 0,-1 1 0,1-1 0,-1 1 0,0-1 0,1 0 0,-1 1 0,0-1 0,0 0 0,1 0 0,-1 1 0,0-1 0,0 0 0,0 1 0,0-1 0,0 0 0,0-1 0,2 33 0,8 48 0,-4-40 0,-2-22 0,0-1 0,1 0 0,1 0 0,0-1 0,13 22 0,-17-32 0,-1-3 0,0-1 0,0 1 0,0-1 0,0 1 0,0-1 0,1 1 0,-1-1 0,0 0 0,1 1 0,2 1 0,6 5 0,-9-8 0,-1 0 0,1 1 0,-1-1 0,0 0 0,1 0 0,-1 0 0,1 0 0,-1 0 0,1 0 0,-1 0 0,1 0 0,-1 0 0,1 0 0,-1 0 0,1 0 0,-1 0 0,1 0 0,-1 0 0,1 0 0,-1-1 0,1 1 0,-1 0 0,1 0 0,-1-1 0,0 1 0,1 0 0,-1-1 0,1 1 0,-1 0 0,0-1 0,1 1 0,-1 0 0,0-1 0,0 1 0,1-1 0,15-21 0,-11 14 0,33-47 0,-26 36 0,1 0 0,28-30 0,-25 32 0,-8 71 0,-8-24 0,-4 30 0,8-70 0,1 0 0,0 0 0,0 0 0,1 1 0,12-16 0,14-21 0,-23 27 0,-6 12 0,1 0 0,0 1 0,0-1 0,8-10 0,-11 17 0,-1 0 0,0 0 0,1 0 0,-1 0 0,1 0 0,-1 0 0,0 1 0,1-1 0,-1 0 0,0 0 0,1 0 0,-1 0 0,0 1 0,1-1 0,-1 0 0,0 0 0,0 1 0,1-1 0,-1 0 0,0 1 0,0-1 0,0 0 0,1 1 0,-1-1 0,0 0 0,0 1 0,0-1 0,0 0 0,0 1 0,5 9 0,-3-5 0,0-1 0,-1 1 0,1-1 0,-1 1 0,0-1 0,0 8 0,7 23 0,-4-25 0,-2-4 0,0 0 0,1-1 0,-1 0 0,1 1 0,0-1 0,1 0 0,-1-1 0,1 1 0,0-1 0,6 6 0,-7-7 0,-1-1 0,1 1 0,0-1 0,0 0 0,0 0 0,0 0 0,1 0 0,-1-1 0,0 1 0,1-1 0,-1 0 0,1 0 0,0 0 0,-1-1 0,1 1 0,0-1 0,-1 0 0,1 0 0,0 0 0,-1 0 0,1-1 0,-1 1 0,1-1 0,0 0 0,-1 0 0,1 0 0,3-2 0,24-12 0,38-25 0,-63 35 0,0 0 0,-1 0 0,0-1 0,0 0 0,0 0 0,-1 0 0,0-1 0,0 0 0,0 0 0,-1 0 0,0 0 0,3-15 0,-5 20 0,-1 0 0,0 0 0,0-1 0,0 1 0,-1 0 0,1 0 0,-1 0 0,1-1 0,-1 1 0,0 0 0,1 0 0,-1 0 0,0 0 0,0 0 0,-1 0 0,1 0 0,0 1 0,-1-1 0,1 0 0,-1 1 0,1-1 0,-1 1 0,0-1 0,0 1 0,0 0 0,1 0 0,-1-1 0,0 2 0,-1-1 0,1 0 0,-3-1 0,-25 15 0,27-12 0,0 0 0,0 0 0,0 0 0,0 0 0,0 1 0,0-1 0,1 1 0,-1 0 0,1-1 0,-1 1 0,1 0 0,0 1 0,-1-1 0,1 0 0,0 1 0,0-1 0,1 1 0,-1-1 0,0 1 0,1 0 0,0 0 0,0 0 0,0 0 0,0 0 0,0 0 0,0 0 0,1 0 0,-1 5 0,1 5 0,-1-9 0,1-1 0,-1 0 0,1 1 0,0-1 0,0 1 0,1-1 0,-1 0 0,1 1 0,-1-1 0,1 0 0,0 1 0,0-1 0,1 0 0,-1 0 0,1 0 0,-1 0 0,5 5 0,12 12 0,-15-15 0,0-1 0,0 0 0,1 0 0,0-1 0,6 6 0,-8-8 0,-1-1 0,1 1 0,-1 0 0,1 0 0,0-1 0,0 1 0,-1-1 0,1 1 0,0-1 0,0 0 0,-1 0 0,1 0 0,0 0 0,0 0 0,0 0 0,0 0 0,-1 0 0,1-1 0,0 1 0,3-2 0,5-2 0,0 0 0,0-1 0,0 0 0,-1 0 0,12-9 0,-14 10 0,-15 25 850,4-8-5673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5:31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17287,'0'0'5728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5:32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1 161 13464,'0'0'3225,"15"1"-2409,47 2-96,1-3-1,0-3 1,-1-2 0,90-20-1,24-23 325,100-23-382,-224 58-3477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5:38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190 601 8936,'0'0'9038,"-10"-2"-8669,2 1-291,-1-1 119,-1 1 0,1 0 0,0 0 1,-1 1-1,1 0 0,-14 3 0,16 0 0,1 1 1,-1 0 0,1 0-1,0 0 1,0 1-1,0 0 1,1 0-1,0 1 1,-9 11 0,11-12-59,0 0 1,0 0-1,0 0 0,1 0 1,0 1-1,0-1 1,0 1-1,-1 8 0,2-12-98,1 0 0,0 1 0,0-1 0,0 0 0,0 0 0,0 0 0,0 0 0,0 0 0,1 0-1,-1 0 1,1-1 0,0 1 0,-1 0 0,1 0 0,0 0 0,0 0 0,0-1 0,0 1 0,1 0-1,-1-1 1,0 1 0,1-1 0,-1 1 0,1-1 0,-1 0 0,1 0 0,2 2 0,0-1-11,0-1 0,1 1 0,-1-1 0,0 0 1,1-1-1,-1 1 0,1-1 0,-1 1 0,0-1 1,1-1-1,-1 1 0,1-1 0,-1 1 0,1-1 1,-1-1-1,0 1 0,0 0 0,0-1 0,7-4 1,5-2 37,0-1 0,-1-1 0,22-19 0,-29 22-43,-1 0 0,0-1 0,-1 0 1,0 0-1,0 0 0,-1-1 1,0 1-1,-1-1 0,6-14 0,1-9 114,10-48-1,-18 56-53,0 0 0,-2-1 1,-1 1-1,-1 0 0,-7-42 0,4 35 5,-1 0 48,-2-1 0,-12-34-1,8 30-36,10 32-74,-1-1 1,0 1 0,0 0-1,0-1 1,-1 1 0,-2-4-1,-8-11 154,-3 54-2,11-22-180,2 0 0,0 1 0,0-1 0,1 1 0,1-1-1,0 1 1,1-1 0,1 1 0,0 0 0,0-1 0,2 1 0,-1-1 0,2 0 0,8 22 0,20 74-59,-6-16 48,-22-85 27,0 0 1,0-1-1,1 1 1,0-1-1,0-1 0,1 1 1,0-1-1,10 9 1,-4-4 25,-1 1 23,0-2 0,1 1 0,0-2 1,1 1-1,0-2 0,20 11 0,-28-18-38,0 1-1,0-1 1,0 0-1,0 0 1,0 0 0,0-1-1,0 0 1,1 0-1,-1 0 1,0 0-1,0-1 1,0 0 0,0 0-1,0-1 1,0 1-1,0-1 1,0 0-1,6-4 1,8-4 49,-1-2-1,-1 0 1,19-17 0,-23 18-51,-5 4 6,0 0-1,0-1 1,0 0-1,8-12 1,-14 18-13,0-1-1,-1 0 1,1 1-1,0-1 1,-1 0 0,0 0-1,1 0 1,-1 0-1,-1-1 1,1 1-1,0 0 1,-1 0 0,1-1-1,-1 1 1,0 0-1,0 0 1,0-1 0,-1-3-1,-2-5 107,-1 4 135,-7 16-56,9-6-193,0 1 4,-1 0 0,1 0 0,0 0 0,0 0 0,0 1 0,0-1 0,0 1 0,-1 6 0,-6 10 17,8-18-28,0 0 0,0 1 0,0-1 0,0 1-1,1 0 1,-1-1 0,1 1 0,-1-1 0,1 1 0,0 0 0,0-1 0,0 1 0,1 0 0,-1-1 0,1 1 0,-1 0 0,1-1 0,0 1 0,0-1 0,2 5-1,-1-3 2,0 0-1,1 0 1,-1-1-1,1 1 0,0-1 1,0 0-1,0 1 1,1-1-1,-1-1 0,1 1 1,4 3-1,-5-4 0,1 0-1,-1-1 0,0 1 1,0-1-1,1 0 1,-1 0-1,0 0 1,1 0-1,-1 0 1,1-1-1,-1 1 1,1-1-1,0 0 1,-1-1-1,1 1 0,-1 0 1,1-1-1,-1 0 1,1 0-1,3-1 1,14-7 68,-1 0 1,0-2 0,-1 0 0,0-1-1,25-21 1,27-17 155,-68 48-214,-1 0-1,0 0 1,0 0-1,0-1 1,0 1-1,0 0 0,0-1 1,2-3-1,-3 3-3,1 0 0,-1 1 0,1-1 0,0 1 0,0-1 0,0 1 0,5-4 0,-7 6-1,0 0 1,1-1-1,-1 1 0,1 0 1,-1 0-1,1-1 0,-1 1 1,1 0-1,-1 0 0,1 0 1,-1 0-1,1 0 0,-1 0 1,1 0-1,-1 0 1,1 0-1,-1 0 0,1 0 1,-1 0-1,1 0 0,-1 0 1,1 0-1,-1 0 0,1 0 1,-1 1-1,0-1 0,1 0 1,-1 0-1,1 1 0,-1-1 1,1 0-1,-1 0 0,0 1 1,1-1-1,-1 1 0,0-1 1,1 0-1,-1 1 0,0-1 1,0 1-1,1-1 0,-1 1 1,0-1-1,0 1 0,0-1 1,1 0-1,-1 1 0,0-1 1,0 1-1,0 0 0,0-1 1,0 1-1,2 29 174,-2-29-180,-12 157 801,12-158-603,4-7 133,15-17-278,16-27 0,0-2-26,-27 42-28,1 1 0,-1 0 0,1 0 0,1 0 0,12-9 0,-21 19 0,-1 0 0,0 0 0,1 0 0,-1 0 0,1 0 0,-1 0 0,1 0 0,-1 0 0,0 0 0,1 0 0,-1 0 0,0 1 0,1-1 0,-1 0 0,1 0 0,-1 0 0,0 0 0,1 1 0,-1-1 0,0 0 0,1 0 0,-1 1 0,0-1 0,1 0 0,-1 1 0,0-1 0,0 0 0,0 1 0,1-1 0,-1 0 0,0 1 0,0-1 0,0 0 0,0 1 0,1 0 0,7 17 0,-7-15 0,8 21 0,34 76 0,-41-96 0,0 0 0,0 0 0,1 0 0,-1-1 0,1 1 0,0 0 0,0-1 0,0 0 0,1 0 0,-1 0 0,1 0 0,-1 0 0,1-1 0,8 4 0,-9-5 0,0 0 0,0 0 0,1-1 0,-1 1 0,0-1 0,1 0 0,-1 0 0,1 0 0,-1 0 0,0 0 0,1-1 0,-1 0 0,0 0 0,1 0 0,-1 0 0,0 0 0,0 0 0,0-1 0,0 0 0,4-2 0,1-2 0,0-1 0,-1 1 0,0-1 0,0-1 0,0 1 0,-1-1 0,0 0 0,0-1 0,5-11 0,0-1 0,-2-1 0,13-40 0,-20 53 0,1 2 0,-1 0 0,-1 0 0,1 0 0,0-13 0,-2 20 0,0 0 0,0 0 0,0-1 0,0 1 0,0 0 0,0 0 0,0 0 0,0-1 0,0 1 0,0 0 0,0 0 0,0-1 0,0 1 0,0 0 0,0 0 0,0 0 0,0-1 0,0 1 0,0 0 0,0 0 0,0 0 0,0-1 0,1 1 0,-1 0 0,0 0 0,0 0 0,0 0 0,0-1 0,1 1 0,-1 0 0,0 0 0,0 0 0,0 0 0,0 0 0,1 0 0,-1-1 0,8 7 0,6 15 0,1 11 0,-2 1 0,-1 0 0,-1 1 0,7 47 0,-18-81 0,4 35 0,-4-34 0,0 0 0,1 0 0,-1 0 0,0 0 0,0-1 0,0 1 0,0 0 0,0 0 0,0 0 0,-1 0 0,1-1 0,0 1 0,0 0 0,-1 0 0,1 0 0,0-1 0,-1 1 0,1 0 0,-1 0 0,1-1 0,-1 1 0,1 0 0,-1-1 0,1 1 0,-1-1 0,0 1 0,1 0 0,-1-1 0,0 0 0,1 1 0,-1-1 0,0 1 0,-1-1 0,-1 0 0,-1-1 0,1 1 0,-1-1 0,1 0 0,-1-1 0,1 1 0,0 0 0,0-1 0,0 0 0,0 0 0,0 0 0,0 0 0,-3-3 0,3 2 0,0 1 0,0-1 0,-1 1 0,0 0 0,1 0 0,-1 0 0,0 0 0,-7-1 0,-13-4 0,20 7 0,11 3 0,-3 0 0,0-1 0,0 0 0,0 0 0,0-1 0,1 1 0,-1-1 0,1 0 0,-1 0 0,0 0 0,1-1 0,7 1 0,-1-3 0,0 0 0,0-1 0,0 0 0,0 0 0,-1-1 0,0-1 0,0 1 0,15-10 0,1-5 0,39-34 0,-19 14 0,-24 14 0,-8 8 0,-14 17 0,0 1 0,0-1 0,0 0 0,0 0 0,0 0 0,1 0 0,-1 0 0,0 0 0,0 1 0,0-1 0,0 0 0,0 0 0,0 0 0,0 0 0,0 0 0,0 0 0,0 0 0,1 0 0,-1 0 0,0 1 0,0-1 0,0 0 0,0 0 0,0 0 0,0 0 0,0 0 0,1 0 0,-1 0 0,0 0 0,0 0 0,0 0 0,0 0 0,0 0 0,0 0 0,1 0 0,-1 0 0,0 0 0,0 0 0,0 0 0,0 0 0,0 0 0,0 0 0,1 0 0,-1 0 0,0-1 0,0 1 0,0 0 0,0 0 0,0 0 0,0 0 0,0 0 0,0 0 0,1 0 0,-1 0 0,0 0 0,0-1 0,0 1 0,0 0 0,0 0 0,0 0 0,0 0 0,0 0 0,0 0 0,0-1 0,0 1 0,0 0 0,-1 22 0,-6 35 0,3-35 0,-1 38 0,9-19 0,-4-39 0,1 0 0,-1 0 0,0-1 0,1 1 0,-1 0 0,1-1 0,0 1 0,-1 0 0,1-1 0,0 1 0,0-1 0,0 1 0,0-1 0,0 0 0,0 1 0,1-1 0,-1 0 0,0 0 0,1 0 0,2 2 0,-3-3 0,0 0 0,0 0 0,1 0 0,-1 0 0,0 0 0,1 0 0,-1-1 0,0 1 0,0 0 0,1-1 0,-1 1 0,0-1 0,0 0 0,0 1 0,0-1 0,2-1 0,17-14 0,0-3 0,-2 0 0,0-2 0,-2 0 0,0-1 0,-1 0 0,-1-2 0,-2 1 0,0-2 0,-1 0 0,10-36 0,-5 14 0,-2-1 0,-1 0 0,-3-1 0,3-51 0,-20 21 0,7 78 0,0-1 0,0 1 0,0 0 0,0 0 0,0 0 0,-1 0 0,1-1 0,0 1 0,0 0 0,-1 0 0,1 0 0,-1 0 0,1 0 0,-1 0 0,1 0 0,-1 0 0,-1-2 0,2 5 0,1 1 0,-1 0 0,0-1 0,0 1 0,0 0 0,0-1 0,0 1 0,0 0 0,-1-1 0,-1 5 0,1 0 0,-4 27 0,1 1 0,3 0 0,0 0 0,2 0 0,2 0 0,1 0 0,10 39 0,-3-22 0,-8-34 0,0-1 0,2 1 0,0-1 0,1 0 0,11 22 0,-10-23 0,-6-12 0,1 0 0,0 0 0,0 0 0,1 0 0,-1 0 0,4 3 0,-5-6 0,0 0 0,-1 0 0,1-1 0,0 1 0,0 0 0,0-1 0,0 1 0,1-1 0,-1 1 0,0-1 0,0 1 0,0-1 0,0 0 0,0 0 0,1 0 0,-1 1 0,0-1 0,0 0 0,0 0 0,0-1 0,1 1 0,-1 0 0,0 0 0,0-1 0,0 1 0,0 0 0,0-1 0,2 0 0,3-2 0,0-1 0,0 0 0,0 0 0,-1 0 0,1 0 0,-1-1 0,0 0 0,5-8 0,32-45 0,1-19 0,-40 70 0,-9 111 0,5-99 0,0 1 0,0-1 0,1 1 0,-1-1 0,1 1 0,0-1 0,0 1 0,1-1 0,0 1 0,0-1 0,0 0 0,0 1 0,4 7 0,-4-12 0,-1-1 0,1 1 0,-1-1 0,1 1 0,0-1 0,-1 1 0,1-1 0,0 1 0,-1-1 0,1 0 0,0 1 0,0-1 0,-1 0 0,1 0 0,0 0 0,0 1 0,0-1 0,-1 0 0,1 0 0,0 0 0,0 0 0,0 0 0,-1 0 0,1-1 0,0 1 0,0 0 0,0 0 0,1-1 0,23-11 0,-4-4 0,0 0 0,0-1 0,29-32 0,-30 29 0,-6 9 0,6-8 0,-20 19 0,0 0 0,0 0 0,0-1 0,0 1 0,0 0 0,0 0 0,0 0 0,0 0 0,0 0 0,0 0 0,0 0 0,0 0 0,0 0 0,0-1 0,0 1 0,0 0 0,0 0 0,1 0 0,-1 0 0,0 0 0,0 0 0,0 0 0,0 0 0,0 0 0,0 0 0,0 0 0,0 0 0,0 0 0,0 0 0,1 0 0,-1 0 0,0 0 0,0 0 0,0 0 0,0 0 0,0 0 0,0 0 0,0 0 0,0 0 0,1 0 0,-1 0 0,0 0 0,0 0 0,0 0 0,0 0 0,0 0 0,0 0 0,0 0 0,0 0 0,0 0 0,0 0 0,1 0 0,-1 0 0,0 0 0,0 0 0,0 0 0,0 1 0,0-1 0,0 0 0,3 9 0,-2 14 0,-7 37 0,-2 0 0,-22 76 0,23-109 0,4-13 0,-1 0 0,0 0 0,-1 0 0,-1-1 0,0 0 0,-12 18 0,15-26 0,0-1 0,-1 1 0,0-1 0,0 0 0,0 0 0,0-1 0,-1 1 0,-5 3 0,9-6 0,-1-1 0,1 1 0,-1 0 0,1-1 0,0 1 0,-1-1 0,1 1 0,-1-1 0,0 0 0,1 0 0,-1 1 0,1-1 0,-1 0 0,1 0 0,-1-1 0,1 1 0,-1 0 0,1 0 0,-1-1 0,1 1 0,-1-1 0,1 1 0,-1-1 0,1 0 0,-1 0 0,1 1 0,0-1 0,0 0 0,-1 0 0,1 0 0,0-1 0,0 1 0,0 0 0,0 0 0,-1-2 0,1 0 0,-1 0 0,1 1 0,0-1 0,0 0 0,0 0 0,0 1 0,0-1 0,1 0 0,-1 0 0,1 0 0,0 0 0,0 0 0,0 0 0,0 0 0,0 0 0,1 0 0,-1 0 0,1 1 0,0-1 0,0 0 0,0 0 0,0 0 0,1 1 0,-1-1 0,1 1 0,-1-1 0,1 1 0,3-3 0,4-7 0,1 1 0,0 1 0,1 0 0,14-11 0,92-68 0,-77 68 0,-35 19 688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5:38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14968,'0'0'3425,"13"-5"-2852,35-11-92,1 3 1,55-9-1,-86 19-285,0 1 0,1 1 0,-1 0 0,1 2-1,-1 0 1,0 0 0,1 2 0,-1 1 0,35 11 0,-50-14-141,0 1 0,1 0 0,-1-1 0,0 2 0,0-1 0,0 0 0,0 1 0,-1-1 0,1 1 1,-1 0-1,1 0 0,-1 0 0,0 0 0,0 0 0,0 0 0,-1 0 0,1 1 0,-1-1 0,0 1 0,0-1 1,1 8-1,-1-8-380,-1 0 0,0 1 0,0-1 1,0 0-1,0 0 0,-1 1 1,1-1-1,-3 5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5:39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14368,'0'0'1592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5:41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 8640,'0'0'12525,"-5"12"-12096,-8 31 62,0 0 0,3 1 0,2 0 0,-4 66 0,0 52 1171,0-2 331,9-139-1305,1-15-156,1-13 426,1-8-874,0-1 1,2 1-1,0 0 1,0 0-1,2 0 1,0 0-1,0 0 1,2 1-1,-1-1 0,2 2 1,0-1-1,1 1 1,0 0-1,1 0 1,0 1-1,20-20 1,-21 24-41,-2 1 11,1 1 1,0 0-1,1 0 1,11-7-1,-18 12-43,1 1 0,-1-1-1,1 0 1,0 0 0,-1 1-1,1-1 1,0 1 0,0-1-1,-1 1 1,1 0 0,0 0-1,0 0 1,0 0 0,-1 0-1,1 0 1,0 0 0,0 1-1,0-1 1,-1 1 0,1-1-1,0 1 1,-1 0 0,1-1-1,0 1 1,-1 0 0,1 0-1,-1 0 1,3 2 0,-1 0-3,0 1 1,0-1 0,0 1-1,0 0 1,0 0 0,-1 0-1,0 0 1,0 0 0,0 1 0,0-1-1,-1 0 1,0 1 0,1 6-1,0-2 25,-2-1-1,1 1 0,-1-1 1,-1 1-1,0-1 1,0 0-1,-3 11 0,2-9-4,-1 0 1,0 0-1,-1-1 0,0 1 0,-1-1 0,0 0 0,0 0 0,-1 0 1,0-1-1,0 0 0,-1 0 0,-13 12 0,11-14-29,0 1 0,0-1 0,-1-1 0,-10 5 0,17-8 0,0-1 0,0 0 0,-1 0 0,1-1 0,0 1 0,0-1 0,0 1 0,-1-1 0,1 0 0,0 0 0,-1 0 0,1-1 0,0 1 0,0-1 0,0 0 0,0 0 0,-7-3 0,10 4 0,-1 0 0,0 0 0,1-1 0,-1 1 0,1-1 0,-1 1 0,0-1 0,1 1 0,-1-1 0,1 1 0,-1-1 0,1 1 0,0-1 0,-1 0 0,1 1 0,-1-1 0,1 0 0,0 1 0,0-1 0,-1 0 0,1 1 0,0-1 0,0 0 0,0 0 0,0 1 0,0-1 0,0 0 0,0 1 0,0-1 0,0-1 0,1-1 0,0 1 0,0-1 0,0 1 0,0-1 0,0 1 0,1-1 0,-1 1 0,4-4 0,2-3 0,1 1 0,0 0 0,14-10 0,12-3 0,0 1 0,61-25 0,-28 15 0,-15 11 0,-41 16 0,-1 0 0,1-1 0,0-1 0,14-8 0,-9-3 0,-14 15 0,-1-1 0,0 0 0,1 1 0,-1-1 0,1 1 0,-1-1 0,1 1 0,0 0 0,0-1 0,-1 1 0,1 0 0,0 0 0,0 1 0,4-2 0,-5 2 0,0 0 0,0 0 0,0 0 0,-1 1 0,1-1 0,0 0 0,0 1 0,-1-1 0,1 0 0,0 1 0,0-1 0,-1 1 0,1 0 0,0-1 0,-1 1 0,1-1 0,-1 1 0,1 0 0,-1-1 0,1 1 0,-1 0 0,1 0 0,-1-1 0,0 1 0,1 0 0,-1 0 0,0 0 0,0 0 0,0-1 0,0 2 0,4 34 0,-3-18 0,1-3 0,-1-9 0,-1 0 0,1 0 0,0-1 0,0 1 0,1 0 0,0-1 0,3 9 0,-3-13 0,-1 0 0,0 0 0,0 0 0,1 1 0,-1-2 0,1 1 0,-1 0 0,1 0 0,-1 0 0,1-1 0,-1 1 0,1 0 0,0-1 0,-1 0 0,1 1 0,0-1 0,0 0 0,-1 0 0,1 0 0,0 0 0,-1 0 0,1 0 0,0-1 0,0 1 0,-1-1 0,3 0 0,7-2 0,-1-1 0,18-8 0,-24 10 0,7-4 0,1-1 0,-1-1 0,0 0 0,-1 0 0,0-1 0,0-1 0,-1 1 0,8-12 0,2-1 0,-19 22 0,1-1 0,0 0 0,-1 0 0,1 0 0,0 0 0,-1 1 0,1-1 0,0 0 0,0 1 0,0-1 0,0 1 0,0-1 0,0 1 0,0-1 0,0 1 0,0 0 0,0-1 0,0 1 0,0 0 0,0 0 0,0 0 0,2-1 0,-3 2 0,1-1 0,0 1 0,0-1 0,0 1 0,-1 0 0,1-1 0,0 1 0,-1 0 0,1-1 0,0 1 0,-1 0 0,1 0 0,-1 0 0,1-1 0,-1 1 0,1 0 0,-1 0 0,0 0 0,1 2 0,1 7 0,0 1 0,0 0 0,-1 16 0,-1-18 0,4 38 0,-1-2 0,-1 0 0,-2 0 0,-7 54 0,-27 71 0,27-144 0,-1 0 0,-1-1 0,-2 0 0,-18 33 0,26-53 0,0-1 0,-1 1 0,1-1 0,-1 1 0,0-1 0,0 0 0,0 0 0,-1-1 0,1 1 0,-1-1 0,0 0 0,0-1 0,-8 5 0,10-6 0,-1 0 0,1-1 0,0 1 0,-1-1 0,1 1 0,0-1 0,-1 0 0,1 0 0,-1 0 0,1-1 0,0 1 0,-1-1 0,1 0 0,0 0 0,0 0 0,-1 0 0,1-1 0,0 1 0,0-1 0,0 0 0,1 0 0,-1 0 0,-4-4 0,1 0 0,-1 0 0,1 0 0,0-1 0,0 0 0,1 0 0,0-1 0,1 1 0,-1-1 0,1 0 0,-4-12 0,7 15 0,0 0 0,0-1 0,0 1 0,0 0 0,1-1 0,0 1 0,0-1 0,0 1 0,1 0 0,0-1 0,0 1 0,0 0 0,1 0 0,0 0 0,0 0 0,0 0 0,0 0 0,6-8 0,-1 4 0,-1 0 0,1 1 0,1 0 0,0 0 0,0 0 0,0 1 0,1 0 0,12-7 0,-1 3 0,1 1 0,41-15 0,-41 17 0,-8 3 0,0 0 0,1 1 0,-1 0 0,1 1 0,0 1 0,20-1 0,-23 3 0,-6 0 0,0 1 0,0-1 0,0-1 0,1 1 0,-1-1 0,0 1 0,0-2 0,8-1 0,-12 2 52,0 1-1,1-1 1,-1 1-1,0-1 1,1 1 0,-1 0-1,0 0 1,1 0-1,-1 0 1,0 0-1,1 0 1,-1 0 0,0 0-1,1 1 1,-1-1-1,0 0 1,2 2 0,13 0-693,-15-2 430,-1 0 0,1-1 0,0 1 0,0 0 0,0-1 0,-1 1-1,1 0 1,0-1 0,0 1 0,-1-1 0,1 1 0,0-1-1,-1 1 1,1-1 0,-1 0 0,1 1 0,-1-1 0,1 0 0,0-1-1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5:46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286 542 8840,'0'0'9438,"-1"-11"-9075,-3-39 7,4 45-287,-1 1 0,0 0 0,0-1 0,-1 1 0,1 0 0,-1 0 0,0 0 0,0 0 0,-3-5 0,-3-5 243,3 6-104,-1 0-1,0 0 0,0 1 0,0 0 0,-1 0 1,0 0-1,-13-8 0,2 0 156,12 10-165,-1 0 1,1 0-1,-1 1 0,0 0 0,0 0 1,-1 1-1,1-1 0,-14-2 1,19 6-142,0 1 0,-1 0 0,1 0 0,0 0 0,0 0 0,0 1 0,0-1 0,0 0 0,0 1 0,0-1 0,-2 4 0,-8 4 166,7-5-170,1-1-1,-1 1 1,1-1-1,0 1 1,0 1 0,1-1-1,-1 0 1,1 1 0,0 0-1,0 0 1,0 0 0,1 0-1,0 0 1,0 0-1,0 1 1,1-1 0,0 1-1,0-1 1,-1 9 0,1-1 29,1-1 0,0 0 0,1 0 0,0 0 0,1 1 0,0-1 0,1 0 0,5 13 0,0-6 51,0-1-1,1 0 1,1 0-1,0-1 1,2 0-1,22 25 0,-31-39-117,0-1-1,1 0 0,-1 0 0,1 0 0,0 0 1,0 0-1,0-1 0,0 0 0,0 1 0,0-2 0,0 1 1,0 0-1,0-1 0,0 0 0,0 0 0,6 0 1,2-1 20,0-1 1,-1 1-1,1-2 1,17-5-1,-1-4 59,0-2 0,-1 0 0,48-35 0,10-15 251,-77 59-115,-11 13-62,-4 6-70,1 3-44,1-5 6,1-1 0,1 1 0,0 0 0,-2 21 0,5-30-58,0 0 1,0 1-1,0-1 1,0 0-1,1 1 0,0-1 1,-1 0-1,1 0 1,0 0-1,0 0 1,1 0-1,-1 0 1,1 0-1,0 0 0,-1 0 1,1-1-1,0 1 1,1-1-1,-1 1 1,0-1-1,1 0 1,-1 0-1,4 2 0,-1-1 4,1 0 0,0-1 0,-1 0 1,1 0-1,0 0 0,0-1 0,0 0 0,0 0 0,0-1 0,0 1 0,0-1 0,1-1 0,-1 1 0,0-1 0,0 0 0,0 0 0,0-1 0,0 0 0,-1 0 0,1 0 0,0-1 0,-1 1 0,0-1 0,1-1 0,-1 1 0,-1-1 0,1 0 0,0 0 0,-1 0 0,0-1 1,0 1-1,0-1 0,-1 0 0,1 0 0,2-7 0,-4 7 0,0 0 0,0 0-1,-1-1 1,0 1 0,0 0 0,0-1 0,0 1 0,-1-1 0,0 1 0,0-1 0,-1 1 0,1-1 0,-1 1 0,-1-1 0,1 1-1,-3-7 1,0 4 11,0 0-1,-1 0 1,0 1-1,-1 0 1,1-1-1,-1 2 1,-1-1-1,-12-10 1,14 13-31,0-1 0,-1 1 0,0 0 0,0 1 0,0-1 0,0 1 0,0 0 0,-1 1 0,-11-4 0,13 5 0,1-1 0,-1 1 0,1 1 0,-1-1 0,0 1 0,1-1 0,-1 1 0,0 1 0,1-1 0,-8 2 0,7-2 0,-7 0 0,12 0 0,0 0 0,-1 0 0,1 0 0,0 0 0,0 0 0,0 0 0,0 0 0,-1 0 0,1 0 0,0 0 0,0 0 0,0 1 0,0-1 0,0 0 0,0 0 0,-1 0 0,1 0 0,0 0 0,0 0 0,0 1 0,0-1 0,0 0 0,0 0 0,0 0 0,0 0 0,0 1 0,0-1 0,0 0 0,0 0 0,0 0 0,0 0 0,0 1 0,0-1 0,0 0 0,0 0 0,0 0 0,0 0 0,0 1 0,0-1 0,0 0 0,0 0 0,0 0 0,0 0 0,0 0 0,0 1 0,0-1 0,0 0 0,1 0 0,-1 0 0,0 0 0,0 0 0,0 0 0,0 1 0,0-1 0,0 0 0,1 0 0,-1 0 0,0 0 0,3 2 0,-1-1 0,1 0 0,0 1 0,0-1 0,0 0 0,0 0 0,-1-1 0,1 1 0,0-1 0,0 1 0,1-1 0,-1 0 0,4 0 0,9 1 0,-3 1 0,1-1 0,0 0 0,-1-1 0,1-1 0,0 0 0,-1 0 0,1-2 0,-1 0 0,1 0 0,-1-1 0,0-1 0,-1 0 0,24-13 0,2-2 0,-30 16 0,0 0 0,-1 0 0,1 0 0,-1-1 0,0 0 0,7-8 0,-14 13 0,0 0 0,1-1 0,-1 1 0,0 0 0,1-1 0,-1 1 0,0 0 0,1 0 0,-1-1 0,0 1 0,1 0 0,-1 0 0,0-1 0,1 1 0,-1 0 0,1 0 0,-1 0 0,0 0 0,1 0 0,-1 0 0,1 0 0,-1 0 0,1 0 0,2 8 0,-6 22 0,2-20 0,0 5 0,0-3 0,1 0 0,0 0 0,0 0 0,3 13 0,-3-22 0,1-1 0,0 1 0,-1-1 0,1 1 0,0-1 0,0 1 0,1-1 0,-1 1 0,0-1 0,1 0 0,-1 0 0,1 0 0,0 0 0,0 0 0,0 0 0,0 0 0,0 0 0,0-1 0,0 1 0,1-1 0,-1 0 0,0 0 0,4 2 0,-2-2 0,0 0 0,-1-1 0,1 1 0,0-1 0,0 1 0,0-1 0,-1 0 0,1-1 0,0 1 0,0-1 0,-1 1 0,1-1 0,0 0 0,-1-1 0,1 1 0,-1-1 0,1 1 0,-1-1 0,0 0 0,1 0 0,-1 0 0,0-1 0,-1 1 0,5-6 0,6-6 0,-1 0 0,-1-1 0,17-31 0,-9 15 0,-7 11 0,7-9 0,-17 26 0,8 33 0,-9-20 0,-1-5 0,0-1 0,1 1 0,0-1 0,0 0 0,0 1 0,0-1 0,1 0 0,3 7 0,10 17 0,-11-19 0,1 1 0,0-1 0,1 0 0,0 0 0,13 13 0,-17-19 0,1-2 0,-1 1 0,1 0 0,-1 0 0,1-1 0,0 1 0,-1-1 0,1 0 0,0 0 0,0 0 0,0 0 0,0-1 0,0 1 0,0-1 0,0 1 0,0-1 0,0 0 0,0-1 0,0 1 0,0 0 0,0-1 0,0 1 0,0-1 0,0 0 0,3-2 0,3-1 0,0-1 0,0 0 0,0 0 0,-1-1 0,0 0 0,0-1 0,-1 0 0,9-9 0,-6 5 0,1 1 0,23-17 0,-15 12 0,-16 12 0,0 0 0,-1 1 0,1 0 0,0 0 0,1 0 0,5-3 0,5-4 0,3 1 0,-16 8 0,0 0 0,0 0 0,0 1 0,0-1 0,0 0 0,0 1 0,0-1 0,0 1 0,0-1 0,0 1 0,0 0 0,0-1 0,0 1 0,-1 0 0,1-1 0,0 1 0,0 0 0,-1 0 0,1 0 0,-1 0 0,1 0 0,-1 0 0,1 0 0,-1 0 0,1 1 0,13 32 0,-11-27 0,-1 0 0,-1 1 0,1-1 0,-1 0 0,-1 1 0,1-1 0,-1 1 0,-1-1 0,1 1 0,-1-1 0,-3 13 0,-3 36 0,8-60 0,1 0 0,-1 0 0,0 0 0,1 0 0,0 0 0,0 0 0,0 0 0,1 0 0,-1 1 0,1-1 0,4-3 0,10-16 0,-10 11 0,1 2 0,1-1 0,14-13 0,9-10 0,-32 33 0,1-1 0,0 1 0,0 0 0,0 0 0,1 0 0,-1 0 0,0 0 0,0 0 0,0 1 0,1-1 0,-1 0 0,0 1 0,1-1 0,1 0 0,-3 1 0,1 0 0,0 0 0,-1 0 0,1 0 0,0 0 0,0 0 0,-1 0 0,1 0 0,0 1 0,-1-1 0,1 0 0,0 0 0,-1 1 0,1-1 0,0 0 0,-1 1 0,1-1 0,-1 1 0,1-1 0,-1 0 0,1 2 0,1 0 0,0 1 0,0-1 0,-1 1 0,0 0 0,1-1 0,-1 1 0,0 0 0,0 0 0,0 0 0,-1 0 0,1 6 0,1 6 0,-2-6 0,0 0 0,1 0 0,1 0 0,0 0 0,0 0 0,0 0 0,1-1 0,5 11 0,-7-17 0,0-1 0,-1 0 0,1 1 0,0-1 0,0 0 0,0 1 0,1-1 0,-1 0 0,0 0 0,0 0 0,0 0 0,1 0 0,-1 0 0,1-1 0,-1 1 0,1 0 0,-1-1 0,1 1 0,-1-1 0,1 1 0,-1-1 0,1 0 0,-1 0 0,1 1 0,0-1 0,-1 0 0,1-1 0,0 1 0,-1 0 0,1 0 0,-1-1 0,1 1 0,-1-1 0,1 1 0,2-2 0,4-3 0,-1 1 0,1-1 0,-1 0 0,-1 0 0,1-1 0,-1 0 0,0 0 0,0-1 0,0 0 0,-1 0 0,6-11 0,5-8 0,-4 9 0,-1 0 0,-1-1 0,0 0 0,-2-1 0,0 0 0,7-29 0,-3-3 0,-2-1 0,5-103 0,-21 93 0,3 51 0,-3 19 0,-4 20 0,4 2 0,2 0 0,-2 56 0,4-46 0,0-20 0,2 0 0,2 33 0,1-33 0,-2-5 0,1 0 0,1 0 0,7 23 0,-3-19 0,-4-10 0,0 1 0,1-1 0,0 0 0,0 0 0,1 0 0,0-1 0,1 0 0,7 9 0,1-1 0,-8-9 0,0-1 0,0 1 0,0-1 0,1-1 0,8 6 0,-14-10 0,0 0 0,1 0 0,-1 0 0,1-1 0,-1 1 0,1-1 0,-1 1 0,1-1 0,-1 1 0,1-1 0,0 0 0,-1 0 0,1 0 0,-1 0 0,1 0 0,0 0 0,-1 0 0,1-1 0,-1 1 0,1 0 0,0-1 0,-1 0 0,1 1 0,-1-1 0,0 0 0,1 1 0,-1-1 0,0 0 0,1 0 0,-1 0 0,0 0 0,0-1 0,2-1 0,61-58 0,-50 49 0,-13 11 0,3-3 0,1 0 0,0 0 0,0 0 0,0 1 0,11-6 0,-15 9 0,0-1 0,0 1 0,0 0 0,0-1 0,0 1 0,0 0 0,0 0 0,0 0 0,0 0 0,1 0 0,-1 0 0,0 0 0,0 0 0,0 1 0,0-1 0,0 0 0,0 1 0,0-1 0,0 1 0,0-1 0,0 1 0,0-1 0,0 1 0,0 0 0,-1-1 0,1 1 0,0 0 0,0 0 0,-1 0 0,1 0 0,0-1 0,-1 1 0,1 0 0,-1 0 0,1 0 0,-1 0 0,1 0 0,-1 0 0,0 0 0,1 2 0,10 17 0,-10-18 0,1 1 0,-1-1 0,1 1 0,-1-1 0,0 1 0,0-1 0,0 1 0,0 0 0,0-1 0,0 4 0,2 19 0,3 30 0,-4-44 0,4-12 0,7-15 0,-9 9 0,17-13 0,-16 16 0,0-1 0,0 1 0,-1-1 0,6-8 0,-6 8 0,-1 0 0,1 0 0,1 0 0,-1 1 0,8-7 0,-10 9 0,-1 1 0,1 0 0,0-1 0,0 1 0,0 0 0,1 0 0,-1 0 0,0 0 0,0 0 0,0 1 0,1-1 0,-1 1 0,0-1 0,1 1 0,-1 0 0,0 0 0,4 0 0,-5 1 0,0 0 0,0 0 0,0-1 0,0 1 0,0 0 0,0 0 0,0 0 0,0 0 0,-1 0 0,1 0 0,0 0 0,-1 0 0,1 1 0,-1-1 0,1 0 0,-1 0 0,0 0 0,1 1 0,-1-1 0,0 2 0,4 27 0,-4-11 0,0-16 0,-1 1 0,1-1 0,0 1 0,0 0 0,0-1 0,1 1 0,-1 0 0,1-1 0,0 1 0,0-1 0,0 1 0,0-1 0,1 0 0,1 4 0,-2-7 0,0 1 0,0-1 0,0 1 0,0-1 0,0 0 0,0 1 0,0-1 0,0 0 0,0 0 0,0 0 0,0 0 0,0 0 0,0 0 0,0 0 0,0 0 0,0 0 0,0 0 0,2-1 0,21-6 0,-19 5 0,17-8 0,1 0 0,-1-2 0,-1-1 0,0-1 0,-1 0 0,29-28 0,-21 19 0,-1 3 0,13-12 0,-51 43 0,0 1 0,1 1 0,1-1 0,0 2 0,1-1 0,-8 17 0,13-22 0,-1 0 0,1 1 0,0-1 0,1 1 0,0 0 0,1 0 0,0-1 0,0 1 0,0 0 0,1 0 0,1 0 0,0 0 0,2 12 0,-3-19 0,0-1 0,1 0 0,-1 0 0,0 0 0,1 1 0,-1-1 0,1 0 0,-1 0 0,1 0 0,0 0 0,-1 0 0,1 0 0,0 0 0,0 0 0,0 0 0,0 0 0,0-1 0,0 1 0,0 0 0,0-1 0,0 1 0,0 0 0,0-1 0,2 1 0,-1 0 0,1-1 0,-1 0 0,0 0 0,0 0 0,0-1 0,1 1 0,-1 0 0,0-1 0,0 0 0,0 1 0,0-1 0,0 0 0,2-1 0,3-2 0,0-1 0,0 1 0,0-1 0,0-1 0,-1 1 0,8-9 0,-4 0 0,-1 0 0,0-1 0,-1 0 0,0 0 0,-2-1 0,1 0 0,3-18 0,-9 32 0,0-3 0,1 0 0,-1 0 0,0-1 0,0 1 0,-1 0 0,0 0 0,0-10 0,0 15 0,0 0 0,0 0 0,0 0 0,0 0 0,0 0 0,0 0 0,0 0 0,0 1 0,1-1 0,-1 0 0,0 0 0,0 0 0,0 0 0,0 0 0,0 0 0,0 0 0,0 0 0,0 0 0,0 0 0,0 0 0,0 0 0,0 0 0,0 0 0,0 0 0,1 0 0,-1 0 0,0 0 0,0 0 0,0 0 0,0 0 0,0 0 0,0 0 0,0 0 0,0 0 0,0 0 0,0 0 0,0 0 0,0 0 0,0 0 0,1 0 0,-1-1 0,0 1 0,0 0 0,0 0 0,0 0 0,0 0 0,0 0 0,0 0 0,0 0 0,0 0 0,0 0 0,0 0 0,0 0 0,0 0 0,0 0 0,0 0 0,0 0 0,0-1 0,0 1 0,0 0 0,0 0 0,5 11 0,21 127 0,11 78 0,-30-163 0,-3 0 0,-2 58 0,-3-95 0,0 1 0,0-1 0,-2 0 0,0 0 0,-10 28 0,13-43 0,-1 0 0,0 0 0,1 1 0,-1-1 0,0 0 0,0 0 0,0 0 0,0 0 0,0 0 0,0 0 0,0 0 0,0 0 0,0-1 0,0 1 0,0 0 0,0 0 0,-1-1 0,1 1 0,0-1 0,-2 1 0,0-1 0,-1 1 0,1-1 0,0 0 0,0 0 0,0 0 0,0 0 0,0-1 0,-5 0 0,-1-2 0,0 0 0,0 0 0,1-1 0,-16-9 0,5 1 0,1-1 0,1-1 0,-26-25 0,35 30 0,0 0 0,1 0 0,0 0 0,1-1 0,0 0 0,0 0 0,1-1 0,-6-18 0,9 22 0,0-1 0,1 0 0,0 0 0,0 1 0,0-1 0,1 0 0,1 0 0,-1 0 0,1 0 0,1 1 0,-1-1 0,1 0 0,1 1 0,-1-1 0,1 1 0,1 0 0,-1 0 0,1 0 0,0 1 0,1-1 0,0 1 0,0 0 0,0 0 0,10-8 0,5-3 0,32-19 0,-46 32 0,0 0 0,1 0 0,-1 1 0,1 0 0,0 1 0,0 0 0,0 0 0,0 0 0,0 1 0,9-1 0,-14 2 0,1 1 0,-1-1 0,0 1 0,1 0 0,-1 0 0,0 0 0,0 0 0,1 0 0,-1 0 0,0 1 0,0-1 0,0 1 0,-1-1 0,1 1 0,0 0 0,-1 0 0,1-1 0,-1 1 0,1 0 0,1 5 0,1-2 0,-1 1 0,-1 0 0,1 0 0,-1 0 0,0 0 0,2 10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4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8240,'0'0'10255,"-2"10"-9751,-3 8-134,1 0 0,1 0 0,1 1-1,0-1 1,2 28 0,18 135 2290,-18-123-1255,0-57-1061,1-8 27,1-16-232,1 1 0,2-1-1,0 1 1,1 1 0,2-1 0,16-33 0,-2 13 65,13-27 141,-33 65-317,-1 1 0,1 0 1,0-1-1,0 1 0,0 0 0,1 0 0,4-5 0,-7 8-18,1-1-1,-1 1 1,1-1 0,-1 1-1,1-1 1,-1 1-1,1 0 1,0-1-1,-1 1 1,1 0 0,-1-1-1,1 1 1,0 0-1,-1 0 1,1 0 0,0 0-1,0-1 1,-1 1-1,1 0 1,0 0-1,-1 0 1,1 1 0,0-1-1,-1 0 1,1 0-1,0 0 1,-1 0 0,1 1-1,0-1 1,-1 0-1,1 1 1,0-1-1,-1 0 1,1 1 0,-1-1-1,1 1 1,-1-1-1,1 1 1,-1-1 0,1 1-1,-1-1 1,0 1-1,1-1 1,-1 1-1,0 0 1,1-1 0,-1 1-1,0 0 1,4 8 30,0-1 0,-2 1 1,1 0-1,-1-1 0,0 1 1,0 0-1,-1 16 0,3 7 95,-4-15-56,2 2 115,-2-19-189,1 1 0,-1-1 1,1 0-1,-1 0 0,1 1 1,-1-1-1,1 0 0,-1 0 1,1 0-1,-1 1 0,1-1 1,-1 0-1,1 0 0,-1 0 1,1 0-1,-1 0 0,1 0 0,0 0 1,-1 0-1,1 0 0,-1 0 1,1-1-1,-1 1 0,1 0 1,-1 0-1,1 0 0,-1-1 1,1 1-1,-1 0 0,0-1 1,1 1-1,-1 0 0,1-1 1,-1 1-1,1-1 0,24-17 126,0 0-1,39-40 0,-29 25 87,-5 11 63,-29 22-274,0 0 0,0 0 0,-1 0 0,1 0 0,0 0 0,-1 0 0,1 0 0,0 0 0,-1 1 0,1-1 0,0 0 0,-1 1 0,1-1 0,0 0 0,-1 1 0,1-1 0,-1 1 0,1-1 0,-1 1 0,1-1 0,-1 1 0,1-1 0,-1 1 0,1 0-1,10 15 38,-5-5-9,0 1 0,-1 0 0,-1 0 0,0 0 0,-1 0 0,0 1 0,1 15 0,-1 11 137,-2 41 1,-1-44 20,0-36-112,4-13-1148,14-22-278,-11 22-2700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5:46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17183,'0'0'2792,"61"-47"-2544,-45 35-104,-4 6 8,-4 6-24,-2 0-8,-2 0-120,-4 2 8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5:47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14064,'0'0'3159,"97"-42"-2391,-40 18-184,9-1 16,5 7-96,3 8 8,9 10-128,-9 10-8,7 8-168,-11 7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5:52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0 739 8840,'0'0'6962,"12"-11"-6515,0 1-317,1 0 28,-1-1 1,-1 0-1,0-1 0,16-21 0,-5-3 260,-1 0-1,-3-2 1,-1 0-1,-1-1 1,-2-1-1,-2 0 1,7-48-1,-9 19 612,1-88 1,-17 98 531,-9 100-608,-10 84-537,-11 155-1,13-81-194,11-109-52,-5-1-1,-32 103 1,38-167-99,9-22-31,0 0 0,0 1 1,1 0-1,-1-1 0,1 1 1,0 0-1,0 0 0,0 7 1,-2-8 266,2-10-21,29-85 243,-10 35-345,-5 19 19,1 1-1,2 0 0,26-43 1,72-100 770,-66 107-526,-48 72-435,5-6 134,-1 0-1,1 0 0,0 0 0,1 1 1,-1 0-1,13-10 0,-18 16-132,0 0-1,0-1 0,1 1 0,-1 0 0,0 0 0,1-1 0,-1 1 1,0 0-1,1 0 0,-1 0 0,0-1 0,1 1 0,-1 0 0,1 0 1,-1 0-1,0 0 0,1 0 0,-1 0 0,1 0 0,-1 0 0,0 0 1,1 0-1,-1 0 0,1 0 0,-1 0 0,0 0 0,1 1 0,-1-1 1,0 0-1,1 0 0,-1 0 0,0 0 0,1 1 0,-1-1 0,0 0 1,1 0-1,-1 1 0,0-1 0,1 0 0,-1 1 0,6 18 318,-2-5-184,2-1-106,0 0 1,-1 0-1,6 25 0,7 16 20,-12-32-59,-5-19 0,0 1 0,0-1 0,0 0 0,0 1 0,0-1 0,1 0 0,-1 0 0,1 1 0,0-1 0,0-1 0,0 1 0,5 5 0,9 7 0,-14-12 0,1-1 0,-1 1 0,1-1 0,-1 0 0,1 1 0,0-1 0,0 0 0,0-1 0,0 1 0,4 1 0,-2-2 0,0 0 0,0 0 0,0-1 0,0 1 0,0-1 0,0 0 0,0 0 0,0-1 0,0 0 0,0 0 0,0 0 0,7-3 0,8-3 0,31-17 0,-28 13 0,-15 7 0,1 0 0,-1-1 0,0 0 0,-1 0 0,1 0 0,-1-1 0,0 0 0,0-1 0,-1 0 0,0 0 0,0 0 0,-1 0 0,1-1 0,-2 0 0,1 0 0,-1-1 0,-1 1 0,4-11 0,11-28 0,-9 27 0,-9 20 0,0 0 0,-1 0 0,1 0 0,0 0 0,0-1 0,0 1 0,0 0 0,-1 1 0,1-1 0,0 0 0,0 0 0,0 0 0,-1 0 0,1 0 0,0 0 0,0 0 0,0 0 0,0 0 0,-1 0 0,1 0 0,0 0 0,0 1 0,0-1 0,0 0 0,-1 0 0,1 0 0,0 0 0,0 0 0,0 1 0,0-1 0,0 0 0,0 0 0,0 0 0,0 0 0,0 1 0,-1-1 0,1 0 0,0 0 0,0 0 0,0 1 0,0-1 0,0 0 0,0 0 0,-3 13 0,-1 0 0,2 0 0,-1 0 0,2 0 0,0 0 0,0 0 0,2 0 0,-1 0 0,2 0 0,-1 0 0,2 0 0,0 0 0,0 0 0,2-1 0,-1 1 0,8 12 0,-11-22 0,3 4 0,1 1 0,-1-1 0,1 1 0,1-1 0,10 10 0,-14-15 0,0 0 0,1 0 0,-1-1 0,1 1 0,0-1 0,0 0 0,-1 0 0,1 0 0,0 0 0,0 0 0,0-1 0,0 1 0,0-1 0,0 0 0,0 0 0,0 0 0,0 0 0,0 0 0,0-1 0,5-1 0,-3 1 0,1-1 0,-1-1 0,1 1 0,-1-1 0,0 0 0,0 0 0,0 0 0,0-1 0,-1 1 0,1-1 0,-1-1 0,4-4 0,7-9 0,21-35 0,-32 47 0,22-32 0,-13 20 0,-1 1 0,-1-2 0,11-24 0,-9 18 0,-13 23 0,1 1 0,0 0 0,0 0 0,-1 0 0,1 0 0,0 0 0,0 0 0,0 0 0,0 0 0,0 1 0,0-1 0,0 0 0,0 1 0,0-1 0,1 0 0,-1 1 0,0-1 0,3 0 0,-3 2 0,-1 0 0,1-1 0,0 1 0,-1 0 0,1 0 0,-1 0 0,1-1 0,-1 1 0,1 0 0,-1 0 0,1 0 0,-1 0 0,0 0 0,1 0 0,-1 0 0,0 0 0,0 1 0,4 18 0,-2 0 0,-2-1 0,-3 36 0,0 3 0,3-58 0,0 0 0,0 1 0,0-1 0,0 0 0,0 0 0,0 1 0,0-1 0,0 0 0,0 0 0,0 1 0,0-1 0,0 0 0,0 0 0,0 1 0,0-1 0,0 0 0,0 0 0,0 1 0,1-1 0,-1 0 0,0 0 0,0 1 0,0-1 0,0 0 0,0 0 0,1 0 0,-1 1 0,0-1 0,0 0 0,0 0 0,1 0 0,-1 0 0,0 1 0,0-1 0,1 0 0,-1 0 0,0 0 0,0 0 0,1 0 0,9-6 0,6-16 0,1-2 0,30-35 0,-3 6 0,-43 51 0,1 0 0,0 0 0,-1 0 0,1 0 0,0 0 0,0 0 0,1 1 0,3-4 0,-5 5 0,-1 0 0,1-1 0,0 1 0,-1 0 0,1 0 0,0 0 0,-1 0 0,1-1 0,0 1 0,-1 0 0,1 0 0,0 0 0,-1 0 0,1 1 0,0-1 0,0 0 0,-1 0 0,1 0 0,0 0 0,-1 1 0,1-1 0,1 1 0,-1 1 0,1 0 0,0 0 0,-1 0 0,1 0 0,-1 1 0,0-1 0,0 0 0,0 1 0,0-1 0,0 1 0,0-1 0,-1 1 0,1-1 0,-1 1 0,0 0 0,0 3 0,0 10 0,0 1 0,-5 26 0,2-21 0,-1 29 0,4-45 0,0 0 0,1-1 0,-1 1 0,1 0 0,1 0 0,-1-1 0,1 1 0,0 0 0,5 8 0,-6-12 0,0-1 0,0 1 0,0-1 0,0 0 0,1 0 0,-1 0 0,1 0 0,-1 0 0,1 0 0,-1 0 0,1 0 0,-1-1 0,1 1 0,0 0 0,-1-1 0,1 1 0,0-1 0,0 0 0,-1 0 0,1 0 0,0 0 0,0 0 0,-1 0 0,1 0 0,0 0 0,-1-1 0,1 1 0,0 0 0,2-2 0,5-1 0,0 0 0,-1-1 0,1 0 0,7-5 0,13-9 0,-1-1 0,0-1 0,35-36 0,64-83 0,-126 138 0,0 1 0,-1-1 0,1 0 0,-1 1 0,1-1 0,-1 0 0,1 1 0,-1-1 0,1 0 0,-1 0 0,0 1 0,1-1 0,-1 0 0,0 0 0,0 0 0,0 0 0,1 1 0,-1-1 0,0 0 0,0 0 0,0 0 0,-1 0 0,1 0 0,0 1 0,0-1 0,0 0 0,-1-1 0,1 2 0,-1 0 0,0-1 0,1 1 0,-1 0 0,1 0 0,-1 0 0,0 0 0,1 0 0,-1 0 0,0-1 0,1 2 0,-1-1 0,0 0 0,1 0 0,-1 0 0,0 0 0,1 0 0,-1 0 0,1 1 0,-1-1 0,0 0 0,1 0 0,-1 1 0,1-1 0,-1 0 0,1 1 0,-1-1 0,1 1 0,-1-1 0,1 1 0,-1-1 0,1 1 0,0-1 0,-1 1 0,1-1 0,-1 2 0,-15 15 0,7-9 0,1 1 0,0 0 0,1 0 0,0 1 0,-9 16 0,11-16 0,-3 6 0,-10 28 0,17-39 0,0-1 0,-1 0 0,1 1 0,1-1 0,-1 0 0,1 1 0,0-1 0,0 1 0,0-1 0,0 1 0,1-1 0,2 7 0,-3-9 0,1 0 0,0 0 0,0 0 0,0 0 0,0 0 0,0 0 0,0 0 0,0 0 0,1-1 0,-1 1 0,1-1 0,-1 1 0,1-1 0,0 1 0,0-1 0,-1 0 0,1 0 0,0 0 0,0 0 0,0 0 0,0 0 0,0 0 0,0-1 0,1 1 0,-1-1 0,0 0 0,0 1 0,0-1 0,0 0 0,1 0 0,-1-1 0,0 1 0,0 0 0,0-1 0,0 1 0,0-1 0,1 1 0,1-3 0,3 1 0,-1-1 0,-1 0 0,1 0 0,0 0 0,-1-1 0,0 0 0,0 0 0,0 0 0,0-1 0,-1 1 0,8-10 0,-6 3 0,-1 1 0,0-1 0,0 0 0,-1 0 0,-1 0 0,0-1 0,0 1 0,-1-1 0,0 1 0,-1-21 0,-1 32 0,0 0 0,0 0 0,0 0 0,0 0 0,0 0 0,-1 0 0,1 0 0,0 1 0,0-1 0,0 0 0,0 0 0,0 0 0,0 0 0,-1 0 0,1 0 0,0 0 0,0 0 0,0 0 0,0 0 0,0 0 0,-1 0 0,1 0 0,0 0 0,0 0 0,0 0 0,0 0 0,0-1 0,0 1 0,-1 0 0,1 0 0,0 0 0,0 0 0,0 0 0,0 0 0,0 0 0,0 0 0,0 0 0,-1-1 0,1 1 0,0 0 0,0 0 0,0 0 0,0 0 0,0 0 0,0 0 0,0-1 0,0 1 0,0 0 0,0 0 0,0 0 0,0 0 0,0 0 0,0 0 0,0-1 0,0 1 0,0 0 0,0 0 0,0 0 0,-6 13 0,-5 58 0,-1 136 0,22 75 0,-7-182 0,-3-85 0,-1 1 0,-1-1 0,0 0 0,-8 23 0,10-37 0,0 0 0,0-1 0,-1 1 0,1 0 0,0 0 0,-1 0 0,1-1 0,0 1 0,-1 0 0,1-1 0,-1 1 0,0 0 0,1-1 0,-1 1 0,1-1 0,-1 1 0,0-1 0,1 1 0,-1-1 0,0 1 0,0-1 0,1 0 0,-1 1 0,0-1 0,-1 0 0,0 0 0,0 0 0,1 0 0,-1 0 0,1 0 0,-1-1 0,0 1 0,1-1 0,-1 1 0,1-1 0,-1 0 0,1 1 0,-2-2 0,-4-3 0,0 0 0,1-1 0,-12-11 0,7 4 0,0-1 0,0 0 0,2-1 0,-1 0 0,2 0 0,-13-33 0,19 42 0,1-1 0,0 0 0,0 0 0,1 1 0,0-1 0,0 0 0,0 0 0,1 0 0,0 1 0,0-1 0,1 0 0,-1 1 0,2-1 0,-1 1 0,1 0 0,0 0 0,0 0 0,0 0 0,1 0 0,0 1 0,7-9 0,9-7 0,1 0 0,1 1 0,39-27 0,-53 41 0,65-46 0,-35 27 0,-1-2 0,40-40 0,-65 53 0,0-1 0,-1-1 0,0 0 0,11-26 0,-12 23 0,-6 9 0,0 0 0,0 0 0,-1 0 0,-1 0 0,0 0 0,0-1 0,-1 1 0,0-1 0,-1 1 0,-1-16 0,0 21 0,-1 1 0,1-1 0,-1 0 0,1 1 0,-1-1 0,0 1 0,-1 0 0,1 0 0,-7-8 0,9 11 0,-1 1 0,0-1 0,0 0 0,1 0 0,-1 0 0,0 0 0,0 1 0,0-1 0,0 0 0,0 1 0,1-1 0,-1 1 0,0-1 0,-1 1 0,1-1 0,0 1 0,0 0 0,0 0 0,0-1 0,0 1 0,0 0 0,0 0 0,0 0 0,-1 0 0,1 0 0,0 0 0,0 1 0,0-1 0,0 0 0,0 0 0,0 1 0,0-1 0,0 1 0,0-1 0,0 1 0,0-1 0,0 1 0,0 0 0,0-1 0,0 1 0,1 0 0,-1 0 0,0 0 0,0 0 0,1-1 0,-2 3 0,-6 8 0,0 1 0,1 0 0,0 1 0,0-1 0,-7 23 0,13-29 0,-1 0 0,0 0 0,1 0 0,0 0 0,0 0 0,1 0 0,0 0 0,0 1 0,1-1 0,-1 0 0,1 0 0,0 0 0,1 0 0,0 0 0,3 8 0,-3-9 0,1-1 0,0 1 0,0-1 0,1 0 0,-1 1 0,1-1 0,0-1 0,0 1 0,0-1 0,8 6 0,3 0 0,30 12 0,-40-19 0,-3-1 0,0-1 0,1 1 0,-1-1 0,0 0 0,0 1 0,1-1 0,-1 0 0,0-1 0,0 1 0,1 0 0,-1-1 0,0 1 0,0-1 0,1 0 0,-1 0 0,0 1 0,3-3 0,35-24 0,-35 23 0,6-3 0,-1-1 0,0-1 0,-1 0 0,0 0 0,0-1 0,-1 0 0,0 0 0,-1-1 0,0 0 0,7-16 0,8-38 0,-16 45 0,0 0 0,14-26 0,-19 43 0,0 0 0,1 1 0,-1-1 0,0 0 0,0 0 0,-1 0 0,1 0 0,-1 0 0,0-1 0,1 1 0,-2-4 0,4 16 0,-1-2 0,1 0 0,-2 0 0,3 13 0,1 38 0,0-14 0,-2 0 0,-4 56 0,0-71 0,1-22 0,0-1 0,0 0 0,-1 0 0,1 0 0,-1 0 0,-1 1 0,1-1 0,-1-1 0,-5 12 0,6-16 0,1 0 0,-1 0 0,0-1 0,0 1 0,0-1 0,0 1 0,0-1 0,0 1 0,0-1 0,0 1 0,0-1 0,0 0 0,-1 0 0,1 0 0,0 1 0,0-1 0,0 0 0,0 0 0,0-1 0,0 1 0,0 0 0,0 0 0,-1 0 0,1-1 0,0 1 0,-1-1 0,-29-11 0,27 10 0,0 0 0,1 0 0,-1 0 0,1 0 0,-1-1 0,1 1 0,0-1 0,0 0 0,0 0 0,0 0 0,0 0 0,1-1 0,-5-6 0,7 9 0,-1 0 0,0 0 0,1 0 0,-1-1 0,0 1 0,0 1 0,0-1 0,0 0 0,0 0 0,0 0 0,0 0 0,0 1 0,0-1 0,-2 0 0,35-10 0,-17 10 0,-1 0 0,19 2 0,29-2 0,-8-2 0,-43 3 0,0 0 0,0-1 0,0 0 0,0 0 0,0-1 0,0 0 0,-1-1 0,1-1 0,15-7 0,-1 0 0,7-7 0,-32 18 0,1 0 0,-1 0 0,0 0 0,0 0 0,0 0 0,0 0 0,1 0 0,-1 0 0,0 0 0,0 0 0,0 0 0,0 0 0,0 0 0,1 0 0,-1-1 0,0 1 0,0 0 0,0 0 0,0 0 0,0 0 0,0 0 0,1-1 0,-1 1 0,0 0 0,0 0 0,0 0 0,0 0 0,0 0 0,0-1 0,0 1 0,0 0 0,0 0 0,0 0 0,0 0 0,0-1 0,0 1 0,0 0 0,0 0 0,0 0 0,0-1 0,0 1 0,0 0 0,0 0 0,0 0 0,0 0 0,0-1 0,0 1 0,0 0 0,-1 0 0,1 0 0,0 0 0,0 0 0,0 0 0,0-1 0,0 1 0,0 0 0,-1 0 0,1 0 0,0 0 0,0 0 0,0 0 0,0 0 0,-1 0 0,-12-1 0,-15 2-225,1-2-1,-45-7 1,51 6-3034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5:52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74 128 8240,'0'0'6390,"0"-10"-5922,0-41 563,-1 50-840,0 0 0,0 1 0,-1-1 0,1 1 0,0-1 0,0 1 0,0 0 0,-1 0 0,1-1 0,0 1 0,0 0 0,-1 0 0,1 0 0,0 0 0,0 0 0,-1 1 0,1-1 0,0 0 0,-2 1-1,-32 7 2385,35-7-2487,0-1 1,-1 0-1,1 0 0,0 0 0,-1 0 0,1 0 0,0 1 0,-1-1 0,1 0 1,0 0-1,-1 0 0,1 0 0,0 0 0,-1 0 0,1 0 0,0 0 0,-1 0 1,1 0-1,0 0 0,-1 0 0,1 0 0,0-1 0,-1 1 0,1 0 0,0 0 1,-1 0-1,1 0 0,0-1 0,-1 1 0,1 0 0,0 0 0,0-1 0,-1 1 1,1 0-1,0 0 0,0-1 0,0 1 0,-1 0 0,1-1 0,0 1 0,0 0 1,0-1-1,0 1 0,0 0 0,0-1 0,-1 1 0,1 0 0,0-1 0,0 1 1,0 0-1,0-1 0,0 1 0,0 0 0,1-1 0,-1 1 0,0 0 1,0-1-1,0 1 0,0 0 0,0-1 0,1 0 0,6-34 816,-3 15 85,-4 20-1127,-1-6 864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6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1296 9648,'0'0'10137,"9"-10"-9768,-8 9-350,11-14 278,0-1-1,-1 0 1,16-30-1,26-92 2098,12-25 1204,-61 155-3302,1 1 0,-1-1 0,2 1 0,-1 0 0,1 0 0,8-6 0,-13 12-276,0 0 1,-1 1-1,1-1 0,0 1 1,0 0-1,0-1 0,-1 1 1,1 0-1,0-1 0,0 1 1,0 0-1,0 0 0,0 0 1,0 0-1,0 0 0,0 0 1,0 0-1,0 0 0,0 0 1,0 0-1,-1 0 0,1 1 1,0-1-1,0 0 0,0 1 1,0-1-1,0 1 0,-1-1 1,1 1-1,0-1 0,1 2 1,23 24 333,-14-13-254,1 0-30,0 0-1,-1 1 1,14 22-1,-15-20-11,1-1 0,1 0 0,15 16 0,-23-27-42,1 0-1,0 0 1,-1-1 0,1 0-1,0 0 1,1 0-1,-1 0 1,0-1 0,1 0-1,0 0 1,-1 0 0,1-1-1,0 0 1,8 1-1,0-1 24,-10 0-26,1-1 1,0 1 0,0-1-1,0 0 1,-1-1 0,1 1-1,0-1 1,6-2 0,0-1 33,1 1 8,-1 0 0,0-1-1,0-1 1,-1 0 0,1 0 0,-1-1 0,0 0 0,17-15 0,-18 12-8,1-1 0,-1 0 0,-1 0-1,0-1 1,7-13 0,-11 18-26,-1-1 1,0 1-1,-1 0 0,0-1 0,0 0 1,0 1-1,-1-1 0,1 0 0,-2 0 1,1 0-1,-1-11 0,0 16-13,0 0-1,-1 1 1,1-1 0,0 0-1,0 1 1,-1-1 0,0 0-1,1 1 1,-1-1 0,0 0-1,1 1 1,-1-1 0,0 1-1,0-1 1,0 1 0,-1 0-1,-1-3 1,2 4-4,0 0 0,0-1-1,0 1 1,0 0 0,0-1 0,0 1 0,0 0-1,0 0 1,0 0 0,0 0 0,0 0 0,0 0-1,0 0 1,0 0 0,0 0 0,0 1-1,0-1 1,0 0 0,0 1 0,0-1 0,0 1-1,1-1 1,-1 1 0,0-1 0,0 1 0,0-1-1,0 1 1,-1 1 0,-11 8-4,1 0 0,0 1 0,0 1 0,1 0 0,1 1 0,-18 25 0,27-35 0,-2 1 0,0 1 0,0-1 0,1 1 0,0 0 0,0 0 0,0 0 0,0 0 0,1 0 0,0 0 0,0 1 0,0-1 0,1 5 0,0-3 0,0-1 0,0 1 0,1-1 0,0 0 0,0 0 0,0 1 0,4 8 0,-4-13 0,0 1 0,1-1 0,-1 0 0,1 0 0,-1 0 0,1 0 0,0 0 0,0 0 0,0 0 0,0-1 0,0 1 0,0 0 0,0-1 0,1 0 0,-1 0 0,1 0 0,-1 0 0,0 0 0,1 0 0,0 0 0,3 0 0,3 0 0,1-1 0,-1 0 0,1 0 0,-1-1 0,1 0 0,-1 0 0,0-1 0,1-1 0,-1 1 0,0-2 0,0 1 0,-1-1 0,16-9 0,0-2 0,-1-1 0,0-1 0,29-28 0,-35 27 0,-1 0 0,0-1 0,-2-1 0,0-1 0,-1 0 0,-1 0 0,12-31 0,52-168 0,-69 195 0,75-325 0,-80 336 0,-6 16 0,-6 24 0,-35 164 0,14-47 0,-70 221 0,43-158 0,37-117 0,-12 121 0,26-178 0,5-24 0,0 1 0,0-1 0,0 12 0,2-19 0,0-1 0,0 0 0,0 0 0,0 0 0,0 0 0,0 0 0,0 0 0,0 1 0,0-1 0,0 0 0,0 0 0,0 0 0,0 0 0,0 0 0,0 1 0,0-1 0,0 0 0,0 0 0,0 0 0,0 0 0,0 0 0,0 0 0,1 1 0,-1-1 0,0 0 0,0 0 0,0 0 0,0 0 0,0 0 0,0 0 0,0 0 0,0 0 0,1 0 0,-1 0 0,0 1 0,0-1 0,0 0 0,0 0 0,0 0 0,1 0 0,-1 0 0,0 0 0,0 0 0,0 0 0,8-5 0,6-11 0,118-164 0,-71 92 0,56-106 0,-79 128 0,4-4 0,-29 46 0,-10 16 0,1 1 0,1 0 0,-1 0 0,1 0 0,10-10 0,-10 11 0,-3 5 0,-1-1 0,1 0 0,-1 0 0,1 1 0,0-1 0,0 1 0,-1-1 0,1 1 0,0 0 0,0 0 0,0 0 0,1 0 0,-1 0 0,0 0 0,0 1 0,0-1 0,1 1 0,-1-1 0,0 1 0,4 0 0,10 0 0,-13-1 0,0 1 0,0 0 0,0 0 0,0 0 0,0 0 0,-1 0 0,1 1 0,0-1 0,0 1 0,0 0 0,0 0 0,-1 0 0,1 0 0,0 1 0,-1-1 0,1 1 0,3 2 0,-2 0 0,0-1 0,-1 1 0,1 0 0,-1 0 0,0 0 0,0 1 0,0-1 0,3 9 0,15 44 0,-8-18 0,-9-31 0,0 0 0,1 0 0,0-1 0,0 1 0,0-2 0,1 1 0,0 0 0,1-1 0,-1 0 0,1-1 0,14 9 0,-18-12 0,1 0 0,-1-1 0,1 0 0,-1 1 0,1-1 0,0-1 0,0 1 0,-1 0 0,1-1 0,0 0 0,0 0 0,0 0 0,4-1 0,51-10 0,-51 9 0,12-4 0,0 0 0,0-2 0,-1 0 0,0-1 0,0-1 0,-1-1 0,0-1 0,16-14 0,0-3 0,-2-1 0,49-63 0,-69 81 0,-9 9 0,-1 1 0,1-1 0,-1 1 0,0-1 0,0 0 0,0 0 0,0 0 0,0 0 0,-1 0 0,2-3 0,-27 34 0,-19 24 0,31-39 0,0 0 0,1 1 0,1 0 0,0 1 0,1 0 0,1 1 0,0-1 0,-6 19 0,13-30 0,-3 7 0,1 0 0,1 1 0,-3 15 0,5-23 0,0-1 0,0 1 0,0 0 0,1-1 0,-1 1 0,1-1 0,0 1 0,0-1 0,0 1 0,1-1 0,-1 1 0,1-1 0,0 0 0,3 6 0,-4-9 0,0 1 0,0 0 0,0 0 0,0 0 0,-1-1 0,1 1 0,0-1 0,1 1 0,-1 0 0,0-1 0,0 0 0,0 1 0,0-1 0,0 0 0,0 1 0,1-1 0,-1 0 0,0 0 0,0 0 0,0 0 0,0 0 0,1 0 0,-1-1 0,0 1 0,0 0 0,0-1 0,0 1 0,0 0 0,0-1 0,2 0 0,1-1 0,0-1 0,0 1 0,0-1 0,0 1 0,0-1 0,3-4 0,2-4 0,0 0 0,-1-1 0,0 1 0,-1-2 0,-1 1 0,10-27 0,-8 20 0,1 1 0,14-24 0,-15 27 0,-7 13 0,0 0 0,0-1 0,0 1 0,0 0 0,1-1 0,0 1 0,-1 0 0,4-2 0,-5 4 0,0-1 0,1 1 0,-1 0 0,0 0 0,0 0 0,1 0 0,-1 0 0,1-1 0,-1 1 0,0 0 0,1 0 0,-1 0 0,0 0 0,1 0 0,-1 0 0,0 0 0,1 0 0,-1 0 0,0 1 0,1-1 0,-1 0 0,0 0 0,1 0 0,-1 0 0,1 1 0,10 13 0,-6-6 0,33 53 0,-34-55 0,1 0 0,0 0 0,0-1 0,1 0 0,-1 0 0,1 0 0,11 6 0,-11-7 0,1-1 0,-1 0 0,1 0 0,0 0 0,0-1 0,0 0 0,10 2 0,-12-4 0,0 0 0,0 0 0,1 0 0,-1-1 0,0 0 0,0 0 0,0 0 0,0-1 0,0 0 0,0 0 0,5-3 0,125-73 0,-9 3 0,-53 37 0,-73 38 0,0 0 0,0 0 0,0 0 0,1 0 0,-1 0 0,0-1 0,0 1 0,0 0 0,0 0 0,0 0 0,0 0 0,1 0 0,-1 0 0,0 0 0,0 0 0,0 0 0,0 0 0,1 0 0,-1 0 0,0 0 0,0 0 0,0 0 0,0 0 0,1 0 0,-1 0 0,0 0 0,0 0 0,0 0 0,0 0 0,1 0 0,-1 0 0,0 0 0,0 0 0,0 0 0,0 0 0,0 0 0,1 0 0,-1 0 0,0 1 0,0-1 0,0 0 0,0 0 0,0 0 0,0 0 0,0 0 0,1 0 0,-1 1 0,-3 9 0,-12 15 0,-33 37 0,35-46 0,-1 0 0,2 2 0,0-1 0,-10 24 0,20-37 0,0 0 0,1 0 0,0 1 0,-1-1 0,2 1 0,-1-1 0,0 1 0,1 0 0,0-1 0,0 1 0,1-1 0,-1 1 0,1 0 0,0-1 0,0 1 0,0-1 0,1 0 0,-1 1 0,1-1 0,0 0 0,1 0 0,2 5 0,-2-6 0,-1 0 0,1-1 0,-1 1 0,1-1 0,0 0 0,0 1 0,0-1 0,0 0 0,0-1 0,0 1 0,1-1 0,-1 1 0,0-1 0,1 0 0,0 0 0,-1 0 0,1-1 0,-1 1 0,1-1 0,0 0 0,-1 0 0,1 0 0,0-1 0,-1 1 0,1-1 0,-1 0 0,1 0 0,5-2 0,11-6 0,-1-1 0,0 0 0,-1-1 0,0-1 0,-1-1 0,0 0 0,-1-2 0,0 1 0,-1-2 0,-1 0 0,14-22 0,15-26 0,61-123 0,-70 123 0,-7 11 0,-2-1 0,-2-1 0,-2-1 0,18-85 0,-32 111 0,9-58 0,-15 77 0,0 1 0,-1 0 0,0-1 0,-1 1 0,0 0 0,-4-16 0,3 16 0,2 9 0,0-1 0,0 1 0,0 0 0,-1 0 0,1-1 0,0 1 0,0 0 0,-1 0 0,1-1 0,-1 1 0,1 0 0,-1 0 0,0 0 0,1 0 0,-1 0 0,0 0 0,0 0 0,0 0 0,1 0 0,-1 0 0,0 0 0,-2 0 0,-14 31 0,1 14 0,0 1 0,3 1 0,-13 91 0,22-108 0,1 33 0,0 1 0,-2 8 0,4 0 0,3-1 0,14 93 0,-11-120 0,-4-25 0,1 1 0,1 0 0,1-1 0,0 0 0,13 32 0,-16-48 0,0 0 0,0-1 0,0 1 0,0 0 0,0-1 0,0 1 0,1-1 0,-1 1 0,1-1 0,-1 0 0,1 0 0,-1 0 0,1 0 0,-1 0 0,1 0 0,0 0 0,0 0 0,0-1 0,-1 1 0,4 0 0,-2-1 0,1 1 0,0-1 0,-1 0 0,1-1 0,-1 1 0,1-1 0,0 1 0,-1-1 0,1 0 0,3-2 0,3-1 0,-1-1 0,1 0 0,-1-1 0,0 1 0,-1-2 0,13-11 0,-7 2 0,-1 0 0,-1-1 0,-1-1 0,-1 0 0,0 0 0,-1-1 0,8-25 0,26-51 0,-38 85 0,2-2 0,-7 12 0,1 0 0,-1 0 0,0 0 0,0 0 0,1 0 0,-1 0 0,0 0 0,1 0 0,-1 0 0,0 1 0,1-1 0,-1 0 0,0 0 0,0 0 0,1 0 0,-1 1 0,0-1 0,0 0 0,0 0 0,1 0 0,-1 1 0,0-1 0,0 0 0,0 0 0,1 1 0,-1-1 0,0 0 0,0 1 0,0-1 0,0 0 0,0 0 0,0 1 0,0-1 0,0 0 0,0 1 0,0-1 0,0 0 0,0 1 0,0-1 0,0 1 0,5 16 0,-1 0 0,2 25 0,-4-24 0,1 0 0,7 24 0,-5-27 0,-2-4 0,2 1 0,8 18 0,-10-24 0,-2-4 0,1 1 0,-1-1 0,0 0 0,1 1 0,-1-1 0,1 0 0,0 0 0,3 3 0,-4-5 0,0 1 0,0-1 0,1 1 0,-1-1 0,0 0 0,0 0 0,0 1 0,1-1 0,-1 0 0,0 0 0,0 0 0,1 0 0,-1-1 0,0 1 0,0 0 0,0 0 0,1-1 0,-1 1 0,0-1 0,0 1 0,0-1 0,0 1 0,1-2 0,4-1 0,-1 0 0,0 0 0,0-1 0,0 0 0,0 0 0,-1-1 0,1 1 0,-1-1 0,-1 0 0,1 0 0,3-5 0,3-9 0,15-38 0,-3 5 0,-13 31 0,-7 15 0,1 0 0,-1 0 0,1 0 0,0 0 0,1 1 0,-1-1 0,1 1 0,9-10 0,-13 15 0,0 0 0,1 0 0,-1 0 0,0 0 0,1 0 0,-1 1 0,0-1 0,1 0 0,-1 0 0,0 0 0,0 0 0,1 0 0,-1 1 0,0-1 0,1 0 0,-1 0 0,0 0 0,0 1 0,1-1 0,-1 0 0,0 0 0,0 1 0,0-1 0,0 0 0,1 0 0,-1 1 0,0-1 0,0 0 0,0 1 0,0-1 0,0 0 0,0 1 0,0-1 0,0 0 0,0 1 0,0-1 0,0 0 0,0 1 0,0 0 0,4 21 0,-3-17 0,4 28 0,11 56 0,-13-79 0,-1-1 0,2 1 0,-1-1 0,1 0 0,1 0 0,9 15 0,-13-23 0,0 0 0,0 0 0,0 0 0,-1 0 0,1 0 0,0 0 0,0 0 0,1 0 0,-1-1 0,0 1 0,0 0 0,0-1 0,0 1 0,1-1 0,-1 1 0,0-1 0,0 1 0,1-1 0,-1 0 0,0 0 0,1 1 0,-1-1 0,0 0 0,1 0 0,-1-1 0,0 1 0,1 0 0,-1 0 0,2-1 0,1-1 0,-1 1 0,1-1 0,-1 0 0,1-1 0,-1 1 0,0-1 0,0 1 0,6-7 0,0-2 0,-1-1 0,1-1 0,-2 1 0,0-1 0,10-27 0,-10 24 0,1 0 0,0 0 0,14-21 0,-13 25 0,-7 9 0,0-1 0,0 1 0,1 0 0,0 0 0,0 0 0,0 0 0,4-3 0,-6 5 0,0 1 0,1-1 0,-1 1 0,0-1 0,0 1 0,1 0 0,-1 0 0,0 0 0,0-1 0,1 1 0,-1 0 0,0 1 0,1-1 0,-1 0 0,0 0 0,0 0 0,1 1 0,-1-1 0,0 1 0,0-1 0,0 1 0,1-1 0,-1 1 0,0 0 0,0-1 0,0 1 0,0 0 0,1 1 0,9 7 0,0-1 0,1-1 0,0 0 0,0 0 0,1-1 0,-1-1 0,1 0 0,1-1 0,26 5 0,-35-8 0,0-1 0,0 0 0,0-1 0,0 0 0,0 1 0,0-1 0,-1-1 0,1 1 0,0-1 0,-1 0 0,1 0 0,-1 0 0,0-1 0,1 1 0,-1-1 0,0 0 0,-1 0 0,1-1 0,0 1 0,-1-1 0,0 1 0,5-8 0,0 0 0,-1-1 0,1 0 0,-2-1 0,0 0 0,0 0 0,6-23 0,-11 32 0,0 1 0,0 0 0,0-1 0,-1 1 0,1-1 0,-1 1 0,0-1 0,0 1 0,0-1 0,0 1 0,-1 0 0,1-1 0,-1 1 0,0-1 0,0 1 0,-3-6 0,4 9 0,0-1 0,-1 1 0,1 0 0,0 0 0,0 0 0,0 0 0,0 0 0,-1 0 0,1 0 0,0 0 0,0-1 0,-1 1 0,1 0 0,0 0 0,0 0 0,0 0 0,-1 0 0,1 0 0,0 0 0,0 0 0,-1 0 0,1 0 0,0 0 0,0 1 0,0-1 0,-1 0 0,1 0 0,0 0 0,0 0 0,0 0 0,-1 0 0,1 0 0,0 0 0,0 1 0,0-1 0,0 0 0,-1 0 0,1 0 0,0 0 0,0 1 0,0-1 0,-10 11 0,7-7 0,-23 29 0,2 0 0,-27 50 0,45-73 0,0 0 0,1 1 0,1-1 0,0 1 0,0 0 0,1 0 0,0 0 0,1 0 0,1 1 0,0-1 0,0 0 0,1 1 0,0-1 0,1 1 0,3 15 0,-3-23 0,1-1 0,-1 0 0,1 0 0,0 1 0,-1-1 0,1-1 0,1 1 0,-1 0 0,0 0 0,1-1 0,-1 1 0,1-1 0,0 0 0,0 0 0,0 0 0,0 0 0,0-1 0,0 1 0,0-1 0,1 1 0,-1-1 0,6 1 0,-3-1 0,0 0 0,0 0 0,0 0 0,1-1 0,-1 0 0,0 0 0,0-1 0,0 0 0,0 0 0,0 0 0,0-1 0,6-2 0,-5 1 85,1-1 0,-1 0 0,0 0 0,0-1 0,-1 0 0,1 0 0,-1 0 0,0-1 0,9-12 0,-9 11-1042,-1-1 0,0 0 0,-1 0 0,6-16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6:5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17583,'0'0'4064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6:5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11952,'0'0'2704,"11"0"-1691,86-3 458,0-4 0,0-5 0,130-33 0,-130 22-671,124-35 902,-199 51-4568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6:5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0 964 8536,'0'0'13551,"4"-13"-13108,10-38 598,3 1 1,26-54-1,-39 99-944,1-6 538,1 0 1,-1 1-1,0-1 1,5-22-1,-10 29-400,0 3-215,0 1 1,0 0 0,0-1-1,0 1 1,0 0-1,0-1 1,0 1 0,0 0-1,0 0 1,0-1-1,0 1 1,0 0-1,0-1 1,0 1 0,0 0-1,0 0 1,0-1-1,0 1 1,0 0 0,1-1-1,-1 1 1,0 0-1,0 0 1,0-1 0,0 1-1,1 0 1,-1 0-1,0 0 1,0-1 0,1 1-1,-1 0 1,0 0-1,0 0 1,1 0 0,-1 0-1,0 0 1,1-1-1,-1 1 1,0 0-1,1 0 1,-1-19 1421,0 12-537,0 17-500,-1 4-405,1-1 0,0 0 0,1 0 0,1 1 0,0-1 0,0 0 0,2 0 0,-1-1 0,2 1 0,5 12 0,0-5 0,15 24 0,-23-42 0,-1 0 0,1 0 0,0 0 0,0 0 0,0 0 0,0 0 0,0 0 0,1-1 0,-1 1 0,1-1 0,-1 1 0,1-1 0,-1 0 0,6 1 0,-1 0 0,-5-2 0,0 1 0,0-1 0,0 0 0,0 0 0,0 1 0,0-1 0,0-1 0,0 1 0,0 0 0,0 0 0,0-1 0,0 1 0,0-1 0,3-1 0,4-2 0,0 0 0,1-1 0,-1 0 0,-1-1 0,1 0 0,-1 0 0,0-1 0,13-15 0,1-3 0,28-41 0,-45 58 0,0 0 0,1 1 0,0-1 0,0 2 0,1-1 0,0 1 0,0 0 0,0 0 0,1 0 0,0 1 0,9-4 0,-16 9 0,0-1 0,-1 1 0,1 0 0,0 0 0,-1 0 0,1 0 0,0 0 0,0 0 0,-1 0 0,1 0 0,0 0 0,0 1 0,-1-1 0,1 0 0,0 0 0,-1 1 0,1-1 0,0 0 0,-1 1 0,1-1 0,0 1 0,-1-1 0,1 0 0,-1 1 0,1 0 0,-1-1 0,1 1 0,-1-1 0,1 1 0,-1 0 0,12 25 0,-8-15 0,2 5 0,-1 0 0,-1 0 0,0 0 0,-1 1 0,-1-1 0,0 25 0,-2-38 0,0 11 0,0-11 0,0-1 0,-1 1 0,1 0 0,0-1 0,0 1 0,1 0 0,-1-1 0,0 1 0,1-1 0,0 1 0,0 0 0,-1-1 0,2 1 0,-1-1 0,0 0 0,0 1 0,1-1 0,1 2 0,-1-4 0,0-1 0,0 1 0,0-1 0,0 0 0,0 0 0,0 0 0,0 0 0,-1 0 0,1 0 0,0 0 0,-1-1 0,3-1 0,1-1 0,14-12 0,0-1 0,-1-1 0,-1-1 0,24-34 0,-14 20 0,-26 31 0,1 0 0,-1 0 0,1 0 0,0 0 0,0 0 0,-1 0 0,1 1 0,1-1 0,-1 1 0,0 0 0,0-1 0,0 1 0,1 0 0,-1 0 0,1 1 0,-1-1 0,1 0 0,-1 1 0,1-1 0,-1 1 0,1 0 0,-1 0 0,1 0 0,-1 0 0,1 0 0,-1 1 0,1-1 0,-1 1 0,1 0 0,-1 0 0,1 0 0,-1 0 0,0 0 0,0 0 0,1 0 0,-1 1 0,3 2 0,15 17 0,-12-12 0,-1-1 0,2 0 0,-1 0 0,1-1 0,1 0 0,12 7 0,-19-13 0,0 0 0,0-1 0,0 1 0,0-1 0,0 1 0,0-1 0,0 0 0,0-1 0,0 1 0,0 0 0,0-1 0,0 0 0,0 1 0,0-1 0,0 0 0,-1-1 0,1 1 0,5-4 0,4-2 0,0 0 0,17-16 0,58-60 0,-17 13 0,-68 69 0,0-1 0,0 1 0,0-1 0,1 1 0,-1-1 0,0 1 0,1 0 0,-1 0 0,1 1 0,-1-1 0,1 0 0,-1 1 0,1-1 0,-1 1 0,1 0 0,0 0 0,-1 0 0,1 0 0,-1 0 0,1 1 0,0-1 0,-1 1 0,1 0 0,-1 0 0,1 0 0,-1 0 0,4 2 0,5 4 0,0 0 0,0 1 0,0 0 0,11 13 0,5 2 0,-26-21 0,0-2 0,-1 0 0,0 1 0,0-1 0,1 1 0,-1-1 0,0 0 0,1 1 0,-1-1 0,0 0 0,1 1 0,-1-1 0,0 0 0,1 0 0,-1 1 0,1-1 0,-1 0 0,0 0 0,1 0 0,-1 1 0,1-1 0,-1 0 0,1 0 0,-1 0 0,1 0 0,0 0 0,-19-18 0,14 15 0,0 0 0,0 1 0,0-1 0,0 1 0,0 0 0,-1 0 0,1 0 0,-1 0 0,1 1 0,-1 0 0,0 0 0,1 0 0,-7 0 0,7 1 0,0 1 0,-1 0 0,1 0 0,0 0 0,0 0 0,0 0 0,0 1 0,0 0 0,0 0 0,0 0 0,1 0 0,-1 1 0,1-1 0,-1 1 0,-2 4 0,2-4 0,0 1 0,0 1 0,1-1 0,-1 0 0,1 1 0,0 0 0,1 0 0,-1 0 0,-3 10 0,3-2 0,-1 1 0,-1 24 0,5-35 0,-1 0 0,1 0 0,0 0 0,0 0 0,1 0 0,-1-1 0,0 1 0,1 0 0,0 0 0,0 0 0,0 0 0,0 0 0,0-1 0,1 1 0,-1-1 0,1 1 0,-1-1 0,1 1 0,0-1 0,0 0 0,3 3 0,-3-3 0,0-1 0,0 0 0,0 0 0,1 0 0,-1 0 0,0 0 0,0 0 0,1 0 0,-1-1 0,0 1 0,1-1 0,-1 0 0,0 0 0,1 0 0,-1 0 0,1 0 0,-1 0 0,0-1 0,1 1 0,-1-1 0,0 1 0,1-1 0,-1 0 0,0 0 0,0 0 0,4-2 0,4-5 0,1 0 0,-1 0 0,0-1 0,-1 0 0,0-1 0,-1 0 0,0 0 0,0-1 0,-1 0 0,0 0 0,-1 0 0,0-1 0,5-19 0,4-15 0,-2-1 0,7-61 0,-17 96 0,4-34 0,-1 0 0,-3-1 0,-1 0 0,-3 0 0,-1 0 0,-3 0 0,-11-49 0,15 91 0,0 2 0,1 1 0,-1-1 0,1 0 0,-1 0 0,0 0 0,0 1 0,0-1 0,-1 1 0,1-1 0,0 1 0,-4-4 0,4 7 0,0-1 0,0 1 0,0 0 0,0 0 0,0 0 0,0 0 0,1 0 0,-1 0 0,0 0 0,0 0 0,1 0 0,-1 1 0,1-1 0,-1 0 0,1 0 0,-1 3 0,0-2 0,-4 10 0,1 1 0,0 0 0,1 0 0,0 0 0,1 0 0,-1 16 0,3 82 0,0-111 0,3 36 0,15 64 0,-7-44 0,-6-22 0,2-1 0,1 1 0,1-1 0,26 57 0,-34-88 0,7 14 0,0-1 0,1-1 0,0 1 0,1-2 0,15 16 0,-22-26 0,0-1 0,0 1 0,0-1 0,1 0 0,-1 0 0,1-1 0,-1 1 0,1-1 0,0 1 0,0-1 0,0 0 0,0-1 0,-1 1 0,1-1 0,0 1 0,0-1 0,0 0 0,0-1 0,0 1 0,0-1 0,0 0 0,0 0 0,0 0 0,-1 0 0,1-1 0,0 1 0,-1-1 0,1 0 0,-1 0 0,0 0 0,6-5 0,4-6 0,0 1 0,0-2 0,18-26 0,-26 33 0,-1 0 0,0-1 0,-1 1 0,0-1 0,0 0 0,0 0 0,-1 0 0,0 0 0,-1 0 0,1-13 0,-1 7 0,0-38 0,-1 49 0,0-1 0,-1 0 0,1 1 0,-1-1 0,0 0 0,0 1 0,0-1 0,-1 1 0,1-1 0,-4-4 0,5 7 0,-1 0 0,1 0 0,-1 0 0,0 0 0,1 1 0,-1-1 0,1 0 0,-1 1 0,0-1 0,0 0 0,1 1 0,-1-1 0,0 1 0,0-1 0,0 1 0,0 0 0,0-1 0,1 1 0,-1 0 0,0-1 0,0 1 0,0 0 0,0 0 0,0 0 0,0 0 0,0 0 0,0 0 0,0 0 0,0 0 0,0 0 0,0 1 0,0-1 0,0 0 0,1 1 0,-1-1 0,0 0 0,0 1 0,0-1 0,0 1 0,1 0 0,-1-1 0,0 1 0,0-1 0,1 1 0,-1 0 0,1 0 0,-1-1 0,0 1 0,1 0 0,-1 1 0,-5 7 0,1 0 0,0 0 0,-7 18 0,5-12 0,5-9 0,-1 0 0,1 0 0,1 0 0,-1 1 0,1-1 0,0 0 0,1 1 0,-1-1 0,1 0 0,1 1 0,-1-1 0,3 10 0,2 6 0,15 44 0,-18-60 0,0-1 0,1-1 0,-1 1 0,1 0 0,0-1 0,0 0 0,0 1 0,1-1 0,0-1 0,0 1 0,0 0 0,6 4 0,-8-7 0,1 1 0,-1 0 0,1-1 0,0 1 0,-1-1 0,1 0 0,0 0 0,-1 0 0,1 0 0,0 0 0,0-1 0,0 1 0,0-1 0,0 0 0,0 0 0,0 0 0,0 0 0,0 0 0,0-1 0,0 1 0,4-3 0,15-9 0,-1-1 0,0-1 0,-1 0 0,-1-2 0,23-23 0,32-26 0,-66 59 0,-1 0 0,1 1 0,0 0 0,1 1 0,16-7 0,-24 11 0,1 0 0,0 0 0,-1 0 0,1 0 0,0 1 0,-1-1 0,1 0 0,0 1 0,-1-1 0,1 1 0,-1-1 0,1 1 0,-1 0 0,1 0 0,-1-1 0,0 1 0,2 2 0,24 22 0,-20-17 0,30 31 0,31 30 0,-61-63 0,1 1 0,1-1 0,-1 0 0,1-1 0,0 0 0,0 0 0,10 3 0,-12-7 0,0 0 0,0 0 0,0 0 0,0-1 0,14-1 0,-1 0 0,-1-7 0,-7 4 476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6:5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14672,'0'0'15751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6:5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12864,'0'0'12127,"62"-70"-11831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4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14368,'0'0'4374,"-2"10"-4035,-1 11-45,1-1 1,0 0 0,2 0-1,3 33 1,-2-46-146,0 0 0,0-1 0,1 1 0,0-1 0,0 0 0,5 11 0,-6-16-100,1 1 0,-1 0 0,0-1 0,1 1 1,-1 0-1,0-1 0,1 0 0,0 1 0,-1-1 0,1 0 1,0 0-1,0 0 0,0 0 0,0 0 0,0 0 0,0-1 1,0 1-1,0-1 0,0 1 0,0-1 0,0 0 0,0 0 1,0 0-1,4 0 0,0-1 11,-1 0 1,0 0-1,0 0 1,1-1-1,-1 0 1,0 0-1,-1 0 1,1 0-1,0-1 0,-1 0 1,1 0-1,-1 0 1,0-1-1,0 0 1,0 1-1,0-1 1,-1-1-1,0 1 1,6-9-1,-1-1 128,0 0-1,-1-1 1,-1 0-1,0-1 1,5-20 0,-10 32-102,0-1 1,0 0-1,0 0 1,-1 0 0,0 0-1,0 0 1,0 0-1,-2-9 1,1 12-51,1 0 0,-1 0 1,1 0-1,-1 0 0,0 1 1,0-1-1,0 0 0,0 1 0,0-1 1,0 0-1,0 1 0,0-1 1,-1 1-1,1 0 0,-1-1 0,1 1 1,-1 0-1,1 0 0,-1 0 0,0 0 1,1 0-1,-1 0 0,0 1 1,0-1-1,-2 0 0,-1 0 20,-1-1 1,1 2-1,-1-1 0,0 0 0,0 1 0,1 0 1,-1 1-1,0-1 0,1 1 0,-1 0 0,0 0 1,1 1-1,-1 0 0,1 0 0,0 0 0,0 0 1,-1 1-1,2 0 0,-10 7 0,14-10-55,-1 0 0,0 1 0,1-1 0,-1 1 0,1-1 0,-1 1 0,1-1-1,-1 1 1,1-1 0,-1 1 0,1 0 0,0-1 0,-1 1 0,1 0 0,0-1 0,-1 1 0,1 0 0,0-1 0,0 1-1,0 0 1,0 0 0,0 0 0,1 0-24,0 0 0,0-1 1,0 1-1,0-1 0,0 1 0,0-1 0,0 1 0,0-1 0,0 0 0,0 0 0,0 1 1,0-1-1,0 0 0,1 0 0,-1 0 0,2-1 0,11 1-378,0 0-1,26-5 1,-18 0-3049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6:5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198 125 8336,'0'0'4277,"8"-12"-3976,3-3-201,-2 3 44,0 0 0,10-19 0,-6 13 621,1-1 1135,-13 14-459,-7 6 368,-3 5-1562,1 1 0,0 0 0,0 0 1,1 0-1,0 1 0,0 0 0,-10 18 0,0-3 110,-23 35 1170,-61 116 0,70-117-319,31-55-1405,-8 10 1082,0-7-4139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0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166 292 9344,'0'0'7334,"-8"11"-7083,-56 68 485,-4 3 782,62-74-1300,5-7-141,1-1 0,0 1 0,-1 0 0,1-1 1,-1 1-1,1-1 0,-1 1 0,1 0 0,-1-1 0,0 1 0,1-1 1,-1 0-1,1 1 0,-1-1 0,0 0 0,1 1 0,-1-1 0,0 0 0,0 0 1,1 1-1,-1-1 0,0 0 0,0 0 0,1 0 0,-1 0 0,0 0 1,-1 0-1,10-16 697,118-224 689,-31 55-732,-72 144-3682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1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40 9040,'0'0'15798,"-4"9"-15595,-1 2-99,2 0 0,0 0 0,0 0 0,1 0 1,0 1-1,0 21 0,3 9 464,3 1 0,14 66 0,-9-42 14,-6-47-151,2 33 0,-5-53-357,2 5 159,-2-5-230,0 0 1,0 0-1,0 0 1,0 0 0,0 0-1,0 0 1,0 0-1,0-1 1,0 1 0,0 0-1,0 0 1,0 0-1,0 0 1,0 0 0,0 0-1,0 0 1,0 0-1,0 0 1,0 0 0,0-1-1,0 1 1,0 0-1,0 0 1,1 0-1,-1 0 1,0 0 0,0 0-1,0 0 1,0 0-1,0 0 1,0 0 0,0 0-1,0 0 1,0 0-1,1 0 1,-1 0 0,0 0-1,0 0 1,0 0-1,0 0 1,0 0 0,0 0-1,0 0 1,0 0-1,0 0 1,1 0-1,-1 0 1,0 0 0,0 0-1,0 0 1,0 0-1,0 0 1,0 0 0,0 0-1,0 0 1,0 1-1,0-1 1,0 0 0,1 0-1,-1 0 1,0 0-1,0 0 1,0 0 0,0 0-1,0 0 1,0 0 88,4-22 221,6-8-206,-1 0 1,-2 0-1,5-37 0,-8 43-45,-2 5-24,1 0 87,1-1 1,0 1-1,13-34 1,-11 41-75,1 0 0,1 0 1,0 1-1,0-1 0,13-11 1,-12 15-25,0 0 0,1 0 0,18-10-1,-12 8-3,-9 6-17,1 1 0,0 0-1,0 1 1,0 0-1,0 0 1,0 1-1,0 0 1,0 0 0,0 1-1,9 0 1,-14 1 0,0-1 0,0 0 0,0 1 1,-1 0-1,1 0 0,0 0 0,0 0 1,-1 0-1,1 0 0,-1 1 0,1-1 1,-1 1-1,0 0 0,1-1 0,1 3 1,3 3 54,-1 0 0,0 0 1,6 11-1,-6-8 5,0 1 1,-2 0-1,1 1 1,5 21-1,-1-3 130,5 36 72,-11-43-225,5 42 134,6-8-177,-13-52 0,1 0 0,-1 0 0,-1-1 0,1 1 0,-1 9 0,0-14-5,0 0-1,0 1 1,0-1 0,0 0-1,0 0 1,-1 0 0,1 0-1,0 0 1,0 0 0,0 0 0,0 0-1,-1 0 1,1 0 0,0 0-1,0 0 1,0 0 0,-1 0-1,1 0 1,0 0 0,0 0-1,0 0 1,0 0 0,-1 0-1,1 0 1,0 0 0,0 0 0,0 0-1,0 0 1,-1 0 0,1 0-1,0 0 1,0-1 0,0 1-1,0 0 1,0 0 0,0 0-1,-1 0 1,1 0 0,0 0-1,0-1 1,0 1 0,0 0-1,0 0 1,0 0 0,0 0 0,0-1-1,0 1 1,0 0 0,0 0-1,0 0 1,0 0 0,0-1-1,0 1 1,0 0 0,0 0-1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1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8536,'0'0'13075,"9"-12"-12679,52-79 755,-56 84-815,1 1 0,0 0 0,0 0 1,0 1-1,1-1 0,13-7 0,-19 12-286,0 1-1,0 0 1,0-1-1,0 1 1,0 0-1,0-1 1,0 1-1,0 0 1,0 0-1,0 0 1,0 0-1,0 0 1,0 0-1,-1 0 1,1 1-1,0-1 1,0 0 0,0 0-1,0 1 1,0-1-1,0 1 1,0-1-1,0 1 1,-1-1-1,1 1 1,0-1-1,0 1 1,-1 0-1,2 0 1,17 27 394,-11-14-222,-4-10-147,5 10 258,2-1 0,-1-1 0,20 17 0,-27-26-254,0 0 0,1-1 0,-1 1-1,1-1 1,0 0 0,0 0 0,0 0-1,0-1 1,0 1 0,0-1 0,0 0 0,1 0-1,-1-1 1,0 1 0,0-1 0,1 0-1,-1 0 1,7-1 0,-2-1 25,0 0 1,0 0-1,0 0 1,-1-1-1,1-1 0,-1 0 1,0 0-1,0 0 0,0-1 1,0 0-1,-1-1 1,0 1-1,0-1 0,0-1 1,-1 0-1,0 0 0,0 0 1,-1 0-1,0-1 1,6-12-1,-5 7-104,-4 7 0,1-1 0,0 1 0,0 0 0,1 0 0,4-5 0,-8 11 29,0 0 1,0-1-1,0 1 1,1 0-1,-1 0 1,0 0-1,0 0 1,1 0-1,-1 0 1,0 0-1,0 0 1,1 0-1,-1 0 1,0 0-1,0 0 1,1 0-1,-1 0 1,0 0-1,0 0 1,1 0-1,-1 0 1,0 0-1,0 0 1,1 0-1,-1 0 0,0 0 1,0 0-1,0 1 1,1-1-1,-1 0 1,0 0-1,1 1 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1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10848,'0'0'17523,"10"2"-17222,8 0-3,1-1 0,27-1 0,6-1 901,61 8 1,-31-1-406,36 8-794,-112-12 0,1-1 0,-1-1 0,0 1 0,1-1 0,-1 0 0,1 0 0,-1-1 0,1 0 0,11-3 0,-18 3 22,1 1 1,-1-1-1,0 1 1,1-1-1,-1 1 0,0-1 1,0 1-1,1-1 0,-1 0 1,0 1-1,0-1 1,0 0-1,0 1 0,0-1 1,0 1-1,0-1 0,0 0 1,0 1-1,-1-2 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1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13168,'0'0'13222,"12"2"-12746,-7-1-451,21 4 634,0-1-1,52 0 1,-34-6 2,34-3 1376,-70 4-1866,1 0-1,-1-1 1,0 0-1,1-1 1,-1 0-1,13-6 1,6-12 849,-25 19-1413,0 1 1,-1-1 0,1 1 0,-1-1 0,0 1 0,1-1-1,-1 0 1,0 0 0,0 0 0,0 1 0,0-1 0,1-4-1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1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299 155 8840,'0'0'11210,"-8"-9"-10909,-11-16 107,-18-29 0,33 49-279,1 0 0,-1 1 0,0-1 0,0 1 0,0 0 0,-1 0 0,0 0 0,1 1 0,-11-6 0,13 8-79,-10-7 374,11 7-367,-1 0-1,1 0 1,-1 0 0,0 0-1,1 0 1,-1 0-1,0 0 1,0 0 0,0 1-1,0-1 1,0 1 0,0 0-1,0-1 1,0 1 0,0 0-1,-2 0 1,-2 0 119,0 0 0,0 0 1,1 1-1,-1 0 0,0 0 0,0 0 1,-8 3-1,11-2-118,-1 0 1,1 0 0,0 0-1,0 1 1,0-1-1,0 1 1,1-1 0,-1 1-1,1 0 1,0 0 0,-1 0-1,-1 5 1,-4 4 127,2 0 1,-1 1-1,2-1 0,-6 19 0,9-25-99,1 1-1,0 0 0,0 0 0,0 0 1,1 0-1,0 0 0,1 0 0,-1 0 0,1 0 1,3 10-1,3 17 188,-6-24-179,1 0 0,0-1-1,7 17 1,3 6 4,-9-22-37,0 0 0,1-1 0,9 16 0,-11-22-41,0 0-1,1 0 0,-1 0 0,1 0 0,-1-1 0,1 0 0,0 1 0,0-1 0,0 0 0,0 0 0,0 0 0,1-1 0,-1 1 0,6 1 0,7 1 79,0-1-1,0 0 1,0-1-1,1 0 1,31-3-1,83-14 773,-86 8-326,-37 5-378,1 0 0,-1 0 0,1 0 0,-1-1 0,0-1 0,15-7 0,-2 2 152,-19 8-321,0 1-1,-1-1 1,1 0-1,0 1 1,0-1-1,0 0 1,0 0-1,-1 0 1,1 0-1,0-1 1,-1 1-1,1 0 1,-1-1 0,0 1-1,1-1 1,-1 1-1,0-1 1,0 0-1,0 1 1,0-1-1,0 0 1,0 0-1,0 0 1,0-3-1,3-12-918,-3 12-3047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1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10952,'0'0'6823,"0"10"-6375,6 197 1711,8 71 244,-8-112-666,0-43 1993,4-151-3368,-2 3-269,-2 7-2,0 1 0,0-1 1,15-24-1,-2 10 20,2-5 58,2 0 1,51-62-1,-72 96-133,1 1-1,0-1 1,0 0 0,0 1-1,0 0 1,0 0 0,0 0-1,0 0 1,1 0 0,-1 0-1,1 1 1,-1 0 0,1 0-1,0 0 1,-1 0-1,1 0 1,0 1 0,5 0-1,-7 0-20,-1 0 0,1 1 0,-1-1-1,0 1 1,0 0 0,1-1 0,-1 1-1,0 0 1,0 0 0,0 0 0,0 0-1,0 0 1,0 0 0,0 0 0,0 0-1,0 0 1,0 0 0,0 0 0,-1 1 0,1-1-1,0 0 1,-1 1 0,0-1 0,1 0-1,-1 1 1,1 1 0,7 39 252,-7-33-193,-1-1 0,0 1 0,0 0 0,-1-1 0,0 1 0,0 0 1,-1-1-1,0 0 0,0 1 0,-1-1 0,0 0 0,-1 0 0,0 0 0,0-1 0,0 1 1,-11 12-1,10-15-50,1 0 43,-1 1 0,-1-1-1,-9 8 1,13-12-56,0 0 0,0 0 0,0 0 0,-1 0-1,1 0 1,0 0 0,0-1 0,-1 1 0,1-1 0,0 1 0,-1-1 0,1 0-1,0 0 1,-1 0 0,-4-1 0,7 1-11,0 0 0,-1 1 0,1-1 0,0 0 0,-1 0 0,1 0 0,-1 0 0,1-1 0,0 1 0,-1 0 0,1 0 0,0 0 0,-1 0 0,1 0 0,0 0 0,-1 0 0,1-1 0,0 1 0,-1 0 0,1 0 0,0-1 0,-1 1 0,1 0 0,0 0 0,0-1 0,-1 1 0,1 0 0,0-1 0,0 1 0,-3-6 0,3 6 0,0 0 0,0 0 0,-1 0 0,1 0 0,0 0 0,0-1 0,0 1 0,0 0 0,0 0 0,0 0 0,0 0 0,0 0 0,0 0 0,0 0 0,0-1 0,1 1 0,-1 0 0,0 0 0,0 0 0,0 0 0,0 0 0,0 0 0,0 0 0,0 0 0,0-1 0,0 1 0,0 0 0,0 0 0,0 0 0,0 0 0,1 0 0,-1 0 0,0 0 0,0 0 0,0 0 0,0 0 0,0 0 0,0 0 0,0 0 0,0 0 0,1 0 0,-1 0 0,0 0 0,0 0 0,0 0 0,0 0 0,0 0 0,0 0 0,0 0 0,1 0 0,-1 0 0,0 0 0,0 0 0,0 0 0,0 0 0,0 0 0,0 0 0,0 0 0,1 0 0,-1 0 0,0 0 0,0 0 0,0 0 0,17 4 0,19 8 0,-6 2 0,-1 0 0,-1 2 0,-1 2 0,0 0 0,37 34 0,-59-47 307,13 10-51,1-11-4863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1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9944,'0'0'10893,"11"3"-10521,6-1-108,0 0 0,0 0 1,26-2-1,51 2 898,-23 1-673,127 4 607,-58-1-199,-109-5-660,10 0 152,0-1-1,48-7 1,229-21 1029,-250 24-1140,-42 2-53,0 1 0,0 0 1,-1 2-1,34 6 0,10 0 550,-27-4-275,-28-2-275,0-1-1,0 0 1,0 0 0,0-1 0,22-5 0,-35 5-234,0 1 1,0 0-1,0 0 0,0-1 0,0 1 1,0-1-1,0 1 0,0-1 0,0 1 1,0-1-1,0 0 0,0 1 0,0-1 1,-1 0-1,1 0 0,0 0 0,-1 1 1,1-1-1,0 0 0,-1 0 0,1 0 1,-1 0-1,1 0 0,-1 0 1,0 0-1,1-2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2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168 139 9240,'0'0'10670,"-11"4"-10259,-35 15 5,42-17-336,1 1-1,-1 0 1,0-1 0,0 1 0,1 0 0,0 1 0,0-1 0,0 0 0,0 1 0,-3 5-1,-6 6 207,4-6-24,0 1 0,1 0 0,0 0 0,-9 19 0,14-25-163,0 0 0,0 0 0,1 1-1,-1-1 1,1 1 0,0-1 0,1 1-1,-1 0 1,1-1 0,0 1 0,0 0-1,0-1 1,1 1 0,-1 0-1,3 6 1,-1-7-17,0-1 0,0 0 0,0 0 0,0 1-1,0-1 1,1-1 0,0 1 0,-1 0 0,1-1 0,0 1-1,0-1 1,1 0 0,-1 0 0,5 2 0,-4-2-5,0 0 1,0 0-1,0 0 1,0-1-1,0 1 1,0-1-1,1 0 1,-1-1-1,1 1 0,-1-1 1,0 0-1,7 0 1,-2-3 21,1 0 0,-1 0 0,1 0 0,-1-2 0,0 1 0,-1-1 0,1 0 0,-1-1 0,0 0 0,0 0 0,10-12 0,8-9 436,37-56-1,-26 34 94,-30 41-434,-5 6-103,0 0 1,0 0-1,-1 0 0,1 0 0,0 0 1,-1-1-1,0 1 0,1-1 1,-1 1-1,0-1 0,1-4 0,-2 6 88,1 3-130,1-1 1,-1 1-1,0 0 0,0-1 1,0 1-1,0 0 1,-1-1-1,1 1 0,0 0 1,-1 0-1,1 0 0,-1 0 1,1 3-1,0 0 64,1 1-101,0 0 0,0-1 0,1 1-1,-1-1 1,1 0 0,0 0 0,1 0 0,0 0 0,-1 0 0,1-1-1,1 1 1,-1-1 0,1 0 0,-1-1 0,1 1 0,0-1 0,1 0-1,-1 0 1,0 0 0,1-1 0,0 0 0,-1 0 0,1-1 0,0 1-1,0-1 1,0 0 0,9 0 0,-5-1 3,1 0 1,-1-1-1,0 0 0,0-1 0,0 0 1,0 0-1,0-1 0,-1-1 0,1 1 1,-1-1-1,0-1 0,0 0 0,0 0 1,0-1-1,11-10 0,-12 8-15,0-1 0,0 0 0,0 0 0,-1 0 0,-1-1 0,7-13 0,-10 16 0,1 0 0,-1 0 0,-1-1 0,0 1 0,0-1 0,0 1 0,-1-1 0,0 0 0,0 0 0,-1-9 0,0 15 0,-1-1 0,1 0 0,-1 1 0,1-1 0,-1 1 0,0-1 0,0 0 0,0 1 0,0 0 0,-1-1 0,1 1 0,-1 0 0,1 0 0,-1-1 0,0 1 0,0 0 0,0 1 0,-3-4 0,4 5 37,-3-3 714,3-5-5536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4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5416,'0'0'9845,"-3"15"-9146,2-8-597,-14 97 1131,-1 307 4626,16-405-5646,1 1 0,-1-1 0,1 0 0,0 1 1,0-1-1,1 1 0,0-1 0,3 8 0,-3-12-143,-1 1 0,0-1 0,1 0 0,-1 0 0,1 0-1,-1 0 1,1 0 0,0 0 0,0 0 0,0-1 0,0 1 0,0-1 0,0 1 0,0-1 0,1 0 0,-1 0-1,0 0 1,1 0 0,-1 0 0,1-1 0,-1 1 0,1-1 0,2 1 0,18-1 262,-1-1 0,0-1 0,0-1 1,0-1-1,32-10 0,-46 12-525,46-17 1277,-50 18-1896,0-1-1,0-1 1,-1 1-1,1 0 1,6-7-1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2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9440,'0'0'17655,"10"-2"-17219,228-8 3003,-125 4-1694,-12 2-1701,-100 4-51,0-1 0,1 1 0,-1 0-1,1-1 1,-1 1 0,0-1 0,1 1 0,-1-1 0,0 1 0,0-1 0,1 0-1,-1 0 1,0 0 0,0 1 0,0-1 0,0 0 0,0 0 0,0-1-1,1-1 1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2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11760,'0'0'9167,"11"5"-8599,9 3 28,0-1-1,39 8 1,-30-10-175,3 2 1622,62 3-1,-85-10-2164,1 0 0,-1 0 0,1-1-1,-1-1 1,0 1 0,1-2 0,-1 1 0,0-1-1,0 0 1,-1-1 0,9-5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2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87 10152,'0'0'12061,"-10"-10"-11763,-2-3-189,3 3 17,1 1-1,-2 1 0,-11-10 1,18 16 24,0 0 0,-1 0-1,1 0 1,0 0 0,-1 0 0,0 1-1,1 0 1,-1-1 0,0 1 0,0 1 0,0-1-1,0 1 1,0-1 0,-5 1 0,2 1 28,0 0-1,0 0 1,1 0 0,-1 1 0,0 0 0,1 1 0,-11 5-1,4-1 19,0 0 0,1 1 0,1 1 0,-1 0-1,1 1 1,1 0 0,-12 14 0,20-20-171,-6 5 150,0 1 0,1 0 0,-8 16 1,13-22-133,0 0 0,1-1 1,0 1-1,0 0 0,0-1 1,0 1-1,1 0 0,-1 0 0,1 0 1,0 0-1,0 0 0,1-1 1,-1 1-1,1 0 0,1 5 0,0-4 23,0-1-1,0 1 0,1 0 0,0-1 1,-1 0-1,2 0 0,-1 0 1,0 0-1,1 0 0,0 0 0,-1-1 1,1 0-1,1 0 0,-1 0 0,0 0 1,1-1-1,6 3 0,10 4 281,0-1-1,37 8 0,-37-11-50,-3-1-265,-1 0-1,1-1 1,1-1 0,-1-1 0,0-1 0,0 0 0,0-1-1,0-1 1,0-1 0,0-1 0,0 0 0,-1-1 0,1-1-1,-1-1 1,29-15 0,-41 18-30,1 1 0,-1-1 0,0 0 0,0 0 0,-1-1 0,9-9 0,-7 6 887,0 1-1830,-4 1-3052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2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10544,'0'0'10201,"-8"12"-9616,-21 41-20,27-48-467,0 0-1,0 0 1,1 0 0,0 0-1,0 0 1,0 0-1,1 0 1,0 0-1,0 1 1,0-1-1,0 0 1,1 0 0,2 10-1,0-2 123,20 113 1380,6 45 304,-5 7 618,-18-114-467,-2-45-858,-3-24-1197,1-1 0,0 1 0,0-1 0,0 1 0,6-10 0,2-4 0,2-11 0,1 1 0,30-46 0,-35 62 0,1 1 0,1 1 0,0-1 0,0 2 0,1 0 0,1 0 0,-1 0 0,14-7 0,-18 13 0,-2 1 0,0-1 0,0 1 0,0 0 0,0 0 0,1 1 0,-1 0 0,1 0 0,-1 0 0,1 0 0,0 1 0,0 0 0,0 0 0,0 1 0,9 0 0,-13 0 0,-1 1 0,1 0 0,0 0 0,-1 0 0,1 0 0,0 0 0,-1 0 0,1 0 0,-1 0 0,0 1 0,1-1 0,-1 1 0,0-1 0,0 1 0,0-1 0,0 1 0,0 0 0,0-1 0,-1 1 0,2 2 0,-1 0 0,1 0 0,-1 0 0,0 0 0,0 0 0,0 1 0,0-1 0,-1 8 0,0-8 0,-1 0 0,0 0 0,0 0 0,0 0 0,0 0 0,-1 0 0,0-1 0,1 1 0,-1 0 0,-1-1 0,1 1 0,0-1 0,-1 0 0,-4 4 0,-3 2 0,-1 0 0,-22 14 0,18-13 0,10-7 0,1-1 0,-1 1 0,1-1 0,-1 0 0,0 0 0,0 0 0,0-1 0,0 0 0,0 0 0,-9 1 0,13-2 0,1 0 0,0 0 0,0 0 0,-1 0 0,1 0 0,0 0 0,0 0 0,-1 0 0,1 0 0,0 0 0,0 0 0,-1 0 0,1 0 0,0 0 0,0 1 0,-1-1 0,1 0 0,0 0 0,0 0 0,0 0 0,-1 1 0,1-1 0,0 0 0,0 0 0,0 0 0,0 1 0,0-1 0,-1 0 0,1 0 0,0 1 0,0-1 0,0 0 0,0 0 0,0 1 0,0-1 0,0 0 0,0 0 0,0 1 0,0-1 0,0 0 0,0 0 0,0 1 0,0-1 0,0 0 0,0 0 0,0 1 0,0-1 0,0 0 0,1 0 0,-1 1 0,0-1 0,0 0 0,0 0 0,0 1 0,0-1 0,1 0 0,-1 0 0,0 0 0,0 0 0,1 1 0,9 12 0,-10-13 0,7 7 0,2-1 0,-1 0 0,0 0 0,1-1 0,0 0 0,0 0 0,15 4 0,-15-5 0,17 8 0,-20-9 0,0 1 0,0-1 0,0-1 0,0 1 0,0-1 0,1 0 0,-1-1 0,1 1 0,-1-1 0,1-1 0,0 1 0,12-2 0,-12-2 993,-1 1-5959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2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8936,'0'0'11213,"10"4"-10849,30 12-4,-35-14-226,0 0 0,1-1 0,-1 0 0,0 0 0,0 0 0,6-1 0,5 2 237,6-1-40,0-1 1,0-1-1,1-1 0,-1-1 1,33-8-1,-19 2-2,-10 2-124,0 2 0,1 0 0,41-1 0,-15 3 53,-33 2-84,41 1 0,91 23 621,-103-13-421,0-3-1,0-2 0,91-1 1,426-43 1910,-500 30-1664,78-19-1,-86 15-376,-26 5-61,0-2 0,56-25 0,-71 27-126,7-1-40,2 0 1,-1 2 0,1 1-1,44-6 1,108 3 45,-114 8-46,97-14 0,-64 1-16,105 1 0,242-21 0,-380 19 0,-47 10 0,35-6 0,-44 11 0,-1-1 0,0-1 0,1 1 0,-1-1 0,9-3 0,-16 4 16,0 1-1,0 0 1,0 0 0,1 0 0,-1 0-1,0 0 1,0 0 0,0 0 0,0 0-1,0 0 1,1-1 0,-1 1 0,0 0-1,0 0 1,0 0 0,0 0 0,0-1-1,0 1 1,1 0 0,-1 0-1,0 0 1,0 0 0,0-1 0,0 1-1,0 0 1,0 0 0,0 0 0,0-1-1,0 1 1,0 0 0,0 0 0,0 0-1,0-1 1,0 1 0,0 0 0,0 0-1,0 0 1,0 0 0,0-1 0,0 1-1,-1 0 1,1 0 0,0 0-1,0-1 1,0 1 0,0 0 0,0 0-1,0 0 1,-1 0 0,1 0 0,0 0-1,0-1 1,0 1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3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0 660 10248,'0'0'7375,"11"-5"-6959,-10 5-401,15-6 231,-1-1 0,0 0 1,0-1-1,15-12 0,-18 10 132,-1 0 1,0-1-1,-1 0 1,0-1-1,0 0 1,-2-1-1,15-26 1,-13 24 95,-8 13-245,0-1-1,0 0 1,0 1 0,-1-1 0,1 0-1,-1 0 1,1-1 0,-1 1 0,0 0-1,1-5 1,4 32 974,-7 7-805,1-11-201,0-1 0,2 19 0,6 19 133,19 111 736,-19-136-784,2 0 0,16 34 1,-1-2 153,-23-57-308,0 0 0,1 0 0,0 0 0,1 0 0,-1-1 1,1 1-1,0-1 0,1 0 0,7 8 0,-11-13-111,-1-1-1,1 0 1,0 0 0,-1 1 0,1-1-1,-1 0 1,1 0 0,0 0-1,-1 0 1,1 1 0,0-1-1,-1 0 1,1 0 0,0 0-1,-1 0 1,1-1 0,0 1 0,-1 0-1,1 0 1,0 0 0,-1 0-1,1-1 1,-1 1 0,1 0-1,0-1 1,-1 1 0,1 0-1,-1-1 1,1 1 0,-1-1 0,1 1-1,-1-1 1,1 1 0,-1-1-1,0 1 1,1-1 0,-1 1-1,0-1 1,1 0 0,11-28 166,-10 26-146,19-71 119,22-148 0,-11 48-52,10-60-104,-38 214 0,-2 9 0,0 1 0,0 0 0,1-1 0,1 1 0,0 0 0,7-14 0,-8 19 0,-1 0 0,0 0 0,0 0 0,0 0 0,-1 0 0,1-6 0,1 0 0,-2 10 0,-1 1 0,1-1 0,0 1 0,-1 0 0,1 0 0,0-1 0,0 1 0,-1 0 0,1 0 0,0 0 0,0 0 0,-1 0 0,1 0 0,0 0 0,0 0 0,0 0 0,0 0 0,-1 0 0,57-1 0,-28 0 0,1 0 0,-1 3 0,38 5 0,-18 3 0,22 5 0,98 7 0,-93-15 0,14-1 0,270-24 0,-292 13 0,171-32 0,-82 9 0,81 1 0,-128 18 0,28-2 0,-88 7 0,71-15 0,-32 4 0,238-16 0,-129 15 0,-160 14 0,-1 1 0,0 2 0,1 1 0,54 11 0,-49-11-383,-29-2-3234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3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86 8136,'0'0'11198,"-11"9"-10706,1-1-339,1-2 67,0 1-1,1 0 1,0 0 0,0 1 0,0 0-1,1 0 1,-12 19 0,13-14 131,1-1 1,-1 2-1,2-1 1,0 0-1,0 1 1,-1 19-1,4-28-246,1 0 0,-1-1 0,1 1 0,1 0 0,-1 0 0,1-1 0,-1 1 0,1 0 0,1-1 0,-1 1 0,1-1 0,0 0 0,0 1 0,0-1 0,0 0-1,1 0 1,-1 0 0,1 0 0,0-1 0,0 1 0,1-1 0,5 5 0,-6-6-39,0-1-1,-1 1 1,1-1-1,1 0 0,-1 0 1,0 0-1,0 0 1,0-1-1,0 1 1,1-1-1,-1 0 1,0 1-1,1-2 0,-1 1 1,0 0-1,7-2 1,-5 1-4,0-1 1,0 1-1,0-1 0,-1 0 1,1 0-1,0-1 0,-1 1 1,0-1-1,1 0 0,3-4 1,13-14 219,-2-1 1,0-1-1,-1-1 1,-1 0-1,26-53 0,-19 24 676,-23 68-675,0 0-1,1 0 1,1 0 0,0-1 0,5 16 0,-5-24-283,1 1 0,0-1 0,0 0 0,1 0 0,-1 0 0,1-1 0,7 6 0,-10-9 0,1 0 0,-1 0 0,1-1 0,-1 1 0,1-1 0,0 0 0,-1 0 0,1 0 0,0 0 0,0 0 0,0-1 0,0 1 0,0-1 0,0 0 0,0 1 0,0-2 0,0 1 0,0 0 0,0 0 0,3-2 0,3-1 0,-1 0 0,1 0 0,-1-1 0,0 0 0,0 0 0,0-1 0,-1 0 0,0-1 0,0 1 0,0-2 0,0 1 0,8-12 0,-6 7 0,-2 0 0,1 0 0,-1-1 0,-1 0 0,0-1 0,-1 1 0,7-26 0,-11 35 0,-1 0 0,1 0 0,-1-1 0,0 1 0,0 0 0,0 0 0,0 0 0,-1-1 0,1 1 0,-1 0 0,0 0 0,0 0 0,0 0 0,0 0 0,-1 0 0,1 0 0,-1 0 0,0 0 0,0 1 0,0-1 0,0 1 0,-4-4 0,1 1 0,0 1 0,0 0 0,-1 0 0,1 0 0,-1 1 0,0 0 0,-1 0 0,1 0 0,-13-3 0,18 6 0,0 0 0,0 0 0,0 0 0,-1 1 0,1-1 0,0 0 0,0 0 0,0 1 0,-1-1 0,1 1 0,0-1 0,0 1 0,0-1 0,-2 2 0,-4 2 0,7 6 475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3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11760,'0'0'7258,"2"14"-6777,0-7-422,15 113 1297,-15-92-916,0-8 105,0-1 1,-2 1 0,-2 21 0,-1-1 3166,31-201-1834,-12 50-1021,-14 101-765,2-18 354,2 0 1,1 1-1,1-1 1,1 2-1,14-29 1,-23 53-447,1 0 0,0 1 0,0-1 1,0 1-1,0-1 0,0 1 0,0-1 0,0 1 0,0-1 1,1 1-1,-1 0 0,0 0 0,1 0 0,-1 0 0,1 0 1,0 0-1,-1 0 0,1 0 0,0 1 0,-1-1 0,1 0 1,0 1-1,0 0 0,-1-1 0,1 1 0,0 0 0,0 0 1,0 0-1,-1 0 0,4 1 0,-1 0 0,-1 0 0,0 1 0,0-1 0,0 1 0,0 0 0,0 0 0,0 0-1,-1 1 1,1-1 0,-1 0 0,1 1 0,-1 0 0,0-1 0,0 1 0,2 5 0,-1-3 0,-1 0 0,0 0 0,0 0 0,0 0 0,-1 1 0,0-1 0,0 1 0,0-1 0,0 1 0,-1 0 0,0-1 0,0 1 0,-1-1 0,0 1 0,0-1 0,-1 7 0,1-9 0,0 0 0,-1 1 0,1-1 0,0 0 0,-1 0 0,0 0 0,0 0 0,0 0 0,0 0 0,0 0 0,-1-1 0,1 1 0,-1-1 0,1 0 0,-1 0 0,0 0 0,0 0 0,0 0 0,0-1 0,0 1 0,-1-1 0,1 0 0,0 0 0,-1 0 0,1 0 0,0 0 0,-5-1 0,-11 3 0,16-2 0,0 0 0,-1-1 0,1 1 0,0-1 0,0 1 0,-1-1 0,1 0 0,0 0 0,0-1 0,0 1 0,-1-1 0,1 1 0,0-1 0,0 0 0,0 0 0,0-1 0,0 1 0,0-1 0,-5-3 0,10 2 0,0 0 0,0 0 0,0 1 0,0-1 0,0 0 0,0 1 0,5-5 0,-3 4 0,13-16-3981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3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10040,'0'0'9831,"11"-7"-9343,33-23 2,-42 29-424,-1 0 1,1 0-1,-1 0 0,1 0 1,-1 1-1,1-1 1,-1 0-1,1 1 1,0-1-1,0 1 1,-1 0-1,1-1 0,0 1 1,3 0-1,4-1 430,-7 1-417,0 0-1,-1 0 1,1 0 0,0 0 0,0 0 0,-1 0 0,1 0 0,0 1-1,-1-1 1,1 1 0,0-1 0,-1 1 0,1 0 0,0-1-1,-1 1 1,1 0 0,-1 0 0,0 0 0,1 0 0,-1 1 0,0-1-1,1 0 1,-1 0 0,0 1 0,0-1 0,0 1 0,0-1 0,0 1-1,-1-1 1,1 1 0,0 1 0,1 1 101,0 0-1,0 0 1,-1 0 0,1 0 0,-1 0-1,0 0 1,-1 0 0,1 0 0,-1 1-1,1-1 1,-1 0 0,-1 5 0,-2 3 178,-1 1 0,-1-1 0,0 0 1,-1 0-1,-9 14 0,3-5 48,-4 3 672,15-24-886,18 8 758,-12-8-864,0 0-1,0 0 0,-1 0 0,1-1 0,9-2 1,16-1 185,-3 2-271,-22 1 0,0 1 0,0-1 0,0 1 0,1 0 0,-1 0 0,0 1 0,0 0 0,6 1 0,-5 0 125,20 9 466,-13 3-5376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9648,'0'0'18938,"-5"13"-18532,-3 12 3,0 1-1,-5 44 1,10-37 226,1 0 0,3 1 1,6 54-1,-6-66-635,-1-19 0,0 1 0,0 0 0,0-1 0,1 1 0,0-1 0,-1 1 0,3 3 0,-4-27 987,-1-5-6149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4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11760,'0'0'5477,"15"5"-4729,0 0-527,-6-1-74,0-1 0,0-1 0,0 1 0,0-2 1,1 1-1,-1-1 0,1 0 0,15-2 0,22-5 1296,0-2 1,-1-2-1,49-18 0,-91 27-1312,0 0 0,-1 0 0,1 0-1,0 0 1,0 1 0,0-1 0,0 1-1,0 0 1,0 0 0,0 1 0,4 0 0,-5 0-144,-1 0 0,0 0 0,0 0 0,0 0 0,0 0 0,0 1 0,0-1 1,0 1-1,0-1 0,-1 1 0,1 0 0,-1 0 0,1-1 0,-1 1 1,1 0-1,-1 0 0,0 1 0,0-1 0,1 2 0,4 10-3587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3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14968,'0'0'6177,"10"-2"-5621,7-1-137,0 0 0,0 2 0,1 0 0,-1 0 0,18 3 0,3 2 805,0-2 0,73-5 0,-61 0-150,-31 3-388,-1-1 0,1-1 1,0-1-1,34-10 0,-43 10-600,0-1-1,1 0 0,-2-1 1,11-6-1,2-7-4205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3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9240,'0'0'13026,"-12"3"-12563,-75 13 894,76-13-1095,1 0 0,0 0 0,0 1 0,0 1 0,1-1 1,-1 2-1,-11 8 0,1 1 524,-35 35 0,51-46-688,2 0 1,-1 0-1,0 0 0,1 0 0,0 1 0,0-1 1,-3 9-1,-5 12 336,9-23-380,1 0 0,-1-1 0,1 1-1,0 0 1,-1 0 0,1 0 0,0 0 0,0 0 0,0 0 0,0 0-1,1 0 1,-1 0 0,0 0 0,1-1 0,0 1 0,-1 0-1,1 0 1,0 0 0,0-1 0,0 1 0,0 0 0,0-1 0,0 1-1,0-1 1,1 1 0,-1-1 0,0 0 0,1 1 0,2 1-1,1 1 69,0 0 0,1-1 0,-1 1-1,1-1 1,-1 0 0,1 0-1,0 0 1,7 1 0,-1-2-23,1 0 1,-1-1 0,1 0-1,-1-1 1,20-3-1,65-13 375,-93 15-472,59-23-2,-43 12 876,-10 3-5532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3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10344,'0'0'10375,"5"-11"-9885,-1 1-345,-1 0 80,1 0-1,1 1 0,0 0 0,0 0 0,0 0 0,1 0 0,9-9 0,27-5 1575,-42 22-1750,1 1 0,0-1-1,0 0 1,0 1 0,0-1 0,0 1 0,0-1-1,0 1 1,0-1 0,0 1 0,1 0 0,-1 0-1,0-1 1,0 1 0,0 0 0,0 0 0,0 0-1,1 0 1,-1 0 0,0 1 0,0-1 0,0 0 0,0 0-1,0 1 1,0-1 0,0 1 0,0-1 0,0 1-1,0-1 1,0 1 0,0 0 0,0-1 0,0 1-1,0 0 1,0 0 0,-1 0 0,1-1 0,0 1-1,-1 0 1,1 0 0,-1 0 0,1 0 0,-1 0 0,1 0-1,-1 0 1,1 1 0,-1-1 0,0 1 0,2 5 78,0 0 1,0 0-1,-1 0 1,0 0 0,-1 0-1,0 12 1,-1-8 75,-1 0-1,1-1 0,-2 1 1,0-1-1,0 1 0,-1-1 1,0 0-1,-10 17 0,13-26-183,0 0 0,1 0 0,-1 0 0,0 0 0,1 0 0,-1 0 0,1 1 0,0-1 0,-1 0 0,1 0 0,0 0 0,0 1 0,0-1 0,0 0 0,0 0 0,0 1 0,0-1-1,0 2 1,1-2 12,-1-1 0,1 1 0,-1-1 0,1 1 0,-1-1 0,1 1 0,-1-1 0,1 1 0,0-1 0,-1 0 0,1 1 0,0-1 0,-1 0 0,1 1 0,0-1 0,-1 0 0,1 0 0,0 0 0,-1 0 0,1 1 0,0-1 0,1 0 0,7-1 255,0 0 1,-1 0-1,1-1 0,10-3 1,-3 1-85,61-11-202,-56 13 739,-8 4-5818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3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12456,'0'0'5195,"-4"11"-4607,-23 76 1745,-27 163 0,37-181-1414,11-53-543,2 0 0,0 1 0,1 0 0,-1 25 1,-8 39 3734,9-71-2954,6-19 29,50-87-965,-32 55-95,3 0 1,47-63-1,-66 99-126,0 0 0,0 0 0,1 1 0,0 0 0,0 0 0,0 0 0,0 1 0,0 0 0,1 0 0,0 0 0,-1 1 0,1 0 0,10-1 0,-16 2 0,0 1 0,0 0 0,0 0 0,0-1 0,0 1 0,0 0 0,0 0 0,0 0 0,0 0 0,0 1 0,0-1 0,0 0 0,0 0 0,0 1 0,0-1 0,0 0 0,0 1 0,0-1 0,0 1 0,0-1 0,0 1 0,0 0 0,-1-1 0,1 1 0,0 0 0,0-1 0,-1 1 0,1 0 0,-1 0 0,1 0 0,-1 0 0,1 0 0,-1 0 0,1 0 0,-1-1 0,0 1 0,1 0 0,-1 2 0,1 0 0,-1 1 0,1-1 0,-1 0 0,0 1 0,0-1 0,-1 0 0,1 1 0,-1-1 0,1 0 0,-1 0 0,-2 4 0,0 0 0,0-1 0,0 1 0,-1-1 0,0 0 0,0 0 0,-1 0 0,0-1 0,0 0 0,0 0 0,-9 7 0,4-6 0,1 0 0,-1 0 0,-1-1 0,1 0 0,-22 6 0,9-2 0,21-3 0,12 0 0,154 61 0,-161-66 85,0 0 0,0 0 0,0 0 0,0-1 0,0 1 0,0-1 1,0 0-1,0 1 0,3-2 0,-4 1-427,-1 0 0,0 0-1,0-1 1,0 1 0,1 0 0,-1-1 0,0 1 0,0-1 0,0 1 0,0-1 0,0 0 0,0 1 0,1-2-1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4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13864,'0'0'12615,"11"0"-12124,35-1-22,-44 0-401,0 1-1,0 0 1,1 0 0,-1 1-1,0-1 1,0 0-1,0 1 1,0-1 0,0 1-1,0 0 1,0 0-1,0 0 1,0 0 0,-1 0-1,1 0 1,0 0 0,0 0-1,-1 1 1,1-1-1,-1 1 1,1-1 0,-1 1-1,0 0 1,0-1-1,0 1 1,0 0 0,0 0-1,0 0 1,0 0-1,0 0 1,-1 0 0,1 0-1,-1 0 1,1 0-1,-1 0 1,0 0 0,0 3-1,0 6 133,0 0 0,-1 1-1,-1-1 1,0 0 0,-3 13-1,3-18-70,-2 6 185,0 1 1,-11 19-1,-3 12 167,12-7-481,7-36 0,0-1 0,0 0 0,0 1 0,0-1 0,0 0 0,0 0 0,0 0 0,0 0 0,0 0 0,0 0 0,0 0 0,0 0 0,0 0 0,0 0 0,0-1 0,1 1 0,12-6 0,0 0 0,0-1 0,-1 0 0,13-10 0,12-5 0,-16 8 855,-10 6-5670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4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10544,'0'0'12167,"15"7"-11637,-14-6-522,10 4 92,1 0-1,-1-1 0,1 0 0,-1 0 0,1-2 0,0 1 0,0-1 0,1-1 0,16 0 1,23-4 307,206-18 1688,-202 12-1484,72-13 1023,-105 17-1079,0-2 0,-1 0 0,33-16 0,11-4 62,-51 22-462,-1 0 1,1-1 0,-1-1 0,-1 0-1,26-19 1,-38 26-156,-1 0 0,0-1 0,1 1 0,-1 0 0,0-1 0,1 1 0,-1 0 0,0-1 0,1 1 0,-1 0 0,1-1 0,-1 1 0,0 0 0,1 0 0,-1 0 0,1 0 0,-1-1 0,1 1 0,-1 0 0,1 0 0,-1 0 0,1 0 0,-1 0 0,1 0 0,-1 0 0,0 0 0,1 0 0,-1 0 0,1 1 0,-1-1 0,1 0 0,-1 0 0,1 0 0,-1 0 0,1 1 0,-1-1 0,0 0 0,1 1 0,-1-1 0,0 0 0,1 0 0,-1 1 0,0-1 0,1 1 0,-1-1 0,0 0 0,0 1 0,1-1 0,-1 1 0,0 0 0,7 30 0,-5-17 0,0 9-421,-2-16-3106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7736,'0'0'19942,"12"3"-19550,1 2-260,-9-4-88,1 1 1,0-1-1,-1 0 1,1 0-1,0 0 1,0 0-1,-1-1 1,1 0-1,0 0 1,0 0-1,0-1 1,-1 1-1,7-3 0,23-3 781,47-3-1,-52 7-383,-17 1-249,0 2 1,0-1 0,1 2-1,12 2 1,-14-2-46,0 0 0,1 0 0,-1-2 0,0 1 0,13-2 0,-15 0-147,-1 1 0,1 0 0,0 1 0,16 3 0,21 1 0,-40-5 692,6 0-5804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4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19079,'0'0'1035,"12"-2"-455,162-23 2121,-92 21-1075,-16 2-86,-52 1-1134,1 2 1,16 1-1,14 1 537,-42-3-879,0 1-1,0-1 1,0 1-1,0-1 1,0 1-1,0 0 1,2 2-1,4 0-3495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4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11856,'0'0'20762,"-10"12"-20636,-29 35-111,37-45-15,1-1 0,0 1 0,-1 0 0,1 0 0,0 0 0,0 0 0,1 0 0,-1 0 0,0 0 0,0 0 0,1 0 0,0 0 0,-1 0 0,1 0 0,0 0 0,0 1 0,0-1 0,1 4 0,-1 4 0,-1 76 0,3 99 0,3-132 0,-2-31 0,0 30 0,-3-49 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4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9848,'0'0'8801,"10"-3"-8515,34-12 4,-35 12-35,1 1 0,0 0 0,0 1 0,0 0 0,0 1 0,14 1 0,23-2 309,181-13 1213,-152 13-806,105-15 0,-118 7-437,110 0 1,-7 21 132,-20 0-122,-68-10-6,-1-2 1,139-20-1,-172 14-237,58-1 0,-15 1 68,-11-2-65,109-5 679,-144 14-737,-24 0-108,0-1 0,26-2 0,12-6-43,9-2 176,95-3 0,-19 7-272,60 2 0,-11-4 0,36-2 0,110 4 0,-186-3 0,271 0 0,-350 9 0,141 6 0,-96 0 0,-114-6 0,4 1 0,0-1 0,0 0 0,0 1 0,0-1 0,0-1 0,6 0 0,-11 1 20,0 0-1,0-1 1,0 1-1,1 0 1,-1 0-1,0 0 1,0 0-1,0 0 1,0 0-1,0 0 1,0-1-1,0 1 1,0 0 0,0 0-1,0 0 1,0 0-1,0 0 1,0-1-1,0 1 1,0 0-1,0 0 1,0 0-1,0 0 1,0 0-1,0 0 1,0-1 0,0 1-1,0 0 1,0 0-1,0 0 1,0 0-1,0 0 1,0 0-1,0-1 1,0 1-1,0 0 1,0 0-1,-1 0 1,1 0 0,0 0-1,0 0 1,0 0-1,0-1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4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13560,'0'0'4281,"7"11"-3704,23 36 14,-29-44-461,1 1 1,-1 0-1,0-1 1,0 1-1,0 0 1,0-1-1,-1 1 1,1 0-1,-1 0 1,0 0-1,0-1 1,-1 1-1,1 0 1,-1 0-1,0 0 1,0-1-1,0 1 1,-3 6-1,-1 4 408,-3 20 621,8-34-1159,0-1 1,0 1-1,0 0 1,0 0-1,0 0 1,0 0-1,0 0 1,0 0-1,0 0 0,-1 0 1,1 0-1,0 0 1,0 0-1,0 0 1,0 0-1,0 0 1,0 0-1,0 0 1,0 0-1,0 0 1,0 0-1,0 0 1,0 0-1,-1 0 1,1 0-1,0 0 1,0 0-1,0 0 1,0 0-1,0 0 1,0 0-1,0 0 1,0 0-1,0 0 1,0 0-1,0 0 1,0 0-1,0 0 1,-1 0-1,1 0 0,0 0 1,0 0-1,0 0 1,0 0-1,0 1 1,0-1-1,0 0 1,0 0-1,0 0 1,0 0-1,0 0 1,0 0-1,0 0 1,0 0-1,0 0 1,0 0-1,0 0 1,0 0-1,0 0 1,0 1-1,0-1 1,0 0-1,0 0 1,0 0-1,0 0 1,0 0-1,0 0 1,0 0-1,-3-9-329,3-7-2734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5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0 742 9648,'0'0'9399,"10"-2"-9099,33-7 18,-40 8-243,0 0 0,0 0 0,0 0 0,0-1-1,0 1 1,0-1 0,-1 0 0,1 1 0,0-1 0,-1-1 0,1 1 0,-1 0 0,4-5 0,7-6 470,-2 3-175,-10 8-128,1 1-1,-1-1 1,1 1 0,-1 0-1,1-1 1,-1 1-1,1 0 1,0 0 0,-1 0-1,3-1 1,4 6 894,-1 12-870,2 32 342,3 52 1,0 4-8,-4-49-378,26 141 592,-23-144-255,32 87-1,-9-59 603,-31-72-965,1 7 1487,-3-15-1681,0 0 0,0 0 0,0 0 0,0 0-1,1-1 1,-1 1 0,0 0 0,0 0 0,0-1 0,0 1 0,0-1 0,0 1 0,0-1-1,0 1 1,0-1 0,0 1 0,1-2 0,3-7-3,-1 0 0,0 0 0,-1 0 0,0 0 0,3-18 0,-3 13 0,48-232 0,-25 110 0,5-29 0,-18 91 0,-7 45 0,2-38 0,11-44 0,-15 76 0,10-34 0,0-1 0,2-26 0,-4 7 0,1 55 0,-2 7 0,-10 25-14,0 0-1,0 1 1,1-1 0,-1 0-1,0 0 1,1 1 0,-1-1-1,1 1 1,-1 0-1,1-1 1,0 1 0,0 0-1,-1 0 1,1 0 0,0 0-1,0 0 1,4-1 0,2 0-57,0-1 0,-1 2-1,17-3 1,21 7-63,-7 0 43,-16-1 30,0 0-1,37 9 1,6 1-32,196 3-142,-186-12 245,51-3 67,-35-4-50,35-4-72,72-4 133,20 10-126,-123 8 26,52 1 142,-81-4-112,26-1-5,69 2 122,-129-2-95,2 0 3,-1-1 0,54-5 0,-57 0-21,59-8 69,103-2 0,121 8-59,-115-6-20,-69 1 124,0 0 69,66-1-182,-79 6 73,15-6-96,-24 5 0,-71 2 0,-15 2 0,29 0 0,61-1 0,-102 3 0,1 1 0,0-1 0,-1-1 0,17-4 0,46-6 0,-62 10 0,0 0 0,0 1 0,0 1 0,0-1 0,17 3 0,3-1 0,194-7 0,-222 6 0,15 0 0,0 1 0,28 4 0,-15-1 0,16 4 0,-40-7 0,0 0 0,-13 4 0,-5-2-4041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5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8840,'0'0'13001,"12"-3"-12541,20-5-14,0 1 1,60-3 0,52 4 727,166-16 2105,-294 21-2856,-10 0-43,1 0 0,-1 0 0,1 0 0,6-3-1,-12 4-396,-1 0 0,0 0-1,0-1 1,0 1-1,1 0 1,-1-1-1,0 1 1,0 0-1,0 0 1,0-1-1,1 1 1,-1 0 0,0-1-1,0 1 1,0 0-1,0-1 1,0 1-1,0 0 1,0-1-1,0 1 1,0 0 0,0-1-1,0 1 1,0 0-1,0-1 1,0 1-1,-1 0 1,1-1-1,0 1 1,0 0-1,0 0 1,0-1 0,-1 1-1,1 0 1,0-1-1,0 1 1,0 0-1,-1 0 1,1 0-1,0-1 1,0 1 0,-1 0-1,1 0 1,0 0-1,-1 0 1,1-1-1,0 1 1,-1 0-1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5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9648,'0'0'20927,"-3"11"-20526,-2 5-155,0 0-1,2 1 0,0 0 1,0 17-1,-2 30 35,2-36-188,2 0 0,2 32 0,2 24-92,2 16 0,1-62 0,-1-8 0,0 41 0,-4-65 432,2-10 109,1-8-3668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5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8936,'0'0'15718,"1"11"-15213,-5 125 1329,-2-25-131,6-94-1286,0 0 0,2 19 1,1 12 349,4 39 1194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7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12864,'0'0'10942,"10"1"-10406,28 3 1055,40-3 0,0-2 128,74-8 968,1-15-1858,-126 16 32,-13 1-5706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8:0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24 8136,'0'0'16978,"-11"9"-16546,-98 65 1169,99-68-1378,1 0-1,0 1 1,1 0 0,0 1-1,0 0 1,1 0 0,0 0-1,0 1 1,1 0 0,0 1-1,1-1 1,-6 13 0,10-16-134,0 1 0,0-1 1,0 1-1,1 0 0,0-1 0,0 1 1,1 0-1,-1-1 0,2 1 1,-1-1-1,1 1 0,0-1 0,0 0 1,0 1-1,6 8 0,-5-10-17,0 1 0,-1-1-1,2 0 1,-1-1-1,1 1 1,-1-1 0,1 1-1,1-1 1,-1 0-1,0-1 1,1 1-1,0-1 1,0 0 0,0 0-1,0 0 1,0-1-1,10 3 1,-11-4-72,0-1 0,0 0 0,0 0 0,0 0 0,0-1 0,0 1 0,0-1 0,0 0 0,0 0 0,0 0 0,-1-1 0,1 1 0,0-1 0,-1 0 0,6-4 0,5-4 0,-1 0 0,16-17 0,-23 22 0,5-7 0,-1 1 0,-1-1 0,0-1 0,0 0 0,10-21 0,-19 32 0,2 0 0,-1 0 0,0 0 0,0-1 0,-1 1 0,1 0 0,0-1 0,-1 1 0,1-1 0,-1-2 0,1 7 0,-1 0 0,1 0 0,0 0 0,0 0 0,0 0 0,0-1 0,0 1 0,0 0 0,0 0 0,0-1 0,1 1 0,2 2 0,22 18 0,-19-17 0,0-1 0,0 0 0,0-1 0,0 1 0,0-1 0,1-1 0,-1 0 0,1 0 0,0 0 0,0-1 0,0 0 0,-1 0 0,1-1 0,12-1 0,-14 1 0,0-1 0,0 0 0,-1 0 0,1-1 0,-1 1 0,1-1 0,-1-1 0,1 1 0,-1-1 0,0 1 0,0-2 0,0 1 0,-1 0 0,1-1 0,-1 0 0,0 0 0,0 0 0,0-1 0,-1 1 0,6-9 0,-3 4 0,-1-1 0,0 0 0,0 0 0,-1 0 0,0 0 0,0-1 0,-2 1 0,1-1 0,-1 0 0,0-13 0,-2 15 0,0 0 0,-1-1 0,-1 1 0,-3-14 0,5 21 0,-1 0 0,0 0 0,1-1 0,-1 1 0,0 0 0,0 0 0,0 0 0,0 0 0,0 0 0,-1 0 0,1 0 0,-1 1 0,1-1 0,-1 0 0,0 1 0,1-1 0,-1 1 0,0 0 0,0 0 0,0-1 0,0 1 0,0 0 0,-3 0 0,2-1 730,-6 0-858,7 0-1386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8:0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5 162 11952,'0'0'10033,"1"11"-9501,0 34 478,-4 60 1,0-72 3,2-1 0,1 1 0,6 47 0,-5-67-576,4 9 1057,-5-19-321,-1-12-116,-3-44-1058,3 40 0,0 1 0,0-1 0,1 0 0,1 0 0,0 1 0,0-1 0,5-14 0,-2 11 0,-1-1 0,2-19 0,7-29 0,46-118 0,-57 180 0,-1 1 0,1-1 0,0 1 0,0-1 0,0 1 0,0-1 0,0 1 0,1 0 0,-1-1 0,1 1 0,0 0 0,-1 0 0,1 0 0,0 0 0,0 1 0,0-1 0,0 0 0,3-1 0,-3 3 0,0-1 0,1 1 0,-1 0 0,0 0 0,0 0 0,0 0 0,0 1 0,1-1 0,-1 0 0,0 1 0,0-1 0,0 1 0,0 0 0,0 0 0,0 0 0,0 0 0,0 0 0,-1 0 0,1 1 0,0-1 0,3 3 0,2 4 0,1 0 0,12 17 0,-18-23 0,2 3 0,-1 0 0,0 0 0,1 1 0,-2-1 0,1 1 0,0-1 0,-1 1 0,0 0 0,2 11 0,-4-15 0,0 1 0,0-1 0,0 1 0,0-1 0,-1 1 0,1-1 0,-1 0 0,1 1 0,-1-1 0,0 0 0,0 1 0,0-1 0,0 0 0,0 0 0,0 0 0,-1 0 0,1 0 0,-1 0 0,1 0 0,-1 0 0,0 0 0,0-1 0,0 1 0,0-1 0,0 0 0,0 1 0,-3 0 0,-3 1 0,0 0 0,0-1 0,0 0 0,0 0 0,0-1 0,-1 0 0,1 0 0,0-1 0,-9-1 0,-37 4 0,53-3 0,-1 1 0,-1-1 0,1 1 0,0-1 0,-1 0 0,1 1 0,0-1 0,-1-1 0,1 1 0,-1 0 0,1 0 0,0-1 0,-1 1 0,1-1 0,0 0 0,0 0 0,-3-1 0,5 2 0,0 0 0,0-1 0,-1 1 0,1 0 0,0-1 0,0 1 0,0 0 0,0 0 0,0-1 0,-1 1 0,1 0 0,0-1 0,0 1 0,0 0 0,0-1 0,0 1 0,0 0 0,0-1 0,0 1 0,0 0 0,0-1 0,0 1 0,0 0 0,1-1 0,-1 1 0,0 0 0,0-1 0,0 1 0,0 0 0,0-1 0,1 1 0,-1 0 0,0 0 0,0-1 0,0 1 0,1 0 0,-1-1 0,10-9 0,4-2-4029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8:0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9848,'0'0'13126,"10"-1"-12798,73-14 897,-81 15-1158,-1-1 1,1 1-1,0-1 0,0 1 0,0 0 0,0 0 0,0 0 1,0 0-1,0 0 0,0 0 0,0 0 0,-1 1 1,1-1-1,0 1 0,0-1 0,0 1 0,0 0 0,-1 0 1,1 0-1,0 0 0,-1 0 0,1 0 0,-1 0 0,1 0 1,-1 1-1,0-1 0,1 0 0,-1 1 0,0 0 1,0-1-1,0 1 0,0-1 0,0 1 0,0 0 0,-1 0 1,1 0-1,0-1 0,-1 1 0,0 0 0,1 0 0,-1 0 1,0 0-1,0 0 0,0 0 0,0 0 0,-1 2 0,-1 7 101,-1 0 0,0-1-1,0 1 1,-1-1-1,-1 0 1,0-1 0,0 1-1,-1-1 1,-12 16-1,-5-4 1313,43-21-958,43-9-119,-46 5-238,0 1 1,0 1 0,0 1 0,0 0-1,33 4 1,-44-2 198,9 1-218,-6-8-4664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8:0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0 8840,'0'0'17525,"-7"13"-17275,0 0-173,2-4-28,1-1 1,-1 0-1,0-1 1,0 1 0,-1-1-1,0 0 1,-11 9 0,-176 178 1191,61-28-388,101-124-469,8-6 288,1 2 1,1 0-1,-24 67 0,36-81-588,-2 0 0,0 0 0,-2-1-1,0-1 1,-32 41 0,14-19-84,24-30 868,6-4-5756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8:0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31 17271,'0'0'2808,"-10"-4"-2481,4 2-300,-7-3 236,0 1-1,0 0 0,0 0 1,-1 1-1,-23-1 0,-30 6 1257,61-1-1384,-1 0 0,1 1 1,0 0-1,0 1 0,0-1 0,0 1 1,0 0-1,1 1 0,-1 0 1,1-1-1,0 2 0,-5 4 0,-25 17 595,28-20-579,0 1 1,1-1-1,0 1 1,0 1-1,0-1 1,1 1-1,0 0 1,1 0-1,0 1 1,0-1-1,1 1 1,-3 10-1,5-14-68,-1 0 0,1 0 0,0 0-1,1 1 1,-1-1 0,1 0 0,0 1 0,1-1 0,-1 0-1,1 1 1,0-1 0,1 0 0,-1 0 0,1 0-1,0 0 1,0 0 0,0 0 0,1 0 0,3 4 0,-2-4-5,0 1 0,1-1 1,-1 0-1,1 0 0,1-1 1,-1 1-1,0-1 1,1 0-1,0-1 0,0 1 1,0-1-1,1-1 0,-1 1 1,8 1-1,9 1 190,1-1 0,0-2 1,0 0-1,37-3 0,-19 1 268,25 12-469,-56-11 563,2-1-972,-4-8-4034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44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0 182 10448,'0'0'1288,"75"-27"-808,22-3 0,13 0 8,9 6-72,0 8 0,12 10 16,-4-6 0,-8-11-72,6 15 8,-6 8-88,-4-6 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4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12456,'0'0'2808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8:0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10040,'0'0'12574,"11"-11"-12174,35-33-13,-41 40-211,-1 0 1,1 0 0,0 0-1,0 0 1,10-4-1,-14 7-90,1 0 0,0 1-1,0-1 1,-1 1 0,1 0-1,0-1 1,0 1 0,-1 0 0,1 0-1,0 0 1,0 0 0,0 1-1,-1-1 1,1 0 0,3 2-1,-4-2-49,0 1 0,-1 0-1,1-1 1,0 1 0,0 0-1,-1-1 1,1 1 0,-1 0-1,1 0 1,-1 0 0,1 0 0,-1 0-1,1-1 1,-1 1 0,0 0-1,1 0 1,-1 0 0,0 0-1,0 0 1,0 0 0,0 0-1,0 0 1,0 0 0,0 0 0,0 0-1,0 2 1,-6 31 269,5-27-196,-1 2 28,-1 1 0,1-1 0,-2 0 0,1 0 0,-1-1 1,-1 1-1,1-1 0,-8 9 0,12-16-95,-1 0 0,0 0 0,0 0 0,0 0 0,1 1-1,-1-1 1,0 0 0,1 0 0,-1 0 0,1 1 0,0-1 0,-1 0 0,1 0-1,0 1 1,0-1 0,0 0 0,0 1 0,0-1 0,0 0 0,0 1 0,0-1 0,0 0-1,1 0 1,0 3 0,0-3-1,0 1-1,0-1 1,1 0 0,-1 1-1,0-1 1,1 0-1,-1 0 1,1 0 0,0 0-1,-1 0 1,1 0 0,0 0-1,-1 0 1,5 0-1,5 2 278,1-1-1,0 0 0,-1-1 0,18 0 1,-21-1-146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8:1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8744,'0'0'15994,"-1"13"-15529,-2 28-188,-11 204 2338,14 175 2049,-1-417-4664,0-1 0,1 1 0,-1-1 0,0 1 0,-1-1 0,1 0 0,0 1 0,-1-1 0,1 0 0,-1 0 0,0 0 0,1 0 0,-1 0 0,0-1 0,-4 3 0,5-3 0,-19 26 0,10-12 0,18-86 0,5 12 0,35-98 0,-41 140 0,1 0 0,0 0 0,21-30 0,-23 39 0,0 0 0,1 0 0,0 0 0,0 1 0,1 0 0,-1 1 0,2 0 0,14-9 0,-20 13 0,-1 1 0,0 0 0,1 0 0,-1 0 0,1 0 0,0 0 0,-1 1 0,1-1 0,0 1 0,-1 0 0,1 0 0,0 0 0,-1 0 0,1 0 0,0 0 0,-1 1 0,1-1 0,0 1 0,-1 0 0,1 0 0,-1 0 0,1 0 0,-1 0 0,0 1 0,1-1 0,-1 1 0,0-1 0,0 1 0,0 0 0,0 0 0,0 0 0,-1 0 0,1 0 0,0 0 0,-1 0 0,0 1 0,1-1 0,0 5 0,2 0 0,-1 0 0,-1 0 0,0 0 0,0 1 0,0-1 0,-1 1 0,0-1 0,0 1 0,-1 0 0,0-1 0,0 1 0,-3 11 0,2-13 0,-1 1 0,-1-1 0,1 0 0,-1 0 0,0 0 0,-1 0 0,1-1 0,-1 1 0,0-1 0,-1 0 0,1 0 0,-1 0 0,0-1 0,0 0 0,0 0 0,-1 0 0,1 0 0,-1-1 0,0 0 0,0 0 0,0-1 0,-7 3 0,12-5 0,-1 0 0,1 0 0,0 1 0,0-1 0,-1 1 0,1-1 0,0 1 0,0-1 0,0 1 0,0 0 0,-1-1 0,1 1 0,0 0 0,0 0 0,1 0 0,-1 0 0,0 0 0,-1 1 0,2-1 0,0 0 0,1 0 0,-1 0 0,0 0 0,1 0 0,-1 0 0,1 0 0,-1 0 0,1 0 0,0 0 0,-1 0 0,1 0 0,0 0 0,0-1 0,0 1 0,-1 0 0,1 0 0,1 0 0,11 9 0,0-1 0,1-1 0,0 0 0,15 7 0,-1-1 0,50 29 0,-78-43 33,1 1 0,0-1 0,-1 0 0,1 0 0,-1 1 0,1-1 0,0 0 0,-1 0 0,1 0 0,0 0 0,-1 1 0,1-1 0,0 0 0,-1 0 0,1 0 0,0 0 0,-1-1 0,1 1 0,0 0 0,-1 0-1,1 0 1,0-1 0,-1 1 0,1 0 0,1-1 0,4-8-4859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8:1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8936,'0'0'18090,"10"-7"-17701,-2 1-288,-1 0 104,0 0-1,0 1 1,1 0 0,0 0 0,0 1-1,0 0 1,16-6 0,-23 10-155,0 0 0,0 0 0,1 0 0,-1-1 0,0 1 0,0 1 0,0-1 0,0 0 1,0 0-1,0 0 0,0 1 0,0-1 0,0 0 0,0 1 0,0-1 0,0 1 0,0-1 0,0 1 0,0 0 0,0-1 1,0 1-1,0 0 0,-1 0 0,1-1 0,0 1 0,-1 0 0,1 0 0,0 0 0,-1 0 0,1 0 0,-1 0 0,0 0 1,1 0-1,-1 0 0,0 0 0,1 0 0,-1 0 0,0 0 0,0 1 0,0-1 0,0 0 0,0 2 0,0 5 96,-1 0 0,1 0 0,-1 0 0,-3 10 0,4-17-119,-3 14 60,-1 0 0,0 0 0,-2-1 0,1 0 0,-2 0-1,0 0 1,-9 13 0,-7 6-87,23-33 0,-1 1 0,1-1 0,0 0 0,0 0 0,0 0 0,-1 1 0,1-1 0,0 0 0,0 0 0,0 1 0,0-1 0,0 0 0,0 0 0,-1 1 0,1-1 0,0 0 0,0 0 0,0 1 0,0-1 0,0 0 0,0 0 0,0 1 0,0-1 0,0 0 0,0 1 0,0-1 0,0 0 0,0 0 0,1 1 0,-1-1 0,0 0 0,0 0 0,0 1 0,0-1 0,0 0 0,0 0 0,1 0 0,-1 1 0,0-1 0,0 0 0,0 0 0,1 0 0,-1 1 0,0-1 0,0 0 0,1 0 0,-1 0 0,0 0 0,0 0 0,1 0 0,-1 1 0,0-1 0,0 0 0,1 0 0,-1 0 0,0 0 0,0 0 0,1 0 0,-1 0 0,0 0 0,1 0 0,-1 0 0,0-1 0,0 1 0,1 0 0,18-1 0,98-22 0,-97 18 856,-20 4-1056,1 1-1,-1 0 0,0 0 0,1 0 0,-1-1 0,0 1 0,1 0 0,-1 0 0,0-1 0,1 1 1,-1 0-1,0-1 0,1 1 0,-1-1 0,0 1 0,0 0 0,1-1 0,-1 1 0,0-1 0,0 1 0,0 0 1,0-1-1,0 0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08:2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 7832,'0'0'13226,"-11"8"-12818,-78 56 372,-66 53 712,71-53-889,-52 35 513,95-73 191,-61 53 0,90-69 211,3-4 581,9-6-2081,0 0-1,0 0 0,1 0 0,-1 0 1,0 0-1,0 0 0,0 0 1,0 0-1,0 0 0,0 0 0,0 0 1,0 0-1,0 0 0,0 0 0,0 0 1,0 0-1,0 0 0,0 0 0,0 1 1,0-1-1,0 0 0,0 0 1,0 0-1,0 0 0,0 0 0,0 0 1,0 0-1,0 0 0,0 0 0,0 0 1,0 0-1,0 0 0,0 0 1,0 0-1,0 0 0,0 0 0,0 1 1,0-1-1,0 0 0,0 0 0,0 0 1,0 0-1,0 0 0,0 0 0,0 0 1,0 0-1,0 0 0,0 0 1,0 0-1,0 0 0,0 0 0,0 0 1,0 0-1,0 0 0,0 0 0,0 0 1,0 0-1,0 0 0,0 0 1,-1 0-1,1 0 0,17 2-17,0 0 0,28 6 0,-25-3 0,150 38 0,-137-31 0,-1 1 0,60 34 0,-16-8 0,-50-25 0,-2 0 0,0 1 0,0 2 0,38 35 0,-58-49 0,-1-1 0,1 1 0,-1-1 0,1 0 0,0 0 0,-1 0 0,1 0 0,0-1 0,6 2 0,-10-4 0,1 0 0,-1 1 0,1-1 0,-1 0 0,0 0 0,1 0 0,-1 1 0,0-1 0,0 0 0,0 0 0,0 0 0,0 1 0,0-1 0,0 0 0,0 0 0,0 0 0,0 0 0,0-9 0,4-10-283,0 0 0,11-27 0,-11 33-2803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03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502 89 9744,'0'0'10201,"-11"-9"-9836,-36-29-4,42 35-230,0-1-1,0 1 1,0 0 0,0 0-1,-1 0 1,1 1-1,-11-3 1,-1-1 235,6 3 14,0 1 1,-1 0-1,1 0 1,-1 1-1,-18 1 1,21 0-218,0 1 1,-1 0 0,1 0 0,0 1-1,0 0 1,0 1 0,0 0 0,0 1-1,0-1 1,1 1 0,0 1 0,0 0-1,0 0 1,1 1 0,-1-1 0,-7 10 0,-7 6 118,8-8-85,1 0-1,1 0 1,0 1-1,-12 20 1,18-25-77,1 1 0,0 0 0,1 0 0,0 1 0,0-1 1,1 1-1,-2 12 0,5-19-77,-1 1 1,1 0-1,0 0 0,0 0 1,0 0-1,1-1 0,-1 1 1,1 0-1,1 0 1,-1-1-1,0 1 0,1-1 1,0 1-1,0-1 1,1 1-1,-1-1 0,1 0 1,5 5-1,80 77 536,-76-72-516,0-1 0,1 0-1,1-2 1,-1 1 0,2-2 0,0 1 0,0-2 0,1 0 0,0-1 0,20 7 0,-24-13-39,-1 0 0,1 0 0,-1-2 1,1 1-1,0-2 0,-1 1 0,1-1 0,-1-1 0,18-5 1,-9 2 2,0-2 0,0 0 0,-1-1 0,26-15 0,108-83 184,-82 54-150,-46 33 6,-2-2 1,41-45-1,-63 64-61,14-22 107,-6 7 57,-9 17-169,1 0 1,-1 0 0,0 0 0,0-1-1,0 1 1,0 0 0,0 0 0,0 0-1,0 0 1,0-1 0,0 1 0,0 0-1,0 0 1,0 0 0,0-1 0,0 1-1,0 0 1,0 0 0,0 0 0,0 0-1,0-1 1,0 1 0,0 0 0,0 0-1,0 0 1,0-1 0,0 1-1,-1 0 1,1 0 0,0 0 0,0 0-1,0 0 1,0-1 0,0 1 0,0 0-1,-1 0 1,1 0 0,0 0 0,0 0-1,0 0 1,0 0 0,-1 0 0,1-1-1,0 1 1,0 0 0,0 0 0,-1 0-1,1 0 1,0 0 0,0 0 0,-1 0-1,-11 2 58,-4 9-59,-11 6 0,-31 27 0,52-38 0,-1 0 0,1 1 0,0-1 0,0 1 0,1 0 0,0 0 0,0 1 0,1 0 0,-6 12 0,9-15 0,0-1 0,0 1 0,0 0 0,1-1 0,0 1 0,0-1 0,0 1 0,0 0 0,1-1 0,0 1 0,0-1 0,0 1 0,1-1 0,-1 0 0,1 1 0,0-1 0,5 8 0,1 1 0,1-1 0,0 0 0,22 22 0,-29-32 0,0 0 0,0-1 0,0 1 0,0-1 0,0 1 0,0-1 0,0 0 0,0 0 0,0 0 0,1 0 0,-1 0 0,0 0 0,1-1 0,-1 1 0,1-1 0,-1 0 0,0 0 0,1 1 0,-1-2 0,1 1 0,3-1 0,-2 0 0,0 0 0,1-1 0,-1 1 0,0-1 0,0 0 0,-1 0 0,1-1 0,0 1 0,-1-1 0,1 0 0,4-5 0,-3 3 0,-1-1 0,1 1 0,-1-1 0,0 0 0,0 0 0,-1-1 0,3-7 0,-4 10 0,-1 0 0,0 0 0,0 0 0,0 0 0,0 0 0,-1 0 0,1 0 0,-1 0 0,0 0 0,0-1 0,-1 1 0,0-4 0,0 4 0,0 0 0,-1 0 0,1 0 0,-1 0 0,0 0 0,0 1 0,0-1 0,0 1 0,-1-1 0,1 1 0,-1 0 0,0 0 0,-5-4 0,3 3 0,-1 1 0,0 0 0,0 0 0,-1 0 0,1 0 0,0 1 0,-10-2 0,-14-5 0,29 9 0,0-1 0,0 1 0,0 0 0,0 0 0,0-1 0,1 1 0,-1 0 0,0-1 0,0 1 0,0-1 0,1 1 0,-1-1 0,0 1 0,1-1 0,-1 0 0,0 1 0,1-1 0,-1 0 0,1 0 0,-1 1 0,1-1 0,-1 0 0,1 0 0,-1 0 0,1 1 0,0-2 0,1 0 0,1 1 0,0 0 0,0 0 0,0 0 0,0 0 0,0 0 0,0 0 0,0 0 0,0 1 0,4-1 0,-1-1 0,51-15 0,61-12 0,-109 28 0,-1 0 0,1 0 0,0 1 0,0-1 0,-1 2 0,1-1 0,13 3 0,-17-2 0,0 0 0,-1 1 0,1-1 0,-1 0 0,1 1 0,-1 0 0,0 0 0,0 0 0,0 0 0,0 1 0,0-1 0,0 1 0,-1-1 0,1 1 0,-1 0 0,0 0 0,4 6 0,-1 3 0,-1-1 0,-1 0 0,1 1 0,-2 0 0,0 0 0,0 0 0,-1 0 0,0 0 0,-1 0 0,-1 0 0,-3 23 0,3-29 0,0-1 0,0 1 0,1 0 0,0 0 0,0 0 0,3 11 0,24-41 0,3-21 0,-25 37 0,0-1 0,0 1 0,1 0 0,0 1 0,11-12 0,3 0 0,14-14 0,-32 32 0,0-1 0,-1 1 0,1 0 0,0 0 0,0 0 0,0 0 0,0 0 0,0 0 0,0 1 0,0-1 0,0 1 0,1-1 0,-1 1 0,0 0 0,0 0 0,3 0 0,-3 0 0,-1 1 0,1-1 0,-1 1 0,1-1 0,-1 1 0,0 0 0,1 0 0,-1 0 0,0 0 0,0 0 0,1 0 0,-1 0 0,0 0 0,0 0 0,0 1 0,1 1 0,13 28 0,-4-9 0,-1-7 0,-4-5 0,0-1 0,1 1 0,10 10 0,-15-18 0,1 0 0,-1 0 0,1 0 0,-1 0 0,1 0 0,0-1 0,-1 1 0,1-1 0,0 0 0,0 0 0,0 0 0,0 0 0,1 0 0,-1 0 0,0-1 0,4 0 0,-6 0 0,8 1 0,0-1 0,0-1 0,0 0 0,0 0 0,14-4 0,-15 4 0,0-1 0,0 2 0,0-1 0,0 1 0,10 1 0,0-1 0,51 0 0,-66-1 0,0-1 0,-1 0 0,1 0 0,-1 0 0,0 0 0,1 0 0,-1 0 0,0-1 0,0 1 0,-1-1 0,1 0 0,0 1 0,1-4 0,1-2 0,5-8 0,-1 0 0,-1 0 0,0 0 0,7-31 0,-7 25 0,18-42 0,-25 63 0,0 0 0,0 0 0,1 1 0,-1-1 0,0 0 0,1 1 0,-1-1 0,1 1 0,-1-1 0,1 0 0,-1 1 0,1-1 0,-1 1 0,1-1 0,-1 1 0,1 0 0,0-1 0,-1 1 0,1 0 0,0-1 0,-1 1 0,1 0 0,0 0 0,-1-1 0,1 1 0,1 0 0,-1 0 0,0 1 0,1-1 0,-1 0 0,0 1 0,0 0 0,0-1 0,0 1 0,0-1 0,0 1 0,-1 0 0,1 0 0,0-1 0,0 1 0,0 0 0,0 1 0,3 4 0,-1-1 0,1 1 0,-1 0 0,-1-1 0,4 10 0,3 19 0,7 66 0,-13-70 0,2 0 0,1 0 0,12 36 0,-17-64 0,-1-1 0,0 0 0,0 0 0,1 0 0,-1 0 0,1 0 0,-1 0 0,1 0 0,-1-1 0,1 1 0,0 0 0,-1 0 0,1 0 0,0 0 0,-1-1 0,1 1 0,0 0 0,0-1 0,0 1 0,0-1 0,0 1 0,0-1 0,0 1 0,0-1 0,0 1 0,0-1 0,0 0 0,0 0 0,0 0 0,0 1 0,0-1 0,0 0 0,0 0 0,0-1 0,0 1 0,1 0 0,-1 0 0,0 0 0,0-1 0,0 1 0,0 0 0,0-1 0,0 1 0,0-1 0,-1 1 0,1-1 0,0 0 0,1-1 0,3-1 0,-1-1 0,1 0 0,-1 0 0,0 0 0,0-1 0,-1 0 0,6-8 0,8-16 0,16-34 0,15-59 0,-44 110 0,-4 11 0,1 0 0,-1 0 0,0 0 0,1 0 0,-1 0 0,1-1 0,-1 1 0,1 0 0,-1 0 0,1 0 0,0 0 0,-1 1 0,1-1 0,0 0 0,0 0 0,0 0 0,1 0 0,-1 1 0,-1 0 0,1 0 0,-1 0 0,1 0 0,0 1 0,-1-1 0,1 0 0,-1 0 0,1 1 0,-1-1 0,1 0 0,-1 1 0,1-1 0,-1 1 0,1-1 0,-1 1 0,1-1 0,-1 0 0,1 1 0,-1 0 0,0-1 0,1 2 0,10 14 0,-10-14 0,3 3 0,-1 1 0,1-1 0,0 0 0,0 0 0,0-1 0,1 1 0,0-1 0,0 0 0,0 0 0,0-1 0,0 1 0,1-1 0,0 0 0,-1-1 0,1 1 0,0-1 0,0 0 0,1-1 0,-1 1 0,0-1 0,0-1 0,1 1 0,-1-1 0,12-1 0,-3-1 0,2-1 0,-1 0 0,1-1 0,18-7 0,-29 9 0,0-1 0,0 0 0,-1 0 0,0 0 0,1-1 0,-2 0 0,1 0 0,0 0 0,-1-1 0,1 0 0,-1 1 0,4-8 0,2-2 0,-7 10 0,0 0 0,0 0 0,-1 0 0,0 0 0,3-7 0,-4 9 0,-1 0 0,1 0 0,-1 0 0,0 0 0,0-1 0,0 1 0,0 0 0,0 0 0,0 0 0,-1 0 0,1 0 0,-1 0 0,1 0 0,-1 0 0,0 0 0,-1-2 0,1 3 0,1 0 0,0 1 0,-1-1 0,1 1 0,0-1 0,-1 0 0,1 1 0,-1-1 0,1 1 0,-1-1 0,1 1 0,-1 0 0,0-1 0,1 1 0,-1 0 0,1-1 0,-1 1 0,0 0 0,1-1 0,-1 1 0,0 0 0,1 0 0,-1 0 0,0 0 0,1 0 0,-1 0 0,-1 0 0,0 0 0,0 1 0,0-1 0,-1 1 0,1 0 0,0 0 0,0-1 0,1 1 0,-1 1 0,-3 0 0,1 2 0,-1-1 0,1 1 0,0 0 0,0 0 0,0 0 0,-6 10 0,4-4 0,1 1 0,0 0 0,-6 19 0,9-24 0,1 0 0,0 0 0,1 0 0,0 0 0,-1 0 0,2 0 0,-1 0 0,1 1 0,2 6 0,27 78 0,-29-89 0,-1 1 0,1-1 0,0 1 0,0-1 0,0 0 0,0 1 0,0-1 0,1 0 0,-1 0 0,1 0 0,0 0 0,-1 0 0,1 0 0,0-1 0,0 1 0,0 0 0,0-1 0,0 1 0,5 1 0,-4-2 0,1 0 0,-1 0 0,0-1 0,1 0 0,-1 1 0,1-1 0,-1 0 0,0 0 0,1-1 0,-1 1 0,1-1 0,-1 0 0,4-1 0,1-1 0,1 0 0,-1-1 0,-1 0 0,1-1 0,-1 1 0,1-1 0,-1-1 0,-1 1 0,1-1 0,9-12 0,-8 8 0,26-35 0,28-50 0,-56 85 0,1 0 0,0 0 0,1 1 0,0 0 0,0 0 0,1 1 0,0 0 0,1 0 0,14-8 0,-22 15 0,0 0 0,-1 1 0,1-1 0,0 1 0,0-1 0,0 1 0,0 0 0,0 0 0,0-1 0,0 1 0,0 1 0,0-1 0,0 0 0,0 0 0,0 1 0,0-1 0,0 1 0,0 0 0,-1 0 0,1-1 0,0 1 0,0 0 0,-1 1 0,1-1 0,2 2 0,4 4 0,1 1 0,-1 0 0,10 12 0,-7-7 0,14 15 0,-11-11 0,1-1 0,30 25 0,-39-36 0,-1-1 0,1-1 0,0 1 0,0-1 0,0 0 0,1-1 0,-1 1 0,1-1 0,-1 0 0,1-1 0,0 0 0,0 0 0,8 0 0,39-1 0,-53 0-8,-1 1 1,0-1-1,0 1 1,1-1-1,-1 1 1,0-1-1,0 0 0,0 1 1,0-1-1,0 1 1,1-1-1,-1 1 0,0-1 1,0 1-1,0-1 1,0 1-1,0-1 1,-1 1-1,1-1 0,0 1 1,0-1-1,0 1 1,0-1-1,0 0 0,-1 1 1,1-1-1,0 1 1,0-1-1,-1 1 1,1-1-1,0 0 0,-1 1 1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03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11656,'0'0'13537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05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36 8840,'0'0'11342,"9"-5"-10987,31-15 3,-30 13 3441,-12 4-1226,-14 6-1249,-2 13-1135,1 0-1,1 2 0,-18 23 1,-9 11 121,18-26-22,2 2 0,1 1 0,-35 59 0,39-56-69,10-18-70,0 0 0,0 1 1,-4 16-1,6-15 15,4-13-106,1 0 0,0 1 0,0-1 0,0 0 0,0 1 0,0-1 0,0 5 0,2-8-77,0 1-1,-1-1 1,1 0-1,-1 0 1,1 1-1,-1-1 1,1 0-1,-1 0 1,1 0-1,0 0 1,-1 0-1,1 0 1,-1 0-1,1 0 1,0 0-1,-1 0 1,1 0-1,-1-1 1,1 1-1,-1 0 1,1 0-1,-1-1 1,2 1-1,11-5-4346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12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65 772 8432,'0'0'6764,"-10"2"-6450,-30 8 8,25-3 822,22-6 2602,-2-1-3564,-1-1 0,1 1-1,0-1 1,-1 0 0,1-1 0,-1 1 0,1-1-1,-1 0 1,0 0 0,0 0 0,0 0 0,0-1-1,0 0 1,0 1 0,6-8 0,3-4 299,-1-1 1,18-27 0,3-2 704,-22 25-470,-4 8 961,-7 27-773,-10 42-147,-27 93 0,5-32-30,-4 79-177,0 2-141,27-170-409,6-24 0,1 1 0,0 0 0,1 0 0,-1 0 0,1 10 0,0-12 0,0-5 0,-1-9 0,5-58 0,3 1 0,15-65 0,-11 78 0,20-63 0,-13 71 0,45-82 0,-54 114 0,0 2 0,0-1 0,2 1 0,13-13 0,18-23 0,56-71 0,-92 113 0,1 0 0,0 1 0,0-1 0,0 1 0,0 1 0,7-4 0,11-6 0,-23 12 0,1 1 0,-1-1 0,1 1 0,-1 0 0,0 0 0,1 0 0,-1 0 0,1 0 0,-1 0 0,1 0 0,-1 0 0,0 0 0,1 1 0,-1-1 0,1 1 0,-1-1 0,0 1 0,0-1 0,1 1 0,-1 0 0,0-1 0,0 1 0,0 0 0,0 0 0,1 0 0,-1 0 0,-1 0 0,1 0 0,1 2 0,3 2 0,-1 0 0,0 0 0,0 1 0,-1-1 0,5 9 0,-2 1 0,-1 1 0,0-1 0,-1 1 0,0 0 0,-1 1 0,-1-1 0,-1 0 0,0 1 0,-1-1 0,-1 0 0,0 1 0,-1-1 0,-1 0 0,-7 21 0,9-34 0,0 0 0,0 0 0,-1 0 0,1 0 0,-1-1 0,0 1 0,0 0 0,0-1 0,0 0 0,0 1 0,0-1 0,-1 0 0,1 0 0,-1 0 0,0 0 0,0-1 0,1 1 0,-1-1 0,0 1 0,0-1 0,0 0 0,0 0 0,-1-1 0,1 1 0,0-1 0,0 1 0,0-1 0,-1 0 0,1 0 0,0 0 0,0-1 0,-4 0 0,-13-4 0,15 4 0,0 0 0,0 0 0,1-1 0,-1 1 0,0-1 0,1 0 0,-1 0 0,1-1 0,0 1 0,-1-1 0,-6-6 0,6 4 0,-5-7 0,11 11 0,-1 0 0,0 1 0,1-1 0,-1 0 0,1 1 0,-1-1 0,1 1 0,-1-1 0,1 1 0,-1-1 0,1 1 0,0 0 0,-1-1 0,1 1 0,0 0 0,-1-1 0,1 1 0,0 0 0,-1 0 0,1-1 0,0 1 0,-1 0 0,1 0 0,0 0 0,0 0 0,30-6 0,42-3 0,-44 7 0,54-13 0,-55 7 0,-1 0 0,0-2 0,-1-1 0,0-1 0,0-1 0,-2-2 0,38-27 0,55-57 0,-97 78 0,0 0 0,-1-1 0,21-32 0,-17 17 0,0-1 0,-3 0 0,-1-2 0,21-65 0,-30 73 0,-3 12 0,-1 0 0,0 0 0,-2-1 0,-1 1 0,1-23 0,-4 41 0,0-1 0,0 1 0,0-1 0,0 1 0,-1-1 0,0 1 0,1-1 0,-1 1 0,0 0 0,0-1 0,0 1 0,0 0 0,-1 0 0,-2-4 0,4 6 0,-1-1 0,0 0 0,0 1 0,0-1 0,0 1 0,0-1 0,0 1 0,0-1 0,0 1 0,0-1 0,0 1 0,0 0 0,0 0 0,0-1 0,0 1 0,0 0 0,0 0 0,0 0 0,0 0 0,0 0 0,0 1 0,0-1 0,0 0 0,0 0 0,0 1 0,0-1 0,0 1 0,0-1 0,0 1 0,0-1 0,0 1 0,0-1 0,0 1 0,1 0 0,-2 0 0,-13 12 0,2-1 0,-1 2 0,2 0 0,0 0 0,0 1 0,2 1 0,0 0 0,-13 26 0,18-26 0,-1 0 0,2 1 0,-5 25 0,1 2 0,1-2 0,-4 85 0,12 68 0,0-187 0,0 0 0,1-1 0,0 1 0,0-1 0,0 1 0,1-1 0,0 0 0,1 0 0,0 0 0,5 7 0,-8-11 0,1 0 0,0-1 0,0 1 0,1-1 0,-1 0 0,1 0 0,-1 0 0,1 0 0,-1 0 0,1 0 0,0-1 0,0 1 0,0-1 0,0 0 0,0 0 0,0 0 0,0 0 0,1 0 0,-1-1 0,0 1 0,0-1 0,1 0 0,-1 0 0,0 0 0,0-1 0,6 0 0,14-7 0,0-1 0,-1 0 0,0-2 0,0 0 0,25-19 0,37-19 0,-75 45 0,-1 1 0,1 0 0,0 1 0,0 0 0,0 0 0,0 1 0,0 0 0,0 0 0,0 1 0,0 0 0,0 1 0,0 0 0,0 1 0,0-1 0,10 5 0,2-1 0,-11-4 0,-10-1 0,0 0 0,0 0 0,0 0 0,0 0 0,0 0 0,0 0 0,0 0 0,0 0 0,0 0 0,0 0 0,0 0 0,-1-1 0,1 1 0,0 0 0,0 0 0,0 0 0,0 0 0,0 0 0,0 0 0,0 0 0,0 0 0,0 0 0,0 0 0,0 0 0,0 0 0,0 0 0,0 0 0,0 0 0,0-1 0,0 1 0,0 0 0,0 0 0,0 0 0,0 0 0,0 0 0,0 0 0,0 0 0,0 0 0,0 0 0,0 0 0,0 0 0,0 0 0,0-1 0,0 1 0,0 0 0,0 0 0,0 0 0,0 0 0,0 0 0,0 0 0,0 0 0,0 0 0,0 0 0,0 0 0,0 0 0,0 0 0,1 0 0,-5-2 0,1 1 0,0 0 0,0 0 0,0 0 0,-1 1 0,-4-1 0,-5-1 0,6 0 0,0 0 0,0 1 0,0 1 0,-1-1 0,1 1 0,0 0 0,-1 1 0,-13 2 0,17-2 0,0 0 0,1 1 0,-1-1 0,0 1 0,1 0 0,-1 0 0,1 0 0,0 0 0,0 1 0,0-1 0,0 1 0,0 0 0,1 0 0,-1 0 0,1 0 0,0 0 0,0 1 0,-3 5 0,1 1 0,1 0 0,0 0 0,1 0 0,0 0 0,1 0 0,0 0 0,1 1 0,0-1 0,0 0 0,1 0 0,1 1 0,-1-1 0,7 20 0,-6-26 0,0 1 0,0-1 0,1 0 0,-1 1 0,1-1 0,0 0 0,0 0 0,0-1 0,0 1 0,1 0 0,4 3 0,-7-6 0,1 0 0,-1 0 0,1 0 0,-1 0 0,1 0 0,0-1 0,0 1 0,-1 0 0,1-1 0,0 1 0,0-1 0,-1 0 0,1 0 0,0 1 0,0-1 0,0 0 0,0-1 0,-1 1 0,1 0 0,0 0 0,0-1 0,0 1 0,-1-1 0,1 0 0,0 1 0,-1-1 0,1 0 0,0 0 0,-1 0 0,1 0 0,1-1 0,6-6 0,0-1 0,0 0 0,0 0 0,-1 0 0,0-1 0,-1-1 0,0 1 0,-1-1 0,0 0 0,8-23 0,16-36 0,-30 69 0,0 1 0,0 0 0,0 0 0,0 0 0,0-1 0,0 1 0,0 0 0,0 0 0,0 0 0,0-1 0,0 1 0,0 0 0,0 0 0,1 0 0,-1-1 0,0 1 0,0 0 0,0 0 0,0 0 0,0 0 0,1 0 0,-1-1 0,0 1 0,0 0 0,0 0 0,1 0 0,-1 0 0,0 0 0,0 0 0,0 0 0,1 0 0,-1 0 0,0 0 0,0-1 0,0 1 0,1 0 0,-1 0 0,0 0 0,0 0 0,0 1 0,1-1 0,-1 0 0,9 10 0,8 26 0,-12-23 0,0-3 0,1 1 0,0-1 0,0 0 0,1 0 0,0-1 0,1 0 0,12 11 0,-18-18 0,1 0 0,0 0 0,0 0 0,0 0 0,0 0 0,0-1 0,1 1 0,-1-1 0,0 0 0,1 0 0,-1 0 0,1 0 0,-1-1 0,1 1 0,-1-1 0,1 0 0,-1 0 0,1-1 0,0 1 0,-1-1 0,1 1 0,-1-1 0,0 0 0,1 0 0,-1-1 0,0 1 0,1-1 0,3-2 0,2-2 0,0 0 0,-1-1 0,1 0 0,-1-1 0,-1 1 0,1-2 0,9-13 0,37-70 0,-29 47 0,-5 9 0,-15 23 0,2 1 0,0 0 0,0 1 0,1-1 0,1 1 0,10-10 0,-18 20 0,0 0 0,0 0 0,0 0 0,1 1 0,-1-1 0,0 0 0,0 1 0,1-1 0,-1 1 0,0-1 0,1 1 0,-1 0 0,1 0 0,-1-1 0,0 1 0,1 0 0,-1 0 0,1 1 0,-1-1 0,0 0 0,1 0 0,-1 1 0,1-1 0,-1 1 0,0-1 0,1 1 0,-1-1 0,0 1 0,0 0 0,0 0 0,1-1 0,-1 1 0,0 0 0,0 0 0,0 0 0,0 0 0,-1 0 0,3 3 0,1 1 0,-1 0 0,1 1 0,-1-1 0,0 1 0,0 0 0,0 0 0,2 9 0,-1-3 0,-1 0 0,0 1 0,-1 0 0,0-1 0,-1 1 0,-1 0 0,0 0 0,0 0 0,-2 0 0,1-1 0,-2 1 0,-6 23 0,8-35 0,1 1 0,-1-1 0,1 0 0,-1 0 0,0 1 0,0-1 0,1 0 0,-1 0 0,0 0 0,0 0 0,0 0 0,0 0 0,0-1 0,0 1 0,-1 0 0,1 0 0,0-1 0,0 1 0,0-1 0,-1 1 0,1-1 0,0 1 0,-1-1 0,-1 0 0,-2 1 0,0-1 0,-1 0 0,1 0 0,-10-3 0,-6 1 0,15 0 0,6 2 0,0 0 0,0 0 0,0 0 0,0 0 0,0 0 0,0 0 0,0 0 0,0 0 0,0 0 0,0 0 0,0 0 0,0 0 0,0 0 0,0 0 0,0 0 0,1-1 0,-1 1 0,0 0 0,0 0 0,0 0 0,0 0 0,0 0 0,0 0 0,0 0 0,0 0 0,0 0 0,0 0 0,0 0 0,0 0 0,0 0 0,0 0 0,0 0 0,0 0 0,0 0 0,0 0 0,0 0 0,0 0 0,0-1 0,0 1 0,-1 0 0,1 0 0,0 0 0,0 0 0,0 0 0,0 0 0,0 0 0,0 0 0,0 0 0,0 0 0,0 0 0,0 0 0,0 0 0,20 1 0,-1-1 0,1-1 0,-1-1 0,0-1 0,1 0 0,-1-2 0,0 0 0,27-11 0,0-10 0,59-43 0,-102 66 0,33-27 0,-31 25 0,1 0 0,-1 0 0,1 0 0,1 0 0,-1 1 0,0 0 0,1 0 0,0 1 0,0 0 0,9-3 0,-15 6 0,0 0 0,1 0 0,-1 0 0,0 0 0,0 0 0,0 0 0,0 1 0,0-1 0,0 0 0,0 1 0,0-1 0,0 1 0,0-1 0,0 1 0,0-1 0,0 1 0,0 0 0,-1-1 0,1 1 0,0 0 0,0 0 0,-1-1 0,1 1 0,0 0 0,-1 0 0,1 0 0,-1 0 0,1 0 0,-1 0 0,0 0 0,1 0 0,-1 2 0,9 37 0,-8-37 0,1 21 0,-2 0 0,-1 30 0,-1-3 0,2-51 0,0 0 0,0 0 0,0 0 0,0 0 0,0 0 0,0 0 0,0 1 0,1-1 0,-1 0 0,0 0 0,0 0 0,0 0 0,0 0 0,0 0 0,0 0 0,0 0 0,0 1 0,0-1 0,0 0 0,1 0 0,-1 0 0,0 0 0,0 0 0,0 0 0,0 0 0,0 0 0,0 0 0,0 0 0,1 0 0,-1 0 0,0 0 0,0 0 0,0 0 0,0 0 0,0 0 0,0 0 0,0 0 0,1 0 0,-1 0 0,0 0 0,0 0 0,0 0 0,0 0 0,0 0 0,0 0 0,1 0 0,9-5 0,10-8 0,36-39 0,-43 37 0,1 2 0,1 0 0,21-15 0,-20 17 0,-9 6 0,1-1 0,-1 1 0,1 1 0,18-8 0,-25 11 0,0 1 0,0 0 0,1-1 0,-1 1 0,0 0 0,1 0 0,-1-1 0,0 1 0,1 0 0,-1 0 0,0 1 0,1-1 0,-1 0 0,0 0 0,1 1 0,-1-1 0,0 0 0,0 1 0,1 0 0,-1-1 0,0 1 0,0 0 0,0-1 0,0 1 0,0 0 0,0 0 0,0 0 0,0 0 0,0 0 0,0 0 0,0 0 0,-1 0 0,1 0 0,0 1 0,-1-1 0,1 0 0,-1 0 0,1 1 0,-1-1 0,0 0 0,1 2 0,3 13 0,-1 0 0,0 1 0,0 17 0,2 16 0,-5-50 0,0 1 0,0-1 0,0 0 0,0 0 0,0 1 0,0-1 0,0 0 0,0 0 0,0 1 0,0-1 0,0 0 0,0 0 0,0 0 0,0 1 0,0-1 0,0 0 0,0 0 0,1 1 0,-1-1 0,0 0 0,0 0 0,0 0 0,0 1 0,0-1 0,0 0 0,1 0 0,-1 0 0,0 1 0,0-1 0,0 0 0,1 0 0,-1 0 0,0 0 0,0 0 0,0 0 0,1 1 0,-1-1 0,0 0 0,0 0 0,1 0 0,-1 0 0,0 0 0,0 0 0,1 0 0,-1 0 0,0 0 0,0 0 0,0 0 0,1 0 0,-1 0 0,0 0 0,0 0 0,1 0 0,-1-1 0,0 1 0,0 0 0,1 0 0,-1 0 0,0 0 0,0-1 0,10-6 0,-10 7 0,132-132 0,-121 120 0,-6 6 0,0 1 0,0-1 0,1 1 0,0 0 0,8-6 0,-13 11 0,0-1 0,0 1 0,0-1 0,1 1 0,-1-1 0,0 1 0,0 0 0,0-1 0,0 1 0,0 0 0,1 0 0,-1 0 0,0 0 0,0 0 0,0 0 0,1 0 0,-1 0 0,0 1 0,0-1 0,0 0 0,0 1 0,0-1 0,0 1 0,0-1 0,0 1 0,0 0 0,0-1 0,0 1 0,0 0 0,0 0 0,0-1 0,0 1 0,-1 0 0,1 0 0,0 0 0,-1 0 0,1 0 0,0 0 0,-1 0 0,0 0 0,1 2 0,3 8 0,0 0 0,-1 1 0,0-1 0,-1 0 0,1 17 0,2 10 0,-2-22 0,0 0 0,1-1 0,12 28 0,-15-40 0,0 0 0,1 1 0,0-1 0,-1 0 0,1 0 0,0 0 0,1-1 0,-1 1 0,0 0 0,1-1 0,0 0 0,-1 1 0,1-1 0,0 0 0,0 0 0,0-1 0,1 1 0,-1-1 0,0 1 0,0-1 0,1 0 0,-1 0 0,7 0 0,1-1 0,0 0 0,-1-1 0,1-1 0,0 0 0,-1 0 0,1-1 0,-1 0 0,16-8 0,8-6 0,34-22 0,-56 32 0,5-5 0,0-1 0,-1 0 0,0-1 0,-1 0 0,25-32 0,-40 46 0,0 0 0,0 0 0,1-1 0,-1 1 0,0 0 0,1 0 0,-1 0 0,0-1 0,0 1 0,1 0 0,-1 0 0,0-1 0,0 1 0,0 0 0,1-1 0,-1 1 0,0 0 0,0 0 0,0-1 0,0 1 0,0 0 0,0-1 0,0 1 0,0 0 0,0-1 0,0 1 0,0-1 0,0 1 0,0 0 0,0-1 0,0 1 0,0 0 0,0-1 0,0 1 0,0 0 0,0-1 0,0 1 0,-1 0 0,1 0 0,0-1 0,0 1 0,0 0 0,-1-1 0,1 1 0,0 0 0,0 0 0,-1 0 0,1-1 0,0 1 0,0 0 0,-1 0 0,1 0 0,0-1 0,-1 1 0,-1 0 0,1 0 0,-1-1 0,1 1 0,-1 0 0,0 0 0,1 0 0,-1 1 0,0-1 0,1 0 0,-3 1 0,-16 7 0,1 1 0,1 1 0,-1 0 0,2 2 0,-1 0 0,-18 18 0,27-23 0,1 1 0,0 0 0,1 0 0,0 1 0,-7 11 0,12-16 0,-1 0 0,1 0 0,0 0 0,1 0 0,-1 0 0,1 0 0,-1 1 0,1-1 0,1 0 0,-1 1 0,1-1 0,-1 1 0,1-1 0,0 1 0,2 6 0,-2-10 0,0 0 0,0 0 0,0 0 0,1 0 0,-1-1 0,0 1 0,1 0 0,-1 0 0,1 0 0,-1 0 0,1-1 0,-1 1 0,1 0 0,-1 0 0,1-1 0,0 1 0,-1 0 0,1-1 0,0 1 0,0-1 0,0 1 0,-1-1 0,1 0 0,0 1 0,0-1 0,1 1 0,0-1 0,0 0 0,0 0 0,0 0 0,0 0 0,1 0 0,-1-1 0,0 1 0,0-1 0,0 1 0,0-1 0,2-1 0,4-2 0,-1 0 0,1-1 0,-1 1 0,-1-1 0,7-6 0,8-11 0,-2 1 0,-1-2 0,-1-1 0,-1 0 0,-1-1 0,18-41 0,-31 64 0,5-12 0,-6 6 0,-3 10 0,1-1 0,0 1 0,0-1 0,0 1 0,0-1 0,0 1 0,0-1 0,0 1 0,0 0 0,1 0 0,-1-1 0,1 1 0,-1 0 0,1 0 0,0 0 0,0-1 0,0 1 0,0 0 0,0 0 0,0 3 0,7 38 0,-7-43 0,2 10 0,0-1 0,1 0 0,0 0 0,0 0 0,9 14 0,-10-19 0,1 0 0,1 0 0,-1-1 0,0 1 0,1-1 0,0 1 0,0-1 0,0-1 0,0 1 0,0 0 0,0-1 0,9 4 0,-6-4 0,1 0 0,-1 0 0,1 0 0,0-1 0,-1 0 0,1-1 0,0 0 0,0 0 0,-1 0 0,1-1 0,0 0 0,-1-1 0,1 0 0,-1 0 0,1 0 0,-1-1 0,0 0 0,0-1 0,0 1 0,-1-1 0,1-1 0,-1 1 0,6-6 0,-2 2-3935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15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91 754 8936,'0'0'6136,"-9"7"-5862,-50 40 700,50-41-358,8-6-515,0 0 1,0 1-1,1-1 0,-1 1 1,0-1-1,1 0 0,-1 1 1,0 0-1,1-1 0,-1 1 0,0-1 1,1 1-1,-1 0 0,1-1 1,0 1-1,-1 0 0,1-1 1,-1 1-1,1 0 0,0 0 1,-1 0-1,1-1 0,0 1 0,0 0 1,0 0-1,0 1 0,7-4 759,30-15-275,0-2 0,-2 0-1,62-47 1,-48 31 38,-2-3 1,-1-1-1,76-87 1,-98 97-254,-1-2-1,-1 0 1,-2-1 0,-2-2 0,0 0 0,-3 0 0,16-51 0,-28 76-298,4-11 343,-2 0 0,0-1 0,-1 1 0,3-42 0,-7 61-405,0 1 1,0 0 0,0 0-1,0 0 1,0-1 0,0 1-1,0 0 1,0 0-1,1-1 1,-1 1 0,0 0-1,-1 0 1,1-1 0,0 1-1,0 0 1,0 0-1,0-1 1,0 1 0,0 0-1,0 0 1,0-1 0,0 1-1,0 0 1,-1 0-1,1 0 1,0-1 0,0 1-1,0 0 1,0 0 0,-1 0-1,1-1 1,0 1-1,0 0 1,0 0 0,-1 0-1,1 0 1,0 0 0,0 0-1,0 0 1,-1-1-1,1 1 1,0 0 0,0 0-1,-1 0 1,1 0 0,0 0-1,0 0 1,-1 0-1,1 0 1,0 0 0,0 0-1,-1 0 1,1 1 0,0-1-1,0 0 1,-1 0-1,1 0 1,0 0 0,0 0-1,-1 0 1,1 0 0,0 1-1,0-1 1,0 0-1,0 0 1,-1 0 0,1 0-1,0 1 1,0-1 0,-17 18 304,13-14-268,-10 12 6,1 0-1,1 0 0,0 1 1,1 1-1,1 0 1,1 0-1,0 1 0,2 0 1,0 1-1,1-1 0,-5 34 1,7-25 8,2-1 1,0 1-1,2 0 1,2 0 0,0 0-1,2 0 1,1-1-1,9 31 1,-12-51-62,0 0 0,1 0 0,0 0 0,0-1 0,1 1 0,0-1 0,0 0 0,0 0 0,1 0 0,0-1 0,0 1 0,0-1 0,1 0 0,-1-1 0,1 1 0,0-1 0,1 0 0,7 3 0,-5-3 0,0-1 0,1 0 0,-1 0 0,1-1 0,-1-1 0,1 1 0,0-2 0,0 1 0,-1-1 0,1-1 0,0 1 0,0-2 0,11-2 0,-4-1 0,0-1 0,-1-1 0,0 0 0,0-1 0,0 0 0,-1-1 0,-1-1 0,0-1 0,21-19 0,-33 29 0,-1-1 0,1 0 0,0 0 0,-1 0 0,1-1 0,-1 1 0,0 0 0,1 0 0,-1-1 0,0 1 0,0-1 0,-1 1 0,1-1 0,0 1 0,-1-1 0,0 1 0,0-1 0,1 0 0,-1 1 0,-1-1 0,1 1 0,0-1 0,-1 0 0,1 1 0,-1-1 0,0 1 0,0 0 0,-2-5 0,3 7 0,-1-1 0,1 0 0,-1 0 0,1 0 0,-1 0 0,0 1 0,1-1 0,-1 0 0,0 1 0,0-1 0,0 0 0,1 1 0,-1-1 0,0 1 0,0 0 0,0-1 0,0 1 0,0 0 0,0-1 0,0 1 0,0 0 0,0 0 0,0 0 0,0 0 0,0 0 0,0 0 0,0 0 0,0 0 0,0 0 0,0 0 0,0 1 0,-1 0 0,-3 0 0,1 0 0,-1 1 0,1-1 0,0 1 0,0 0 0,-4 3 0,-11 7 0,14-9 0,0 0 0,-1 0 0,1 1 0,1 0 0,-1 0 0,0 0 0,1 0 0,0 1 0,0-1 0,0 1 0,1 0 0,-1 0 0,-3 8 0,4-5 0,0 1 0,0-1 0,1 0 0,0 1 0,1-1 0,-1 14 0,2-19 0,0 1 0,0-1 0,1 1 0,-1-1 0,1 0 0,0 1 0,0-1 0,0 0 0,1 1 0,-1-1 0,1 0 0,0 0 0,0 0 0,0 0 0,0-1 0,0 1 0,0-1 0,6 5 0,-4-4 0,0 0 0,0-1 0,0 1 0,0-1 0,1 0 0,-1 0 0,1-1 0,-1 1 0,1-1 0,-1 0 0,1-1 0,0 1 0,0-1 0,-1 0 0,1 0 0,0 0 0,8-2 0,6-2 0,0 0 0,-1-2 0,20-8 0,-15 5 0,33-14 0,83-49 0,-103 52 0,-22 11 0,-13 8 0,1-1 0,-1 1 0,1 0 0,-1 0 0,1 0 0,0 0 0,0 0 0,-1 0 0,1 1 0,0-1 0,0 1 0,0-1 0,0 1 0,3-1 0,9-1 0,-13 2 0,0 0 0,0-1 0,0 1 0,-1 0 0,1 0 0,0 0 0,0 0 0,0 0 0,0 0 0,0 0 0,0 0 0,0 0 0,0 0 0,0 1 0,0-1 0,0 0 0,0 1 0,0-1 0,0 1 0,-1-1 0,1 1 0,0-1 0,0 1 0,0-1 0,-1 1 0,1 0 0,0-1 0,0 2 0,2 2 0,0 0 0,0 0 0,0 0 0,0 0 0,-1 0 0,1 0 0,-1 1 0,0-1 0,-1 1 0,1 0 0,-1-1 0,1 9 0,0 4 0,-1 0 0,-1 22 0,-1-11 0,2-28 0,0 0 0,0 0 0,0 0 0,-1 0 0,1-1 0,0 1 0,0 0 0,-1-1 0,1 1 0,0 0 0,0-1 0,-1 1 0,1-1 0,0 1 0,-1-1 0,1 0 0,-1 1 0,1-1 0,-1 1 0,1-1 0,0-1 0,20-19 0,-1-3 0,-1-1 0,-1-1 0,16-32 0,-26 44 0,2 1 0,-1 0 0,2 0 0,12-12 0,-7 8 0,-15 15 0,1 1 0,-1-1 0,0 1 0,1 0 0,0-1 0,-1 1 0,1 0 0,-1 0 0,1 0 0,0 0 0,0 0 0,0 1 0,0-1 0,-1 1 0,1-1 0,0 1 0,4-1 0,-5 1 0,1 1 0,-1-1 0,1 0 0,-1 1 0,0-1 0,1 1 0,-1 0 0,0-1 0,0 1 0,0 0 0,1 0 0,-1 0 0,0 0 0,0 0 0,0 0 0,0 0 0,0 0 0,-1 0 0,1 0 0,0 0 0,0 1 0,-1-1 0,1 0 0,-1 1 0,1 1 0,20 69 0,-15-47 0,12 30 0,-16-48 0,1-1 0,0 1 0,0-1 0,1 0 0,0 0 0,0-1 0,0 1 0,1-1 0,7 7 0,-10-11 0,0 0 0,1 0 0,-1 0 0,0 0 0,1 0 0,-1-1 0,0 1 0,1-1 0,-1 0 0,1 1 0,-1-1 0,1 0 0,-1-1 0,1 1 0,-1 0 0,1-1 0,-1 1 0,0-1 0,1 0 0,-1 0 0,3-1 0,7-3 0,0 0 0,15-10 0,-27 15 0,21-14 0,0-2 0,-1 0 0,-1-1 0,0 0 0,-1-2 0,-1 0 0,16-25 0,2-14 0,-29 46 0,1 0 0,0 0 0,1 0 0,1 1 0,-1 0 0,15-13 0,-23 24 0,1-1 0,-1 1 0,1-1 0,0 1 0,-1-1 0,1 1 0,-1 0 0,1 0 0,0-1 0,-1 1 0,1 0 0,0 0 0,-1 0 0,1-1 0,0 1 0,0 0 0,-1 0 0,1 0 0,0 0 0,-1 0 0,1 1 0,0-1 0,-1 0 0,1 0 0,0 0 0,-1 0 0,1 1 0,0-1 0,-1 0 0,1 1 0,0-1 0,-1 1 0,1-1 0,-1 0 0,1 1 0,-1-1 0,1 1 0,-1 0 0,1-1 0,-1 1 0,0-1 0,1 1 0,-1 0 0,0-1 0,0 1 0,1 0 0,-1-1 0,0 1 0,0 0 0,0 0 0,9 38 0,-5-13 0,-2-1 0,0 1 0,-2 0 0,-1 0 0,-1 0 0,-9 37 0,9-51 0,2-10 0,-1-1 0,1 1 0,0 0 0,-1-1 0,1 1 0,-1 0 0,0-1 0,1 1 0,-1-1 0,-1 3 0,-5-6 0,-3-11 0,3-1 0,6 12 0,1 1 0,-1-1 0,0 0 0,1 0 0,-1 1 0,0-1 0,0 0 0,0 1 0,-1-1 0,1 1 0,0 0 0,-1-1 0,1 1 0,0 0 0,-1 0 0,-2-2 0,-5-1 0,7 3 0,7 11 0,-1-5 0,0 0 0,0-1 0,0 1 0,0-1 0,1 0 0,-1 0 0,1-1 0,0 1 0,1-1 0,9 4 0,8 4 0,27 8 0,-32-14 104,-1-1 1,1 0-1,0-1 1,0-1-1,1-1 1,-1 0-1,0-2 1,24-3-1,16-5-1313,68-21 1,-75 17-1250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22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291 556 10248,'0'0'11870,"-10"-9"-11515,-31-28 3,39 36-275,0-1 0,0 0 0,0 1 1,0 0-1,0-1 0,0 1 0,0 0 0,0 0 0,0 0 0,-1 0 0,1 1 0,0-1 0,-1 1 0,1-1 0,-1 1 0,1 0 0,0 0 0,-1 0 0,1 0 1,-1 0-1,-3 1 0,-2 0 249,2 0-215,0 0 1,0 1-1,0 0 0,1 0 1,-1 0-1,1 0 0,0 1 0,-1 0 1,1 0-1,-8 8 0,-7 5 284,-20 23 1,28-26-180,8-10-156,0 1 0,1 0 0,0 0 0,0 0 1,0 0-1,1 1 0,-1-1 0,1 1 0,0-1 0,0 1 1,0 0-1,1 0 0,0 0 0,0 0 0,0 0 0,1 0 1,-1 0-1,1 0 0,0 0 0,1 0 0,-1 1 0,1-1 1,1 5-1,-1-4-11,0 0 1,1 0-1,-1 0 1,1 0 0,1 0-1,-1 0 1,1-1-1,0 1 1,0-1-1,0 0 1,1 0 0,-1 0-1,2 0 1,5 5-1,-6-7-29,0 0 0,0 0 0,0 0 0,0-1-1,1 0 1,-1 0 0,1 0 0,-1 0 0,1-1-1,0 0 1,0 0 0,0 0 0,0-1 0,0 1-1,0-1 1,-1 0 0,1-1 0,6 0 0,-5-1 5,0 1 0,0-1 0,-1 0 0,1-1 0,0 0 0,-1 0 1,0 0-1,0 0 0,0-1 0,0 0 0,0 0 0,-1 0 0,0 0 0,0-1 0,0 0 1,4-6-1,7-11 69,-2-1 0,15-34 0,-19 39-43,39-88 397,-4-3 0,53-202 0,-95 303-428,-1 0 1,0 0 0,0-1-1,-1 1 1,0 0 0,-1 0-1,0-1 1,0 1 0,0 0-1,-5-13 1,5 17-27,-4-6 0,4 10 0,1 0 0,0 0 0,-1 1 0,1-1 0,-1 0 0,1 0 0,-1 0 0,1 0 0,0 0 0,-1 1 0,1-1 0,-1 0 0,1 1 0,0-1 0,-1 0 0,1 0 0,0 1 0,0-1 0,-1 0 0,1 1 0,0-1 0,0 1 0,-1-1 0,1 0 0,0 1 0,0 0 0,-12 19 0,0 0 0,2 1 0,1 1 0,0 0 0,2 0 0,0 0 0,-5 36 0,3 11 0,0 87 0,9-126 0,1 0 0,1 0 0,1 0 0,2 0 0,16 53 0,-17-74 0,0-1 0,0 1 0,1-1 0,0 0 0,0 0 0,1-1 0,0 1 0,0-1 0,1-1 0,11 10 0,-15-14 0,0 0 0,-1-1 0,1 1 0,0-1 0,0 0 0,0 0 0,0 0 0,0 0 0,0-1 0,0 1 0,0-1 0,1 0 0,-1 0 0,0 0 0,0 0 0,0 0 0,0-1 0,0 1 0,0-1 0,0 0 0,0 0 0,5-2 0,7-4 0,-2 0 0,1 0 0,14-11 0,-25 16 0,13-12 0,0 0 0,-2 0 0,0-1 0,0-1 0,-2-1 0,17-27 0,-5 9 0,51-64 0,-58 72 0,-13 23 0,-2 1 0,-1 11 0,8 107 0,-6-88 0,3 50 0,-2-57 0,-3-9 0,2 0 0,-1 0 0,1 0 0,8 18 0,-10-28 0,-1-1 0,0 1 0,1 0 0,-1 0 0,1 0 0,0-1 0,-1 1 0,1 0 0,0 0 0,-1-1 0,1 1 0,0-1 0,0 1 0,-1-1 0,1 1 0,0-1 0,0 1 0,0-1 0,0 0 0,0 1 0,0-1 0,0 0 0,-1 0 0,3 1 0,-1-2 0,0 1 0,0 0 0,0 0 0,0-1 0,0 0 0,0 1 0,0-1 0,0 0 0,0 0 0,3-2 0,1-1 0,0 0 0,-1-1 0,0 0 0,1 0 0,-2 0 0,6-7 0,12-23 0,27-56 0,-41 74 0,3-5 0,-6 11 0,0-1 0,1 1 0,15-19 0,-20 28 0,0 1 0,1-1 0,-1 1 0,0-1 0,0 0 0,0 1 0,-1-1 0,1 0 0,0 0 0,-1 1 0,1-1 0,-1 0 0,1 0 0,-1 0 0,0-3 0,6 118 0,-4-88 0,0-1 0,2 0 0,10 38 0,-13-60 0,-1 1 0,1-1 0,0 1 0,0-1 0,0 0 0,0 0 0,0 1 0,0-1 0,0 0 0,1 0 0,-1 0 0,1 0 0,0 0 0,0-1 0,3 4 0,-3-5 0,-1 1 0,1-1 0,-1 1 0,1-1 0,-1 0 0,1 0 0,-1 0 0,1 0 0,0 0 0,-1 0 0,1 0 0,-1 0 0,1-1 0,-1 1 0,1 0 0,-1-1 0,1 1 0,-1-1 0,1 0 0,-1 0 0,1 1 0,-1-1 0,0 0 0,0 0 0,2-2 0,3-2 0,-1 0 0,1-1 0,-1 1 0,-1-1 0,1 0 0,-1-1 0,7-12 0,19-52 0,-22 49 0,8-18 0,13-35 0,-17 37 0,-12 37 0,1 1 0,-1 0 0,0 0 0,0 0 0,0-1 0,0 1 0,0 0 0,1 0 0,-1 0 0,0-1 0,0 1 0,0 0 0,1 0 0,-1 0 0,0 0 0,0 0 0,0 0 0,1 0 0,-1 0 0,0-1 0,0 1 0,1 0 0,-1 0 0,0 0 0,0 0 0,0 0 0,1 0 0,-1 0 0,0 0 0,0 0 0,1 0 0,-1 1 0,0-1 0,10 7 0,11 22 0,-6-8 0,8 3 0,-18-19 0,0 1 0,0-1 0,1 0 0,-1 0 0,1-1 0,0 1 0,13 6 0,-15-10 0,0 0 0,0 0 0,0 0 0,1-1 0,-1 1 0,0-1 0,0 0 0,0 0 0,1-1 0,-1 1 0,0-1 0,0 0 0,0 0 0,0 0 0,0 0 0,0-1 0,0 0 0,6-4 0,2-1 0,-1 0 0,0-2 0,0 1 0,13-15 0,-19 18 0,0 0 0,0 0 0,-1-1 0,0 0 0,0 0 0,0 0 0,0-1 0,-1 1 0,0-1 0,-1 1 0,0-1 0,0 0 0,0 0 0,-1 0 0,2-12 0,-3 19 0,0-1 0,0 0 0,0 1 0,0-1 0,0 1 0,0-1 0,0 0 0,0 1 0,0-1 0,0 1 0,0-1 0,-1 1 0,1-1 0,0 0 0,0 1 0,0-1 0,-1 1 0,1-1 0,0 1 0,-1-1 0,1 1 0,-1-1 0,1 1 0,0 0 0,-1-1 0,1 1 0,-1 0 0,1-1 0,-1 1 0,0-1 0,0 1 0,-1 0 0,1 0 0,0 0 0,0 1 0,0-1 0,0 0 0,0 0 0,0 1 0,-1-1 0,1 1 0,0-1 0,0 1 0,0-1 0,-1 2 0,-4 2 0,1 0 0,0 1 0,0 0 0,-7 8 0,7-6 0,1 1 0,0 0 0,0 0 0,1 1 0,0-1 0,0 1 0,1 0 0,0 0 0,1-1 0,-1 11 0,1-7 0,0 0 0,1 0 0,1 0 0,0 0 0,1 0 0,6 24 0,-6-29 0,1 1 0,0-1 0,0 0 0,0 0 0,1 0 0,8 11 0,-10-16 0,0 0 0,-1-1 0,1 1 0,0 0 0,0-1 0,0 1 0,0-1 0,1 0 0,-1 1 0,0-1 0,1 0 0,-1 0 0,0-1 0,1 1 0,-1 0 0,1-1 0,-1 0 0,1 1 0,-1-1 0,1 0 0,-1 0 0,1-1 0,0 1 0,2-1 0,5-2 0,-1 0 0,0 0 0,-1-1 0,1 0 0,0-1 0,-1 1 0,0-2 0,0 1 0,-1-1 0,0 0 0,9-10 0,2-4 0,-1 0 0,26-43 0,24-23 0,-66 85 0,0-1 0,-1 1 0,1 0 0,0 0 0,1-1 0,-1 1 0,0 0 0,0 0 0,0 0 0,1 0 0,-1 0 0,0 1 0,1-1 0,-1 0 0,1 1 0,-1-1 0,1 0 0,-1 1 0,1 0 0,0-1 0,-1 1 0,1 0 0,-1 0 0,1 0 0,0 0 0,-1 0 0,1 0 0,-1 1 0,3-1 0,-1 1 0,0 0 0,0 0 0,0 0 0,0 0 0,0 1 0,0-1 0,0 1 0,0-1 0,0 1 0,-1 0 0,1 0 0,2 4 0,25 31 0,-8-8 0,-16-22 0,-1 1 0,0 0 0,0 0 0,5 10 0,-8-11 0,2-1 0,-1 0 0,1 0 0,0 0 0,0 0 0,1 0 0,-1-1 0,8 6 0,-7-7 0,0 0 0,0-1 0,0 0 0,1 0 0,0 0 0,-1-1 0,1 0 0,0 0 0,0 0 0,0-1 0,0 0 0,9 1 0,-6-2 0,0-1 0,-1 0 0,1 0 0,0 0 0,-1-1 0,1 0 0,15-7 0,2-4 0,-1-1 0,0-1 0,0-1 0,25-23 0,47-40 0,-91 73 0,0 0 0,0-1 0,9-13 0,-10 12 0,1 1 0,0 0 0,8-8 0,-2-2 0,-12 17 0,0-1 0,0 1 0,1-1 0,-1 0 0,0 1 0,0-1 0,0 1 0,0-1 0,0 1 0,1-1 0,-1 0 0,0 1 0,0-1 0,-1 1 0,1-1 0,0 1 0,0-1 0,0 0 0,0 1 0,0-1 0,-1 1 0,1-1 0,0 1 0,0-1 0,-1 1 0,1-1 0,0 1 0,-1-1 0,0 0 0,0 2 0,-1 0 0,1 0 0,-1-1 0,1 1 0,-1 0 0,1 0 0,0 1 0,0-1 0,0 0 0,-1 0 0,1 1 0,-1 1 0,2-3 0,-10 12 0,3-5 0,1 0 0,1 0 0,-1 1 0,1-1 0,0 1 0,1 1 0,0-1 0,0 0 0,0 1 0,-2 14 0,5-18 0,0 1 0,0-1 0,1 0 0,0 1 0,0-1 0,1 1 0,0-1 0,0 0 0,0 1 0,0-1 0,3 6 0,-4-10 0,1 1 0,0 0 0,0 0 0,0-1 0,1 1 0,-1-1 0,0 1 0,0-1 0,1 1 0,-1-1 0,1 0 0,0 0 0,-1 0 0,1 0 0,0 0 0,-1 0 0,1 0 0,0 0 0,0-1 0,0 1 0,0-1 0,0 1 0,0-1 0,0 0 0,-1 0 0,1 1 0,0-1 0,0-1 0,0 1 0,0 0 0,0-1 0,0 1 0,3-1 0,-1-1 0,0 1 0,0-1 0,0 1 0,0-1 0,-1 0 0,1-1 0,0 1 0,-1-1 0,0 1 0,1-1 0,-1 0 0,0 0 0,2-4 0,4-5 0,-1 0 0,9-20 0,-11 22 0,-3 4 0,-1 0 0,1-1 0,-1 1 0,-1-1 0,1 1 0,-1-1 0,0 0 0,0 1 0,-1-1 0,0 0 0,0 0 0,-2-7 0,2 14 0,0-1 0,0 1 0,0-1 0,0 0 0,0 1 0,0-1 0,0 1 0,0-1 0,-1 1 0,1-1 0,0 0 0,0 1 0,-1-1 0,1 1 0,0-1 0,-1 1 0,1-1 0,0 1 0,-1 0 0,1-1 0,-1 1 0,1-1 0,-1 1 0,1 0 0,-1-1 0,1 1 0,-1-1 0,0 2 0,0-1 0,1 0 0,-1 0 0,0 1 0,1-1 0,-1 0 0,0 1 0,1-1 0,-1 1 0,0-1 0,1 1 0,-1-1 0,1 1 0,-1-1 0,1 1 0,0 0 0,-2 0 0,-13 33 0,10-5 0,1 0 0,2 1 0,1-1 0,2 1 0,5 43 0,-1-11 0,-2-18 0,0 6 0,-1 1 0,-7 70 0,1-80 0,3-22 0,-1-1 0,-6 27 0,8-44 0,0 1 0,-1-1 0,1 1 0,0-1 0,-1 1 0,1-1 0,-1 1 0,0-1 0,0 1 0,1-1 0,-1 0 0,0 1 0,0-1 0,0 0 0,0 0 0,0 0 0,-1 0 0,1 0 0,0 0 0,0 0 0,-1 0 0,1 0 0,-1-1 0,1 1 0,0-1 0,-1 1 0,1-1 0,-1 1 0,0-1 0,1 0 0,-1 0 0,1 1 0,-1-1 0,1 0 0,-1-1 0,1 1 0,-1 0 0,-2-1 0,0 0 0,1-1 0,-1 1 0,0-1 0,1 0 0,-1 0 0,1 0 0,0 0 0,0-1 0,0 0 0,0 1 0,0-1 0,0 0 0,-4-7 0,4 5 0,-1-1 0,1 0 0,1 0 0,-1 0 0,1 0 0,0 0 0,0-1 0,1 1 0,0-1 0,0 1 0,1-1 0,-1 1 0,2-1 0,-1 0 0,1 1 0,1-10 0,1 8 0,-1-1 0,1 1 0,0 1 0,1-1 0,0 0 0,0 1 0,1 0 0,-1 0 0,2 0 0,-1 0 0,1 1 0,9-8 0,11-9 0,1 2 0,1 1 0,34-18 0,-7 4 0,-2-2 0,68-59 0,-105 80 0,0 0 0,-1-1 0,-1-1 0,-1 0 0,0 0 0,-2-2 0,0 1 0,0-2 0,-2 1 0,7-22 0,-8 21 0,-1 5 0,-2-1 0,5-15 0,-9 27 0,-1 1 0,1 0 0,0-1 0,-1 1 0,0-1 0,0 1 0,0-1 0,0 1 0,-1-1 0,1 1 0,-1-1 0,0 1 0,0-1 0,0 1 0,-3-4 0,4 6 0,0 1 0,-1-1 0,1 0 0,0 1 0,-1-1 0,1 0 0,-1 1 0,1-1 0,-1 1 0,0-1 0,1 1 0,-1-1 0,1 1 0,-1-1 0,0 1 0,0 0 0,1-1 0,-1 1 0,0 0 0,1 0 0,-1 0 0,0-1 0,0 1 0,0 0 0,1 0 0,-1 0 0,0 0 0,-1 0 0,0 1 0,0 0 0,0 0 0,0-1 0,1 1 0,-1 0 0,0 1 0,1-1 0,-1 0 0,0 0 0,1 1 0,-2 1 0,-2 3 0,-1 1 0,1 0 0,0 0 0,-5 11 0,7-12 0,1-1 0,0 1 0,0 0 0,1 0 0,-1 0 0,1 0 0,0 1 0,1-1 0,0 0 0,0 0 0,0 0 0,1 0 0,-1 1 0,2-1 0,1 8 0,0-7 0,0 1 0,0-1 0,1 0 0,0 0 0,0 0 0,1-1 0,-1 1 0,1-1 0,1 0 0,-1 0 0,11 7 0,-11-9 0,0 0 0,1-1 0,-1 0 0,1 0 0,-1-1 0,1 1 0,0-1 0,0-1 0,0 1 0,0-1 0,0 0 0,0 0 0,0-1 0,1 1 0,-1-2 0,0 1 0,0 0 0,0-1 0,0-1 0,0 1 0,7-3 0,-5 1 0,-1 0 0,1 0 0,-1-1 0,1 0 0,-1 0 0,-1-1 0,1 0 0,0 0 0,-1-1 0,0 1 0,-1-2 0,1 1 0,-1 0 0,0-1 0,5-10 0,-6 9 0,13-24 0,31-46 0,-35 67 0,-13 10 0,1 1 0,-1 0 0,0 0 0,1 0 0,-1 0 0,0 1 0,1-1 0,-1 0 0,0 0 0,0 0 0,1 0 0,-1 0 0,0 0 0,1 0 0,-1 0 0,0 1 0,0-1 0,1 0 0,-1 0 0,0 0 0,0 1 0,0-1 0,1 0 0,-1 0 0,0 0 0,0 1 0,0-1 0,0 0 0,1 1 0,-1-1 0,6 33 0,-5-25 0,4 37 0,-2 68 0,-4-88 0,-2-1 0,0 1 0,-1-1 0,-11 35 0,15-58 0,-1 0 0,1 0 0,0 1 0,0-1 0,-1-1 0,1 1 0,0 0 0,-1 0 0,1 0 0,-1 0 0,0 0 0,1 0 0,-1 0 0,0-1 0,1 1 0,-1 0 0,0 0 0,0-1 0,0 1 0,0-1 0,1 1 0,-1-1 0,0 1 0,0-1 0,0 1 0,0-1 0,0 0 0,0 0 0,0 1 0,0-1 0,0 0 0,0 0 0,0 0 0,-1 0 0,1 0 0,0 0 0,0 0 0,0-1 0,0 1 0,0 0 0,0-1 0,0 1 0,0 0 0,0-1 0,1 1 0,-1-1 0,0 0 0,0 1 0,0-1 0,0 0 0,-1-1 0,-2-2 0,-1 1 0,1-1 0,0-1 0,1 1 0,-1-1 0,1 1 0,-6-11 0,-7-8 0,14 21 0,0 0 0,0 0 0,1-1 0,-1 1 0,1 0 0,-1 0 0,1-1 0,0 1 0,0-1 0,0 1 0,-1-5 0,-4-3 0,5 9 0,1 1 0,0 0 0,-1-1 0,1 1 0,-1-1 0,1 1 0,-1-1 0,1 1 0,0-1 0,0 1 0,-1-1 0,1 1 0,0-1 0,0 0 0,-1 1 0,1-1 0,0 0 0,0 1 0,0-1 0,0 1 0,0-1 0,0 0 0,0 0 0,0-18 0,35 35 0,11 10 0,71 29 0,-93-45 0,1-2 0,0 0 0,0-2 0,1-1 0,25 2 0,-40-7 0,-1 0 0,0 0 0,1-1 0,-1-1 0,0 0 0,0 0 0,0-1 0,0 0 0,13-7 0,-16 8 0,-1-1 0,-1-1 0,1 1 0,0-1 0,-1 0 0,0 0 0,0-1 0,0 0 0,0 1 0,-1-2 0,0 1 0,0 0 0,0-1 0,-1 0 0,4-7 0,2-17 850,-6 14-5635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4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55 9240,'0'0'2289,"-1"13"-1657,-3 14 385,-11 47-1,13-66-644,0-1 0,0 1 0,1 0 0,0 8 0,1-13-250,-1-1 0,2 1 0,-1 0 0,0-1 0,0 1 0,1-1 0,0 1 0,-1-1 0,1 1 0,0-1 0,0 0 0,0 1 0,0-1 0,1 0 0,-1 0-1,3 3 1,-3-4-49,0-1-1,0 1 0,1-1 0,-1 1 0,0-1 0,0 0 0,1 1 0,-1-1 0,0 0 1,0 0-1,1 0 0,-1 0 0,0 0 0,1 0 0,-1 0 0,0 0 0,0-1 0,1 1 1,-1 0-1,0-1 0,0 1 0,1-1 0,-1 0 0,0 1 0,0-1 0,0 0 0,1-1 1,29-22 558,-23 15-428,0-1 0,-1 0 0,0-1 0,0 1 0,-1-1 0,7-20 0,-10 26-135,-2 1-1,1-1 0,0 0 0,-1-1 1,0 1-1,0 0 0,-1 0 0,1 0 1,-1-1-1,0 1 0,-1 0 0,1-1 1,-1 1-1,0 0 0,0 0 0,-1 0 1,-3-10-1,3 13-15,0-1 0,0 0 0,0 1 0,0-1 0,0 1 0,0 0 0,0-1 0,-1 1 0,1 1 0,-1-1 0,0 0 1,0 0-1,1 1 0,-1 0 0,0-1 0,0 1 0,0 0 0,-1 1 0,1-1 0,0 0 0,0 1 0,0 0 0,0 0 0,-1 0 0,1 0 0,0 0 0,0 0 0,-4 2 0,-1 0 40,1 0-1,0 0 0,0 1 1,0 0-1,0 1 1,0-1-1,1 1 0,-1 0 1,1 1-1,-11 10 1,16-14-104,0 0 1,0 0 0,0 0 0,0 0-1,0 1 1,0-1 0,0 0 0,0 1 0,1-1-1,-1 1 1,0-1 0,1 0 0,-1 1 0,1 0-1,0-1 1,-1 1 0,1-1 0,0 1-1,0-1 1,0 1 0,0 0 0,0-1 0,1 1-1,-1-1 1,0 1 0,2 2 0,-1-2-62,0 0-1,0 0 1,0 0 0,1 0 0,-1 0 0,1 0 0,0-1-1,-1 1 1,1-1 0,0 1 0,0-1 0,0 1 0,0-1-1,0 0 1,1 0 0,2 1 0,12 4-3363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23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46 161 11856,'0'0'6494,"-6"-10"-5507,-16-34-50,20 39-488,0 1 1,0-1-1,0 0 0,1 0 0,0 0 1,-1-6-1,-3-9 1266,5 19-1619,0 0 0,0 0 1,0-1-1,0 1 0,0 0 0,0 0 1,0 0-1,0 0 0,0 0 0,1-1 1,-1 1-1,0 0 0,1 0 0,-1 0 1,1 0-1,-1 0 0,1 0 0,0 0 1,-1 0-1,1 0 0,0 1 0,0-1 1,0 0-1,0 0 0,-1 1 0,1-1 0,0 0 1,0 1-1,0-1 0,0 1 0,1-1 1,0 0-1,37-14-1505,-34 14-221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33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19 834 11048,'0'0'11391,"-3"-11"-11003,-1-4-112,0 0 0,1-1 0,1 1 0,0-1-1,1 0 1,3-29 0,1 30-30,0 0 1,2 0-1,-1 0 0,2 0 1,0 1-1,12-19 1,56-75 736,-47 69-631,-21 29-142,1-1 0,0 1 1,1 0-1,0 0 0,0 1 1,1 0-1,15-11 0,-23 19-142,0 0-1,0 0 1,0 0 0,0 1-1,1-1 1,-1 0-1,0 1 1,1-1-1,-1 1 1,1-1-1,-1 1 1,0 0-1,1 0 1,-1-1-1,1 1 1,-1 0-1,1 0 1,-1 0 0,1 1-1,-1-1 1,0 0-1,1 1 1,1-1-1,-2 2-4,1-1 0,-1 1 0,1-1 1,-1 1-1,0-1 0,0 1 0,0 0 0,0 0 0,0-1 0,0 1 0,0 0 0,-1 0 0,1 0 0,-1 0 1,1 0-1,-1 3 0,2 13 31,-1-1 0,0 1 0,-2 0 1,0-1-1,-4 22 0,3-29-94,-1 0 0,0 1 0,0-1 0,-1-1 0,0 1 0,-1 0 0,-10 14 0,15-24 0,1 0 0,-1 0 0,0 0 0,0 0 0,0 0 0,0 0 0,0 0 0,0 0 0,1 0 0,-1 0 0,0 0 0,0 0 0,0 1 0,0-1 0,0 0 0,0 0 0,0 0 0,1 0 0,-1 0 0,0 0 0,0 0 0,0 0 0,0 0 0,0 1 0,0-1 0,0 0 0,0 0 0,0 0 0,0 0 0,0 0 0,0 0 0,0 0 0,0 1 0,0-1 0,0 0 0,0 0 0,0 0 0,0 0 0,0 0 0,0 0 0,0 1 0,0-1 0,0 0 0,0 0 0,0 0 0,0 0 0,0 0 0,0 0 0,0 1 0,0-1 0,0 0 0,0 0 0,0 0 0,0 0 0,0 0 0,-1 0 0,1 0 0,0 0 0,0 0 0,0 1 0,0-1 0,0 0 0,0 0 0,0 0 0,0 0 0,-1 0 0,1 0 0,0 0 0,9-5 0,97-97 0,10-8 0,-90 86 0,-16 14 0,0 1 0,16-11 0,-23 18 0,-1 1 0,1-1 0,0 1 0,0-1 0,0 1 0,0 0 0,0 0 0,0 0 0,0 0 0,0 1 0,1 0 0,-1-1 0,0 1 0,0 0 0,4 1 0,-6-1 0,0 1 0,0-1 0,-1 1 0,1-1 0,0 1 0,0 0 0,-1-1 0,1 1 0,-1 0 0,1 0 0,-1-1 0,1 1 0,-1 0 0,1 0 0,-1 0 0,0 0 0,1 0 0,-1-1 0,0 1 0,0 0 0,0 0 0,0 0 0,0 0 0,0 1 0,1 27 0,-1-28 0,-3 49 0,-3 0 0,-1 0 0,-23 77 0,30-126 0,0-1 0,0 0 0,0 1 0,0-1 0,-1 0 0,1 1 0,0-1 0,0 0 0,0 1 0,0-1 0,0 0 0,0 1 0,0-1 0,0 0 0,0 1 0,0-1 0,0 0 0,0 1 0,0-1 0,0 0 0,0 1 0,0-1 0,0 0 0,0 1 0,1-1 0,-1 0 0,0 1 0,0-1 0,9-3 0,17-21 0,-22 21 0,115-131 0,-54 56 0,-48 62 0,25-22 0,2-1 0,-43 38 0,0 0 0,-1 0 0,1-1 0,0 1 0,0 0 0,0 1 0,1-1 0,-1 0 0,0 0 0,0 0 0,0 1 0,1-1 0,-1 0 0,0 1 0,1-1 0,-1 1 0,0 0 0,3-1 0,-3 2 0,0 0 0,-1 0 0,1 0 0,0 0 0,-1 0 0,1 0 0,-1 0 0,1 0 0,-1 0 0,0 0 0,1 0 0,-1 0 0,0 0 0,0 0 0,1 0 0,-1 0 0,0 0 0,0 1 0,0-1 0,-1 0 0,1 2 0,-8 90 0,0 4 0,8-88 0,-1-4 0,1-1 0,0 1 0,0-1 0,0 1 0,1 0 0,-1-1 0,1 1 0,0-1 0,0 0 0,1 1 0,0-1 0,3 8 0,-3-11 0,-1 0 0,0 0 0,0-1 0,0 1 0,0 0 0,1-1 0,-1 1 0,0 0 0,1-1 0,-1 0 0,0 1 0,1-1 0,-1 0 0,0 0 0,1 0 0,-1 0 0,1 0 0,-1 0 0,1 0 0,-1 0 0,0 0 0,1-1 0,-1 1 0,0-1 0,3 0 0,32-16 0,-16 2 0,0 0 0,-1-1 0,-1-1 0,17-20 0,51-68 0,-80 96 0,0 0 0,7-17 0,-10 18 0,1 1 0,0 0 0,0 0 0,0 0 0,9-9 0,-6 10 0,-6 5 0,-1 1 0,1-1 0,0 0 0,-1 1 0,1-1 0,0 0 0,-1 1 0,1-1 0,-1 0 0,1 0 0,-1 0 0,1 1 0,-1-1 0,0 0 0,1 0 0,-1 0 0,0 0 0,0 0 0,0 0 0,0 0 0,1 1 0,-1-1 0,-1-2 0,-11 23 0,4 1 0,1 0 0,1 0 0,1 0 0,1 0 0,1 1 0,1 0 0,1 40 0,2-58 0,-1 1 0,1 0 0,0-1 0,0 1 0,1 0 0,-1-1 0,1 1 0,0-1 0,0 0 0,1 0 0,3 5 0,-5-7 0,1 0 0,-1 0 0,1 0 0,0 0 0,0-1 0,0 1 0,0-1 0,0 1 0,0-1 0,0 0 0,0 0 0,0 0 0,1 0 0,-1 0 0,1 0 0,-1 0 0,0-1 0,1 0 0,-1 1 0,1-1 0,-1 0 0,5 0 0,2-2 0,0 1 0,0-1 0,0-1 0,0 0 0,-1 0 0,16-9 0,-7 2 0,-2 0 0,21-18 0,-5-1 0,29-33 0,-11 10 0,-45 48 0,0 1 0,0 0 0,0-1 0,0 2 0,0-1 0,1 0 0,-1 1 0,1 0 0,0 0 0,-1 0 0,1 0 0,0 1 0,0 0 0,0 0 0,0 1 0,0-1 0,0 1 0,0 0 0,1 0 0,-1 1 0,0-1 0,0 1 0,0 0 0,0 1 0,0-1 0,-1 1 0,1 0 0,7 4 0,21 10 0,-31-15 0,1 0 0,-1 0 0,1 0 0,-1-1 0,1 1 0,-1-1 0,1 1 0,-1-1 0,1 0 0,0 0 0,4-1 0,-7 1 0,1 0 0,-1-1 0,0 1 0,0-1 0,0 1 0,1 0 0,-1-1 0,0 1 0,0-1 0,0 1 0,0-1 0,0 1 0,0 0 0,0-1 0,0 1 0,0-1 0,0 1 0,0-1 0,0 1 0,0 0 0,0-1 0,0 1 0,-1-1 0,1 1 0,0-1 0,0 1 0,0 0 0,-1-1 0,1 1 0,0 0 0,-1-1 0,-10-18 0,9 15 0,0 1 0,0-1 0,0 1 0,0 0 0,0 0 0,-1 0 0,1 0 0,-1 0 0,0 0 0,0 1 0,0-1 0,0 1 0,0 0 0,-1 0 0,1 0 0,0 1 0,-1-1 0,0 1 0,1 0 0,-1-1 0,0 2 0,0-1 0,1 0 0,-1 1 0,0 0 0,0 0 0,0 0 0,0 0 0,0 1 0,1-1 0,-1 1 0,0 0 0,0 0 0,1 0 0,-1 1 0,1-1 0,-1 1 0,1 0 0,-1 0 0,1 0 0,0 1 0,0-1 0,0 1 0,1-1 0,-1 1 0,0 0 0,-3 6 0,0 0 0,1 1 0,0 0 0,1 0 0,0 1 0,0-1 0,1 1 0,1 0 0,0 0 0,0 0 0,1 0 0,0 0 0,1 0 0,0 0 0,1 0 0,0 0 0,1 0 0,4 15 0,-4-20 0,1-1 0,0 1 0,0-1 0,0 0 0,0 0 0,1 0 0,0-1 0,0 1 0,0-1 0,0 0 0,1 0 0,0 0 0,0-1 0,10 6 0,-8-5 0,0-1 0,1 1 0,0-1 0,0-1 0,0 0 0,0 0 0,0 0 0,0-1 0,0 0 0,9-1 0,-3-1 0,0-1 0,0 0 0,-1-1 0,1-1 0,-1 0 0,0 0 0,0-2 0,0 0 0,-1 0 0,1-1 0,-2 0 0,16-13 0,-2-1 0,-2-1 0,-1 0 0,0-2 0,24-35 0,-36 43 0,-2 1 0,1-2 0,-2 1 0,7-24 0,-12 31 0,-2 8 0,1 0 0,-1 1 0,0-1 0,0 0 0,0 1 0,0-1 0,0 0 0,0 1 0,1-1 0,-1 1 0,0-1 0,1 1 0,-1-1 0,0 0 0,1 1 0,-1-1 0,0 1 0,1 0 0,-1-1 0,1 1 0,-1-1 0,1 1 0,-1 0 0,1-1 0,0 1 0,-1 0 0,1-1 0,-1 1 0,1 0 0,0 0 0,-1 0 0,1-1 0,-1 1 0,1 0 0,0 0 0,-1 0 0,1 0 0,0 0 0,-1 0 0,1 0 0,1 1 0,2-1 0,0 0 0,0 1 0,1 0 0,-1 0 0,0 0 0,0 0 0,0 0 0,0 1 0,0 0 0,-1 0 0,1 0 0,0 0 0,-1 0 0,1 1 0,-1 0 0,0 0 0,0 0 0,0 0 0,0 0 0,-1 0 0,1 1 0,-1-1 0,0 1 0,3 7 0,-1-3 0,-1 1 0,0-1 0,0 1 0,-1 0 0,-1 0 0,1 0 0,-1 0 0,-1 0 0,0 0 0,-1 17 0,-4 4 0,1-9 0,-2 31 0,6-46 0,0-1 0,0 0 0,1 1 0,-1-1 0,1 0 0,0 0 0,1 0 0,-1 0 0,1 0 0,0 0 0,3 6 0,-4-10 0,0 0 0,0 0 0,0 0 0,0 0 0,1 0 0,-1 0 0,0 0 0,0-1 0,1 1 0,-1 0 0,0-1 0,1 1 0,-1-1 0,1 1 0,-1-1 0,1 0 0,-1 1 0,0-1 0,1 0 0,-1 0 0,1 0 0,-1 0 0,1-1 0,-1 1 0,3-1 0,40-13 0,-35 11 0,12-7 0,0-1 0,-1 0 0,0-2 0,-1 0 0,0-1 0,20-21 0,32-40 0,-48 49 0,4 4 0,-28 25 0,-1 0 0,1 0 0,-1-1 0,1 1 0,0 0 0,0 0 0,0 0 0,0 1 0,1-1 0,0 0 0,-1 0 0,1 0 0,0 0 0,0 0 0,1 1 0,-1-1 0,0 0 0,2 3 0,-1 1 0,1 0 0,0 0 0,0 0 0,1 0 0,-1 0 0,1-1 0,6 10 0,-6-13 0,-1 0 0,1 0 0,0-1 0,0 1 0,0-1 0,0 0 0,0 0 0,0 0 0,1 0 0,-1 0 0,1-1 0,-1 0 0,1 0 0,0 0 0,-1 0 0,1 0 0,0-1 0,-1 1 0,1-1 0,0 0 0,0 0 0,0-1 0,-1 1 0,1-1 0,6-1 0,-6 1 0,0 0 0,1-1 0,-1 1 0,0-1 0,0 0 0,0 0 0,0-1 0,0 1 0,0-1 0,-1 0 0,1 0 0,-1 0 0,0 0 0,1 0 0,-2-1 0,1 0 0,0 1 0,-1-1 0,0 0 0,4-8 0,-5 6 0,1-1 0,-1 1 0,0-1 0,-1 0 0,1 1 0,-1-1 0,-1 0 0,1 1 0,-1-1 0,0 1 0,-1-1 0,1 1 0,-2-1 0,1 1 0,0 0 0,-1 0 0,0 0 0,-1 0 0,1 0 0,-1 1 0,0-1 0,-1 1 0,1 0 0,-1 1 0,0-1 0,0 1 0,0 0 0,-1 0 0,0 0 0,-6-2 0,6 4 0,0 0 0,0 1 0,-1 0 0,1 0 0,-13 1 0,20 0 0,-1 0 0,0 0 0,0 0 0,0 0 0,0 0 0,0 0 0,0 0 0,1 0 0,-1 0 0,0 1 0,0-1 0,0 0 0,0 0 0,0 0 0,0 0 0,0 0 0,0 0 0,0 0 0,1 0 0,-1 0 0,0 1 0,0-1 0,0 0 0,0 0 0,0 0 0,0 0 0,0 0 0,0 0 0,0 1 0,0-1 0,0 0 0,0 0 0,0 0 0,0 0 0,0 0 0,0 0 0,0 1 0,0-1 0,0 0 0,0 0 0,0 0 0,0 0 0,0 0 0,0 0 0,-1 1 0,1-1 0,0 0 0,0 0 0,0 0 0,0 0 0,0 0 0,0 0 0,0 0 0,0 0 0,0 0 0,-1 0 0,1 1 0,0-1 0,0 0 0,0 0 0,0 0 0,0 0 0,8 6 0,-2-4 0,0 0 0,0 0 0,1 0 0,-1-1 0,1 0 0,-1 0 0,1-1 0,-1 0 0,1 0 0,10-2 0,5-1 0,38-11 0,-27 3 0,51-25 0,-57 24 0,11-12 0,-11 5 0,-27 19 0,1-1 0,-1 1 0,0 0 0,1-1 0,-1 1 0,1 0 0,-1 0 0,1 0 0,-1-1 0,1 1 0,-1 0 0,1 0 0,-1 0 0,1 0 0,0 0 0,-1 0 0,1 0 0,-1 0 0,1 0 0,-1 0 0,1 0 0,-1 1 0,1-1 0,-1 0 0,1 0 0,-1 0 0,1 1 0,0-1 0,5 15 0,-6 21 0,-2-10 0,0 1 0,1-1 0,2 1 0,1-1 0,1 1 0,10 39 0,-13-63 0,1 1 0,1-1 0,-1 0 0,0 0 0,1 0 0,0 0 0,0 0 0,-1 0 0,2-1 0,-1 1 0,0-1 0,0 1 0,1-1 0,0 0 0,-1 0 0,1 0 0,0 0 0,5 2 0,-6-3 0,1 0 0,0 0 0,-1-1 0,1 1 0,-1-1 0,1 0 0,0 0 0,-1 0 0,1 0 0,0 0 0,-1-1 0,1 1 0,0-1 0,-1 0 0,1 0 0,-1 1 0,1-2 0,-1 1 0,0 0 0,1 0 0,-1-1 0,0 1 0,0-1 0,2-2 0,31-27 0,-1-2 0,-2-2 0,41-56 0,-72 89 0,1 0 0,-1 0 0,1 0 0,-1 0 0,1 0 0,0 0 0,0 0 0,-1 1 0,1-1 0,4-1 0,-5 2 0,0 1 0,0 0 0,-1 0 0,1 1 0,0-1 0,0 0 0,0 0 0,-1 0 0,1 0 0,0 1 0,0-1 0,-1 0 0,1 1 0,0-1 0,0 0 0,-1 1 0,1-1 0,-1 1 0,1-1 0,0 1 0,-1 0 0,1-1 0,-1 1 0,1 0 0,-1-1 0,1 1 0,-1 0 0,0-1 0,1 1 0,-1 0 0,0 0 0,0-1 0,1 2 0,17 44 0,-13-34 0,0 1 0,0-1 0,8 12 0,-7-13 0,-1-4 0,-1 0 0,1 0 0,0 0 0,13 12 0,-16-17 0,0 0 0,1-1 0,-1 1 0,1 0 0,0-1 0,-1 0 0,1 0 0,0 0 0,0 0 0,0 0 0,0 0 0,0-1 0,0 0 0,0 1 0,0-1 0,0 0 0,0 0 0,3-1 0,2-1 0,-1 1 0,0-1 0,0 0 0,0-1 0,0 0 0,-1 0 0,1-1 0,-1 1 0,0-1 0,0-1 0,0 1 0,0-1 0,-1 0 0,0 0 0,0-1 0,0 1 0,0-1 0,-1 0 0,5-11 0,0 0 0,-1 0 0,-1 0 0,0-1 0,-1 0 0,-1-1 0,3-29 0,-7 44 0,-1 0 0,0-1 0,0 1 0,0-1 0,-1 1 0,1 0 0,-1-1 0,0 1 0,-1 0 0,1 0 0,-4-7 0,-2-8 0,7 19 0,0 0 0,0 0 0,0 0 0,0 0 0,0 0 0,0-1 0,0 1 0,0 0 0,0 0 0,0 0 0,0 0 0,0 0 0,0-1 0,1 1 0,-1 0 0,0 0 0,0 0 0,0 0 0,0 0 0,0 0 0,0 0 0,0-1 0,0 1 0,0 0 0,0 0 0,1 0 0,-1 0 0,0 0 0,0 0 0,0 0 0,0 0 0,0 0 0,0 0 0,1 0 0,-1-1 0,0 1 0,0 0 0,0 0 0,0 0 0,0 0 0,1 0 0,11 0 0,22 5 0,-14-3 0,94 11 0,26 1 0,-115-15 0,15 1 0,-38 0 0,-1 0 0,1 1 0,0-1 0,-1 0 0,1 1 0,0-1 0,-1 1 0,1 0 0,-1-1 0,1 1 0,-1 0 0,1 0 0,-1 0 0,1 0 0,-1 0 0,0 0 0,3 3 0,-5-2 0,0 0 0,0 1 0,0-1 0,0 0 0,0 0 0,-1 0 0,1 0 0,0 0 0,-1-1 0,-1 3 0,2-3 0,-86 112 0,70-89 0,14-20 0,0 0 0,1 0 0,0 0 0,0 0 0,0 1 0,1-1 0,-1 1 0,1-1 0,0 1 0,1-1 0,-1 1 0,1 0 0,-1-1 0,2 1 0,-1 0 0,0 0 0,1-1 0,1 8 0,-1-11 0,0 1 0,-1-1 0,1 0 0,0 1 0,0-1 0,0 0 0,0 0 0,0 1 0,0-1 0,0 0 0,0 0 0,0 0 0,1 0 0,-1 0 0,0-1 0,1 1 0,-1 0 0,0 0 0,1-1 0,-1 1 0,1-1 0,-1 0 0,1 1 0,-1-1 0,1 0 0,-1 0 0,1 0 0,0 0 0,-1 0 0,1 0 0,-1 0 0,1-1 0,-1 1 0,1 0 0,-1-1 0,1 1 0,-1-1 0,3-1 0,3-1 0,1-1 0,-1 0 0,0 0 0,0-1 0,11-9 0,-1-2 0,-2 0 0,0-1 0,-1-1 0,-1 0 0,0-1 0,16-35 0,-26 48 0,0 0 0,-1 0 0,0 0 0,1-10 0,-2 15 0,-1 0 0,0 0 0,1 0 0,-1-1 0,0 1 0,0 0 0,0 0 0,0 0 0,0 0 0,0-1 0,0 1 0,0 0 0,-1 0 0,1 0 0,0 0 0,-1 0 0,1-1 0,-1 1 0,1 0 0,-1 0 0,1 0 0,-1 0 0,0 1 0,0-1 0,1 0 0,-1 0 0,0 0 0,0 0 0,0 1 0,0-1 0,-1 0 0,2 1 0,-1 0 0,1 0 0,-1 0 0,1 0 0,-1 1 0,1-1 0,-1 0 0,1 0 0,-1 0 0,1 1 0,-1-1 0,1 0 0,0 1 0,-1-1 0,1 0 0,-1 1 0,1-1 0,0 1 0,-1-1 0,1 1 0,0-1 0,0 0 0,-1 1 0,1-1 0,0 1 0,0-1 0,0 1 0,0-1 0,0 1 0,0-1 0,-1 1 0,1 0 0,-3 19 0,4-7 0,0-1 0,1 0 0,0 0 0,1 0 0,0 0 0,1-1 0,0 1 0,1-1 0,0 0 0,1 0 0,0 0 0,1-1 0,15 18 0,-19-25 0,-1 0 0,1-1 0,0 1 0,0-1 0,0 1 0,1-1 0,-1 0 0,1 0 0,-1-1 0,1 1 0,-1-1 0,1 1 0,0-1 0,0 0 0,-1-1 0,1 1 0,0-1 0,0 1 0,0-1 0,0-1 0,0 1 0,0 0 0,0-1 0,0 0 0,-1 0 0,1 0 0,0 0 0,-1-1 0,1 1 0,0-1 0,-1 0 0,4-2 0,4-4 0,0 1 0,-1-2 0,1 1 0,-2-1 0,1-1 0,-1 0 0,-1 0 0,9-14 0,9-18 0,-2-2 0,-2 0 0,22-65 0,-39 94 0,6-12 0,-8 21 0,-5 19 0,2-8 0,-1 40 0,2 0 0,2-1 0,2 1 0,11 45 0,-16-88 0,0-1 0,1 1 0,-1-1 0,1 0 0,-1 1 0,1-1 0,-1 1 0,1-1 0,0 0 0,0 0 0,0 1 0,0-1 0,0 0 0,0 0 0,0 0 0,0 0 0,0 0 0,0 0 0,0 0 0,3 0 0,-3 0 0,0-1 0,1 0 0,-1 0 0,1 0 0,-1 0 0,1 0 0,-1 0 0,1 0 0,-1 0 0,1 0 0,-1-1 0,0 1 0,1-1 0,-1 1 0,1-1 0,1-1 0,5-3 0,0-1 0,0 0 0,0-1 0,11-12 0,-18 18 0,19-23 0,-1-1 0,-1-1 0,21-39 0,2-2 0,-18 35 0,7-10 0,-17 67 0,6 27 0,-12-33 0,0 1 0,14 23 0,-18-37 0,0-1 0,1 1 0,-1-1 0,1 0 0,1-1 0,-1 1 0,1-1 0,0 1 0,0-2 0,0 1 0,10 5 0,-8-5 0,1 0 0,-1-1 0,1 0 0,-1 0 0,1-1 0,0 0 0,0-1 0,0 1 0,0-2 0,0 1 0,0-1 0,0 0 0,0-1 0,0 0 0,0 0 0,0 0 0,0-1 0,0-1 0,12-4 0,-12 2 0,1 1 0,-1-1 0,0 0 0,-1-1 0,1 0 0,-1 0 0,0-1 0,-1 1 0,0-1 0,0-1 0,8-11 0,-10 12 0,1 0 0,-1 0 0,-1 0 0,1-1 0,2-9 0,-5 15 0,-1 0 0,0 0 0,1-1 0,-1 1 0,0 0 0,0 0 0,0-1 0,0 1 0,0 0 0,-1 0 0,1 0 0,-1-1 0,1 1 0,-1 0 0,0 0 0,0 0 0,0 0 0,0 0 0,0 0 0,-1 1 0,1-1 0,0 0 0,-3-2 0,3 3 0,-1 1 0,1-1 0,0 0 0,-1 1 0,1-1 0,0 1 0,-1 0 0,1-1 0,-1 1 0,1 0 0,0 0 0,-1 0 0,1 0 0,-1 0 0,1 0 0,-1 1 0,-2 0 0,-23 8 0,23-6 0,1 0 0,0-1 0,0 2 0,0-1 0,0 0 0,0 0 0,1 1 0,-1 0 0,1-1 0,0 1 0,0 0 0,-2 7 0,0 4 0,0 1 0,-3 16 0,5-19 0,2-7 0,-1 0 0,1 1 0,1-1 0,-1 0 0,1 0 0,0 1 0,1-1 0,-1 0 0,1 0 0,0 0 0,1 0 0,-1-1 0,1 1 0,1-1 0,-1 1 0,1-1 0,-1 0 0,1 0 0,1-1 0,7 8 0,-7-10 0,0 1 0,0-1 0,0 0 0,0-1 0,0 1 0,1-1 0,-1 0 0,0 0 0,1-1 0,7 0 0,58-5 0,-48 2 0,-15 2 0,8 1 0,-1-2 0,0 0 0,1-1 0,-1 0 0,0-1 0,-1-1 0,29-13 0,-25 10 0,-51 18 850,11-3-5635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33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19895,'0'0'4384,"99"-30"-4064,-45 42 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38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1 960 10848,'0'0'11414,"4"-13"-11091,60-124 587,22-55 522,-4-62 1048,-62 191-1809,10-41 389,-22 73-353,-1-1 0,-1 0 0,1-56 0,-7 87-696,0 0 0,0 1 0,0-1 0,0 0 0,0 1 0,0-1 0,0 0 0,0 1 0,0-1 0,0 0 0,0 1 1,0-1-1,-1 0 0,1 1 0,0-1 0,-1 1 0,1-1 0,-1 0 0,-6 5 252,-8 22 57,15-26-320,-32 65 0,3 1 0,3 1 0,2 2 0,4 0 0,-17 112 0,22-90 0,9-59 0,1 0 0,1 1 0,1-1 0,3 1 0,3 41 0,-2-67 0,0-1 0,1 1 0,-1 0 0,1-1 0,1 1 0,0-1 0,6 12 0,-8-16 0,1 0 0,-1 0 0,1 0 0,-1-1 0,1 1 0,0 0 0,0-1 0,0 1 0,-1-1 0,1 0 0,1 0 0,-1 0 0,0 0 0,0 0 0,0 0 0,0 0 0,1-1 0,-1 1 0,0-1 0,1 1 0,-1-1 0,1 0 0,-1 0 0,0 0 0,1 0 0,2-1 0,8-2 0,1 0 0,-1 0 0,0-2 0,0 0 0,0 0 0,-1-1 0,0 0 0,0-1 0,0-1 0,-1 0 0,14-12 0,-14 8 0,0 0 0,-1 0 0,0-1 0,-1 0 0,0-1 0,-1 0 0,-1 0 0,0 0 0,8-25 0,-12 30 0,0 0 0,0 0 0,0 0 0,-2-1 0,1 1 0,-1-1 0,0 1 0,-1-1 0,0 1 0,-2-12 0,2 21 0,0 0 0,0 0 0,0 0 0,0-1 0,0 1 0,0 0 0,-1 0 0,1 0 0,0-1 0,0 1 0,0 0 0,0 0 0,0 0 0,0-1 0,0 1 0,0 0 0,0 0 0,0-1 0,0 1 0,0 0 0,0 0 0,0 0 0,0-1 0,0 1 0,0 0 0,0 0 0,0 0 0,1-1 0,-1 1 0,0 0 0,0 0 0,0 0 0,0-1 0,0 1 0,0 0 0,1 0 0,-1 0 0,8 6 0,17 25 0,-15-17 0,-5-9 0,1 1 0,0-1 0,0 0 0,1-1 0,0 1 0,-1-1 0,1-1 0,1 1 0,-1-1 0,0-1 0,1 1 0,-1-1 0,1 0 0,0-1 0,0 0 0,0 0 0,0-1 0,0 0 0,9-1 0,-8 1 0,0-2 0,-1 1 0,1-1 0,-1 0 0,1-1 0,-1 0 0,0 0 0,0-1 0,-1 0 0,1-1 0,-1 1 0,0-1 0,0-1 0,0 1 0,-1-1 0,1 0 0,6-10 0,-11 13 0,6-8 0,-1 1 0,0-1 0,0 0 0,6-16 0,-12 24 0,0 1 0,0-1 0,0 0 0,-1 0 0,1 0 0,-1 0 0,1 0 0,-1 0 0,0-1 0,0 1 0,-1 0 0,1 0 0,-1 0 0,1 0 0,-1 0 0,0 0 0,0 1 0,0-1 0,0 0 0,-1 0 0,1 1 0,-1-1 0,-3-4 0,4 6 0,0-1 0,0 1 0,0 0 0,-1-1 0,1 1 0,0 0 0,-1 0 0,1 0 0,-1 0 0,1 0 0,-1 1 0,1-1 0,-1 0 0,1 1 0,-1-1 0,0 1 0,1-1 0,-1 1 0,0 0 0,1 0 0,-1 0 0,0 0 0,0 0 0,1 0 0,-1 0 0,0 1 0,1-1 0,-1 0 0,0 1 0,1-1 0,-1 1 0,0 0 0,1 0 0,-1 0 0,1 0 0,0 0 0,-1 0 0,1 0 0,0 0 0,-3 2 0,0 3 0,-1-1 0,0 0 0,1 1 0,0 0 0,0 0 0,1 0 0,0 1 0,-4 9 0,5-7 0,0 0 0,1-1 0,0 1 0,0 0 0,1 0 0,0 0 0,1 0 0,0 0 0,0 0 0,1 0 0,0 0 0,1-1 0,-1 1 0,8 12 0,-6-10 0,2-1 0,-1 0 0,1 0 0,1-1 0,0 1 0,0-1 0,1-1 0,0 1 0,0-2 0,17 13 0,-18-15 0,0-1 0,0 0 0,1 0 0,7 3 0,-11-6 0,0 0 0,-1-1 0,1 1 0,0-1 0,0 0 0,-1 0 0,1 0 0,0 0 0,0-1 0,-1 1 0,6-2 0,2-2 0,0 0 0,0-1 0,0 0 0,-1 0 0,0-1 0,0 0 0,-1-1 0,11-9 0,65-69 0,-80 79 0,65-77 0,-67 80 0,-1 0 0,1 0 0,0 0 0,0 1 0,0-1 0,0 0 0,0 1 0,1 0 0,-1 0 0,1 0 0,0 0 0,-1 1 0,1-1 0,0 1 0,0 0 0,0 0 0,0 0 0,0 1 0,0 0 0,0-1 0,0 1 0,5 1 0,8 2 0,1 1 0,-1 1 0,33 14 0,-50-19 0,-1-1 0,1 1 0,0 0 0,0 0 0,0-1 0,0 1 0,0 0 0,0 0 0,0 0 0,-1-1 0,1 1 0,0 0 0,0-1 0,0 1 0,0 0 0,0 0 0,0-1 0,0 1 0,0 0 0,0 0 0,0-1 0,0 1 0,1 0 0,-1 0 0,0-1 0,0 1 0,0 0 0,0 0 0,0 0 0,0-1 0,1 1 0,-1 0 0,0 0 0,0 0 0,0-1 0,0 1 0,1 0 0,-1 0 0,0 0 0,0 0 0,1-1 0,-1 1 0,0 0 0,0 0 0,1 0 0,-1 0 0,0 0 0,0 0 0,1 0 0,-1 0 0,0 0 0,0 0 0,1 0 0,-1 0 0,0 0 0,0 0 0,1 0 0,-1 0 0,0 0 0,0 0 0,1 0 0,-1 0 0,0 1 0,0-1 0,1 0 0,-1 0 0,0 0 0,0 1 0,-8-18 0,6 16 0,-1-1 0,1 0 0,0 1 0,-1 0 0,1-1 0,-1 1 0,1 0 0,-1 0 0,1 0 0,-1 1 0,0-1 0,1 1 0,-1-1 0,0 1 0,0 0 0,1 0 0,-1 0 0,0 1 0,1-1 0,-1 0 0,0 1 0,1 0 0,-1 0 0,0 0 0,1 0 0,-1 0 0,1 0 0,0 1 0,-3 1 0,-1 1 0,-1 0 0,1 0 0,1 0 0,-1 1 0,1 0 0,0 0 0,0 1 0,0-1 0,1 1 0,-4 7 0,4-5 0,1 0 0,0 0 0,0 1 0,1 0 0,0-1 0,1 1 0,-1 14 0,1-20 0,1 0 0,0 1 0,0-1 0,0 0 0,0 0 0,1 1 0,-1-1 0,1 0 0,0 0 0,0 0 0,0 0 0,0 0 0,0 0 0,1 0 0,-1 0 0,1 0 0,0-1 0,0 1 0,0-1 0,0 1 0,1-1 0,-1 0 0,0 0 0,4 3 0,-4-5 0,0 1 0,0-1 0,1 0 0,-1 1 0,0-1 0,0 0 0,0 0 0,1-1 0,-1 1 0,0 0 0,0-1 0,0 1 0,0-1 0,0 0 0,0 1 0,0-1 0,0 0 0,0 0 0,0 0 0,0-1 0,0 1 0,-1 0 0,1-1 0,1-1 0,4-3 0,-1 0 0,0 0 0,-1-1 0,9-12 0,-6 8 0,-3 4 0,-1 0 0,0 1 0,0-1 0,0-1 0,-1 1 0,0 0 0,0-1 0,-1 0 0,3-14 0,-4 33 0,1 0 0,0-1 0,1 0 0,0 1 0,0-1 0,1 0 0,0-1 0,1 1 0,0-1 0,11 16 0,-14-24 0,-1 0 0,0 0 0,0 0 0,1 0 0,-1 0 0,0 0 0,1-1 0,-1 1 0,1-1 0,-1 1 0,1-1 0,-1 1 0,1-1 0,-1 0 0,1 1 0,-1-1 0,1 0 0,0 0 0,-1 0 0,1-1 0,-1 1 0,1 0 0,-1-1 0,1 1 0,2-2 0,2 0 0,0 0 0,0 0 0,0-1 0,-1 0 0,7-4 0,-5 2 0,16-11 0,0 0 0,-2-2 0,29-28 0,1-16 0,-44 55 0,1 0 0,16-12 0,-23 19 0,-1-1 0,1 1 0,-1 0 0,1 0 0,-1 0 0,1 0 0,-1 0 0,1 0 0,0 0 0,-1 0 0,1 0 0,-1 0 0,1 0 0,-1 0 0,1 0 0,-1 0 0,1 1 0,-1-1 0,1 0 0,-1 0 0,1 1 0,-1-1 0,0 0 0,1 1 0,-1-1 0,1 0 0,-1 1 0,0-1 0,1 0 0,-1 1 0,0-1 0,1 1 0,-1-1 0,0 1 0,0-1 0,0 1 0,1-1 0,-1 1 0,0-1 0,0 1 0,9 25 0,-8-23 0,5 24 0,-1 1 0,2 48 0,-7-71 0,1-2 0,-1 0 0,0 1 0,1-1 0,0 0 0,-1 1 0,1-1 0,1 0 0,-1 0 0,0 0 0,3 3 0,-4-5 0,1 0 0,-1-1 0,1 1 0,0 0 0,0-1 0,-1 1 0,1-1 0,0 1 0,0-1 0,0 1 0,-1-1 0,1 0 0,0 1 0,0-1 0,0 0 0,0 0 0,0 1 0,0-1 0,0 0 0,0 0 0,0 0 0,0 0 0,-1 0 0,1-1 0,0 1 0,0 0 0,0 0 0,0-1 0,0 1 0,0 0 0,0-1 0,-1 1 0,1-1 0,0 1 0,0-1 0,0 1 0,0-2 0,27-18 0,37-37 0,-14 12 0,-51 45 0,0 0 0,0-1 0,1 1 0,-1 0 0,0 0 0,0 0 0,1 0 0,-1 0 0,0 0 0,1-1 0,-1 1 0,0 0 0,1 0 0,-1 0 0,0 0 0,1 0 0,-1 0 0,0 0 0,1 0 0,-1 0 0,0 0 0,1 1 0,-1-1 0,0 0 0,1 0 0,-1 0 0,0 0 0,1 0 0,-1 1 0,0-1 0,0 0 0,1 0 0,9 13 0,5 21 0,-15-32 0,4 8 0,-3-7 0,0 0 0,-1 0 0,2-1 0,-1 1 0,0 0 0,1-1 0,-1 1 0,3 2 0,-4-4 0,1-1 0,0 1 0,0-1 0,-1 0 0,1 1 0,0-1 0,0 0 0,0 0 0,-1 1 0,1-1 0,0 0 0,0 0 0,0 0 0,0 0 0,0 0 0,-1 0 0,1 0 0,0 0 0,0 0 0,0-1 0,0 1 0,-1 0 0,1-1 0,0 1 0,0 0 0,-1-1 0,1 1 0,0-1 0,0 1 0,-1-1 0,1 1 0,-1-1 0,1 1 0,0-2 0,15-11 0,0-1 0,-1 0 0,-1 0 0,16-23 0,-27 33 0,0 0 0,0 0 0,0 0 0,0 1 0,1-1 0,-1 1 0,1 0 0,0 0 0,5-3 0,-8 6 0,-1 0 0,1 0 0,-1 0 0,0 0 0,1 0 0,-1 1 0,1-1 0,-1 0 0,0 0 0,1 0 0,-1 1 0,0-1 0,1 0 0,-1 1 0,0-1 0,0 0 0,1 1 0,-1-1 0,0 0 0,0 1 0,1-1 0,-1 0 0,0 1 0,0-1 0,0 1 0,0-1 0,0 1 0,7 17 0,-4-8 0,3 3 0,-1 1 0,5 16 0,-9-22 0,2 1 0,-1-1 0,1 0 0,0 0 0,1 0 0,0 0 0,0-1 0,1 1 0,10 11 0,-12-17 0,-1 0 0,1-1 0,-1 0 0,1 1 0,0-1 0,0 0 0,0 0 0,0-1 0,-1 1 0,1-1 0,0 1 0,0-1 0,0 0 0,0 0 0,0 0 0,0-1 0,0 1 0,0-1 0,4 0 0,5-2 0,-1 0 0,1-1 0,14-7 0,-8 3 0,0-2 0,-1 0 0,-1 0 0,18-16 0,11-17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42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518 260 8744,'0'0'13885,"-10"-4"-13536,-85-28 1808,70 24-1490,1 0 0,1-2 0,-1 0 0,1-1 0,1-2 0,0 0 0,-22-19 0,5 10 123,33 18-584,-1 1 1,1-1-1,-1 0 1,1 0 0,-11-10-1,12 9-166,-1 1-1,0 0 1,0 0-1,0 0 1,-14-5-1,-3-3-17,7 5-22,-14-8 0,39 30 0,14 10 0,8-7 0,42 18 0,9 4 0,74 34 0,-14-3 0,-102-54 0,-2-3 0,-38-14 0,0 1 0,0-1 0,0 0 0,0 1 0,0-1 0,-1 0 0,1 0 0,0 1 0,0-1 0,0 0 0,0 0 0,0 0 0,-1 1 0,1-1 0,0 0 0,0 0 0,0 0 0,0 1 0,-1-1 0,1 0 0,0 0 0,0 0 0,-1 0 0,1 0 0,0 0 0,0 1 0,-1-1 0,1 0 0,0 0 0,0 0 0,-1 0 0,1 0 0,0 0 0,0 0 0,-1 0 0,1 0 0,0 0 0,-1 0 0,1 0 0,0-1 0,-14 5 0,3-3 0,-13 2 0,0 1 0,1 1 0,0 1 0,-45 18 0,64-21 655,-4 1-1059,2-3-3890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43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414 1 8432,'0'0'8867,"-12"6"-8487,-19 9-163,-115 65 1750,50-26-293,25-16 202,52-23-923,17-13-820,0 0 0,1-1-1,-1 1 1,0-1 0,1 1 0,-1-1-1,0 0 1,0 0 0,0 1 0,-1-2-1,1 1 1,0 0 0,0 0-1,0-1 1,-5 1 0,5-15-2140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45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494 141 8744,'0'0'10771,"-12"-1"-10399,-3 1-232,8 0-39,-1 0 0,1-1-1,0 0 1,0 0 0,-11-3-1,2-1 835,-1 1-1,-29-3 0,33 6-479,4 1-24,0-1-1,1 0 1,-1 0-1,1-1 1,-15-4 0,-24-10 957,35 12-1024,-1 1-1,1-2 1,-20-10-1,29 13-282,-1 0 1,1 0-1,0 1 0,-1-1 0,0 1 0,1-1 1,-1 1-1,0 0 0,1 1 0,-8-2 0,3 1 106,1 0-1,-1-1 0,1 0 0,-1 0 0,1-1 1,-1 0-1,1 0 0,-10-7 0,2 1 184,27 6-247,1 1 1,0 0 0,26-1-1,-5 5-123,1 2-1,-1 1 1,44 13-1,-53-12-15,203 36-179,-194-32 218,-24-7 16,0 0 0,0 0 0,1-1 0,14 1 1,-20-1-34,-5-1-6,0-1 0,0 0 0,1 0 0,-1 1 0,0-1 0,0 0 0,1 0 0,-1 1 0,0-1 0,1 0 0,-1 0 0,0 0 0,1 1 0,-1-1 0,0 0 0,1 0 0,-1 0 0,0 0-1,1 0 1,-1 0 0,0 0 0,1 0 0,-1 0 0,0 0 0,1 0 0,-1 0 0,0 0 0,1 0 0,-1 0 0,1 0 0,-1 0 0,0 0 0,0 0 0,0 1 0,0-1 0,1 0 0,-1 0 0,0 0 0,0 1 0,0-1 0,0 0 0,0 0 0,0 0 0,0 1 0,0-1 0,0 0 0,0 0 0,0 0 0,0 1 0,0-1 0,0 0 0,0 0 0,-1 1 0,1-1 0,0 0 0,0 0 0,0 0 0,0 0 0,0 1 0,0-1 0,0 0 0,-1 0 0,1 0 0,0 0 0,0 1 0,0-1 0,0 0 0,-1 0 0,1 0 0,0 0 0,0 0 0,0 0 0,-1 0 0,1 0 0,0 0 0,-10 9 0,-9 3 0,0 0 0,-36 13 0,29-13 0,-26 16 0,31-17 0,-36 14 0,38-17 0,0 1 0,-34 21 0,49-28 0,-28 18 0,31-19 0,0-1 0,0 1 0,0-1 0,0 1 0,1-1 0,-1 1 0,0-1 0,0 0 0,0 0 0,0 1 0,0-1 0,0 0 0,0 0 0,0 0 0,0 0 0,0 0 0,0 0 0,0 0 0,0 0 0,0-1 0,0 1 0,0 0 0,0 0 0,0-1 0,0 1 0,1-1 0,-1 1 0,0-1 0,0 1 0,-1-2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0:56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500 89 9240,'0'0'11891,"-10"-9"-11588,-34-26 10,40 31-145,0 1 0,-1 0-1,0 0 1,1 1 0,-1 0-1,0-1 1,0 2-1,0-1 1,-1 1 0,1-1-1,0 1 1,-10 0 0,10 0 1,0 1 1,-1-1-1,1 0 0,0-1 1,-7-1-1,7 1 5,0 0-1,0 1 0,0 0 1,0 0-1,0 0 1,0 1-1,0 0 0,-1 0 1,-4 1-1,-48 9 646,46-7-580,-3 1 97,1 1 1,1 0-1,-1 1 0,-12 8 0,19-9-144,0 0 0,0 1 0,0 0 0,1 0 0,-11 13 0,-2 2 275,13-14-288,1 0 0,0 0-1,0 1 1,1-1 0,0 1-1,0 0 1,1 1 0,-5 13 0,2-4-64,5-14-115,-1 0 0,1 0 0,0 0 0,1 0 0,-1 0 0,1 1 0,0-1 0,0 0 0,0 0 0,0 0 0,1 0 0,-1 1 0,1-1 0,1 0 0,-1 0 0,0 0 0,1 0 0,0-1 0,0 1 0,0 0 0,0-1 0,0 1 0,6 5 0,-4-5 0,1 0 0,-1 0 0,1-1 0,-1 1 0,1-1 0,0 0 0,0 0 0,1-1 0,-1 0 0,1 1 0,-1-2 0,1 1 0,-1-1 0,1 0 0,0 0 0,9 0 0,6-1 0,0-1 0,0-1 0,0-1 0,0 0 0,20-8 0,-31 8 0,-1 0 0,1-1 0,-1 0 0,0-1 0,0 0 0,-1-1 0,1 1 0,-1-2 0,0 1 0,-1-1 0,0 0 0,9-12 0,0-2 0,-8 13 0,-1-1 0,0-1 0,-1 1 0,0-1 0,0 0 0,-1 0 0,0-1 0,-1 0 0,0 0 0,4-18 0,-7 19 0,4-35 0,-5 42 0,0 0 0,-1 0 0,1 0 0,-1 0 0,1 0 0,-1 0 0,0 0 0,0 1 0,0-1 0,0 0 0,-1 0 0,-2-3 0,4 6 0,0-1 0,0 1 0,0 0 0,0 0 0,-1 0 0,1-1 0,0 1 0,0 0 0,0 0 0,0 0 0,-1-1 0,1 1 0,0 0 0,0 0 0,0 0 0,-1 0 0,1 0 0,0 0 0,0 0 0,-1-1 0,1 1 0,0 0 0,0 0 0,-1 0 0,1 0 0,0 0 0,0 0 0,-1 0 0,1 0 0,0 0 0,0 0 0,-1 0 0,1 0 0,0 0 0,0 1 0,-1-1 0,1 0 0,0 0 0,0 0 0,-1 0 0,1 0 0,0 0 0,0 1 0,0-1 0,-1 0 0,1 0 0,0 0 0,0 1 0,0-1 0,0 0 0,0 0 0,-1 1 0,-5 14 0,4-12 0,-3 8 0,1 0 0,-1 1 0,2-1 0,-5 22 0,8-29 0,-1 1 0,1 0 0,0-1 0,0 1 0,1-1 0,-1 1 0,1-1 0,0 1 0,0-1 0,0 0 0,1 1 0,0-1 0,0 0 0,0 0 0,0 0 0,4 5 0,9 8 0,1 1 0,1-2 0,1 0 0,30 21 0,-47-37 0,5 4 170,0 0 0,-1-1 0,2 0 0,11 4 0,11-1-4955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1:1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61 227 8640,'0'0'19887,"7"-11"-19478,57-76 1206,-46 51-797,-15 29-619,0 0-1,1 0 1,0 0-1,0 0 1,0 1-1,8-9 1,-5 10-199,-6 4 0,0 1 0,1-1 0,-1 0 0,0 0 0,0 1 0,0-1 0,0 0 0,0 0 0,0 0 0,-1 0 0,1 0 0,0 0 0,0 0 0,-1 0 0,1-1 0,-1 1 0,2-2 0,13-9 0,-30 109 0,10-74 0,-7 36 0,-4 63 0,2-10 0,7-68 0,-2 66 0,3 80 0,-4-46 0,6-99 0,1-25 0,2 0 0,1 38 0,6 35 0,-6-92 0,0 0 0,-1 0 0,1 0 0,0-1 0,0 1 0,-1 0 0,1 0 0,-1 0 0,1 0 0,-1 0 0,1-1 0,-1 1 0,0 0 0,1-1 0,-1 1 0,0 0 0,1-1 0,-1 1 0,0-1 0,0 1 0,0-1 0,1 1 0,-1-1 0,0 1 0,0-1 0,0 0 0,0 0 0,0 1 0,0-1 0,0 0 0,0 0 0,0 0 0,-2 0 0,-45-2 0,24 1 0,20 1 0,2 0 0,1 0 0,-1 0 0,0 0 0,0 0 0,1 0 0,-1 0 0,0 1 0,0-1 0,1 1 0,-1-1 0,0 1 0,1 0 0,-3 0 0,8-1 0,0-1 0,0 1 0,-1 0 0,1 0 0,0 0 0,5 1 0,13-1 0,99-9 0,0-3 0,-68 6 0,-19 0 0,-33 4 0,-7-1 0,-8-2 0,3 4 0,-1 1 0,1 0 0,0 0 0,-1 1 0,1 1 0,-12 2 0,-12 2 0,9-3 0,13 0 0,0-1 0,1-1 0,-1 0 0,0-1 0,0 0 0,0-1 0,-22-5 0,25 0 850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5:16.07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97 7528,'0'0'4814,"4"-10"-4762,14-29 14,-17 37-52,0 0 0,0 0 0,0 0 0,1 0 1,-1 1-1,1-1 0,-1 0 0,1 1 1,0-1-1,-1 1 0,1 0 0,0 0 0,0 0 1,0 0-1,0 0 0,3-1 0,6-4 95,-4 3 44,0 1 0,0-1 0,0 1-1,0 0 1,0 1 0,1 0 0,-1 0-1,0 0 1,1 1 0,-1 0 0,14 3 0,-11-1 5,0 0 0,0 1 0,-1 0 1,1 1-1,-1 0 0,11 6 1,22 10 308,-8-10-114,0-1 0,0-1 0,37 2 0,2 2 270,-52-9-468,0 2 115,0-2-1,32 1 1,79 2 447,3 3-337,-1 0-184,368-15 180,-474 5-353,0-2 1,30-7-1,-23 4-19,-3-1-1,-20 4-109,-1 1 0,1 0 0,16 0 1,-29 4-4,1 0 1,-1 0 0,1-1-1,-1 1 1,1 0 0,0 0-1,0 0 1,0 0 0,0 0-1,1 2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4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41 115 11352,'0'0'5267,"-4"11"-4616,0 3-412,0 2 274,-1-1-1,-1 0 1,-7 17-1,8-20 1153,13-16-799,19-20-350,-21 18-379,10-10 156,-1-1-1,23-34 1,-28 37-90,0 0 0,1 0 0,0 1 0,1 0 0,0 1 0,20-14 0,-31 25-182,0 1 0,0-1 0,-1 0 0,1 1 1,0 0-1,0-1 0,0 1 0,0 0 0,0-1 0,0 1 0,0 0 0,0 0 1,0 0-1,0 0 0,0 0 0,0 0 0,0 0 0,0 0 0,0 0 1,0 0-1,0 1 0,0-1 0,0 0 0,0 1 0,-1-1 0,1 1 0,0-1 1,0 1-1,0-1 0,0 1 0,-1-1 0,1 1 0,0 0 0,0-1 0,-1 1 1,1 0-1,-1 0 0,1 0 0,-1 0 0,1-1 0,0 3 0,3 5 120,-1 0 0,1 1 0,3 16 0,-2-8 76,8 17 138,6 22 547,-19-56-889,0 1-1,0 0 1,1 0-1,-1 0 1,0 0-1,0-1 1,1 1-1,-1 0 1,0 0-1,1-1 1,-1 1-1,1 0 1,-1 0 0,1-1-1,-1 1 1,1-1-1,-1 1 1,1 0-1,0 0 1,0-1 3,-1 0-1,1 0 1,-1 0 0,1 0 0,-1 0 0,1 0 0,-1 0-1,0 0 1,1 0 0,-1-1 0,1 1 0,-1 0 0,1 0-1,-1 0 1,0-1 0,1 1 0,-1 0 0,0 0 0,1-1 0,-1 1-1,0 0 1,1-1 0,-1 1 0,1-1 0,13-22-4283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5:25.56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1923 315 8336,'0'0'3689,"11"4"-3426,36 13 2,-42-15-165,1 0-1,0-1 1,0 0 0,0 0-1,-1 0 1,1 0 0,0-1 0,0 0-1,0-1 1,10-1 0,14 0 348,2 2 50,0 1 0,38 7 0,-17-4 7,-12-2-177,10 1 244,93-6 0,-65-1-207,17-1-9,-35 1-37,79 5 1,-66 6 178,133 29 0,-116-14-77,-50-11-144,80 12-1,-34-9-101,35 6-38,0-5 0,0-5 0,1-6 0,124-13 0,-27 4 29,4-2 62,25-9 72,-179 12-301,74 4 0,-52 7 43,-55-4-31,0 0 1,58-5-1,50-6 20,-35 3 50,146-3 165,18-2 30,-123 8-120,-8 1-35,138-6 131,-230 5-213,-1-2 1,80-16-1,16-2-17,21-3-14,-115 17-7,71-5-23,-75 9 10,53-10 0,-46 5 24,97-3 1,-7 2-1,-100 5-10,1 2 1,-1 2-1,63 6 0,-59-3 19,-1-2-1,86-10 0,12-2 18,23-5 25,-115 9-27,72-1 0,-75 7-5,-23 1 3,0 1-1,35 4 1,12 6-4,44 7 1,-68-10 7,-1-2 1,70-2-1,-9 0-18,269 21-6,-357-25-14,0 0 0,26-5 0,14-1 0,150 0 54,139-13 78,226-33 10,-435 35-98,-95 9-30,54-1 0,-20 7-7,179 0 18,-114-1 4,5 2 13,-9 1 45,-57-1-31,62 0 33,138 3 23,-41 6-47,-112-12-13,-45 0-32,173-21 23,-93 6 25,118 13-107,-212 8 25,257 8-9,222 10 156,-233-13-133,150-6 0,-347-3 0,277 4 0,-259 8 4,-136-9 13,1 0 0,-1 1 0,0 0 0,1 0 0,-1 1 1,0 0-1,0 0 0,0 0 0,0 0 0,0 1 0,0-1 0,-1 1 0,1 0 0,-1 1 0,0-1 0,0 1 0,0 0 0,5 6 0,27 40 161,-29-41-170,0-1 1,1 0 0,0 0 0,0-1-1,0 0 1,15 9 0,-16-13-9,0 1 0,1-1 0,-1 0 0,1 0 0,-1-1 1,1 0-1,0 0 0,0-1 0,9 0 0,10 0 1,37-4 0,-35 1 3,6-2 46,57-13 0,-21 3-12,-63 13-32,1 0-1,-1 1 1,14 0 0,-20 0-5,1 0 1,-1 1 0,1-1 0,-1 0 0,0 1 0,1 0 0,-1-1 0,0 1 0,0 0 0,1 0-1,-1 0 1,0 0 0,0 1 0,0-1 0,0 1 0,3 2 0,-5-1 6,1 0-1,-1 0 1,0 0 0,0 0 0,0 0 0,0 0-1,-1 0 1,1 0 0,-1 0 0,0 4 0,-1 2 35,-5 20 14,5-24-46,1 1 0,0-1 0,0 1 0,-1 10 0,2-14-10,0 0 0,-1 0 0,1 0 0,-1 1-1,0-1 1,0 0 0,1 0 0,-1 0 0,0 0 0,-1 0-1,1-1 1,0 1 0,-1 0 0,1 0 0,-1-1 0,1 1-1,-1-1 1,1 1 0,-1-1 0,0 0 0,0 0 0,0 0 0,0 0-1,0 0 1,0 0 0,-4 1 0,-8 2 10,-1 0 0,0 0 0,-15 0 0,5 0 5,-41 12 43,30-7-13,-42 6 0,-29 2 30,-59 6 45,-343 4 140,231-27-241,84-8-20,153 8 0,-49-1 4,-36-2 64,-199 20 0,272-12-64,-115 21-4,134-20 0,0-3 0,-56 0 0,10-2 0,-4 5 0,-145-11 0,-38-2 0,121 8 0,62 1 5,-125 20-1,130-11 0,-148 1 0,-14-11-10,34 1 3,63-16-7,67 4-5,-98-14-55,102 13 46,-75-6 0,79 5 24,-1 3 0,-75-1-1,36 8 18,-79 2 30,-107 6 16,11 2-54,33-4-13,193-4-46,-106-14 1,-10-1 27,-148 5 123,172 15-29,14 1-31,-64-19-2,108 5-32,8 5-47,-141 12 0,209-8 24,-31-3 0,5 0 10,-330-15-79,45 0 17,-149-8 114,63-23 37,62 26-76,10 8 46,87 3-26,-116 10-125,177 3 36,1 1 25,-149-4-70,177-5 62,-259-21 263,367 18-226,-82-25-1,65 15-43,-4-3 42,51 13-2,0 1 0,0 2 0,-1 1 1,-41-4-1,-8 5-22,31 1 2,-47 2-1,28 2 4,-119-13 0,23-1 63,95 8-32,-71-15 0,-54-4-54,174 23 50,-237-16-84,131 7 86,-47-5 2,-98-2 11,198 15-12,-99-14-1,-3-1 0,24 13 0,-273 26 0,195-3-56,-33 5-14,142-10 62,47-7 6,28-4-27,-52-3-1,51-1-1,-45 5 0,63-2 9,1-2 1,-37-4-1,34 1-8,-50 2 0,-13 1-2,60-1 39,-30 2 0,34 1 23,0-1 0,-49-5 0,-1-10 70,74 14-100,1 0 0,-1 0 1,0 0-1,1 0 1,-1 0-1,1 0 1,-1 0-1,1 0 1,-1-1-1,1 1 1,-1 0-1,1 0 1,-1-1-1,1 1 1,-1 0-1,1-1 1,-1 1-1,1 0 0,0-1 1,-1 1-1,1-1 1,-1 1-1,1-1 1,0 1-1,0-1 1,-1 1-1,1-1 1,0 1-1,-1-2 1,2 1 0,-1 0 0,0 0 1,1 0-1,-1 0 0,0 1 1,1-1-1,-1 0 0,1 0 1,-1 0-1,1 0 0,0 0 1,-1 1-1,1-1 0,0 0 1,0 0-1,33-23 30,-32 23-31,10-5 0,0 0 0,0 0 0,1 2 0,21-6 0,59-8 0,-45 10 0,91-6-9,-57 7-7,-34 5-14,-1 2-1,83 10 1,-61-4 13,93 12-31,128 4-51,-48-16 75,-195-5-4,-17 0 14,-1-1 0,1-1 0,-1-2 1,30-7-1,-32 4 32,0 2 1,0 0-1,40 0 0,-59 4-7,-4 0 127,-10 4-21,0-1-124,-215 110 166,159-83-137,-9-1-40,-1-3 0,-128 29-1,68-21-20,-343 72-192,336-79 198,-20 4 6,69-11 20,80-19-11,16-4-21,20-4-25,36-1 28,164-15-53,-143 23 73,-44 1 5,42-4-1,152-12-68,-137 11 55,71 10 42,-6 0 28,-79-7-35,-44 1-3,1-1 1,70-12-1,-91 11-7,-1 0 0,1 1 0,0 1 0,26 3 0,-14-1 0,121 16 72,-133-16-62,-1 1-1,1 1 1,-1 0 0,17 7-1,-14-4 5,1-2 0,22 5 0,5-1 43,0 2 0,76 30 1,-101-33-26,-15-5-26,-1 1 0,1 0 1,-1 0-1,0 1 0,10 8 1,-9-7 12,-1 0 1,1-1-1,14 8 1,-13-10 19,-1 0 0,0-1 1,1 0-1,0 0 1,0-1-1,-1 0 1,1 0-1,15-2 1,8-2-42,32-7-1,-44 6 20,217-57-5,-25 5 17,75-17 52,-63 14-27,-21 15 10,244-21-1,-304 63-63,-6 0 0,-7-11 0,-39 3 0,92 2 0,-141 8 0,0-2 0,47-8 0,35-2 26,-84 10-11,-1-3 1,41-8-1,-57 8-5,0 2-1,27-1 1,-23 2 4,34-6-1,103-14 39,-148 20-35,38 1 43,-37 1-20,0 0-1,17-3 1,-29 2-33,1 1 1,0 0-1,-1 0 0,1 0 0,9 3 0,18 0 5,-18-2-12,1 1 0,-1 1 1,1 0-1,28 10 0,-28-7 0,1-2 0,0 0 0,31 4 0,7-8 15,-33-1 4,34 3 0,-49-1-16,36 5 13,1-1 1,0-3-1,68-4 0,-70-1-14,0 2-1,50 6 1,56-1-32,-58-9 43,118-23 1,-164 21-15,1 2-1,49 2 1,2-1-46,-71 2 38,1 0 0,0 2 0,0 1 0,0 2 0,0 0 0,46 12 0,-58-10 7,1-1-1,0-1 0,0-1 0,26 2 0,-38-4-2,0-1 0,-1 1 0,1-1 0,0 0 1,-1 1-1,1-1 0,-1-1 0,1 1 0,-1 0 0,0 0 0,1-1 1,-1 1-1,0-1 0,3-2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5:35.78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0 120 7528,'0'0'4818,"10"-6"-4643,-10 6-175,11-8 120,1 2 0,-1-1-1,2 2 1,14-6 0,-24 10-12,0 0 1,0 0-1,1 0 1,-1 0-1,0 1 1,0 0-1,1-1 1,-1 1-1,0 0 1,1 1-1,-1-1 1,0 0-1,0 1 1,1 0-1,4 2 1,7 0 860,-15-3-934,1 0 1,0 0-1,-1 0 1,1 0-1,0 0 1,-1 0-1,1 0 0,0 1 1,-1-1-1,1 0 1,0 0-1,-1 1 1,1-1-1,0 1 1,-1-1-1,1 0 0,-1 1 1,1-1-1,-1 1 1,1-1-1,-1 1 1,1 0-1,-1-1 1,0 1-1,1-1 0,-1 1 1,0 0-1,1 0 1,-1 0-3,0 0-1,1 0 1,-1 0 0,0 0-1,0 0 1,0 0 0,0 0-1,0 0 1,0 0 0,0 0 0,-1 0-1,1 0 1,0 0 0,0 0-1,-1 0 1,1 0 0,-1 0-1,1 0 1,-1 0 0,1-1 0,-1 1-1,1 0 1,-1 0 0,0 0-1,1-1 1,-1 1 0,0 0 0,0-1-1,0 1 1,1-1 0,-1 1-1,-2 0 1,-35 21 432,32-19-285,-39 24 468,43-27-579,0 1-1,0 0 1,0 0 0,-1 1 0,1-1 0,0 0 0,0 1 0,1-1-1,-1 1 1,0-1 0,0 1 0,1 0 0,-1 0 0,1 0 0,0 0 0,-3 3 122,4-5-178,0 0 0,0 0 0,0 0 0,0 0 0,0 0 0,0 0 0,0 0-1,0 0 1,-1 0 0,1 0 0,0-1 0,0 1 0,0 0 0,0 0 0,0 0 0,0 0 0,-1 0 0,1 0 0,0 0 0,0 0-1,0 0 1,0 0 0,0 0 0,-1 0 0,1 1 0,0-1 0,0 0 0,0 0 0,0 0 0,0 0 0,0 0 0,0 0 0,-1 0-1,1 0 1,0 0 0,0 0 0,0 0 0,0 0 0,0 1 0,0-1 0,0 0 0,0 0 0,0 0 0,0 0 0,0 0 0,-1 0-1,1 0 1,0 1 0,0-1 0,0 0 0,0 0 0,0 0 0,0 0 0,0 0 0,0 1 0,-4 7 15,4-7 31,-1 11 67,0-1-1,0 1 1,1-1 0,1 1 0,0-1 0,1 1-1,3 13 1,-3-20-70,0 1-1,0-1 0,1 1 1,0-1-1,0 0 0,0 0 1,1 0-1,7 7 0,7 12 161,-15-21-157,-1 1 1,1-1 0,0 0 0,0 0-1,0 0 1,1 0 0,-1 0 0,0-1-1,1 1 1,4 1 0,8-17 20,86-106 188,-94 112-251,0 1 1,1 0-1,-1 1 1,1 0 0,1 0-1,-1 1 1,0 0-1,14-3 1,8-5 52,47-12 175,-64 20-131,1 1 0,15-2 1,-2 1 97,-25 4-181,1-1 0,-1 1 0,0 0 0,1 1-1,-1-1 1,7 2 0,-7-1-9,0-1 1,0 1-1,0-1 0,0 0 0,0 0 0,0 0 1,1 0-1,4-1 0,20-6 101,-5 2-71,-1-1 0,1-1 0,26-12 0,-44 17-50,1 0-1,-1 0 1,1 1 0,-1 0 0,1 0 0,8 0 0,16-4 34,-20 4-23,0 0 0,0 0 0,1 1 0,-1 0 0,0 1 0,1 0 1,-1 0-1,0 1 0,0 1 0,19 7 0,-2-4 8,-1 0 0,36 2 0,-30-4-52,38 9 0,-31-5 18,66 5-1,-43-6-29,-6 3 10,-41-6 37,1-2-1,-1 1 1,1-2 0,-1 0-1,17-1 1,82-17-62,-12 1 44,-82 13 11,0-1 1,21-7-1,-23 6 12,37-6 1,40 2 21,111-15 48,-186 20-79,85-11 0,51-7 11,-108 13-6,0 2 0,54-1 0,-69 8 4,-1-2 1,62-12 0,-80 12 2,0 1-1,0 0 1,15 1 0,27-1 33,-31-1-20,0 1 1,0 1-1,41 6 0,73 20-59,-51-8-10,-79-17 41,0 0 0,1-1 1,15-1-1,23 1-4,97 9 11,-41-7 71,-36-2-43,14-2-11,-54 0-28,-1 2 1,33 2-1,-35 0-11,0-2-1,34-3 0,-30 1 35,38 2-1,25-1-1,0-1-28,-66 2 34,29-2 1,8-1 54,-45 2-22,35-7 1,-36 5-24,36-2 1,-6 4 28,-22 0-17,43 4 0,-8 3-18,74-2 0,-55-1-6,-50-1 19,40-2 1,135-11 19,-167 11-50,0 3-1,0 1 0,61 14 1,-81-16-8,0-1 0,0-1 1,0 0-1,0-1 1,30-6-1,-5 1-3,-15 3-8,2-1 41,0 1-1,0 1 1,49 5-1,-44 1 27,93 16 146,75 12-60,-50-11-97,-39-6-30,-86-12-13,48-3-1,-42 2 58,1-2 0,0-2 0,40-6 0,-60 7-49,-5 0 30,1 1-1,-1 0 1,15 3-1,-15-2-18,-1 0 0,1-1 0,-1 0 0,15-1 0,-6 0 16,0 0 1,0 1-1,0 1 1,27 5-1,-17-2 11,34 4 13,47 5-7,-85-13-43,0-1-1,43-9 1,-49 7-4,0 0 0,0 1 1,1 1-1,-1 0 1,34 4-1,-33-1 2,0-2 0,-1 1 0,1-2 0,32-5 0,-3 1 7,64-10 8,10-1 4,-70 10 20,86-23-1,-22 3-13,-74 18-29,-18 3 1,0 1-1,41-3 0,-52 6 0,1 0 0,0-1 0,0 0 0,12-5 0,-10 3 6,0 0 1,19-1-1,-9 2 67,-19 2-62,1 0 0,0 0 0,0 1 0,-1 0 1,1 0-1,0 1 0,12 2 0,109 27 56,-88-16-81,-29-9 0,-1-1 1,0-1-1,1 0 0,0 0 0,0-1 0,13 1 0,98 7 17,-80-10 1,-8 1 4,55-6 0,31-4-12,25-1 43,-51 5-13,-44 1-2,62 5-1,-77-1-25,0-1-1,68-12 1,-70 7-25,1 2 0,-1 1 0,49 3 0,15 3-38,25 3 12,-10-1 85,-24-1-24,123 5-12,-151-7 66,34 4 74,-79-5-108,1 0-1,-1-2 0,31-3 0,4-1 12,133-17 34,-20 0 1,-90 15-86,-32 3 25,1 0 1,61 5-1,-76 0-10,44-3-1,13 0 4,80 14-9,45 3-1,-90-22 0,-48 1 0,20 3 3,107-11 25,-74 5 33,-49 6-34,-18-2-18,4-1-16,106 4-1,-142 4 11,15 1-9,48 10 0,-58-8 9,0-2-1,43 0 0,-19-2 6,106 8 34,-102-8-19,99 8 12,-142-7-18,27 4 16,1-2 1,-1-1 0,57-5 0,-70 0-48,38 3 0,15 0 23,27-2 20,14-1-2,-60 0-17,106 11 0,-69-1-6,-20-4-9,198 14-58,-6 23 27,9 2 122,-1-26-30,-224-14-61,-9-4 29,0-2-1,0-2 0,90-22 0,-6 1 59,-68 15-57,-6 1 48,108-5 0,-45 10 123,-106 6-187,1 1 0,0 0 0,-1 1 1,17 5-1,-7-2-21,-6-3 7,0 0 0,0-2 0,19 0 0,15 1 0,-35-1-12,32-4 0,11 0-21,-9 3-98,-51 0 138,0 0 1,1 0-1,-1-1 0,0 1 1,1 0-1,-1 0 0,0 0 0,1 1 1,-1-1-1,0 0 0,1 0 1,-1 0-1,0 0 0,1 0 1,-1 0-1,0 0 0,0 1 1,1-1-1,-1 0 0,0 0 0,1 0 1,-1 1-1,0-1 0,0 0 1,1 0-1,-1 1 0,0-1 1,0 0-1,0 0 0,0 1 0,1-1 1,-1 0-1,0 1 0,0-1 1,11 16-92,1-6 60,-2 1-1,0 1 1,0 0-1,-1 0 1,8 15 0,32 69 59,-41-79-27,61 118 53,-62-123-54,0 0 0,-1 0-1,8 20 1,-8-16-3,-5-15 0,0 0 0,0 0 0,-1 0 1,1 1-1,0-1 0,-1 0 0,1 1 1,-1-1-1,1 0 0,-1 1 0,0-1 0,1 0 1,-1 1-1,0-1 0,0 1 0,0-1 1,0 1-1,0-1 0,-1 0 0,1 1 1,0-1-1,-1 1 0,1-1 0,-1 0 0,1 1 1,-1-1-1,1 0 0,-1 0 0,0 1 1,-1 1-1,-2-2-16,-1 1 1,1-1-1,0 0 1,0 0-1,-1 0 0,1-1 1,0 0-1,-1 1 1,1-1-1,0-1 1,-8 0-1,-97-12-272,92 11 212,-30-6-1,32 5 37,0 0 0,-27-1 0,-3 2-67,31 0 45,0 1-1,-27 2 1,-12 6-67,-100 14-206,58-8 188,-19 5 59,-140 45 36,200-51 77,0-4 1,-1-1-1,-97-2 1,5 1 3,-96 6-7,169-9-26,3-3 8,1-4 0,-94-15-1,-37-20-24,158 34-13,-1 1 0,-74 4 1,91 0 27,-1-1-1,-33-6 1,33 4 1,-56-2-1,19 4 7,-10 0 0,67 2 0,-78 6-36,-122-6 0,60 1-17,81 0 42,6 1 7,27 0 2,-47-3 0,-160-13 65,29 7-1,28-10-51,158 15-11,1 1 0,-35 6 0,32-3 0,-45-1 0,-51-3 35,-23-1 17,28 1-18,-3-1-14,70-5-16,23 3-5,-36 0 1,-173-7 0,-145-14 0,156-6 0,25 3 0,10 16-12,64 5-7,-165 10-76,220 0 112,12-2 12,34-2-18,-1 2 0,-49 7 0,-53 19 12,-356 68-54,274-70-43,124-25 73,35-1 35,20 1-13,15 1-2,-34-3 0,-307-54-335,29 11 310,247 39 28,-240-28 90,110 10 5,82 12-65,-213-21-76,246 24-3,-85-11 5,141 15 18,-56 1 0,9 0 22,-126 2 20,182-1-50,12 0 5,0 2 1,0 0-1,-24 3 0,-159 11-32,49-5-31,78 1-7,-92 24 0,20-11 49,29-6 15,-95 35 63,84-18-21,10-7-10,-1-5 0,-148 6 0,158-28-73,6-1-3,86 1 48,1 0 0,-36-7 0,33 4-17,-31-2-1,-188-5-54,165 8 77,29 0 2,-67 4 0,-20 4 111,-211-18-1,27-2 18,-156 4 158,308 3-183,-391-27 14,145 17-102,401 18-13,-213 3 29,113 0-11,-156 26 53,88-6-22,159-22-37,-2 1 3,-30 6 0,-38 12 11,-144 25 83,180-44-90,50 1-87,7-2 26,15 0-27,18-4 12,59-15-1,20-2-27,208-20-167,56-5 67,-299 41 149,1 4 1,139 17-1,225 33 28,-343-33-16,-56-7 0,50 2 0,317-16-36,1-27 225,-353 24-193,1-3-1,-1-3 0,-1-2 0,77-33 0,-46 8-424,110-69 0,-146 79-2371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5:52.7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1056 9848,'0'0'10255,"11"-5"-9967,-6 2-269,3 0 84,0-1 0,-1 0 0,1-1 0,-1 1 0,0-1 0,-1-1 0,1 1 0,-1-1 0,0-1 0,9-11 0,7-20 474,-2 0 1,-2-1-1,-1-1 0,-2-1 0,-2 0 0,12-64 0,-24 97-298,0 0-1,1 1 0,0-1 1,0 0-1,1 1 0,0-1 0,7-12 1,-10 20-248,1-1 1,-1 1-1,0 0 0,1-1 1,-1 1-1,1 0 1,-1 0-1,1 0 1,-1-1-1,1 1 0,-1 0 1,1 0-1,-1 0 1,1 0-1,-1 0 0,1 0 1,-1 0-1,1 0 1,-1 0-1,1 0 0,0 0 1,-1 0-1,1 0 1,-1 0-1,1 1 1,-1-1-1,1 0 0,-1 0 1,0 1-1,1-1 1,-1 0-1,1 1 0,-1-1 1,1 0-1,-1 1 1,0-1-1,1 0 1,-1 1-1,0-1 0,0 1 1,1-1-1,-1 2 1,16 21 289,-15-22-281,25 43 414,26 59-1,-45-86-351,-1 0 1,0 0-1,-1 1 0,-1 0 0,-1 0 1,0 0-1,0 20 0,-4-30-36,1 0-1,-1 0 1,0 0-1,-1 0 1,0 0-1,-4 10 1,5-17-53,1 0 1,-1 0 0,1 0 0,-1 0 0,0-1-1,1 1 1,-1 0 0,0-1 0,0 1 0,0-1-1,1 1 1,-1 0 0,0-1 0,0 0-1,0 1 1,0-1 0,0 0 0,0 1 0,0-1-1,0 0 1,0 0 0,0 0 0,0 0 0,0 0-1,0 0 1,0 0 0,0 0 0,0 0-1,0 0 1,0 0 0,0-1 0,1 1 0,-1-1-1,-2 0 1,-34-18 312,31 15-281,-14-6 40,-27-9-1,12 5-53,34 14-31,-3-2 0,0 1 0,0-1 0,0 0 0,1 0 0,-1 0 0,1-1 0,-7-5 0,16 7 0,-1-1 0,1 1 0,-1 0 0,12-1 0,191-24 0,-91 8 0,-80 12 0,0-2 0,62-23 0,-68 20 0,30-19 0,-58 30 0,1-3 0,-25 20 0,11-2 0,0 0 0,1 1 0,1 0 0,1 1 0,0 0 0,-8 30 0,14-42 0,0 0 0,1 0 0,0 0 0,-1 0 0,2 1 0,-1-1 0,0 0 0,1 0 0,0 0 0,0 0 0,1 0 0,0 0 0,2 7 0,-3-10 0,0 0 0,0 0 0,0 0 0,0-1 0,1 1 0,-1 0 0,1 0 0,-1-1 0,1 1 0,-1-1 0,1 1 0,0-1 0,-1 0 0,1 1 0,0-1 0,0 0 0,0 0 0,0-1 0,0 1 0,0 0 0,1-1 0,-1 1 0,0-1 0,0 1 0,0-1 0,1 0 0,-1 0 0,0 0 0,0 0 0,0-1 0,1 1 0,-1-1 0,4-1 0,-4 1 0,0 0 0,0 0 0,0-1 0,0 1 0,0-1 0,0 1 0,0-1 0,-1 0 0,1 0 0,-1 0 0,1 0 0,-1 0 0,0 0 0,0 0 0,1 0 0,-2 0 0,1-1 0,0 1 0,0 0 0,-1-1 0,1 1 0,-1-1 0,0 1 0,0-1 0,0 1 0,0-4 0,0-10 0,-1 0 0,-6-29 0,5 35 0,1-1 0,-2 0 0,1 1 0,-1-1 0,-1 1 0,0 0 0,-1 0 0,1 0 0,-2 1 0,1 0 0,-2 0 0,1 0 0,-1 0 0,-12-10 0,23 21 0,0-1 0,-1 1 0,1-1 0,0 0 0,0 0 0,0-1 0,0 1 0,0-1 0,6 0 0,49 0 0,-38-1 0,1-1 0,-1-1 0,0-1 0,0-1 0,0-1 0,-1 0 0,0-2 0,37-19 0,-41 19 0,-1-2 0,-1 1 0,0-1 0,0-1 0,-1-1 0,0 0 0,-1-1 0,17-21 0,-17 14 0,0 0 0,-1-1 0,-1 0 0,-1-1 0,-1 0 0,-1 0 0,0-1 0,-2 0 0,4-40 0,-6 32 0,-1 0 0,-1 0 0,-2 0 0,-1 0 0,-2 0 0,-7-34 0,10 63 0,0-1 0,0 0 0,0 1 0,0-1 0,0 0 0,-1 1 0,1-1 0,-1 1 0,0 0 0,1-1 0,-1 1 0,0 0 0,-1 0 0,1 0 0,-3-2 0,4 4 0,0-1 0,-1 1 0,1-1 0,0 1 0,0-1 0,-1 1 0,1 0 0,0 0 0,0 0 0,-1-1 0,1 1 0,0 0 0,-1 0 0,1 1 0,0-1 0,0 0 0,-1 0 0,1 1 0,0-1 0,0 1 0,0-1 0,-1 1 0,1-1 0,0 1 0,0 0 0,0-1 0,0 1 0,0 0 0,0 0 0,0 0 0,0 0 0,1 0 0,-1 0 0,0 0 0,0 0 0,0 1 0,-7 11 0,1-1 0,1 1 0,0 0 0,0 1 0,1-1 0,1 1 0,-3 21 0,-9 103 0,13-92 0,-1 22 0,4 0 0,3 0 0,22 129 0,-23-185 0,2 0 0,-1-1 0,2 0 0,-1 0 0,2 0 0,6 11 0,-5-14 0,-1-1 0,2 0 0,-1 0 0,1-1 0,0 0 0,14 8 0,-15-10 0,0-1 0,0-1 0,1 1 0,-1-1 0,1 0 0,-1 0 0,1-1 0,-1 0 0,1-1 0,0 0 0,-1 0 0,1 0 0,0-1 0,14-3 0,-9 1 0,1-1 0,0 0 0,-1-1 0,0-1 0,0 0 0,0 0 0,13-11 0,-19 12 0,-1 0 0,1-1 0,-1 0 0,0 0 0,-1-1 0,1 1 0,-1-1 0,-1-1 0,1 1 0,-1-1 0,0 1 0,-1-1 0,0 0 0,0 0 0,-1-1 0,0 1 0,0 0 0,-1-1 0,0 0 0,-1 1 0,0-1 0,0 1 0,0-1 0,-3-9 0,2 10 0,-1 0 0,0 0 0,0 0 0,-1 0 0,0 0 0,-6-11 0,8 17 0,0 1 0,0 0 0,0-1 0,0 1 0,0 0 0,0 0 0,0 0 0,-1 0 0,1 0 0,0 0 0,-1 0 0,1 0 0,0 0 0,-1 1 0,1-1 0,-1 0 0,1 1 0,-1-1 0,0 1 0,1 0 0,-1 0 0,1-1 0,-1 1 0,0 0 0,1 0 0,-1 1 0,1-1 0,-1 0 0,0 0 0,1 1 0,-1-1 0,1 1 0,-1-1 0,1 1 0,-1 0 0,1 0 0,0 0 0,-1 0 0,1 0 0,-2 1 0,-2 1 0,1 1 0,0 0 0,0 0 0,0 0 0,0 0 0,0 1 0,1-1 0,0 1 0,0 0 0,0 0 0,1 0 0,-1 0 0,1 1 0,0-1 0,1 1 0,-1-1 0,1 1 0,1 0 0,-1-1 0,1 1 0,-1 0 0,2-1 0,0 11 0,0-7 0,1-1 0,0 1 0,0-1 0,1 1 0,0-1 0,0 0 0,1 0 0,0 0 0,0-1 0,1 1 0,0-1 0,0 0 0,1 0 0,11 10 0,-13-13 0,0-1 0,0 0 0,0 0 0,0 0 0,1-1 0,-1 1 0,1-1 0,-1 0 0,1 0 0,0-1 0,0 0 0,0 0 0,0 0 0,0 0 0,0-1 0,0 1 0,0-1 0,0-1 0,6 0 0,7-1 0,-11 2 0,1 0 0,-1-1 0,1-1 0,-1 1 0,0-1 0,1 0 0,-1-1 0,0 1 0,0-2 0,9-5 0,66-51 0,-57 39 0,0 2 0,50-27 0,-67 42 0,-4 1 0,0 1 0,0 0 0,0 1 0,0-1 0,0 1 0,0-1 0,8 0 0,-10 2 0,-1 0 0,1 1 0,-1-1 0,1 0 0,-1 1 0,1 0 0,-1-1 0,1 1 0,-1 0 0,1-1 0,-1 1 0,0 0 0,1 0 0,-1 0 0,0 0 0,0 0 0,0 1 0,0-1 0,0 0 0,0 0 0,0 1 0,0-1 0,0 1 0,1 2 0,0 2 0,1 0 0,-1 0 0,0 1 0,-1-1 0,1 0 0,-1 1 0,0-1 0,-1 1 0,0 0 0,0 9 0,-3 7 0,-7 36 0,9-30 0,23-46 0,-15 11 0,-2 0 0,1-1 0,-1 1 0,1-1 0,-2 0 0,6-11 0,-7 12 0,0 0 0,1 0 0,0 1 0,-1-1 0,1 1 0,1 0 0,-1 0 0,1 0 0,0 1 0,0 0 0,0 0 0,7-4 0,-12 8 0,2-1 0,-1 0 0,1 1 0,-1-1 0,1 0 0,0 0 0,0 1 0,-1-1 0,1 1 0,0 0 0,2-1 0,-3 2 0,0-1 0,0 0 0,0 1 0,0-1 0,0 1 0,0 0 0,0-1 0,0 1 0,0 0 0,0-1 0,-1 1 0,1 0 0,0 0 0,-1 0 0,1 0 0,0 0 0,-1 0 0,1-1 0,-1 2 0,1 0 0,29 56 0,-26-53 0,-2 0 0,0-1 0,1 0 0,0 0 0,0 0 0,0 0 0,0-1 0,1 1 0,4 2 0,-4-2 0,1 0 0,0 0 0,0-1 0,0 0 0,0 0 0,0 0 0,1-1 0,0 0 0,-1 0 0,1 0 0,0 0 0,10 0 0,-7-1 0,1-1 0,-1 0 0,1-1 0,-1 0 0,1-1 0,-1 0 0,0 0 0,1-1 0,-1 0 0,0 0 0,13-8 0,6-6 0,-1 0 0,26-23 0,-25 19 0,-22 15 0,1 0 0,0-1 0,-1 1 0,5-9 0,12-12 0,-19 23 0,-6 4 0,-6 13 0,4 1 0,0 0 0,1 0 0,1 0 0,-2 29 0,4-38 0,0 0 0,0 0 0,1 0 0,0 0 0,0 0 0,0 0 0,1-1 0,0 1 0,-1 0 0,2-1 0,-1 1 0,0-1 0,1 1 0,0-1 0,0 0 0,0 0 0,7 6 0,-8-8 0,1 0 0,-1 0 0,1 0 0,0 0 0,-1-1 0,1 1 0,0-1 0,0 1 0,0-1 0,0 0 0,0 0 0,0 0 0,0-1 0,0 1 0,1-1 0,-1 0 0,0 1 0,0-1 0,0-1 0,1 1 0,-1 0 0,0-1 0,0 0 0,0 0 0,0 0 0,0 0 0,0 0 0,0 0 0,0-1 0,0 0 0,-1 1 0,1-1 0,0 0 0,-1 0 0,0-1 0,1 1 0,-1 0 0,0-1 0,2-2 0,-3 2 0,0-1 0,1 1 0,-1 0 0,0-1 0,-1 1 0,1-1 0,0 1 0,-1-1 0,0 1 0,0-1 0,0 1 0,0-1 0,-1 1 0,0-1 0,1 1 0,-2-5 0,0 4 0,1-1 0,0 1 0,-1-1 0,0 1 0,0-1 0,-1 1 0,1 0 0,-1 0 0,1 0 0,-1 1 0,-6-6 0,4 5 0,1 1 0,-1 0 0,0 0 0,1 0 0,-1 1 0,-1-1 0,1 1 0,0 1 0,0-1 0,-1 1 0,1 0 0,-1 0 0,1 0 0,-11 1 0,22 0 0,0 1 0,0 0 0,0 1 0,8 2 0,23 5 0,-18-8 0,0-1 0,0-1 0,0-1 0,0 0 0,-1-2 0,35-10 0,-41 10 0,0-2 0,-1 1 0,1-2 0,-1 1 0,0-1 0,-1-1 0,14-12 0,-14 14 0,-8 13 0,-7 15 0,4-20 0,0 1 0,-6 28 0,2 1 0,-4 51 0,9-75 0,1 0 0,-1 0 0,2 0 0,-1 0 0,1 0 0,0 0 0,0 0 0,1-1 0,0 0 0,1 1 0,-1-1 0,1 0 0,8 10 0,-10-16 0,-1 0 0,1-1 0,0 1 0,0 0 0,-1 0 0,1-1 0,0 1 0,0-1 0,0 0 0,0 1 0,-1-1 0,1 0 0,0 0 0,0 0 0,0 0 0,0-1 0,0 1 0,-1 0 0,1-1 0,0 0 0,2 0 0,4-2 0,0 0 0,-1 0 0,12-7 0,99-72 0,-61 35 0,-39 30 0,1 1 0,35-21 0,-48 34 0,1 0 0,0 0 0,0 1 0,0 0 0,0 0 0,0 0 0,11 0 0,53 0 0,-45 3 0,-44 7 0,-3-1 0,0-1 0,1 1 0,0 1 0,-37 21 0,52-27 0,1 1 0,0 0 0,0 0 0,0 0 0,0 1 0,0 0 0,1 0 0,-1-1 0,1 2 0,0-1 0,0 0 0,1 1 0,-1-1 0,1 1 0,0 0 0,1 0 0,-1 0 0,1 0 0,0 0 0,0 0 0,0 0 0,0 6 0,2-7 0,-1 0 0,1 0 0,-1 0 0,1 0 0,0 0 0,1-1 0,-1 1 0,1 0 0,-1-1 0,1 1 0,0-1 0,1 1 0,-1-1 0,0 0 0,4 4 0,-4-5 0,1 0 0,-1 0 0,0 0 0,1 0 0,0 0 0,-1 0 0,1-1 0,0 1 0,0-1 0,0 0 0,0 0 0,0 0 0,0 0 0,0 0 0,0-1 0,0 1 0,0-1 0,0 0 0,6-1 0,0-1 0,0 0 0,-1-1 0,1 0 0,-1-1 0,0 0 0,0 0 0,0-1 0,-1 0 0,1 0 0,-1-1 0,0 0 0,-1 0 0,0-1 0,7-8 0,1-3 0,-1 0 0,0-1 0,-2 0 0,16-36 0,-13 20 0,-2-2 0,-1 1 0,7-50 0,-9 25 0,1-81 0,-13 30 0,2 97 0,-2 0 0,1 1 0,-2-1 0,0 1 0,-9-20 0,13 32 0,0 1 0,-1 0 0,1 0 0,-1 0 0,1 0 0,-1 0 0,1 0 0,-1 0 0,0 0 0,0 0 0,1 0 0,-1 0 0,0 1 0,0-1 0,0 0 0,0 0 0,0 1 0,0-1 0,0 1 0,0-1 0,0 1 0,0-1 0,0 1 0,-1 0 0,0-1 0,0 1 0,1 1 0,-1-1 0,1 1 0,-1-1 0,1 1 0,-1 0 0,1-1 0,-1 1 0,1 0 0,0 0 0,0 0 0,-1 0 0,1 0 0,0 0 0,0 0 0,-1 2 0,-5 6 0,1 0 0,1 0 0,-1 1 0,-4 11 0,1 3 0,0 1 0,2 0 0,1 1 0,1-1 0,1 1 0,1 0 0,1 1 0,2-1 0,0 0 0,2 0 0,1 0 0,1 0 0,1 0 0,2-1 0,18 49 0,-17-57 0,1 0 0,1 0 0,1-1 0,0 0 0,1-1 0,1-1 0,15 14 0,-18-19 0,0 0 0,1 0 0,0-1 0,1 0 0,0-1 0,0 0 0,1-1 0,0-1 0,0 0 0,20 5 0,-22-8 0,0-1 0,-1 0 0,1 0 0,0-1 0,0 0 0,0-1 0,10-3 0,-16 3 0,0 0 0,0 0 0,-1 0 0,1-1 0,-1 0 0,1 0 0,-1-1 0,0 1 0,0-1 0,0 0 0,0 0 0,0 0 0,-1 0 0,1-1 0,-1 1 0,0-1 0,4-7 0,0-2 283,0 0 1,7-22-1,-6-4-5068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5:53.3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132 21 16384,'0'0'9075,"-9"-4"-7903,-30-11 3,36 15-904,1-1 0,-1 1 1,0 0-1,1 0 0,-1 0 1,1 0-1,-1 1 0,1-1 1,-1 1-1,1-1 0,-1 1 0,1 0 1,0 0-1,-1 0 0,-1 2 1,-8 1 331,4-1-594,7-3-9,0 0 0,1 1 0,-1-1 0,0 0 0,0 0 0,0 0 0,1 0 0,-1 0 0,0 0 0,0 0 0,0 0 0,1 0 0,-1 0 0,0-1 0,0 1 0,0 0 0,1 0 0,-2-2 0,-3 2-174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10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481 1 9944,'0'0'11598,"-10"4"-11351,-34 14-10,39-17-130,-1 1-1,0-1 1,0 0-1,0 0 1,0 0-1,0-1 1,0 0 0,0 0-1,-7-1 1,-10-1 579,-10 1 487,12 0-114,-32 3 0,48-1-913,-1 0 0,0 0-1,0 0 1,1 1-1,-1 0 1,0 0 0,1 0-1,0 1 1,0 0 0,-6 4-1,-9 6 322,15-10-343,-1 0-1,1 1 1,1 0 0,-1-1 0,0 2 0,-5 6-1,-5 8 128,2 1 0,0 0 0,2 1 0,0 0 0,-10 32 0,15-37-144,2 1 1,0-1-1,2 1 1,-1 0 0,2 0-1,0 0 1,1 0-1,3 23 1,1-11-24,9 34-1,-11-54-70,1-1 0,0 1-1,0 0 1,1-1-1,0 0 1,1 0 0,0 0-1,6 8 1,4 1-13,-8-8 0,0 0 0,0-1 0,1 1 0,0-2 0,1 1 0,-1-1 0,1-1 0,1 1 0,19 9 0,-21-12 0,0-1 0,0 0 0,1 0 0,-1-1 0,1 0 0,-1 0 0,1-1 0,0 0 0,-1 0 0,1-1 0,13-1 0,50-6 0,-16 1 0,-44 6 0,-1-1 0,1-1 0,0 0 0,12-3 0,31-5 0,-54 9 34,0-1 0,1 1 0,-1 0 0,0-1 0,1 1 0,-1-1 0,0 1 0,0-1 0,0 0 0,-1 1 0,1-1 0,1-2 0,2-5-4536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11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79 9536,'0'0'14535,"-10"6"-14037,-17 10 143,1 1 1,1 2 0,1 0 0,-22 24 0,37-32-309,0 1 0,0-1 0,2 2 0,-1-1 0,2 1 0,0 0 0,0 0 0,1 1 0,-6 26 0,10-31-237,-1 0 1,1 0 0,1 0 0,-1 0 0,2 1 0,-1-1-1,1 0 1,0 0 0,1 0 0,0-1 0,1 1 0,0 0-1,0-1 1,1 1 0,0-1 0,8 13 0,-2-6-94,-6-9-3,0 0 1,0 0-1,1 0 0,0 0 0,0 0 0,0-1 0,1 0 0,0 0 1,0-1-1,0 0 0,8 5 0,-5-5 0,-1 0 0,1 0 0,0 0 0,0-2 0,0 1 0,1-1 0,-1 0 0,1-1 0,-1 0 0,15-1 0,-6 0 0,-1-2 0,1 0 0,-1-1 0,0 0 0,0-2 0,0 0 0,23-11 0,-27 10 0,-1-1 0,0-1 0,-1 1 0,0-2 0,0 0 0,0 0 0,-2-1 0,1 0 0,15-22 0,-14 17 0,-1-1 0,-1-1 0,0 0 0,-2 0 0,0-1 0,0 1 0,-2-2 0,4-22 0,-7 29 0,0 0 0,-1 0 0,-1-1 0,0 1 0,-1 0 0,0-1 0,-1 1 0,0 0 0,-1 0 0,0 0 0,-1 1 0,0-1 0,-11-18 0,10 22 0,-1 0 0,0 1 0,0-1 0,-1 1 0,0 0 0,0 1 0,-1 0 0,1 0 0,-1 0 0,-1 1 0,1 0 0,-1 1 0,0 0 0,0 0 0,-15-3 0,3 1 0,-1 2 0,-1 0 0,1 1 0,0 1 0,-39 2 0,49 1 0,1 0 0,-1 0 0,1 1 0,-1 1 0,1 0 0,-16 7 0,26-10 17,1 0 0,0 0 1,0 0-1,-1 0 0,1 0 0,0 0 0,0 1 0,-1-1 1,1 0-1,0 0 0,0 0 0,0 1 0,0-1 1,-1 0-1,1 0 0,0 1 0,0-1 0,0 0 0,0 0 1,0 1-1,0-1 0,-1 0 0,1 1 0,0-1 1,0 0-1,0 0 0,0 1 0,0-1 0,0 0 0,0 1 1,0-1-1,0 0 0,0 0 0,1 1 0,-1-1 1,0 0-1,0 0 0,0 1 0,0-1 0,0 0 1,0 0-1,1 1 0,-1-1 0,0 0 0,0 0 0,0 1 1,0-1-1,1 0 0,-1 0 0,0 0 0,0 0 1,1 1-1,-1-1 0,0 0 0,1 0 0,16 10-2440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13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10448,'0'0'15250,"10"-10"-14849,32-27-13,-40 35-339,-1 1-1,1 0 1,0-1-1,-1 1 1,1 0 0,0 0-1,0 0 1,0 0-1,0 1 1,-1-1-1,1 0 1,0 1-1,1-1 1,1 1 0,8-4 302,-9 3-277,0-1 1,-1 1-1,1-1 0,0 1 1,0 0-1,0 0 0,0 1 1,0-1-1,0 1 0,1-1 1,-1 1-1,0 0 0,0 0 1,0 0-1,0 0 0,0 1 1,0-1-1,1 1 0,-1 0 1,0 0-1,0 0 0,-1 0 1,1 1-1,0-1 0,0 1 1,-1 0-1,1 0 0,-1-1 1,1 2-1,-1-1 0,0 0 1,0 0-1,0 1 0,0-1 1,0 1-1,0 0 0,-1-1 1,0 1-1,1 0 0,-1 0 1,0 0-1,0 0 0,0 0 1,-1 0-1,1 0 0,-1 0 1,0 5-1,1 8 81,-1 0 0,-1-1 0,0 1 0,-6 21-1,6-29-76,-2 0-1,1 0 0,-1-1 0,-1 0 0,1 1 0,-1-1 0,0-1 0,-1 1 0,1-1 1,-10 11-1,-14 19-76,23-29-1,1 0 0,-1-1 0,-1 1 0,-7 7 0,7-10 0,-8 5 0,14-9 0,-1 0 0,1 1 0,0-1 0,-1 0 0,1 0 0,0 1 0,0-1 0,-1 0 0,1 1 0,0-1 0,0 0 0,-1 1 0,1-1 0,0 1 0,0-1 0,0 0 0,0 1 0,0-1 0,0 1 0,-1-1 0,1 1 0,0-1 0,0 0 0,0 1 0,0-1 0,1 1 0,-1-1 0,0 1 0,24-6 0,5-2 0,0 2 0,41-1 0,-55 5 0,-1 1 0,1 1 0,-1 1 0,1 0 0,-1 0 0,26 10 0,-22-2 850,-10-3-5635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17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 0 8240,'0'0'8819,"-5"10"-8493,-5 12 107,-1-2 1,-2 1 0,-18 24-1,-23 28 862,15-18-694,19-28-287,-82 110 1148,81-105-852,1 1 1,-22 52-1,39-78-375,1 1-1,0-1 1,0 1 0,0 0-1,0 10 1,31-41 40,-13 6-3617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18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12960,'0'0'4830,"15"-2"-4506,-3 0-244,-3 0-16,1 0 0,-1 1-1,1 1 1,-1 0 0,0 0-1,1 0 1,-1 1 0,1 1 0,11 3-1,3 3 130,-1 2 0,-1 0 0,0 1 0,-1 2 0,0 0 0,0 1 0,-2 1 0,0 1 0,-1 0 0,0 2 0,20 25 0,0 9 245,-1 1-1,-4 1 0,32 70 1,-48-91-263,23 47 600,32 91 1,-34-73 1090,-31-109-5288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18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11048,'0'0'10457,"14"1"-10091,103 13 589,10 10 276,-113-21-1084,0 0 1,-1 1-1,21 8 0,-24-7 9,1-1 0,-1-1-1,1 0 1,0 0-1,0-1 1,16 1-1,-26-3-127,0 0 1,0 0-1,0 0 0,0-1 1,0 1-1,-1 0 0,1-1 0,0 1 1,0-1-1,0 1 0,0-1 0,0 1 1,-1-1-1,1 0 0,0 1 1,0-1-1,-1 0 0,1 0 0,-1 0 1,1 1-1,-1-1 0,1 0 0,-1 0 1,1 0-1,-1 0 0,0 0 1,1 0-1,-1 0 0,0 0 0,0 0 1,0 0-1,0 0 0,0 0 0,0 0 1,0-1-1,0 0-89,1 0-1,-1-1 1,1 1-1,-1 0 1,1 0 0,0-1-1,0 1 1,2-3 0,-1 1-3445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4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13168,'0'0'3695,"14"9"-3024,-8-5-581,8 4 103,1 2 1,-2 0-1,0 0 1,0 1-1,15 17 1,3 10 432,-1 1 1,-2 2-1,-2 0 0,36 80 1,-47-87-210,-3 1 1,0 0-1,-3 0 1,0 1-1,-3 0 1,-1 1-1,1 37 1,-6-54-180,0 0 0,-1 1 0,-1-1 0,-1-1 0,-1 1 0,-1 0 0,0-1 0,-1 0 0,-2 0 0,1 0 0,-2-1 0,-12 19 0,12-22 151,2-3-4048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19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11352,'0'0'8782,"11"-4"-8359,-5 1-362,3-1 60,0 1-1,0-1 1,0 2-1,1-1 0,-1 1 1,1 1-1,0 0 1,9 0-1,13 4 308,117 5 1131,-134-7-1289,1 1 1,25 5 0,-40-7-255,0 0 37,1 0 0,0 0 0,0 0 0,0 0 0,0-1 0,-1 1 0,1-1 0,0 1 0,0-1 0,-1 1 0,4-3 0,2-2-3235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20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11256,'0'0'6851,"-1"11"-6415,-10 87 1244,3 182-1,6-75 17,-2-71 656,10-111-846,-6-22-1355,0-10 268,0 3-4296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21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50 13672,'0'0'5534,"-4"10"-5130,-11 25-83,3-9 120,1 1 0,2 0 0,-9 36 0,14-35-109,1-1 1,1 1-1,3 35 0,0-50-168,1 0 0,0 0 0,1 0 1,0 0-1,1-1 0,0 1 0,1-1 1,0 0-1,9 13 0,-10-19-91,-1-1 0,1 1-1,1-1 1,-1 0 0,1 0 0,0 0 0,0-1-1,1 0 1,-1 0 0,1 0 0,6 3 0,-7-5-34,0 0 1,-1-1 0,1 1-1,0-1 1,0 0 0,0 0-1,0-1 1,0 0-1,0 1 1,1-2 0,-1 1-1,0-1 1,0 1 0,0-1-1,8-4 1,5-1 70,-1-1 0,-1-1 0,0-1 1,0 0-1,0-1 0,-1 0 0,-1-2 0,0 0 0,0 0 1,-1-1-1,-1-1 0,0 0 0,-1-1 0,-1 0 0,0 0 1,-1-1-1,-1-1 0,10-25 0,-16 35-31,0 0 0,-1 0-1,0-1 1,-1 1 0,1 0 0,-1-1-1,0 1 1,-1-1 0,0 1-1,-4-14 1,2 7 62,-2 0 1,0 0-1,-1 1 0,-10-19 0,12 26-33,-1-1-1,-1 1 1,1-1-1,-1 2 1,-1-1 0,-6-5-1,-7-6 164,14 12-154,-1 1-1,1-1 1,-1 1-1,0 0 1,-1 0 0,1 1-1,-1 0 1,1 1-1,-1 0 1,0 0-1,0 0 1,0 1 0,0 0-1,0 1 1,-10 0-1,17 0-130,1 0 1,-1 0-1,0 0 0,0 0 0,0 0 0,0 0 0,0-1 0,1 1 0,-1 0 1,0 0-1,0-1 0,0 1 0,0 0 0,1-1 0,-1 1 0,0-1 1,-1 0-1,2 1 16,0-1 0,0 1 0,-1-1 0,1 1 0,0-1 0,0 1 0,0 0 0,0-1 1,0 1-1,0-1 0,0 1 0,0-1 0,0 1 0,0-1 0,0 1 0,0-1 0,0 1 0,0-1 1,0 1-1,0 0 0,1-1 0,-1 0 0,18-22-3345,-16 20 1502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22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 11352,'0'0'11518,"-10"5"-11149,-31 15-7,36-18-90,0 1 0,-1 0 0,1-1 0,1 2 0,-1-1 1,-7 7-1,2-2 144,6-4-256,0 0 0,0 0-1,0 0 1,0 0 0,1 0 0,-1 1 0,1 0 0,0 0-1,1 0 1,-1 0 0,1 0 0,0 0 0,0 1-1,1-1 1,-2 7 0,4-11-122,-1 0-1,0 0 1,0-1-1,1 1 1,-1 0 0,0-1-1,1 1 1,-1-1-1,1 1 1,-1 0 0,1-1-1,-1 1 1,1-1-1,-1 1 1,1-1 0,0 1-1,-1-1 1,1 0-1,0 1 1,-1-1 0,1 0-1,0 0 1,-1 1-1,1-1 1,0 0-1,0 0 1,-1 0 0,2 0-1,0 1 29,0-1 1,1 0-1,-1 0 0,0 0 0,0 0 0,0 0 1,0 0-1,0 0 0,3-1 0,0-2 32,0 1 0,-1 0 0,0-1-1,1 0 1,-1 0 0,0 0 0,-1-1 0,1 1 0,0-1 0,-1 0-1,0 0 1,0 0 0,0 0 0,0-1 0,-1 1 0,0-1 0,2-6-1,-3-12 667,-1 22-838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23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493 1 9848,'0'0'11714,"-11"4"-11277,-30 15-6,36-17-283,0 0-1,0-1 1,1 1 0,-1-1-1,0 0 1,0-1 0,0 1-1,0-1 1,-7 0 0,-12 0 352,-7 5 31,8-2 31,1 1 1,-30 9 0,32-7-251,1 2 0,1 0 0,0 0 0,-28 19 0,36-20-99,1 0 1,1 1 0,-1-1 0,1 2 0,1-1 0,-1 1 0,1 0 0,1 1 0,-9 16-1,10-12 21,0 0-1,1 0 0,1 0 0,0 1 0,1-1 0,1 1 1,0 24-1,1-25-176,0 0 0,1 1-1,0-1 1,2 0 0,0 0 0,0 0 0,1 0 0,1-1 0,8 18 0,-9-25-57,0-1 0,1 1 0,0-1 0,0 0 0,1 0 0,-1-1 0,1 0 0,0 0 0,9 5 0,-5-4 0,0 0 0,0-1 0,1 0 0,0 0 0,14 2 0,-10-5 0,1-1 0,-1 0 0,0 0 0,0-2 0,0 0 0,27-7 0,-37 7 0,0 0 0,0-1 0,0 1 0,0-1 0,-1 0 0,1 0 0,-1 0 0,0-1 0,0 1 0,6-7 0,-8 7 0,0 1 0,1-1 0,-1 0 0,0 0 0,0 0 0,-1 0 0,1 0 0,0 0 0,-1 0 0,0 0 0,0-1 0,0 1 0,0-1 0,-1 1 0,1 0 0,-1-1 0,0-4 0,-1 5 0,0-1 0,0 0 0,-1 1 0,1 0 0,-1-1 0,0 1 0,0 0 0,0 0 0,-1 0 0,1 0 0,-1 1 0,1-1 0,-1 0 0,-6-3 0,6 3 0,-1 1 0,0-1 0,0 1 0,0 0 0,-1 0 0,1 0 0,0 1 0,-1-1 0,1 1 0,-1 0 0,-6 0 0,-4 0 0,11 1 0,-1 0 0,0 0 0,1 0 0,-1 1 0,-6 1 0,4 0 0,0 1 0,0-1 0,1 1 0,0 1 0,-1-1 0,1 1 0,0 0 0,1 1 0,-1-1 0,1 1 0,0 0 0,0 0 0,0 1 0,1 0 0,0-1 0,0 1 0,1 1 0,-1-1 0,-4 13 0,-5-1 854,3-11-5664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26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0 822 10248,'0'0'7847,"10"-7"-7552,7-3-88,-1-2 0,0 0 0,-1-1 0,20-20 0,39-62 1859,107-184 0,-161 245-817,-1-1 0,27-74 0,-33 62 485,-7 11 411,-6 33-2003,0-1 1,0 1-1,1 0 1,0-1-1,-1 1 1,1 0-1,1-1 0,-1 1 1,0 0-1,3-4 1,-7 29-134,-13 58-9,-10 75 0,25-146 0,1 0 0,-1 0 0,2 0 0,-1 0 0,1 0 0,1 0 0,3 14 0,-4-21 0,0 0 0,-1 0 0,1 0 0,0 0 0,0 0 0,0 0 0,0 0 0,1-1 0,-1 1 0,0 0 0,1-1 0,-1 1 0,1-1 0,0 1 0,-1-1 0,1 0 0,0 0 0,0 0 0,0 0 0,0 0 0,0 0 0,0 0 0,0-1 0,0 1 0,0-1 0,0 1 0,0-1 0,0 0 0,1 0 0,-1 0 0,0 0 0,0 0 0,0-1 0,0 1 0,0-1 0,3 0 0,2-1 0,-1-1 0,1 0 0,-1 0 0,1-1 0,-1 1 0,0-1 0,6-6 0,37-35 0,-36 30 0,0 0 0,-1-1 0,-1-1 0,13-23 0,26-74 0,-36 82 0,-10 25 0,0 0 0,-1 0 0,0-1 0,-1 1 0,0-1 0,0 0 0,1-11 0,3 120 0,-5-89 0,1 0 0,0 0 0,0 0 0,1-1 0,0 1 0,1-1 0,6 12 0,-8-19 0,0 1 0,1-1 0,-1 1 0,1-1 0,0 0 0,0 0 0,0 0 0,0 0 0,1-1 0,0 1 0,0-1 0,0 0 0,0 0 0,0 0 0,0-1 0,1 0 0,-1 0 0,1 0 0,6 2 0,-7-4 0,0 0 0,-1 0 0,1 0 0,-1-1 0,1 1 0,-1-1 0,1 0 0,-1 0 0,1 0 0,-1-1 0,0 1 0,0-1 0,0 0 0,0 0 0,0 0 0,0 0 0,3-4 0,6-4 0,0-2 0,13-16 0,27-44 0,-16 21 0,9 0 0,-45 50 0,1 1 0,-1-1 0,1 1 0,-1-1 0,0 1 0,1 0 0,-1-1 0,1 1 0,-1 0 0,1-1 0,0 1 0,-1 0 0,1 0 0,-1 0 0,1-1 0,-1 1 0,1 0 0,0 0 0,-1 0 0,1 0 0,-1 0 0,1 0 0,0 0 0,-1 0 0,1 0 0,-1 1 0,1-1 0,0 0 0,-1 0 0,1 0 0,-1 1 0,1-1 0,-1 0 0,1 1 0,-1-1 0,1 0 0,-1 1 0,1-1 0,-1 1 0,0-1 0,1 1 0,-1-1 0,0 1 0,1 0 0,15 23 0,-15-23 0,2 6 0,0 1 0,0 0 0,-1 0 0,0 0 0,0 0 0,0 12 0,-1-10 0,0-1 0,1 0 0,0 0 0,5 12 0,-2-6 0,-5-14 0,0 0 0,0 0 0,0 0 0,0-1 0,1 1 0,-1 0 0,0 0 0,1-1 0,-1 1 0,0 0 0,1-1 0,-1 1 0,1 0 0,-1-1 0,1 1 0,0 0 0,0-1 0,0 0 0,0-1 0,0 1 0,0 0 0,-1-1 0,1 1 0,0-1 0,0 1 0,0-1 0,-1 1 0,1-1 0,0 0 0,0 1 0,-1-1 0,1 0 0,-1 1 0,1-1 0,0 0 0,0-1 0,5-8 0,1 1 0,-1-1 0,-1-1 0,5-11 0,-6 12 0,0 1 0,0 1 0,1-1 0,0 0 0,1 1 0,10-12 0,-15 18 0,1 0 0,1 0 0,-1 0 0,0 0 0,0 0 0,1 1 0,-1-1 0,1 1 0,-1-1 0,5 0 0,-7 1 0,1 1 0,-1 0 0,1 0 0,-1 0 0,1 0 0,-1 1 0,1-1 0,-1 0 0,1 0 0,-1 0 0,1 0 0,-1 0 0,1 1 0,-1-1 0,0 0 0,1 0 0,-1 1 0,1-1 0,-1 0 0,0 1 0,1-1 0,-1 0 0,1 1 0,7 20 0,-4 6 0,-1-1 0,-2 41 0,-1-63 0,1-1 0,-1 0 0,0 0 0,1 0 0,0 0 0,0 1 0,0-1 0,0 0 0,0 0 0,2 3 0,-1-7 0,-1 0 0,0 1 0,1-1 0,-1 0 0,0 0 0,0 0 0,1 0 0,-1 0 0,0 0 0,0 0 0,0 0 0,1-2 0,0 1 0,17-19 0,-2-1 0,18-27 0,14-18 0,-29 42 0,-11 13 0,1-1 0,22-19 0,-31 31 0,-1 1 0,1-1 0,-1 1 0,1 0 0,-1-1 0,1 1 0,0-1 0,-1 1 0,1 0 0,0 0 0,-1-1 0,1 1 0,0 0 0,-1 0 0,1 0 0,0 0 0,-1 0 0,1 0 0,0 0 0,-1 0 0,1 0 0,0 0 0,0 0 0,-1 1 0,2-1 0,-1 1 0,1 0 0,-1 0 0,0 0 0,1 0 0,-1 0 0,0 0 0,0 1 0,0-1 0,0 0 0,2 3 0,1 4 0,0 1 0,0-1 0,2 11 0,-5-14 0,2 4 0,0-1 0,0 1 0,0-1 0,1 1 0,0-1 0,1-1 0,0 1 0,0 0 0,0-1 0,12 11 0,-10-12 0,-3-1 0,2 0 0,-1-1 0,1 1 0,-1-1 0,9 4 0,-13-8 0,0 1 0,1 0 0,-1-1 0,0 0 0,1 1 0,-1-1 0,1 0 0,-1 1 0,1-1 0,-1 0 0,1 0 0,-1 0 0,1 0 0,-1-1 0,1 1 0,-1 0 0,1-1 0,-1 1 0,0-1 0,1 1 0,-1-1 0,0 0 0,1 1 0,-1-1 0,0 0 0,0 0 0,1 0 0,-1 0 0,0 0 0,1-2 0,18-16 658,-11 11-5251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32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48 131 8536,'0'0'6538,"2"-10"-6266,2-3-57,1-9-179,-4-4 3189,-13 50-1105,-3 41-1455,3 0-1,2 1 1,0 67 0,10 178 1343,13-186-995,-5-59 43,-7-64-969,-1 1 0,0-1 0,0 0 1,1 1-1,-1-1 0,1 0 0,0 0 0,0 0 0,0 1 1,0-1-1,0 0 0,3 3 757,-1-18-452,9-45-50,-8 36-237,1 0 0,1 0 0,0 0 0,2 1 0,15-29 0,-16 39-21,1 0 0,0 0-1,0 1 1,1 0 0,1 0 0,0 1-1,0 1 1,14-10 0,-22 17-57,-1 0-1,1 0 1,-1 0 0,1 1 0,-1-1 0,1 0 0,0 1-1,-1-1 1,1 1 0,0 0 0,0 0 0,-1-1 0,1 1-1,0 0 1,0 0 0,-1 1 0,1-1 0,0 0 0,0 1-1,-1-1 1,1 1 0,0-1 0,-1 1 0,1 0 0,-1-1-1,1 1 1,-1 0 0,1 0 0,-1 0 0,1 1 0,-1-1-1,0 0 1,0 0 0,0 1 0,0-1 0,0 1 0,0-1-1,0 1 1,1 2 0,13 54-27,-8-25 0,2-1 0,15 38 0,6-18 0,-28-49 0,0 0 0,0 0 0,0 0 0,0 0 0,0-1 0,1 1 0,-1-1 0,1 0 0,0 1 0,0-1 0,0 0 0,0-1 0,0 1 0,0 0 0,0-1 0,1 0 0,-1 0 0,0 0 0,1 0 0,-1 0 0,1-1 0,-1 1 0,1-1 0,-1 0 0,1 0 0,-1 0 0,7-2 0,-1 1 0,0-1 0,1 0 0,-1-1 0,0 0 0,0-1 0,-1 1 0,1-2 0,-1 1 0,10-8 0,-15 10 0,7-4 0,-1-1 0,0 0 0,0 0 0,-1-1 0,0 0 0,0-1 0,-1 1 0,0-1 0,8-14 0,0-7 0,-7 13 0,0-1 0,6-20 0,-12 31 0,-1 0 0,1 0 0,-1-1 0,-1 1 0,1 0 0,-1-1 0,-1 1 0,1 0 0,-3-9 0,3 13 0,-1 0 0,1 0 0,-1 0 0,0 0 0,0 0 0,0 0 0,0 0 0,-1 1 0,1-1 0,-1 0 0,0 1 0,1-1 0,-1 1 0,-1 0 0,1-1 0,0 1 0,0 0 0,-1 0 0,1 1 0,-1-1 0,0 0 0,1 1 0,-1 0 0,0-1 0,0 1 0,0 0 0,0 1 0,0-1 0,0 0 0,0 1 0,0 0 0,-4-1 0,4 2 0,1 0 0,-1 0 0,1 0 0,0 0 0,0 0 0,-1 1 0,1-1 0,0 1 0,0-1 0,0 1 0,0 0 0,1 0 0,-1 0 0,0 0 0,1 0 0,-1 0 0,1 0 0,0 1 0,0-1 0,0 0 0,0 1 0,-1 2 0,0 1 0,0-1 0,1 1 0,-1 0 0,1-1 0,0 1 0,1 0 0,-1 0 0,2 9 0,1-3 0,0 0 0,1-1 0,0 0 0,1 0 0,1 0 0,0 0 0,0 0 0,1-1 0,0 0 0,1 0 0,0-1 0,0 0 0,1 0 0,0-1 0,1 1 0,0-2 0,0 0 0,1 0 0,0 0 0,19 8 0,-25-13 0,1 0 0,1 0 0,-1-1 0,0 0 0,0 0 0,0-1 0,1 1 0,-1-1 0,0 0 0,0-1 0,1 1 0,-1-1 0,0 0 0,0 0 0,0-1 0,0 1 0,0-1 0,0 0 0,0-1 0,-1 1 0,1-1 0,-1 0 0,6-4 0,4-5 0,0 0 0,-1-1 0,0 0 0,-1 0 0,14-22 0,-13 15 0,-7 10 0,1-1 0,1 1 0,12-13 0,-18 21 0,0 0 0,-1 0 0,1 1 0,1-1 0,-1 1 0,0-1 0,0 1 0,0 0 0,1 0 0,-1 0 0,1 0 0,-1 0 0,1 0 0,-1 1 0,1-1 0,-1 1 0,1 0 0,0 0 0,-1 0 0,1 0 0,-1 0 0,4 1 0,1 1 0,1 0 0,0 1 0,-1 0 0,0 0 0,0 1 0,0 0 0,0 0 0,0 1 0,-1-1 0,7 8 0,-9-9 0,-4-5 0,-4-5 0,-5-2 0,0 1 0,-15-11 0,22 17 0,0 1 0,-1-1 0,1 1 0,0-1 0,-1 1 0,1 0 0,-1 0 0,0 0 0,1 1 0,-1-1 0,0 0 0,0 1 0,1 0 0,-1 0 0,0 0 0,0 0 0,-3 0 0,3 3 0,0-1 0,0 0 0,0 1 0,0 0 0,0 0 0,1 0 0,0 0 0,-3 4 0,-2 2 0,4-4 0,0-1 0,0 1 0,1 0 0,0 0 0,0 0 0,0 1 0,0-1 0,1 0 0,0 1 0,0-1 0,1 1 0,-1-1 0,1 1 0,0-1 0,2 12 0,-1-7 0,1 1 0,0-1 0,1 0 0,0 0 0,1 0 0,0 0 0,7 13 0,-10-21 0,0 0 0,0 0 0,0-1 0,0 1 0,0 0 0,0-1 0,1 0 0,-1 1 0,0-1 0,1 1 0,-1-1 0,1 0 0,0 0 0,-1 0 0,1 0 0,0 0 0,-1 0 0,1-1 0,0 1 0,0 0 0,0-1 0,0 0 0,0 1 0,0-1 0,-1 0 0,1 0 0,0 0 0,0 0 0,0 0 0,0 0 0,2-1 0,0-1 0,-1 0 0,0 1 0,0-1 0,0 0 0,0 0 0,0-1 0,0 1 0,0-1 0,-1 1 0,1-1 0,-1 0 0,0 0 0,0 0 0,0 0 0,0 0 0,1-4 0,3-5 0,0-1 0,-1 0 0,0 0 0,-1-1 0,-1 0 0,0 1 0,2-25 0,12 71 0,-13-21 0,1-1 0,1 1 0,0-1 0,0-1 0,1 1 0,13 15 0,-17-23 0,-1-1 0,0 0 0,1 1 0,0-1 0,-1 0 0,1-1 0,0 1 0,0 0 0,0-1 0,0 1 0,0-1 0,1 0 0,-1 0 0,0-1 0,0 1 0,1-1 0,-1 1 0,1-1 0,-1 0 0,0 0 0,1 0 0,-1-1 0,0 1 0,1-1 0,-1 0 0,0 0 0,0 0 0,0 0 0,6-4 0,-2 1 0,0 0 0,0-1 0,0 0 0,-1-1 0,0 1 0,0-1 0,8-10 0,32-51 0,-45 66 0,15-26 0,-2 0 0,-1-2 0,-1 1 0,-1-2 0,-1 1 0,8-52 0,-9 25 0,-3 0 0,-1-103 0,-15 54 0,2 34 0,3 50 0,5 20 0,-1 0 0,1 1 0,0-1 0,0 0 0,0 1 0,0-1 0,-1 0 0,1 1 0,0-1 0,-1 0 0,1 1 0,0-1 0,-1 1 0,1-1 0,-1 1 0,1-1 0,-1 1 0,1-1 0,-1 1 0,1 0 0,-1-1 0,1 1 0,-1-1 0,0 1 0,1 0 0,-1 0 0,0-1 0,-2 3 0,1 1 0,0-1 0,1 0 0,-1 1 0,0 0 0,1-1 0,-1 1 0,1 0 0,0 0 0,0-1 0,0 1 0,-1 6 0,-2 11 0,0 1 0,1 0 0,1 1 0,2-1 0,1 28 0,3-10 0,16 76 0,20 18 0,-33-114 0,2 0 0,0 0 0,1-1 0,21 28 0,-20-34 0,1 0 0,1-1 0,0-1 0,1 0 0,0 0 0,27 12 0,-32-16 0,1-1 0,0-1 0,0 1 0,1-2 0,-1 1 0,1-2 0,16 3 0,-22-5 0,-1-1 0,0 1 0,1-1 0,-1-1 0,0 1 0,0 0 0,1-1 0,-1 0 0,-1 0 0,1 0 0,0-1 0,0 1 0,-1-1 0,1 0 0,-1 0 0,0 0 0,0 0 0,0-1 0,-1 1 0,5-8 0,0-1 0,0 0 0,-1-1 0,0 0 0,-1 0 0,5-19 0,-6 17 0,0 2 0,-1 0 0,0 0 0,2-25 0,-5 38 0,0 0 0,0 0 0,0 0 0,0 1 0,0-1 0,1 0 0,-1 0 0,0 0 0,0 0 0,0 0 0,0 0 0,0 0 0,1 0 0,-1 1 0,0-1 0,0 0 0,0 0 0,1 0 0,-1 0 0,0 0 0,0 0 0,0 0 0,0 0 0,1 0 0,-1 0 0,0 0 0,0 0 0,0 0 0,0 0 0,1-1 0,-1 1 0,0 0 0,0 0 0,0 0 0,0 0 0,1 0 0,-1 0 0,0 0 0,0 0 0,0-1 0,0 1 0,0 0 0,1 0 0,-1 0 0,0 0 0,0 0 0,0-1 0,0 1 0,0 0 0,0 0 0,0 0 0,0 0 0,0-1 0,0 1 0,0 0 0,0 0 0,0 0 0,0-1 0,0 1 0,0 0 0,0 0 0,0 0 0,0 0 0,0-1 0,0 1 0,0 0 0,0 0 0,0-1 0,8 11 0,-7-9 0,9 16 0,0 1 0,-1 1 0,-1 0 0,-1 0 0,-1 1 0,-1 0 0,0 0 0,-1 0 0,-1 0 0,-2 1 0,1-1 0,-4 38 0,1-49 0,-1 0 0,1 0 0,-1 0 0,-5 13 0,6-21 0,1 0 0,-1 1 0,1-1 0,-1 0 0,1 0 0,-1 1 0,0-1 0,0 0 0,0 0 0,0 0 0,0 0 0,0 0 0,0 0 0,0 0 0,0 0 0,0 0 0,0-1 0,-1 1 0,1 0 0,0-1 0,-1 1 0,1-1 0,0 1 0,-1-1 0,1 0 0,0 1 0,-1-1 0,1 0 0,-1 0 0,1 0 0,-1 0 0,1 0 0,0-1 0,-1 1 0,1 0 0,-2-1 0,0 0 0,-3-1 0,1 1 0,-1-1 0,1 0 0,0-1 0,0 1 0,0-1 0,0 0 0,0 0 0,1-1 0,-9-7 0,12 10 0,1 1 0,-1-1 0,0 0 0,0 1 0,1-1 0,-1 0 0,0 0 0,1 0 0,-1 0 0,1 0 0,-1 0 0,1 0 0,-1 0 0,1 0 0,0 0 0,-1 0 0,1 0 0,0 0 0,0-2 0,0 3 0,0-1 0,1 0 0,-1 1 0,0-1 0,1 1 0,-1-1 0,1 0 0,-1 1 0,0-1 0,1 1 0,-1-1 0,1 1 0,0 0 0,-1-1 0,1 1 0,-1 0 0,1-1 0,0 1 0,-1 0 0,1 0 0,-1-1 0,2 1 0,4-1 0,0-1 0,1 2 0,-1-1 0,10 1 0,-14 0 0,128 10 0,-91-6 0,0-1 0,57-2 0,-89-2 85,0 0 0,-1 0 1,1-1-1,0 0 0,-1 0 0,1 0 0,-1-1 1,0 0-1,8-5 0,-8 4-884,-1 1-1,-1-1 1,1-1 0,0 1-1,7-10 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32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14672,'0'0'5809,"15"4"-5215,46 9 540,115 10 0,-45-22-367,-81-5-3759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37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0 880 11760,'0'0'8863,"12"-7"-8421,4-2-97,0-1 0,-1-1 1,0 0-1,23-23 0,-11 12 1686,-26 25-1886,1 0 0,-1-1 0,0 1 0,0 0 0,-1 0-1,1 0 1,0 0 0,-1 0 0,0 4 0,-1 92 737,-18 127-1,13-176-643,0 8 365,-20 79 0,21-110 134,6-19 135,5-19-392,-1-4-323,0 0 0,-2 0 0,0 0 0,0 0 0,0-27 0,6-34 73,21-102-206,20-77-28,-46 238 4,1-3 0,14-36 0,-16 50 0,-1 1 0,1 0 0,0 0 0,1 0 0,-1 0 0,1 0 0,0 1 0,0-1 0,0 1 0,1 0 0,4-3 0,-7 6 0,-1 0 0,1 1 0,0-1 0,0 1 0,-1-1 0,1 1 0,0 0 0,0-1 0,0 1 0,-1 0 0,1 0 0,0 0 0,0 1 0,0-1 0,-1 0 0,1 1 0,0-1 0,0 1 0,-1 0 0,1-1 0,0 1 0,-1 0 0,1 0 0,-1 0 0,1 0 0,2 3 0,2 1 0,0 0 0,0 1 0,-1 0 0,8 10 0,-7-7 0,0 0 0,0 1 0,-1-1 0,-1 1 0,1 1 0,-2-1 0,1 1 0,-2-1 0,1 1 0,1 21 0,-4-26 0,0-1 0,0 1 0,0-1 0,-1 1 0,1-1 0,-1 1 0,-1-1 0,1 0 0,-1 1 0,0-1 0,0 0 0,-1 0 0,1 0 0,-1 0 0,0-1 0,-1 1 0,1-1 0,-1 0 0,1 0 0,-1 0 0,-1 0 0,-7 5 0,8-6 0,1-1 0,-1 0 0,1 0 0,-1 0 0,0-1 0,0 1 0,0-1 0,0 0 0,0 0 0,0 0 0,0-1 0,0 1 0,-7-1 0,11 0 0,0 0 0,0 0 0,1 0 0,-1-1 0,0 1 0,0 0 0,0 0 0,0 0 0,0 0 0,0 0 0,0 0 0,0 0 0,0 0 0,0 0 0,0 0 0,0 0 0,0 0 0,0-1 0,0 1 0,0 0 0,0 0 0,0 0 0,0 0 0,0 0 0,0 0 0,0 0 0,0 0 0,0 0 0,0 0 0,0-1 0,0 1 0,0 0 0,0 0 0,0 0 0,0 0 0,0 0 0,0 0 0,0 0 0,-1 0 0,1 0 0,0 0 0,0 0 0,0 0 0,0 0 0,0 0 0,0 0 0,0 0 0,0-1 0,0 1 0,0 0 0,0 0 0,0 0 0,-1 0 0,1 0 0,0 0 0,0 0 0,6-3 0,194-77 0,-178 70 0,-2-1 0,1-1 0,-1-1 0,-1 0 0,0-2 0,-1 0 0,-1-1 0,0 0 0,-1-2 0,-1 0 0,-1-1 0,0 0 0,-2-1 0,0 0 0,-1-1 0,-1 0 0,-1-1 0,-1 0 0,-1-1 0,-1 0 0,5-36 0,-8 21 0,-1-1 0,-2 0 0,-2 0 0,-1 1 0,-2 0 0,-2-1 0,-16-52 0,5 52 0,18 37 0,-1 0 0,0 1 0,0-1 0,0 1 0,0-1 0,0 1 0,-1 0 0,1-1 0,0 1 0,-1 0 0,1 0 0,-1 0 0,1 0 0,-1 0 0,1 0 0,-1 0 0,0 0 0,1 1 0,-1-1 0,-2 0 0,3 1 0,0 0 0,1 1 0,-1-1 0,1 0 0,-1 0 0,1 1 0,-1-1 0,1 1 0,-1-1 0,1 0 0,-1 1 0,1-1 0,0 1 0,-1-1 0,1 1 0,0-1 0,-1 1 0,1-1 0,0 1 0,-1-1 0,1 1 0,0 0 0,0-1 0,0 1 0,-6 20 0,5-14 0,-7 31 0,2 0 0,1 0 0,2 0 0,4 61 0,26 156 0,-23-230 0,1 1 0,1-1 0,1-1 0,2 0 0,0 0 0,20 36 0,-27-56 0,1 0 0,-1 0 0,1 0 0,0-1 0,1 1 0,-1-1 0,0 0 0,1 0 0,0 0 0,0 0 0,0-1 0,0 1 0,0-1 0,0 0 0,8 2 0,-5-2 0,0-1 0,0 0 0,0 0 0,0-1 0,0 1 0,0-2 0,0 1 0,0-1 0,12-3 0,-3 0 0,0-2 0,0 0 0,-1 0 0,1-2 0,-1 0 0,-1-1 0,26-20 0,-30 22 0,3-3 0,0-1 0,-1 0 0,0-1 0,0 0 0,-1-1 0,15-23 0,-25 35 0,-1 0 0,0 1 0,1-1 0,-1 1 0,1-1 0,-1 0 0,0 0 0,0 1 0,1-1 0,-1 0 0,0 1 0,0-1 0,0 0 0,0 0 0,0 1 0,0-1 0,0 0 0,0 0 0,0 0 0,0 1 0,0-1 0,0 0 0,-1 1 0,1-1 0,0 0 0,0 0 0,-1 0 0,0 0 0,0 1 0,0 0 0,1-1 0,-1 1 0,0 0 0,0 0 0,1-1 0,-1 1 0,0 0 0,0 0 0,1 0 0,-1 0 0,0 0 0,0 0 0,0 0 0,1 0 0,-1 0 0,0 1 0,0-1 0,1 0 0,-1 0 0,0 1 0,0-1 0,1 0 0,-2 1 0,-9 7 0,0-1 0,0 1 0,1 1 0,0 0 0,1 0 0,0 1 0,0 0 0,1 0 0,0 1 0,1 0 0,1 1 0,-6 12 0,8-11 0,0 0 0,1 0 0,1 0 0,0 0 0,1 1 0,1-1 0,0 0 0,0 1 0,6 24 0,-6-35 0,0-1 0,1 0 0,-1 0 0,1 0 0,0 0 0,0 0 0,0 0 0,0 0 0,0 0 0,0 0 0,0-1 0,0 1 0,1 0 0,-1-1 0,1 1 0,1 1 0,-2-2 0,1-1 0,-1 1 0,1 0 0,-1-1 0,1 1 0,-1-1 0,1 0 0,-1 1 0,1-1 0,-1 0 0,1 0 0,-1 0 0,1 0 0,0 0 0,-1 0 0,1 0 0,2-1 0,0-1 0,0 0 0,1 0 0,-1 0 0,0 0 0,0-1 0,0 1 0,0-1 0,0 0 0,-1 0 0,1-1 0,-1 1 0,0-1 0,4-6 0,4-8 0,-2-1 0,0-1 0,12-37 0,4-13 0,-20 57 0,-4 11 0,0-1 0,0 0 0,0 0 0,0 1 0,0-1 0,1 1 0,-1-1 0,1 1 0,0-1 0,0 1 0,3-4 0,-1 9 0,0-1 0,0 1 0,-1 0 0,1 0 0,-1 0 0,5 6 0,19 23 0,-21-23 0,0-1 0,1-1 0,0 1 0,0-1 0,1 0 0,0-1 0,0 0 0,11 7 0,-16-12 0,0 1 0,0-1 0,0 1 0,0-1 0,0 0 0,0 0 0,1 0 0,-1-1 0,0 1 0,6 0 0,-7-2 0,0 0 0,0 1 0,1-1 0,-1 0 0,0 0 0,0 0 0,0 0 0,0-1 0,-1 1 0,1 0 0,0-1 0,0 1 0,-1-1 0,1 0 0,-1 0 0,1 1 0,0-4 0,6-7 0,-1-1 0,0 0 0,-1 0 0,-1 0 0,7-27 0,-5 18 0,11-28 0,-9 22 0,-8 23 0,0 1 0,0-1 0,0 1 0,1 0 0,0 0 0,2-6 0,-3 11 0,0-1 0,-1 0 0,1 0 0,-1 1 0,1-1 0,-1 0 0,1 1 0,-1-1 0,1 1 0,-1-1 0,1 0 0,-1 1 0,0-1 0,1 1 0,-1-1 0,0 1 0,1 0 0,-1-1 0,0 1 0,0-1 0,0 1 0,1-1 0,-1 1 0,0 0 0,0 0 0,8 22 0,-2-4 0,-2 0 0,0 1 0,-2 0 0,0 0 0,-1 0 0,0 0 0,-2 0 0,-1 0 0,0 0 0,-9 34 0,9-52 0,1 1 0,0-1 0,-1 1 0,1-1 0,-1 1 0,0-1 0,1 0 0,-1 0 0,0 0 0,-1 0 0,1 0 0,0-1 0,0 1 0,-1-1 0,1 1 0,-1-1 0,1 0 0,-1 0 0,0 0 0,1 0 0,-1-1 0,0 1 0,0-1 0,1 1 0,-1-1 0,0 0 0,0 0 0,0 0 0,0 0 0,1-1 0,-1 1 0,0-1 0,0 0 0,1 0 0,-1 0 0,0 0 0,-3-3 0,1 4 0,4 0 0,0 0 0,0 0 0,0 0 0,0 0 0,0 0 0,0 0 0,0-1 0,0 1 0,0 0 0,0 0 0,0-1 0,0 1 0,0-1 0,0 1 0,1 0 0,-1-1 0,0 0 0,0 1 0,0-1 0,1 0 0,-2 0 0,2 0 0,0 1 0,1 0 0,-1-1 0,0 1 0,0 0 0,0-1 0,1 1 0,-1 0 0,0-1 0,0 1 0,1 0 0,-1 0 0,0-1 0,1 1 0,-1 0 0,0 0 0,1 0 0,-1 0 0,0-1 0,1 1 0,-1 0 0,0 0 0,1 0 0,-1 0 0,1 0 0,-1 0 0,0 0 0,1 0 0,0 0 0,17-1 0,-9 1 0,17-2 0,1-2 0,42-12 0,-56 12 0,-1-1 0,0 0 0,0-1 0,0 0 0,-1-1 0,0 0 0,16-13 0,-21 14 0,95-87 0,-81 69 0,-16 18 0,0 0 0,0 1 0,1 0 0,0 0 0,0 0 0,10-7 0,-14 12 0,-1 0 0,1 0 0,-1 1 0,1-1 0,-1 0 0,1 0 0,-1 0 0,0 0 0,1 0 0,-1 0 0,1 1 0,-1-1 0,0 0 0,1 0 0,-1 1 0,1-1 0,-1 0 0,0 1 0,1-1 0,-1 0 0,0 1 0,0-1 0,1 0 0,-1 1 0,0-1 0,0 1 0,0-1 0,1 1 0,-1-1 0,0 0 0,0 1 0,0-1 0,0 1 0,0-1 0,0 1 0,0-1 0,0 1 0,5 24 0,-5-23 0,5 38 0,-1 75 0,-4-100 0,0-14 0,0 0 0,-1 0 0,1 0 0,0 0 0,0-1 0,0 1 0,0 0 0,0 0 0,1 0 0,-1 0 0,0 0 0,0 0 0,1-1 0,-1 1 0,0 0 0,1 0 0,-1-1 0,0 1 0,1 0 0,-1 0 0,1-1 0,0 1 0,-1 0 0,1-1 0,0 1 0,0-1 0,0 0 0,0 0 0,0 0 0,0 0 0,0 0 0,0 0 0,-1 0 0,1-1 0,0 1 0,0 0 0,0-1 0,0 1 0,-1-1 0,1 1 0,0-1 0,0 1 0,-1-1 0,1 1 0,0-2 0,5-4 0,0 0 0,0 0 0,-1-1 0,5-7 0,7-16 0,-9 16 0,0 0 0,0 0 0,1 1 0,1 0 0,14-14 0,-23 26 0,0 1 0,-1-1 0,1 1 0,0-1 0,-1 0 0,1 1 0,0-1 0,0 1 0,-1-1 0,1 1 0,0 0 0,0-1 0,0 1 0,0 0 0,0 0 0,0 0 0,0-1 0,-1 1 0,1 0 0,0 0 0,0 0 0,0 1 0,0-1 0,0 0 0,0 0 0,0 0 0,0 1 0,0-1 0,-1 0 0,1 1 0,0-1 0,0 1 0,0-1 0,-1 1 0,1-1 0,0 1 0,-1-1 0,1 1 0,0 0 0,-1-1 0,1 1 0,0 1 0,3 4 0,0 1 0,0-1 0,-1 1 0,4 11 0,2 3 0,-8-20 0,-1 1 0,1-1 0,0 1 0,0-1 0,0 1 0,0-1 0,0 1 0,0-1 0,0 0 0,0 0 0,0 0 0,1 1 0,-1-1 0,2 1 0,-1-2 0,-1-1 0,0 1 0,1 0 0,-1-1 0,0 1 0,0-1 0,0 1 0,1-1 0,-1 1 0,0-1 0,0 0 0,0 0 0,0 0 0,0 1 0,0-1 0,0 0 0,0 0 0,-1 0 0,2-3 0,19-28 0,-19 28 0,1-1 0,-1 1 0,1-1 0,0 1 0,0 0 0,1 0 0,7-7 0,-11 11 0,1-1 0,0 1 0,-1 0 0,1 0 0,-1 0 0,1 0 0,-1 0 0,1 0 0,0 0 0,-1 0 0,1 0 0,-1 0 0,1 0 0,0 0 0,-1 1 0,1-1 0,-1 0 0,1 0 0,-1 0 0,1 1 0,-1-1 0,1 0 0,-1 1 0,1-1 0,-1 1 0,1-1 0,-1 0 0,0 1 0,1-1 0,-1 1 0,0-1 0,1 1 0,-1-1 0,0 1 0,1-1 0,-1 1 0,0-1 0,0 1 0,0 0 0,0 0 0,11 27 0,-11-27 0,7 23 0,-4-11 0,1 0 0,7 16 0,-10-26 0,1 1 0,1 0 0,-1 0 0,0-1 0,1 1 0,0-1 0,0 0 0,0 0 0,0 0 0,0 0 0,5 3 0,-6-5 0,0 0 0,0 0 0,1-1 0,-1 1 0,0 0 0,0-1 0,1 0 0,-1 1 0,0-1 0,0 0 0,1 0 0,-1 0 0,0 0 0,1-1 0,-1 1 0,0-1 0,4-1 0,37-17 0,-33 15 0,3-4 0,0 0 0,21-19 0,14-7 0,26-18 0,-82 60 0,0 1 0,0 0 0,1 0 0,0 0 0,1 1 0,0 0 0,0 1 0,-5 13 0,-38 103 0,49-124 0,-1 0 0,1 0 0,0-1 0,0 1 0,0 0 0,0 0 0,1 5 0,-1-7 0,0-1 0,0 1 0,0-1 0,0 0 0,0 1 0,0-1 0,0 1 0,0-1 0,0 1 0,1-1 0,-1 0 0,0 1 0,0-1 0,0 1 0,1-1 0,-1 0 0,0 1 0,0-1 0,1 0 0,-1 1 0,0-1 0,1 0 0,-1 0 0,0 1 0,1-1 0,-1 0 0,1 0 0,-1 0 0,0 1 0,1-1 0,-1 0 0,1 0 0,-1 0 0,1 0 0,-1 0 0,0 0 0,1 0 0,-1 0 0,1 0 0,-1 0 0,1 0 0,-1 0 0,0 0 0,1 0 0,-1 0 0,1-1 0,-1 1 0,0 0 0,1 0 0,-1 0 0,1-1 0,-1 1 0,0 0 0,1 0 0,-1-1 0,0 1 0,1 0 0,-1-1 0,1 0 0,12-13 0,1 0 0,-2-1 0,0 0 0,14-25 0,9-11 0,-34 50 0,0 0 0,0 1 0,0-1 0,0 0 0,0 0 0,0 1 0,0-1 0,0 1 0,1-1 0,-1 1 0,0-1 0,0 1 0,0 0 0,1 0 0,-1-1 0,0 1 0,0 0 0,1 0 0,-1 0 0,0 0 0,1 1 0,-1-1 0,0 0 0,2 1 0,34 12 0,-22-7 0,-2-2 0,1 1 0,1-2 0,25 4 0,-36-6 0,0-1 0,0 0 0,0 0 0,1-1 0,-1 1 0,0-1 0,0 0 0,0 0 0,0 0 0,-1 0 0,1-1 0,0 0 0,0 0 0,-1 0 0,1 0 0,-1 0 0,0-1 0,5-3 0,2-5-3935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7:02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20399,'0'0'3808,"41"-64"-3864,-27 56 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50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 4912,'0'0'8944,"-3"12"-8584,0 5-234,-1-1 62,0 0-1,-10 26 1,2-7 128,1 1 0,2 1 1,2-1-1,1 1 0,2 1 1,1-1-1,2 0 0,6 58 0,4-45 235,21 75-1,-26-114-472,3 13 260,16 39 0,-19-54-170,1-1 1,-1 1 0,2-1 0,-1 0-1,1 0 1,0-1 0,9 9-1,-12-13-62,1 0 0,-1-1 0,0 1-1,1-1 1,0 0 0,4 2 0,-7-4-91,-1 1 1,1-1 0,0 0 0,0 0 0,-1 1 0,1-1 0,0 0 0,-1 0 0,1 0 0,0 0 0,0 0 0,-1 0 0,1 0 0,0 0 0,-1 0 0,1-1 0,0 1 0,-1 0 0,1 0 0,0-1 0,-1 1 0,1 0 0,0-1 0,-1 1 0,1 0 0,-1-1 0,1 1 0,0-1-1,-1 1 1,0-1 0,1 0 0,-1 1 0,1-1 0,-1 1 0,0-1 0,1 0 0,-1 1 0,0-1 0,1 0 0,-1 1 0,0-1 0,0 0 0,0 0 0,20-73-64,-13 48-2820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48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1 731 11048,'0'0'10863,"10"-7"-10560,-1 2-238,2-1 71,-1-1 1,1 0-1,-1-1 0,-1 0 0,18-18 1,94-152 1717,-53 71-1108,-56 88-530,-1 0 1,0-1 0,-2-1 0,0 0 0,-1 0 0,-1 0 0,-2-1 0,5-25-1,-9 34 54,-1 0-1,0-1 0,0 1 1,-5-23-1,-3 21 138,7 14-384,0 0 0,0 0 0,0 0 1,0 0-1,1 0 0,-1 0 0,0 0 1,1 0-1,-1-1 0,1 1 0,0 0 1,-1 0-1,1-1 0,0 1 1,-1-2-1,-11-32 561,12 34-332,0 6-198,-12 73 51,5-40-19,-4 74 1,11-89-66,-1 2 92,1 1 0,2 0 0,0-1-1,11 46 1,-8-55-74,-4-9-1,1-1-1,0 1 1,0-1-1,0 1 1,1-1-1,0 0 1,0 0-1,1-1 1,-1 1-1,1-1 1,1 1-1,4 4 1,-6-7-6,1 1 0,0-1 0,0 0 0,0 0 0,1 0 0,-1 0 0,1-1 0,-1 0 0,1 0 0,0 0 0,0 0 0,0-1 0,0 0 1,0 0-1,0 0 0,0 0 0,0-1 0,1 0 0,-1 0 0,0-1 0,9-1 0,15-5-32,-23 6 0,0 0 0,0 0 0,0-1 0,0 1 0,-1-1 0,1-1 0,-1 1 0,1-1 0,-1 0 0,0 0 0,6-5 0,8-9 0,14-13 0,-32 29 0,0-1 0,0 0 0,0 1 0,0-1 0,0 0 0,0 0 0,0 0 0,0 0 0,-1 1 0,1-1 0,-1 0 0,0 0 0,1 0 0,-1 0 0,0 0 0,0 0 0,0 0 0,-1-3 0,1 3 0,0 1 0,0 0 0,0 0 0,0-1 0,-1 1 0,1 0 0,0 0 0,-1 0 0,1 0 0,-1-1 0,0 1 0,1 0 0,-1 0 0,0 0 0,1 0 0,-1 0 0,0 0 0,0 1 0,0-1 0,0 0 0,0 0 0,0 0 0,0 1 0,0-1 0,-2 0 0,2 1 0,-1 0 0,1 0 0,-1 0 0,1 0 0,0 1 0,-1-1 0,1 0 0,-1 1 0,1-1 0,0 1 0,0 0 0,-1-1 0,1 1 0,0 0 0,0 0 0,0 0 0,0 0 0,-2 1 0,0 1 0,1 0 0,-1-1 0,1 1 0,-1 0 0,1 0 0,0 1 0,0-1 0,0 0 0,1 1 0,-1-1 0,1 1 0,0 0 0,0-1 0,0 1 0,1 0 0,-1 7 0,2-6 0,0 1 0,0 0 0,1-1 0,0 0 0,0 1 0,0-1 0,1 0 0,0 0 0,0 0 0,0 0 0,1-1 0,-1 1 0,1-1 0,0 0 0,0 0 0,1 0 0,-1-1 0,1 1 0,0-1 0,0 0 0,0-1 0,0 1 0,0-1 0,0 0 0,1 0 0,5 1 0,-8-3 0,0 1 0,-1-1 0,1 0 0,-1 0 0,1 0 0,0-1 0,-1 1 0,1-1 0,-1 1 0,1-1 0,-1 0 0,1 0 0,-1 0 0,0 0 0,0 0 0,1 0 0,-1-1 0,0 1 0,0-1 0,0 0 0,0 0 0,0 1 0,-1-1 0,1 0 0,-1 0 0,1-1 0,-1 1 0,0 0 0,1 0 0,-1-1 0,0 1 0,-1-1 0,1 1 0,0-1 0,-1 1 0,1-1 0,-1 1 0,0-1 0,0 0 0,0 1 0,0-1 0,0 1 0,-1-1 0,0-4 0,-1 0 0,0 1 0,0 0 0,0 0 0,-1 0 0,0 0 0,0 0 0,0 0 0,-1 1 0,0-1 0,0 1 0,0 0 0,0 0 0,-1 0 0,-7-4 0,-3-8 0,15 16 0,0 1 0,0 0 0,-1-1 0,1 1 0,0-1 0,0 1 0,-1-1 0,1 1 0,0-1 0,0 1 0,0-1 0,0 1 0,0-1 0,0 1 0,0-1 0,0 1 0,0-1 0,0 1 0,0-1 0,0 1 0,0-1 0,0 1 0,0 0 0,1-1 0,-1 1 0,0-1 0,0 1 0,1-1 0,-1 1 0,0-1 0,0 1 0,1 0 0,-1-1 0,0 1 0,1 0 0,-1-1 0,1 1 0,11-7 0,-1 0 0,1 1 0,1 1 0,-1 0 0,1 1 0,0 0 0,0 1 0,0 0 0,26-1 0,-9 2 0,-25 1 0,0 0 0,1 1 0,-1 0 0,1 0 0,-1 0 0,1 1 0,-1-1 0,0 1 0,1 1 0,-1-1 0,7 3 0,-7-2 680,4 0-1162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48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11552,'0'0'8518,"15"0"-8042,43-1 443,78-12-1,24-24 1241,-129 34-1486,4-1-3755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57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301 566 8240,'0'0'12583,"-10"-8"-12264,-6-7-176,4 5 117,-1 0 0,-16-11 0,21 17-53,1 1 1,-1 0 0,0 0 0,0 1 0,0 0 0,0 0 0,0 1-1,0 0 1,0 0 0,-1 1 0,1 0 0,0 0 0,0 1-1,-1 0 1,1 1 0,-14 4 0,15-3-49,1 1 0,-1 0 0,1 0 1,0 1-1,1 0 0,-1 0 0,1 0 0,0 1 1,-5 5-1,9-8-124,0 0-1,0 0 1,0 0 0,0 1 0,0-1-1,1 0 1,-1 0 0,1 0 0,0 1-1,0-1 1,0 0 0,1 0 0,-1 0 0,2 6-1,0 0 78,1 0 0,0 1 0,7 14 0,-7-19-78,1 1 0,-1-1 0,1 0 0,1 0 0,-1 0 0,1 0-1,-1-1 1,1 0 0,1 0 0,-1 0 0,0 0 0,1-1 0,0 0 0,0 0 0,0-1-1,0 1 1,8 1 0,-3-1-7,0-1-1,0-1 1,0 1 0,0-2-1,0 1 1,0-2-1,0 1 1,0-1 0,16-5-1,-13 1 11,-1 0-1,0-2 0,0 0 1,0 0-1,-1-1 0,0-1 1,0 0-1,-1 0 1,11-13-1,-14 14 37,-1 1 0,1-1 0,-2-1 0,1 1-1,-1-1 1,-1 0 0,1-1 0,-1 1 0,-1-1 0,0 0 0,-1 0-1,1 0 1,-2-1 0,0 1 0,0-1 0,0-17 0,-4-12 1425,3 40-1478,0 0-1,0 0 0,1 0 0,-1 0 1,0 0-1,0 0 0,0 0 1,0 0-1,0 1 0,0-1 0,0 0 1,0 1-1,-1-1 0,1 1 1,0-1-1,0 1 0,0-1 0,0 1 1,0 0-1,-1-1 0,1 1 0,0 0 1,0 1-1,1 0 16,79 46 90,-55-29-125,-19-14 0,0 0 0,0 0 0,0 1 0,-1 0 0,10 10 0,4 10 0,-2 0 0,26 48 0,-35-61 0,0 0 0,1 0 0,0-1 0,1 0 0,17 14 0,-7-5 0,-19-19 0,0 0 0,0 0 0,0 0 0,1 0 0,-1-1 0,0 1 0,1-1 0,0 1 0,-1-1 0,1 0 0,0 0 0,-1 0 0,1 0 0,0-1 0,0 1 0,0-1 0,0 1 0,0-1 0,3 0 0,-3-1 0,1 0 0,0 0 0,-1 0 0,1 0 0,0-1 0,-1 1 0,0-1 0,1 0 0,-1 0 0,0 0 0,0 0 0,0-1 0,3-2 0,-1-1 0,0 1 0,0-1 0,0-1 0,0 1 0,-1-1 0,0 1 0,-1-1 0,0-1 0,0 1 0,0 0 0,-1-1 0,0 1 0,2-13 0,-4 10 0,0 0 0,0 0 0,-1 1 0,-1-1 0,0 0 0,0 1 0,-1-1 0,-7-16 0,10 25 0,0 0 0,0 1 0,0-1 0,-1 0 0,1 1 0,0-1 0,-1 0 0,1 1 0,0-1 0,-1 1 0,1-1 0,0 1 0,-1-1 0,1 1 0,-1-1 0,1 1 0,-1-1 0,0 1 0,1-1 0,-1 1 0,1 0 0,-1 0 0,0-1 0,1 1 0,-1 0 0,1 0 0,-1-1 0,0 1 0,1 0 0,-1 0 0,0 0 0,0 0 0,1 0 0,-1 0 0,0 0 0,1 0 0,-1 1 0,0-1 0,1 0 0,-1 0 0,0 0 0,1 1 0,-1-1 0,1 0 0,-1 1 0,1-1 0,-1 0 0,0 1 0,1-1 0,-1 1 0,1-1 0,0 1 0,-1-1 0,1 1 0,-1 0 0,1 0 0,-5 5 0,1 1 0,0-1 0,-7 15 0,8-14 0,0-2 0,1 0 0,1 1 0,-1-1 0,1 0 0,0 1 0,0-1 0,0 0 0,1 1 0,-1-1 0,2 1 0,-1-1 0,2 11 0,-1-8 0,1 0 0,0 0 0,1-1 0,0 1 0,0-1 0,0 1 0,1-1 0,6 8 0,-8-11 0,1 0 0,0-1 0,1 1 0,-1-1 0,1 0 0,-1 0 0,1 0 0,0 0 0,0-1 0,0 0 0,0 1 0,1-2 0,-1 1 0,0 0 0,6 0 0,-3 0 0,0-2 0,0 1 0,1-1 0,-1 0 0,0 0 0,0-1 0,0 0 0,0 0 0,8-3 0,6-4 0,-1 0 0,0-1 0,0-1 0,-1-1 0,26-19 0,91-76 0,-134 104 0,5-3 0,-1 0 0,0 0 0,0-1 0,8-9 0,-13 11 0,-9 12 0,-13 15 0,13-12 0,1 1 0,0 0 0,1 0 0,-10 23 0,15-31 0,0 0 0,0 0 0,0 0 0,0 0 0,1 0 0,0 0 0,0 0 0,0 0 0,0 0 0,0 0 0,1 0 0,0 0 0,0 0 0,0 0 0,0 0 0,0-1 0,1 1 0,0 0 0,0-1 0,3 6 0,-4-8 0,-1 0 0,1-1 0,-1 1 0,1 0 0,0 0 0,-1-1 0,1 1 0,0 0 0,0-1 0,0 1 0,0-1 0,-1 1 0,1-1 0,0 0 0,0 1 0,0-1 0,0 0 0,0 1 0,0-1 0,0 0 0,0 0 0,0 0 0,0 0 0,0 0 0,0 0 0,0 0 0,0 0 0,0 0 0,0-1 0,0 1 0,0 0 0,0-1 0,0 1 0,0-1 0,0 1 0,-1-1 0,1 1 0,0-1 0,0 1 0,1-2 0,1-2 0,1 1 0,-1-1 0,0 1 0,0-1 0,0 0 0,4-7 0,17-46 0,-17 40 0,16-32 0,-23 48 0,1 1 0,-1 0 0,0 0 0,0 0 0,1-1 0,-1 1 0,0 0 0,1 0 0,-1 0 0,0 0 0,1 0 0,-1 0 0,0 0 0,1-1 0,-1 1 0,0 0 0,1 0 0,-1 0 0,0 0 0,1 0 0,-1 1 0,0-1 0,1 0 0,-1 0 0,0 0 0,0 0 0,1 0 0,-1 0 0,0 0 0,1 1 0,-1-1 0,0 0 0,0 0 0,1 0 0,-1 1 0,0-1 0,0 0 0,1 0 0,-1 1 0,0-1 0,0 0 0,0 0 0,1 1 0,-1-1 0,14 18 0,-10-12 0,7 5 0,1 0 0,1-1 0,0 0 0,26 15 0,-35-22 0,-1-1 0,1 0 0,-1-1 0,1 1 0,0-1 0,0 1 0,0-1 0,0-1 0,0 1 0,0 0 0,0-1 0,0 0 0,0 0 0,1 0 0,-1 0 0,0-1 0,0 0 0,6-1 0,-6 0 0,1 0 0,-1 0 0,1-1 0,-1 1 0,0-1 0,0 0 0,0 0 0,0 0 0,-1-1 0,1 1 0,-1-1 0,0 0 0,0 0 0,5-8 0,7-18 0,-1 0 0,-2-1 0,0 0 0,-2-1 0,-2 0 0,-1-1 0,6-58 0,-11 45 0,-1 1 0,-2-1 0,-2 0 0,-3 1 0,-11-51 0,16 91 0,-1 0 0,1 0 0,-1 0 0,0 1 0,-5-10 0,7 14 0,-1 0 0,1 0 0,0 0 0,0 0 0,0-1 0,0 1 0,0 0 0,0 0 0,0 0 0,0 0 0,0 0 0,0 0 0,0 0 0,-1 0 0,1 0 0,0 0 0,0 0 0,0 0 0,0 0 0,0 0 0,0-1 0,0 1 0,-1 0 0,1 0 0,0 0 0,0 0 0,0 0 0,0 0 0,0 0 0,0 0 0,0 1 0,-1-1 0,1 0 0,0 0 0,0 0 0,0 0 0,0 0 0,0 0 0,0 0 0,0 0 0,0 0 0,-1 0 0,1 0 0,0 0 0,0 0 0,0 0 0,0 1 0,0-1 0,0 0 0,-5 8 0,-1 10 0,2 6 0,1 0 0,1 0 0,1 1 0,1-1 0,4 32 0,4-2 0,19 67 0,-17-89 0,1 0 0,2-1 0,1-1 0,1 0 0,23 33 0,-16-24 0,-18-30 0,1-1 0,0 1 0,0-1 0,1 0 0,10 12 0,-11-16 0,-1 1 0,1-1 0,0 0 0,0 0 0,1-1 0,8 5 0,-11-6 0,1-1 0,-1 0 0,1 0 0,-1 0 0,1-1 0,0 1 0,-1-1 0,1 0 0,-1 0 0,1 0 0,0-1 0,6-1 0,-1 0 0,-1 0 0,0-1 0,0 0 0,0-1 0,-1 0 0,1 0 0,-1-1 0,0 1 0,0-1 0,12-12 0,-15 12 0,0 1 0,0-1 0,0 0 0,0 0 0,-1-1 0,0 1 0,0-1 0,0 1 0,-1-1 0,0 0 0,0 0 0,-1 0 0,1 0 0,-1 0 0,0-12 0,-1 15 0,0 0 0,0 0 0,-1 0 0,0 0 0,1 0 0,-1 0 0,0 0 0,0 1 0,-1-1 0,1 0 0,-1 1 0,1-1 0,-1 1 0,0 0 0,0-1 0,0 1 0,0 0 0,0 0 0,-3-2 0,3 3 0,1 0 0,0 0 0,-1 0 0,1 1 0,-1-1 0,1 1 0,-1-1 0,1 1 0,-1 0 0,1-1 0,-1 1 0,1 0 0,-1 0 0,1 0 0,-1 0 0,0 0 0,1 0 0,-1 1 0,1-1 0,-1 1 0,1-1 0,-1 1 0,1-1 0,0 1 0,-1 0 0,1-1 0,0 1 0,-1 0 0,1 0 0,0 0 0,0 0 0,0 0 0,0 1 0,0-1 0,0 0 0,0 0 0,0 1 0,-1 1 0,2-2 0,-1 1 0,1-1 0,0 1 0,0-1 0,-1 1 0,1-1 0,0 1 0,0 0 0,0-1 0,1 1 0,-1-1 0,0 1 0,0-1 0,1 1 0,-1-1 0,1 1 0,0-1 0,1 3 0,15 27 0,-16-29 0,5 6 0,1 1 0,0-1 0,0-1 0,0 1 0,1-1 0,0 0 0,1-1 0,-1 0 0,18 8 0,-6-4 0,0-1 0,1-1 0,32 8 0,-46-16 0,0 1 0,0-1 0,0-1 0,0 0 0,0 0 0,0 0 0,0 0 0,-1-1 0,1 0 0,-1-1 0,1 0 0,8-5 0,-4-1 0,-11 9 0,0 0 0,0 0 0,1-1 0,-1 1 0,0 0 0,0-1 0,1 1 0,-1 0 0,0-1 0,0 1 0,0 0 0,0-1 0,0 1 0,0-1 0,1 1 0,-1 0 0,0-1 0,0 1 0,0 0 0,0-1 0,0 1 0,0-1 0,0 1 0,-1 0 0,1-1 0,0 1 0,0 0 0,0-1 0,0 1 0,0 0 0,-1-1 0,1 1 0,-4-2 996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6:57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13360,'0'0'5014,"12"-3"-4261,227-61 2703,-183 53-1826,86-5 0,-139 15-1597,0 1 0,0 0 0,0 1 0,0-1 0,0 0 0,0 1 0,0 0 0,0-1 0,0 1 0,-1 0 0,1 1-1,4 1 1,7 8-3350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7:07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1 668 8432,'0'0'10922,"11"-3"-10323,-3 0-479,-5 3-70,0-1-1,0 0 0,0 1 1,0-2-1,0 1 0,0 0 1,0-1-1,0 1 1,0-1-1,0 0 0,-1 0 1,1 0-1,-1 0 0,1 0 1,-1-1-1,0 1 1,0-1-1,0 0 0,0 1 1,0-1-1,1-5 0,12-26 596,-4 10 276,-2-1 0,10-36 0,-3 15 2092,-2 75-1585,-11-20-1297,7 22 389,2-1 0,1 0 0,28 48 0,-36-70-440,1-1-1,-1 1 1,1-1-1,0-1 0,1 1 1,0-1-1,0 0 1,0 0-1,1-1 1,-1 0-1,1-1 0,0 0 1,1 0-1,-1 0 1,1-1-1,0 0 1,0-1-1,10 2 0,-13-3-78,-1 0 0,1-1 0,-1 1 0,1-1 0,-1 0 0,1-1 0,-1 1 0,1-1 0,-1 0 0,1-1 0,-1 1 0,0-1 0,0 0 0,0 0 0,0-1 0,0 0 0,0 1 0,-1-2 0,1 1 0,-1 0-1,0-1 1,0 0 0,0 0 0,0 0 0,-1 0 0,1-1 0,-1 1 0,-1-1 0,1 0 0,0 0 0,2-8 0,0-2-1,0 0 0,-1 0 0,-1-1 0,-1 1 0,2-21 0,-4 30 0,0 1 0,0-1 0,0 0 0,-1 1 0,1-1 0,-2 0 0,1 1 0,0-1 0,-1 1 0,0 0 0,0-1 0,-1 1 0,0 0 0,0 0 0,0 1 0,0-1 0,-1 1 0,-3-5 0,6 8 0,-1 0 0,1 0 0,0 0 0,0 0 0,0 0 0,0 0 0,-1 0 0,1 0 0,0 1 0,-1-1 0,1 1 0,-1-1 0,1 1 0,-1-1 0,1 1 0,-1 0 0,1 0 0,-1 0 0,1 0 0,-2 0 0,1 0 0,1 1 0,0-1 0,0 1 0,0 0 0,0-1 0,0 1 0,0 0 0,0 0 0,0-1 0,0 1 0,0 0 0,0 0 0,1 0 0,-1 0 0,0 0 0,1 0 0,-1 1 0,0 1 0,-1 2 0,0 0 0,1 0 0,0 0 0,0 0 0,1 0 0,-1 0 0,1 0 0,0 0 0,0 0 0,2 9 0,2-1 0,0-1 0,0 0 0,2 0 0,-1 0 0,2 0 0,-1-1 0,13 16 0,-13-20 0,0 1 0,1-1 0,-1 0 0,1-1 0,1 0 0,-1 0 0,1 0 0,0-1 0,0 0 0,1-1 0,9 4 0,-15-7 0,0 0 0,1 0 0,-1 0 0,1-1 0,-1 0 0,1 1 0,-1-1 0,1-1 0,-1 1 0,0 0 0,1-1 0,-1 0 0,1 0 0,4-1 0,-3-1 0,1 0 0,-1 0 0,1 0 0,-1-1 0,0 0 0,-1 1 0,8-9 0,-2 1 0,0-1 0,-1 0 0,-1-1 0,0 0 0,12-26 0,24-47 0,-43 84 0,0 1 0,0 0 0,0 0 0,0-1 0,0 1 0,0 0 0,0 0 0,0 0 0,0 0 0,1 0 0,-1 1 0,0-1 0,1 0 0,-1 0 0,1 1 0,-1-1 0,0 1 0,3-1 0,0 0 0,0 1 0,0 0 0,0 0 0,0 0 0,0 0 0,0 0 0,4 2 0,6 1 0,0 1 0,25 11 0,-23-6 0,17 5 0,-30-15 0,-7-3 0,-11-3 0,13 7 0,-1 0 0,0 0 0,1 0 0,-1 1 0,1-1 0,-1 1 0,1 0 0,-1 0 0,1-1 0,-1 2 0,1-1 0,0 0 0,0 0 0,-1 1 0,1-1 0,0 1 0,0 0 0,0-1 0,1 1 0,-1 0 0,0 0 0,1 0 0,-1 1 0,1-1 0,0 0 0,-2 3 0,-3 9 0,0 1 0,0-1 0,-4 20 0,6-18 0,2-12 0,1 0 0,0 1 0,0-1 0,0 1 0,0-1 0,1 1 0,0-1 0,0 1 0,0 0 0,0-1 0,1 1 0,0-1 0,0 0 0,0 1 0,0-1 0,1 0 0,0 1 0,0-1 0,0 0 0,0 0 0,0 0 0,1-1 0,0 1 0,0-1 0,0 1 0,0-1 0,4 3 0,-6-5 0,0-1 0,0 1 0,0-1 0,0 1 0,0-1 0,0 1 0,0-1 0,0 0 0,0 1 0,0-1 0,1 0 0,-1 0 0,0 0 0,0 0 0,0 0 0,0 0 0,0 0 0,0 0 0,1 0 0,-1-1 0,0 1 0,0 0 0,0-1 0,0 1 0,0-1 0,0 1 0,0-1 0,0 0 0,0 1 0,0-1 0,-1 0 0,1 0 0,0 1 0,0-1 0,0 0 0,-1 0 0,2-2 0,2-2 0,0-1 0,0 0 0,0 0 0,4-11 0,8-33 0,-12 36 0,0 0 0,8-16 0,-11 29 0,-1 0 0,0 1 0,1-1 0,0 0 0,-1 1 0,1-1 0,-1 1 0,1-1 0,0 1 0,-1-1 0,1 1 0,0-1 0,-1 1 0,1 0 0,0-1 0,0 1 0,-1 0 0,1 0 0,0 0 0,0-1 0,0 1 0,-1 0 0,1 0 0,0 0 0,0 0 0,0 0 0,-1 1 0,1-1 0,0 0 0,0 0 0,0 0 0,-1 1 0,1-1 0,0 0 0,0 1 0,-1-1 0,2 2 0,33 22 0,-21-14 0,1 0 0,1 0 0,0-1 0,0-1 0,1-1 0,22 8 0,-31-13 0,-1-1 0,1 0 0,0 0 0,-1 0 0,1-1 0,0 0 0,0 0 0,-1-1 0,1 0 0,0-1 0,-1 1 0,1-1 0,-1-1 0,0 1 0,9-6 0,61-37 0,-22 12 0,-17 4 0,-33 24 0,0 0 0,1 1 0,0 0 0,0 0 0,0 0 0,7-3 0,-2-1 0,-16 16 0,-15 35 0,14-31 0,0 0 0,1 0 0,1 0 0,-5 18 0,8-26 0,1 1 0,-1 0 0,1-1 0,0 1 0,0-1 0,1 1 0,-1 0 0,1-1 0,0 1 0,0-1 0,1 1 0,-1-1 0,1 0 0,0 1 0,0-1 0,4 6 0,-3-6 0,0 0 0,-1-1 0,1 1 0,1-1 0,-1 1 0,0-1 0,1 0 0,0 0 0,-1-1 0,1 1 0,0-1 0,1 0 0,-1 0 0,0 0 0,7 2 0,-5-3 0,0 0 0,0-1 0,0 0 0,0 1 0,0-2 0,0 1 0,0-1 0,0 0 0,-1 0 0,11-4 0,0-1 0,-1-1 0,0-1 0,0 0 0,-1-1 0,-1-1 0,1 0 0,18-19 0,-13 10 0,-1-1 0,-1-1 0,-1-1 0,-1 0 0,-1-1 0,-1 0 0,-1-1 0,-1-1 0,13-46 0,-17 47 0,-1-1 0,-1 0 0,-2 0 0,0-1 0,-2 1 0,-1-1 0,-1 1 0,-1-1 0,-1 1 0,-9-36 0,9 50 0,0 1 0,-1 0 0,-7-14 0,9 21 0,0 1 0,1-1 0,-1 1 0,0-1 0,0 1 0,0 0 0,-5-4 0,6 5 0,0 1 0,0-1 0,0 0 0,0 1 0,0-1 0,0 1 0,0 0 0,0-1 0,-1 1 0,1 0 0,0 0 0,0 0 0,0-1 0,0 1 0,-1 0 0,1 1 0,0-1 0,0 0 0,0 0 0,-2 1 0,1 0 0,0 0 0,1 0 0,-1 0 0,1 0 0,-1 1 0,1-1 0,-1 0 0,1 1 0,0-1 0,0 1 0,0 0 0,0-1 0,0 1 0,0 0 0,0-1 0,0 1 0,0 2 0,-10 35 0,11-36 0,-5 22 0,2 0 0,0-1 0,2 2 0,3 35 0,20 100 0,-18-140 0,1 0 0,1 0 0,2 0 0,9 21 0,-11-30 0,1 1 0,0-1 0,1-1 0,0 1 0,1-1 0,0-1 0,15 14 0,-21-21 0,0 0 0,0-1 0,0 0 0,0 0 0,0 0 0,1 0 0,-1 0 0,1 0 0,0-1 0,-1 0 0,1 0 0,0 0 0,0 0 0,0 0 0,-1-1 0,1 0 0,0 0 0,0 0 0,0 0 0,0 0 0,0-1 0,0 0 0,-1 0 0,1 0 0,0 0 0,-1-1 0,1 1 0,-1-1 0,1 0 0,-1 0 0,5-4 0,14-10 0,-1-1 0,0-1 0,34-41 0,-42 43 0,-9 7 0,-4 9 0,0 0 0,0 0 0,0 0 0,0 0 0,0 0 0,0 0 0,0 0 0,0-1 0,0 1 0,0 0 0,0 0 0,0 0 0,0 0 0,0 0 0,-1 0 0,1 0 0,0 0 0,0 0 0,0-1 0,0 1 0,0 0 0,0 0 0,0 0 0,0 0 0,0 0 0,0 0 0,-1 0 0,1 0 0,0 0 0,0 0 0,0 0 0,0 0 0,0 0 0,0 0 0,0 0 0,-1 0 0,1 0 0,0 0 0,0 0 0,0 0 0,0 0 0,0 0 0,0 0 0,0 0 0,-1 0 0,1 0 0,0 0 0,0 0 0,0 0 0,0 0 0,0 1 0,0-1 0,0 0 0,0 0 0,-1 0 0,0 1 0,-1 1 0,0 0 0,1-1 0,-1 1 0,1 0 0,0 0 0,-1 0 0,-1 3 0,0 0 0,0 1 0,-1 0 0,1 0 0,0 0 0,0 0 0,1 1 0,0-1 0,0 1 0,0 0 0,1-1 0,-1 13 0,2-14 0,0 0 0,0 1 0,1-1 0,-1 0 0,1 0 0,0 0 0,1 0 0,-1 0 0,1 0 0,0-1 0,0 1 0,0-1 0,1 1 0,5 6 0,-7-9 0,1 0 0,-1 0 0,1 0 0,0 0 0,0-1 0,-1 1 0,1 0 0,1-1 0,-1 0 0,0 1 0,0-1 0,0 0 0,1 0 0,-1 0 0,0-1 0,1 1 0,-1 0 0,1-1 0,-1 0 0,1 1 0,-1-1 0,1 0 0,-1 0 0,1-1 0,-1 1 0,1 0 0,-1-1 0,1 0 0,-1 1 0,0-1 0,1 0 0,-1 0 0,0 0 0,0-1 0,4-1 0,-3 1 0,0-1 0,0 0 0,0 1 0,-1-1 0,1 0 0,-1 0 0,1 0 0,-1-1 0,0 1 0,0-1 0,-1 1 0,1-1 0,-1 1 0,1-1 0,-1 0 0,0 0 0,-1 0 0,1 1 0,-1-1 0,1 0 0,-2-7 0,0 5 0,0 1 0,0 0 0,-1 0 0,1 1 0,-1-1 0,0 0 0,-1 0 0,1 1 0,-1 0 0,0-1 0,-3-3 0,-6-8 0,12 15 0,0 1 0,-1-1 0,1 1 0,0-1 0,-1 1 0,1-1 0,0 1 0,0-1 0,0 1 0,0-1 0,-1 1 0,1-1 0,0 0 0,0 1 0,0-1 0,0 1 0,0-1 0,0 0 0,1 1 0,-1-1 0,0 1 0,0-1 0,0 1 0,0-1 0,1 1 0,-1-1 0,15-12 0,30-2 0,-34 12 0,15-6 0,-14 4 0,0 1 0,1 0 0,-1 1 0,1 1 0,13-2 0,-24 4 0,0 0 0,1 1 0,-1-1 0,0 0 0,0 1 0,0-1 0,0 1 0,0-1 0,-1 1 0,1 0 0,0 0 0,0 0 0,0 0 0,-1 0 0,1 0 0,0 1 0,-1-1 0,1 0 0,-1 1 0,1-1 0,-1 1 0,0 0 0,0-1 0,0 1 0,0 0 0,0 0 0,1 2 0,1 6 0,0-1 0,-1 1 0,0 0 0,1 16 0,2 12 0,-2-28 0,-1 0 0,1 0 0,1 0 0,-1-1 0,6 10 0,-7-16 0,0 1 0,0-1 0,1 0 0,-1 0 0,1 0 0,0-1 0,0 1 0,0-1 0,0 1 0,0-1 0,1 0 0,-1 0 0,1-1 0,3 3 0,2-1 0,0 1 0,0-1 0,1-1 0,-1 0 0,0 0 0,1-1 0,0 0 0,-1 0 0,1-1 0,-1-1 0,1 1 0,-1-2 0,1 1 0,-1-1 0,1-1 0,-1 0 0,0 0 0,0 0 0,0-1 0,13-9 0,-11 5 246,0 0 0,-1 0 0,15-15 0,-22 20-656,1-1 0,-1 0 0,1-1 0,-1 1 0,-1 0 1,1-1-1,-1 0 0,1 1 0,-1-1 0,0 0 0,1-7 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7:07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1 140 16983,'0'0'5050,"13"-4"-3942,220-63 2398,-145 44-1988,125-15 0,-89 31-4851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7:14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1 653 11352,'0'0'8221,"9"-13"-7633,12-18-56,-2-1 0,-1-1 0,17-43 0,-23 39-62,-2 0 1,-2-1 0,-1 0 0,-2-1 0,-2 1 0,-1-1-1,-6-55 1,-2 1 1322,5 78-623,1 19-356,1 27-438,14 125 119,-6 211 0,-30-73 165,21-288-604,-1 0 0,0 1 1,-1-1-1,0 0 0,0-1 1,0 1-1,0 0 0,-1 0 1,0-1-1,0 0 0,-1 0 1,1 1-1,-1-2 0,0 1 1,-8 6-1,10-10-56,0-1 0,0 1 0,0 0 0,0-1 0,-1 0 0,1 1 0,0-1 0,-1 0 0,1 0 0,0 0 0,0-1 0,-1 1 0,1 0 0,-3-2 0,1 1 0,-1 0 0,1 0 0,0-1 0,0 1 0,0-1 0,-4-3 0,7 4 0,1 1 0,-1-1 0,1 0 0,0 1 0,0-1 0,-1 0 0,1 0 0,0 0 0,0 1 0,0-1 0,0 0 0,0 0 0,0 1 0,0-1 0,0 0 0,0 0 0,0 0 0,0 1 0,1-1 0,-1 0 0,0 0 0,0 1 0,1-1 0,-1 0 0,1 1 0,0-2 0,12-21 0,-11 21 0,25-34 0,1 2 0,56-52 0,-53 55 0,-15 15 0,29-28 0,-2-2 0,73-100 0,-81 102 0,-26 33 0,-1 0 0,1 0 0,9-19 0,6-1 0,-24 31 0,1 0 0,-1 0 0,0 0 0,0 0 0,0 0 0,0 0 0,0 0 0,0-1 0,0 1 0,0 0 0,0 0 0,1 0 0,-1 0 0,0 0 0,0 0 0,0 0 0,0 0 0,0 0 0,0 0 0,1 0 0,-1 0 0,0 0 0,0 0 0,0 0 0,0 0 0,0 0 0,0 0 0,1 0 0,-1 0 0,0 0 0,0 0 0,0 0 0,0 0 0,0 0 0,0 0 0,1 0 0,-1 0 0,0 0 0,0 0 0,0 0 0,0 0 0,0 0 0,0 1 0,0-1 0,1 0 0,-1 0 0,0 0 0,0 0 0,0 0 0,0 0 0,0 0 0,0 1 0,0-1 0,0 0 0,0 0 0,6 13 0,0 17 0,14 70 0,-17-88 0,1 0 0,0 0 0,1-1 0,0 0 0,1 0 0,9 15 0,-14-26 0,-1 1 0,0-1 0,1 0 0,-1 1 0,1-1 0,-1 1 0,0-1 0,1 0 0,-1 1 0,1-1 0,-1 0 0,1 1 0,0-1 0,-1 0 0,1 0 0,-1 1 0,1-1 0,-1 0 0,1 0 0,0 0 0,-1 0 0,1 0 0,-1 0 0,1 0 0,0 0 0,-1 0 0,1 0 0,-1 0 0,1-1 0,-1 1 0,2 0 0,0-2 0,0 1 0,0 0 0,0-1 0,0 1 0,0-1 0,0 0 0,0 1 0,1-4 0,4-4 0,-1 1 0,9-18 0,54-132 0,-60 142 0,-8 15 0,-1 1 0,0 0 0,1 0 0,-1 0 0,0-1 0,1 1 0,-1 0 0,0 0 0,1 0 0,-1 0 0,1 0 0,-1 0 0,0 0 0,1 0 0,-1 0 0,1 0 0,-1 0 0,0 0 0,1 0 0,-1 0 0,1 0 0,-1 0 0,0 0 0,1 0 0,-1 1 0,3 1 0,-1 0 0,1 0 0,-1 0 0,0 0 0,0 1 0,0-1 0,3 6 0,6 6 0,36 32 0,-42-42 0,0 0 0,0 0 0,0-1 0,1 0 0,-1 0 0,1 0 0,-1-1 0,9 3 0,-11-4 0,0-1 0,0 0 0,0 1 0,0-1 0,-1 0 0,1-1 0,0 1 0,0 0 0,0-1 0,0 0 0,0 1 0,-1-1 0,1 0 0,0-1 0,-1 1 0,1 0 0,-1-1 0,1 1 0,-1-1 0,0 0 0,0 0 0,1 0 0,-1 0 0,-1 0 0,4-3 0,3-7 0,-1 0 0,0 0 0,-1-1 0,6-14 0,7-13 0,-12 26 0,0 1 0,7-23 0,-9 22 0,-5 13 0,0 1 0,0-1 0,0 1 0,0-1 0,0 1 0,1 0 0,-1-1 0,0 1 0,0-1 0,0 1 0,1 0 0,-1-1 0,0 1 0,0 0 0,1-1 0,-1 1 0,0 0 0,1-1 0,-1 1 0,0 0 0,1-1 0,-1 1 0,0 0 0,1 0 0,-1 0 0,1-1 0,-1 1 0,0 0 0,1 0 0,-1 0 0,1 0 0,-1 0 0,1 0 0,-1 0 0,0 0 0,1 0 0,-1 0 0,1 0 0,-1 0 0,1 0 0,0 0 0,0 1 0,1 1 0,0-1 0,-1 0 0,1 1 0,-1-1 0,0 1 0,1-1 0,-1 1 0,2 3 0,2 5 0,1 0 0,5 19 0,-6-13 0,-1 0 0,2 18 0,-5-29 0,-1-1 0,0 1 0,1-1 0,-1 1 0,-1 0 0,1-1 0,-1 1 0,0-1 0,0 1 0,0-1 0,-1 1 0,-2 5 0,3-9 0,0-1 0,1 1 0,-1-1 0,0 1 0,0-1 0,1 1 0,-1-1 0,0 1 0,0-1 0,0 0 0,0 0 0,0 1 0,0-1 0,0 0 0,0 0 0,0 0 0,1 0 0,-1 0 0,0 0 0,0 0 0,0 0 0,0-1 0,0 1 0,0 0 0,-1-1 0,-30-10 0,21 7 0,0-1 0,9 3 0,0 1 0,1 0 0,-1 0 0,0 0 0,0 1 0,0-1 0,-1 0 0,1 1 0,0-1 0,0 1 0,-4 0 0,24 20 0,-9-12 0,-1 0 0,1-1 0,1 0 0,0 0 0,0-1 0,0 0 0,0-1 0,18 6 0,-23-9 0,0-1 0,0 1 0,0-1 0,1 0 0,-1-1 0,0 1 0,1-1 0,-1 0 0,0 0 0,1-1 0,-1 1 0,0-1 0,0-1 0,1 1 0,-1-1 0,0 0 0,0 0 0,0 0 0,-1 0 0,10-7 0,13-11 0,-16 13 0,-1-1 0,0 0 0,0 0 0,-1-1 0,0 0 0,-1-1 0,9-11 0,34-59 0,-45 72 0,-2 8 0,0 19 0,-3-12 0,3 30 0,-3-21 0,1 1 0,6 22 0,-6-32 0,1 5 0,0-1 0,1 0 0,0 0 0,1 0 0,6 9 0,-10-18 0,0 0 0,0 0 0,0-1 0,1 1 0,-1-1 0,0 1 0,1-1 0,-1 1 0,1-1 0,0 0 0,-1 0 0,1 0 0,0 0 0,0 0 0,0 0 0,0 0 0,0-1 0,0 1 0,0-1 0,0 1 0,0-1 0,0 0 0,0 0 0,0 1 0,0-2 0,0 1 0,0 0 0,0 0 0,0-1 0,0 1 0,0-1 0,0 1 0,0-1 0,0 0 0,2-2 0,4-2 0,0 0 0,-1-1 0,0 0 0,0 0 0,0 0 0,-1-1 0,0 0 0,6-11 0,9-8 0,-2-9 0,-19 35 0,1 1 0,0 0 0,-1 0 0,1-1 0,-1 1 0,1 0 0,-1 0 0,1 0 0,-1 0 0,1-1 0,-1 1 0,0 0 0,0 0 0,1 0 0,-1 0 0,0 0 0,0 1 0,1 0 0,0 4 0,1 1 0,1-1 0,-1 0 0,1 0 0,0 0 0,0 0 0,1-1 0,0 1 0,0-1 0,9 9 0,-12-13 0,0-1 0,0 1 0,0-1 0,0 0 0,0 0 0,0 1 0,0-1 0,1 0 0,-1 0 0,0 0 0,0 0 0,0 0 0,0 0 0,1 0 0,-1-1 0,0 1 0,0 0 0,0-1 0,0 1 0,0-1 0,0 1 0,0-1 0,0 1 0,0-1 0,0 0 0,0 1 0,0-1 0,0 0 0,0 0 0,-1 0 0,1 0 0,0 0 0,-1 0 0,2-1 0,0-1 0,0-1 0,1 1 0,-2 0 0,1-1 0,0 0 0,-1 1 0,1-1 0,-1 0 0,1-4 0,-2 4 0,0 0 0,0 0 0,-1 0 0,1 0 0,-1 0 0,0 0 0,0 0 0,0 0 0,0 0 0,-1 0 0,1 1 0,-1-1 0,0 0 0,0 1 0,-1 0 0,1-1 0,-1 1 0,0 0 0,1 0 0,-1 0 0,-1 1 0,1-1 0,0 1 0,-1 0 0,-5-4 0,-1 4 0,8 2 0,1 0 0,0 0 0,0 0 0,0-1 0,-1 1 0,1-1 0,0 1 0,0-1 0,0 1 0,0-1 0,0 1 0,0-1 0,0 0 0,0 0 0,0 0 0,-1-1 0,30-10 0,6-1 0,21-7 0,-51 19 0,0 0 0,0 0 0,1 0 0,-1 1 0,0 0 0,1 0 0,-1 0 0,0 0 0,1 1 0,5 1 0,-5 0 0,0 0 0,-1 1 0,1-1 0,-1 1 0,0 0 0,1 0 0,-2 0 0,1 1 0,5 5 0,28 38 0,-33-42 0,26 47 0,-27-37 0,1-12 0,-2-3 0,2-12 0,8-14 0,-5 12 0,0-1 0,15-22 0,-21 36 0,-1 0 0,1 0 0,0 0 0,0 0 0,0 0 0,0 0 0,0 0 0,0 1 0,0-1 0,0 0 0,0 0 0,0 1 0,1-1 0,-1 1 0,0-1 0,0 1 0,1-1 0,-1 1 0,0 0 0,0 0 0,1-1 0,-1 1 0,0 0 0,1 0 0,-1 0 0,0 1 0,1-1 0,-1 0 0,0 0 0,1 1 0,-1-1 0,0 1 0,2 0 0,3 3 0,0 0 0,0 0 0,-1 0 0,0 1 0,7 6 0,6 6 0,32 34 0,-34-37 393,21 25 0,-2-3-5174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7:14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18191,'0'0'3576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7:16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1 8936,'0'0'17418,"-10"11"-16942,-6 3-296,8-6 2,-1 0-1,1 0 0,-11 17 0,12-15 221,1 0-1,-7 19 0,-2 1 92,-3 5-140,2 1 0,1 1 0,2 1 0,-14 62 0,17-47 167,3 2 1,-1 97 0,8-112-521,2 1 0,2-1 0,1 0 0,20 70 0,-19-93 0,0-1 0,2 1 0,0-2 0,1 1 0,0-1 0,1-1 0,1 1 0,0-2 0,1 0 0,1 0 0,0-1 0,0 0 0,30 18 0,-40-28 0,3 2 0,0 0 0,0 0 0,1-1 0,0 0 0,0 0 0,10 3 0,-9-6 0,-8-6 0,-1-3 0,0-4-3935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7:21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5 832 12360,'0'0'10513,"2"13"-9839,35 139 1109,-4-27-453,4 9 638,-35-127-1696,-1-1-1,1 0 1,-1 0-1,0 1 1,-1-1-1,1 7 0,-1-13-227,0 0 0,0 0-1,0 0 1,0-1-1,0 1 1,0 0-1,0 0 1,0 0 0,1 0-1,-1 0 1,0 0-1,0 0 1,0 0-1,0 0 1,0 0 0,0 0-1,0 0 1,0 0-1,0 0 1,1 0 0,-1 0-1,0 0 1,0 0-1,0 0 1,0 0-1,0 0 1,0 0 0,0 0-1,0 0 1,1 0-1,-1 0 1,0 0-1,0 0 1,0 0 0,0 0-1,0 0 1,0 0-1,0 1 1,0-1-1,0 0 1,-1-3-1,0 0-1,-1 1 1,1-1 0,0 0-1,1 0 1,-1 0 0,0 0 0,0-5-1,-2-9 18,-28-95-60,8 36 0,3-1 0,-17-144 0,36 208 0,1 0 0,0-1 0,5-23 0,-4 32 0,0-1 0,0 0 0,1 1 0,0-1 0,0 1 0,0 0 0,1 0 0,0 0 0,0 0 0,0 0 0,5-6 0,-6 10 0,0-1 0,0 1 0,0 0 0,0-1 0,1 1 0,-1 0 0,0 0 0,0 0 0,1 1 0,-1-1 0,0 0 0,1 1 0,-1 0 0,0-1 0,1 1 0,-1 0 0,1 0 0,-1 1 0,1-1 0,-1 0 0,0 1 0,1-1 0,3 3 0,1-1 0,-1 1 0,0 0 0,0 0 0,0 0 0,-1 1 0,1-1 0,6 7 0,-4-1 0,0 1 0,0-1 0,-1 2 0,-1-1 0,0 1 0,0 0 0,-1 0 0,0 1 0,-1-1 0,0 1 0,-1 0 0,0 0 0,-1 0 0,1 18 0,-3-26 0,0 1 0,0 0 0,-1-1 0,0 1 0,0 0 0,0-1 0,0 1 0,-1-1 0,1 1 0,-1-1 0,0 0 0,-1 0 0,1 0 0,-1 0 0,0 0 0,0 0 0,0-1 0,0 1 0,0-1 0,-1 0 0,0 0 0,1 0 0,-1-1 0,0 1 0,-1-1 0,1 0 0,0 0 0,-1 0 0,1-1 0,-1 1 0,1-1 0,-1 0 0,0-1 0,1 1 0,-1-1 0,0 0 0,1 0 0,-1 0 0,-7-2 0,12 2 0,-1 0 0,0 0 0,0 0 0,1 0 0,-1 0 0,0 0 0,1-1 0,-1 1 0,0 0 0,1 0 0,-1-1 0,0 1 0,1 0 0,-1-1 0,1 1 0,-1-1 0,1 1 0,-1-1 0,1 1 0,-1-1 0,1 1 0,-1-1 0,1 1 0,-1-1 0,1 0 0,0 1 0,-1-1 0,1 0 0,0 0 0,0-1 0,0 1 0,1 0 0,-1 0 0,1 0 0,-1 0 0,1 0 0,0 0 0,0 0 0,-1 0 0,1 0 0,0 0 0,0 1 0,0-1 0,0 0 0,1-1 0,9-5 0,0 0 0,17-7 0,-24 13 0,63-31 0,138-74 0,-202 104 0,0 0 0,0-1 0,-1 1 0,1-1 0,0 0 0,-1 0 0,0 0 0,0 0 0,0 0 0,0 0 0,0 0 0,0-1 0,-1 1 0,0-1 0,0 1 0,0-1 0,0 0 0,0 1 0,-1-1 0,1 0 0,-1 1 0,0-1 0,-1-5 0,-1-9 0,0 1 0,-1 0 0,-10-28 0,9 30 0,4 14 0,0-1 0,0 1 0,0 0 0,0-1 0,0 1 0,0 0 0,1-1 0,-1 1 0,0 0 0,1-1 0,-1 1 0,1 0 0,-1 0 0,1-1 0,0 1 0,0 0 0,0 0 0,-1 0 0,1 0 0,0 0 0,0 0 0,2-1 0,-2 1 0,1-1 0,0 0 0,0 1 0,0 0 0,0-1 0,1 1 0,-1 0 0,0 0 0,0 0 0,1 0 0,3 0 0,2 0 0,-1 1 0,1 0 0,-1 1 0,1-1 0,-1 1 0,1 1 0,-1 0 0,0 0 0,0 0 0,1 1 0,-2 0 0,1 0 0,0 1 0,11 7 0,-11-4 0,1-1 0,-1 1 0,-1 0 0,1 1 0,-1 0 0,-1 0 0,1 0 0,-1 1 0,-1-1 0,8 19 0,10 44 0,-16-48 0,2-1 0,0 1 0,20 38 0,-27-60 0,0 0 0,0 1 0,-1-1 0,1 0 0,0 0 0,0 0 0,0 0 0,0 0 0,0 0 0,0 0 0,1 0 0,-1-1 0,0 1 0,0 0 0,0-1 0,1 1 0,-1-1 0,0 1 0,1-1 0,-1 0 0,1 1 0,-1-1 0,3 0 0,-1 0 0,0-1 0,0 1 0,0-1 0,0 0 0,0 0 0,0 0 0,-1 0 0,1-1 0,0 1 0,3-4 0,5-3 0,-2 0 0,1 0 0,-1-2 0,10-12 0,6-15 0,-19 27 0,1 0 0,-1 1 0,11-10 0,-14 14 0,-6 19 0,3-7 0,1 1 0,0-1 0,0 0 0,1 1 0,0-1 0,0 0 0,1 0 0,6 13 0,-7-16 0,1 0 0,-1 0 0,1 0 0,0 0 0,0 0 0,0-1 0,0 1 0,1-1 0,-1 0 0,1 0 0,0 0 0,0-1 0,0 1 0,8 3 0,-10-6 0,-1 1 0,1-1 0,-1 1 0,1-1 0,0 0 0,-1 0 0,1 0 0,0 0 0,-1 0 0,1 0 0,0 0 0,-1 0 0,1-1 0,-1 1 0,1-1 0,-1 1 0,1-1 0,-1 0 0,1 1 0,-1-1 0,1 0 0,-1 0 0,0 0 0,1 0 0,-1 0 0,0 0 0,0-1 0,0 1 0,0 0 0,0-1 0,0 1 0,0 0 0,0-1 0,-1 1 0,1-1 0,-1 1 0,2-3 0,-1 0 0,0 0 0,0 0 0,0 1 0,-1-1 0,0 0 0,1 0 0,-1 0 0,0 0 0,-1 1 0,1-1 0,-1 0 0,1 0 0,-1 1 0,0-1 0,-3-5 0,0 0 0,-1 1 0,0 0 0,0 0 0,-1 0 0,0 1 0,0 0 0,-1 0 0,0 0 0,0 1 0,0 0 0,-1 0 0,0 1 0,0 0 0,-1 1 0,-17-8 0,5 6 0,49-7 0,132-29 0,-157 41 0,0 0 0,0 0 0,0 1 0,0-1 0,0 1 0,0 0 0,0 0 0,0 0 0,0 1 0,0-1 0,0 1 0,0-1 0,0 1 0,0 0 0,0 0 0,-1 0 0,1 1 0,0-1 0,0 1 0,-1-1 0,1 1 0,-1 0 0,0 0 0,1 0 0,-1 0 0,0 0 0,0 1 0,-1-1 0,1 1 0,1 2 0,4 7 0,-1 1 0,-1 0 0,0 0 0,-1 0 0,3 16 0,-5-23 0,11 57 0,-2 0 0,4 94 0,-13 128 0,-3-158 0,0-127 0,-2-5 0,-2-9 0,-17-271 0,20 227 0,2-8 0,2 0 0,4 0 0,3 1 0,20-79 0,-28 140 0,1-1 0,0 0 0,1 0 0,-1 1 0,1-1 0,0 1 0,0-1 0,0 1 0,0 0 0,1 1 0,0-1 0,0 1 0,6-6 0,-8 9 0,0-1 0,0 0 0,-1 1 0,1 0 0,0-1 0,0 1 0,0 0 0,0 0 0,-1 0 0,1 0 0,0 0 0,0 0 0,0 1 0,0-1 0,-1 1 0,1-1 0,0 1 0,0 0 0,-1-1 0,1 1 0,-1 0 0,1 0 0,-1 0 0,1 1 0,-1-1 0,3 2 0,1 2 0,1 0 0,-1 0 0,0 1 0,-1-1 0,7 10 0,-8-10 0,0 1 0,0 0 0,-1 1 0,0-1 0,0 0 0,0 0 0,-1 1 0,0-1 0,0 1 0,0 0 0,-2 12 0,1-15 0,0 0 0,-1 0 0,0 0 0,0 0 0,0 0 0,-1-1 0,1 1 0,-1 0 0,0 0 0,0-1 0,0 1 0,0-1 0,0 0 0,-1 0 0,0 0 0,0 0 0,0 0 0,0 0 0,0-1 0,-4 3 0,-2 1 0,0-1 0,0 0 0,-1-1 0,1 0 0,-1-1 0,0 0 0,0 0 0,0-1 0,-1 0 0,1-1 0,-13 0 0,23-1 0,0 0 0,0 0 0,0 0 0,0 0 0,0-1 0,0 1 0,0 0 0,0 0 0,0 0 0,0 0 0,0 0 0,0 0 0,0 0 0,0 0 0,0 0 0,0 0 0,0 0 0,0-1 0,0 1 0,0 0 0,0 0 0,0 0 0,0 0 0,0 0 0,0 0 0,0 0 0,-1 0 0,1 0 0,0 0 0,0 0 0,0 0 0,0 0 0,0-1 0,0 1 0,0 0 0,0 0 0,0 0 0,0 0 0,0 0 0,0 0 0,0 0 0,-1 0 0,1 0 0,0 0 0,0 0 0,0 0 0,0 0 0,0 0 0,0 0 0,0 0 0,0 0 0,0 0 0,0 0 0,0 0 0,-1 0 0,1 0 0,0 0 0,0 0 0,0 0 0,0 0 0,0 0 0,0 0 0,0 1 0,0-1 0,0 0 0,0 0 0,0 0 0,0 0 0,7-5 0,14-3 0,73-22 0,-39 13 0,0-2 0,74-37 0,-117 47 0,-11 7 0,1 1 0,-1 0 0,1-1 0,-1 1 0,1 0 0,0 0 0,-1 0 0,1 0 0,0 1 0,0-1 0,2 0 0,-2-3 0,-2 4 0,0 0 0,0 0 0,0-1 0,-1 1 0,1 0 0,0 0 0,0 0 0,0 0 0,0 0 0,0 0 0,-1 0 0,1 0 0,0 0 0,0 0 0,0 0 0,0 0 0,-1 0 0,1 0 0,0 0 0,0 0 0,0 0 0,0 0 0,0 0 0,-1 0 0,1 0 0,0 0 0,0 0 0,0 0 0,0 0 0,0 0 0,-1 0 0,1 1 0,0-1 0,0 0 0,0 0 0,0 0 0,0 0 0,0 0 0,0 0 0,-1 0 0,1 1 0,0-1 0,0 0 0,0 0 0,0 0 0,0 0 0,0 1 0,0-1 0,0 0 0,-5 6 0,1 0 0,0 0 0,1 1 0,-1-1 0,1 1 0,-2 7 0,1-6 0,4-6 0,-1 0 0,0-1 0,1 1 0,-1 0 0,1 0 0,-1-1 0,1 1 0,0 0 0,0 0 0,0 0 0,0 0 0,0 0 0,0-1 0,0 1 0,1 0 0,-1 0 0,1 0 0,-1-1 0,1 1 0,0 0 0,0 0 0,0-1 0,-1 1 0,2-1 0,-1 1 0,0-1 0,0 1 0,0-1 0,1 0 0,-1 0 0,1 1 0,-1-1 0,1 0 0,-1 0 0,1 0 0,0-1 0,-1 1 0,1 0 0,0-1 0,0 1 0,-1-1 0,1 1 0,0-1 0,0 0 0,0 0 0,0 0 0,-1 0 0,1 0 0,0 0 0,0-1 0,0 1 0,0 0 0,-1-1 0,1 1 0,0-1 0,0 0 0,-1 0 0,1 0 0,-1 0 0,1 0 0,1-1 0,0-1 0,0 1 0,0-1 0,0 0 0,-1 0 0,1-1 0,-1 1 0,0 0 0,0-1 0,0 1 0,0-1 0,0 0 0,-1 1 0,0-1 0,0 0 0,1-7 0,-2 6 0,0 0 0,0 0 0,-1 0 0,0 0 0,0 0 0,0 0 0,0 0 0,-1 1 0,0-1 0,0 0 0,0 1 0,-5-7 0,2 3 0,0 0 0,-1 1 0,1 0 0,-2 0 0,1 0 0,-1 1 0,0 0 0,0 0 0,-1 1 0,-15-9 0,17 12 0,10 4 0,1 0 0,-1 0 0,0 0 0,1-1 0,0 0 0,-1 1 0,1-2 0,0 1 0,-1 0 0,1-1 0,0 0 0,0 0 0,-1 0 0,1-1 0,0 0 0,-1 1 0,7-4 0,-4 2 0,0-1 0,0 1 0,-1-2 0,0 1 0,1-1 0,-1 0 0,-1 0 0,1-1 0,-1 0 0,1 0 0,6-9 0,3-5 0,21-35 0,-7 7 0,-28 47 0,-1 0 0,1 0 0,0 0 0,-1 0 0,1-1 0,-1 1 0,1 0 0,-1 0 0,1 0 0,-1 0 0,1 0 0,-1 1 0,1-1 0,-1 0 0,1 0 0,0 0 0,-1 0 0,1 1 0,-1-1 0,0 0 0,1 0 0,-1 1 0,1-1 0,-1 0 0,1 1 0,-1-1 0,0 0 0,1 1 0,-1-1 0,0 1 0,1-1 0,-1 1 0,0-1 0,1 1 0,14 19 0,-14-19 0,7 11 0,-1-1 0,-1 1 0,0 0 0,0 1 0,-1 0 0,4 15 0,-7-19 0,0-1 0,-1 1 0,0-1 0,0 1 0,-1 0 0,0-1 0,0 1 0,-1 0 0,0-1 0,-5 17 0,5-23 0,1-1 0,-1 1 0,0 0 0,0 0 0,0-1 0,0 1 0,-1 0 0,1-1 0,0 1 0,-1-1 0,1 0 0,-1 1 0,1-1 0,-1 0 0,0 0 0,1 0 0,-1 0 0,0 0 0,0 0 0,0-1 0,0 1 0,1-1 0,-1 1 0,0-1 0,0 0 0,0 1 0,0-1 0,0 0 0,0 0 0,0-1 0,0 1 0,0 0 0,-4-2 0,1 1 0,1 0 0,-1 0 0,0-1 0,0 0 0,1 0 0,-1 0 0,1-1 0,-1 0 0,1 0 0,0 0 0,0 0 0,-5-6 0,8 8 0,-1 0 0,1-1 0,0 0 0,0 1 0,0-1 0,0 0 0,0 1 0,0-1 0,0 0 0,0-3 0,5-1 0,12 3 0,13 5 0,1 1 0,53 12 0,-59-8 0,1-3 0,0 0 0,1-1 0,49-1 0,-50-4 0,-1-2 0,1 0 0,26-8 0,-45 9 0,-1 0 0,1 1 0,-1-2 0,0 1 0,1-1 0,-2 0 0,1 0 0,0 0 0,-1 0 0,0-1 0,0 0 0,0 0 0,0 0 0,-1 0 0,0-1 0,0 0 0,-1 1 0,4-10 0,-6 9 0,1 1 0,-1 0 0,-1 0 0,1 0 0,-1-1 0,0 1 0,0 0 0,0 0 0,-1 0 0,1 0 0,-1 0 0,-1 1 0,1-1 0,-1 0 0,1 1 0,-1 0 0,-6-7 0,6 7 0,-1 1 0,1-1 0,-1 1 0,1 0 0,-1 0 0,0 0 0,0 0 0,0 1 0,0 0 0,-1 0 0,1 0 0,-1 0 0,1 1 0,-1-1 0,0 1 0,1 0 0,-1 1 0,0-1 0,-5 1 0,7 0 0,0 1 0,0-1 0,1 1 0,-1-1 0,0 1 0,0 0 0,1 0 0,-1 1 0,1-1 0,-1 0 0,1 1 0,-1 0 0,1-1 0,0 1 0,0 0 0,0 0 0,0 0 0,0 1 0,0-1 0,0 0 0,1 1 0,-1-1 0,1 1 0,0-1 0,0 1 0,0 0 0,0-1 0,0 1 0,1 0 0,-1 5 0,-1 0 0,2 1 0,-1-1 0,1 1 0,1-1 0,0 1 0,0-1 0,0 1 0,1-1 0,4 10 0,-3-8 0,1-1 0,1 1 0,0-1 0,0 0 0,1 0 0,0-1 0,1 0 0,-1 0 0,2 0 0,12 10 0,-15-14 0,1 0 0,0 0 0,0 0 0,0-1 0,0 0 0,1 0 0,-1-1 0,1 0 0,0 0 0,-1 0 0,1-1 0,0 0 0,0 0 0,0-1 0,0 1 0,13-3 0,-8-1 0,1 0 0,-1-1 0,1 0 0,-1-1 0,-1 0 0,1-1 0,-1-1 0,0 0 0,0 0 0,-1-1 0,0 0 0,12-13 0,6-3 0,16-17 0,-33 34 0,-10 7 0,-1-1 0,1 1 0,0 0 0,0-1 0,0 1 0,-1-1 0,1 1 0,0-1 0,0 1 0,-1-1 0,1 0 0,-1 1 0,1-1 0,0 0 0,-1 1 0,1-1 0,-1 0 0,0 0 0,1 1 0,0-3 0,-32 46 0,-53 87 0,83-128 0,0 1 0,0-1 0,0 0 0,0 0 0,0 0 0,1 1 0,-1-1 0,1 0 0,-1 0 0,1 1 0,0-1 0,0 0 0,0 1 0,0-1 0,1 4 0,-1-5 0,1 0 0,-1 0 0,0 0 0,1 0 0,-1 0 0,1 0 0,0 0 0,-1 0 0,1 0 0,-1-1 0,1 1 0,0 0 0,0 0 0,0-1 0,-1 1 0,1-1 0,0 1 0,0-1 0,0 1 0,0-1 0,0 1 0,0-1 0,0 0 0,0 1 0,0-1 0,0 0 0,0 0 0,0 0 0,0 0 0,0 0 0,0 0 0,0 0 0,0 0 0,0 0 0,0-1 0,2 1 0,2-2 0,1 0 0,-1 0 0,1-1 0,-1 0 0,0 1 0,0-2 0,0 1 0,-1 0 0,1-1 0,-1 0 0,0 0 0,0-1 0,0 1 0,0-1 0,-1 0 0,0 0 0,0 0 0,4-10 0,2-5 0,-1-1 0,0 0 0,6-36 0,-6 7 0,-2-1 0,-3 0 0,-1 1 0,-3-1 0,-14-91 0,12 118 0,-8-30 0,9 47 0,0 1 0,-1-1 0,1 1 0,-1-1 0,0 1 0,-1 0 0,1 0 0,-1 0 0,-7-7 0,11 13 0,0 0 0,-1 0 0,1 0 0,0 0 0,0 0 0,0 0 0,0 0 0,0-1 0,-1 1 0,1 0 0,0 0 0,0 0 0,0 0 0,-1 0 0,1 0 0,0 0 0,0 0 0,0 0 0,0 0 0,-1 0 0,1 0 0,0 0 0,0 0 0,0 0 0,0 1 0,-1-1 0,1 0 0,0 0 0,0 0 0,0 0 0,0 0 0,-1 0 0,1 0 0,0 0 0,0 1 0,0-1 0,0 0 0,0 0 0,0 0 0,-1 0 0,1 0 0,0 1 0,0-1 0,0 0 0,0 0 0,0 0 0,0 0 0,0 1 0,0-1 0,-6 17 0,1 19 0,3 5 0,2 0 0,1 1 0,3-1 0,14 69 0,-17-104 0,4 18 0,1-1 0,1 0 0,1-1 0,11 23 0,50 82 0,-61-116 0,0 1 0,0-1 0,1 0 0,1-1 0,0 0 0,0 0 0,1-1 0,22 14 0,-24-16 850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51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520 58 6824,'0'0'5097,"-10"-6"-4560,-7-3-307,1 1-1,-1 1 1,0 0-1,0 2 1,-1 0-1,-27-5 1,20 10 17,0 0 0,-1 1 1,1 2-1,0 0 0,0 2 0,1 1 1,-1 0-1,1 2 0,1 1 1,-32 17-1,47-23-130,1 1 0,-1 1-1,1 0 1,-11 9 0,17-13-95,0-1 0,0 1 0,0 0 0,0 0 0,1 0 0,-1 0 0,0 0 0,0 0 0,1 0 0,-1 0 0,0 1 0,1-1 0,-1 0 0,1 0 0,0 0 0,-1 1 0,1-1 0,0 0 0,0 1 0,0-1 0,0 0 0,0 0 0,0 1 0,0-1-1,0 0 1,0 1 0,1-1 0,-1 0 0,0 0 0,1 1 0,-1-1 0,1 0 0,0 0 0,-1 0 0,1 0 0,0 0 0,0 0 0,1 2 0,5 3 46,1 1 1,-1-1-1,1-1 0,1 1 0,-1-1 1,1-1-1,0 0 0,0 0 1,0 0-1,0-1 0,1-1 0,0 0 1,-1 0-1,19 1 0,6-2 275,0-1 0,65-9 0,-89 7-213,-7 2-45,1 0 1,-1 0-1,1 0 1,-1-1-1,0 0 0,1 0 1,-1 0-1,0 0 1,0 0-1,0-1 1,6-3-1,-25 8 663,-181 89-116,192-90-610,0 1 0,1 0 0,-1 1 0,0-1-1,1 1 1,0 0 0,0 0 0,0 0 0,0 0 0,1 1 0,-1-1 0,1 1 0,-3 7 0,6-12-16,0 1 0,0 0 0,-1-1 0,1 1 0,0 0 0,0 0 0,1-1 0,-1 1 1,0 0-1,0-1 0,0 1 0,0 0 0,1 0 0,-1-1 0,0 1 0,0 0 0,1-1 1,-1 1-1,1-1 0,-1 1 0,0-1 0,2 2 0,17 13 107,23 3 67,-25-15-31,-1 0-1,1 0 1,-1-2-1,1 0 1,-1-1 0,1-1-1,0 0 1,-1-1 0,1-1-1,-1-1 1,0 0-1,0-1 1,0 0 0,25-14-1,-3 1-1354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7:22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10448,'0'0'20118,"10"9"-19181,35 35-309,61 77 0,-74-74-628,-2 2 0,-2 1 0,-3 1 0,-1 1 0,-3 1 0,-3 1 0,13 59 0,-24-75 0,-2 1 0,-1 0 0,-3-1 0,-1 1 0,-1 0 0,-3 0 0,-15 72 0,4-54 0,-2 0 0,-3 0 0,-2-2 0,-43 78 0,-14-1 0,75-126 0,0-1 0,1 0 0,-2 0 0,1 0 0,-1 0 0,1-1 0,-1 0 0,0 0 0,-10 5 0,6-9 975,6-3-3510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22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1 8336,'0'0'11058,"-11"5"-10739,-37 17-3,43-21-222,1 0-1,-1 1 1,0-2 0,0 1 0,1 0 0,-1-1 0,0 0 0,0 0-1,0 0 1,0-1 0,0 0 0,1 0 0,-1 0 0,0 0 0,-4-3-1,-22-4 459,20 7-265,0 1 0,0 0 0,0 0 0,0 1 0,0 1 0,0 0 0,0 0 0,1 1 0,-1 0 0,-12 6 0,18-6-87,1-1-1,-1 1 0,1-1 0,0 1 1,0 1-1,0-1 0,1 0 1,-1 1-1,-4 7 0,6-10-133,1 1 0,0 0 0,0 0 0,0 1 0,0-1 0,1 0 0,-1 0 0,0 0-1,1 0 1,0 1 0,-1-1 0,1 0 0,0 0 0,0 1 0,0-1 0,0 0 0,1 1-1,-1-1 1,1 0 0,-1 0 0,1 0 0,0 0 0,1 3 0,3 3-14,-1-1 0,2 1 0,-1-1 1,1-1-1,0 1 0,0-1 0,0 0 1,1 0-1,13 7 0,-10-5-17,3 1 5,-2 1 0,1 0 0,-2 1 0,1 0 0,-1 0 0,-1 1 0,0 0 0,11 22 0,-14-23-9,-2 0 0,0 1 0,0-1 0,-1 1 0,0-1 0,-1 1 0,0 0 0,-1 0 0,-1 0 0,0 0 0,-1 14 0,1-16 13,-1 0-1,0 0 0,-1-1 1,0 1-1,0 0 1,-1-1-1,0 1 1,-1-1-1,-9 17 1,-12 20 233,18-32-157,0 0 0,-10 13 0,0-1 91,13-19-105,0 0 0,0-1-1,-1 0 1,0 0 0,-7 7-1,6-7-19,1-1 0,1 1-1,-1 0 1,-4 7 0,-16 21 224,23-33-368,1 1 0,0-1 0,0 0 0,0 1 0,0-1 0,0 1 0,1-1 0,-1 1 0,0 0 0,1-1 0,-1 1 0,1 0 0,-1-1 0,1 1 0,0 3 0,7-5-5506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23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10040,'0'0'12687,"10"-4"-12297,34-10-10,-41 13-249,1 0 0,0 0 0,-1 0 1,1 0-1,0 1 0,7 0 0,5-1 335,22-2 308,-5 2-343,4-3-144,123-11 859,9 8 397,-96-3-1636,-59 8-2643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24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10040,'0'0'12346,"10"-3"-12010,-7 2-318,18-6 273,-1 2-1,1 0 1,41-3 0,-57 8-235,76 4 1047,-52-5-518,-25 1-457,0-1 0,0 1 0,1 0 1,-1 0-1,0 1 0,6 0 1,30 9 1101,-23-8-850,-16-2-341,0 0-1,1 0 0,-1 0 1,0 0-1,1 0 0,-1 1 1,0-1-1,0 0 0,1 1 1,-1-1-1,0 1 0,2 0 1,11-3 787,-3-1-5304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24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1 112 12864,'0'0'5077,"10"-9"-4569,1-2-312,-6 5-21,2 0 0,-1 0 0,0 0 0,1 1 1,0 0-1,1 0 0,13-6 0,-11 8 159,1 0 0,0 1 0,-1 0 1,1 1-1,14 0 0,12-2 720,-24 2-456,1 0 0,23 3 0,0 0 544,-25-3-754,1-1 0,0 0 0,-1-1 0,21-6 0,-4-3-3963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26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8536,'0'0'16219,"-7"11"-16197,-18 33-6,17-29-35,7-14-46,-2-1-33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27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53 9536,'0'0'11279,"-12"-7"-10748,-37-23-22,46 28-343,-1 0 0,1 0 0,-1 1 0,1-1 0,-1 1 0,0-1-1,0 1 1,1 1 0,-1-1 0,0 0 0,0 1 0,0 0 0,0 0 0,0 0 0,0 0-1,0 1 1,0 0 0,0-1 0,1 1 0,-1 1 0,0-1 0,1 1 0,-1-1-1,0 1 1,1 0 0,0 0 0,0 0 0,-6 6 0,7-6-94,0 0 0,0 0 0,0 1-1,0-1 1,0 1 0,1-1 0,-1 1 0,1 0 0,0 0 0,0 0 0,0 0 0,0 0-1,0 0 1,1 0 0,-1 0 0,1 0 0,0 6 0,0 1 91,0-1 0,1 1 0,1 0 0,3 13 0,-2-10-46,-1-4 61,0 1-1,1-1 1,0 0 0,1 0-1,0 0 1,0 0 0,1-1-1,9 13 1,-7-12-79,-3-4 110,0-1 0,0 1 0,0-1 0,0 0 0,7 4 0,-8-6-143,0-1-1,0 1 0,0-1 1,0 0-1,0-1 0,0 1 1,0 0-1,0-1 0,0 1 1,0-1-1,0 0 0,0 0 1,5-1-1,3-1-65,0 0 0,0-1 0,0-1 0,0 0 0,18-9 0,-20 9 0,15 0 877,-10 7-5815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27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1 134 9440,'0'0'13838,"16"-9"-13405,3-2-287,-3 1 27,0 1 0,1 1 1,35-13-1,-11 10 321,0 2 0,60-5-1,40-9 574,-128 20-913,1 1 1,-1 0-1,0 1 1,0 1-1,1 0 1,-1 1-1,0 0 1,23 6-1,-16 8 670,-13-8-3517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30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1 9240,'0'0'13551,"-12"3"-13141,1-1-298,4-1-41,0 0 1,0 1-1,0 0 1,1 0-1,-1 1 0,1-1 1,0 1-1,-1 1 1,-7 6-1,-10 7 465,1 2 0,-39 41 0,53-50-334,1 0 0,0 1 0,0 0 0,1 0 1,1 0-1,0 1 0,0 0 0,1 0 0,-4 15 0,8-22-114,1 1-1,-1-1 0,0 0 0,1 0 0,0 1 0,1-1 0,-1 0 0,1 0 0,0 0 0,0 1 0,0-1 0,1 0 1,2 4-1,-3-7-77,0 0 1,0 0-1,0 0 1,0 0 0,0-1-1,1 1 1,-1-1 0,1 1-1,-1-1 1,1 1-1,0-1 1,-1 0 0,1 0-1,0 1 1,0-1-1,0-1 1,0 1 0,0 0-1,0 0 1,0-1 0,0 1-1,0-1 1,0 0-1,0 0 1,1 1 0,-1-1-1,0-1 1,0 1-1,0 0 1,0 0 0,0-1-1,0 1 1,0-1-1,3-1 1,1 0-87,0-1 0,-1 0-1,1 0 1,-1 0 0,0-1 0,0 1 0,7-7-1,2-4-3557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30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14272,'0'0'3582,"16"2"-3251,54 8 67,1 3-1,84 27 1,-126-29-194,-1 0 1,-1 2-1,0 1 0,-1 2 1,0 0-1,-1 1 0,-1 2 1,-1 1-1,0 0 0,-2 2 1,23 29-1,-38-43-108,0 1 1,-1 0-1,0 1 0,0-1 1,-1 1-1,-1 0 0,5 15 0,-3 1 441,3 47-1,-7-62-318,-2-1 0,1 1 0,-3 14 0,3-21-140,-1 0 0,0 0 0,0 0 0,0 0-1,-1 0 1,1 0 0,-1 0 0,0 0 0,0 0 0,-5 6 0,2-8-3173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51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0 10952,'0'0'2206,"-15"6"-1866,-52 23 411,-80 48 0,136-70-632,1-1 55,0 0 0,0 1-1,-9 8 1,18-14-111,-1 1-1,0-1 1,1 1 0,-1 0 0,1-1 0,0 1-1,-1 0 1,1 0 0,0 0 0,0 0 0,0 0-1,1 0 1,-1 0 0,0 0 0,1 0 0,-1 1-1,1-1 1,0 0 0,0 0 0,0 0 0,0 1-1,0 2 1,0-4-25,1 0 0,-1 0 0,1 0 1,0 1-1,-1-1 0,1 0 0,0 0 0,0 0 0,-1 0 0,1 0 0,0 0 0,0-1 0,0 1 1,0 0-1,0 0 0,0-1 0,1 1 0,-1 0 0,0-1 0,0 1 0,0-1 0,1 0 0,-1 1 1,0-1-1,0 0 0,1 0 0,-1 0 0,0 0 0,0 0 0,1 0 0,-1 0 0,0 0 0,2-1 1,7 0 105,0-1 0,0 0 0,12-4 1,-11 2-3,2 0 31,1 0 1,-1-2 0,-1 0-1,1 0 1,-1-1 0,0 0-1,16-14 1,-26 19-80,0 0 0,1 1-1,-1-1 1,0 1 0,0 0-1,1-1 1,-1 1 0,1 0 0,4-1-1,-7 2-69,1 0-1,-1 0 0,0 0 0,1 0 0,-1 0 0,0 0 1,1 0-1,-1 0 0,1 0 0,-1 0 0,0 1 1,1-1-1,-1 0 0,0 0 0,1 0 0,-1 0 0,0 1 1,1-1-1,-1 0 0,0 0 0,0 1 0,1-1 1,-1 0-1,0 1 0,3 15 388,-11 48 127,-2-1-1,-31 103 1,32-124-282,7-30-72,0-1-1,-1 1 1,-6 15 0,6-21 148,3-8-169,5-14-188,11-29-374,-6 20-150,12-27-124,-8 21-3056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31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9744,'0'0'15802,"14"-7"-15334,44-21 3,-52 26-364,0 0 0,0 0 0,0 1 0,0 0 0,1 0 0,-1 0 0,0 1 0,0 0 0,10 2 0,7-1 314,15 0 990,74 12 0,-103-11-1107,0 1 0,0 0 0,-1 0 0,1 1 0,11 6 0,-6-3-167,-19 4 660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32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 14368,'0'0'9335,"14"-7"-8835,47-20 18,-56 25-429,-1 0 0,1 0 0,0 1 0,0 0 0,0 0 0,0 0 0,1 1 0,-1 0 1,0 0-1,0 0 0,7 2 0,17-1 407,-13-2 69,-1-1-1,1-1 1,-1 0 0,23-8 0,-15 5 388,-18 5-899,-1 1 0,1-1 0,0-1 1,-1 1-1,8-4 0,9-6-475,-13 7-3327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33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10 187 11152,'0'0'11410,"-2"-10"-10867,-4-30-2,5 35-343,1 0 0,0 0 0,0 1 1,0-1-1,1 0 0,0 0 0,0 0 0,0 0 0,0 1 0,1-1 1,0 1-1,4-9 0,3-8 589,-8 18-674,0 1 0,0-1 0,1 0 1,-1 1-1,1-1 0,0 1 0,0-1 1,0 1-1,0 0 0,0 0 0,1 0 1,-1 0-1,0 0 0,1 0 1,0 1-1,-1-1 0,1 1 0,0 0 1,0 0-1,-1 0 0,5-1 0,-5 2-40,1-1 1,-1 1-1,1-1 0,-1 1 0,1 0 0,0 0 0,-1 0 0,1 1 0,-1-1 0,1 0 0,0 1 0,-1 0 0,0 0 0,1 0 1,-1 0-1,1 0 0,-1 0 0,0 0 0,0 1 0,0-1 0,0 1 0,0 0 0,0-1 0,0 1 0,2 2 0,2 5-11,0 1-1,-1-1 0,0 1 1,0 0-1,-1 1 0,0-1 1,-1 1-1,0-1 0,-1 1 1,0 0-1,0 18 0,-1 7 147,-3 0-1,-6 44 1,8-80-208,-4 23 0,-1-1 0,0 0 0,-2-1 0,-1 1 0,-12 25 0,-61 97 0,76-135 0,-13 15 0,20-29 0,2 0 0,-1 0 0,0 0 0,1 1 0,0-1 0,0 1 0,0 0 0,1 0 0,-1 1 0,1-1 0,0 1 0,0 0 0,0 0 0,0 0 0,0 1 0,1 0 0,-1 0 0,1 0 0,0 1 0,0 0 0,-1 0 0,1 0 0,0 1 0,0 0 0,0 0 0,0 0 0,-1 1 0,1 0 0,0 0 0,0 0 0,6 3 0,1 2 0,0 1 0,0 0 0,0 1 0,-1 0 0,0 1 0,18 16 0,-13-14 0,-16-11 0,1 1 0,0 0 0,0 0 0,-1 0 0,1 0 0,0 0 0,-1 1 0,1-1 0,-1 0 0,2 3 0,-2-4 37,-1 1 0,1 0 1,-1 0-1,1 0 0,0-1 0,-1 1 1,1 0-1,0-1 0,0 1 0,-1-1 0,1 1 1,0-1-1,0 1 0,0-1 0,0 1 1,0-1-1,0 0 0,0 0 0,0 1 1,-1-1-1,1 0 0,2 0 0,-2 0-338,-1 0 0,1 0-1,0 0 1,0-1 0,0 1 0,0 0-1,0 0 1,-1-1 0,1 1 0,0 0-1,0-1 1,-1 1 0,1-1 0,0 1-1,1-2 1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34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167 137 12864,'0'0'7683,"-11"-5"-7101,-34-14 2,42 17-285,0 1 1,-1 0 0,1 0-1,0 0 1,-1 0 0,1 0-1,-1 1 1,0-1 0,1 1-1,-1 0 1,1 0 0,-1 0-1,0 1 1,1-1 0,-1 1-1,1 0 1,-1 0-1,1 0 1,0 1 0,-1-1-1,1 1 1,0-1 0,-5 5-1,-10 28 2577,17-31-2835,0 0 0,0 1 0,0-1 0,0 0 0,1 1 0,0-1 0,-1 1-1,1-1 1,0 1 0,0-1 0,1 0 0,-1 1 0,1-1 0,1 6 0,0-4 4,0 1 1,0-1 0,1 1-1,-1-1 1,1 0 0,0 0-1,6 7 1,-4-8-46,-1-1 0,1 1 0,-1-1 0,1-1 0,0 1 0,7 2 0,2 2 0,-10-5 0,-1-1 0,1 0 0,0 1 0,0-1 0,0-1 0,0 1 0,0-1 0,1 1 0,-1-1 0,0 0 0,0-1 0,0 1 0,0-1 0,5-1 0,8-2 0,31-13 0,-40 14 0,2-2 0,0 0 0,-1-1 0,0-1 0,1 0 0,-2 0 0,1 0 0,7-10 0,5-3 0,-15 15 0,-1 0 0,-1 0 0,1-1 0,-1 0 0,0 0 0,0 0 0,-1 0 0,0 0 0,0-1 0,0 1 0,-1-1 0,0 0 0,0 0 0,0 0 0,-1 0 0,0 0 0,-1-11 0,0 15 0,0 1 0,-1-1 0,1 1 0,-1 0 0,0-1 0,0 1 0,0 0 0,0 0 0,0-1 0,0 1 0,-1 0 0,1 0 0,-1 0 0,1 0 0,-1 1 0,-2-3 0,0 1 0,0 0 0,0 1 0,0-1 0,0 1 0,-1 0 0,1 0 0,-1 1 0,-4-2 0,-1 1 0,1 0 0,-1 1 0,0 0 0,1 1 0,-1-1 0,0 2 0,-18 2 0,12 0 0,13-3 0,0 1 0,0-1 0,1 1 0,-1-1 0,0 1 0,0 0 0,0 0 0,1 0 0,-1 0 0,0 1 0,1-1 0,-1 1 0,-3 3 0,6-5 0,0 0 0,0 1 0,0-1 0,-1 0 0,1 1 0,0-1 0,0 1 0,0-1 0,0 0 0,0 1 0,-1-1 0,1 1 0,0-1 0,0 0 0,0 1 0,0-1 0,0 1 0,0-1 0,1 1 0,-1-1 0,0 0 0,0 1 0,0-1 0,0 1 0,0-1 0,1 0 0,-1 1 0,0-1 0,1 1 0,-1 0 0,22 41 751,-11-23-5491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35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60 11552,'0'0'8449,"-10"0"-7928,5-1-411,-7 1 240,0 0 1,0 0-1,-19 4 0,10-1 1144,17-3-1136,1 0 0,0 0 0,0 0 0,0 1 0,-1 0 1,1 0-1,0 0 0,-3 1 0,5-1-223,0-1 0,0 1 0,0-1 0,0 1 0,0 0 1,0-1-1,0 1 0,0 0 0,0 0 0,0-1 0,0 1 0,1 0 0,-1 0 1,0 0-1,1 0 0,-1 0 0,0 1 0,1 0-41,0 0 0,0-1 0,-1 1 0,2 0 0,-1-1 0,0 1 0,0 0 0,0-1 0,1 1 0,-1 0 0,1-1 0,-1 1 0,2 2 0,2 3 19,0 0 0,0 0 0,1 0 0,0 0 0,0-1 0,1 0 0,-1 0 0,1 0 0,1-1 0,-1 0 0,1 0 0,0-1 1,0 1-1,0-2 0,0 1 0,1-1 0,0 0 0,0 0 0,10 1 0,-10-4-113,0 0 0,0-1 0,0 0 0,0-1 0,0 0 0,0 0 0,-1 0 0,1-1 0,-1 0 0,0-1 0,0 0 0,0 0 0,0 0 0,-1-1 0,0 0 0,11-10 0,-13 10 0,0 0 0,0 0 0,0-1 0,0 1 0,-1-1 0,0 0 0,0 0 0,-1 0 0,0 0 0,3-10 0,-5 12 0,1 1 0,-1 0 0,0-1 0,0 1 0,0 0 0,-1-1 0,1 1 0,-1 0 0,0 0 0,0-1 0,0 1 0,0 0 0,0 0 0,-1 0 0,1 0 0,-1 0 0,0 1 0,0-1 0,0 0 0,0 1 0,-1-1 0,-3-2 0,4 3 0,-1 1 0,1-1 0,-1 1 0,0-1 0,1 1 0,-1 0 0,0 0 0,0 0 0,0 1 0,0-1 0,0 1 0,0-1 0,-6 1 0,-40 4 0,41-3 0,-8 2 0,0 0 0,-22 9 0,31-12 850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36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9144,'0'0'19855,"0"13"-19279,6 210 2365,-7-76-2707,-2-53-225,8-96 924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37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0 175 12960,'0'0'10538,"12"-9"-9798,-10 8-718,14-12 381,2 2-1,-1-1 1,1 2-1,38-16 1,134-18 2173,-40 11 434,-131 28-2719,-15 3-253,1 0 0,-1 1 0,0-1 0,1 1 0,0 0 0,-1 1 0,1-1 0,-1 1 0,1 0 1,0 0-1,-1 0 0,1 1 0,-1 0 0,1-1 0,6 4 0,-1-1 813,-4-1-5641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38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13464,'0'0'8265,"-1"11"-7611,1 174 1669,2-83-283,-16 147 0,14-245-1985,-1 9 240,0-1 1,-1 1 0,-1 0-1,0-1 1,0 1-1,-1-1 1,-8 16 0,9-18 51,3-9-305,0 0 0,0 0 0,0-1 1,0 1-1,0 0 0,0 0 0,0 0 1,-1-1-1,1 1 0,0 0 0,0 0 0,-1-1 1,1 1-1,-1 0 0,1-1 0,0 1 1,-1 0-1,0-1 0,1 1 0,-1-1 0,1 1 1,-1 0-1,1-1 0,-2 1 0,2-15-858,1-2-3472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38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12664,'0'0'6070,"2"13"-5525,2 25 34,-1 0-1,-3 48 0,-11 422 7111,11-508-7397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39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13264,'0'0'9597,"11"-3"-9012,145-25 2655,-115 20-2171,8 1 512,-17 10-4882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56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7936,'0'0'11018,"9"-3"-10729,29-9 3,-37 12-251,-1-1 0,1 1 0,0 0-1,-1 0 1,1-1 0,0 1 0,0 0-1,-1 0 1,1 0 0,0 0 0,0 0-1,0 0 1,-1 0 0,1 0 0,0 0 0,0 0-1,-1 1 1,1-1 0,0 0 0,-1 0-1,1 1 1,0-1 0,0 0 0,-1 1-1,1-1 1,-1 1 0,1-1 0,0 1-1,-1-1 1,1 1 0,-1-1 0,1 1-1,-1 0 1,0-1 0,1 1 0,-1 0-1,1-1 1,-1 2 0,1 2 38,0-1 1,-1 1-1,1 0 0,-1-1 1,0 1-1,0 4 1,-1-1 8,7 10-842,-4-14-1331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40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 12456,'0'0'16926,"13"-1"-16506,0-1-299,13 0 493,0 0 1,35 3-1,-58-1-569,0 0 0,0 1 1,1-1-1,-1 1 0,0-1 1,0 1-1,0 0 1,0 1-1,0-1 0,0 0 1,-1 1-1,5 2 0,-6-3-30,-1 1-1,1-1 1,0 0-1,0 1 0,-1-1 1,1 1-1,-1-1 1,0 1-1,1-1 1,-1 1-1,0-1 0,0 1 1,0 0-1,0-1 1,0 1-1,0-1 0,0 1 1,0-1-1,-1 1 1,1-1-1,-1 1 1,1-1-1,-1 1 0,0-1 1,1 1-1,-1-1 1,-1 2-1,-7 14-14,-1 1 0,-1-2 0,-1 0 0,-13 16 0,-60 56 0,82-85 0,-32 30 0,34-32 0,1-1 0,0 0 0,0 0 0,0 0 0,0 0 0,0 0 0,0 1 0,-1-1 0,1 0 0,0 0 0,0 0 0,0 0 0,0 1 0,0-1 0,0 0 0,0 0 0,0 0 0,0 1 0,0-1 0,0 0 0,0 0 0,0 0 0,0 1 0,0-1 0,0 0 0,0 0 0,0 0 0,0 1 0,0-1 0,0 0 0,0 0 0,0 0 0,0 1 0,0-1 0,1 0 0,-1 0 0,0 0 0,0 0 0,0 1 0,0-1 0,0 0 0,1 0 0,-1 0 0,0 0 0,0 0 0,0 0 0,0 0 0,1 1 0,-1-1 0,0 0 0,0 0 0,0 0 0,1 0 0,-1 0 0,0 0 0,0 0 0,0 0 0,1 0 0,-1 0 0,0 0 0,0 0 0,0 0 0,1 0 0,-1 0 0,21 1 0,-12-1 0,128 10 0,-124-9 0,0 0 0,0 1 0,0 0 0,-1 1 0,16 5 0,-14-6 0,-13-2 0,0 0 0,0 0 0,0 0 0,0 0 0,1 1 0,-1-1 0,0 0 0,0 0 0,0 1 0,0-1 0,0 1 0,2 0 0,4-1 861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40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15072,'0'0'4807,"11"-3"-3861,35-13 273,0 3-1,1 1 1,0 3 0,92-6 0,-130 15-1356,34-1 1296,-17 0-4579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7024,'0'0'560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19:5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221 204 8936,'0'0'12253,"-5"13"-12097,-1 2-103,2-7-24,1 0-1,0-1 1,1 1 0,0 0-1,0 0 1,1 1-1,0-1 1,0 10-1,0 108 598,21 180-1,-8-102-127,-12-185-439,11 157 553,-3-63-292,-5-70-195,4 121 325,-8-139-356,0-17-49,1 0 1,0 0-1,1 0 0,-1 0 0,3 10 0,16 80 398,-11-21-202,-7-72-229,-1 0 0,0-1 0,0 1 0,-1 0-1,1 0 1,-1 0 0,-2 5 0,-2 23 120,5-32-133,0-1 1,0 1 0,0 0-1,0-1 1,0 1-1,0-1 1,0 1-1,0 0 1,0-1-1,0 1 1,0-1 0,0 1-1,0-1 1,1 1-1,-1 0 1,0-1-1,0 1 1,1-1 0,-1 1-1,0-1 1,1 1-1,-1-1 1,0 0-1,1 1 1,-1-1-1,1 1 1,0-1 0,18-2-40,-16 1 47,31-7 5,91-26 54,-90 24-55,-1 1-1,57-6 0,72 1 53,53-6-13,-186 16-32,-1 3-1,0 0 1,55 6 0,-45-1 20,51-3 0,-60-1 24,0 1 1,41 6-1,15 2 72,148 10 166,-206-14-244,34 11-1,-41-9-25,1-2 0,0 0 0,37 3 0,-7-8 18,36 3 20,4-1 58,-7-1 17,36 3 82,130-13 0,-137 3-146,167 9 178,-221 0-184,203 14 71,-92-4-107,-53-2-29,128 29 0,-191-32-7,1-2-1,69-2 1,-83-4 2,64-2 62,172-26 0,-118 18-60,-104 8-3,69-10 0,-44-1 13,117-2 1,-80 9-6,31 0-32,-89 12 108,-33-2 8,-27-5-70,1 0 0,-1-1 0,1 1 0,-1 0-1,0-1 1,1 1 0,-1 0 0,0-1 0,0 1 0,0 0 0,0-1 0,0-1 0,0-3-6,2-21-35,-2 1-1,-2-28 1,0 24 6,3-44-1,6-38-5,1-25-26,3 45 95,-1-131-1,-14 162-5,2 35 21,0 0 0,2 1 0,3-28-1,-2 48-22,-1 0 0,0-1 1,0 1-1,0 0 0,-1-1 0,-2-9 0,0-3 62,-9-119 454,-6-10-180,16 127-341,1 13-31,1 1 0,-1 0-1,0-1 1,-1 1 0,1 0 0,-1 0 0,-3-6-1,3 7-3,0-1 0,1 1 0,0 0 0,0-1 0,0 1-1,1-1 1,0 1 0,0-1 0,1-7 0,0-6-4,3-12-31,-2 8-31,-1 20 54,-1 0 0,0 0-1,1-1 1,-1 1-1,0 0 1,-1 0-1,1-4 1,3-24-36,-4 30 35,0 1-1,1-1 1,-1 1-1,0-1 1,0 0-1,0 1 1,0-1-1,0 1 1,0 0-1,0-1 1,0 1-1,1 0 1,-1 0-1,-1-1 1,1 1-1,0 0 1,0 0-1,0 0 1,0 0-1,0 0 1,0 0-1,-2 1 1,-29 2 8,-4 1 23,1-2-1,-1-1 0,1-2 1,-42-6-1,26 2 7,22 1 15,0-1 1,0-2-1,-30-11 1,-22-5 11,-93-21 127,32 8 63,96 25-161,17 4-5,-35-3 1,-228-8 198,211 18-230,-130 18 0,25-6 52,126-11-18,-92 14 0,25-2-182,7-2 83,84-5-38,-1-2 0,1-1 0,-45-3 0,-51-1-57,87 0 97,-79 6-1,91-3 31,-220 8 117,222-10-117,-332 13 197,134-2-172,190-12-48,25 1 11,0-1 1,-17 3-1,-17 3 40,-60-2 0,5 0 133,-53 9-175,79-3-1,53-5 0,-29 1 0,24-3 0,-45 10 0,15-2 0,-35 3 0,19-1 0,-115 3 0,82-18 0,93 3 0,-1 0 0,1-2 0,0 0 0,-1-1 0,1 0 0,-14-6 0,9 4 0,1 1 0,-1 1 0,-38-1 0,18 1 0,12 3 0,1 1 0,-1 0 0,-40 10 0,24-5 0,-56 4 0,82-6 0,18-4 0,0 0 0,0 0 0,0 0 0,0 0 0,-1 0 0,1 0 0,0 0 0,0 0 0,0 0 0,0 0 0,0 0 0,0 0 0,0 0 0,0 0 0,-1 1 0,1-1 0,0 0 0,0 0 0,0 0 0,0 0 0,0 0 0,0 0 0,0 0 0,0 0 0,0 0 0,0 1 0,0-1 0,0 0 0,0 0 0,0 0 0,0 0 0,-1 0 0,1 0 0,0 0 0,0 1 0,0-1 0,0 0 0,0 0 0,1 0 0,-1 0 0,0 0 0,0 0 0,0 1 0,0-1 0,0 0 0,0 0 0,0 0 0,0 0 0,0 0 0,0 0 0,0 0 0,0 1 0,28 12 0,-17-9 0,55 18 857,-28-12-5683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0:12.19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136 144 7736,'0'0'6976,"-10"-7"-6842,-32-19-7,41 25-113,0 0 0,0 1 0,0-1 0,0 1 0,0-1-1,0 1 1,0 0 0,0-1 0,-1 1 0,1 0 0,0 0 0,0 0 0,0 0 0,-1 0 0,1 0 0,0 0 0,0 0 0,0 0-1,-1 1 1,-1 0 0,-4 0 102,-31 11 605,30-8-645,10-2 289,-8 3 110,6-1-466,0 3 332,6-7 98,6-4-409,26-2 803,-37-23-297,-1 28-535,0 1 1,0-1-1,1 0 0,-1 1 1,0-1-1,1 1 0,-1-1 1,0 0-1,1 1 0,-1-1 1,1 1-1,-1-1 1,0 1-1,1 0 0,-1-1 1,1 1-1,0-1 0,0 1 1,-1-1 2,1 1 1,-1 0 0,1-1 0,-1 1 0,1-1 0,-1 1-1,1 0 1,-1-1 0,1 1 0,-1-1 0,0 1 0,1-1-1,-1 1 1,0-1 0,0 0 0,1 1 0,-1-1 0,0 1-1,0-1 1,0 0 0,0 1 0,0-1 0,0 1 0,1-1-1,-2 0 1,1 0 0,0-7 204,2-11 10,-2 18-219,1 0 1,-1 1 0,1-1 0,-1 0 0,1 1 0,-1-1 0,1 1 0,0-1 0,-1 1 0,1-1 0,0 1-1,-1 0 1,1-1 0,0 1 0,-1 0 0,1-1 0,0 1 0,0 0 0,-1 0 0,1 0 0,0 0 0,0 0-1,0-1 1,-1 2 0,1-1 0,1 0 0,19-2 1,-18 1-2,0 0 0,0 1 0,0-1-1,0 1 1,0 0 0,0 0 0,0 0 0,0 1 0,0-1 0,0 1 0,0-1 0,0 1 0,0 0 0,4 2 0,3 1 16,5 4 23,-15-8-37,0 0 1,1 1-1,-1-1 0,1 0 1,0 1-1,-1-1 0,1 0 0,-1 0 1,1 1-1,-1-1 0,1 0 1,-1 0-1,1 0 0,0 0 0,-1 0 1,1 0-1,-1 0 0,1 0 1,0 0-1,0 0 1,0 0 1,0 0 0,0 0-1,-1 0 1,1 0 0,0 0-1,0 0 1,0 0-1,-1 0 1,1 1 0,0-1-1,0 0 1,-1 1-1,1-1 1,0 0 0,0 1-1,-1-1 1,1 1-1,-1-1 1,1 1 0,0-1-1,-1 1 1,1-1-1,0 2 1,1 1 3,0 1 0,0-1 1,0 1-1,-1 0 0,1-1 0,-1 1 0,0 0 0,0 0 1,-1 0-1,1 0 0,-1 0 0,1 0 0,-1 0 1,0 0-1,-1 0 0,1 0 0,-2 4 0,-1 4 10,0 0-1,-1 0 0,0-1 0,-8 17 1,-40 50 91,41-61-106,2-2-2,1 0 0,1 0 0,-10 27 0,15-39-1,1 1 1,0 0 0,1 0 0,-1-1 0,0 1-1,1 0 1,0 0 0,0 0 0,0 0 0,1 0-1,-1-1 1,1 1 0,0 0 0,0 0 0,0-1-1,0 1 1,1-1 0,0 1 0,-1-1-1,1 1 1,5 4 0,2 5 6,-8-11-2,1 0-1,-1 0 1,1 0-1,-1 0 0,1-1 1,-1 1-1,1-1 1,0 1-1,0-1 1,3 2-1,3 2 44,0 1 0,-1-1 0,1 1-1,-1 1 1,0-1 0,8 11 0,-14-12-4,-1 1 1,1-1-1,-1 1 0,0-1 1,0 1-1,-1-1 0,0 7 1,-1-6-25,0-1-1,-1 1 1,1-1 0,-1 0 0,0 1 0,-1-1-1,-5 7 1,-11 16 8,14-16-21,3-7-4,0-1 0,0 1 1,1 0-1,-1-1 1,1 1-1,1 0 1,-1 0-1,1 1 1,-1-1-1,1 0 0,1 0 1,-1 10-1,1-14-3,0 0 0,0 0 0,1-1 0,-1 1-1,0 0 1,0 0 0,1 0 0,-1 0 0,0-1-1,1 1 1,-1 0 0,1 0 0,-1-1 0,1 1-1,-1 0 1,1-1 0,0 1 0,-1-1 0,1 1-1,0-1 1,0 1 0,-1-1 0,1 1 0,0-1 0,0 0-1,-1 1 1,1-1 0,1 0 0,0 1-6,1-1 0,-1 0 0,1 0 0,-1 0 0,0-1 0,1 1 0,-1-1 0,0 1 0,1-1 0,2-1 0,2-1-14,0 0 1,-1-1 0,1 0 0,-1 0-1,11-9 1,-2-6-8,-14 19 27,-1-1 0,1 0 0,-1 0 0,1 1 0,0-1 0,-1 0 1,0 0-1,1 0 0,-1 0 0,0 1 0,1-1 0,-1 0 0,0 0 0,0 0 1,0 0-1,1 0 0,-1 0 0,0 0 0,0 0 0,-1-1 0,1 2 0,-1-1-1,0 1 0,0-1 0,1 1 1,-1 0-1,0-1 0,0 1 0,1 0 0,-1 0 1,0-1-1,0 1 0,0 0 0,0 0 1,0 0-1,1 0 0,-1 0 0,0 0 1,0 0-1,0 0 0,-1 1 0,-6-1-10,-9-8 27,17 7-17,0 0 0,0 0 1,0 0-1,0 0 0,0 0 0,0 1 1,1-1-1,-1 0 0,0 0 0,0 0 1,1 0-1,-1 0 0,0 1 0,1-1 1,-1 0-1,2 0 0,2-9-6,28-62-16,24-50-8,-8 19 9,-17 33-24,-27 62 56,0 0 1,-1-1-1,0 1 1,-1-1-1,3-12 1,-6 11 36,-1 1 0,0-1 0,0 0 0,-7-17 0,7 21-39,-1-2-3,2 5-2,0 1 0,0 0-1,0-1 1,0 1 0,1-1-1,-1 0 1,1 1 0,-1-1-1,1 1 1,0-1-1,0 0 1,0 1 0,0-1-1,0 0 1,1 1 0,0-1-1,-1 1 1,1-1-1,0 1 1,0-1 0,2-3-1,6-9-1,-8 12 0,0 0 0,1 0 1,-1 1-1,1-1 0,0 0 0,0 0 1,0 1-1,0-1 0,0 1 0,1 0 0,-1 0 1,1 0-1,-1 0 0,1 0 0,0 0 0,0 1 1,0-1-1,0 1 0,0 0 0,5-2 0,12-1 40,27-10-1,-35 9-31,-1 2 0,1-1 0,0 1 0,0 1 0,1 0 0,22 0 0,43 6 60,37 4 77,-105-6-121,-1 0-1,0 0 1,9 4-1,-10-3-4,0 0 0,0-1 0,13 2 0,121 12 262,-124-15-225,33-2-1,-34-1-18,0 2 0,18 2-1,110 3 112,-118-4-111,38-5 0,-40 2 4,44 2 0,-33 1-2,-1-2-1,58-7 1,-59 3 38,-1 2 1,68 3-1,41 6 117,-35-3-100,115 3-46,-132-8 19,-27-1-34,5-3-7,-51 4 0,0 0 0,-1 1 0,30 2 0,-29 0 20,0 0 1,25-3 0,-26 1-6,1 0 0,30 3-1,73 7 76,-101-8-91,34-4 0,-35 2-13,0 0-1,24 2 0,77 6 16,-38 3 41,81 0 0,-129-11-42,-14 0-7,1 1 1,20 3-1,350 37 164,-328-40-134,106-12 0,-143 8-35,-19 3-8,0 0-1,0 0 1,0 0 0,0 1 0,0 0-1,0 0 1,0 0 0,7 2 0,37 6 0,5-2-6,-39-4 2,-13-1 1,1 0-1,0 0 1,-1-1 0,1 0-1,0 0 1,0 0-1,0 0 1,4-1 0,-5 0 4,1 1 1,-1 0 0,1-1 0,-1 1-1,0 0 1,1 1 0,3 0 0,17 0 16,162-11-121,-165 9 94,41 4 1,-1 0 0,0 3-47,-42-8 54,-16 2-7,0-1 0,0 1 0,1 0 0,-1 0 0,0 0 0,1 1 0,-1-1 0,0 1 0,5 1 0,46 13 57,-39-17-53,1-1-3,-14 3 2,1 0-1,-1 0 0,0 0 1,1 0-1,-1 0 0,0 0 1,1-1-1,-1 1 1,0-1-1,4-1 0,1 3 49,-6-1-48,-1 0 1,0 0-1,0 0 0,1 0 0,-1 1 0,0-1 0,1 0 1,-1 0-1,0 0 0,1 0 0,-1 0 0,0 0 0,0 0 1,1 0-1,-1 0 0,0 0 0,1 0 0,-1 0 0,0 0 0,1-1 1,-1 1-1,0 0 0,0 0 0,1 0 0,-1 0 0,0 0 1,1-1-1,-1 1 0,30-14-77,-29 13 49,-11-3-77,-291 4-80,264-1 161,0-2-1,0-1 0,-70-18 1,-57-18 43,127 35 12,29 5-22,0-1 0,0-1 0,0 1 0,0-1 0,-12-5 0,6 2 17,1 1 0,-23-5 1,7 3-8,8 2-13,1 2 0,-1 0-1,0 1 1,-32 3 0,34-1-2,-249-1 131,260 0-126,-1 0-1,1 1 1,0 0 0,-1 0-1,1 1 1,0 0 0,0 0-1,0 1 1,0 0 0,-10 6 0,-10 8 16,20-12-23,0 0-1,0 0 0,-12 11 1,2 1-85,-1-2 1,-28 18 0,2-2-31,36-25 112,0 0 0,0-1 0,-1 0 0,1-1 0,-1 0 0,0-1 0,-17 4 0,-76 8 98,46-9-39,25-1-174,-28 4 554,24-7-3539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0:15.37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0 158 9144,'0'0'4526,"10"-7"-4164,-4 3-278,31-23 135,-34 25-127,1 0 1,-1 1-1,0-1 0,1 1 1,-1-1-1,1 1 0,-1 0 1,1 0-1,-1 1 0,1-1 1,0 1-1,3 0 1,-5 0-8,-1 1 0,0-1 0,0 1 0,1-1 0,-1 1 0,0-1 0,0 1 0,1 0 0,-1 0 0,0 0 0,0 0 0,0 0 0,0 0 0,0 0 0,0 0 0,-1 0 0,1 0 0,0 0 0,0 1 0,-1-1 0,1 0 0,-1 0 0,1 3 0,0-1 70,0 0-1,0-1 0,-1 1 1,1 0-1,-1 0 0,0 0 0,0 0 1,0 0-1,0 5 0,-1 9 458,2-15-551,-1 0 0,0-1 0,0 1 1,0 0-1,0 0 0,0-1 0,0 1 0,-1 0 0,1-1 0,-1 1 1,0 3-1,0-4-27,1 0 0,-1 0 0,1 1 0,0-1 0,-1 0 0,1 1 0,0-1 1,0 0-1,0 1 0,0-1 0,0 0 0,0 1 0,1 1 0,0 6 217,-2 0 110,1-8-349,0 0 0,-1 0 0,1 0 0,0 0-1,0-1 1,0 1 0,0 0 0,0 0 0,0 0-1,0-1 1,0 1 0,1 0 0,-1 0 0,0 0-1,0-1 1,1 1 0,-1 0 0,0 0-1,1-1 1,-1 1 0,1 0 0,-1-1 0,1 1-1,-1 0 1,1-1 0,-1 1 0,1-1 0,0 1-1,-1-1 1,1 1 0,0-1 0,0 0 0,-1 1-1,1-1 1,0 0 0,0 1 0,-1-1-1,1 0 1,1 0 0,11 3 41,-1-1 0,1 0 0,-1-2-1,1 1 1,-1-1 0,1-1 0,-1 0 0,16-4 0,5 1 35,-2 0 2,-4 1 18,0 0 0,0 2 0,40 3-1,-59-2-73,-1 0 0,0 0-1,13-2 1,-14 1-16,1 0 0,-1 1 0,0 0-1,12 1 1,46 6 139,-39-4-49,-1 0-1,1 1 1,28 9-1,108 36 333,-132-43-379,52 5 0,-39-6-32,202 11 173,-139-9-130,20 0-33,21-1 61,-45 9-60,-42-5-21,14 3-13,-36-6 29,60 4 1,-34-5-9,-44-4-17,0 0 0,0-1 0,34-4 0,-41 2 1,0 1 1,18 1-1,21-1 32,177-24 120,-139 11-131,-38 5-49,0 2 0,81 0 0,-97 6-2,0-2-1,64-12 1,-70 9 16,-7 3 4,0 0 0,39 4 1,-8 0 32,-11 0-2,-23-1-17,31-2 1,228-7 17,-257 9-33,1 0 0,40-4 0,-17-2 0,0 2 0,83 5 0,-68-2 0,-53 1 0,0-1 0,1 1 0,-1-2 0,0 1 0,8-2 0,27 0 0,241 26 0,-80 1 0,-195-24 0,-1 0 0,1 0 0,0-1 0,-1 0 0,1-1 0,-1 0 0,1 0 0,-1 0 0,9-4 0,31-8 26,-38 9-39,-7 3 8,1 0-1,-1 0 1,1 0-1,-1 0 1,0-1 0,0 1-1,0-1 1,0 1-1,0-1 1,2-2 0,5-4-27,-7 7 24,-1 0 0,0 0 0,0 0 0,1 0 0,-1 0 0,0-1 0,0 1 0,0 0 0,0-1 0,-1 1 0,1-1 0,0 1 0,-1 0 0,1-1 0,0 0 0,-1 1 0,0-1 0,1-3 0,2-7-17,1-1 0,0 1 0,0 0 1,1 0-1,8-13 0,12-29-12,-24 50 32,-1 3 2,1-1 0,-1 0-1,1 0 1,0 0 0,-1 1 0,1-1 0,0 0-1,0 1 1,0-1 0,0 1 0,0-1 0,0 1-1,1 0 1,-1-1 0,0 1 0,1 0 0,1-1 0,-3 2 2,1 0 0,-1 0 0,0 0 0,0 0-1,0 0 1,1 0 0,-1-1 0,0 1 0,0 0 0,0 0 0,1 0 0,-1 0 0,0 0 0,0 0 0,0 0 0,0 0 0,1 0 0,-1 0 0,0-1 0,0 1 0,0 0 0,0 0 0,0 0 0,1 0 0,-1 0 0,0-1 0,0 1 0,0 0 0,0 0 0,0 0 0,0 0 0,0-1 0,0 1 0,0 0 0,0 0 0,0 0 0,0-1 0,0 1 0,0 0 0,0 0 0,0 0 0,0-1 0,0 1 0,0 0 0,0 0 0,0 0 0,0-1 0,0 1 0,0 0 0,0 0 0,0 0 0,0 0 0,0-1 0,-1 1 0,1 0 0,0 0 0,0 0 0,0 0 0,0-1 0,-15-5-1,-644-116 226,590 113-188,-1 3 0,-104 4 1,-140 25 43,213-13-45,-227 17 168,106-3-81,175-21-88,0 0 30,-74-3 0,4-4 22,32 2-12,-324-10 462,95 4-131,113 14-188,82 1-99,69-2-20,-60-3-1,50-5 5,-143-12 299,202 14-398,-1 1 0,1 0 0,0 0 0,0 0 0,0 0 0,0-1 0,0 1 0,0 0 0,1-1 0,-1 1 0,0-1 0,0 1 0,0-1 1,0 1-1,0-1 0,1 0 0,-1 1 0,0-1 0,-1-1 0,2 1-6,0 0 0,1 0 0,-1 0 0,0 1 0,0-1 0,1 0 0,-1 0 0,0 1 0,1-1 0,-1 0 0,1 0 0,-1 1 0,1-1 0,-1 0 0,1 1 0,0-1 0,-1 1 0,1-1 0,0 1 0,-1-1 1,1 1-1,0-1 0,0 1 0,-1 0 0,1 0 0,0-1 0,0 1 0,1 0 0,23-10-291,0 2 1,1 1-1,0 1 0,33-3 1,-34 5-2175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0:16.655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1 137 9744,'0'0'2585,"11"-12"-2130,2-3-285,-1 2 108,0 0-1,1 1 1,20-16 0,-27 24-89,1 0 0,-1 1 0,1 0 0,0 0 1,0 0-1,0 1 0,0 0 0,0 0 0,1 1 0,-1 0 0,1 0 0,14 1 1,5 2 93,1 1 1,30 8-1,-38-7-127,176 48 661,15 3-290,-185-50-462,16 3 91,0-2 0,45 0 0,3-6 184,122-16 0,-77 2-134,15-2 62,-109 11-116,0 3-1,1 1 1,72 8 0,-41-1-1,-48-6-84,-1-1 0,45-7-1,-47 4-21,0 1-1,1 1 0,29 2 1,-6 2 185,80-8 1,-101 4-175,20-4 144,62-16 0,-71 14-99,0 0-1,0 3 1,44-2 0,18 14 125,-20 0-70,-56-5-102,-15-1-26,1 0 0,-1-1-1,0 0 1,10-1-1,76-5 305,-84 4-296,3 1 31,0-2 1,0 1 0,0-1 0,20-9 0,18 0 68,-37 5-368,17-7 530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0:34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18434,'2654'804'0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0:3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8136,'0'0'9113,"-1"12"-8819,-1 5-209,-5 83 1261,17-38 9,-8-47-1107,1 0 0,0 0 1,1 0-1,11 26 0,-8-22 44,9 36-1,-1 0 233,37 94 0,-19-47 28,-23-65-317,23 54 0,-25-75-149,-5-8-57,0 0 1,1-1-1,0 0 0,0 1 1,0-2-1,1 1 0,0 0 0,0-1 1,9 7-1,-12-11-14,0 1 1,0 0 0,0-1-1,0 1 1,0 0-1,0 0 1,0 0-1,1 5 1,-2-4 10,1-1 1,0 1-1,0-1 1,0 0-1,0 1 1,4 3-1,2 4 27,-1 0-1,0 1 1,-1-1-1,-1 1 0,0 1 1,7 22-1,-10-29-32,5 11 69,0 1 0,2-2 0,15 24 0,2 4-9,-22-36-57,-1 0-1,0 0 1,3 14 0,-4-15-5,-1 0 0,1-1 0,1 1 0,-1-1 0,1 1 0,6 8 0,-5-8-1,0 1-1,-1-1 0,0 1 0,-1 0 1,1 0-1,1 15 0,7 20 49,8-5 115,-14-30-121,-1-1 0,0 1 1,4 14-1,-4-4 56,-4-15-98,1 0 0,-1 0 0,1 0 0,0 1 0,0-1 0,0-1 0,0 1 1,0 0-1,1 0 0,2 4 0,-2-3 1,0-1-1,-1 1 1,1 0 0,-1 0-1,0 0 1,0 0 0,0 0-1,-1 0 1,1 0 0,-1 0-1,0 0 1,0 0 0,-1 0-1,1 0 1,-3 8 0,1 15 65,2-22-74,1 1 0,0-1 0,0 0-1,0 0 1,3 6 0,-4-11-8,4 16-72,-4-1-902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0:43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476 288 8640,'0'0'11431,"-11"-1"-11172,6 0-246,-3 1 191,-1-1 0,1 0 0,-1-1 1,1 0-1,0 0 0,0-1 0,0 0 0,0 0 0,-12-7 1,12 3 17,0 0 1,0 0-1,-6-9 1,7 8-80,1 1 1,-1 0-1,-15-10 1,9 6 147,-1 0 0,2 0 0,-16-19 0,-9-8 377,-18-14 616,52 48-1158,-1 1 0,0 0 1,0 0-1,0 0 1,-1 1-1,-7-4 1,7 2 164,3 3-62,-3 5-47,7-3-161,0 0-1,-1 0 0,1 1 1,-1-1-1,1 0 0,0 1 1,-1-1-1,0 1 0,2 2 0,-2-3-8,38 43-16,-20-25-15,-1 2 0,16 23 0,-15-17-20,25 27-1,-25-32 28,62 80-9,0-10 27,-72-82 11,-7-8-3,-1-1 1,1 1-1,-1-1 1,0 1-1,1-1 1,-1 1 0,0 0-1,0-1 1,0 1-1,0 3 1,-6 1 105,-13-3 9,-11 1 127,0 0 0,-29 9 0,-37 6 450,-10 0-87,51-8-411,24-3-55,23-6-56,-1 0-1,1 0 1,-1-1-1,-11 1 1,19-2-96,0-1 0,0 1 1,0 0-1,-1 0 0,1-1 0,0 1 1,0 0-1,0 0 0,0-1 0,0 1 1,-1 0-1,1 0 0,0-1 0,0 1 0,0 0 1,0-1-1,0 1 0,0 0 0,0 0 1,0-1-1,0 1 0,0 0 0,0-1 0,0 1 1,0 0-1,1 0 0,-1-1 0,0 1 1,0 0-1,0 0 0,0-1 0,0 1 1,1 0-1,-1 0 0,0-1 0,0 1 0,7-13 9,-7 13-9,25-54 260,31-96 0,-13 32-43,-36 95-216,3-7-6,-9 28 2,0 1 0,0 0 0,0 0 1,0 0-1,0 0 0,0 0 0,1 0 0,-1 0 0,0 0 1,0 0-1,1 0 0,-1 1 0,1-1 0,-1 0 0,0 1 1,1-1-1,-1 1 0,1 0 0,2-1 0,9 1-4178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58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215 629 8032,'0'0'3548,"-12"3"-3102,-9 3-57,0 1 0,0 1 0,1 1 0,0 0 0,-28 19 0,42-24-121,0 1 1,1 0 0,-1 0-1,1 0 1,0 1 0,-6 8-1,10-13-193,0 1-1,0 0 0,0 0 0,1 0 0,-1 0 0,0 0 0,1 0 0,0 0 1,-1 0-1,1 0 0,0 0 0,0 0 0,0 0 0,0 0 0,0 0 0,1 0 1,-1 0-1,0 0 0,1 0 0,0 0 0,-1 0 0,1-1 0,0 1 0,0 0 1,0 0-1,0-1 0,1 1 0,1 2 0,-1-2-8,1 1-1,0 0 1,0-1 0,0 1-1,0-1 1,1 0 0,-1 0-1,0 0 1,1-1 0,0 1-1,-1-1 1,1 0 0,0 0-1,0 0 1,-1 0 0,1-1-1,0 1 1,0-1-1,0 0 1,0 0 0,0-1-1,0 1 1,0-1 0,5-1-1,2-1 23,-1 0-1,1-1 0,-1 0 0,0-1 0,0 0 0,-1 0 1,15-11-1,-15 9-5,-1-1 0,1 0 0,-1 0 0,-1-1 0,1 0 0,-1 0 0,-1 0 0,0-1 1,0 0-1,-1-1 0,-1 1 0,1-1 0,3-15 0,-8 24-49,1 0-1,-1 0 1,1 0 0,-1-1 0,0 1-1,0 0 1,1 0 0,-2 0-1,1 0 1,0 0 0,0-1 0,-1 1-1,1 0 1,-1 0 0,0 0-1,0 0 1,1 0 0,-1 0-1,0 0 1,-1 0 0,1 1 0,0-1-1,0 0 1,-1 1 0,1-1-1,-1 1 1,0-1 0,1 1 0,-1 0-1,0-1 1,0 1 0,0 0-1,0 0 1,0 1 0,0-1 0,0 0-1,0 1 1,0-1 0,0 1-1,0-1 1,0 1 0,-1 0 0,1 0-1,-4 0 1,6 0 170,13 3 11,-8-2-193,0-1 0,0 0 0,0 1 0,1-2 0,-1 1 0,0-1 0,0 1 0,0-1 0,0-1 0,0 1-1,0-1 1,0 0 0,0 0 0,0 0 0,4-4 0,7-4 93,0 0 0,25-24-1,-22 16-10,-1-1 0,-1-1 0,0 0 0,-2-1 0,0-1-1,12-26 1,59-147 564,-50 107-320,-34 81-276,1 1 1,1 0 0,-1 0 0,1 0 0,0 0-1,6-7 441,-20 41-632,-126 369 160,98-287-32,-52 155 19,59-170 10,32-88 19,6-10-21,10-11 15,-15 13-40,30-28 144,41-28 1,-59 48-86,0 1 0,0 0 0,1 1 0,1 0 0,-1 1 0,22-5 0,-5 3 10,-18 3-33,-1 2-1,1 0 1,0 1 0,18-1 0,17 0-60,-19 0-4591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0:58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0 337 10448,'0'0'11582,"9"-10"-11270,27-36 293,-1-1 1,40-76-1,-65 104-260,-2-1 1,11-29-1,-13 27 772,-6 21-938,-4 15 593,-18 107 143,21-111-820,0 1 1,1-1-1,0 1 1,0-1-1,1 0 1,1 1-1,0-1 1,0 0-1,1 0 0,0 0 1,1 0-1,7 14 1,-10-22-77,1 0 0,-1 0 0,0 0 0,1 0 0,-1 0 0,1-1 0,0 1 0,-1 0 0,1-1 0,0 1 0,0-1 0,0 0 0,0 0 0,0 0 0,1 0 0,-1 0 0,0 0 0,0 0 0,1-1 0,-1 1 0,0-1 0,1 0 0,-1 1 0,0-1 0,4 0 0,0-1 21,0 0 0,-1 0 1,1 0-1,0 0 0,-1-1 1,1 0-1,-1 0 0,1 0 1,7-6-1,10-5 84,0-1 1,-1-2-1,-1 0 1,-1-1-1,0-1 0,25-30 1,-38 39-10,1 2 0,16-15 0,-16 15 44,1 0 0,11-15 0,-19 20-138,0 1 0,0-1 0,1 1 0,-1 0 0,0-1 0,0 1 0,1 0 0,-1 0 1,0 0-1,1 0 0,0 0 0,-1 0 0,1 0 0,-1 1 0,1-1 0,0 0 0,0 1 0,-1-1 0,3 1 0,-2 0-9,-1 1 1,0-1 0,1 1-1,-1-1 1,0 1 0,0 0 0,0-1-1,1 1 1,-1 0 0,0 0-1,0 0 1,0 0 0,0 0 0,0 0-1,-1 0 1,1 0 0,0 0-1,0 1 1,-1-1 0,1 0-1,-1 0 1,1 1 0,-1-1 0,1 0-1,-1 3 1,5 13-13,-1 1 0,-1 0 0,1 20 0,3 11 0,-7-48 0,0 0 0,0-1 0,0 1 0,0 0 0,0 0 0,0-1 0,0 1 0,1 0 0,-1-1 0,0 1 0,1 0 0,-1 0 0,0-1 0,1 1 0,-1-1 0,1 1 0,-1 0 0,1-1 0,-1 1 0,1-1 0,-1 1 0,1-1 0,0 0 0,-1 1 0,1-1 0,0 1 0,-1-1 0,1 0 0,0 0 0,0 1 0,-1-1 0,1 0 0,0 0 0,0 0 0,-1 0 0,1 0 0,0 0 0,0 0 0,-1 0 0,1 0 0,0 0 0,0 0 0,-1-1 0,1 1 0,0 0 0,-1 0 0,1-1 0,0 1 0,-1-1 0,1 1 0,1-1 0,5-4 0,1 0 0,-1 0 0,12-11 0,-9 7 0,15-14 0,12-11 0,-35 33 0,1-1 0,-1 0 0,1 0 0,0 1 0,-1 0 0,1-1 0,0 1 0,0 0 0,0 0 0,0 1 0,0-1 0,4 0 0,-7 1 0,1 0 0,-1 0 0,0 0 0,1 0 0,-1 0 0,0 0 0,0 0 0,1 0 0,-1 0 0,0 0 0,1 0 0,-1 0 0,0 0 0,1 0 0,-1 0 0,0 0 0,1 0 0,-1 0 0,0 1 0,0-1 0,1 0 0,-1 0 0,0 0 0,0 0 0,1 1 0,-1-1 0,0 0 0,0 0 0,1 0 0,-1 1 0,0-1 0,0 0 0,0 0 0,0 1 0,1-1 0,-1 0 0,0 1 0,0-1 0,0 0 0,0 1 0,3 5 0,4 9 0,-2 0 0,8 27 0,6 17 0,-15-47 0,8 15 0,-12-27 0,1 1 0,0 0 0,-1-1 0,1 1 0,0-1 0,-1 1 0,1-1 0,0 1 0,0-1 0,-1 1 0,1-1 0,0 0 0,0 1 0,0-1 0,0 0 0,-1 0 0,1 0 0,0 1 0,0-1 0,0 0 0,0 0 0,0 0 0,0-1 0,-1 1 0,1 0 0,0 0 0,0 0 0,0-1 0,0 1 0,1-1 0,2-1 121,1 0 1,-1 0-1,1-1 1,-1 0-1,0 0 0,5-4 1,6-10-4907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0:5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17983,'0'0'3272,"71"-37"-3216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1:02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3 577 9240,'0'0'19430,"1"14"-19061,-4 98 647,3-102-827,0 0-1,0 0 1,1 0-1,0 0 1,0 0-1,5 13 1,-5-19-118,0 0 0,1 0 0,0 0 1,0-1-1,0 1 0,0 0 0,0-1 1,1 0-1,0 0 0,-1 1 0,1-2 1,0 1-1,1 0 0,-1-1 0,0 1 1,1-1-1,0 0 0,4 2 0,-5-3-69,1 0 1,-1 0-1,1 0 0,-1-1 0,1 0 0,0 1 0,-1-1 0,1 0 0,-1-1 1,1 1-1,-1-1 0,1 0 0,-1 0 0,1 0 0,-1 0 0,1 0 1,4-3-1,2-2-4,1 0 1,-2-1-1,1 0 1,9-8-1,-8 4 2,1 0 0,-2-1 0,1-1 0,14-23 0,27-61 0,-46 85 0,11-16 0,-14 23 0,0 0 0,1 0 0,-2-1 0,1 1 0,-1-1 0,1 0 0,0-6 0,8-17 0,-9 28 0,-3 9 0,-3 7 0,1 0 0,0 1 0,1-1 0,1 1 0,0 19 0,1-20 0,0-4 0,1 1 0,0-1 0,1 0 0,0 0 0,1 0 0,0 0 0,1 0 0,0 0 0,0-1 0,1 0 0,1 0 0,7 11 0,-12-19 0,1 0 0,-1-1 0,1 1 0,0 0 0,-1-1 0,1 0 0,0 1 0,0-1 0,0 0 0,0 0 0,0 0 0,0 0 0,1 0 0,-1 0 0,0-1 0,0 1 0,1-1 0,3 1 0,-2-2 0,-1 1 0,1 0 0,0-1 0,-1 0 0,1 0 0,-1 0 0,1 0 0,-1-1 0,1 1 0,5-5 0,-1 1 0,0-1 0,-1-1 0,1 1 0,-1-1 0,-1 0 0,1-1 0,9-14 0,-6 5 0,7-9 0,-1-2 0,-1 0 0,20-57 0,-24 63 0,-9 19 0,0 0 0,-1-1 0,1 1 0,-1-1 0,0 1 0,2-5 0,-3 8 0,0 0 0,-1 0 0,1 0 0,0-1 0,1 1 0,-1 0 0,0 0 0,0 0 0,0 0 0,0 0 0,0-1 0,0 1 0,0 0 0,0 0 0,0 0 0,0 0 0,0 0 0,0 0 0,0-1 0,0 1 0,0 0 0,1 0 0,-1 0 0,0 0 0,0 0 0,0 0 0,0 0 0,0 0 0,0 0 0,1 0 0,-1-1 0,0 1 0,0 0 0,0 0 0,0 0 0,0 0 0,0 0 0,1 0 0,-1 0 0,0 0 0,0 0 0,0 0 0,0 0 0,0 0 0,1 0 0,-1 0 0,0 1 0,0-1 0,0 0 0,0 0 0,0 0 0,0 0 0,1 0 0,-1 0 0,0 0 0,0 0 0,0 0 0,0 0 0,0 0 0,0 1 0,0-1 0,0 0 0,1 0 0,4 6 0,-5-6 0,3 4 0,-1 1 0,-1-1 0,1 0 0,0 0 0,-1 1 0,0-1 0,1 9 0,3 8 0,5 12 0,-1 0 0,-1 1 0,-2 0 0,-2 0 0,1 37 0,-17-6 0,12-64 0,0-1 0,0 0 0,0 0 0,-1 1 0,1-1 0,0 0 0,0 0 0,0 0 0,0 1 0,0-1 0,0 0 0,0 0 0,-1 1 0,1-1 0,0 0 0,0 0 0,0 0 0,0 0 0,-1 1 0,1-1 0,0 0 0,0 0 0,-1 0 0,1 0 0,0 0 0,0 0 0,0 0 0,-1 1 0,1-1 0,0 0 0,0 0 0,-1 0 0,1 0 0,0 0 0,0 0 0,-1 0 0,1 0 0,0 0 0,0 0 0,-1-1 0,1 1 0,0 0 0,0 0 0,-1 0 0,1 0 0,0 0 0,0 0 0,-1 0 0,1-1 0,0 1 0,0 0 0,0 0 0,0 0 0,-1 0 0,1-1 0,0 1 0,0 0 0,0 0 0,-1-1 0,-16-13 0,15 12 0,-8-8 0,1 1 0,-16-22 0,18 22 0,0-1 0,-1 1 0,0 0 0,-14-10 0,14 7 0,33 22 0,6 0 0,1-1 0,50 7 0,-76-16 0,1 1 0,-1-1 0,0-1 0,0 1 0,0-1 0,1 0 0,-1-1 0,0 0 0,-1 1 0,1-2 0,0 1 0,0-1 0,-1 0 0,0 0 0,1 0 0,-1-1 0,0 0 0,-1 0 0,1 0 0,-1 0 0,0-1 0,6-8 0,3-5 0,-1 0 0,-1-1 0,-1 0 0,0-1 0,6-23 0,1 1 0,-15 39 0,-1 10 0,-1 16 0,0-19 0,0 9 0,1 1 0,1 0 0,0-1 0,1 0 0,1 1 0,0-1 0,0 0 0,11 20 0,-14-32 0,-1-1 0,0 1 0,1-1 0,-1 1 0,0-1 0,1 1 0,-1-1 0,1 1 0,-1-1 0,1 0 0,-1 1 0,1-1 0,-1 0 0,1 1 0,0-1 0,-1 0 0,1 0 0,-1 1 0,1-1 0,0 0 0,-1 0 0,1 0 0,-1 0 0,1 0 0,0 0 0,-1 0 0,2 0 0,21-8 0,-17 5 0,0-1 0,0 1 0,-1-1 0,0-1 0,6-5 0,6-11 0,-2-1 0,-1-1 0,20-45 0,-19 39 0,-9 7 0,-6 19 0,1 1 0,-1-1 0,1 0 0,0 1 0,0-1 0,0 1 0,0-1 0,0 1 0,0 0 0,3-4 0,3 45 0,-6-27 0,1 1 0,0 0 0,1 0 0,0-1 0,9 22 0,-10-30 0,-1 1 0,1-1 0,0 0 0,0-1 0,1 1 0,-1 0 0,1-1 0,0 1 0,0-1 0,0 0 0,0 0 0,0 0 0,1 0 0,-1-1 0,1 1 0,0-1 0,0 0 0,0 0 0,0 0 0,6 1 0,-7-2 0,0-1 0,0 0 0,-1 0 0,1 0 0,0-1 0,0 1 0,0 0 0,-1-1 0,1 0 0,0 0 0,-1 0 0,1 0 0,0 0 0,-1-1 0,1 1 0,-1-1 0,3-1 0,3-4 0,1-1 0,14-17 0,-5 4 0,21-27 0,-34 40 0,1 0 0,0 0 0,0 1 0,0 0 0,1 0 0,0 1 0,0-1 0,1 1 0,15-9 0,37 0 0,-55 13 0,-1 1 0,1-1 0,0 1 0,-1 0 0,1 0 0,9-1 0,-20 5 0,-1 0 0,1 1 0,0 0 0,1 0 0,-1 0 0,1 0 0,-10 10 0,8-7 0,1-2 0,0 0 0,0 1 0,0 0 0,1 0 0,0 0 0,0 0 0,1 1 0,0 0 0,0 0 0,0 0 0,-3 12 0,5-15 0,0 1 0,1-1 0,-1 0 0,1 1 0,0-1 0,1 0 0,-1 1 0,1-1 0,0 1 0,0-1 0,0 1 0,0-1 0,1 1 0,0-1 0,0 0 0,2 7 0,-2-10 0,-1 0 0,0-1 0,0 1 0,1 0 0,-1 0 0,1 0 0,-1-1 0,1 1 0,-1 0 0,1-1 0,-1 1 0,1 0 0,-1-1 0,1 1 0,0-1 0,-1 1 0,1-1 0,0 1 0,0-1 0,0 0 0,-1 1 0,1-1 0,0 0 0,0 0 0,0 1 0,-1-1 0,1 0 0,0 0 0,0 0 0,0 0 0,0 0 0,0 0 0,-1 0 0,1 0 0,0-1 0,0 1 0,0 0 0,0 0 0,-1-1 0,1 1 0,0 0 0,0-1 0,-1 1 0,2-2 0,4-2 0,-1 0 0,0 0 0,-1 0 0,8-9 0,-7 7 0,2-1 0,-1 0 0,0-1 0,0 0 0,-1 0 0,1-1 0,-2 1 0,1-1 0,-1 0 0,-1 0 0,4-15 0,18 86 0,-13-31 0,-7-18 0,-1 0 0,2-1 0,10 18 0,-14-27 0,1 0 0,-1 0 0,1 0 0,0 0 0,0-1 0,0 1 0,0-1 0,0 0 0,0 0 0,1 0 0,-1 0 0,1-1 0,-1 1 0,1-1 0,0 0 0,0 0 0,0 0 0,-1-1 0,1 1 0,0-1 0,0 0 0,0 0 0,0 0 0,0-1 0,0 1 0,-1-1 0,8-2 0,-2 0 0,-1 0 0,0 0 0,0 0 0,0-1 0,0-1 0,0 1 0,-1-1 0,0 0 0,0-1 0,-1 0 0,11-11 0,3-10 0,-1-1 0,-1 0 0,-2-1 0,-1-1 0,-1-1 0,17-55 0,-14 24 0,-3-1 0,10-100 0,-23 156 0,1-43 0,-2 48 0,0-1 0,0 1 0,0 0 0,-1-1 0,1 1 0,-1-1 0,1 1 0,-1 0 0,0-1 0,0 1 0,0 0 0,0 0 0,-1 0 0,1-1 0,-1 1 0,-1-2 0,2 4 0,1-1 0,-1 1 0,1 0 0,-1-1 0,0 1 0,1-1 0,-1 1 0,0 0 0,1-1 0,-1 1 0,0 0 0,1 0 0,-1 0 0,0 0 0,0-1 0,1 1 0,-1 0 0,0 0 0,0 0 0,1 1 0,-1-1 0,0 0 0,1 0 0,-1 0 0,0 0 0,0 1 0,1-1 0,-1 0 0,0 1 0,1-1 0,-1 0 0,1 1 0,-1-1 0,0 1 0,1-1 0,-1 1 0,1-1 0,-1 1 0,1 0 0,-1 0 0,-2 3 0,0 1 0,0-1 0,1 1 0,-4 9 0,-15 38 0,1-6 0,3 0 0,-14 56 0,28-87 0,0 1 0,1 1 0,0-1 0,2 0 0,0 0 0,0 0 0,2 0 0,0 0 0,1 0 0,8 28 0,-3-22 0,-5-10 0,1 1 0,1-1 0,0-1 0,0 1 0,2-1 0,-1 0 0,11 14 0,-11-19 0,0 1 0,1-1 0,0-1 0,0 1 0,0-1 0,1 0 0,-1-1 0,1 0 0,0 0 0,0-1 0,1 0 0,13 4 0,4 0 836,0 0-1682,-13-1-3079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1:0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254 742 10040,'0'0'6985,"-10"-4"-6715,-6-1-9,1 1 0,-1 1-1,-29-3 1,19 3 543,-30 0 750,52 4-1329,0-1-1,0 1 1,0 0 0,0 0-1,0 0 1,0 0-1,0 0 1,0 1 0,1 0-1,-1 0 1,-4 3-1,6-3-70,0 0 0,1 0 0,-1 0 0,1 0 0,-1 1-1,1-1 1,0 0 0,0 1 0,0-1 0,0 1 0,0-1-1,1 1 1,-1 0 0,1-1 0,-1 4 0,1-1-7,-1-1 1,1 1-1,0-1 1,1 1-1,-1-1 1,1 1-1,0-1 1,1 5 0,0-5-68,-1 1 0,2-1 1,-1-1-1,0 1 1,1 0-1,-1 0 1,1-1-1,0 0 1,0 1-1,1-1 1,-1 0-1,1-1 1,-1 1-1,1 0 1,0-1-1,0 0 1,0 0-1,0 0 1,1-1-1,-1 1 1,0-1-1,1 0 1,-1 0-1,0-1 1,1 1-1,-1-1 1,1 0-1,-1 0 1,1-1-1,-1 1 1,1-1-1,-1 0 1,1 0-1,-1 0 1,0-1-1,0 1 1,1-1-1,-1 0 1,6-5-1,3-1 81,-2 0-1,1-1 1,-1 0 0,-1 0-1,11-13 1,-17 17-63,1 0-1,-1-1 1,-1 0 0,1 1 0,-1-1 0,0 0 0,-1-1 0,1 1 0,-1 0 0,0-1 0,-1 0-1,2-11 1,-3 17-95,0-1 0,0 1-1,0 0 1,0-1 0,0 1-1,0 0 1,0-1 0,0 1-1,-1 0 1,1-1 0,-1 1-1,1 0 1,-1 0 0,1-1-1,-1 1 1,0 0 0,1 0-1,-1 0 1,0 0 0,0 0-1,0 0 1,0 0 0,0 0-1,0 0 1,0 0 0,0 1-1,0-1 1,-1 0 0,1 1-1,0-1 1,0 1 0,-1-1-1,1 1 1,0 0 0,-1-1-1,1 1 1,0 0 0,-1 0-1,1 0 1,-3 0 0,-1 0-2,0 1 0,0-1 1,0 1-1,0 0 0,1 0 1,-1 1-1,0-1 0,0 1 1,-6 4-1,10-6-1,-1 1 0,1 0 0,-1 0 0,1 0 0,-1 1 0,1-1 0,0 0 0,0 0 0,-1 1 0,1-1 0,0 1 0,0-1 0,0 1 0,1-1 0,-1 1 0,0 0 0,0-1 0,1 1 0,-1 0 0,1-1 0,0 1 0,-1 0 0,1 0 0,0 0 0,0 2 0,1-3 0,-1 0 0,1 1 0,-1-1 0,1 1 0,-1-1 0,1 0 0,0 0 0,0 1 0,0-1 0,0 0 0,-1 0 0,2 0 0,-1 0 0,0 0 0,0 0 0,0 0 0,0 0 0,1-1 0,-1 1 0,0 0 0,1-1 0,-1 1 0,0-1 0,1 1 0,-1-1 0,1 0 0,-1 1 0,0-1 0,1 0 0,1 0 0,14 0 0,-1-1 0,1-1 0,-1-1 0,0 0 0,0 0 0,0-2 0,27-11 0,-2 1 0,-39 14 0,0 1 0,0-1 0,-1 1 0,1-1 0,0 1 0,0 0 0,0 0 0,0 0 0,0 0 0,0 0 0,-1 0 0,1 0 0,0 1 0,0-1 0,0 1 0,0-1 0,-1 1 0,1 0 0,0-1 0,0 1 0,-1 0 0,1 0 0,-1 0 0,1 1 0,-1-1 0,1 0 0,-1 1 0,0-1 0,0 0 0,0 1 0,1 0 0,-1-1 0,-1 1 0,1-1 0,0 1 0,0 0 0,-1 0 0,1 1 0,3 10 0,-1 0 0,0 0 0,-1-1 0,1 21 0,-2-17 0,12 258 0,-25-113 0,4-84 0,9-67 0,0 0 0,-1-10 0,0 0 0,0 0 0,0 0 0,0 0 0,0 0 0,0 0 0,0 0 0,0 0 0,-1 0 0,1 0 0,0 0 0,0 0 0,0 0 0,0 0 0,0 0 0,0 0 0,0 0 0,0 0 0,0 0 0,0 0 0,0 0 0,0 0 0,0 0 0,0 0 0,-1 0 0,1 0 0,0 0 0,0 0 0,0 0 0,0 0 0,0 0 0,0 0 0,0 0 0,0 1 0,0-1 0,0 0 0,0 0 0,0 0 0,0 0 0,0 0 0,0 0 0,0 0 0,0 0 0,0 0 0,0 0 0,0 0 0,0 0 0,0 0 0,0 0 0,0 0 0,0 1 0,0-1 0,0 0 0,0 0 0,0 0 0,0 0 0,0 0 0,0 0 0,0 0 0,0 0 0,0 0 0,0 0 0,0 0 0,0 0 0,0 0 0,-4-27 0,2-65 0,10-103 0,-5 138 0,0 5 0,2 0 0,19-80 0,-21 117 0,1 1 0,1-1 0,0 1 0,1 0 0,1 1 0,0-1 0,1 1 0,0 1 0,1-1 0,0 2 0,1-1 0,1 1 0,19-16 0,-27 25 0,0-1 0,0 1 0,1 0 0,-1 0 0,1 0 0,0 1 0,-1-1 0,1 1 0,0 0 0,0 0 0,0 0 0,0 1 0,0-1 0,0 1 0,0 0 0,0 0 0,0 0 0,0 1 0,0-1 0,0 1 0,0 0 0,-1 0 0,1 1 0,0-1 0,0 1 0,-1 0 0,1 0 0,-1 0 0,7 5 0,-6-3 0,0 0 0,0 1 0,0-1 0,-1 1 0,1 0 0,-1 0 0,0 0 0,-1 1 0,1-1 0,-1 1 0,0-1 0,0 1 0,-1 0 0,0 0 0,0 0 0,0 0 0,-1 0 0,0 0 0,0 0 0,0 0 0,-1-1 0,0 1 0,0 0 0,0 0 0,-1 0 0,0-1 0,0 1 0,0 0 0,-1-1 0,0 0 0,0 0 0,0 0 0,-1 0 0,-7 8 0,9-11 0,-1 0 0,0 0 0,0 0 0,0-1 0,0 0 0,0 1 0,0-1 0,0 0 0,-1 0 0,1-1 0,-5 1 0,-35 2 0,39-3 0,-12 1 0,16-1 0,0 0 0,0 0 0,-1 0 0,1 0 0,0 0 0,0 0 0,0 0 0,-1 0 0,1 0 0,0 0 0,0 0 0,-1 1 0,1-1 0,0 0 0,0 0 0,0 0 0,-1 0 0,1 0 0,0 1 0,0-1 0,0 0 0,0 0 0,-1 0 0,1 1 0,0-1 0,0 0 0,0 0 0,0 1 0,0-1 0,0 0 0,0 0 0,0 0 0,0 1 0,0-1 0,0 0 0,0 0 0,0 1 0,0-1 0,0 0 0,0 0 0,0 1 0,0-1 0,0 0 0,0 0 0,0 1 0,0-1 0,0 0 0,0 0 0,1 1 0,0 0 0,1 0 0,0 0 0,-1 0 0,1 0 0,0 0 0,0 0 0,0 0 0,-1 0 0,1-1 0,4 1 0,2 2 0,4 1 0,0 0 0,0-1 0,0 0 0,0-1 0,0-1 0,1 0 0,22-1 0,-28 0 0,1-1 0,0-1 0,-1 1 0,1-1 0,-1-1 0,1 1 0,-1-1 0,0 0 0,0-1 0,-1 0 0,1 0 0,-1 0 0,1-1 0,5-6 0,18-22 0,-1-1 0,27-43 0,-54 76 0,19-32 0,-1-1 0,-1 0 0,-2-1 0,17-51 0,-18 36 0,-2 0 0,13-90 0,-25 110 0,-2-52 0,-1 31 0,1 45 0,-1 8 0,2 17 0,2 12 0,-1 53 0,-1-12 0,0-58 0,0 32 0,3-1 0,1 1 0,19 73 0,-11-74 0,38 118 0,-49-157 0,0 0 0,1 0 0,-1-1 0,1 1 0,0-1 0,1 0 0,-1 0 0,1 0 0,0 0 0,0-1 0,0 1 0,9 5 0,-12-9 0,0-1 0,-1 0 0,1 0 0,0 0 0,0 1 0,0-1 0,-1 0 0,1 0 0,0 0 0,0-1 0,0 1 0,-1 0 0,1 0 0,0 0 0,0 0 0,0-1 0,-1 1 0,1 0 0,0-1 0,-1 1 0,1-1 0,0 1 0,-1-1 0,1 1 0,1-2 0,15-17 0,-13 13 0,8-8 0,-2-1 0,1 0 0,-2-1 0,0 0 0,-1-1 0,6-17 0,-4 10 0,-7 17 0,0 1 0,0-1 0,0 0 0,-1 1 0,0-1 0,-1 0 0,1-9 0,0 28 0,0 1 0,6 21 0,-3-11 0,-4-16 0,1 0 0,0 1 0,1-1 0,-1 0 0,1 0 0,1 0 0,-1 0 0,1-1 0,0 1 0,5 5 0,-6-9 0,0-1 0,0 1 0,1 0 0,-1-1 0,0 0 0,1 0 0,-1 0 0,1 0 0,0-1 0,0 1 0,-1-1 0,1 0 0,0 0 0,0 0 0,0-1 0,0 1 0,0-1 0,1 0 0,-1 0 0,5-1 0,3-1 0,0 0 0,-1-1 0,1 0 0,-1-1 0,17-8 0,55-33 0,-43 22 0,-15 9 0,0-1 0,-1-2 0,-1 0 0,41-41 0,-64 58 0,0 0 0,0-1 0,0 1 0,1 0 0,-1-1 0,0 1 0,0-1 0,0 1 0,0-1 0,0 1 0,0 0 0,0-1 0,0 1 0,0-1 0,0 1 0,0 0 0,0-1 0,0 1 0,-1-1 0,1 1 0,0 0 0,0-1 0,0 1 0,0-1 0,-1 1 0,1 0 0,0-1 0,0 1 0,-1 0 0,1 0 0,0-1 0,-1 1 0,1 0 0,0-1 0,-1 1 0,1 0 0,-1 0 0,1 0 0,0 0 0,-1-1 0,1 1 0,-1 0 0,1 0 0,0 0 0,-1 0 0,1 0 0,-1 0 0,1 0 0,0 0 0,-1 0 0,1 0 0,-1 0 0,1 0 0,-1 0 0,1 0 0,0 1 0,-1-1 0,1 0 0,0 0 0,-1 0 0,1 1 0,0-1 0,-1 0 0,1 1 0,-9 3 0,1 0 0,0 1 0,0 0 0,1 0 0,-1 1 0,1 0 0,0 0 0,1 1 0,0 0 0,0 0 0,0 0 0,1 1 0,0 0 0,-7 15 0,12-22 0,0 1 0,0-1 0,0 1 0,0 0 0,0-1 0,0 1 0,0 0 0,0-1 0,1 1 0,-1-1 0,0 1 0,1-1 0,0 1 0,-1-1 0,1 1 0,0-1 0,0 1 0,0-1 0,0 0 0,0 1 0,0-1 0,0 0 0,0 0 0,0 0 0,1 0 0,-1 0 0,0 0 0,1 0 0,-1 0 0,1-1 0,-1 1 0,2 0 0,5 3 0,-1-1 0,1 0 0,0-1 0,15 4 0,-15-5 0,0-1 0,0 0 0,0 0 0,1 0 0,-1-1 0,0 0 0,0-1 0,0 0 0,-1 0 0,1 0 0,0-1 0,11-7 0,6-4 0,-1-1 0,29-23 0,-28 19 0,-14 9 0,0 1 0,0-2 0,-1 1 0,0-2 0,-1 1 0,0-1 0,-1-1 0,0 1 0,10-26 0,9-17 0,-26 50 0,0-2 0,0 10 0,0 6 0,0 0 0,0 1 0,1-1 0,3 11 0,-1-9 0,-2 1 0,3 17 0,-2 103 0,-4-123 0,0 0 0,-1 0 0,0 0 0,0-1 0,-1 1 0,-4 9 0,7-17 0,0-1 0,-1 1 0,1-1 0,0 1 0,-1-1 0,1 1 0,0-1 0,-1 0 0,1 1 0,-1-1 0,1 1 0,-1-1 0,1 0 0,-1 0 0,1 1 0,-1-1 0,0 0 0,1 0 0,-1 1 0,1-1 0,-1 0 0,1 0 0,-1 0 0,0 0 0,1 0 0,-1 0 0,1 0 0,-1 0 0,0 0 0,1 0 0,-1 0 0,1-1 0,-1 1 0,0 0 0,1 0 0,-1 0 0,1-1 0,-1 1 0,1 0 0,-1-1 0,1 1 0,-1-1 0,0 0 0,-18-17 0,13 10 0,0-1 0,1 0 0,-6-14 0,-9-14 0,19 36 0,1 0 0,0 0 0,-1 0 0,1-1 0,0 1 0,-1 0 0,1 0 0,0 0 0,0 0 0,0 0 0,0 0 0,0-2 0,0-1 0,21 27 0,-5-7 0,1-1 0,0-1 0,1-1 0,29 17 0,81 34 0,-127-63 0,1-1 0,-1 1 0,0-1 0,0 1 0,1 0 0,-1-1 0,0 1 0,0 0 0,0 0 0,0 0 0,0 0 0,0 0 0,0 0 0,0 0 0,0 0 0,0 0 0,0 2 0,-1-1 0,0-1 0,0 0 0,0 1 0,0-1 0,-1 1 0,1-1 0,0 0 0,-1 1 0,1-1 0,-1 0 0,0 1 0,1-1 0,-1 0 0,0 0 0,0 0 0,0 1 0,-1 0 0,-24 25 850,9-15-5635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1:0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18191,'0'0'5552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1:0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16280,'0'0'1143,"95"-31"-503,-26 15 16,7 4 136,-5 6 8,1 4-192,-7-2 8,-3 0-128,-7 4 16,-13 8-56,-4 0 0,9 10-208,-15-6-8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1:59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67 241 7832,'0'0'8081,"-10"-9"-7718,-31-26 18,41 35-327,0 0 0,-1-1 0,1 1 0,0 0 0,0-1 0,0 1 0,-1 0 0,1 0 0,0-1 0,0 1 0,-1 0 0,1 0 0,0-1 0,0 1 0,-1 0 0,1 0 1,0 0-1,-1 0 0,1 0 0,0-1 0,-1 1 0,1 0 0,0 0 0,-1 0 0,1 0 0,0 0 0,-1 0 0,1 0 0,0 0 0,-1 0 0,1 0 0,0 0 0,-1 0 0,1 0 0,0 1 0,-1-1 0,1 0 0,0 0 0,-1 0 0,1 0 1,0 1-1,0-1 0,-1 0 0,1 0 0,0 0 0,0 1 0,-1-1 0,1 0 0,0 1 0,0-1 0,0 0 0,-1 0 0,1 1 0,0-1 0,0 0 0,0 1 0,0-1 0,0 0 0,0 1 0,0-1 0,0 0 0,0 1 0,0-1 0,0 0 1,0 1-1,0-1 0,0 0 0,0 1 0,4 31 86,-3-25 192,0 3-196,2 16 537,0-1 1,11 37-1,-10-42-206,-3-16-362,-1-1 0,1 0 1,0 0-1,0 1 0,0-1 1,0 0-1,0 0 0,1 0 1,-1 0-1,3 3 0,-2-4 18,-1 0-1,0-1 0,0 1 1,0 0-1,0 0 0,0 0 1,0 0-1,0 0 0,-1 0 1,1 0-1,-1 0 1,1 3-1,2 0 154,-3-5-256,0 0 1,0 0 0,0 0-1,0-1 1,0 1-1,0 0 1,0 0 0,0 0-1,0 0 1,1 0 0,-1 0-1,0 0 1,0 0-1,0 0 1,0 0 0,0 0-1,0 0 1,0 0 0,0 0-1,0 0 1,0 0-1,0 0 1,0 0 0,0 0-1,0 0 1,1 0 0,-1 0-1,0 0 1,0 0-1,0 0 1,0 0 0,0 0-1,0 0 1,0 0 0,0 0-1,0 0 1,0 0-1,0 0 1,0 0 0,0 0-1,0 0 1,1 0 0,-1 0-1,0 0 1,0 0-1,0 0 1,0 0 0,0 0-1,0 0 1,0 0 0,0 1-1,0-1 1,0 0-1,0 0 1,0 0 0,0 0-1,0 0 1,0 0 0,0 0-1,6-97 533,-4 38-153,3 0 0,19-92-1,-23 147-353,-1 0-1,1 0 1,0 0-1,1 0 1,-1 0 0,1 0-1,-1 1 1,1-1-1,0 0 1,1 1 0,-1-1-1,1 1 1,-1 0-1,1 0 1,0 0-1,0 0 1,0 0 0,1 1-1,-1-1 1,6-2-1,-6 3-19,0 0-1,0 1 0,-1-1 0,1 1 0,0-1 0,1 1 1,-1 0-1,0 0 0,0 1 0,0-1 0,1 1 0,-1-1 1,0 1-1,1 0 0,-1 0 0,0 0 0,1 1 1,-1-1-1,0 1 0,0 0 0,0 0 0,1 0 0,-1 0 1,3 2-1,41 17 122,44 20 344,-86-38-431,0 0 0,0 0 0,0 0 0,9 1 0,7 2 151,-14-5-80,-7 0-120,0-1-1,0 1 1,0 0-1,1 0 1,-1 0-1,0 0 1,0 0-1,0 0 1,1 0-1,-1 0 1,0 0-1,0 0 1,1 0-1,-1 0 1,0 0-1,0 0 1,0 0-1,1 0 1,-1 0-1,0 0 1,0 1-1,0-1 1,1 0-1,-1 0 1,0 0-1,0 0 1,0 0-1,0 0 1,1 1-1,-1-1 1,0 0-1,0 0 1,0 0-1,0 1 1,0-1-1,1 0 1,-2 0-39,1 0-1,-1 0 1,1 0-1,-1 0 1,1 0-1,-1 0 1,1 0-1,0 0 1,-1 0-1,1 0 1,-1 0-1,1 0 1,-1 0-1,1 0 1,-1 1-1,1-1 1,-1 0-1,1 0 1,0 0-1,-1 1 1,1-1-1,0 0 1,-1 1 0,1-1-1,-1 0 1,1 1-1,0-1 1,0 0-1,-1 1 1,1-1-1,0 1 1,-1 0-1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01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93 11656,'0'0'6385,"-10"0"-5792,4 0-511,-3-1 123,1 1 1,-1 1-1,0-1 1,0 1-1,1 1 1,-1 0-1,-15 5 0,9 0 167,5-3-59,-1 1 0,1 0-1,-1 1 1,2 0 0,-1 1 0,1 0-1,0 0 1,-11 11 0,18-14-193,-1 1 1,1-1 0,0 0-1,1 0 1,-1 1-1,1-1 1,0 1-1,0-1 1,0 1-1,1-1 1,0 1-1,0 0 1,0-1-1,1 10 1,0-9 6,0 1 0,0-1 1,0 1-1,1-1 0,0 0 1,0 0-1,0 0 0,1 0 0,-1 0 1,1 0-1,0 0 0,5 4 1,-7-7-77,1-1 0,0 0 0,-1 0 0,1 0 0,0 0 0,-1 0 0,1 0 0,0-1 1,0 1-1,0 0 0,0-1 0,0 1 0,0-1 0,-1 0 0,1 0 0,0 0 0,0 0 1,0 0-1,0 0 0,0 0 0,0-1 0,0 1 0,0-1 0,0 1 0,0-1 0,0 0 1,-1 0-1,1 0 0,3-2 0,1 0 78,0-1 1,-1-1-1,1 1 1,-1-1-1,0 0 1,9-11-1,0-3 456,-1 0-1,13-27 0,-22 38-411,0-1 0,0 0 0,-1 0 0,0 0 0,-1-1 1,0 1-1,-1 0 0,1-15 0,-2 30-173,1 1 0,0 0 0,0-1 0,1 1 0,0-1 0,3 10 0,4 5 0,20 41 0,-26-57 0,-1 0 0,2-1 0,-1 1 0,1-1 0,-1 1 0,1-1 0,1 0 0,-1-1 0,7 6 0,-8-8 0,-1 0 0,0 0 0,0-1 0,1 1 0,-1 0 0,0-1 0,0 0 0,1 0 0,-1 1 0,1-1 0,-1-1 0,0 1 0,1 0 0,-1 0 0,0-1 0,1 0 0,2-1 0,40-19 0,-35 16 0,1-2 0,-1-1 0,0 0 0,-1 0 0,0-1 0,0 0 0,-1-1 0,12-17 0,2-1 0,-16 21 0,-1-1 0,0 1 0,0-1 0,-1 0 0,0-1 0,0 1 0,-1-1 0,0 1 0,-1-1 0,3-15 0,1 106 0,-3-53 0,9 46 0,-7-49 0,-5-24 0,1 0 0,-1 0 0,0 0 0,1 0 0,-1-1 0,1 1 0,-1 0 0,1 0 0,0-1 0,0 1 0,0-1 0,0 1 0,0 0 0,0-1 0,0 0 0,0 1 0,1-1 0,-1 0 0,0 0 0,1 1 0,-1-1 0,1 0 0,0 0 0,2 1 0,-2-2 0,0 0 0,1 0 0,-1 0 0,0-1 0,0 1 0,0 0 0,1-1 0,-1 1 0,0-1 0,0 0 0,0 0 0,0 0 0,0 0 0,0 0 0,-1 0 0,1 0 0,0-1 0,0 1 0,-1-1 0,1 1 0,1-3 0,13-11 0,-1-2 0,-1 0 0,-1 0 0,0-1 0,-1-1 0,-1 0 0,16-38 0,-11 22 0,-13 34 0,-3 1 0,0 0 0,0 0 0,1 0 0,-1 0 0,0 1 0,0-1 0,0 0 0,0 0 0,0 0 0,1 1 0,-1-1 0,0 0 0,0 0 0,0 1 0,0-1 0,0 0 0,0 0 0,0 1 0,0-1 0,0 0 0,0 0 0,0 1 0,0-1 0,0 0 0,0 0 0,0 1 0,0-1 0,0 0 0,0 0 0,0 0 0,-1 1 0,1-1 0,0 0 0,0 0 0,0 0 0,0 1 0,0-1 0,-1 0 0,0 3 0,-8 42 0,2-1 0,-2 67 0,-8 55 0,-2-87 0,-40 110 0,35-117 0,24-72 0,-1 1 0,1 0 0,0 0 0,-1 0 0,1 0 0,0-1 0,-1 1 0,1 0 0,-1 0 0,0-1 0,1 1 0,-1 0 0,1-1 0,-1 1 0,0-1 0,1 1 0,-1-1 0,0 1 0,0-1 0,1 1 0,-1-1 0,0 0 0,0 1 0,0-1 0,0 0 0,1 0 0,-1 0 0,0 0 0,0 0 0,0 0 0,0 0 0,0 0 0,0 0 0,0 0 0,1 0 0,-1 0 0,0 0 0,0-1 0,0 1 0,0 0 0,1-1 0,-1 1 0,0-1 0,0 1 0,1-1 0,-1 1 0,-1-2 0,-2-1 0,0 0 0,0 0 0,0 0 0,1-1 0,-1 0 0,-5-8 0,4 6 0,1-1 0,0 0 0,1 0 0,0 0 0,0-1 0,0 1 0,1-1 0,0 1 0,1-1 0,-2-13 0,3 15 0,1-1 0,-1 0 0,1 1 0,0-1 0,1 1 0,0-1 0,0 1 0,0 0 0,1 0 0,0 0 0,0 0 0,0 0 0,5-6 0,2 0 0,0 0 0,1 0 0,1 1 0,0 0 0,0 1 0,26-16 0,89-42 0,-84 47 0,21-6 0,17-9 0,-73 31 0,1 0 0,-1 0 0,0-1 0,0 0 0,-1-1 0,12-13 0,-5 3 0,-1-1 0,-1-1 0,-1 0 0,0-1 0,-1 0 0,-2-1 0,0 0 0,8-36 0,-11 41 0,-2 10 0,-2 0 0,1 0 0,-1 0 0,1-11 0,9 36 0,16 102 0,-17-68 0,-2 1 0,3 78 0,-13-103 0,2-28 0,0 1 0,0 0 0,0-1 0,-1 1 0,1-1 0,-1 1 0,1-1 0,-1 0 0,1 1 0,-1-1 0,0 0 0,0 1 0,0-1 0,0 0 0,-1 2 0,0-4 0,0 1 0,0 0 0,0-1 0,0 0 0,0 1 0,0-1 0,0 0 0,0 0 0,1 0 0,-1 0 0,0 0 0,-3-3 0,-8-9 0,1 0 0,0 0 0,1-1 0,0 0 0,1-1 0,0-1 0,-8-19 0,17 34 0,1 0 0,-1 1 0,1-1 0,0 0 0,-1 1 0,1-1 0,0 0 0,0 1 0,-1-1 0,1 0 0,0 1 0,0-1 0,0 0 0,0 0 0,0 1 0,0-1 0,0 0 0,0 0 0,0 1 0,1-1 0,-1 0 0,0 1 0,0-1 0,1 0 0,-1 1 0,0-1 0,1 0 0,-1 1 0,0-1 0,1 0 0,2 0 0,-1 0 0,0 0 0,1 0 0,-1 0 0,0 0 0,1 1 0,-1-1 0,4 1 0,2-1 0,1 0 0,0 1 0,0 0 0,-1 0 0,1 1 0,0 0 0,9 3 0,59 21 0,-58-18 0,1 0 0,0-1 0,21 3 0,-26-7 0,0 2 0,0 0 0,18 7 0,-24-8 0,-6-2 0,-1 0 0,1 0 0,0 0 0,-1 0 0,1 0 0,-1 1 0,1-1 0,-1 1 0,4 3 0,-5-4 0,-1 0 0,1 1 0,-1-1 0,1 0 0,-1 1 0,1-1 0,-1 0 0,0 1 0,0-1 0,0 0 0,1 1 0,-1-1 0,-1 0 0,1 1 0,0-1 0,0 0 0,0 1 0,-1-1 0,1 0 0,-1 1 0,1-1 0,-1 1 0,-1 2 77,1-1 1,-1 1-1,1-1 0,-1 0 0,0 0 1,-1 1-1,1-2 0,0 1 0,-1 0 1,-4 4-1,5-6-675,0 1 0,-1 0 0,1-1 0,0 0 0,-1 1 0,0-1 0,-4 1-1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04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1 636 7136,'0'0'9248,"11"5"-8683,-7-3-509,0 0 0,0 0 1,1 0-1,-1-1 0,0 1 0,1-1 1,-1 0-1,1-1 0,0 1 0,-1-1 1,1 0-1,-1 0 0,1 0 0,-1-1 1,1 1-1,0-1 0,-1 0 0,0 0 1,1-1-1,7-3 0,127-74 1613,-119 67-1411,-1-1-1,1 0 1,-2-2-1,0-1 1,-1 0-1,22-27 1,-20 19 151,-1-1 0,-1 0 1,-1-1-1,19-44 1,-29 53-84,-1 0 0,0 0 0,-1 0 0,-1 0 0,-1-1 1,0 0-1,-2 1 0,0-1 0,0 1 0,-5-23 1,4 36-118,0 1 0,0-1 0,0 1 0,0 0 0,-1-1 0,0 1 0,1 0 0,-1 0 1,0 0-1,0 1 0,-1-1 0,-3-4 0,5 6-154,0 0 0,0 1 0,0-1 0,0 0 0,0 1 1,0-1-1,0 0 0,0 1 0,-1-1 0,1 1 0,0 0 0,0-1 0,0 1 0,0 0 0,-1 0 1,1-1-1,0 1 0,0 0 0,-1 0 0,1 1 0,0-1 0,0 0 0,0 0 0,-1 1 0,1-1 1,0 0-1,0 1 0,0-1 0,0 1 0,0 0 0,0-1 0,0 1 0,0 0 0,0-1 1,0 1-1,0 0 0,0 0 0,0 0 0,-1 2 0,-7 9 12,-1 1-1,2 0 1,-1 1 0,2 0-1,0 1 1,1-1 0,0 1-1,-6 27 1,1 1-67,1 1 0,-6 86 0,15-107 0,-1 1 0,1 0 0,1 0 0,1 0 0,1 0 0,2 0 0,6 26 0,-7-44 0,1 1 0,0-1 0,0 1 0,0-1 0,1-1 0,0 1 0,8 7 0,7 9 0,-19-21 0,1 1 0,-1-1 0,0 1 0,1-1 0,-1 0 0,1 0 0,0 0 0,-1 0 0,1 0 0,0 0 0,-1 0 0,1 0 0,0-1 0,0 1 0,0-1 0,0 1 0,0-1 0,0 0 0,2 1 0,0-2 0,-1 1 0,1-1 0,0 1 0,0-1 0,-1 0 0,1-1 0,-1 1 0,1-1 0,4-2 0,2-2 0,0-1 0,0 0 0,-1-1 0,0 0 0,9-10 0,-6 4 0,-1 0 0,0 0 0,14-27 0,-21 32 0,0 1 0,0-1 0,0 0 0,-2 0 0,1 0 0,-1 0 0,0-1 0,1-17 0,-1 18 0,0-2 0,-1 10 0,-1 1 0,1 0 0,-1 0 0,1-1 0,0 1 0,-1 0 0,1 0 0,0 0 0,-1 0 0,1 0 0,0 0 0,-1 0 0,1 0 0,0 0 0,-1 0 0,1 0 0,0 0 0,-1 0 0,1 0 0,0 1 0,-1-1 0,1 0 0,0 1 0,-1-1 0,1 1 0,2 3 0,0 0 0,0 0 0,1-1 0,-1 1 0,1-1 0,0 0 0,0 0 0,0 0 0,0 0 0,0 0 0,1-1 0,-1 0 0,1 0 0,0 0 0,-1-1 0,1 0 0,0 0 0,8 1 0,8 1 0,1 0 0,40-2 0,-53-2 0,1 0 0,-1-1 0,1 1 0,-1-2 0,0 1 0,0-1 0,0-1 0,0 0 0,0 0 0,-1 0 0,0-1 0,0-1 0,0 1 0,7-8 0,-10 9 0,0-1 0,-1 1 0,0-1 0,0 0 0,0 0 0,-1 0 0,0-1 0,0 1 0,0-1 0,0 0 0,-1 0 0,0 0 0,0 0 0,-1 0 0,0 0 0,0 0 0,0-1 0,-1 1 0,0 0 0,0-1 0,-2-9 0,2 15 0,0 0 0,0 0 0,0 0 0,0 0 0,-1 0 0,1 0 0,0 0 0,-1 1 0,1-1 0,-1 0 0,1 0 0,-1 0 0,1 1 0,-1-1 0,1 0 0,-1 0 0,0 1 0,1-1 0,-1 1 0,0-1 0,0 1 0,1-1 0,-1 1 0,0-1 0,0 1 0,0-1 0,-1 1 0,-1 0 0,1 0 0,0 0 0,0 0 0,-1 0 0,1 0 0,0 1 0,0-1 0,0 1 0,-1 0 0,1 0 0,-3 1 0,-5 3 0,0 1 0,1 1 0,-14 10 0,18-12 0,-1 0 0,1 1 0,0-1 0,1 1 0,-1 0 0,1 0 0,0 0 0,1 1 0,0-1 0,0 1 0,0 0 0,-3 14 0,5-16 0,0 1 0,0-1 0,1 1 0,-1 0 0,1-1 0,1 1 0,-1-1 0,1 1 0,0 0 0,0-1 0,1 1 0,0-1 0,0 0 0,0 0 0,0 0 0,1 0 0,4 6 0,-2-3 0,1 0 0,0-1 0,0 1 0,1-2 0,0 1 0,0-1 0,11 8 0,-14-12 0,0 0 0,0 0 0,0 0 0,0-1 0,0 1 0,0-1 0,1 0 0,-1 0 0,0-1 0,1 0 0,-1 1 0,1-1 0,-1-1 0,0 1 0,1-1 0,-1 1 0,8-3 0,0-1 0,-1-1 0,0 1 0,0-2 0,0 1 0,0-2 0,-1 1 0,0-1 0,0-1 0,-1 0 0,0 0 0,15-19 0,-16 18 0,1 0 0,-1 1 0,2 0 0,-1 0 0,1 1 0,21-12 0,-30 19 0,1-1 0,-1 1 0,1 0 0,-1 0 0,0 0 0,1 0 0,-1 0 0,0 0 0,1 0 0,-1 1 0,1-1 0,-1 0 0,0 1 0,1-1 0,-1 1 0,0-1 0,0 1 0,1 0 0,-1-1 0,0 1 0,0 0 0,0 0 0,0 0 0,0 0 0,0 0 0,0 0 0,0 0 0,-1 0 0,1 0 0,0 1 0,0 1 0,4 5 0,-1 0 0,0 0 0,4 13 0,14 65 0,-22-86 0,0 0 0,0 0 0,0 1 0,0-1 0,1 0 0,-1 0 0,0 1 0,0-1 0,0 0 0,0 0 0,0 0 0,0 0 0,0 1 0,0-1 0,0 0 0,1 0 0,-1 0 0,0 0 0,0 1 0,0-1 0,0 0 0,1 0 0,-1 0 0,0 0 0,0 0 0,0 0 0,1 1 0,-1-1 0,0 0 0,0 0 0,0 0 0,1 0 0,-1 0 0,0 0 0,0 0 0,0 0 0,1 0 0,-1 0 0,0 0 0,0 0 0,1 0 0,-1 0 0,0-1 0,11-7 0,9-17 0,-19 24 0,7-11 0,4-4 0,25-30 0,-36 46 0,-1 0 0,1 0 0,-1 0 0,1 0 0,-1 0 0,1 0 0,-1 0 0,0 0 0,1 0 0,-1 0 0,1 0 0,-1 0 0,1 1 0,-1-1 0,0 0 0,1 0 0,-1 1 0,1-1 0,-1 0 0,0 0 0,1 1 0,-1-1 0,0 0 0,1 1 0,-1-1 0,0 0 0,0 1 0,1-1 0,-1 1 0,0-1 0,0 0 0,0 1 0,0-1 0,1 1 0,-1 0 0,12 22 0,-10-18 0,8 15 0,-8-13 0,2 0 0,-1 0 0,1 0 0,0 0 0,0-1 0,9 10 0,-11-15 0,-1 1 0,1-1 0,0 0 0,0 1 0,1-1 0,-1 0 0,0 0 0,0 0 0,0 0 0,1-1 0,-1 1 0,0-1 0,1 1 0,-1-1 0,1 0 0,-1 0 0,1 0 0,-1 0 0,0 0 0,1-1 0,-1 1 0,0-1 0,1 1 0,-1-1 0,0 0 0,3-1 0,16-8 0,0-1 0,36-25 0,-26 15 0,-29 20 0,73-51 0,-67 46 0,-1 0 0,0-1 0,-1 1 0,1-1 0,-1-1 0,-1 1 0,8-14 0,-5 2 0,-8 10 0,0 9 0,-1 0 0,1 0 0,0 0 0,0-1 0,0 1 0,-1 0 0,1 0 0,0 0 0,0 0 0,-1 0 0,1 0 0,0 0 0,0 0 0,-1 0 0,1 0 0,0 0 0,0 0 0,-1 0 0,1 0 0,0 1 0,0-1 0,-1 0 0,1 0 0,0 0 0,0 0 0,0 0 0,-1 0 0,1 1 0,0-1 0,0 0 0,0 0 0,0 0 0,-1 1 0,1-1 0,-24 18 0,0 2 0,1 0 0,1 2 0,1 0 0,1 1 0,1 2 0,1-1 0,1 2 0,2 1 0,-15 31 0,28-52 0,-13 38 0,15-41 0,-1 0 0,1-1 0,-1 1 0,1 0 0,0-1 0,0 1 0,0 0 0,1-1 0,-1 1 0,1 0 0,-1-1 0,1 1 0,0-1 0,2 4 0,-3-5 0,0-1 0,1 1 0,-1-1 0,0 1 0,1-1 0,-1 1 0,1-1 0,-1 0 0,0 1 0,1-1 0,-1 1 0,1-1 0,0 0 0,-1 0 0,1 1 0,-1-1 0,1 0 0,-1 0 0,1 0 0,-1 0 0,1 0 0,0 0 0,-1 0 0,1 0 0,-1 0 0,2 0 0,18-7 0,14-18 0,-19 11 0,-1-1 0,-1 0 0,0-1 0,-1 0 0,-1-1 0,0 0 0,11-26 0,-5 5 0,-2 0 0,16-65 0,-20 55 0,6-54 0,-15 80 0,0 0 0,-2-1 0,-1 1 0,-5-39 0,-4 27 0,10 33 0,-1-1 0,0 0 0,0 1 0,1-1 0,-1 0 0,0 1 0,0-1 0,0 1 0,0-1 0,-1 1 0,1 0 0,0 0 0,-1-1 0,1 1 0,-1 0 0,-1-1 0,2 2 0,1 0 0,-1 0 0,1 0 0,-1 0 0,1 0 0,-1 0 0,1 0 0,-1 1 0,1-1 0,-1 0 0,1 0 0,0 0 0,-1 1 0,1-1 0,-1 0 0,1 0 0,-1 1 0,1-1 0,0 0 0,-1 1 0,1-1 0,0 0 0,-1 1 0,1-1 0,0 1 0,0-1 0,-1 1 0,1-1 0,-9 19 0,5-10 0,-3 7 0,0 0 0,1 0 0,1 1 0,0 0 0,2 0 0,0 0 0,0 0 0,2 1 0,0-1 0,3 24 0,1-4 0,2-1 0,2 0 0,22 69 0,-25-94 0,0 0 0,1 0 0,0 0 0,0-1 0,1 0 0,1 0 0,0-1 0,0 0 0,1 0 0,0 0 0,0-1 0,1 0 0,0-1 0,12 8 0,-10-5 780,2 3-1486,-4-13-3303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08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1 815 8536,'0'0'10887,"7"-11"-10576,23-36-4,62-104 818,-62 98-789,58-113 533,-68 124-453,28-89 0,-39 102-243,-4 14 9,0-1 0,-1 0-1,0-1 1,-2 1-1,0-1 1,0-26-1,-2 42-151,0 0-1,0 0 0,0 0 0,0 0 1,0 1-1,0-1 0,0 0 0,-1 0 1,1 0-1,0 0 0,-1 0 0,1 0 1,0 0-1,-1 0 0,1 0 1,-1 1-1,0-1 0,1 0 0,-1 0 1,0 0-1,0 1-2,0 0 1,1 0-1,-1 0 1,1 0-1,-1 0 1,0 0-1,1 0 1,-1 0-1,1 0 1,-1 0-1,0 0 1,1 1-1,-1-1 1,1 0-1,-1 0 1,1 1-1,-1-1 1,1 0-1,-1 1 1,1-1-1,-1 1 1,1-1-1,-1 1 1,-4 5 80,1-1 1,-1 1-1,1 0 1,-4 7 0,-2 9 54,0 0 1,1 0 0,-11 45 0,-5 74 354,21-102-312,2 0 1,1-1 0,3 1-1,11 75 1,-11-106-140,0-1-1,0 1 1,0-1-1,1 0 1,0 1-1,1-1 1,-1 0-1,1-1 1,10 13-1,-13-18-38,0 0-1,1 0 0,-1 0 0,0 0 0,1 0 0,-1 0 0,1-1 1,-1 1-1,1 0 0,-1-1 0,1 1 0,-1-1 0,1 1 0,0-1 1,-1 0-1,1 0 0,0 0 0,-1 0 0,3 0 0,0-1 23,-1 1 0,1-1 0,-1 0 0,1-1 0,-1 1 0,0 0 0,1-1 0,3-3 1,2-1 65,0-1 1,0 0 0,-1-1 0,13-16 0,-10 8 112,0 0 0,-1-1 1,-1-1-1,8-21 0,-14 23 163,-3 14-178,-1 12-121,0 5-100,-1 1-40,1 0 0,1 0 0,1 1 0,4 28 0,-4-41 40,-1-1 0,1 1 0,0-1 0,1 0 0,-1 0 0,0 1 0,1-1 0,0 0 0,-1 0 0,1-1 0,0 1 0,1 0 0,-1-1 0,0 1 0,1-1-1,0 0 1,-1 1 0,1-1 0,0-1 0,0 1 0,0 0 0,0-1 0,1 1 0,-1-1 0,0 0 0,0 0 0,1 0 0,-1-1 0,6 1 0,-7-1 7,0 0 0,0 0 0,0-1-1,1 1 1,-1-1 0,0 1 0,0-1 0,0 0 0,0 0 0,0 0 0,0 0 0,0 0 0,-1 0 0,1 0 0,0-1 0,-1 1 0,1-1 0,0 1 0,-1-1-1,0 0 1,1 0 0,-1 1 0,0-1 0,1-3 0,1 1 15,-1-1 0,0 0 0,1-1 0,-2 1 0,1 0 0,-1-1 0,0 1 0,1-8 0,-2 5 3,0 1 0,0 0 0,-1-1 0,0 1 0,0 0 0,0 0 0,-1 0 0,-1 0 0,-4-12 0,5 16-11,0-1 0,0 1 0,0 0 0,-1 0 0,1 0 0,-1 0 0,1 0 0,-1 0 0,0 1 0,-1-1 0,1 1 0,0 0 0,0 0 0,-1 0 0,0 0 0,1 1 0,-1-1 0,0 1 0,-5-1 0,4 1-7,0 1 0,-1 0 0,1 0 0,-1 0 0,1 1 0,-7 1 0,10-2 0,1 0 0,-1 0 0,1 1 0,0-1 0,-1 0 0,1 1 0,-1-1 0,1 1 0,0-1 0,0 1 0,-1 0 0,1 0 0,0-1 0,0 1 0,0 0 0,0 0 0,0 0 0,0 0 0,0 0 0,0 1 0,0-1 0,0 0 0,0 0 0,1 0 0,-1 1 0,1-1 0,-1 0 0,1 1 0,-1 1 0,2-2 0,-1 1 0,1-1 0,0 1 0,-1-1 0,1 1 0,0-1 0,0 1 0,0-1 0,0 0 0,0 1 0,1-1 0,-1 0 0,0 0 0,0 0 0,1 0 0,-1 0 0,1 0 0,-1 0 0,1-1 0,-1 1 0,3 0 0,1 1 0,0 0 0,0 0 0,0 0 0,1-1 0,9 2 0,-2-3 0,-1-1 0,1 0 0,-1-1 0,0 0 0,0-1 0,0 0 0,0-1 0,0 0 0,-1-1 0,1 0 0,-1-1 0,12-8 0,26-21 0,-49 35 0,0 0 0,1 0 0,-1-1 0,0 1 0,0 0 0,0 0 0,1 0 0,-1 0 0,0-1 0,1 1 0,-1 0 0,0 0 0,0 0 0,1 0 0,-1 0 0,0 0 0,1 0 0,-1 0 0,0 0 0,1 0 0,-1 0 0,0 0 0,0 0 0,1 0 0,-1 0 0,0 0 0,1 0 0,-1 0 0,0 0 0,1 0 0,-1 0 0,0 1 0,0-1 0,1 0 0,-1 0 0,0 0 0,0 0 0,1 1 0,-1-1 0,0 0 0,0 0 0,0 1 0,0-1 0,1 0 0,-1 0 0,0 1 0,0-1 0,0 0 0,0 1 0,0-1 0,0 0 0,0 0 0,0 1 0,1-1 0,-1 0 0,0 1 0,0 20 0,-1-17 0,2 25 0,0 0 0,9 48 0,-10-76 0,0 0 0,0 0 0,0 0 0,1 0 0,-1 0 0,0 0 0,0 0 0,1 0 0,-1 0 0,1 0 0,-1 0 0,1 0 0,-1 0 0,1 0 0,0 0 0,-1 0 0,1-1 0,0 1 0,0 0 0,-1 0 0,1-1 0,0 1 0,0 0 0,0-1 0,2 1 0,-2-1 0,0 0 0,0 0 0,1-1 0,-1 1 0,0-1 0,0 1 0,0-1 0,0 1 0,0-1 0,0 0 0,0 1 0,0-1 0,0 0 0,0 0 0,0 0 0,0 0 0,0 0 0,0-1 0,6-7 0,-1 0 0,-1-1 0,0 0 0,5-10 0,-4-2 0,1 3 0,-7 19 0,0 0 0,0 0 0,0-1 0,0 1 0,0 0 0,0 0 0,0-1 0,0 1 0,0 0 0,0 0 0,0 0 0,0-1 0,1 1 0,-1 0 0,0 0 0,0 0 0,0-1 0,0 1 0,0 0 0,1 0 0,-1 0 0,0 0 0,0-1 0,0 1 0,1 0 0,-1 0 0,0 0 0,0 0 0,1 0 0,-1 0 0,0 0 0,0 0 0,0 0 0,1 0 0,-1-1 0,0 1 0,1 1 0,0 0 0,1 1 0,0-1 0,-1 1 0,0 0 0,1 0 0,-1 0 0,0-1 0,0 1 0,0 1 0,0-1 0,0 0 0,0 0 0,0 4 0,0-3 0,0 0 0,0 0 0,0 0 0,0 0 0,1 0 0,-1-1 0,4 6 0,-2-4 0,1 0 0,0 0 0,0 0 0,0 0 0,0-1 0,1 1 0,6 3 0,-9-6 0,1 0 0,-1 0 0,0 0 0,1-1 0,-1 1 0,0-1 0,1 0 0,-1 1 0,1-1 0,-1 0 0,1 0 0,-1-1 0,1 1 0,-1 0 0,0-1 0,1 1 0,-1-1 0,0 0 0,4-2 0,8-3 0,-1 0 0,0-2 0,0 1 0,-1-2 0,18-15 0,-26 21 0,-1-1 0,1 0 0,-1 0 0,0 0 0,0-1 0,0 1 0,-1-1 0,0 1 0,0-1 0,0 0 0,0 0 0,-1 0 0,1 0 0,-1 0 0,-1 0 0,1 0 0,-1-1 0,0 1 0,-1-9 0,1 9 0,0 1 0,-1-1 0,1 1 0,-1 0 0,0-1 0,-1 1 0,1 0 0,-1 0 0,0 0 0,0 0 0,0 0 0,0 0 0,-1 1 0,1-1 0,-1 1 0,0-1 0,0 1 0,0 0 0,-1 0 0,1 1 0,-1-1 0,-5-3 0,-1 1 0,39 11 0,-4 3 0,1-1 0,-1-2 0,45 7 0,-53-10 0,30 10 0,-31-8 0,0-1 0,21 3 0,-36-7 0,0 0 0,1 1 0,-1-1 0,0 1 0,1-1 0,-1 1 0,0 0 0,0-1 0,1 1 0,-1 0 0,0 0 0,0 0 0,0 0 0,0 0 0,0 0 0,0 0 0,0 0 0,0 1 0,-1-1 0,1 0 0,0 0 0,-1 1 0,1-1 0,-1 0 0,1 1 0,-1-1 0,0 1 0,0-1 0,1 0 0,-1 1 0,0-1 0,-1 3 0,2 6 0,-2 0 0,0 0 0,-3 15 0,3-20 0,0 6 0,-1 0 0,1 0 0,1 0 0,0 0 0,1 0 0,2 15 0,-3-26 0,0 0 0,0 1 0,0-1 0,0 1 0,0-1 0,0 1 0,0-1 0,1 0 0,-1 1 0,0-1 0,0 1 0,0-1 0,1 0 0,-1 1 0,0-1 0,1 0 0,-1 1 0,0-1 0,1 0 0,-1 1 0,0-1 0,1 0 0,-1 0 0,1 0 0,-1 1 0,0-1 0,1 0 0,-1 0 0,1 0 0,-1 0 0,1 0 0,-1 0 0,0 0 0,2 0 0,18-6 0,13-19 0,-25 15 0,0-1 0,-1 0 0,0-1 0,-1 0 0,0 0 0,-1 0 0,0 0 0,-1-1 0,0 0 0,2-21 0,0 4 0,-5 32 0,0 1 0,0-1 0,-1 1 0,1-1 0,-1 1 0,0 0 0,1-1 0,-1 1 0,0 0 0,-1 4 0,1 14 0,1-13 0,9 37 0,-10-42 0,1-1 0,-1 0 0,1 0 0,0 0 0,0-1 0,0 1 0,0 0 0,0 0 0,0 0 0,1-1 0,-1 1 0,0 0 0,1-1 0,-1 1 0,1-1 0,0 0 0,2 2 0,-1-4 0,-1 0 0,1 0 0,0 0 0,0 0 0,-1-1 0,1 1 0,-1-1 0,1 0 0,-1 1 0,4-4 0,2-1 0,-3 2 0,-1-1 0,1 1 0,-1-1 0,0 1 0,-1-1 0,1-1 0,-1 1 0,0 0 0,3-8 0,10-14 0,-7 6 0,-8 21 0,0 1 0,0-1 0,0 1 0,0-1 0,0 1 0,-1 0 0,1 0 0,0-1 0,0 1 0,-1 0 0,1 0 0,0 0 0,-1 0 0,2 1 0,3 16 0,0 0 0,4 31 0,-4-18 0,-5-29 0,1-1 0,-1 1 0,1-1 0,-1 1 0,1-1 0,-1 1 0,1-1 0,0 1 0,0-1 0,0 0 0,0 1 0,0-1 0,0 0 0,0 0 0,0 0 0,1 0 0,-1 0 0,0 0 0,0 0 0,1 0 0,-1 0 0,1-1 0,-1 1 0,1-1 0,-1 1 0,1-1 0,-1 1 0,1-1 0,0 0 0,-1 0 0,1 0 0,-1 0 0,1 0 0,2 0 0,5-1 0,-1 0 0,0-1 0,0 0 0,0 0 0,8-4 0,-13 5 0,1-1 0,0 0 0,0 0 0,-1-1 0,1 1 0,-1-1 0,0 0 0,0 1 0,0-2 0,0 1 0,0 0 0,-1 0 0,1-1 0,-1 1 0,0-1 0,2-5 0,9-13 0,-24 35 0,6-8 0,1 0 0,-1 1 0,1-1 0,0 1 0,-4 9 0,4-7 0,1 0 0,0 0 0,1 1 0,0-1 0,0 1 0,1-1 0,0 1 0,0 0 0,1-1 0,0 1 0,1 0 0,0-1 0,3 15 0,-3-22 0,-1 0 0,1 0 0,0 0 0,0 0 0,0 0 0,0 0 0,0 0 0,0 0 0,0 0 0,0-1 0,1 1 0,-1 0 0,0-1 0,0 1 0,1-1 0,-1 1 0,0-1 0,0 0 0,1 1 0,-1-1 0,0 0 0,1 0 0,-1 0 0,1 0 0,-1 0 0,0-1 0,3 1 0,3-1 0,0 0 0,0-1 0,-1 0 0,8-2 0,-8 1 0,1-1 0,-1 0 0,1 0 0,-1 0 0,0-1 0,0 0 0,-1 0 0,0 0 0,1-1 0,-2 1 0,1-1 0,-1-1 0,5-7 0,3-10 0,0 0 0,10-34 0,-8 18 0,-2-1 0,-2-1 0,5-47 0,-3-130 0,-17 133 0,5 85 0,0 0 0,0 1 0,0-1 0,0 0 0,0 0 0,0 0 0,0 1 0,-1-1 0,1 0 0,0 0 0,0 0 0,-1 1 0,1-1 0,-1 0 0,1 0 0,-1 1 0,1-1 0,-1 0 0,1 1 0,-1-1 0,1 1 0,-1-1 0,0 1 0,1-1 0,-1 1 0,0-1 0,1 1 0,-1-1 0,-1 1 0,1 0 0,0 0 0,0 1 0,0-1 0,0 0 0,0 1 0,0-1 0,1 1 0,-1-1 0,0 1 0,0-1 0,0 1 0,0 0 0,1-1 0,-1 1 0,0 0 0,1 0 0,-1-1 0,0 1 0,1 0 0,-1 0 0,1 0 0,-1 0 0,1 1 0,-11 20 0,1 1 0,2 1 0,0-1 0,1 1 0,2 1 0,-5 48 0,8 154 0,3-55 0,-3-103 0,2-23 0,-2 0 0,-1-1 0,-19 80 0,20-117 123,-1 1 0,0-1 0,-1 0 0,0 0 0,0-1 1,-9 13-1,9-15-932,1-1 1,-2 0-1,1 0 1,0 0-1,-9 6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6:59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0 7024,'0'0'7176,"-9"11"-6567,-1 0-427,4-5-74,0 1-1,1 0 0,0 0 1,0 0-1,0 0 1,1 1-1,0-1 1,-3 11-1,1 0 433,0 0-1,2 0 1,0 0 0,1 1-1,1-1 1,1 29-1,1-46-512,0-1-1,0 0 1,0 1-1,0-1 1,0 0-1,0 1 1,0-1-1,0 0 1,0 1-1,0-1 1,0 0-1,0 1 1,0-1-1,1 0 1,-1 0-1,0 1 1,0-1-1,0 0 1,1 1-1,-1-1 1,0 0-1,0 0 1,1 0-1,-1 1 1,0-1-1,0 0 1,1 0-1,-1 0 1,0 1-1,1-1 1,-1 0-1,0 0 1,1 0-1,-1 0 1,0 0-1,1 0 1,-1 0-1,0 0 1,1 0-1,-1 0 1,0 0-1,1 0 1,-1 0-1,0 0 1,1 0-1,-1 0 1,0 0-1,1-1 1,-1 1-1,0 0 1,0 0-1,1 0 1,-1-1-1,20-10 462,-19 11-453,19-16 232,-1 0 0,-1-1 0,0-1 0,-2-1 0,17-22 0,-12 14 416,44-43 1,-64 69-645,-1 0-1,1 0 1,0 0 0,0 1 0,0-1 0,0 0-1,0 1 1,0-1 0,0 1 0,0-1-1,0 1 1,0-1 0,0 1 0,0 0-1,1-1 1,-1 1 0,0 0 0,2 0 0,-2 0-6,-1 1 0,1-1 1,0 0-1,0 1 1,-1-1-1,1 0 0,0 1 1,-1-1-1,1 1 1,-1-1-1,1 1 0,0 0 1,-1-1-1,0 1 1,1-1-1,-1 1 0,1 0 1,-1 0-1,0-1 0,1 2 1,1 5 134,0-1 1,0 1-1,-1 0 1,0 13-1,0-13-152,0 8 185,2 27 329,-3-41-504,0 0-1,1 0 1,-1 0-1,0 0 0,0 0 1,1-1-1,-1 1 1,0 0-1,1 0 0,-1 0 1,1 0-1,-1-1 0,1 1 1,-1 0-1,1-1 1,0 1-1,-1 0 0,1-1 1,0 1-1,-1-1 0,1 1 1,0-1-1,0 1 1,0-1-1,0 1 0,-1-1 1,1 0-1,0 0 0,0 1 1,0-1-1,0 0 1,0 0-1,0 0 0,0 0 1,1 0-1,10-3 132,0-1 0,-1 1 0,0-2 0,20-10 0,-21 9-51,0 1 1,1 1-1,-1-1 1,1 2 0,20-5-1,-29 7-83,0 1-1,0 0 1,0 0 0,0 0-1,1 0 1,-1 1-1,0-1 1,0 0 0,0 1-1,0 0 1,0-1 0,0 1-1,0 0 1,0 0-1,0 0 1,0 0 0,0 0-1,-1 1 1,1-1-1,0 0 1,-1 1 0,1 0-1,-1-1 1,1 1 0,0 2-1,2 3 61,0 1 0,0 0-1,-1 0 1,0 0 0,2 8 0,-2-2 47,0-5 12,-1 1 1,1 18-1,3 11 435,-6-38-571,0-1-1,0 1 1,0 0 0,0 0 0,0-1 0,1 1 0,-1 0 0,0 0 0,1-1-1,-1 1 1,0 0 0,1-1 0,-1 1 0,1-1 0,-1 1 0,1 0 0,-1-1 0,1 1-1,0-1 1,-1 1 0,1-1 0,0 0 0,-1 1 0,1-1 0,0 0 0,0 1-1,-1-1 1,1 0 0,0 0 0,0 1 0,-1-1 0,1 0 0,0 0 0,0 0-1,-1 0 1,1 0 0,0 0 0,0 0 0,0-1 0,0 1 0,4-2 34,0 0 1,-1 0-1,1 0 1,-1-1-1,6-3 0,2-1-6,49-28-360,85-42-1251,-130 71 958,-11 5 221,0-1 0,-1 0-1,1 0 1,-1 0-1,1 0 1,6-6 0,-26 69-1784,13-52 2187,0 0-1,1-1 1,-1 1-1,2 0 1,-1 0 0,2 11-1,-1-18 20,0 1-1,1 0 1,-1-1-1,1 1 1,0-1 0,0 1-1,0-1 1,0 0-1,0 1 1,0-1-1,3 3 1,-3-4 3,0 0 1,0 0-1,0 0 1,1 0-1,-1 0 1,0 0-1,1 0 1,-1-1-1,0 1 1,1 0-1,-1-1 1,1 0-1,-1 1 1,1-1-1,-1 0 1,1 1-1,-1-1 1,1 0-1,-1 0 1,4-1-1,-2 1 14,0-1-1,0 0 1,0 0-1,0 0 1,0-1 0,-1 1-1,1-1 1,0 1-1,-1-1 1,1 0-1,-1 0 1,1 0-1,-1 0 1,3-4 0,27-36 284,-29 37-291,3-4 46,-1 0 0,0 0 0,0-1 0,-1 0 0,0 0 0,-1 0 0,0 0 0,0-1 0,-2 1 0,1-1 0,-1 1 0,0-1 0,-2-15 0,1 25-57,0-1-1,0 1 1,0 0 0,0 0-1,-1 0 1,1-1 0,0 1-1,-1 0 1,1 0-1,-1 0 1,1 0 0,-1 0-1,1 0 1,-1 0 0,0 0-1,0 0 1,1 0-1,-1 0 1,0 0 0,0 0-1,0 0 1,0 1 0,0-1-1,0 0 1,0 1 0,0-1-1,0 1 1,-1-1-1,1 1 1,0 0 0,0-1-1,0 1 1,-1 0 0,1 0-1,0 0 1,-3 0-1,2 0 21,-1 0 0,0 1-1,1-1 1,-1 1-1,0 0 1,1 0 0,-1 0-1,1 0 1,-1 0-1,1 1 1,0-1 0,-1 1-1,1-1 1,0 1-1,0 0 1,-2 2-1,4-4-39,0 1-1,0-1 0,0 1 1,-1-1-1,1 0 0,0 1 1,0-1-1,0 1 0,0-1 1,0 1-1,0-1 0,0 1 1,0-1-1,0 1 0,0-1 0,0 0 1,0 1-1,0-1 0,1 1 1,-1-1-1,0 1 0,0-1 1,0 0-1,1 1 0,-1-1 1,0 1-1,0-1 0,1 0 1,-1 1-1,0-1 0,1 0 0,-1 0 1,0 1-1,1-1 0,-1 0 1,1 0-1,-1 1 0,0-1 1,1 0-1,-1 0 0,1 0 1,-1 0-1,1 1 0,23 7-2218,-21-7 248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0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72 176 14064,'0'0'2230,"-11"-8"-1453,-3-2-464,6 4 162,-1 0 0,1-1 0,-11-11-1,18 18-443,1 0 0,0 0 0,0-1 0,0 1 0,0 0 0,0 0-1,0 0 1,-1-1 0,1 1 0,0 0 0,0 0 0,0-1 0,0 1 0,0 0-1,0 0 1,0-1 0,0 1 0,0 0 0,0 0 0,0 0 0,0-1-1,0 1 1,0 0 0,0 0 0,0-1 0,0 1 0,0 0 0,1 0 0,-1-1-1,0 1 1,0 0 0,0 0 0,0 0 0,0-1 0,1 1 0,-1 0-1,0 0 1,0 0 0,0 0 0,0 0 0,1-1 0,-1 1 0,0 0 0,0 0-1,1 0 1,-1 0 0,0 0 0,0 0 0,0 0 0,1 0 0,-1 0-1,0 0 1,1 0 0,14-4 564,170-25 701,205-28-416,-272 42-967,-77 9-2717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1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9848,'0'0'3976,"2"-11"-3159,-1 5-617,2-11 467,1 0-1,7-17 1,-10 30-342,1 1 484,1 6-197,0 2-572,-2-2 45,1 1 0,-1 0-1,0 0 1,0-1-1,0 1 1,0 0-1,0 0 1,-1 0 0,0 0-1,0 5 1,1 9 132,5 22 147,0 3 231,2 73 0,8 195 1925,-8-213-1275,-3-47 2788,-3-58-3960,0 0 0,1 0-1,0 0 1,1 1 0,-1-1-1,1 1 1,9-11 0,0-2 36,1-1-25,0 1 1,1 0 0,0 0-1,2 2 1,0 0 0,1 1-1,37-26 1,-52 41-76,-1-1 0,0 1 1,1 0-1,-1-1 0,1 1 0,0 0 0,-1 1 0,1-1 1,0 0-1,0 1 0,4-1 0,-5 2 3,-1-1-1,1 0 1,-1 1-1,1-1 1,-1 1-1,0-1 1,1 1-1,-1 0 1,0-1-1,0 1 1,1 0-1,-1 0 1,0 0-1,0 0 1,0 0-1,0 0 1,0 0-1,0 1 1,0-1-1,-1 0 1,1 1-1,0 0 1,8 16 122,-2-1 0,0 1 1,-1 1-1,-1-1 0,-1 1 1,0 0-1,1 32 0,-5-50-125,0 1 0,0-1 0,0 1-1,0-1 1,0 0 0,0 1 0,1-1-1,-1 1 1,1-1 0,-1 1 0,1-1 0,-1 0-1,1 1 1,0-1 0,-1 0 0,1 0-1,0 1 1,0-1 0,0 0 0,0 0-1,0 0 1,0 0 0,1 0 0,-1 0-1,0-1 1,0 1 0,1 0 0,-1-1 0,0 1-1,1 0 1,-1-1 0,1 0 0,-1 1-1,0-1 1,1 0 0,-1 0 0,1 0-1,-1 0 1,1 0 0,-1 0 0,1 0 0,-1 0-1,1-1 1,-1 1 0,3-1 0,7-3 71,1 0 1,-1-1 0,-1 0 0,17-11-1,-20 12-72,10-8-8,-1-1 0,-1 0 0,0-1 0,-1-1 0,0 0 0,-2-1 0,1 0 0,-2-1 0,0 0 0,8-20 0,-13 30 0,-2 36 0,-4-15 0,1 1 0,1-1 0,0 0 0,1 0 0,0 0 0,1 0 0,11 26 0,-14-38 0,1 0 0,-1-1 0,1 1 0,-1-1 0,1 0 0,-1 1 0,1-1 0,0 0 0,0 0 0,-1 0 0,1 0 0,0 0 0,0 0 0,0-1 0,0 1 0,0-1 0,0 1 0,0-1 0,0 0 0,1 0 0,-1 0 0,0 0 0,3-1 0,4 1 0,-1-2 0,0 1 0,1-1 0,11-5 0,4-3 0,1-2 0,-2 0 0,1-1 0,26-21 0,81-76 0,-120 101 0,19-21 0,-28 28 0,0 0 0,-1 1 0,1-1 0,-1-1 0,0 1 0,1 0 0,-1 0 0,0 0 0,-1-1 0,1 1 0,0 0 0,-1-1 0,1-3 0,0 6 0,-1-1 0,0 1 0,0 0 0,0 0 0,0 0 0,0-1 0,0 1 0,0 0 0,0 0 0,0 0 0,0-1 0,-1 1 0,1 0 0,0 0 0,0 0 0,0-1 0,0 1 0,0 0 0,0 0 0,0 0 0,0 0 0,0 0 0,-1-1 0,1 1 0,0 0 0,0 0 0,0 0 0,0 0 0,-1 0 0,1 0 0,0-1 0,0 1 0,0 0 0,0 0 0,-1 0 0,1 0 0,0 0 0,0 0 0,0 0 0,-1 0 0,1 0 0,0 0 0,0 0 0,0 0 0,-1 0 0,1 0 0,0 0 0,0 0 0,0 0 0,-1 0 0,1 0 0,0 0 0,0 1 0,0-1 0,0 0 0,-1 0 0,1 0 0,-12 9 0,-9 10 0,-5 5 0,-38 44 0,57-60 0,1 0 0,0 1 0,1 0 0,-1 0 0,2 1 0,-1-1 0,1 1 0,1 0 0,0 0 0,-2 12 0,4-19 0,1 0 0,0 1 0,-1 0 0,1-1 0,0 1 0,1-1 0,-1 1 0,1-1 0,-1 1 0,1-1 0,2 6 0,-2-8 0,0 0 0,-1 0 0,1 0 0,0 0 0,0 0 0,0-1 0,-1 1 0,1 0 0,0 0 0,0-1 0,0 1 0,0-1 0,1 1 0,-1-1 0,0 1 0,0-1 0,0 0 0,0 1 0,0-1 0,1 0 0,-1 0 0,0 0 0,0 0 0,0 0 0,0 0 0,1 0 0,-1 0 0,0-1 0,0 1 0,0 0 0,0-1 0,0 1 0,1-1 0,-1 1 0,1-2 0,4-1 0,0 1 0,-1-1 0,0-1 0,1 1 0,-1-1 0,-1 0 0,1 0 0,8-9 0,-3 0 0,-1 0 0,8-15 0,13-18 0,-30 46 0,0 0 0,0 0 0,0 0 0,0-1 0,0 1 0,0 0 0,0 0 0,0 0 0,0 0 0,0 0 0,0 0 0,1 0 0,-1 0 0,0 0 0,0 0 0,0 0 0,0 0 0,0 0 0,0 0 0,0 0 0,0-1 0,0 1 0,0 0 0,0 0 0,1 0 0,-1 0 0,0 0 0,0 0 0,0 0 0,0 0 0,0 0 0,0 0 0,0 0 0,0 0 0,0 0 0,0 0 0,1 0 0,-1 0 0,0 1 0,0-1 0,0 0 0,0 0 0,0 0 0,0 0 0,0 0 0,0 0 0,0 0 0,0 0 0,0 0 0,0 0 0,1 0 0,-1 0 0,0 0 0,0 0 0,0 0 0,0 1 0,0-1 0,0 0 0,0 0 0,0 0 0,0 0 0,0 0 0,0 0 0,0 0 0,2 11 0,-2 16 0,-16 351 0,16-373 0,-1 19 0,-6 46 0,6-64 0,0-1 0,0 0 0,-1 1 0,1-1 0,-1 0 0,-1 0 0,1 0 0,-1 0 0,1 0 0,-1 0 0,-1-1 0,1 0 0,-1 1 0,-5 4 0,7-8 0,1 0 0,0-1 0,0 1 0,-1-1 0,1 0 0,0 1 0,0-1 0,-1 0 0,1 0 0,0 1 0,-1-1 0,1 0 0,0-1 0,-1 1 0,1 0 0,0 0 0,-1 0 0,1-1 0,0 1 0,-1-1 0,1 1 0,-1-2 0,-28-15 0,27 15 0,-7-5 0,0-1 0,0 1 0,1-1 0,0-1 0,1 0 0,0 0 0,0-1 0,1 0 0,0 0 0,1 0 0,-8-17 0,13 23 0,1 0 0,-1 0 0,1 1 0,-1-1 0,1 0 0,0 0 0,1 0 0,-1 1 0,1-1 0,-1 0 0,1 0 0,0 1 0,1-1 0,-1 1 0,0-1 0,1 1 0,0-1 0,0 1 0,0 0 0,0 0 0,1 0 0,-1 0 0,1 0 0,5-4 0,6-5 0,1 0 0,0 1 0,27-14 0,-38 22 0,212-130 0,-202 125 0,-2 0 0,1-1 0,-2 0 0,1-1 0,-1-1 0,0 0 0,9-13 0,70-105 0,-75 104 0,0-2 0,-2 0 0,12-34 0,-11 23 0,1-3 0,-2-1 0,15-82 0,-23 99 0,0-9 0,-15 70 0,-11 160 0,9-113 0,8-57 0,0 1 0,0 27 0,1-18 0,2-28 0,0 0 0,0 0 0,1-1 0,1 15 0,2-17 0,-3-5 0,0 0 0,0 0 0,0 0 0,0 0 0,0 1 0,0-1 0,0 0 0,0 0 0,0 0 0,0 0 0,0 0 0,1 0 0,-1 0 0,0 0 0,0 0 0,0 1 0,0-1 0,0 0 0,0 0 0,0 0 0,0 0 0,0 0 0,0 0 0,0 0 0,0 0 0,0 1 0,0-1 0,0 0 0,0 0 0,0 0 0,0 0 0,0 0 0,0 0 0,0 0 0,0 0 0,-1 1 0,1-1 0,0 0 0,0 0 0,0 0 0,0 0 0,0 0 0,0 0 0,0 0 0,0 0 0,0 0 0,0 0 0,0 0 0,-1 0 0,1 1 0,0-1 0,0 0 0,0 0 0,0 0 0,0 0 0,0 0 0,5-5 0,0 0 0,0 0 0,0 0 0,-1-1 0,1 0 0,-1 0 0,5-11 0,-6 11 0,1-1 0,0 1 0,0-1 0,1 1 0,0 0 0,0 1 0,0-1 0,0 1 0,1 0 0,8-5 0,-13 9 0,0 0 0,0 0 0,1 1 0,-1-1 0,0 1 0,1-1 0,-1 1 0,1-1 0,-1 1 0,1 0 0,-1-1 0,0 1 0,1 0 0,-1 0 0,4 1 0,-3-1 0,-1 1 0,1 1 0,0-1 0,0 0 0,0 0 0,-1 1 0,1-1 0,-1 1 0,3 2 0,2 2 0,34 41 0,-28-31 0,1-1 0,16 15 0,-26-28 0,-1 0 0,1-1 0,0 0 0,-1 1 0,1-1 0,0 0 0,0-1 0,0 1 0,0 0 0,-1-1 0,1 0 0,0 1 0,0-1 0,0 0 0,0 0 0,0-1 0,0 1 0,0-1 0,0 0 0,0 1 0,0-1 0,-1 0 0,5-2 0,3-2 0,0 0 0,0-1 0,0 1 0,15-14 0,-13 9 0,-1-1 0,0 0 0,-1-1 0,0 0 0,0-1 0,8-14 0,-15 21 0,0 0 0,0 0 0,0 0 0,0 0 0,-1 0 0,0 0 0,0-1 0,-1 1 0,0 0 0,0-1 0,0 0 0,-1 1 0,0-1 0,-1 1 0,1-1 0,-1 1 0,-2-8 0,3 14 0,0-1 0,-1 0 0,1 0 0,0 1 0,-1-1 0,1 0 0,-1 1 0,1-1 0,-1 0 0,1 1 0,-1-1 0,0 1 0,1-1 0,-1 1 0,0-1 0,1 1 0,-1 0 0,0-1 0,0 1 0,1 0 0,-1-1 0,0 1 0,0 0 0,0 0 0,1 0 0,-1 0 0,0 0 0,0 0 0,0 0 0,0 0 0,1 0 0,-1 0 0,0 0 0,0 0 0,0 1 0,1-1 0,-1 0 0,0 1 0,0-1 0,1 0 0,-1 1 0,0-1 0,1 1 0,-2 0 0,-2 1 0,0 1 0,0 0 0,1-1 0,-1 2 0,1-1 0,-6 6 0,6-4 0,-1 0 0,2 1 0,-1-1 0,1 1 0,0-1 0,0 1 0,0 0 0,1-1 0,0 1 0,0 0 0,0 0 0,1 0 0,0 0 0,0 0 0,0 0 0,1 0 0,0 0 0,0 0 0,1 0 0,-1-1 0,1 1 0,3 5 0,-3-7 0,0 0 0,0 0 0,0 0 0,0 0 0,1 0 0,0 0 0,0-1 0,0 1 0,0-1 0,0 0 0,1 0 0,-1 0 0,1-1 0,0 1 0,0-1 0,0 0 0,0 0 0,0 0 0,0-1 0,1 1 0,-1-1 0,1 0 0,-1 0 0,1-1 0,-1 1 0,1-1 0,-1 0 0,1 0 0,7-2 0,0-1 0,1-1 0,-1 0 0,0-1 0,0-1 0,0 0 0,-1 0 0,0-1 0,0-1 0,18-15 0,4-3 0,-32 25 0,0 0 0,0 0 0,1 0 0,-1 0 0,0 0 0,0 1 0,1-1 0,-1 1 0,0-1 0,1 1 0,-1-1 0,0 1 0,1 0 0,-1-1 0,1 1 0,-1 0 0,1 0 0,-1 0 0,0 0 0,1 0 0,-1 1 0,1-1 0,-1 0 0,1 1 0,-1-1 0,0 1 0,2 0 0,1 2 0,0 0 0,-1 0 0,0 0 0,0 1 0,0-1 0,0 1 0,2 4 0,3 3 0,3 3 0,-1 1 0,-1 0 0,-1 0 0,0 1 0,-1 0 0,6 22 0,-12-33 0,0 0 0,-1 0 0,1 0 0,-1 0 0,-1 0 0,1 0 0,-1 1 0,0-1 0,0 0 0,-3 7 0,-21 46 0,25-57 45,0-1 0,0 1 0,-1 0-1,1-1 1,-1 1 0,1-1 0,0 1 0,-1-1 0,1 1 0,-1-1-1,1 0 1,-1 1 0,1-1 0,-1 1 0,1-1 0,-1 0-1,0 0 1,0 1 0,-6 0-4842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13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10 104 16575,'0'0'1728,"-10"-77"-1184,20 63-48,8 4 0,6 8-288,9 2 8,17 8-120,5-2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14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12160,'0'0'3781,"3"-10"-2784,10-34-12,-13 42-890,0 1-1,1 0 0,-1 0 0,0 0 0,1-1 0,-1 1 0,1 0 0,0 0 1,-1 0-1,1 0 0,0 0 0,-1 0 0,1 0 0,0 0 0,0 0 1,0 1-1,0-1 0,0 0 0,0 0 0,0 1 0,0-1 0,0 1 0,0-1 1,1 1-1,-1-1 0,0 1 0,0 0 0,0 0 0,1-1 0,-1 1 0,0 0 1,0 0-1,1 0 0,-1 0 0,0 0 0,0 1 0,0-1 0,1 0 0,-1 1 1,0-1-1,0 0 0,0 1 0,0-1 0,0 1 0,1 0 0,0 1 0,4 1 148,-1 1 0,0 0 0,0 0 0,0 1 0,-1-1 0,7 9 0,9 18 477,-2 2 1,-1 0 0,17 47 0,-15-35 167,-11-30-521,-6-13-174,-1 0 0,0 0 0,0 0 1,0 0-1,0 0 0,0 1 0,0-1 0,-1 0 1,1 0-1,0 5 2169,-1 28-2058,-1-26-303,1-7 0,-1 0 0,1 0 0,0 1 0,0-1 0,0 0 0,0 1 0,1-1 0,-1 0 0,1 0 0,-1 1 0,1-1 0,0 0 0,-1 0 0,3 3 0,0-34 0,-1 4 0,0-2 0,0 1 0,2 0 0,1 0 0,9-31 0,-7 38 0,-5 12 0,0 1 0,0-1 0,1 1 0,0-1 0,1 1 0,-1 0 0,1 0 0,7-9 0,4-1 0,1 1 0,18-14 0,-27 24 0,-1 0 0,1 1 0,1 0 0,-1 0 0,1 1 0,-1 0 0,1 0 0,0 1 0,8-2 0,-12 4 0,0 0 0,-1 0 0,1 0 0,0 1 0,-1-1 0,1 1 0,0 0 0,-1 0 0,1 0 0,-1 0 0,1 1 0,-1 0 0,0-1 0,0 1 0,1 0 0,-1 1 0,-1-1 0,1 0 0,0 1 0,-1-1 0,1 1 0,3 5 0,4 6 0,0 0 0,-1 1 0,10 21 0,-19-36 0,5 13 0,-1-1 0,-1 1 0,0-1 0,3 27 0,-3-18 0,0-4 0,2 27 0,-5-43 0,0-1 0,0 1 0,0-1 0,0 1 0,0 0 0,1-1 0,-1 1 0,0-1 0,0 1 0,0 0 0,0-1 0,1 1 0,-1-1 0,0 1 0,1-1 0,-1 1 0,0-1 0,1 1 0,-1-1 0,1 1 0,-1-1 0,1 0 0,-1 1 0,1-1 0,-1 0 0,1 1 0,-1-1 0,1 0 0,-1 1 0,1-1 0,-1 0 0,1 0 0,0 0 0,-1 0 0,1 0 0,-1 1 0,1-1 0,0 0 0,-1 0 0,1-1 0,-1 1 0,1 0 0,0 0 0,0 0 0,9-7-3965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16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47 10448,'0'0'10409,"-9"-8"-9801,-30-23 8,29 24 2813,12 7-3277,0 0-1,0 0 1,0 0 0,0 1 0,-1-1-1,1 1 1,0-1 0,0 1-1,0 0 1,0 0 0,1 1 0,5 1 197,51 12 1210,86 12-1,-67-15-444,-6-2-750,-49-8-267,0 0 0,1 2 0,-2 1-1,36 12 1,-56-16-97,0 0 0,1 0 0,-1 0 0,0 0 0,0 0 0,1 1 0,-1-1 0,0 1 0,-1-1 0,1 1 0,0 0 0,0 0 0,-1-1 0,1 1 0,-1 1 0,1-1 0,-1 0 0,0 0 0,0 0 0,0 1 0,0-1 0,0 0 0,-1 1 0,1-1 0,-1 1 0,1-1 0,-1 1 0,0-1 0,0 5 0,-2-2 0,1-1 0,-1 1 0,1-1 0,-1 1 0,-1-1 0,1 0 0,0 1 0,-1-1 0,-4 4 0,-2 2 0,1 0 0,-16 11 0,-64 41 0,18-16 0,54-35 0,-33 17 0,-3 1 0,52-29 22,-1 0 0,1 0 0,-1 0 1,1 1-1,0-1 0,-1 0 0,1 1 0,-1-1 0,1 0 1,-1 1-1,1-1 0,0 0 0,-1 1 0,1-1 0,0 1 1,-1-1-1,1 1 0,0-1 0,0 0 0,0 1 0,-1-1 1,1 1-1,0-1 0,0 1 0,0 0 0,0-1 0,0 1 0,0-1 1,0 1-1,0-1 0,0 1 0,0-1 0,0 1 0,0-1 1,0 1-1,0-1 0,1 1 0,-1 0 0,11 5-4887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17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12664,'0'0'5055,"3"-10"-4073,3-7-584,8-32 2266,-14 49-2637,0 0-1,0 0 0,0-1 0,0 1 0,0 0 1,0 0-1,0 0 0,0 0 0,0 0 1,0 0-1,0 0 0,0 0 0,0-1 1,0 1-1,0 0 0,0 0 0,0 0 0,0 0 1,0 0-1,0 0 0,0 0 0,0 0 1,0-1-1,0 1 0,0 0 0,0 0 0,0 0 1,0 0-1,0 0 0,1 0 0,-1 0 1,0 0-1,0 0 0,0 0 0,0 0 1,0 0-1,0 0 0,0 0 0,0 0 0,0 0 1,1 0-1,-1 0 0,0 0 0,0-1 1,0 1-1,0 1 0,0-1 0,0 0 0,0 0 1,1 0-1,-1 0 0,0 0 0,0 0 1,0 0-1,0 0 0,0 0 0,0 0 1,0 0-1,0 0 0,1 0 0,4 9 874,4 13-109,1 20 112,-2 0 0,4 77 0,0 1 628,-8-86-736,-2-1 0,-1 1 0,-5 61 0,1-65-680,-2 0 1,-14 56 0,-4-28-4215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18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0 9536,'0'0'8999,"-13"5"-8571,-9 4-212,1 1 0,0 2 0,0-1 0,2 2-1,-25 20 1,28-19-49,-1 1 43,0 0 0,1 0 0,0 2-1,1 0 1,1 1 0,-16 26 0,17-16 13,0 0 0,2 1 0,2 0 0,0 0 0,2 1 0,1 0 0,1 1 0,2-1 0,1 1-1,1 0 1,2-1 0,1 1 0,12 56 0,-8-65-2,1 0-1,0-1 1,2 0 0,1 0-1,1-1 1,0 0-1,1-1 1,17 19 0,-23-30-39,2-1 0,-1 0 0,1-1 0,0 0 0,0 0 0,1 0 0,-1-1 1,1-1-1,15 6 0,-21-9-62,0 0 0,0-1 1,-1 1-1,1-1 0,0 0 0,0 0 1,0 0-1,0 0 0,0-1 0,0 1 1,0-1-1,-1 1 0,1-1 0,0 0 1,3-2-1,16-9-161,-5-2-3687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1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25 12456,'0'0'6222,"-15"-5"-5738,-51-14 3,61 19-423,0-1 1,1 1-1,-1 0 1,1 0 0,-1 1-1,0-1 1,1 1-1,-1 0 1,1 0 0,-1 0-1,1 1 1,-6 2-1,-6 2 187,-12 2 192,16-5-145,0 0 0,0 1 0,1 0 0,0 1 0,-1 0 0,-15 11 1,25-15-242,1 0 1,-1 0 0,1 0 0,0 1-1,-1-1 1,1 0 0,0 0 0,0 1-1,0-1 1,0 1 0,0-1 0,0 1-1,0-1 1,1 1 0,-1 0 0,1-1 0,-1 1-1,1 0 1,-1-1 0,1 1 0,0 0-1,0 0 1,0-1 0,0 1 0,0 0-1,0 0 1,1-1 0,-1 1 0,0 0-1,1 0 1,-1-1 0,1 1 0,0 0-1,0-1 1,1 3 0,1 1 39,0-1 0,1 0 0,-1 0 0,1 0 0,0 0 0,0-1 0,0 1 0,1-1 0,-1 0 0,7 3 0,125 54 606,1 0-338,-132-58-334,0 1 0,0 0-1,-1 0 1,1 0 0,-1 0 0,0 1-1,1 0 1,5 7 0,-9-10-18,0 1 0,-1-1 0,1 0 0,0 1 0,0 0 0,-1-1 0,1 1 0,-1-1 0,1 1 0,-1 0 0,0-1 0,0 1 0,1 0 0,-1-1 0,0 1 0,-1 0 0,1-1 0,0 1 0,0 0 0,-1-1 0,1 1 0,-1 0 0,1-1 0,-1 1 1,0-1-1,0 1 0,0-1 0,0 1 0,0-1 0,0 0 0,0 1 0,-2 1 0,-2 2 25,-1 0 1,1 0-1,-1-1 0,0 0 1,0 0-1,-1 0 1,-11 4-1,-52 15 245,16-6 156,43-14-236,1 0-1,-1-1 1,-11 1-1,15-3-80,0 1 0,0 0-1,0 1 1,0-1 0,1 1-1,-1 1 1,1-1-1,-1 1 1,-8 5 0,15-6-828,6-2 477,7-2-2341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20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14464,'0'0'3494,"11"1"-2934,-4 0-445,-5-1-84,1 0-1,-1-1 1,1 2 0,-1-1 0,1 0 0,-1 0 0,1 1-1,-1 0 1,0-1 0,1 1 0,-1 0 0,0 0-1,1 0 1,-1 0 0,0 1 0,0-1 0,0 0-1,0 1 1,0 0 0,-1-1 0,1 1 0,0 0-1,-1 0 1,1 0 0,-1 0 0,1 0 0,0 4-1,3 12 259,-2 0-1,0 0 0,-1 1 0,-1-1 0,-1 0 0,-1 1 0,0-1 1,-7 35-1,7-50-263,-1 9 1154,4-17 469,6-13-1372,84-193 1500,-90 207-1705,0 0 1,1 1 0,-1-1 0,1 1-1,0-1 1,0 1 0,0 0-1,0 0 1,0 0 0,8-4 0,-10 6-49,0 0 1,0 1 0,0-1-1,0 1 1,1-1 0,-1 1-1,0 0 1,0-1 0,1 1-1,-1 0 1,0 0 0,1 0-1,-1 0 1,0 0 0,1 0-1,-1 0 1,0 1 0,0-1-1,1 0 1,-1 1 0,0-1-1,0 1 1,1-1 0,-1 1-1,0-1 1,0 1 0,0 0-1,0 0 1,0 0 0,0-1-1,0 1 1,0 0-1,0 0 1,-1 0 0,1 0-1,0 1 1,-1-1 0,2 2-1,9 17 285,-1 1 0,0 0-1,-2 0 1,0 1-1,7 39 1,-13-51-48,-1-5-111,-1 0-1,1 0 1,0 0 0,1 0-1,-1 0 1,1-1 0,0 1-1,0-1 1,3 5-1,-2-8-171,0 0 0,0 0 0,1-1 0,-1 0 0,0 1 0,0-1 0,1 0 0,-1-1 0,0 1 0,0-1 0,1 1 0,-1-1 0,4-1 0,3-1-116,31-9-812,-28 7-2775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20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16575,'0'0'2552,"12"-2"-2146,10-2-265,0-1 1,0-1 0,0-2-1,23-10 1,-30 11 15,-1-1 0,0-1 1,-1 0-1,0-1 0,15-14 0,-25 20-68,1 0 1,-1 0-1,0 0 0,0-1 0,0 1 0,0-1 1,-1 0-1,0 1 0,2-7 0,-3 8-28,-1 0 1,1 0-1,-1 0 0,1 0 1,-1 0-1,0 0 0,-1 0 0,1 0 1,0-1-1,-1 1 0,0 0 1,1 0-1,-1 0 0,0 0 0,-1 1 1,-1-6-1,1 6-9,1-1 1,-1 0-1,0 0 1,0 1-1,0-1 1,0 1-1,0 0 1,-1 0-1,1 0 1,-1 0-1,1 0 1,-1 0-1,0 0 1,0 1-1,0-1 1,0 1-1,0 0 1,-5-1-1,3 1 7,0 1 0,1 0-1,-1 0 1,0 0 0,0 0-1,1 1 1,-1 0 0,0 0-1,1 0 1,-1 1 0,-6 2-1,1 1 17,1-1 1,1 2-1,-1-1 0,1 1 0,0 0 0,0 1 0,0 0 0,1 0 0,0 1 0,1 0 0,-7 10 1,7-9 15,2 1 0,-1-1 0,1 1 0,0 1 1,1-1-1,1 0 0,-1 1 0,2 0 0,-2 14 1,3-21-51,0 0 1,0 0 0,0-1 0,1 1 0,-1 0 0,1 0-1,0-1 1,0 1 0,0-1 0,1 1 0,-1-1-1,1 1 1,0-1 0,0 0 0,0 0 0,0 0 0,1 0-1,-1 0 1,1 0 0,-1-1 0,1 1 0,0-1-1,0 0 1,0 0 0,1 0 0,-1 0 0,0 0 0,1-1-1,6 3 1,5-1 123,1-1-1,-1 0 1,0-1 0,1-1-1,-1 0 1,25-4 0,10 0 257,-34 3-286,0-2 0,-1 0 0,1 0 0,16-7-1,16-4-49,-40 12-179,-1 0 0,0-1 0,0 0 0,0 0 0,0 0 0,8-6 0,4-5-4001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54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311 709 6520,'0'0'8169,"-13"-2"-7969,-43-6-1,48 8-122,1 0 0,-1 0 0,0 1 0,1 0 0,-1 0 1,0 1-1,1 0 0,-1 0 0,1 1 0,0 0 0,0 0 1,0 1-1,0 0 0,1 0 0,-7 5 0,-9 5 160,16-10-168,1 0-1,-1 1 0,1-1 0,0 1 0,0 0 0,0 1 0,1-1 0,0 1 0,0 0 0,-6 11 0,2-1 58,2 1-1,-1 0 1,-3 18-1,8-26-66,0 0-1,1 1 0,0-1 1,0 0-1,1 1 1,0-1-1,1 0 1,0 0-1,0 1 1,5 11-1,-5-16-24,1 1 0,0-1 0,0 0 1,0 0-1,1 0 0,0-1 0,0 1 0,0-1 0,1 1 1,-1-1-1,1 0 0,0 0 0,0-1 0,0 1 0,1-1 1,-1 0-1,1 0 0,6 3 0,-7-5-5,0 0 0,0 0 0,0-1 0,0 1 0,0-1 0,0 0 0,0 0 0,0 0 0,1 0 0,-1-1 0,0 0 0,7-2 0,48-19 173,-49 18-161,15-8 67,0 0-1,-1-1 1,-1-2 0,0 0-1,-1-1 1,0-1 0,33-36-1,-40 35-7,-1 0 0,15-26 0,17-21 242,-44 62-317,0 1 0,0-1 0,0 0 1,0 1-1,-1-1 0,1 0 0,-1 0 1,1 0-1,-1 0 0,0 0 0,-1-1 1,1 1-1,0 0 0,-1 0 0,0-5 1,0 7-14,-8 24 33,2-4-57,0 0 1,2 0-1,0 0 0,1 1 1,1-1-1,1 1 0,2 25 1,-1-41 9,0 0 0,0 0 1,1 0-1,-1 0 0,1 0 0,0 0 1,1-1-1,-1 1 0,1 0 1,-1-1-1,1 1 0,0-1 1,1 1-1,-1-1 0,6 6 0,-6-7 5,1 1 0,0-1 0,0-1-1,0 1 1,0 0 0,0-1-1,0 1 1,0-1 0,1 0-1,-1 0 1,0 0 0,1-1-1,-1 1 1,1-1 0,-1 0 0,1 1-1,-1-2 1,6 0 0,-1 0 5,-1-1 1,0 1-1,0-2 1,0 1-1,0-1 1,0 0-1,0-1 0,-1 0 1,1 0-1,-1 0 1,0 0-1,-1-1 1,1 0-1,-1-1 1,9-10-1,3-7 91,-1-1 0,23-46 0,-22 39 43,-8 15 75,-11 23-16,-5 13-192,-24 89 34,-36 116-20,47-166-18,-51 99-1,56-129 77,-22 60 0,31-77-30,2-11 137,3-2-175,1 0 1,0 0-1,0 0 1,0 0-1,0 1 1,0-1-1,0 0 1,0 0-1,0 0 0,0 0 1,0 0-1,1 0 1,-1 1-1,0-1 1,1 0-1,-1 0 1,0 0-1,1 1 1,-1-1-1,1 0 0,0 0 1,10-16 81,1-4 21,1 0-1,1 2 1,18-20-1,53-62 264,-54 63-243,61-61 0,53-19 9,-136 109-135,1 0 0,-2-1-1,1-1 1,7-12 0,23-27 13,-37 47-22,15-15 10,0 1-1,32-25 1,-42 38-13,0 0-1,-1 0 1,1 0-1,0 1 1,1 0 0,-1 0-1,0 1 1,1 0-1,0 0 1,-1 1-1,1 0 1,11 0 0,-3 1-37,0 1 0,0 0 0,1 2 0,-1 0 0,30 10 0,-34-11 31,-12-7 49,-1 4-37,0 0 1,0 0 0,-1 0 0,1 0 0,0 0 0,0 0 0,-1 0-1,1 0 1,-1 0 0,1 1 0,-3-2 0,-9-1 6,0 0 1,0 2 0,0-1-1,0 2 1,-1-1-1,1 2 1,0 0 0,0 0-1,0 2 1,-22 5-1,28-6-13,1 0 0,-1 1-1,1 0 1,0 0-1,-1 0 1,2 0-1,-1 1 1,0 0 0,1 1-1,-1-1 1,1 1-1,1 0 1,-1 0 0,1 0-1,-1 1 1,2 0-1,-1 0 1,1 0 0,-1 0-1,2 0 1,-1 1-1,-2 7 1,4-10-3,0 1 0,1-1 1,-1 1-1,1-1 0,-1 1 1,1-1-1,1 1 0,-1-1 0,1 1 1,-1-1-1,1 1 0,0-1 1,1 0-1,-1 1 0,1-1 0,0 0 1,0 0-1,0 0 0,1 0 1,-1-1-1,1 1 0,0 0 0,4 2 1,-2-2 0,0 0 0,0 0 0,1-1 0,-1 1 0,1-1 0,0-1 0,0 1 0,0-1 0,0 0 0,1 0 0,-1-1 0,0 0 0,1 0 0,-1-1 0,12 0 0,-1-1 5,-1-1 0,0-1 0,0-1 0,0 0 1,0-1-1,-1-1 0,1 0 0,-2-1 1,1-1-1,14-10 0,20-16 46,64-57 1,-72 57-7,12-9-4,-20 18 5,-2-1 0,48-53 0,-46 37 2,-1-1 1,-2-1 0,-2-1 0,24-56 0,-36 68-8,7-15 37,-2-1-1,-1 0 0,14-63 0,-33 110-68,-1 1-1,0-1 0,1 1 1,-1-1-1,0 1 0,0-1 1,0 1-1,0-1 0,0 1 1,0-1-1,-1 0 1,1 1-1,0-1 0,-2-2 1,2 4-4,-1-1 0,1 1 0,0-1 0,-1 1 1,1 0-1,-1-1 0,1 1 0,-1 0 0,1-1 0,-1 1 1,1 0-1,-1 0 0,1-1 0,-1 1 0,0 0 1,1 0-1,-1 0 0,1 0 0,-1 0 0,1 0 0,-1 0 1,0 0-1,1 0 0,-1 0 0,1 0 0,-2 0 1,-2 1-1,0 1 0,0-1 0,1 1 0,-1 0 1,0 0-1,1 0 0,-1 1 0,1-1 0,-5 5 1,-7 8-8,2 0-1,0 1 1,0 0 0,2 1 0,-14 24 0,-38 98-45,50-109 28,3 0-1,0 1 1,2 0 0,1 1 0,2 0 0,-2 41 0,7-61 11,0 0 0,1-1 0,1 0 0,0 1 0,1-1 0,0 0 0,8 19 0,-9-25 8,0-1-1,1 1 1,-1 0-1,1-1 1,1 0-1,-1 1 1,0-1-1,1 0 1,0-1-1,0 1 1,0-1-1,0 0 1,1 0-1,-1 0 1,1 0-1,0-1 1,0 0-1,9 3 1,1-2 22,1-1 1,-1-1-1,1 0 1,-1-1-1,1 0 0,-1-2 1,1 0-1,-1 0 1,0-1-1,0-1 1,0-1-1,0 0 1,-1-1-1,0-1 0,0 0 1,24-17-1,-38 24-16,0 0 0,0 0-1,0 0 1,1 0 0,-1-1-1,0 1 1,0 0 0,0 0 0,0 0-1,1 0 1,-1 0 0,0-1-1,0 1 1,0 0 0,0 0 0,1 0-1,-1 0 1,0 0 0,0 0-1,0 0 1,1 0 0,-1 0-1,0 0 1,0 0 0,1 0 0,-1 0-1,0 0 1,0 0 0,0 0-1,1 0 1,-1 0 0,0 0 0,0 0-1,0 0 1,1 0 0,-1 0-1,0 1 1,0-1 0,-1 10 26,-11 19-18,10-24-1,-8 21-10,1 0 0,2 1 1,0-1-1,2 1 0,-2 40 1,6-62-6,1 1 1,0-1-1,1 1 1,0 0-1,0-1 1,0 1 0,0-1-1,1 1 1,0-1-1,0 0 1,0 0-1,1 0 1,0 0 0,3 5-1,-4-8 7,-1 0 0,0-1-1,1 1 1,-1-1 0,1 0-1,0 1 1,-1-1 0,1 0-1,0 0 1,0 0 0,0 0-1,0 0 1,0-1 0,0 1-1,0 0 1,3 0 0,-3-2 3,1 1 0,-1 0 1,1 0-1,-1-1 0,1 1 1,-1-1-1,0 0 0,1 0 1,-1 0-1,0 0 0,0 0 1,0 0-1,0 0 0,0-1 1,0 1-1,0-1 0,2-2 1,2-2 11,-1 0 1,0 0 0,0-1 0,0 0 0,-1 0 0,0 0 0,-1 0 0,1-1-1,-1 1 1,-1-1 0,1 0 0,-1 1 0,-1-1 0,1-11 0,-1 13 0,0 0 0,-1 0 1,0 0-1,-1 0 0,1-1 1,-1 1-1,0 0 0,-1 0 1,0 0-1,0 1 0,0-1 1,0 0-1,-1 1 0,0-1 1,0 1-1,0 0 0,-1 0 1,0 0-1,-4-4 1,-25-13 57,5 5-32,27 16-43,0 0 1,0 1-1,0-1 0,0 1 0,0-1 1,0 1-1,0-1 0,0 1 0,0 0 0,0-1 1,-1 1-1,-1 0 0,2 2-28,11 1-1,9 1 0,-1-2 1,1 0 0,0-1 0,0 0 0,20-4 0,-25 3 25,168-22 287,-168 17-195,0 1 0,0-2 1,-1 0-1,0 0 0,-1-1 1,1-1-1,-1 0 0,15-14 1,-2 0-12,-1-1 0,-2-1 0,0-2 1,-1 0-1,-2-1 0,24-44 1,-16 17 5,-2-1 0,29-97 1,-43 116-35,-4 18-14,-1-1 1,0-1-1,-2 1 0,0-1 0,0-23 1,-4 42-36,0 1 1,1 0 0,-1-1-1,0 1 1,0-1-1,0 1 1,0-1 0,0 1-1,0 0 1,0-1 0,0 1-1,-1-1 1,1 1-1,0-1 1,0 1 0,0 0-1,0-1 1,0 1-1,-1-1 1,1 1 0,0 0-1,0-1 1,-1 1-1,1 0 1,0-1 0,-1 1-1,1 0 1,0 0-1,-1-1 1,1 1 0,-1 0-1,-11 6-8,-10 20-29,22-26 36,-27 40-24,2 2 1,1 0-1,-24 62 0,-36 144-52,76-220 56,1 0 1,2 1-1,1 0 0,1 1 1,1 31-1,3-45 6,0 1-1,1-1 1,1-1-1,0 1 1,1 0-1,1-1 1,0 0-1,1 0 1,1 0-1,15 25 1,-19-37 15,-1 1 0,1 0-1,0-1 1,0 1 0,0-1 0,0 0 0,0 0 0,1 0-1,0-1 1,-1 1 0,1-1 0,0 0 0,0 0 0,0 0-1,1 0 1,-1-1 0,5 2 0,-4-3 2,0 0 0,0 0 0,0 0 1,0 0-1,0-1 0,0 0 0,0 0 0,0 0 0,0 0 1,-1-1-1,1 0 0,0 0 0,-1 0 0,8-6 0,10-7 23,-1-1-1,-1 0 0,-1-2 0,28-32 0,-42 44-23,-2 4 8,-1 0-1,1-1 1,-1 1 0,0-1 0,0 0 0,0 1-1,0-1 1,-1 0 0,1 0 0,-1 0-1,0 0 1,0 0 0,0 0 0,0-1-1,0 1 1,0-5 0,-1 6-9,1 0 0,0 1 0,-1-1 0,1 1 0,0-1 0,0 1 0,0-1 0,0 1 0,0 0 0,0-1 0,0 1 0,1 0 0,-1 0 0,0 0 0,1 0 0,-1 0 0,1 0 0,-1 0 0,1 1 0,-1-1 0,1 0 0,0 1-1,2-1 1,41-11 17,-42 12-18,0 0 0,0 0 0,0 1 0,0-1 0,0 1 0,0 0 0,0 0 0,-1 0 0,1 0 0,0 0 0,-1 0 0,1 1 0,-1 0 0,1-1 0,-1 1 0,0 0 0,0 0 0,0 0 0,0 0 0,0 1 0,0-1 0,0 0 0,-1 1 0,1-1 0,-1 1 0,0 0 0,0-1 0,0 1 0,0 0 0,0 0 0,0 0 0,0 5 0,0 23 0,-2-16 0,2 0 0,0 0 0,0-1 0,1 1 0,1 0 0,1-1 0,6 19 0,-9-31 0,0 0 0,1 0-1,-1-1 1,0 1 0,0 0 0,1-1-1,-1 1 1,1-1 0,-1 0 0,1 1 0,0-1-1,-1 0 1,1 0 0,0 0 0,0 0-1,0 0 1,2 0 0,0 0-1,1 0 0,-1 0 0,0-1 0,0 0 0,1 1 0,-1-2 0,8 0 0,1-1 2,0-1 0,0-1 0,0 0-1,16-8 1,17-11 92,78-53-1,-110 66-63,-8 7-19,1-2 0,-1 1-1,0-1 1,-1 0 0,6-6 0,-45 76-84,32-62 67,1-1 1,0 0 0,-1 0 0,1 1-1,0-1 1,0 1 0,1-1-1,-1 1 1,0-1 0,1 1-1,0 0 1,0-1 0,-1 1-1,1 0 1,1-1 0,-1 1-1,0 0 1,1-1 0,-1 1-1,1-1 1,0 1 0,0-1-1,0 1 1,0-1 0,2 4-1,-1-4 5,0 0-1,0 0 0,0 1 0,1-1 0,-1-1 0,1 1 1,-1 0-1,1 0 0,-1-1 0,1 0 0,0 1 0,0-1 1,0 0-1,0 0 0,-1-1 0,1 1 0,0-1 0,1 1 0,-1-1 1,6 0-1,-2-1 4,0-1 1,1 1 0,-1-1 0,0 0-1,0-1 1,0 0 0,0 0-1,0-1 1,0 1 0,-1-1-1,10-8 1,-11 8 5,0 0-1,0-1 1,-1 1 0,1-1-1,-1 0 1,0 0 0,-1 0-1,1-1 1,-1 1 0,0-1-1,0 0 1,0 0 0,-1 0-1,2-7 1,-4 11-3,0-1 0,0 1 0,0 0 0,0-1 0,0 1 0,0-1 0,-1 1 0,1 0 0,-1-1-1,1 1 1,-1 0 0,0 0 0,0-1 0,0 1 0,0 0 0,-1 0 0,1 0 0,-1 0 0,1 0 0,-1 1 0,1-1 0,-1 0 0,0 1 0,0-1 0,0 1 0,0-1 0,0 1 0,0 0 0,-3-1 0,-1-1 2,-1 0 1,0 1-1,0 0 0,-1 0 0,1 0 1,0 1-1,-1 0 0,-8 1 1,-45-4 18,58 2-25,9-2 0,10-2 0,190-19-111,-199 24 115,0 1 0,-1 0 0,1 0 0,-1 0-1,1 1 1,0 0 0,-1 0 0,1 0-1,-1 1 1,0 0 0,0 1 0,0-1-1,0 1 1,0 0 0,0 0 0,7 7-1,-12-9 0,1 0-1,-1 1 1,0-1-1,0 1 1,0-1 0,0 1-1,0 0 1,0-1-1,-1 1 1,1 0-1,0 0 1,-1 0-1,1 0 1,-1-1-1,0 1 1,0 2-1,0 37 38,0-26-45,-1-6 2,3 12-9,-2-21 12,0 1 0,0-1 0,1 1 0,-1-1 0,0 1-1,1-1 1,-1 0 0,0 1 0,1-1 0,-1 0 0,1 0 0,-1 1 0,1-1-1,-1 0 1,0 0 0,1 1 0,-1-1 0,1 0 0,-1 0 0,1 0-1,-1 0 1,1 0 0,-1 0 0,1 0 0,-1 0 0,1 0 0,-1 0-1,1 0 1,-1 0 0,1 0 0,-1 0 0,1 0 0,-1-1 0,1 1-1,-1 0 1,1 0 0,-1 0 0,0-1 0,2 0 0,112-53 110,10-4 57,-108 50-155,-13 6-13,0 1 1,1-1 0,-1 1 0,0-1-1,1 1 1,-1 0 0,7-1-1,-10 3 1,0-1 0,1 0 0,-1 0 0,0 1 0,1-1 0,-1 0 0,0 0 0,0 1 0,1-1 0,-1 0 0,0 1 0,0-1 0,1 0 0,-1 1 0,0-1 0,0 1 0,0-1 0,0 0 0,0 1 0,0-1 0,0 1-1,0-1 1,0 0 0,0 1 0,0-1 0,0 1 0,0-1 0,0 0 0,0 1 0,0-1 0,0 1 0,0-1 0,0 0 0,-1 1 0,-5 23 0,3-14 0,2-1 0,-1 0 0,1 1 0,0-1 0,1 0 0,0 1 0,1-1 0,0 0 0,0 0 0,5 15 0,-2-12 3,-4-8 0,1 0 1,0 0 0,0 0-1,1 0 1,-1 0 0,1-1-1,0 1 1,0-1 0,0 1-1,1-1 1,-1 0 0,1 0-1,-1 0 1,7 5-1,-4-4 9,1 0 0,0-1 0,0 1-1,0-1 1,0 0 0,1-1 0,-1 1-1,1-1 1,0-1 0,0 1 0,-1-1-1,1 0 1,0-1 0,0 0 0,0 0-1,0 0 1,0-1 0,0 0 0,0 0-1,-1-1 1,1 1 0,0-2 0,-1 1-1,1-1 1,-1 0 0,0 0 0,0-1-1,0 0 1,-1 0 0,1 0 0,7-8-1,-10 8-41,0 0-1,-1 0 1,1-1-1,-1 1 1,0-1-1,0 1 1,2-8-1,-1-3-3690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00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85 18487,'0'0'3438,"5"-10"-2788,-1 0-487,4-4 84,-2-1-1,7-20 1,-74 182 10,41-90-28,-21 98 0,36-129-122,2 0 1,0 1-1,2-1 0,1 1 1,1-1-1,6 37 1,-7-60-74,1 0 0,0 0 0,0 1 0,0-1 0,1-1 0,-1 1 0,1 0 0,-1 0 0,1 0 0,0-1 0,0 1 0,0-1 0,0 0 0,1 1 0,4 2 0,-3-2 17,1 0-1,-1 0 0,1-1 1,0 0-1,0 0 1,0 0-1,0-1 0,0 0 1,7 1-1,-5-1 21,1 0-1,-1-1 1,1 0-1,-1 0 1,1-1-1,-1 0 1,1 0-1,-1-1 1,0 0-1,0 0 1,0-1-1,0 0 1,11-6 0,-14 6-52,0 0 0,0-1 1,0 1-1,-1-1 0,1 0 1,-1 0-1,0 0 1,0 0-1,-1-1 0,1 1 1,-1-1-1,0 0 1,2-6-1,0-19-3594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21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14168,'0'0'3667,"-3"15"-2924,-4 23-408,-36 222 2304,39-222-2136,1 1-1,3-1 1,1 0 0,1 0 0,9 43 0,-6-64-210,1-1 1,0 0 0,2 0 0,-1 0-1,12 16 1,-6-10 150,-12-19-381,1 0 0,0-1 1,-1 1-1,1-1 0,0 1 0,0-1 0,1 1 0,-1-1 0,0 0 0,1 0 0,-1 0 1,1-1-1,0 1 0,0-1 0,-1 1 0,1-1 0,0 0 0,0 0 0,0 0 0,1 0 1,-1-1-1,0 1 0,0-1 0,4 0 0,-1 0-89,-1-1 0,0 0-1,0 0 1,0-1 0,0 1 0,0-1-1,0 0 1,-1 0 0,1-1 0,-1 1-1,1-1 1,-1 0 0,7-6 0,4-7-3690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21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14368,'0'0'4311,"5"15"-3960,-5-12-332,5 13 101,-1 1-1,0 0 0,-2 0 1,0 0-1,-1 0 0,-1 21 1,-20 85 881,0 2 120,2 50 623,17-161-1482,0 0 0,2 0 0,2 21 0,0 17 1697,-3-52-1927,0 1 1,0-1-1,0 1 1,0-1-1,0 1 1,0-1-1,0 1 0,0-1 1,1 1-1,-1-1 1,0 0-1,0 1 1,0-1-1,1 1 1,-1-1-1,0 0 0,0 1 1,1-1-1,-1 0 1,0 1-1,1-1 1,-1 0-1,0 1 1,1-1-1,-1 0 1,0 0-1,1 1 0,-1-1 1,1 0-1,-1 0 1,1 0-1,-1 0 1,1 1-1,-1-1 1,0 0-1,1 0 0,-1 0 1,1 0-1,-1 0 1,1 0-1,-1 0 1,1 0-1,0-1 1,21-5-1703,-19 4-511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22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12160,'0'0'8721,"-3"12"-7700,-7 17-504,1-6 289,2 2 0,0-1 0,-5 35 0,13-52-586,-1 0 1,1-1-1,0 1 0,0 0 1,1 0-1,4 12 0,9 16-2033,-12-27-109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22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15176,'0'0'8995,"-7"10"-8607,4-3-308,0-3-45,0 0 0,1 0 0,0 0 0,0 0-1,-2 7 1,3-9-20,1-1 0,0 1 0,-1 0 0,1-1 0,0 1 0,0-1 0,0 1 0,0-1 0,0 1 0,1 0 0,-1-1 0,0 1 0,1-1 0,-1 1 0,1-1 0,0 1 0,-1-1 0,1 0 0,0 1 0,0-1 0,0 0 0,0 1 0,0-1 0,1 1 0,25 22 319,18 16 82,-42-36-341,0-1 0,0 1 0,0 0 0,0 0 0,-1 0 0,0 0 0,0 1 0,0-1 0,3 9 0,-5-10-28,0 0-1,0 0 1,0 0-1,0 0 1,-1 0-1,1 0 1,-1 0-1,0 0 1,0 0-1,0 0 1,0-1-1,0 1 1,-1 0 0,1-1-1,-3 4 1,-1 1 35,0 0 1,0-1-1,0 1 1,-9 6-1,-7 3 229,-2 0 0,0-1 0,0-1 0,-2-1 0,-34 13 0,43-18-98,11-4-4130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23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58 8032,'0'0'18626,"-11"-2"-18319,-31-4-9,40 6-267,1 0 0,0-1-1,-1 1 1,1 0 0,0-1-1,0 1 1,-1-1 0,1 1-1,0-1 1,0 0 0,0 1-1,0-1 1,0 0 0,0 0-1,0 0 1,-2-2 0,3 3-10,0 0 1,0-1 0,-1 1-1,1 0 1,0-1 0,-1 1-1,1 0 1,0-1 0,-1 1-1,1 0 1,0 0 0,-1 0-1,1-1 1,-1 1 0,1 0-1,0 0 1,-1 0-1,1 0 1,-1 0 0,1 0-1,-1-1 1,1 1 0,-1 0-1,34-9 1027,-27 8-1156,108-18 719,-98 17-1348,0 1 0,0 0 0,-1 2 1,1 0-1,20 4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26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1049 10040,'0'0'5809,"11"-5"-5179,28-15-190,0-2-1,-2-1 0,0-2 0,-2-2 0,-1-1 0,59-63 0,-47 40 26,-2-2 0,68-108-1,-97 134-328,-1 1-1,-1-2 0,-2 0 0,0 0 0,-2-1 1,-1-1-1,-2 1 0,-1-1 0,2-31 0,-7 59-122,1-25 279,-3-50-1,1 70-205,0-1 1,0 1-1,-1 0 0,0-1 0,0 1 1,-1 0-1,1 0 0,-2 1 0,1-1 0,-1 1 1,-8-12-1,10 15-41,0 1 1,-1 0-1,1 0 1,0 0-1,-1 0 1,1 1-1,-1-1 1,1 1-1,-1-1 1,0 1-1,0 0 1,1 0-1,-1 0 1,0 0-1,0 1 1,0-1-1,0 1 1,0 0-1,0 0 1,0 0-1,0 0 1,0 0-1,0 1 1,0-1-1,0 1 1,0 0-1,0 0 1,0 0-1,0 0 1,1 0-1,-1 1 1,0-1-1,-3 4 1,-5 2 56,0 2 0,0 0 0,1 0 0,1 1 1,-18 22-1,12-12 17,0 1 1,1 1-1,0 1 0,2 0 1,1 0-1,1 1 0,1 0 1,1 1-1,2 0 0,0 0 1,1 1-1,2 0 0,0-1 0,2 1 1,3 42-1,2-32 246,14 64 1,-13-82-236,1 0 0,1-1 0,0 1 1,2-1-1,11 19 0,-17-31-71,0 0 0,1-1 0,-1 1 0,1-1-1,0 1 1,0-1 0,1 0 0,-1-1 0,10 7 0,-10-8-27,1-1 0,-1 1 1,1-1-1,-1 1 0,1-1 1,-1-1-1,1 1 0,-1-1 1,1 1-1,0-1 0,-1-1 1,1 1-1,5-1 0,7-3 41,0 0 0,0-1-1,0-1 1,-1 0 0,0-1-1,0-1 1,27-18-1,-15 6 103,-1-1-1,-1-1 0,25-28 0,-31 25 75,-16 20-132,-1 0 1,1 1 0,0-1-1,8-7 1,-10 12-112,-1-1-1,0-1 1,0 1 0,0 0 0,0 0-1,0 0 1,-1 0 0,1-1 0,0 1-1,-1 0 1,1-1 0,0 1 0,-1 0-1,0-1 1,1-1 0,-14 4-6,7 2 0,1 1 0,0 0 0,0 0 0,0 0 0,0 1 0,1-1 0,0 1 0,-7 10 0,-5 4 0,9-11 0,-7 8 0,0 1 0,-19 29 0,29-41 0,1 1 0,0 0 0,1 0 0,0 0 0,-1 0 0,2 0 0,-1 1 0,1-1 0,0 0 0,0 1 0,1-1 0,0 1 0,1 9 0,-1-15 0,0 6 0,2 1 0,-1-1 0,1 1 0,0-1 0,5 13 0,-6-19 0,0 0 0,-1 1 0,1-1 0,0 1 0,0-1 0,0 0 0,0 0 0,1 0 0,-1 0 0,0 0 0,0 0 0,1 0 0,-1 0 0,0 0 0,1 0 0,-1-1 0,1 1 0,-1-1 0,1 1 0,-1-1 0,1 1 0,0-1 0,-1 0 0,1 0 0,-1 0 0,1 0 0,0 0 0,-1 0 0,1 0 0,-1-1 0,1 1 0,0-1 0,-1 1 0,3-2 0,0 0 0,1 0 0,-1 0 0,0 0 0,0-1 0,0 0 0,0 0 0,0 0 0,0-1 0,-1 1 0,0-1 0,0 0 0,0 0 0,0 0 0,4-8 0,3-7 0,-2 0 0,8-24 0,-8 22 0,-4 7 0,0 0 0,-1 0 0,0 0 0,-1 0 0,-1-1 0,0-16 0,-2 28 0,-2 6 0,-1 7 0,2 1 0,0 0 0,1 0 0,0-1 0,0 1 0,1 0 0,1 0 0,0 0 0,1 0 0,0 0 0,5 16 0,-4-18 0,-2-3 0,1 0 0,0 0 0,0-1 0,1 1 0,0 0 0,5 7 0,-8-12 0,1 0 0,0 0 0,0-1 0,0 1 0,0 0 0,1 0 0,-1 0 0,0-1 0,0 1 0,0 0 0,1-1 0,-1 1 0,0-1 0,1 0 0,-1 1 0,0-1 0,1 0 0,-1 0 0,0 0 0,1 0 0,-1 0 0,0 0 0,1 0 0,-1 0 0,1-1 0,-1 1 0,0-1 0,0 1 0,1-1 0,-1 1 0,0-1 0,0 1 0,0-1 0,1 0 0,0-1 0,14-10 0,-1 0 0,0 0 0,-1-2 0,0 0 0,-1 0 0,-1-1 0,0-1 0,-2 0 0,1 0 0,-2-1 0,0 0 0,-1-1 0,9-30 0,-10 32 0,-6 22 0,-7 35 0,4-28 0,0-5 0,1-1 0,1 1 0,-1 0 0,1-1 0,0 1 0,1 0 0,0-1 0,0 1 0,1-1 0,0 1 0,4 10 0,-5-17 0,-1 0 0,1 0 0,0 0 0,0 0 0,0-1 0,0 1 0,0 0 0,0 0 0,0-1 0,0 1 0,0-1 0,1 1 0,-1-1 0,0 0 0,0 1 0,0-1 0,1 0 0,-1 0 0,0 0 0,0 1 0,0-1 0,1-1 0,-1 1 0,0 0 0,0 0 0,1 0 0,-1-1 0,0 1 0,0-1 0,0 1 0,0-1 0,0 1 0,1-1 0,0-1 0,9-3 0,-2-1 0,18-14 0,-18 13 0,4-4 0,0-1 0,0-1 0,-2 0 0,1 0 0,-2-1 0,0-1 0,13-24 0,-23 39 0,0 0 0,0 0 0,0-1 0,1 1 0,-1 0 0,0 0 0,0 0 0,0 0 0,0-1 0,1 1 0,-1 0 0,0 0 0,0 0 0,0 0 0,1 0 0,-1 0 0,0 0 0,0-1 0,0 1 0,1 0 0,-1 0 0,0 0 0,0 0 0,0 0 0,1 0 0,-1 0 0,0 0 0,0 0 0,1 0 0,-1 0 0,0 0 0,0 1 0,0-1 0,1 0 0,-1 0 0,0 0 0,0 0 0,0 0 0,1 0 0,-1 0 0,0 1 0,0-1 0,0 0 0,1 0 0,-1 0 0,0 0 0,0 1 0,0-1 0,0 0 0,5 11 0,-1-1 0,-1 1 0,4 14 0,-5-15 0,0 0 0,1 0 0,1-1 0,-1 1 0,7 9 0,-8-14 0,1-1 0,0 1 0,0-1 0,1 1 0,-1-1 0,1 0 0,0 0 0,5 3 0,-7-6 0,-1 0 0,1 0 0,0 0 0,0-1 0,-1 1 0,1-1 0,0 1 0,0-1 0,-1 0 0,1 0 0,0 0 0,0 0 0,0 0 0,-1 0 0,1 0 0,0 0 0,0-1 0,-1 1 0,1-1 0,0 0 0,0 1 0,-1-1 0,1 0 0,-1 0 0,1 0 0,-1 0 0,1 0 0,1-2 0,2-1 0,-1 0 0,0-1 0,0 1 0,-1-1 0,0 0 0,1 0 0,-2 0 0,4-6 0,17-47 0,-23 56 0,6-13 0,-1 0 0,-1-1 0,0 1 0,-1-1 0,0 0 0,-2 0 0,0-29 0,-5 36 0,3 9 0,1-1 0,-1 1 0,1-1 0,-1 0 0,1 1 0,0-1 0,-1 0 0,1 0 0,0 1 0,0-1 0,-1 0 0,1 0 0,0 1 0,0-1 0,0 0 0,0 0 0,0 0 0,0 1 0,0-1 0,0 0 0,0 0 0,0 1 0,1-1 0,-1 0 0,1-1 0,-1 1 0,1 1 0,0 0 0,-1-1 0,1 1 0,0-1 0,0 1 0,-1 0 0,1 0 0,0-1 0,0 1 0,0 0 0,-1 0 0,1 0 0,0 0 0,0 0 0,0 0 0,0 0 0,-1 0 0,3 1 0,19 1 0,-21-1 0,26 3 0,1 1 0,1-2 0,47 1 0,12-11 0,-84 9 850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2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14064,'0'0'11366,"14"11"-10779,14 11-314,114 98 1113,-99-76-645,58 76-1,-84-97-479,-1 2 0,-1 0 1,-1 0-1,-2 2 0,15 40 0,-23-51-171,-1 0-1,-1 0 0,0 0 1,-1 1-1,-1-1 0,0 1 1,-1-1-1,-1 0 0,-1 1 1,0-1-1,-1 0 0,-9 23 1,1-9 55,-1 1 1,-1-2-1,-2 0 1,-1-1-1,-26 33 1,-72 73-146,96-116 0,0-1 0,-1 0 0,0-2 0,-41 23 0,25-13 719,18-12-5375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47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8240,'0'0'14315,"12"7"-14085,35 18-1,-43-24-196,-1 0 1,1 0-1,-1 0 1,1 0-1,-1-1 0,1 1 1,0-1-1,-1 0 1,1 0-1,-1 0 1,1-1-1,0 1 0,3-2 1,13 0 134,42 0 268,-30 0 5,61 6 1,177 24 1259,-147-19-1060,-87-7-411,-1-1-1,48-6 0,-45 2-36,66 2-1,82 7 400,-8-10-14,-54-1-322,-68 2-154,-30 2 5,32 1 0,122 7 502,-153-7-391,42-4 0,-52 1-4,0 2 0,0 0 0,0 1 0,0 0 0,0 2 1,31 5-1,-46-6-209,-1-1 1,1 1-1,-1-1 0,0 1 1,0-1-1,1 1 1,-1 0-1,0 0 1,0-1-1,0 1 0,0 0 1,0 0-1,0 0 1,0 0-1,0 0 1,0 1-1,0-1 0,0 0 1,-1 0-1,1 0 1,0 3-1,2 8-4111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57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66 242 8840,'0'0'7550,"-8"13"-7178,-25 40-53,29-46-221,1 0 1,0 0 0,0 1 0,1-1-1,0 1 1,1-1 0,-1 1-1,1-1 1,0 13 0,0 0 82,0 2 94,1 0 1,3 24-1,1 17 243,6 104 2336,-6-163-2166,-4-4-681,0 0 0,0 0 0,1 0 0,-1 0 0,0 0 0,0 0 0,0 0 0,0 0 0,0 0 0,0 0 0,0 0 0,1 0 0,-1 0 0,0 0 0,0 0 0,0 0 0,0 0 0,0 0 0,0 0 0,0 0 0,0-1 0,0 1 0,1 0 0,-1 0 0,0 0 1,0 0-1,0 0 0,0 0 0,0 0 0,0 0 0,0-1 0,0 1 0,0 0 0,0 0 0,0 0 0,0 0 0,0 0 0,0 0 0,0 0 0,0-1 0,0 1 0,0 0 0,0 0 0,0 0 0,0 0 0,0 0 0,0 0 0,0 0 0,0-1 0,0 1 0,0 0 0,0 0 0,-1 0 1,1 0-1,0 0 0,0 0 0,0 0 0,0 0 0,0 0 0,0 0 0,0-1 0,0 1 0,0 0 0,-1 0 0,1 0 0,0 0 0,-2-7 99,-1-1 0,1 1-1,1-1 1,0 0 0,0 0 0,0-15 0,0 1 30,-4-71 981,6-98 0,0 180-1019,-1-1 6,0 0 0,2 1 0,-1-1 0,1 0 0,1 1 0,0 0 0,8-19 0,-8 24-63,0 0-1,0 1 1,0-1-1,1 1 1,0 0 0,0 0-1,0 1 1,1-1-1,0 1 1,-1 0-1,2 0 1,-1 0 0,8-3-1,-3 0-5,-9 6-17,1-1 0,0 1 0,0 0 0,1-1 1,-1 1-1,0 0 0,0 0 0,1 1 0,-1-1 0,0 0 0,1 1 0,-1-1 0,0 1 0,1 0 0,-1 0 0,1 0 0,-1 0 1,1 0-1,-1 0 0,4 2 0,1 0 10,0 0 1,0 1-1,-1 0 0,1 0 1,-1 1-1,0 0 1,0 0-1,0 0 0,-1 1 1,1 0-1,-1 0 0,0 0 1,-1 1-1,1-1 1,-1 1-1,0 0 0,0 0 1,-1 1-1,0-1 1,0 1-1,0 0 0,-1 0 1,0 0-1,-1 0 1,1 0-1,-1 0 0,-1 0 1,1 0-1,-1 1 1,-1-1-1,1 0 0,-1 0 1,-2 9-1,1-8 11,-1-1-1,0 1 1,-1 0-1,1-1 1,-1 0-1,-1 0 1,1 0-1,-1 0 1,-1-1-1,1 0 0,-1 0 1,-9 7-1,5-5 15,0-1-1,-1 0 0,1-1 1,-2-1-1,1 1 0,-1-2 0,-17 6 1,-38 10 323,61-17-199,6-3-172,0 0 1,0 0 0,-1 0 0,1 0-1,0 0 1,0 1 0,0-1 0,0 0-1,0 0 1,-1 0 0,1 0 0,0 0-1,0 0 1,0 0 0,0 0 0,-1 0-1,1 0 1,0 0 0,0 0 0,0 0-1,-1 0 1,1 0 0,0 0 0,0 0 0,0 0-1,0 0 1,-1 0 0,1 0 0,0 0-1,0-1 1,0 1 0,0 0 0,0 0-1,-1 0 1,1 0 0,0 0 0,0 0-1,0 0 1,0-1 0,0 1 0,-1 0-1,9 3 40,1 0-1,-1-1 1,0 0-1,1 0 0,-1-1 1,15 1-1,26 4-61,-43-5 9,0 1 1,-1-1-1,1 1 1,0 0 0,-1 1-1,0-1 1,0 1-1,0 0 1,0 1 0,0-1-1,0 1 1,-1-1-1,0 2 1,1-1-1,4 7 1,-6-8 5,0 1-1,-1-1 1,1 1 0,-1 0 0,0 0-1,0 0 1,0 1 0,0-1-1,-1 0 1,1 1 0,-1-1 0,-1 0-1,1 1 1,0 0 0,-1-1-1,0 1 1,0-1 0,0 1 0,-1-1-1,-1 7 1,1-2 22,0 0 1,-1 0-1,0 0 1,0 0-1,-1-1 1,0 1-1,-1-1 0,1 0 1,-2 0-1,1 0 1,-1 0-1,0-1 0,-1 0 1,0 0-1,0 0 1,-1-1-1,1 1 1,-9 4-1,8-5 32,-1 0 0,0-1 1,0 0-1,0 0 0,-1-1 0,0 0 1,1-1-1,-1 1 0,-1-2 0,1 1 0,-17 1 1,22-6 11,8-4 23,12-6 58,-12 9-132,16-10-13,1 0 0,0 2 0,39-15 0,28-15 0,-72 32 0,0 0 0,0 2 0,20-7 0,-24 8 0,1 0 0,-1-1 0,0 0 0,0-1 0,-1-1 0,19-18 0,-21 19 0,-4 4 0,0 0 0,-1-1 0,0 1 0,1-1 0,-1 0 0,3-6 0,14-17 0,8-2 0,-23 22 0,-2 8 0,-2 14 0,-2-4 0,1 1 0,-2 0 0,1 1 0,-2-1 0,-4 20 0,4-20 0,0-1 0,0 1 0,1 0 0,0 0 0,1 0 0,1 12 0,0-14 0,-1-6 0,1-1 0,-1 1 0,1 0 0,-1 0 0,1 0 0,0-1 0,0 1 0,2 3 0,-3-5 0,1-1 0,0 1 0,0 0 0,-1-1 0,1 1 0,0-1 0,0 1 0,0-1 0,-1 1 0,1-1 0,0 1 0,0-1 0,0 0 0,0 0 0,0 1 0,0-1 0,0 0 0,0 0 0,0 0 0,0 0 0,0 0 0,0 0 0,0 0 0,0-1 0,0 1 0,0 0 0,0 0 0,-1-1 0,1 1 0,1-1 0,5-2 0,-1 1 0,0-1 0,0-1 0,0 1 0,0-1 0,-1 0 0,1 0 0,-1 0 0,6-8 0,4-5 0,19-30 0,7-7 0,-37 49 0,8-7 0,-8 14 0,-4 11 0,-2 10 0,0-14 0,1 0 0,0 0 0,1 0 0,0 0 0,0 0 0,1 0 0,0 0 0,1 0 0,0 0 0,5 14 0,-6-21 0,0 0 0,1-1 0,-1 1 0,0-1 0,1 1 0,-1-1 0,1 0 0,-1 1 0,1-1 0,0 0 0,-1 0 0,1 0 0,0 0 0,0 0 0,0-1 0,0 1 0,0-1 0,0 1 0,0-1 0,0 0 0,0 1 0,0-1 0,0 0 0,0 0 0,3-1 0,2 1 0,-1-1 0,1 0 0,0 0 0,0-1 0,-1 0 0,11-4 0,-6 0 0,-1 0 0,1-1 0,-2 0 0,1-1 0,-1 0 0,0 0 0,0-1 0,-1 0 0,8-11 0,8-15 0,24-46 0,-47 80 0,95-186 0,-78 146 0,-3-1 0,18-72 0,-27 88 0,0 1 0,-1 1 0,-2-1 0,2-30 0,-9 42 0,-9 47 0,5-6 0,2 1 0,-5 53 0,5 64 0,6-143 0,1 46 0,12 84 0,-3-91 0,-7-31 0,0-1 0,-1 0 0,0 1 0,0 14 0,1-19 996,0 0-5977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2:58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14568,'0'0'5527,"14"1"-5021,205 27 1928,-76-12 517,-137-16-2757,-1 1 1,0-2-1,0 1 0,1-1 1,-1 0-1,0 0 0,10-3 1,1-5-3627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00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17983,'0'0'5608,"13"5"-5230,11 2-276,-1-2 0,1 0 1,1-1-1,-1-2 1,30 0-1,-44-2-81,74-3 294,132-22 0,-199 22-289,11-3-33,0 2 0,47-3 0,1 5-260,-49 0 29,1 1 0,0 1 0,50 8 1,-78-8 225,1 0 0,-1 0 0,1 0 0,-1 0 0,1 0 0,0 1 0,-1-1 1,1 0-1,-1 0 0,1 1 0,-1-1 0,1 0 0,-1 1 0,1-1 0,-1 0 0,0 1 1,1-1-1,-1 1 0,0-1 0,1 1 0,-1-1 0,0 1 0,1-1 0,-1 1 1,0-1-1,0 1 0,0-1 0,1 1 0,-1 0 0,0-1 0,0 1 0,0-1 0,0 1 1,0 0-1,0-1 0,0 1 0,0-1 0,0 1 0,0-1 0,-1 1 0,1 0 1,0-1-1,0 1 0,-1-1 0,1 1 0,0-1 0,0 1 0,-1-1 0,1 1 0,-1-1 1,-23 33-187,16-24 131,-12 21-127,-22 42 0,-6 10 15,38-69-70,15-26 268,11-18-2995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3:17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8432,'0'0'14765,"-9"12"-14464,-25 42 0,29-45-194,1 0-1,0 0 0,1 1 1,0-1-1,1 1 0,-1 0 1,2 0-1,0 0 0,0-1 1,1 16-1,-2 13 319,-5 72 1601,7-100-1276,-1-11-261,0-1-430,1-26-163,-4-3-587,2 21-2637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3:17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14464,'0'0'2327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3:18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365 123 11048,'0'0'4393,"-12"-13"-3666,-41-38-29,46 45-513,0 0 0,-1 1-1,1 0 1,-1 0 0,0 1 0,-1 0-1,1 0 1,-1 1 0,-17-5 0,8 5 266,-1 0 1,0 2-1,-22 0 0,38 1-359,-1 1-1,1-1 0,-1 1 0,1 0 1,0 0-1,-1 0 0,1 0 0,0 1 1,0-1-1,-1 1 0,1 0 0,1 0 1,-1 0-1,0 0 0,0 0 0,1 1 1,-1-1-1,1 1 0,0 0 0,0 0 1,0 0-1,0 0 0,0 0 0,1 0 1,-3 6-1,-2 7 239,1 0 0,0 1 0,-4 30 0,8-43-293,-2 21 248,0 1 0,2-1 1,1 1-1,4 27 1,20 103 1014,-4-33-426,-5-15 438,-12-82-492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3:18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14672,'0'0'3289,"12"4"-2572,50 12 871,92 14 0,-125-27-961,1-2 0,0 0 0,31-5-1,-48 3-1541,0-1-1,19-7 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3:19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11256,'0'0'6001,"3"-11"-5300,9-33-69,-14 71 3333,1 104-2511,0-69-497,0-43-449,3 29 0,5 2 2424,16-101-2358,-4-17-309,-14 46-115,1 0 1,1 0 0,0 0-1,2 1 1,11-20-1,-2 24 201,-18 17-346,1-1 1,-1 1-1,1-1 1,-1 1-1,1 0 1,-1-1 0,1 1-1,0 0 1,-1 0-1,1-1 1,0 1-1,-1 0 1,1 0-1,0 0 1,-1 0-1,1 0 1,0 0-1,-1 0 1,1 0-1,0 0 1,-1 0-1,1 0 1,-1 0-1,1 1 1,0-1-1,-1 0 1,1 0-1,0 1 1,-1-1-1,1 0 1,0 1-1,5 9 34,0 0-1,0 0 1,-1 0-1,0 1 1,-1-1-1,0 1 1,2 14-1,4 8 117,37 114 958,-44-139-1113,-2-3 0,1-1 0,-1 1 0,1-1 0,0 0 0,0 0 0,0 0 0,1 0 0,0 0 0,-1-1 0,1 1 0,1-1 0,-1 1 0,7 4 0,-9-8 0,0 0 0,0-1 0,0 1 0,0 0 0,0 0 0,0-1 0,0 1 0,0-1 0,0 1 0,0-1 0,0 0 0,0 1 0,0-1 0,0 0 0,0 1 0,0-1 0,-1 0 0,1 0 0,1-1 0,74-69-342,-58 56-3376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3:20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0 8240,'0'0'9439,"-14"8"-8835,-3 1-404,-7 5 321,-37 26 0,11-5 889,-1-2 1,-71 33 0,95-51-681,22-12-321,1 0 0,-1 0 0,0-1-1,1 1 1,-1-1 0,0 0 0,0-1 0,0 1 0,-1-1 0,-6 1-1,26 5 2074,6-3-2373,0 1 0,-1 2 0,1-1 1,-1 2-1,-1 1 0,30 18 0,-1 4 156,52 44-1,-81-56-264,-15-15 0,0 0 0,1-1 0,-1 1 0,1-1 0,4 3 0,-6-5 0,-1 0 0,0-1 0,1 1 0,-1 0 0,1-1 0,-1 0 0,0 1 0,1-1 0,-1 0 0,1 0 0,-1 1 0,1-1 0,-1-1 0,1 1 0,-1 0 0,1 0 0,-1 0 0,1-1 0,-1 1 0,1-1 0,1 0 0,20-8 836,0-1-1648,-11 5-3248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3:21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11448,'0'0'7241,"1"14"-6569,0 42 366,-11 95 1,8-139-911,-10 55 1063,4 1-1,3 0 1,3 75 0,4-131-909,0 0 1,0-1-1,7 19 1,-5-19 142,-1 1-1,0 0 1,2 14 0,-5-25-394,0-1 1,0 1-1,0 0 1,1 0-1,-1-1 1,0 1-1,1 0 1,-1-1-1,0 1 1,1 0-1,-1-1 1,1 1-1,-1-1 1,1 1-1,-1-1 1,1 1-1,0-1 1,-1 1-1,1-1 1,0 1-1,-1-1 1,1 0-1,0 0 1,-1 1-1,1-1 1,0 0-1,-1 0 1,1 0-1,0 0 1,0 1-1,0-1 1,0 0-1,9-2-3805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3:23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1030 8936,'0'0'6508,"12"-1"-6066,-5 0-366,3-1 25,-1 1-1,0-1 1,0 0-1,1-1 1,-2 0 0,18-9-1,0-3 125,0-2-1,-1-1 1,-1-1 0,-1-1-1,0-1 1,-2-1 0,0 0-1,-2-2 1,-1-1 0,0 0-1,24-49 1,-14 19 113,-4 9 127,-1-1 0,-2-1-1,14-52 1,-33 89-144,0 1 0,-1 0-1,-1-21 1,-1 44-8,-2-1 1,-6 22-1,-1 2-196,2-5-46,-21 102 241,26-109-235,0-1 1,2 1 0,2 44 0,2-34 44,2 0 0,11 41 0,-16-74-111,0 0-1,0 1 0,1-1 0,-1 0 1,0 0-1,1 1 0,-1-1 1,1 0-1,0 0 0,-1 0 0,1 0 1,0 0-1,-1 1 0,1-2 0,0 1 1,0 0-1,0 0 0,0 0 1,0 0-1,0 0 0,0-1 0,0 1 1,0 0-1,1-1 0,-1 1 1,0-1-1,0 0 0,1 1 0,-1-1 1,0 0-1,0 0 0,1 1 1,-1-1-1,0 0 0,1 0 0,1-1 1,1 0 15,0-1 0,0 0 1,0 0-1,0 0 1,0 0-1,-1 0 0,1-1 1,-1 1-1,0-1 0,4-4 1,16-19 72,-1 0 0,-1-2 0,-2 0 0,0-2 1,-2 0-1,-2-1 0,20-52 0,59-240 566,-90 306-624,10-46 271,8-85 1,-22 145-284,1 0 0,-1 0 1,-1 1-1,1-1 0,0 0 0,-1 0 1,1 1-1,-1-1 0,0 0 0,-2-4 1,-2-6 333,5 13-353,0 0-1,0 0 0,0 0 1,0 0-1,0 0 1,0 0-1,0-1 0,0 1 1,-1 0-1,1 0 1,0 0-1,0 0 1,0 0-1,0 0 0,0 0 1,0 0-1,0 0 1,0 0-1,0 0 0,-1 0 1,1 0-1,0 0 1,0 0-1,0 0 0,0 0 1,0 0-1,0 0 1,0 0-1,0 0 1,-1 0-1,1 0 0,0 0 1,0 0-1,0 0 1,0 0-1,0 0 0,0 0 1,0 0-1,0 0 1,-1 0-1,1 0 1,0 1-1,0-1 0,0 0 1,0 0-1,0 0 1,0 0-1,0 0 0,0 0 1,0 0-1,0 0 1,0 0-1,0 0 0,0 1 1,0-1-1,0 0 1,0 0-1,0 0 1,0 0-1,-8 13 222,-5 16-70,-11 35 255,2 1-1,4 0 0,-14 91 1,18-79 53,4-30 130,-3 61-1,2-34-563,10-73-35,1-1 0,0 0 0,0 0 0,0 0 0,0 0 0,0 1 0,0-1 0,0 0 0,0 0 0,0 0 0,0 0 0,0 1 0,0-1 0,0 0 0,0 0 0,0 0 0,0 0 0,0 1 0,0-1 0,0 0 0,0 0 0,0 0 0,0 0 0,0 1 0,0-1 0,0 0 0,0 0 0,0 0 0,0 0 0,1 0 0,-1 1 0,0-1 0,0 0 0,0 0 0,0 0 0,0 0 0,0 0 0,1 0 0,-1 0 0,0 0 0,0 1 0,0-1 0,0 0 0,1 0 0,-1 0 0,0 0 0,0 0 0,0 0 0,0 0 0,1 0 0,6-7 0,-4 3 0,27-27 0,-24 24 0,0 0 0,1 0 0,0 1 0,9-7 0,-15 12 0,0 0 0,1 1 0,-1-1 0,1 0 0,-1 1 0,1-1 0,-1 1 0,1 0 0,-1 0 0,1-1 0,0 1 0,-1 0 0,1 0 0,-1 0 0,1 1 0,-1-1 0,1 0 0,0 0 0,-1 1 0,1-1 0,-1 1 0,1 0 0,-1-1 0,0 1 0,1 0 0,1 1 0,3 3 0,1 0 0,-1 1 0,11 11 0,-5-4 0,-2-4 0,0 0 0,1 0 0,0-1 0,0 0 0,0 0 0,16 6 0,-23-13 0,-1 1 0,1-1 0,-1 0 0,1 0 0,0 0 0,0-1 0,-1 1 0,1-1 0,0 0 0,0 0 0,-1 0 0,1 0 0,0-1 0,0 0 0,-1 1 0,1-1 0,0-1 0,-1 1 0,1-1 0,-1 1 0,1-1 0,-1 0 0,0 0 0,0 0 0,0-1 0,0 1 0,3-4 0,1-2 0,0-1 0,-1 1 0,0-1 0,-1-1 0,0 1 0,0-1 0,-1 0 0,0 0 0,0 0 0,-2 0 0,3-12 0,-5 22 0,0-1 0,1 1 0,-1 0 0,0 0 0,0-1 0,0 1 0,0 0 0,0-1 0,0 1 0,1 0 0,-1-1 0,0 1 0,0 0 0,0-1 0,0 1 0,0 0 0,0-1 0,-1 1 0,1 0 0,0-1 0,0 1 0,0 0 0,0 0 0,0-1 0,0 1 0,0 0 0,-1-1 0,1 1 0,0 0 0,0 0 0,0-1 0,-1 1 0,1 0 0,0 0 0,0-1 0,-1 1 0,1 0 0,0 0 0,0 0 0,-1 0 0,1 0 0,0-1 0,-1 1 0,0 0 0,0 1 0,1-1 0,-1 0 0,0 1 0,0-1 0,1 0 0,-1 1 0,1-1 0,-1 1 0,0-1 0,1 1 0,-1-1 0,1 1 0,-1 0 0,1-1 0,-1 1 0,1 0 0,-1 0 0,-5 10 0,1 1 0,0 0 0,0 0 0,1 0 0,1 1 0,-4 18 0,6-23 0,0 0 0,1 0 0,0 0 0,0 0 0,1 0 0,0 0 0,0-1 0,1 1 0,0 0 0,1-1 0,5 13 0,-8-18 0,1 0 0,0-1 0,0 1 0,0-1 0,0 1 0,0-1 0,0 1 0,0-1 0,1 0 0,-1 1 0,1-1 0,-1 0 0,1 0 0,-1 0 0,1 0 0,-1 0 0,1-1 0,0 1 0,-1 0 0,1-1 0,2 1 0,-1-1 0,0 0 0,0 0 0,0 0 0,0 0 0,0-1 0,0 1 0,-1-1 0,1 0 0,0 0 0,0 0 0,-1 0 0,4-2 0,2-2 0,0-1 0,0 0 0,-1 0 0,1 0 0,-1-1 0,-1 0 0,7-8 0,-2-1 0,-8 11 0,0-1 0,1 1 0,0 0 0,0 0 0,0 0 0,1 0 0,0 1 0,0 0 0,0 0 0,9-6 0,-14 10 0,1 0 0,-1 0 0,1 0 0,-1 0 0,1 0 0,0 0 0,-1 0 0,1 0 0,-1 0 0,1 1 0,-1-1 0,1 0 0,-1 0 0,1 0 0,-1 1 0,1-1 0,-1 0 0,1 0 0,-1 1 0,1-1 0,-1 0 0,0 1 0,1-1 0,-1 1 0,0-1 0,1 1 0,-1-1 0,0 0 0,1 1 0,-1-1 0,0 1 0,1 0 0,6 19 0,-7-20 0,4 16 0,3 29 0,-6-33 0,0-1 0,1 0 0,0 0 0,1-1 0,7 19 0,-9-29 0,-1 0 0,0 1 0,1-1 0,-1 0 0,1 0 0,-1 1 0,1-1 0,-1 0 0,1 0 0,-1 0 0,1 0 0,0 0 0,-1 0 0,1 1 0,-1-1 0,1 0 0,-1-1 0,1 1 0,-1 0 0,1 0 0,-1 0 0,1 0 0,-1 0 0,1 0 0,-1-1 0,1 1 0,-1 0 0,1 0 0,-1-1 0,1 1 0,-1 0 0,1-1 0,-1 1 0,0-1 0,1 1 0,-1 0 0,0-1 0,1 1 0,-1-1 0,19-18 0,-19 18 0,37-50 0,-28 37 0,1 1 0,0 0 0,14-15 0,7-8 0,-26 61 0,-9 35 0,-3-1 0,-23 95 0,24-128 0,-7 36 0,-29 82 0,35-127 0,0 0 0,0-1 0,-2 0 0,0 0 0,0-1 0,-2 0 0,0-1 0,-1 0 0,-19 18 0,30-31 0,0 1 0,-1-1 0,1 0 0,-1 0 0,1 0 0,-1 0 0,1 0 0,-1 0 0,0 0 0,1 0 0,-1-1 0,0 1 0,0-1 0,0 1 0,1-1 0,-1 0 0,0 1 0,0-1 0,0 0 0,0 0 0,0-1 0,1 1 0,-1 0 0,0 0 0,0-1 0,0 0 0,1 1 0,-4-2 0,2-1 0,-1 1 0,1-1 0,0 0 0,0-1 0,0 1 0,0 0 0,1-1 0,-1 1 0,1-1 0,0 0 0,-2-5 0,-2-3 0,0-1 0,2 0 0,-1-1 0,2 1 0,0-1 0,0 1 0,0-26 0,2 30 0,2 1 0,-1-1 0,1 0 0,1 1 0,-1-1 0,1 1 0,1 0 0,0-1 0,0 1 0,0 1 0,1-1 0,0 0 0,1 1 0,5-8 0,-2 6 0,0-1 0,1 2 0,0-1 0,1 1 0,-1 1 0,2 0 0,-1 0 0,1 1 0,0 0 0,0 1 0,0 0 0,22-5 0,-4 3 0,-1 1 0,1 1 0,1 2 0,52 0 0,-70 2 848,-14-4-1785,-3-1-2943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3:24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16479,'0'0'2480,"74"-6"-1704,-13 4 8,5-2-88,5-4 16,-5-6 24,-3 6 8,-3 2-200,-15 2-8,-5 2-168,-10-2 0,-12 2-224,-10-2 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3:26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1 904 11656,'0'0'7521,"10"-12"-6943,15-18 6,-2-1-1,39-66 1,-30 25 532,-3-2 0,24-93 0,-50 156-1035,1 0 120,-1 0 0,0-1-1,0 1 1,-2 0 0,1-1 0,-1 0-1,-1 1 1,0-1 0,-1 1-1,-2-15 1,0 18 776,1 17-55,0 8-669,-18 57 349,11-44-322,2 2-1,-7 47 0,4 140 823,11-167-795,2 0 1,12 61-1,-15-111-307,0 0 0,0-1 0,1 1 0,-1 0 0,0-1 0,1 1 0,-1-1 0,1 1 0,0 0 0,0-1 0,0 0 0,-1 1 0,1-1 0,0 1 0,1-1 0,-1 0 0,0 0 0,0 0 0,0 1 0,1-1 0,-1-1 0,1 1 0,-1 0 0,1 0 0,-1 0 0,1-1 0,-1 1 0,1-1 0,0 1 0,-1-1 0,1 0 0,0 1 0,2-1 0,0-1 0,-1 1 0,1-1 0,0 0 0,-1 0 0,1-1 0,-1 1 0,1-1 0,-1 1 0,1-1 0,-1 0 0,0 0 0,0-1 0,0 1 0,0-1 0,2-2 0,12-16 0,-1 0 0,-1 0 0,-1-2 0,-1 0 0,-1 0 0,-1-1 0,12-39 0,-17 35 0,3-7 0,-9 34 0,0 1 0,0 0 0,0 0 0,1 0 0,-1-1 0,0 1 0,0 0 0,0 0 0,0 0 0,0-1 0,1 1 0,-1 0 0,0 0 0,0 0 0,0 0 0,0-1 0,1 1 0,-1 0 0,0 0 0,0 0 0,0 0 0,1 0 0,-1 0 0,0 0 0,0 0 0,1 0 0,-1 0 0,0 0 0,0 0 0,0 0 0,1 0 0,-1 0 0,0 0 0,0 0 0,1 0 0,-1 0 0,0 0 0,0 0 0,0 0 0,1 0 0,-1 0 0,0 0 0,0 1 0,0-1 0,1 0 0,-1 0 0,0 0 0,0 0 0,0 0 0,0 1 0,1-1 0,-1 0 0,0 1 0,10 13 0,-7-9 0,12 13 0,1-1 0,1 0 0,1-1 0,0-1 0,1-1 0,1 0 0,0-1 0,23 10 0,-38-21 0,0 1 0,0-1 0,1 0 0,-1-1 0,0 1 0,1-1 0,-1 0 0,1-1 0,-1 1 0,1-1 0,0 0 0,-1 0 0,1-1 0,-1 0 0,1 0 0,-1 0 0,1 0 0,-1-1 0,0 0 0,0 0 0,0-1 0,0 1 0,0-1 0,0 0 0,-1 0 0,1-1 0,-1 1 0,0-1 0,0 0 0,0 0 0,-1-1 0,1 1 0,4-10 0,-4 8 0,-1 0 0,0 0 0,-1 0 0,0 0 0,0 0 0,0-1 0,-1 1 0,1-1 0,-2 1 0,1-1 0,-1 1 0,0-1 0,0 1 0,-1-1 0,1 0 0,-2 1 0,1 0 0,-1-1 0,0 1 0,0 0 0,0 0 0,-1 0 0,0 0 0,-1 0 0,-4-6 0,7 11 0,0 0 0,0 0 0,0 0 0,0-1 0,0 1 0,0 1 0,-1-1 0,1 0 0,0 0 0,-1 0 0,1 1 0,-1-1 0,1 1 0,-1-1 0,1 1 0,-1-1 0,1 1 0,-1 0 0,1 0 0,-1 0 0,0 0 0,1 0 0,-1 0 0,1 0 0,-1 0 0,1 1 0,-1-1 0,1 1 0,-1-1 0,-1 2 0,0-1 0,0 1 0,0 0 0,0 0 0,0 0 0,1 0 0,-1 0 0,1 1 0,-1-1 0,1 1 0,0 0 0,0-1 0,0 1 0,-2 4 0,0 2 0,1-1 0,0 1 0,0 0 0,1 0 0,0 0 0,1 0 0,0 0 0,0 1 0,1-1 0,1 14 0,0-10 0,1 1 0,1-1 0,0 0 0,1 0 0,1 0 0,9 20 0,-13-30 0,1 0 0,-1 0 0,1 0 0,0 0 0,-1 0 0,2 0 0,-1 0 0,0-1 0,0 1 0,1-1 0,0 0 0,-1 0 0,1 0 0,0 0 0,0 0 0,0 0 0,0-1 0,0 1 0,0-1 0,1 0 0,-1 0 0,0 0 0,1-1 0,-1 1 0,0-1 0,1 0 0,-1 0 0,1 0 0,-1 0 0,1-1 0,-1 1 0,0-1 0,1 0 0,-1 0 0,0 0 0,0 0 0,0 0 0,6-4 0,19-12 0,0 0 0,-2-2 0,37-33 0,-24 19 0,-29 24 0,-5 5 0,0-1 0,0 1 0,0 0 0,1 1 0,11-7 0,-16 10 0,0-1 0,1 1 0,-1 0 0,0 0 0,0-1 0,1 1 0,-1 0 0,0 0 0,0 0 0,1 0 0,-1 0 0,0 1 0,0-1 0,1 0 0,-1 0 0,0 1 0,0-1 0,0 1 0,1-1 0,-1 1 0,0 0 0,0-1 0,0 1 0,0 0 0,0 0 0,0 0 0,0 0 0,0 0 0,-1 0 0,1 0 0,0 0 0,-1 0 0,1 0 0,0 0 0,-1 0 0,1 0 0,-1 2 0,5 10 0,-1 1 0,0-1 0,-1 1 0,2 24 0,0-4 0,-5-34 0,0 1 0,0-1 0,0 0 0,0 0 0,0 0 0,1 0 0,-1 1 0,0-1 0,0 0 0,0 0 0,0 0 0,0 0 0,0 0 0,1 1 0,-1-1 0,0 0 0,0 0 0,0 0 0,0 0 0,0 0 0,1 0 0,-1 0 0,0 0 0,0 0 0,0 0 0,1 1 0,-1-1 0,0 0 0,0 0 0,0 0 0,1 0 0,-1 0 0,0 0 0,0 0 0,0-1 0,1 1 0,-1 0 0,0 0 0,0 0 0,0 0 0,0 0 0,1 0 0,-1 0 0,0 0 0,0 0 0,0 0 0,0-1 0,0 1 0,1 0 0,-1 0 0,0 0 0,0 0 0,0-1 0,0 1 0,17-15 0,13-24 0,-14 15 0,20-29 0,-32 48 0,0 1 0,0-1 0,0 1 0,0 0 0,1 1 0,0-1 0,0 1 0,6-4 0,-10 6 0,1 1 0,-1-1 0,1 1 0,-1 0 0,0-1 0,1 1 0,-1 0 0,1 0 0,-1 0 0,1 0 0,-1 0 0,0 0 0,1 0 0,-1 1 0,1-1 0,-1 0 0,0 1 0,1-1 0,-1 1 0,0 0 0,1-1 0,-1 1 0,0 0 0,0 0 0,0 0 0,1-1 0,-1 1 0,0 1 0,1 0 0,3 5 0,0-1 0,-1 1 0,0 0 0,4 9 0,-1-2 0,-3-9 0,0 0 0,-1 0 0,2 0 0,-1 0 0,0 0 0,1-1 0,0 0 0,0 0 0,0 0 0,1-1 0,-1 0 0,1 0 0,0 0 0,0 0 0,0-1 0,0 0 0,0-1 0,0 1 0,1-1 0,-1 0 0,1-1 0,-1 0 0,0 0 0,1 0 0,-1 0 0,1-1 0,11-3 0,11-8 0,-1-2 0,0 0 0,-1-2 0,33-25 0,-13 0 0,2-3 0,-38 34 0,-11 7 0,-8 7 0,-20 16 0,0 1 0,-43 42 0,59-51 0,1 0 0,0 2 0,1-1 0,0 1 0,1 1 0,1-1 0,-12 29 0,18-36 0,0 0 0,0 0 0,1 0 0,0 0 0,0 0 0,1 1 0,0 13 0,0-18 0,1 0 0,-1 0 0,1 0 0,-1 0 0,1 0 0,0-1 0,0 1 0,1 0 0,-1 0 0,0-1 0,1 1 0,0-1 0,-1 1 0,1-1 0,0 0 0,0 0 0,0 1 0,1-1 0,-1-1 0,0 1 0,5 2 0,-5-3 0,-1-1 0,1 1 0,0-1 0,-1 1 0,1-1 0,0 0 0,0 0 0,-1 0 0,1 0 0,0 0 0,0 0 0,-1 0 0,1-1 0,0 1 0,-1-1 0,1 1 0,0-1 0,-1 0 0,4-1 0,29-22 0,-29 20 0,8-8 0,0 0 0,-1-1 0,-1-1 0,0 0 0,0 0 0,-2-1 0,0 0 0,0 0 0,5-18 0,6-16 0,21-90 0,-30 90 0,-3 0 0,-1 0 0,-1-69 0,-15-148 0,9 254 0,-1-8 0,2 14 0,-1 0 0,-1 0 0,1 0 0,-1 0 0,0 0 0,0 0 0,0 1 0,-1-1 0,-3-8 0,4 13 0,1 1 0,0 0 0,0 0 0,0-1 0,-1 1 0,1 0 0,0 0 0,0 0 0,-1 0 0,1-1 0,0 1 0,0 0 0,-1 0 0,1 0 0,0 0 0,0 0 0,-1 0 0,1 0 0,0 0 0,-1 0 0,1 0 0,0 0 0,-1 0 0,1 0 0,0 0 0,0 0 0,-1 0 0,1 0 0,0 0 0,-1 0 0,1 0 0,0 0 0,0 0 0,-1 1 0,1-1 0,0 0 0,0 0 0,-1 0 0,1 1 0,0-1 0,0 0 0,0 0 0,-1 0 0,1 1 0,0-1 0,0 0 0,0 1 0,-11 14 0,3 1 0,0 1 0,1 0 0,1 0 0,-7 36 0,-6 75 0,13-61 0,4 119 0,4-160 0,1 0 0,1 0 0,1 0 0,1 0 0,1-1 0,2 0 0,19 40 0,-24-57 0,0 0 0,1-1 0,-1 1 0,2-1 0,-1 0 0,1-1 0,0 0 0,7 7 0,-11-12 0,-1 0 0,0-1 0,1 1 0,-1-1 0,0 1 0,1-1 0,-1 0 0,0 1 0,1-1 0,-1 0 0,1 0 0,-1 0 0,0 0 0,1 0 0,-1 0 0,1 0 0,-1-1 0,0 1 0,1-1 0,-1 1 0,0-1 0,1 1 0,-1-1 0,0 0 0,0 1 0,1-1 0,-1 0 0,0 0 0,0 0 0,0 0 0,1-1 0,3-4 0,0 0 0,0 0 0,-1-1 0,5-9 0,-4 8 0,10-19-3935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00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14672,'0'0'4775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3:2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46 8336,'0'0'3145,"11"1"-2714,36 3-21,-26-6 223,-14-7 1409,-14 10-281,-7 7-1428,0 0-1,1 0 1,0 1 0,0 1-1,1 0 1,-15 17 0,18-19-158,3-2-65,-28 25 1080,-46 57-1,76-80-976,0-1 1,0 1-1,0 0 0,1 0 0,0 0 0,1 1 0,0-1 0,0 1 0,1-1 0,0 1 0,1 9 1,0-16-159,0 0 0,1 0 0,-1-1 0,1 1 1,0 0-1,0 0 0,0 0 0,0-1 0,0 1 0,0 0 1,0-1-1,0 1 0,1-1 0,-1 1 0,0-1 1,1 0-1,0 1 0,-1-1 0,1 0 0,0 0 0,-1 0 1,1 0-1,0-1 0,0 1 0,2 0 0,1 1 78,0 0-1,0-1 1,0 1-1,1-1 0,-1 0 1,0-1-1,1 0 1,5 0-1,-6-1-38,0 0 1,0 0-1,-1-1 0,1 0 0,-1 0 1,1 0-1,-1 0 0,0-1 1,0 0-1,0 0 0,0 0 0,0 0 1,-1-1-1,1 1 0,-1-1 0,0 0 1,0 0-1,4-8 0,1-3 164,0 1-1,-1-1 1,-1 0-1,6-24 1,-10 30-137,5-13 379,-1-2 1,-1 1-1,2-42 0,-11 41-53,0 19-318,-1 16-82,3 0-47,0 0 0,1-1 0,0 1 0,1 0 0,0 0 0,1 0 0,0-1 0,3 14 0,3 2 0,1-1 0,13 30 0,-19-51 0,0 0 0,-1 0 0,2 0 0,-1-1 0,0 1 0,1 0 0,-1-1 0,1 0 0,0 0 0,0 0 0,1 0 0,-1 0 0,1-1 0,-1 1 0,1-1 0,0 0 0,0 0 0,7 2 0,-8-3 0,1 0 0,0-1 0,0 1 0,0-1 0,-1 0 0,1 0 0,0-1 0,0 1 0,0-1 0,-1 0 0,1 0 0,0 0 0,-1 0 0,1 0 0,-1-1 0,1 0 0,-1 0 0,0 0 0,0 0 0,0 0 0,0-1 0,3-3 0,62-68 0,-40 41 0,-16 17 0,0 0 0,-1-1 0,16-35 0,-23 44 0,2 0 0,-3 11 0,-2 17 0,-1-15 0,-1 55 0,-1-18 0,9 81 0,-5-104 0,6 32 0,-8-49 0,1 1 0,0 0 0,0-1 0,0 1 0,0 0 0,0-1 0,0 1 0,1-1 0,0 1 0,-1-1 0,1 0 0,0 0 0,0 0 0,2 2 0,-3-3 0,0 0 0,0-1 0,0 1 0,0-1 0,1 1 0,-1-1 0,0 0 0,0 1 0,0-1 0,0 0 0,0 0 0,1 0 0,-1 0 0,0 0 0,0 0 0,0 0 0,1 0 0,-1 0 0,0-1 0,0 1 0,0 0 0,0-1 0,0 1 0,0-1 0,0 1 0,0-1 0,0 0 0,0 1 0,0-1 0,1-1 0,3-2 0,-1-1 0,0 0 0,0 0 0,5-8 0,19-35 0,-2 0 0,-3-2 0,30-89 0,-53 139 0,0 1 0,0-1 0,0 0 0,0 1 0,1-1 0,-1 0 0,0 0 0,0 1 0,0-1 0,0 0 0,0 0 0,1 1 0,-1-1 0,0 0 0,0 0 0,1 0 0,-1 1 0,0-1 0,0 0 0,1 0 0,-1 0 0,0 0 0,0 0 0,1 0 0,-1 1 0,0-1 0,0 0 0,1 0 0,-1 0 0,0 0 0,1 0 0,-1 0 0,0 0 0,1 0 0,-1 0 0,0 0 0,0 0 0,1-1 0,-1 1 0,0 0 0,0 0 0,1 0 0,-1 0 0,0 0 0,0 0 0,1-1 0,-1 1 0,0 0 0,0 0 0,1 0 0,-1-1 0,0 1 0,0 0 0,0 0 0,0-1 0,1 1 0,-1 0 0,0 0 0,0-1 0,0 1 0,0 0 0,0 0 0,0-1 0,0 1 0,0 0 0,0-1 0,0 1 0,0-1 0,13 31 0,-8-18 0,1-2 0,0-1 0,1 1 0,0-1 0,0-1 0,14 13 0,46 35 0,-65-55 0,-1 1 0,1-1 0,1 1 0,-1-1 0,0 1 0,0-1 0,1 0 0,-1 0 0,0 1 0,1-2 0,-1 1 0,1 0 0,0-1 0,-1 1 0,1-1 0,-1 1 0,1-1 0,0 0 0,-1 0 0,1-1 0,0 1 0,-1 0 0,1-1 0,-1 0 0,1 0 0,-1 1 0,1-1 0,-1-1 0,1 1 0,-1 0 0,0-1 0,0 1 0,0-1 0,0 1 0,0-1 0,0 0 0,2-3 0,2-2 0,-1 0 0,0 0 0,0 0 0,-1-1 0,0 0 0,-1 0 0,1 0 0,-1 0 0,-1-1 0,2-9 0,-1-3 0,0 1 0,-1-40 0,-3 48 0,0 1 0,0-1 0,-1 1 0,0 0 0,-1 0 0,-8-21 0,10 31 0,1 0 0,-1-1 0,0 1 0,1 0 0,-1 0 0,0 0 0,0 0 0,0 0 0,1 0 0,-1 0 0,0 0 0,0 0 0,-1 0 0,1 1 0,0-1 0,0 0 0,-2 0 0,3 1 0,0 0 0,0 0 0,0 0 0,0 0 0,0 0 0,0 0 0,0 0 0,0 0 0,0 1 0,0-1 0,0 0 0,0 0 0,0 0 0,0 0 0,0 0 0,0 0 0,0 0 0,0 0 0,0 1 0,0-1 0,0 0 0,0 0 0,0 0 0,0 0 0,0 0 0,0 0 0,0 0 0,0 1 0,0-1 0,0 0 0,0 0 0,0 0 0,0 0 0,0 0 0,0 0 0,0 0 0,0 0 0,0 0 0,0 0 0,0 1 0,-1-1 0,1 0 0,0 0 0,0 0 0,0 0 0,0 0 0,0 0 0,0 0 0,0 0 0,0 0 0,-1 0 0,1 0 0,0 0 0,0 0 0,0 0 0,0 0 0,0 0 0,0 0 0,0 0 0,-1 0 0,1 0 0,0 0 0,0 0 0,0 0 0,0 0 0,0 0 0,0 0 0,0 0 0,3 6 0,-3-6 0,11 17 0,0-2 0,1 1 0,1-2 0,0 1 0,1-2 0,1 0 0,0-1 0,0 0 0,2-1 0,-1-1 0,20 9 0,-11-7 0,1-2 0,1 0 0,-1-2 0,1-1 0,1-1 0,-1-1 0,33 1 0,-59-6 0,1 0 0,0 0 0,-1 0 0,1 0 0,-1 0 0,1 0 0,-1 0 0,1 0 0,-1 0 0,1-1 0,-1 1 0,1-1 0,-1 1 0,1-1 0,-1 1 0,0-1 0,1 0 0,1-1 0,-3 1 0,1 1 0,-1 0 0,0-1 0,0 1 0,0-1 0,0 1 0,0 0 0,0-1 0,0 1 0,0-1 0,0 1 0,0 0 0,0-1 0,0 1 0,0-1 0,0 1 0,0 0 0,0-1 0,0 1 0,-1 0 0,1-1 0,0 1 0,0 0 0,-1-1 0,-12-13 0,6 10 0,1 1 0,-1-1 0,0 1 0,0 1 0,0-1 0,0 1 0,-1 0 0,1 1 0,-1-1 0,1 2 0,-1-1 0,1 1 0,-1 0 0,1 0 0,-1 1 0,1 0 0,-1 1 0,1 0 0,0 0 0,0 0 0,0 1 0,0 0 0,-13 7 0,15-7 0,0 0 0,0 0 0,0 1 0,1-1 0,-1 1 0,1 0 0,0 0 0,0 0 0,0 1 0,0 0 0,1-1 0,0 1 0,0 0 0,0 1 0,1-1 0,0 0 0,0 1 0,0 0 0,0-1 0,1 1 0,0 0 0,0 0 0,1-1 0,0 1 0,0 0 0,0 0 0,0 0 0,1 0 0,0-1 0,1 1 0,2 8 0,-3-10 0,0-1 0,1 1 0,-1-1 0,1 0 0,0 0 0,0 1 0,0-1 0,0 0 0,0-1 0,1 1 0,0 0 0,-1-1 0,1 1 0,0-1 0,0 0 0,0 0 0,0 0 0,1 0 0,-1-1 0,0 0 0,1 1 0,-1-1 0,6 1 0,-5-2 0,1 0 0,0 0 0,0 0 0,0 0 0,0-1 0,-1 0 0,1 0 0,0 0 0,-1 0 0,1-1 0,-1 0 0,1 0 0,-1 0 0,0-1 0,0 1 0,0-1 0,0 0 0,4-4 0,2-2 0,-1-1 0,0 0 0,0 0 0,-1-1 0,0 0 0,-1-1 0,0 1 0,-1-1 0,8-22 0,-8 14 0,-1 1 0,0-1 0,-2-1 0,0 1 0,0-38 0,-2 41 0,2-12 0,-3 28 0,0 0 0,0 0 0,0 0 0,0 0 0,0 0 0,0 0 0,-1 0 0,1 0 0,0 0 0,-1 0 0,1 0 0,0 0 0,-1 0 0,1 1 0,-1-1 0,1 0 0,-1 0 0,-1-1 0,1 4 0,-1 1 0,1-1 0,0 1 0,0-1 0,0 1 0,0-1 0,0 1 0,0 0 0,1 0 0,-1 4 0,-2 10 0,1 1 0,1 0 0,0 0 0,1 0 0,1 0 0,1-1 0,0 1 0,9 28 0,-9-38 0,0-1 0,1 0 0,0 0 0,1 0 0,-1 0 0,1 0 0,1-1 0,-1 0 0,1 0 0,0 0 0,1 0 0,-1-1 0,1 0 0,0 0 0,0 0 0,1-1 0,-1 0 0,1 0 0,0-1 0,0 0 0,1 0 0,13 4 0,-17-7 0,1 1 0,-1-1 0,0 0 0,0 0 0,0-1 0,0 1 0,0-1 0,0 0 0,0 0 0,0 0 0,-1-1 0,1 1 0,0-1 0,-1 0 0,1 0 0,-1 0 0,1 0 0,3-4 0,7-6 0,0-1 0,19-23 0,-26 28 0,14-18 0,-1-2 0,25-45 0,-11 16 0,-3 20 0,-31 37 0,0 0 0,0 0 0,0 0 0,0 0 0,0 0 0,1 0 0,-1 0 0,0 0 0,0 0 0,0 0 0,0 0 0,1 0 0,-1 0 0,0 0 0,0 0 0,0 0 0,0 0 0,0 0 0,1 0 0,-1 0 0,0 0 0,0 0 0,0 0 0,0 0 0,0 0 0,1 0 0,-1 0 0,0 0 0,0 0 0,0 0 0,0 1 0,0-1 0,0 0 0,1 0 0,-1 0 0,0 0 0,0 0 0,0 0 0,0 1 0,0-1 0,0 0 0,0 0 0,0 0 0,0 0 0,0 0 0,0 1 0,0-1 0,0 0 0,0 0 0,0 0 0,0 0 0,0 0 0,0 1 0,3 9 0,1 14 0,0 46 0,-4-50 0,1-1 0,1 1 0,1 0 0,5 20 0,-8-39 0,1 1 0,-1 0 0,1-1 0,-1 1 0,1 0 0,0-1 0,0 1 0,0-1 0,0 1 0,0-1 0,0 0 0,0 1 0,0-1 0,0 0 0,1 0 0,-1 0 0,3 2 0,-3-3 0,1 1 0,-1-1 0,1 0 0,-1 1 0,0-1 0,1 0 0,-1 0 0,0 0 0,1 0 0,-1 0 0,1-1 0,-1 1 0,0 0 0,1-1 0,-1 1 0,0-1 0,2 0 0,5-4 0,-1 1 0,0-1 0,0-1 0,-1 1 0,9-10 0,-12 12 0,18-17 0,2 2 0,0 0 0,1 1 0,1 1 0,34-16 0,-58 31 0,1 1 0,-1-1 0,1 0 0,-1 1 0,1-1 0,0 0 0,-1 1 0,1 0 0,0-1 0,-1 1 0,1 0 0,0 0 0,-1 0 0,1 0 0,0 0 0,-1 1 0,1-1 0,0 0 0,-1 1 0,1-1 0,0 1 0,-1 0 0,1-1 0,-1 1 0,1 0 0,-1 0 0,1 0 0,-1 0 0,0 0 0,0 0 0,1 1 0,-1-1 0,0 0 0,0 0 0,0 1 0,0-1 0,0 1 0,-1-1 0,2 4 0,2 5 0,-1-1 0,0 1 0,-1 0 0,0 1 0,1 12 0,-1 6 0,-1 0 0,-1 0 0,-2 0 0,-1 0 0,-13 54 0,6-47 0,-1 0 0,-2 0 0,-2-2 0,-21 38 0,26-54 0,-1 0 0,-1-1 0,0-1 0,-26 26 0,33-37 0,-1 1 0,0-2 0,0 1 0,0 0 0,0-1 0,-1 0 0,1-1 0,-1 0 0,0 0 0,0 0 0,-1 0 0,1-1 0,0-1 0,-1 1 0,1-1 0,-10 0 0,11-2 0,1 1 0,-1-1 0,0 0 0,1-1 0,-1 0 0,1 0 0,0 0 0,0 0 0,-1-1 0,1 0 0,1 0 0,-1 0 0,0-1 0,1 1 0,0-1 0,0 0 0,0 0 0,0-1 0,1 1 0,0-1 0,-1 0 0,-1-6 0,-6-10 0,2 0 0,0-1 0,-11-43 0,17 54 0,0 0 0,1 0 0,0 0 0,0-18 0,2 24 0,1 0 0,-1 0 0,1 1 0,0-1 0,1 0 0,-1 0 0,1 1 0,0-1 0,0 1 0,0-1 0,0 1 0,1 0 0,4-5 0,-1 1 0,1 1 0,1 0 0,-1 0 0,1 1 0,0 0 0,1 1 0,-1-1 0,1 2 0,0-1 0,12-3 0,13-4 0,52-10 0,-81 21 0,43-7 0,84-4 0,1 1 0,-129 10 0,1 1 0,-1 0 0,1 0 0,-1 0 0,1 0 0,-1 1 0,0 0 0,1 0 0,-1 0 0,0 0 0,6 3 0,1 0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26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352 407 9744,'0'0'7631,"-8"10"-7343,-14 18 609,-25 26 0,41-50-602,0 0 0,0-1 0,0 0 0,0 0 0,-1 0 0,1-1 0,-1 0 1,1 0-1,-1-1 0,-9 1 0,-10 3 380,15-1-436,0 0-1,1 1 1,-1 0 0,1 0 0,0 1-1,1 0 1,-1 1 0,1 0 0,0 1-1,1 0 1,0 0 0,0 1 0,-12 18 0,15-18-120,1 1 1,1-1-1,-1 1 1,2 0-1,-1-1 1,1 1-1,1 0 1,0 0-1,0 1 1,2 14-1,-1-19-69,1 0 1,0-1-1,0 1 0,1 0 0,0 0 1,0-1-1,0 1 0,0-1 0,1 0 1,0 0-1,4 6 0,-4-7-23,-1 0-1,2-1 1,-1 1-1,0 0 1,0-1-1,1 0 1,0 0-1,0 0 1,0 0 0,0 0-1,0-1 1,0 0-1,8 3 1,-5-4-2,-1 0-1,0-1 1,0 0 0,0 0 0,0 0-1,0-1 1,0 0 0,0 0 0,0 0 0,0-1-1,0 0 1,0 0 0,9-5 0,7-5 37,0-1 1,18-15-1,-30 21-39,3-2 40,-1-1 0,1 0 0,-2 0 0,1-2 0,-1 1 0,-1-1 0,0-1 0,9-15 0,-15 21-36,11-26 212,-14 27-207,1 1 0,0 0 0,0-1 0,0 1 0,1 0 0,-1 0 0,1 0 0,1 1 0,-1-1 0,1 1 0,-1 0 0,1 0 0,0 0 0,1 0 0,-1 0-1,1 1 1,0 0 0,-1 0 0,1 1 0,1-1 0,-1 1 0,7-2 0,3-1 7,0 2-1,1-1 0,0 2 1,-1 0-1,1 1 1,20 2-1,-34-2-27,-1 1-1,1 0 0,-1 1 0,1-1 1,0 0-1,-1 0 0,1 1 0,-1-1 1,1 1-1,-1-1 0,1 1 0,-1 0 0,1-1 1,-1 1-1,1 0 0,-1 0 0,0 0 1,0 0-1,1 0 0,-1 0 0,0 1 1,0-1-1,0 0 0,0 1 0,-1-1 1,1 0-1,0 1 0,0-1 0,-1 1 1,1-1-1,0 3 0,0 5 69,1 0-1,-2 0 1,1 0-1,-2 17 1,0-19-3,0 0-1,1 0 1,1 0-1,-1 0 1,1 0-1,2 7 1,3 8-45,-4-15-21,0 0 1,0 0-1,1 0 0,5 9 1,-7-14-10,0 0 0,0-1 0,0 1 0,0-1 0,0 0 0,1 1 0,-1-1-1,1 0 1,-1 0 0,1 0 0,-1 0 0,1 0 0,-1 0 0,1 0 0,0 0 0,-1-1 0,1 1 0,0-1 0,0 1 0,0-1 0,-1 0 0,5 0 0,-1 0-1,1-1 0,0 1 0,-1-1 0,1-1 0,0 1 0,-1-1 0,0 0 0,1 0 0,-1-1 0,0 0 0,0 0 0,0 0 0,-1 0 0,1-1 0,-1 1 0,6-7 0,5-7 0,0-1 0,21-35 0,-16 23 0,25-38 0,-38 126 0,-7-47 0,1 0 0,0 0 0,1 0 0,0 0 0,1 0 0,0 0 0,0-1 0,1 1 0,8 13 0,-10-21 0,0 0 0,0 0 0,1 0 0,-1-1 0,1 1 0,-1-1 0,1 0 0,0 0 0,0 0 0,0 0 0,0 0 0,0-1 0,0 1 0,0-1 0,1 0 0,-1 0 0,1 0 0,-1 0 0,1-1 0,5 1 0,-5-1 0,1 0 0,0 0 0,0 0 0,-1-1 0,1 0 0,0 0 0,-1 0 0,1-1 0,-1 1 0,1-1 0,-1 0 0,0 0 0,0-1 0,7-4 0,1-4 0,-1 0 0,0-1 0,-1-1 0,0 0 0,-1 0 0,0-1 0,-1 0 0,10-26 0,3-13 0,14-61 0,-33 104 0,11-42 0,-3-2 0,-3 1 0,2-58 0,-3-2 0,-8 108 0,-3 12 0,-2 14 0,-20 145 0,20-122 0,3 22 0,2-25 0,2-19 0,2-1 0,0 1 0,1 0 0,1-1 0,1 0 0,0 0 0,2 0 0,17 36 0,-19-49 0,0 0 0,0-1 0,1 1 0,0-1 0,0 0 0,0 0 0,1-1 0,0 0 0,11 7 0,-16-11 0,1-1 0,0 1 0,0 0 0,0-1 0,-1 1 0,1-1 0,1 0 0,-1 0 0,0 0 0,0-1 0,0 1 0,0-1 0,1 1 0,-1-1 0,0 0 0,0 0 0,1-1 0,-1 1 0,0-1 0,0 0 0,0 1 0,0-1 0,0-1 0,0 1 0,0 0 0,0-1 0,0 1 0,0-1 0,-1 0 0,1 0 0,-1 0 0,3-3 0,2-2 0,-1 0 0,0-1 0,-1 0 0,1 0 0,-1 0 0,-1-1 0,0 0 0,0 0 0,3-12 0,12-45 0,-19 66 0,1-1 0,-1 0 0,0 0 0,0 0 0,1 0 0,-1 0 0,1 1 0,-1-1 0,0 0 0,1 0 0,0 1 0,-1-1 0,1 0 0,-1 1 0,1-1 0,0 1 0,0-1 0,-1 1 0,1-1 0,1 0 0,-2 1 0,1 0 0,-1 0 0,1-1 0,-1 1 0,1 0 0,-1-1 0,1 1 0,-1 0 0,0-1 0,1 1 0,-1-1 0,0 1 0,1-1 0,-1 1 0,0-1 0,1 1 0,-1-1 0,0 1 0,0-1 0,0 1 0,1-1 0,-1 1 0,0-1 0,0 0 0,5-15 0,-4 14 0,0 0 0,0 0 0,0 0 0,0 0 0,-1-1 0,1 1 0,-1 0 0,1-4 0,-13 78 0,12-54 0,-1-10 0,1 0 0,0 0 0,0 0 0,0-1 0,1 1 0,1 0 0,-1 0 0,1-1 0,0 1 0,1-1 0,0 0 0,6 12 0,-7-16 0,-1 0 0,1 0 0,0-1 0,0 1 0,1 0 0,-1-1 0,0 1 0,1-1 0,0 0 0,-1 0 0,1 0 0,0 0 0,0-1 0,0 1 0,0-1 0,0 1 0,1-1 0,-1 0 0,0 0 0,0-1 0,1 1 0,-1-1 0,1 1 0,-1-1 0,0 0 0,1 0 0,-1-1 0,1 1 0,-1-1 0,0 0 0,7-2 0,-2 1 0,2-1 0,0 0 0,0-1 0,-1 0 0,1-1 0,-1 0 0,0 0 0,0-1 0,12-9 0,13-18 0,-19 17 0,24-18 0,-13 14 0,-18 12 0,1 1 0,0 1 0,0-1 0,15-6 0,20 4 0,-42 8 0,0 1 0,0-1 0,0 1 0,0 0 0,1 0 0,-1-1 0,0 1 0,0 1 0,0-1 0,0 0 0,0 1 0,3 0 0,13 1 0,-18-2 0,0 0 0,0 0 0,0 1 0,0-1 0,0 0 0,0 0 0,0 0 0,0 0 0,0 0 0,0 0 0,0 0 0,0 0 0,0 0 0,0 1 0,0-1 0,0 0 0,0 0 0,0 0 0,0 0 0,0 0 0,0 0 0,1 0 0,-1 0 0,0 0 0,0 0 0,0 1 0,0-1 0,0 0 0,0 0 0,0 0 0,0 0 0,0 0 0,0 0 0,0 0 0,0 0 0,1 0 0,-1 0 0,0 0 0,0 0 0,0 0 0,-14 1 0,4-3 0,0 0 0,0 1 0,-1 0 0,1 1 0,0 0 0,0 1 0,0 0 0,-1 1 0,1 0 0,0 0 0,1 1 0,-1 0 0,0 1 0,1 0 0,0 1 0,-12 7 0,19-11 0,0 1 0,0 0 0,0-1 0,0 1 0,0 0 0,0 0 0,1 0 0,-1 1 0,1-1 0,-1 0 0,1 1 0,0-1 0,0 0 0,0 1 0,0-1 0,0 5 0,0-2 0,1 0 0,0 0 0,0-1 0,0 1 0,1 0 0,-1-1 0,1 1 0,3 8 0,0-3 0,0 1 0,1-1 0,0 0 0,1 0 0,0 0 0,15 16 0,-18-21 0,1-1 0,0 0 0,0 0 0,1-1 0,-1 1 0,1-1 0,0 0 0,0 0 0,0 0 0,0-1 0,0 0 0,1 0 0,-1 0 0,0-1 0,1 0 0,0 0 0,-1 0 0,1 0 0,0-1 0,-1 0 0,1 0 0,0-1 0,-1 0 0,1 0 0,-1 0 0,1 0 0,-1-1 0,1 0 0,-1 0 0,0 0 0,0-1 0,8-5 0,212-163 0,-156 122 0,-49 36 0,-9 5 0,-17 15 0,3-2 0,0 0 0,-1-1 0,0 1 0,0-1 0,0 0 0,-8 5 0,-11 12 0,17-14 0,-37 47 0,40-50 0,0 0 0,1 0 0,-1 1 0,1-1 0,1 1 0,-1 0 0,0 0 0,1-1 0,0 1 0,0 0 0,0 6 0,1-4 0,2 24 0,-2-30 0,0-1 0,0 0 0,0 1 0,0-1 0,0 0 0,0 1 0,0-1 0,1 0 0,-1 1 0,0-1 0,0 0 0,0 0 0,1 1 0,-1-1 0,0 0 0,0 0 0,1 1 0,-1-1 0,0 0 0,1 0 0,-1 0 0,0 1 0,0-1 0,1 0 0,-1 0 0,0 0 0,1 0 0,0 0 0,0 0 0,0 0 0,0-1 0,0 1 0,0 0 0,-1-1 0,1 1 0,0-1 0,0 1 0,0-1 0,0 0 0,0 1 0,-1-1 0,1 0 0,1-1 0,6-8 0,0 0 0,0-1 0,-1 0 0,-1 0 0,0-1 0,0 0 0,-1 0 0,-1 0 0,4-17 0,0 6 0,14-34 0,-21 57 0,-1-1 0,0 1 0,0 0 0,0 0 0,0 0 0,0-1 0,0 1 0,0 0 0,0 0 0,0 0 0,1-1 0,-1 1 0,0 0 0,0 0 0,0 0 0,0-1 0,1 1 0,-1 0 0,0 0 0,0 0 0,0 0 0,1 0 0,-1 0 0,0 0 0,0-1 0,0 1 0,1 0 0,-1 0 0,0 0 0,0 0 0,1 0 0,-1 0 0,0 0 0,0 0 0,1 0 0,-1 0 0,0 0 0,7 10 0,6 25 0,-9-21 0,5 10 0,20 37 0,-25-53 0,1 0 0,0-1 0,0 1 0,1-1 0,0 0 0,0-1 0,0 0 0,9 8 0,-13-14 0,0 1 0,0 0 0,0 0 0,0-1 0,0 1 0,0-1 0,-1 0 0,1 1 0,0-1 0,0 0 0,0 0 0,0 0 0,0 0 0,0-1 0,0 1 0,0 0 0,0-1 0,0 0 0,0 1 0,0-1 0,0 0 0,-1 0 0,3-1 0,1-1 0,1-1 0,-1 0 0,1 0 0,-1 0 0,7-8 0,4-8 0,0-1 0,-1 0 0,-2-1 0,0-1 0,-2 0 0,10-26 0,43-153 0,-46 139 0,2-2 0,18-74 0,-38 137 0,1 0 0,-1 0 0,0 0 0,0 0 0,0 0 0,0 1 0,0-1 0,-1 0 0,1 0 0,-1-3 0,1 5 0,-1-1 0,1 1 0,0 0 0,0 0 0,0 0 0,0 0 0,0 0 0,0-1 0,0 1 0,0 0 0,0 0 0,-1 0 0,1 0 0,0 0 0,0 0 0,0 0 0,0-1 0,0 1 0,-1 0 0,1 0 0,0 0 0,0 0 0,0 0 0,0 0 0,-1 0 0,1 0 0,0 0 0,0 0 0,0 0 0,0 0 0,-1 0 0,1 0 0,0 0 0,0 0 0,0 0 0,0 0 0,-1 0 0,1 0 0,-9 12 0,-5 15 0,1 1 0,1 0 0,2 1 0,-10 40 0,16-50 0,1 0 0,1 0 0,0 0 0,2 0 0,0 1 0,1-1 0,1 0 0,4 21 0,-3-30 0,1 0 0,-1-1 0,2 0 0,6 13 0,5 8 0,-11-21 0,0 0 0,0-1 0,1 0 0,0 0 0,0 0 0,1 0 0,0-1 0,0-1 0,1 1 0,0-1 0,0 0 0,1-1 0,-1 0 0,13 6 0,-19-11 61,-1 0-1,0 1 1,0-1 0,0 0 0,0 0-1,1 1 1,-1-1 0,0 0-1,0 0 1,0 0 0,0-1-1,1 1 1,1-1 0,-3 1-238,1 0-1,-1 0 1,0 0 0,1-1 0,-1 1 0,0 0-1,1 0 1,-1-1 0,0 1 0,0 0 0,1-1-1,-1 1 1,0 0 0,0-1 0,1 1 0,-1-1-1,0 1 1,0 0 0,0-1 0,0 1 0,0-1-1,0 1 1,0 0 0,0-1 0,0 1 0,0-1-1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26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18191,'0'0'5688,"72"-61"-5536,-56 55 8,-4 2-96,-3 2 8,1-2-144,-4 2 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27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15176,'0'0'1186,"16"0"-539,292-6 1921,-251 4-2134,172-2 1631,-180 6-1205,0 2-1,78 16 1,-123-20-818,1 1 0,-1 0 0,0 0-1,1 1 1,-1-1 0,0 1 0,0 0 0,0 0 0,0 0-1,-1 1 1,1-1 0,0 1 0,4 4 0,-8 3-407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27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14776,'0'0'1072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34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10448,'0'0'16607,"2"10"-16228,6 46 468,2 75 1,-2-4 353,-5-26 132,-4-69-278,7-80-1014,-4-8-41,3 0 0,2 0 0,3 0 0,1 1 0,21-56 0,-29 103 0,0 1 0,1-1 0,0 0 0,1 1 0,-1 0 0,10-10 0,-3 2 0,-10 14 0,0 0 0,0 0 0,0 1 0,0-1 0,0 0 0,0 0 0,0 1 0,1-1 0,-1 0 0,0 1 0,0 0 0,1-1 0,-1 1 0,0 0 0,0-1 0,1 1 0,-1 0 0,0 0 0,1 0 0,-1 0 0,0 0 0,1 0 0,-1 1 0,0-1 0,0 0 0,1 1 0,-1-1 0,2 1 0,0 1 0,1-1 0,-1 1 0,0 0 0,0-1 0,0 1 0,0 1 0,0-1 0,-1 0 0,5 5 0,2 6 0,0 2 0,-1-1 0,11 25 0,0 2 0,-9-17 0,0 1 0,-2 0 0,-1 0 0,-1 0 0,2 28 0,-1-17 0,14 50 0,3-21 0,-21-61 843,-1 1-1707,-1 0-3050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35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25 10344,'0'0'14093,"-11"-4"-13633,-35-12-2,43 15-333,0 0 0,0 0 0,0 1 0,0-1 0,0 1 0,-1 0 0,1 0 0,0 0 0,0 0-1,0 0 1,-1 1 0,1-1 0,0 1 0,0 0 0,0 0 0,-5 3 0,-4 0 334,9-3-366,0 1 0,0-1 0,-1 0 0,1 1 0,0 0 0,0 0 0,0-1 0,1 2 0,-1-1 0,0 0 0,1 1 0,0-1 0,-1 1 0,1-1 0,0 1 0,0 0 0,1 0 0,-1 0 0,0 0 0,1 1 0,0-1-1,0 0 1,0 0 0,0 1 0,0-1 0,1 4 0,-1-2 36,1 0-1,1 0 1,-1 0-1,1 0 0,0 0 1,0 0-1,0 0 0,1-1 1,-1 1-1,1 0 0,0-1 1,1 1-1,-1-1 1,1 0-1,0 0 0,0 0 1,5 5-1,12 13-128,-15-16 0,0 0 0,0-1 0,0 0 0,1 0 0,11 8 0,1-2 0,29 13 0,-40-21 0,1-1 0,-1 1 0,1-1 0,0-1 0,0 0 0,0 0 0,9 0 0,13-2 986,-4 0-5936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36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8840,'0'0'18034,"12"1"-17562,95-2 845,-69 2-700,-20 0-229,-1-1 0,0 0 0,1-2 0,26-4 0,-34 4-114,-1 1 0,0 0-1,1 0 1,13 2-1,-6-1-102,2 8-171,-18-8 851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36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13864,'0'0'6114,"11"-1"-5509,108-6 1550,-61 6-908,0-3 0,111-23 0,-145 22-4461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00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9944,'0'0'17247,"13"4"-17006,-10-3-221,4 1 25,1 1-1,0-2 1,0 1-1,0-1 1,0 0-1,0 0 1,0-1-1,-1 0 1,1-1-1,10-1 1,43-6 351,-39 6-50,40-9 0,-16 0 22,-26 7-123,0-1 1,23-9-1,-36 12-145,1-1 0,0 2 0,12-3 1,-13 4 43,0-1 0,0-1 0,0 1 1,0-1-1,9-4 0,-14 6-59,1 0 0,-1-1 0,0 2 0,0-1 0,1 0 0,-1 0 0,0 1 0,0-1 0,0 1 0,1 0-1,-1-1 1,0 1 0,0 0 0,0 0 0,3 3 0,-4 0-127,-2 4-5377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01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21 180 13560,'0'0'2916,"-3"12"-2225,-2 1-460,3-5-74,-1 0 1,1 0 0,0 0 0,1 0-1,0 1 1,0-1 0,1 12-1,0-18-119,0-1-1,0 1 0,1-1 0,-1 1 1,0-1-1,1 1 0,-1-1 0,1 0 1,-1 1-1,1-1 0,0 0 0,0 0 1,0 1-1,0-1 0,-1 0 1,2 0-1,-1 0 0,0 0 0,0 0 1,0 0-1,0 0 0,0 0 0,1-1 1,-1 1-1,0 0 0,1-1 0,-1 1 1,1-1-1,-1 0 0,1 1 0,-1-1 1,1 0-1,-1 0 0,0 0 0,1 0 1,-1 0-1,2 0 0,3 0 40,-1-1-1,0 0 1,0 0 0,1 0 0,-1-1-1,0 1 1,0-1 0,-1 0-1,7-4 1,-4 1-5,0-1 0,0 0-1,-1 0 1,0 0 0,0 0 0,0-1 0,-1 0 0,5-9-1,32-65 427,-36 69-421,-2 5 1,-1-1-1,1 0 1,-1 0-1,-1 0 1,0-1-1,0 1 1,0-1-1,-1 1 1,0-1 0,-1 1-1,0-1 1,0 1-1,-2-11 1,1 18-56,1 0 0,0 1 0,0-1 1,-1 0-1,1 1 0,0-1 0,-1 0 1,1 1-1,0-1 0,-1 1 0,1-1 1,-1 0-1,1 1 0,-1-1 0,1 1 1,-1 0-1,1-1 0,-1 1 0,0-1 1,1 1-1,-1 0 0,0-1 0,1 1 1,-1 0-1,0 0 0,-1-1 0,0 1 15,0 0 0,0 0 0,0 1 0,0-1 0,0 0 0,0 1 0,0-1 0,0 1 0,-3 1 0,-1 0 38,1 1-1,-1 0 0,1 0 0,0 0 0,-9 8 1,7-3 4,0 1 0,0-1 0,0 1 0,1 1 0,1-1 1,0 1-1,-5 11 0,9-18-73,-1 0-1,1 1 1,0-1-1,0 1 1,0-1 0,0 1-1,1 0 1,-1-1-1,1 1 1,0 0 0,0-1-1,0 1 1,1 0-1,-1-1 1,1 1 0,0-1-1,0 1 1,0-1-1,0 1 1,1-1-1,-1 0 1,1 1 0,0-1-1,4 5 1,36 24-251,-26-22-2965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01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11856,'0'0'8626,"13"-8"-8070,-7 5-499,7-5 153,1 1 1,0 0-1,0 1 0,1 0 0,0 1 0,-1 1 0,21-3 1,160-6 3413,-181 12-3197,-1 1 1,23 2 0,6 1 584,-31-5-658,-10 2-310,0-1 0,0 1 0,0 0-1,0 0 1,0-1 0,-1 1 0,1 0 0,0 0 0,0 0 0,0 0 0,0 0 0,0 1 0,0-1 0,0 0 0,0 0 0,0 0 0,0 1 0,-1-1-1,3 1 1,4-1 562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02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11048,'0'0'10406,"5"10"-9922,0-1-374,-1 0 0,1 0-1,-2 0 1,1 1 0,-2-1 0,1 1-1,-1 0 1,1 11 0,4 285 2831,-5-166-1134,0-115-1267,4 31 1,-3-31 193,1 29 1,-1-40 360,3-20-878,5-9-1542,-8 11-1880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03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13 134 13864,'0'0'5666,"-1"15"-5162,-3 22-258,-3 87 1132,6-112-1157,2 0-1,0-1 0,0 1 0,1-1 1,0 1-1,1-1 0,1 0 0,7 18 1,-7-21 5,0-1 0,1 0 1,-1 0-1,2 0 1,-1-1-1,12 11 1,-14-14-158,1-1 1,0 1 0,0-1 0,0 0 0,0 0-1,0 0 1,0-1 0,0 1 0,1-1 0,-1 0-1,1 0 1,-1-1 0,1 1 0,5-1 0,3-1 57,0 0 0,0-1 0,-1 0 0,1-1 0,0-1 0,-1 0 0,0 0 0,0-1 0,0-1 0,20-13 0,-20 11-41,0 0-1,0-1 0,-1-1 0,0 0 1,-1-1-1,0 0 0,-1 0 1,0-1-1,9-17 0,-10 13 64,-1 1 0,0-1-1,-2 0 1,7-27 0,-10 34-12,-1-1 0,0 1 0,0-1 0,-1 1 0,0-1-1,0 0 1,-1 1 0,0-1 0,-5-15 0,3 19-77,0 0 0,0 1 0,0-1 0,-1 1 0,1 0 0,-1 0 0,-1 0 0,1 1 0,0 0 0,-1-1 0,0 2 0,0-1 0,-1 0 0,1 1 0,-1 0 0,1 0 0,-1 1 0,-8-3 0,-2 0 104,0 0-1,-1 1 1,1 1 0,0 1 0,-32-1 0,8 7-164,34-3 0,-1 0 0,1 0 0,0 0 0,-1-1 0,1 0 0,-9-2 0,14 2 44,0 0 0,1 0 1,-1 0-1,0 0 0,0 0 0,0 0 1,1-1-1,-1 1 0,0 0 0,0 0 0,1-1 1,-1 1-1,0-1 0,1 1 0,-1-1 0,0 1 1,1-1-1,-1 1 0,1-1 0,-1 1 1,1-1-1,-2-1 0,2 1-362,0 0 0,0 0 1,0 0-1,0 0 0,1 0 0,-1 0 0,0 0 1,0 0-1,1 0 0,-1 0 0,0 0 0,1 0 1,-1 0-1,1 0 0,1-2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04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1 173 10752,'0'0'10489,"2"-11"-9985,7-35-23,-8 42-343,0-1 0,1 1 1,0-1-1,-1 1 0,2 0 0,-1 0 1,0 0-1,1 0 0,0 1 0,-1-1 1,2 1-1,-1-1 0,4-2 0,4-5 312,22-19 1122,-31 28-1447,1 0-1,0 0 0,-1 1 0,1-1 0,0 1 0,0 0 0,0 0 0,0 0 0,0 0 0,0 0 0,5 0 0,-4 2-32,-1 1-1,0 0 1,0-1-1,1 1 1,-1 0-1,0 1 1,-1-1-1,1 1 1,0-1-1,-1 1 1,1 0-1,-1 0 1,0 0-1,0 0 1,0 0-1,0 0 1,1 5-1,-2-2-23,0 0 0,-1 0 0,0 1 1,0-1-1,0 0 0,-1 0 0,0 0 0,-2 9 0,-17 47 256,15-52-250,0-1 0,0 0 0,-1 0 0,-13 15 0,3-3 52,-10 10 60,16-20-62,0 1 1,-8 12-1,8-16 112,4-4-55,10-3 326,-4-1-327,8-3 137,-3 3-312,1-1 0,0 0-1,0 1 1,-1 0-1,1 1 1,7 1 0,16 0-11,-24-2 6,1 0 0,-1 0 0,0 0 0,0 1 0,0 0 0,0 0 0,0 1 0,-1-1 0,1 1 0,0 0 0,-1 0 0,1 1 0,-1-1 0,1 1 0,-1 0 0,0 0 0,4 5 0,16 20 0,-24-28 0,1 0 0,-1 0 0,0 1 0,0-1 0,1 0 0,-1 0 0,0 0 0,0 1 0,1-1 0,-1 0 0,0 0 0,1 0 0,-1 0 0,0 0 0,1 1 0,-1-1 0,0 0 0,1 0 0,-1 0 0,0 0 0,1 0 0,-1 0 0,0 0 0,1 0 0,-1 0 0,0 0 0,1-1 0,-1 1 0,0 0 0,1 0 0,-1 0 0,0 0 0,1 0 0,-1-1 0,0 1 0,0 0 0,1 0 0,-1 0 0,0-1 0,0 1 0,1 0 0,-1 0 0,0-1 0,0 1 0,0 0 0,0-1 0,1 1 0,10-19 0,-8 13 0,8-10-4044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05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9440,'0'0'12634,"9"11"-12082,28 35-17,-36-44-462,0 0 1,1 1-1,-1 0 1,0-1-1,0 1 1,0-1-1,-1 1 1,1 0-1,-1 0 0,1 0 1,-1-1-1,0 1 1,0 0-1,0 0 1,-1-1-1,1 1 1,-1 0-1,1 0 1,-1-1-1,-2 6 1,-1 5 375,-1 43 3693,22-59-3382,5-7-432,-20 9-308,0-1 0,-1 1 1,1 0-1,0 0 1,0 0-1,0 1 0,0-1 1,0 0-1,0 1 0,0-1 1,0 1-1,0 0 0,0-1 1,0 1-1,0 0 0,0 0 1,0 1-1,0-1 1,0 0-1,0 1 0,0-1 1,0 1-1,0 0 0,0-1 1,0 1-1,3 2 0,0 0 19,0 0-1,0 1 1,-1-1-1,1 1 1,-1 0-1,0 0 1,0 1-1,0-1 1,0 1-1,-1 0 1,0 0-1,0 0 1,4 9-1,-3-7-9,-4-7-21,0 1 0,1 0-1,-1-1 1,0 1 0,0 0-1,0-1 1,1 1-1,-1 0 1,0-1 0,0 1-1,0 0 1,0 0 0,0-1-1,0 1 1,0 0 0,0-1-1,0 1 1,-1 0-1,1-1 1,0 1 0,0 0-1,-1-1 1,1 1 0,0 0-1,-1-1 1,1 1 0,-1-1-1,1 1 1,0-1-1,-1 1 1,1-1 0,-2 1-1,0 4 39,-1 0 0,0 0 0,0 0 0,-1 0-1,1-1 1,-1 1 0,0-1 0,0 0 0,-1 0-1,1-1 1,-1 1 0,0-1 0,-8 4 0,5-3-29,-1 2 18,-1-1 0,0 0 0,0-1-1,0-1 1,0 1 0,0-1 0,-1-1-1,0 0 1,-19 1 0,30-3-21,0 0-1,-1 0 1,1 0 0,0 0-1,0 0 1,-1 0-1,1 0 1,0 0 0,0 0-1,-1 0 1,1 0 0,0 0-1,0 0 1,-1 0 0,1 0-1,0 0 1,0 0 0,-1 0-1,1 0 1,0 0-1,0 0 1,-1 0 0,1-1-1,0 1 1,0 0 0,0 0-1,-1 0 1,1 0 0,0 0-1,0-1 1,0 1 0,0 0-1,-1 0 1,1-1-1,0 1 1,0 0 0,0 0-1,0 0 1,0-1 0,0 1-1,0 0 1,0 0 0,0-1-1,0 1 1,0 0-1,0-1 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06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10952,'0'0'7659,"11"-2"-7180,6-1-363,7-2 334,0 1 0,0 1 0,1 1 0,25 1 1,-9 3 211,-28-2-254,0 0 0,0 1 0,16 4 0,-10-6 358,-18 1-698,0-1 0,0 1 0,0 0 0,1 0 0,-1-1 0,0 1 0,0 0 0,0 0 0,0 0 0,1 0 0,-1 1 0,0-1 0,0 0 0,0 0 0,0 1 0,0-1 0,0 1 0,0-1 0,0 1 0,0-1 0,0 1 0,0-1 0,0 1 0,0 0 0,1 1 0,-2-2-213,0 1 1,0-1 0,0 1 0,0-1 0,0 1-1,0-1 1,0 1 0,0 0 0,0-1 0,0 1-1,0-1 1,-1 1 0,1-1 0,0 1 0,0-1 0,-1 1-1,1-1 1,-1 1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14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52 7936,'0'0'12202,"-2"13"-11885,-18 94 885,23-73 111,-2-29-1074,0 1-76,0 1 1,0 0 0,-1-1-1,0 1 1,0 0 0,-1-1-1,-1 10 1,-5 13 641,5-25-757,-4 8 345,6-12-379,0 0-1,0 1 1,0-1-1,0 0 1,0 0-1,0 0 1,0 0 0,0 0-1,0 0 1,0 0-1,0 0 1,0 0-1,0 0 1,0 0-1,0 0 1,-1 0-1,1 1 1,0-1 0,0 0-1,0 0 1,0 0-1,0 0 1,0 0-1,0 0 1,0 0-1,0 0 1,0 0-1,1 0 1,-1 0 0,0 1-1,0-1 1,0 0-1,0 0 1,0 0-1,0 0 1,0 0-1,0 0 1,0 0 0,0 0-1,0 0 1,0 0-1,0 0 1,0 0-1,0 0 1,0 0-1,0 0 1,0 0-1,1 0 1,-1 1 0,0-1-1,0 0 1,0 0-1,0 0 1,0 0-1,0 0 1,0 0-1,0 0 1,0 0-1,0 0 1,0 0 0,1 0-1,-1 0 1,0 0-1,0 0 1,0 0-1,0 0 1,0-1-1,0 1 1,0 0 0,7-21 363,-1 2-260,42-117 971,-26 103-720,-1 5 31,-18 24-318,0 0 1,0 0-1,0 1 0,1-1 1,-1 1-1,1 0 1,0 0-1,0 0 0,5-2 1,15-11 425,-23 15-476,0 0 0,0 1-1,1-1 1,-1 0 0,0 1 0,1 0-1,-1-1 1,0 1 0,1 0 0,-1-1-1,0 1 1,1 0 0,-1 0 0,1 0-1,-1 0 1,0 0 0,1 0 0,-1 1-1,0-1 1,1 0 0,-1 1 0,0-1-1,1 1 1,-1 0 0,0-1-1,0 1 1,1 0 0,-1 0 0,0-1-1,0 1 1,0 0 0,1 2 0,11 6 266,-12-8-277,0-1-1,0 1 1,0 0-1,1-1 0,-1 1 1,0 0-1,0 0 1,0 0-1,0-1 0,0 1 1,-1 0-1,1 0 1,0 1-1,0-1 0,0 1 1,7 19 231,-1 0 0,9 41 0,-11-48-251,0 8 0,-5-22 0,0 1 0,0-1 0,0 0 0,0 0 0,0 1 0,0-1 0,0 0 0,0 0 0,0 0 0,0 1 0,0-1 0,0 0 0,0 0 0,0 1 0,0-1 0,0 0 0,0 0 0,0 0 0,1 1 0,-1-1 0,0 0 0,0 0 0,0 0 0,0 0 0,1 1 0,-1-1 0,0 0 0,0 0 0,0 0 0,1 0 0,-1 0 0,0 0 0,0 0 0,0 0 0,1 0 0,-1 1 0,0-1 0,0 0 0,1 0 0,-1 0 0,0 0 0,0 0 0,1 0 0,-1 0 0,0-1 0,0 1 0,0 0 0,1 0 0,-1 0 0,0 0 0,0 0 0,1 0 0,-1 0 0,10-6 0,-4-1 0,-1 1 0,0-1 0,0 0 0,0 0 0,-1 0 0,0-1 0,4-11 0,13-22 0,-12 28 0,1 0 0,1 1 0,0 0 0,1 1 0,16-12 0,-25 20 0,-2 2 0,0 1 0,1-1 0,-1 0 0,0 1 0,1-1 0,-1 1 0,1-1 0,-1 1 0,1 0 0,-1-1 0,1 1 0,-1 0 0,1 0 0,-1 0 0,0 0 0,1 0 0,-1 1 0,1-1 0,-1 0 0,4 2 0,1-1 0,-4 0 0,-1 7 0,-1-5 0,1 1 0,-1-1 0,1 0 0,0 1 0,0-1 0,2 6 0,4 17 0,-2 67 0,-4-78 0,1 1 0,1-1 0,1 1 0,0-1 0,11 26 0,-14-37 0,1 0 0,-6-12 858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15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 8840,'0'0'16817,"13"-5"-16683,118-38 364,-85 26-214,-35 12-125,1 1 0,-1 0 0,1 1 0,16-3 1,-20 5-32,-6 1-82,-1-1 0,0 1 0,1 0 0,-1 0 0,1 0 0,-1 0 0,0 0 0,1 0 1,-1 1-1,1-1 0,2 1 0,0 0 121,2 0 219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16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1 107 11952,'0'0'9231,"11"-8"-8784,70-46 857,-73 50-956,0 0 0,-1 1 0,15-5 0,4-1 147,-18 5-232,-1 2 1,1-1-1,0 1 1,11-2-1,-17 4-210,-1-1 0,1 1 0,-1 0-1,1 0 1,-1-1 0,1 1 0,-1 0 0,0 0 0,1 1-1,-1-1 1,1 0 0,-1 0 0,1 1 0,-1-1-1,1 1 1,-1-1 0,0 1 0,1 0 0,-1-1 0,0 1-1,0 0 1,0 0 0,1 0 0,-1 0 0,0 0 0,0 0-1,0 0 1,0 0 0,-1 1 0,1-1 0,1 2-1,-2 2 14,0-1-1,0 0 1,0 1-1,-1-1 1,1 0-1,-1 1 1,0-1-1,-3 6 1,1 1 44,-1 0 25,0 0-1,0 0 1,-1 0-1,0-1 0,-1 0 1,-1 0-1,1 0 0,-2-1 1,1 0-1,-1 0 0,0-1 1,-13 10-1,20-18 15,1 4 291,7-3-247,-2 0-104,-2 0-74,0 0 1,1 0-1,-1-1 1,0 1-1,0-1 1,0 0-1,0 0 1,1 0-1,-1 0 1,3-1-1,27 2 41,-26 1-43,0 0 0,0 1 0,0 0 0,-1 1 0,1-1-1,-1 1 1,0 0 0,0 1 0,0-1 0,6 8 0,-10-10 2,0 0 0,-1 0-1,1 0 1,-1 0 0,1 0 0,-1 0 0,0 1 0,0-1 0,0 0 0,0 1 0,-1-1 0,1 0 0,0 1 0,-1-1 0,0 1 0,0-1 0,0 1 0,0-1 0,0 1-1,0-1 1,0 1 0,-1-1 0,1 1 0,-1-1 0,0 0 0,0 1 0,0-1 0,0 0 0,0 1 0,0-1 0,-1 0 0,1 0 0,-4 3 0,3-2-1,-1 0 0,1-1 0,-1 1 1,0-1-1,0 0 0,0 0 0,0 0 0,-1 0 1,1 0-1,-1-1 0,1 0 0,-1 1 0,1-1 1,-1-1-1,0 1 0,-3 0 0,-8 0 103,1-1 0,-29-3-1,-16 0 30,48 4-47,-34 4 63,42-4-553,1-1 0,-1 1-1,0 0 1,1 0 0,-1 0 0,1 0 0,0 0 0,-1 0 0,1 1 0,0-1 0,-1 1 0,1-1 0,-2 3-1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39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 9944,'0'0'12657,"5"10"-12372,7 17-14,-1 0-1,9 34 1,-15-42-117,2 9 159,0-1 0,2 0 0,17 35 1,-23-55-111,0 0 0,0 1 0,-1-1 0,0 1 0,0-1 0,0 1 0,0 13 0,4-43 664,6-169 391,-11 180-1186,4-42 528,-5 51-541,1-1 1,0 0-1,-1 1 1,1-1-1,0 1 1,0-1-1,1 1 0,-1 0 1,0-1-1,1 1 1,-1 0-1,1 0 1,0 0-1,0 0 1,0 0-1,2-2 0,-1 3-16,-1 0 0,0 0-1,0 1 1,1-1-1,-1 1 1,1-1 0,-1 1-1,0 0 1,1 0-1,-1 0 1,1 0-1,-1 0 1,0 0 0,1 1-1,-1-1 1,1 1-1,-1 0 1,2 1 0,5 1 161,0 1 0,-1 0 0,10 7 0,-12-6-167,0-1 0,0 1 0,0 0 0,-1 1 0,0-1 0,0 1 0,6 9 0,24 49 212,-16-26-197,-19-37-52,1-1 0,-1 1 0,0 0 0,1 0 0,-1 0 0,1-1 0,-1 1 0,1 0 0,-1-1 0,1 1 0,0 0 0,-1-1 0,1 1 0,0 0 0,-1-1 0,1 1 0,0-1 0,0 0 0,-1 1 0,1-1 0,0 0 0,1 1 0,-1-2 0,0 1 0,0-1 0,0 0 0,0 0 0,0 1 0,0-1 0,-1 0 0,1 0 0,0 0 0,-1 0 0,1 0 0,0 0 0,-1 0 0,1-1 0,-1 1 0,0 0 0,1 0 0,-1 0 0,0-3 0,8-21 0,1 0 0,1 0 0,25-43 0,-26 54 0,0-1 0,2 2 0,0-1 0,0 1 0,1 1 0,1 0 0,15-11 0,-26 21 0,0 0 0,0 1 0,1-1 0,-1 1 0,1-1 0,-1 1 0,1 0 0,0 0 0,-1 0 0,1 0 0,0 1 0,0-1 0,0 1 0,-1 0 0,1-1 0,6 2 0,-6 0 0,0 0 0,0 0 0,0 0 0,1 1 0,-2-1 0,1 1 0,0 0 0,0 0 0,0 0 0,-1 0 0,0 1 0,1-1 0,3 5 0,-2-1 0,0-1 0,0 1 0,-1 0 0,1 1 0,-1-1 0,-1 0 0,1 1 0,-1 0 0,0-1 0,1 8 0,0 10 0,1 39 0,1 4 0,-3-15 0,-2-40 0,0 0 0,1-1 0,2 14 0,-2-6 0,-1-18 0,0 1 0,0 0 0,0 0 0,0 0 0,0 0 0,0-1 0,0 1 0,1 0 0,-1 0 0,1 0 0,-1-1 0,1 1 0,0 0 0,0-1 0,0 1 0,-1-1 0,3 3 0,4-7 442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01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16280,'19'1'5063,"-17"1"-4980,0 0-1,-1 1 1,1-1 0,0 1-1,-1-1 1,0 1-1,0-1 1,0 1-1,0 0 1,0 0-1,0 0 1,-1 0-1,1-1 1,-1 7-1,7 22 271,-6-30-339,-1 0 0,1-1 0,0 1 0,-1 0 0,1 0 0,0 0-1,0-1 1,-1 1 0,1 0 0,0-1 0,0 1 0,0 0 0,0-1 0,0 0 0,0 1 0,0-1 0,0 1 0,0-1 0,0 0 0,0 0 0,0 0-1,0 1 1,0-1 0,0 0 0,0 0 0,1-1 0,-1 1 0,0 0 0,0 0 0,0 0 0,0-1 0,1 0 0,40-15 191,-30 10-125,31-12 136,-19 7 177,39-12 0,-60 22-354,-1 1 1,0-1-1,0 1 1,0-1-1,1 1 0,-1 0 1,0 0-1,0 0 1,1 0-1,-1 0 1,0 1-1,0-1 1,0 1-1,1-1 1,-1 1-1,0 0 1,0 0-1,0 0 1,0 0-1,0 0 1,0 0-1,0 0 1,-1 1-1,1-1 1,0 1-1,-1-1 1,1 1-1,2 3 1,0 4 74,1-1 0,-2 0 1,1 1-1,-1 0 1,3 15-1,1-1 159,-2 0-17,-4-18-142,0 1 0,1 0-1,0 0 1,3 7 0,-3-8-3489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41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 36 11216,'0'0'8601,"-11"-5"-8116,-33-14-5,39 17-235,0 0-1,0 0 1,0 1-1,0-1 1,-1 1-1,1 0 1,0 1-1,-1-1 1,1 1-1,0 0 1,-1 1-1,-8 0 1,3 3 106,-1-1 0,0 2 1,1-1-1,0 1 1,0 1-1,1 0 1,-1 1-1,1 0 0,1 1 1,-1-1-1,1 2 1,0-1-1,-12 18 0,16-19-167,1 0 0,-1 1 0,1-1 0,1 1 0,-1 0 0,1 0 0,1 1 0,-1-1 0,2 1 0,-1-1 0,1 1-1,0-1 1,1 1 0,0 0 0,0-1 0,1 1 0,3 15 0,-1-12-103,1 1 0,1-1 0,0 0 1,0-1-1,1 1 0,8 10 0,-10-18-81,-1 0 0,1 0 0,0 0 0,1 0 0,-1-1 0,1 1 0,-1-1 0,1-1 0,0 1 0,0 0 0,0-1 0,1 0 0,-1-1 0,1 1 0,-1-1 0,1 0 0,-1 0 0,1 0 0,6-1 0,11-1 0,0 0 0,-1-2 0,33-7 0,-20 3 0,-2 3 0,1 1 0,38 2 0,-66 1 0,1 3 948,-3-1-1616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41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12256,'0'0'8623,"10"-7"-8216,30-22-7,-36 27-173,0 0 0,0 0 0,0 0 0,0 0 0,0 0 0,0 1 0,1 0 0,-1 0 0,0 0 0,1 0 0,-1 1 0,6 0 0,8-2 134,7 0 98,0 0 1,0 2-1,0 0 1,0 2-1,0 1 0,36 9 1,-46-7-201,-13-4-206,0 0 0,0 0 0,1 0 0,-1-1 0,0 1 0,1 0 0,-1-1 0,3 0 0,23 6-65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42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1 10248,'0'0'9401,"-4"13"-8897,-10 40-23,13-49-380,0-1-1,1 0 1,-1 1-1,1-1 1,0 0-1,0 1 1,1-1-1,-1 1 1,0-1-1,1 0 1,0 0-1,0 1 1,0-1-1,0 0 1,1 0-1,-1 0 1,1 0-1,0 0 1,0 0 0,0 0-1,0-1 1,0 1-1,0-1 1,1 0-1,-1 1 1,1-1-1,0 0 1,0 0-1,0-1 1,0 1-1,0-1 1,0 1-1,0-1 1,0 0-1,0 0 1,1 0-1,5 0 1,-5-1 5,1-1 0,-1 1 0,0-1 0,0 0 0,0 0 0,0 0 0,0-1 0,0 1 0,0-1 0,0 0 0,-1 0 0,1 0 0,-1-1 0,6-4 0,-7 5-62,0 1 0,-1-1 0,1 0 0,-1 0 0,1 1-1,-1-1 1,0 0 0,0 0 0,0-1 0,0 1 0,0 0 0,0 0 0,0 0 0,-1-1 0,1 1 0,-1 0 0,0-1 0,0 1 0,0 0-1,0-1 1,0 1 0,0 0 0,0-1 0,-1 1 0,1 0 0,-1-1 0,-1-2 0,0 1-5,0 0-1,1 0 1,-1 0 0,-1 0 0,1 0 0,-1 1 0,1-1-1,-1 1 1,0-1 0,0 1 0,-1 0 0,1 1-1,0-1 1,-1 0 0,0 1 0,0 0 0,0 0 0,0 0-1,0 0 1,0 1 0,0 0 0,0-1 0,-1 1-1,1 1 1,0-1 0,-1 1 0,1 0 0,0 0 0,-1 0-1,1 0 1,-1 1 0,1 0 0,0 0 0,-9 3-1,3-1 81,0 2 0,1-1 0,-16 11 0,3 6-827,21-19 358,0 0-1,0-1 1,0 1 0,0 0 0,0 0-1,1 0 1,-1 0 0,1 0-1,-1 0 1,1 0 0,-1 4 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48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8240,'0'0'14258,"10"9"-14013,34 29-2,-42-37-215,0 1-1,0-1 1,0 0-1,0 0 1,0 0 0,0 0-1,0 0 1,1-1 0,-1 1-1,0 0 1,0-1-1,1 0 1,-1 0 0,0 1-1,0-1 1,1-1 0,-1 1-1,0 0 1,0 0-1,1-1 1,3-1 0,6 0 120,71-8 572,154-25 987,-90 13-659,-133 20-974,0 1 0,0 0 1,0 1-1,22 2 1,-17 0 3,0-1 0,20-2 0,-28-1-43,13-1 75,0 1 1,0 1-1,0 1 0,28 4 1,-36-2-24,0-1 1,0-1-1,22-3 1,11 1 54,-17 0 44,63-11 0,-33 3 46,-9 1-11,-32 4-97,1 2-1,31-2 1,-2 3 77,-38 0-144,-1 1-1,1 0 1,0 1-1,-1 1 1,1 0 0,16 4-1,90 22 457,-75-21 350,-44-6-841,1 0 0,-1 0 0,1 0 0,-1 0 0,1 0 0,0 0 0,-1 0 0,1 0 0,-1-1 0,1 1 0,-1 0 0,1 0 0,-1-1 0,1 1 0,-1 0 0,1 0 0,-1-1 1,0 1-1,1-1 0,-1 1 0,1 0 0,-1-1 0,0 1 0,1-1 0,-1 1 0,0-1 0,0 1 0,1-1 0,-1 1 0,0-1 0,0 1 0,0-1 0,0 1 0,0-1 0,1 1 0,-1-1 0,0 1 0,0-2 0,2-19-4696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50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1 223 9944,'0'0'11219,"10"4"-10823,-7-3-390,8 5 164,2-1-1,-1 0 0,0-1 0,1-1 0,0 0 0,0-1 0,0 0 0,16 0 0,-18-2-27,-1-1 0,0 0 0,0-1 0,0 0 0,0-1 1,0 0-1,0 0 0,-1-1 0,0-1 0,0 1 0,0-2 0,0 1 0,-1-1 0,15-13 0,-21 17-94,0 0 0,-1 0 0,0 0 0,1 0 0,-1 0 0,0 0 0,0-1 0,0 1 0,0-1 0,0 1 0,-1 0 0,1-1 0,-1 1 0,0-1 0,1 1 0,-1-4 0,-1 1 16,1 0 0,-1 0 0,0 0-1,0 0 1,-1 1 0,0-1 0,-3-7-1,-1 0 64,-1 1 0,0 0-1,0 0 1,-1 1 0,-13-12-1,18 19-60,0 0-1,0 0 0,0 1 1,-1-1-1,1 1 0,-1 0 1,1 0-1,-1 0 0,0 1 0,0-1 1,0 1-1,0 0 0,0 0 1,0 0-1,0 0 0,0 1 0,0 0 1,0 0-1,0 0 0,0 0 1,0 1-1,-1 0 0,1-1 1,0 1-1,0 1 0,1-1 0,-6 3 1,2-1 55,0 1 0,1 0-1,-1 0 1,1 1 0,0 0 0,0 0 0,1 0 0,-1 1 0,1 0 0,0 0 0,1 0 0,0 0 0,-6 12 0,5-6 52,1 1-1,1-1 1,0 1 0,1 0 0,0-1 0,1 1 0,0 0 0,2 14 0,0-19-136,1 0 1,0 0-1,1 0 0,0 0 1,0 0-1,1-1 1,0 1-1,0-1 1,10 11-1,-11-13-34,0 0-3,1 0 0,-1-1 0,1 0 0,0 0 0,0 0 0,1 0 0,-1-1 0,1 1 0,-1-1 0,1 0 0,0-1 0,0 1 0,9 2 0,1-1 0,1 0 0,0-1 0,22 1 0,-16-2 0,-8-2 0,0-1 0,0 0 0,0-2 0,0 1 0,0-2 0,0 1 0,15-8 0,-16 6 0,8-7 868,-10 2-5756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51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12256,'0'0'8735,"11"-7"-8168,82-48 969,-88 53-1367,0-1-1,0 1 1,0 0 0,0 1 0,0-1-1,1 1 1,-1 0 0,0 0-1,1 1 1,-1 0 0,0 0 0,1 0-1,-1 0 1,1 1 0,-1 0-1,0 0 1,0 0 0,6 3 0,-8-3-98,0 1 1,0-1-1,-1 1 1,1-1-1,-1 1 1,1 0 0,-1 0-1,0 0 1,0 0-1,0 0 1,0 1 0,0-1-1,0 1 1,0-1-1,-1 1 1,1 0-1,-1 0 1,0-1 0,0 1-1,0 0 1,0 0-1,-1 0 1,1 0 0,-1 0-1,0 0 1,0 0-1,0 0 1,0 0-1,0 1 1,0-1 0,-1 0-1,-1 4 1,-1 4 112,-1 0 1,0 0-1,0-1 1,-1 1-1,0-1 1,-1-1-1,-8 13 1,10-17 16,4-4-170,-1 0-1,1 0 1,-1 0 0,1 0-1,-1 0 1,1 0 0,-1 0-1,0 0 1,1 0 0,-1 0-1,0-1 1,0 1 0,0 0-1,0-1 1,0 1 0,0 0-1,0-1 1,0 1 0,0-1-1,-1 1 1,2-1-19,0 0-1,0 0 1,0 0-1,0 0 1,0 0 0,0 0-1,0 0 1,0 0-1,0 0 1,1 0-1,-1 1 1,0-1 0,0 0-1,0 0 1,0 0-1,0 0 1,0 0-1,0 0 1,0 0 0,0 0-1,0 0 1,0 0-1,0 0 1,0 0-1,0 0 1,0 1 0,0-1-1,0 0 1,0 0-1,-1 0 1,1 0 0,0 0-1,0 0 1,0 0-1,0 0 1,0 0-1,0 0 1,0 0 0,0 0-1,0 0 1,0 0-1,0 0 1,0 0-1,0 1 1,0-1 0,0 0-1,0 0 1,0 0-1,-1 0 1,1 0 0,0 0-1,0 0 1,0 0-1,0 0 1,7 4 583,-5-2-362,1-1-218,-1 1 0,1 0-1,0-1 1,-1 1-1,1-1 1,0 0-1,0 0 1,0 0 0,0-1-1,0 1 1,0 0-1,5-1 1,42 1 97,-36-1-103,-9 0-1,104-4 825,-95 3-2462,-1-1-1,27-8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54.1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58 173 8536,'0'0'21000,"-6"-10"-20814,-18-32-1,18 32-13,5 5 84,0 1-1,1-1 0,-1 1 1,1-9-1,6 6-79,1-1-1,0 1 0,1 1 0,0-1 0,0 2 0,0-1 1,18-8-1,-22 12-175,-1-1 0,1 1 0,0 0 0,0 0 0,0 0 0,0 1 0,0-1 0,1 1 1,-1 0-1,0 0 0,1 1 0,-1-1 0,1 1 0,-1 0 0,1 0 0,-1 1 0,6 0 0,-7 1 0,1 0 0,-1 0 0,1 1 0,-1-1 0,0 1 0,0-1 0,0 1 0,0 0 0,-1 0 0,3 4 0,-2 0 0,-1 0 0,0-1 0,0 1 0,0 0 0,-1 1 0,0-1 0,-1 0 0,1 0 0,-1 0 0,-2 12 0,0-3 0,-1 0 0,0 0 0,-10 27 0,8-32 0,0 0 0,-1 0 0,-9 11 0,-8 16 0,0-5 0,7-13 0,9-9 0,-1 1 0,0-2 0,-1 0 0,0 0 0,0 0 0,-1-1 0,-20 14 0,23-17 0,7-5 0,-1-1 0,1 1 0,-1-1 0,1 1 0,-1-1 0,1 1 0,-1-1 0,0 0 0,1 1 0,-1-1 0,1 0 0,-1 1 0,0-1 0,1 0 0,-1 0 0,0 0 0,1 0 0,-1 0 0,0 0 0,1 0 0,-1 0 0,-1 0 0,7-10 0,1 5 0,-1 0 0,1 0 0,11-7 0,9-7 0,-14 8 0,0 1 0,1 0 0,21-12 0,-31 20 0,0 0 0,0 1 0,0-1 0,1 1 0,-1 0 0,1 0 0,-1 0 0,1 0 0,-1 0 0,1 1 0,-1 0 0,1 0 0,0 0 0,-1 0 0,1 0 0,-1 1 0,1 0 0,-1-1 0,1 1 0,-1 1 0,6 1 0,-3 2 0,0 0 0,0 1 0,-1-1 0,1 1 0,-1 0 0,-1 0 0,8 14 0,1-1 0,-10-16 0,-1 1 0,1 0 0,-1 0 0,0 0 0,0 0 0,0 0 0,-1 1 0,1-1 0,-1 0 0,0 1 0,0 4 0,3-6 1002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54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11656,'0'0'12894,"5"11"-12266,0 3-468,3 4 416,-1 1-1,-1 0 1,5 25-1,-8-28 92,1 0 0,7 18-1,-7-23-187,0 1 1,-1 0-1,-1 0 0,1 0 0,0 21 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55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15680,'0'0'7561,"3"14"-6945,26 117 1848,-11-24 1913,-12-94-3025,-2-13-1838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55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1 210 9944,'0'0'10170,"11"-10"-9549,74-69 1226,-69 58-1113,-14 18-499,0 0-1,1 1 1,-1-1-1,0 0 1,1 1-1,5-5 1,-6 6-129,-1 1 1,1-1-1,0 0 0,0 1 1,-1-1-1,1 1 0,0 0 1,0-1-1,0 1 1,0 0-1,0 0 0,-1 0 1,1 0-1,0 1 0,0-1 1,0 0-1,2 2 1,7 1 394,0 1 0,-1 1 0,13 7 1,-17-8-297,1 0 1,0-1 0,0 1 0,-1-2-1,2 1 1,-1-1 0,0 0 0,0 0-1,13 0 1,-15-1-92,0-1 0,1 0 0,-1-1 0,0 0 0,1 1 0,-1-2 0,0 1 0,0-1 0,0 1 0,0-1 0,0-1 0,0 1 0,0-1 0,-1 0 0,5-3 0,1-1-114,-1-1 0,0 1 0,-1-1 0,0-1 0,14-18 0,-10 13 0,4 1 0,-3 7 851,-7 4-5642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16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243 766 4912,'0'0'9242,"-11"-1"-8836,3 0-430,-7-1 458,-1 1 0,-25 2 1,36-1-300,0 1 1,0 0-1,0 0 1,0 0 0,0 0-1,0 1 1,1 0-1,-1 0 1,0 0-1,1 1 1,0-1 0,-1 1-1,-6 6 1,3 0 28,-1 0 0,2 0 0,-1 1 0,1 0 0,1 0 0,0 1 1,0-1-1,-5 19 0,8-21-114,1 0 0,0 0 0,0 0 0,1 0 0,1 0 1,-1 1-1,1-1 0,0 0 0,1 0 0,0 1 0,1-1 0,-1 0 0,5 10 0,-4-11-24,0 1-1,1-1 0,1 0 1,-1 0-1,1 0 0,0 0 0,1-1 1,-1 1-1,1-1 0,1-1 1,-1 1-1,1-1 0,0 0 0,0 0 1,0 0-1,1-1 0,0 0 0,0 0 1,0-1-1,0 0 0,0 0 1,1-1-1,-1 0 0,1 0 0,0 0 1,15 0-1,-4-2 16,0-1 0,-1 0-1,1-2 1,-1 0 0,1-1 0,-1 0-1,30-13 1,117-64 420,-150 73-405,-8 3 12,0 1-1,-1-1 1,1 0 0,-1 0 0,0-1 0,0 0 0,8-10-1,-11 8 184,-5 8-13,-9 12-61,8-6-158,-2 4 33,0 0 0,1 0 1,0 1-1,-5 18 0,9-26-37,-1 1 0,1-1 0,0 0 0,0 0-1,0 1 1,0-1 0,1 0 0,-1 0 0,1 0-1,0 1 1,0-1 0,0 0 0,0 0 0,0 0 0,1 0-1,-1-1 1,1 1 0,0 0 0,0-1 0,0 1-1,3 2 1,-4-4-1,0 0 0,0 0-1,1-1 1,-1 1 0,0 0-1,0-1 1,0 1 0,1-1-1,-1 1 1,0-1 0,1 0-1,-1 1 1,0-1 0,1 0-1,-1 0 1,0 0 0,1 0-1,-1 0 1,0 0 0,1 0-1,-1-1 1,0 1 0,1-1-1,-1 1 1,0 0 0,1-1-1,-1 0 1,0 1 0,0-1-1,0 0 1,0 0 0,0 1-1,0-1 1,2-2 0,0 0 21,1 0 1,-1 0 0,0-1-1,0 1 1,-1-1-1,1 0 1,-1 1 0,1-1-1,1-5 1,-1-1 27,0 0 0,-1 0 0,0 0 0,-1-1 0,0 1 0,0 0 0,-2-18 0,1 23-29,-1 0 1,1 0 0,-1 1 0,0-1-1,-1 0 1,1 1 0,-1-1 0,0 0-1,0 1 1,0 0 0,-1 0 0,1 0-1,-1 0 1,0 0 0,-1 0 0,1 1-1,0-1 1,-7-4 0,7 7-16,0-1-1,0 1 1,-1 0-1,1 0 1,0 0 0,-1 0-1,1 1 1,-1-1-1,1 1 1,-1 0 0,1 0-1,-1 0 1,1 0-1,-1 1 1,1-1 0,-1 1-1,1 0 1,0 0 0,-1 0-1,1 1 1,0-1-1,0 1 1,0 0 0,-5 3-1,8-5-18,0 0 0,0 0-1,0 0 1,0 0 0,0 1 0,0-1-1,0 0 1,0 0 0,-1 0 0,1 0-1,0 0 1,0 0 0,0 0 0,0 0-1,0 1 1,0-1 0,0 0-1,0 0 1,0 0 0,0 0 0,0 0-1,0 0 1,0 0 0,0 1 0,0-1-1,0 0 1,0 0 0,0 0 0,0 0-1,0 0 1,0 0 0,0 0 0,1 0-1,-1 1 1,0-1 0,0 0-1,0 0 1,0 0 0,0 0 0,0 0-1,0 0 1,0 0 0,0 0 0,0 0-1,0 0 1,1 0 0,-1 0 0,0 1-1,9 1-28,10 0-23,93-19 52,-41 5 37,69 0-2,-132 11-30,-1 1 0,1 0 0,-1 1 0,0 0 0,1 0 0,13 4 0,-19-4 0,0 0 0,0 0 1,0 0-1,0 0 0,0 0 0,0 0 0,0 1 0,0-1 1,0 1-1,-1-1 0,1 1 0,0 0 0,-1 0 0,0 0 0,1-1 1,-1 1-1,0 1 0,0-1 0,0 0 0,0 0 0,0 0 0,-1 0 1,1 1-1,-1-1 0,1 0 0,-1 4 0,0 7 66,0 1 0,-4 19-1,0 14 270,5-47-325,0 1-1,0-1 0,0 0 1,0 0-1,0 0 0,0 0 1,0 0-1,0 0 0,0 0 1,0-1-1,0 1 0,0 0 1,0 0-1,0-1 0,0 1 1,0-1-1,0 1 0,1-1 1,-1 0 0,19-8 97,-1-1-1,29-20 0,-32 18-20,0 2 0,1 0 0,29-12 0,-45 22-89,5-2 45,1-1 0,-1 1 0,1 1 0,0-1-1,7 1 1,-12 0-42,-1 1 0,1 1 1,-1-1-1,1 0 0,-1 0 0,1 1 0,-1-1 0,1 0 0,-1 1 1,1 0-1,-1-1 0,0 1 0,1 0 0,-1 0 0,0-1 0,1 1 1,-1 0-1,0 1 0,0-1 0,0 0 0,0 0 0,0 0 1,0 0-1,0 1 0,-1-1 0,2 3 0,7 15 7,-1 1-19,2-1-1,0-1 0,14 20 0,-23-37 9,0 1 1,0-1-1,0 0 0,0 0 0,0 0 0,1 0 0,-1 0 0,0 0 0,1-1 0,-1 1 0,1 0 0,-1-1 0,1 1 0,-1-1 0,1 1 0,-1-1 0,1 0 0,-1 0 0,1 1 0,-1-1 0,1 0 0,0-1 0,-1 1 0,1 0 0,-1 0 0,1-1 0,-1 1 0,3-1 0,4-2 14,-1-1 1,1 1-1,-1-1 0,8-6 1,-6 4 7,6-4 2,-1-1 1,-1-1-1,0 1 0,-1-2 1,0 0-1,16-22 0,-5 0 63,32-60-1,-26 32-28,-3 0-1,-3-2 1,-2 0 0,-4-1 0,-2-2 0,-3 1 0,4-86-1,-16 149-51,1-21 23,-1 24-28,0 1 0,0-1 0,0 0-1,0 0 1,0 0 0,0 0 0,0 0 0,0 0 0,0 0 0,-1 0 0,1 0 0,0 1 0,-1-1 0,1 0 0,0 0-1,-1 0 1,1 1 0,-1-1 0,0-1 0,0 3-4,0 0 0,-1 0 0,1-1 0,0 1-1,0 0 1,0 0 0,0 0 0,1 0 0,-1 0 0,0 0-1,0 1 1,1-1 0,-2 1 0,-1 3-5,-13 23-55,0 1-1,2 0 1,1 1 0,-16 59-1,28-86 59,-12 41-50,2 0 1,3 1 0,1 1-1,2-1 1,2 1 0,2 0-1,2 0 1,9 63 0,-7-96 23,-1-1 0,9 23 0,-10-30 39,1-1-1,0 1 1,0 0-1,1-1 0,-1 0 1,1 0-1,0 0 0,0 0 1,1 0-1,4 4 0,-5-6 4,0-1-1,-1 0 1,1 0-1,0 0 1,0 0-1,0 0 0,0-1 1,0 1-1,0-1 1,0 0-1,0 0 0,0 0 1,0 0-1,0 0 1,0-1-1,0 0 0,0 1 1,0-1-1,0 0 1,0 0-1,3-2 0,9-4 51,0-1 1,21-14-1,-32 20-45,6-6 32,-1 0 0,0 0 0,0-1 0,0 0 0,-1-1 0,-1 1 0,0-2 0,8-13 0,25-33 342,-32 38-132,-7 15-92,-3 13-113,-2 18-72,1 1-1,2-1 1,0 0-1,2 1 1,4 29-1,-4-51 14,0 3-4,1 0 0,-1 0 1,2 0-1,5 15 0,-7-23 13,-1 1 0,1 0 0,0-1 0,0 1 0,0 0 0,0-1 0,1 1 0,-1-1 0,0 0 0,1 1 0,-1-1 0,1 0 0,-1 0 0,1 0 0,-1 0-1,1 0 1,0 0 0,0 0 0,-1-1 0,1 1 0,0-1 0,0 1 0,0-1 0,0 0 0,0 1 0,0-1 0,-1 0 0,1 0 0,3-1 0,3 0 28,-1-1 1,1 0-1,0-1 1,-1 0-1,1 0 1,-1 0-1,0-1 1,11-7-1,52-45 211,-38 28-144,0-4 36,-28 27-111,0 0 0,1 0 0,-1 0 0,1 1 0,0 0 0,1 0 0,-1 0 0,12-5 0,-17 9-21,1-1 1,0 1-1,-1 0 0,1-1 0,-1 1 1,1 0-1,0 0 0,0 0 0,-1-1 0,1 1 1,0 0-1,-1 0 0,1 0 0,0 0 1,-1 0-1,1 0 0,0 1 0,0-1 1,-1 0-1,1 0 0,0 0 0,-1 1 1,1-1-1,0 0 0,-1 1 0,1-1 1,-1 0-1,1 1 0,-1-1 0,1 1 1,0 0-1,0 1 0,0 0 0,0 0 0,0 0 0,0 0 1,-1 0-1,1 1 0,-1-1 0,1 0 0,-1 0 0,0 4 1,0 7 0,-1-1 1,-4 24 0,0 0 0,4-34-4,1-1 1,0 1-1,0-1 0,0 1 1,0-1-1,0 1 0,0-1 0,0 1 1,0-1-1,1 1 0,-1-1 1,1 0-1,-1 1 0,1-1 1,-1 1-1,1-1 0,0 0 0,0 1 1,-1-1-1,3 2 0,-1-4 6,-1 1-1,1-1 1,0 1-1,-1-1 1,1 0-1,-1 1 0,1-1 1,0 0-1,-1 0 1,0 0-1,1 0 1,-1-1-1,0 1 0,2-3 1,1 1 3,130-134 215,-132 135-219,0 0 0,0 0 0,0 0-1,0 0 1,0 0 0,0 1 0,1-1-1,-1 1 1,1 0 0,3-2 0,-6 3-4,1 0 0,-1 0 0,1 0 0,-1 0 0,0-1 0,1 1 0,-1 0 0,1 0 0,-1 1 0,1-1 0,-1 0 0,1 0 1,-1 0-1,0 0 0,1 0 0,-1 0 0,1 1 0,-1-1 0,0 0 0,1 0 0,-1 1 0,0-1 0,1 0 0,-1 1 0,1 0 1,0 0-1,-1 0 1,1 0 0,-1 0-1,1 0 1,-1 0-1,0 0 1,0 0-1,1 1 1,-1-1-1,0 0 1,0 0 0,0 2-1,-1 28-10,0-20 16,0-1 0,1 1-1,0-1 1,1 1 0,0-1-1,1 1 1,0-1 0,6 19-1,-7-28-5,0 0 0,0 0-1,0-1 1,-1 1 0,1 0-1,0-1 1,0 1 0,0-1 0,0 0-1,0 1 1,0-1 0,0 1-1,0-1 1,0 0 0,0 0-1,0 0 1,0 0 0,0 0-1,0 0 1,0 0 0,0 0-1,0 0 1,0 0 0,0 0 0,0-1-1,0 1 1,0 0 0,0-1-1,0 1 1,0-1 0,0 1-1,1-2 1,33-17 80,-9-2 26,0 0 1,-1-2-1,-2-1 1,38-48-1,-57 68-75,0 0-1,0 0 1,0 0-1,1 1 1,7-6-1,-11 9-29,-1 0-1,0 0 1,1 0-1,-1 0 1,0 0-1,1 0 1,-1 0-1,0 0 1,1 0-1,-1 1 1,0-1-1,1 0 1,-1 0-1,0 0 1,0 0-1,1 0 1,-1 1-1,0-1 1,0 0-1,1 0 1,-1 0-1,0 1 1,0-1-1,0 0 1,1 0 0,-1 1-1,0-1 1,0 0-1,0 1 1,0-1-1,0 0 1,1 0-1,-1 1 1,0-1-1,0 0 1,0 1-1,0-1 1,0 0-1,0 1 1,0-1-1,0 0 1,0 1-1,0 17 34,0-14-37,0 12-8,1-1 0,6 32 0,-5-40-1,0 0-1,0 0 0,0 0 0,1 0 1,0-1-1,0 1 0,1-1 1,8 12-1,-11-17 11,0 0 0,1 0 0,0 0 0,-1 0 0,1 0 0,0 0 0,0 0 0,-1-1 0,1 1 0,0-1 0,0 1 0,0-1 0,0 0-1,0 0 1,0 1 0,-1-1 0,1-1 0,0 1 0,0 0 0,0 0 0,0-1 0,0 1 0,0-1 0,-1 1 0,4-2 0,4-2 23,1 0-1,-1-1 1,10-6-1,-5 2 32,0-1 0,-1 0 0,0-1 0,-1 0 0,20-24 0,-27 29-53,1 1-1,-1-1 1,1 1-1,11-7 1,-16 12-1,-1 0 0,0 0 0,0 0 0,1 0 0,-1 0 0,0 0 0,0 1 0,1-1 0,-1 0 0,0 0 0,0 0 0,1 0 0,-1 0 0,0 1 0,0-1 0,1 0 0,-1 0 0,0 1 0,0-1 0,0 0 0,0 0 0,0 1 0,1-1 0,-1 0 0,0 0 0,0 1 0,0-1 0,0 0 0,0 0 0,0 1 0,0-1 0,0 0 0,0 1 0,0-1 0,0 0 0,0 0 0,0 1 0,0-1 0,0 0 0,0 1 0,-1-1 0,2 19 0,-1-17 0,0 19 0,-1-5 0,1 0 0,3 20 0,-2-32 0,-1 0 0,1 0 0,0-1 0,0 1 0,0 0 0,1 0 0,-1-1 0,1 1 0,0-1 0,0 0 0,0 1 0,1-1 0,-1 0 0,5 4 0,-5-6 0,-1 0 0,1-1 0,0 1 0,0-1 0,-1 1 0,1-1 0,0 1 0,0-1 0,-1 0 0,1 0 0,0 0 0,0 0 0,0 0 0,-1-1 0,1 1 0,0 0 0,0-1 0,-1 0 0,1 1 0,0-1 0,-1 0 0,1 0 0,-1 1 0,3-3 0,36-25 0,-13 3 0,40-48 0,-53 57 0,1 3 0,-15 13 0,0 0 0,0-1 0,0 1 0,1 0 0,-1 0 0,0-1 0,0 1 0,0 0 0,0 0 0,0 0 0,1 0 0,-1-1 0,0 1 0,0 0 0,0 0 0,1 0 0,-1 0 0,0 0 0,0 0 0,0-1 0,1 1 0,-1 0 0,0 0 0,0 0 0,1 0 0,-1 0 0,0 0 0,0 0 0,0 0 0,1 0 0,-1 0 0,0 0 0,0 0 0,1 0 0,-1 0 0,0 0 0,0 1 0,1-1 0,-1 0 0,0 0 0,0 0 0,0 0 0,1 0 0,-1 0 0,0 1 0,0-1 0,0 0 0,0 0 0,1 0 0,-1 1 0,0 11 0,1 1 0,0-1 0,1 1 0,6 22 0,-6-30 0,-1 0 0,1-1 0,0 1 0,0 0 0,1-1 0,-1 1 0,1-1 0,0 0 0,0 0 0,1 0 0,-1 0 0,1-1 0,0 1 0,6 3 0,-7-5 0,0-1 0,0 0 0,0 0 0,1 0 0,-1-1 0,0 1 0,1-1 0,-1 0 0,1 0 0,-1 0 0,0 0 0,1 0 0,-1-1 0,0 0 0,1 1 0,-1-1 0,0-1 0,0 1 0,0 0 0,0-1 0,0 1 0,0-1 0,4-3 0,8-6 0,0 0 0,25-25 0,-37 33 0,19-19 0,-1-2 0,-2 0 0,28-44 0,39-86 0,-31 51 0,-24 45 0,-3-1 0,-2-1 0,-3-2 0,-3 0 0,-2-1 0,10-72 0,-29 106 0,1 29 0,0 0 0,0-1 0,-1 1 0,1 0 0,0-1 0,0 1 0,0 0 0,0-1 0,0 1 0,0 0 0,-1 0 0,1-1 0,0 1 0,0 0 0,0 0 0,-1-1 0,1 1 0,0 0 0,0 0 0,-1 0 0,1-1 0,0 1 0,0 0 0,-1 0 0,1 0 0,0 0 0,-1 0 0,1-1 0,-1 2 0,0-1 0,1 0 0,-1 1 0,0-1 0,1 1 0,-1-1 0,0 1 0,1-1 0,-1 1 0,1-1 0,-1 1 0,1 0 0,-1-1 0,1 1 0,-1 0 0,1-1 0,-1 2 0,-18 34 0,2 0 0,1 2 0,2 0 0,-14 57 0,10-13 0,-8 95 0,24-141 0,1 0 0,1 0 0,3 1 0,9 52 0,-11-83 0,1 0 0,-1 1 0,1-1 0,0 0 0,1 0 0,0 0 0,0 0 0,0 0 0,1-1 0,6 10 0,-7-13 0,-1 0 0,0 0 0,0 0 0,1 0 0,-1 0 0,1 0 0,0-1 0,-1 1 0,1-1 0,0 0 0,0 0 0,0 0 0,0 0 0,0 0 0,0 0 0,0-1 0,0 0 0,0 0 0,0 0 0,0 0 0,0 0 0,0 0 0,6-2 0,15-6 0,0 0 0,39-21 0,-10 4 0,-44 21 0,-7 2 0,1 1 0,-1 0 0,0 0 0,1 0 0,-1 0 0,1 1 0,-1-1 0,5 0 0,-7 1 0,1 0 0,-1 0 0,0 1 0,1-1 0,-1 0 0,1 0 0,-1 0 0,0 0 0,1 0 0,-1 1 0,0-1 0,1 0 0,-1 0 0,0 1 0,1-1 0,-1 0 0,0 0 0,1 1 0,-1-1 0,0 0 0,0 1 0,0-1 0,1 1 0,1 16 0,-9 26 0,5-34 0,0 0 0,0 1 0,2-1 0,-1 0 0,1 12 0,0-20 0,0 0 0,0 0 0,0 0 0,0 0 0,0 0 0,1 0 0,-1 0 0,0 0 0,0 0 0,1 0 0,-1 0 0,1 0 0,-1 0 0,1 0 0,-1-1 0,1 1 0,-1 0 0,1 0 0,0-1 0,-1 1 0,1 0 0,0-1 0,0 1 0,0 0 0,-1-1 0,1 1 0,0-1 0,0 0 0,0 1 0,0-1 0,0 0 0,1 1 0,3-1 0,-1 0 0,0-1 0,0 1 0,0-1 0,0 0 0,7-3 0,19-3 0,-29 7 0,0 0 0,1 0 0,-1 0 0,0 0 0,0 0 0,0 0 0,0 0 0,0 0 0,0 1 0,0-1 0,0 0 0,0 1 0,0-1 0,0 1 0,0-1 0,0 1 0,0-1 0,0 1 0,-1 0 0,1-1 0,1 2 0,-1-1 0,-1 1 0,1-1 0,-1 0 0,1 1 0,-1-1 0,1 1 0,-1-1 0,0 1 0,0-1 0,0 0 0,0 1 0,0-1 0,0 1 0,0-1 0,0 1 0,-1-1 0,1 1 0,-1 1 0,-10 26 0,9-26 0,-14 28 0,-1-2 0,-1 0 0,-2-1 0,-43 48 0,51-63 0,-1-1 0,0 0 0,-1-1 0,-1 0 0,1-1 0,-20 9 0,32-18 0,-1 0 0,1 0 0,-1 0 0,0 0 0,0 0 0,1-1 0,-1 0 0,0 1 0,0-1 0,0 0 0,1 0 0,-1 0 0,0-1 0,0 1 0,1-1 0,-1 0 0,0 1 0,0-1 0,1 0 0,-1-1 0,1 1 0,-1 0 0,1-1 0,0 1 0,-1-1 0,1 0 0,-3-3 0,-4-5 0,0 0 0,1-1 0,0 0 0,-10-19 0,2 3 0,15 26 0,0-1 0,0 1 0,0-1 0,0 1 0,0-1 0,0 0 0,1 1 0,-1-1 0,1 0 0,-1 1 0,1-1 0,0 0 0,0 0 0,0 1 0,0-1 0,0 0 0,0 0 0,0 0 0,0 1 0,1-1 0,-1 0 0,1 0 0,-1 1 0,1-1 0,0 1 0,0-1 0,0 0 0,0 1 0,0-1 0,0 1 0,0 0 0,0-1 0,0 1 0,1 0 0,-1 0 0,0 0 0,1 0 0,-1 0 0,1 0 0,2-1 0,7-4 0,0 1 0,0 0 0,0 1 0,19-4 0,-30 7 0,20-2 0,1 0 0,-1 0 0,28 2 0,-1-1 0,8-2 0,6 1 0,0-3 0,94-21 0,-151 26-3,23-9-144,-27 9 137,0 1-1,1-1 1,-1 1-1,0 0 1,1-1-1,-1 1 1,0-1-1,1 1 0,-1-1 1,0 1-1,0-1 1,1 1-1,-1-1 1,0 0-1,0 1 1,0-1-1,0 1 1,0-1-1,0 1 0,0-1 1,0 1-1,0-1 1,0 0-1,0 1 1,0-1-1,0 1 1,-1-1-1,1 1 1,0-1-1,0 1 0,-1-1 1,1 1-1,0-1 1,-1 1-1,1-1 1,0 1-1,-1 0 1,1-1-1,0 1 1,-1-1-1,1 1 0,-1 0 1,1 0-1,-1-1 1,1 1-1,-1 0 1,-11-10-4670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57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87 10152,'0'0'7413,"-11"-11"-6809,-40-38 17,49 47-474,0-1-1,-1 1 0,0 0 1,1 0-1,-1 0 1,0 0-1,0 0 1,0 1-1,0-1 0,0 1 1,-1 0-1,1 0 1,0 0-1,-1 0 0,1 0 1,0 1-1,-1 0 1,1 0-1,-1 0 1,1 0-1,-1 0 0,1 1 1,0-1-1,-1 1 1,1 0-1,0 0 1,-4 2-1,3-1 74,0 1 1,0 0-1,0 0 0,0 0 1,1 0-1,-1 0 0,1 1 1,0 0-1,0 0 0,0 0 1,1 0-1,-1 0 0,1 0 1,0 1-1,-2 7 0,2-4-26,0 0 0,1 0 0,-1 0 0,2 0 0,-1 0 0,2 0 0,-1 0 0,1 0 0,0 0 0,2 9 0,5 10 346,17 42 1,-3-8 196,-10-20-306,-1 1-1,6 56 1,-14-76-274,-2 1 0,-1-1 0,0 1 1,-2-1-1,0 0 0,-7 26 0,7-42-157,0 0 0,0 0 0,-1 0 0,-4 7 0,5-10 0,0 1 0,0 0 0,0 0 0,0 0 0,1 0 0,0 0 0,-1 1 0,0 6 0,2-6 0,0-3 0,0 1 0,0 0 0,0 0 0,-1-1 0,1 1 0,-1-1 0,1 1 0,-1 0 0,0-1 0,0 1 0,0-1 0,-2 3 0,3-6 256,6-5 78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57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13968,'0'0'6053,"13"-1"-5451,266-36 2370,-94 21-408,-133 8-1594,-52 8-999,0 0 1,0 0-1,0 0 1,1 0-1,-1 0 1,0 0-1,0 0 1,0-1-1,1 1 1,-1 0-1,0 0 1,0 0-1,0 0 1,0 0-1,0 0 1,1 0-1,-1 0 1,0-1-1,0 1 1,0 0-1,0 0 1,0 0-1,0 0 1,0-1-1,0 1 1,1 0-1,-1 0 1,0 0-1,0 0 1,0-1-1,0 1 1,0 0-1,0 0 1,0 0-1,0 0 1,0-1-1,0 1 1,0 0-1,0 0 1,0 0-1,0-1 1,0 1-1,-1 0 1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38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7024,'0'0'1248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39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320 1 7832,'0'0'9214,"-11"9"-8671,-93 79 1613,85-69-1703,1 1 1,1 0-1,0 1 0,2 1 1,0 1-1,-19 41 1,20-33-110,2 1 0,1 0 1,2 0-1,-10 66 1,17-77-201,0-1 0,2 1 0,1-1 1,0 1-1,1-1 0,6 21 0,1-3 128,3-1-1,18 42 1,-17-47-109,38 81 387,-43-100-442,0 0 1,0-1-1,1 0 0,0 0 1,1-1-1,16 13 0,-23-21-73,0-1 0,0 0 0,0-1 0,1 1-1,-1-1 1,0 1 0,1-1 0,-1 0 0,1 0-1,-1 0 1,1-1 0,0 1 0,-1-1-1,7 0 1,-3 0-817,1-1-1,0 0 1,0-1-1,13-4 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40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10544,'0'0'9077,"12"13"-8728,3 4-225,9 8 160,22 32 0,-23-19 20,-1 0-1,-1 2 1,-3 0 0,21 64-1,-25-64-161,4 9 118,-2 2 1,13 74-1,-25-93-136,0-1 0,-3 1 0,0 0 0,-2 0 0,-7 43 0,2-44 36,-2-1 0,0 0-1,-25 55 1,-50 78 449,26-68 58,56-93-643,0 0 0,-1-1 0,1 1-1,0-1 1,-1 1 0,1-1 0,-1 1 0,0-1 0,1 0 0,-3 1 0,-5 4 138,9-6-26,2 0-137,-1 0 0,1-1 0,-1 1 0,1-1 0,-1 1 0,1-1 0,-1 0-1,0 1 1,0-1 0,1 0 0,-1 0 0,0 0 0,0 0 0,0 0 0,0 0 0,2-2 0,6-13-3393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5:41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10952,'0'0'12377,"2"-11"-12097,5-32-24,-7 42-223,1 0 1,-1 0 0,0 0-1,1 0 1,-1 0-1,0 0 1,1 0 0,-1 0-1,1 1 1,0-1 0,-1 0-1,1 0 1,0 1 0,-1-1-1,1 0 1,0 1-1,0-1 1,0 1 0,-1-1-1,1 1 1,0-1 0,0 1-1,0-1 1,0 1 0,0 0-1,0 0 1,0-1-1,0 1 1,0 0 0,0 0-1,0 0 1,0 0 0,0 0-1,2 1 1,-1-1 3,1 1 0,0-1 0,0 1 0,-1 0 0,1 0 0,0 0 0,-1 1 0,0-1 0,1 0-1,-1 1 1,0 0 0,1-1 0,-1 1 0,0 0 0,0 0 0,0 0 0,1 3 0,0-1-8,-1 0-1,0 1 1,0-1-1,-1 0 1,1 1-1,-1-1 0,0 1 1,0-1-1,0 9 1,0-3-2,-1 0 0,-1-1 1,0 1-1,0 0 0,-1 0 0,0-1 1,0 1-1,-1-1 0,-6 12 1,3-10 27,0-1 0,-13 15 0,13-18 31,1-1-1,0 1 1,1 0 0,-1 1 0,-5 14 0,10-22-71,0 1 0,0 0 1,0-1-1,0 1 1,0-1-1,1 1 0,-1-1 1,0 1-1,0-1 1,0 1-1,1-1 0,-1 1 1,0-1-1,1 1 1,-1-1-1,1 1 1,-1-1-1,0 0 0,1 1 1,-1-1-1,1 1 1,-1-1-1,1 0 0,-1 0 1,1 1-1,-1-1 1,1 0-1,-1 0 1,1 0-1,0 0 0,-1 1 1,1-1-1,-1 0 1,1 0-1,26 5 183,-24-5-160,39 5 209,-23-4-84,-1 1 0,30 8 0,-28 1-97,-14-5-3627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31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305 611 8432,'0'0'10221,"-12"9"-9683,-40 29 9,45-34-359,0 0-1,0 0 0,0-1 1,0 0-1,-1 0 1,1-1-1,-12 2 1,-11 5 553,18-4-455,1 0-1,0 0 0,0 1 1,1 1-1,0 0 0,0 0 1,0 1-1,-11 12 1,18-16-177,-1-1 1,1 1-1,0 0 1,0 0-1,1 0 1,-1 0 0,1 0-1,0 0 1,0 1-1,0-1 1,1 1 0,-1 0-1,1-1 1,0 1-1,1 0 1,-1 0-1,1 0 1,0-1 0,0 1-1,0 0 1,1 0-1,0 0 1,0-1 0,1 6-1,-1-9-85,-1 0 0,1 0 1,-1-1-1,0 1 0,1 0 0,0-1 0,-1 1 0,1 0 0,-1-1 1,1 1-1,0-1 0,-1 1 0,1-1 0,0 1 0,0-1 1,-1 0-1,1 1 0,0-1 0,0 0 0,0 0 0,-1 1 0,1-1 1,0 0-1,0 0 0,0 0 0,0 0 0,-1 0 0,1 0 0,0 0 1,0 0-1,0-1 0,0 1 0,-1 0 0,1 0 0,0-1 0,0 1 1,0 0-1,0-2 0,31-16 258,-22 9-215,1-1 0,-1 1 0,-1-2 1,0 1-1,-1-1 0,0-1 0,0 1 0,-1-1 0,-1-1 0,0 1 0,0-1 0,6-26 0,-2-5 112,-2 0 0,5-74-1,-11-130 503,-14 158-145,10 79-329,-2 13-22,3-1-172,0 0 0,0 1-1,0-1 1,1 1 0,-1-1 0,0 1 0,1-1 0,-1 1 0,1 0 0,-1 2 0,-13 102 259,7-73-165,3 0 0,-1 35 0,5-38-24,1 0-1,2 0 1,1-1 0,1 0-1,15 48 1,-13-59-83,1 0 0,12 23 0,-15-33 0,0 0 0,0-1 0,0 0 0,1 0 0,0 0 0,1-1 0,9 9 0,-7-9 0,-4-2 0,1 0 0,-1 0 0,1 0 0,0-1 0,0 0 0,1 0 0,-1 0 0,0-1 0,1 0 0,9 2 0,-2-2 0,1 0 0,0-1 0,0-1 0,0 0 0,-1-1 0,29-6 0,-37 6 0,0-1 0,0 0 0,0-1 0,0 1 0,0-1 0,-1 0 0,1-1 0,-1 1 0,0-1 0,0 0 0,0 0 0,-1-1 0,1 1 0,-1-1 0,0 0 0,0 0 0,-1-1 0,6-9 0,-4 4 0,-1 1 0,0-1 0,0 0 0,2-16 0,-5 21 0,0 1 0,-1-1 0,1 1 0,-1-1 0,-1 0 0,1 1 0,-1-1 0,0 1 0,0-1 0,-1 1 0,-2-7 0,4 11 0,-1 0 0,1 0 0,0 0 0,-1 1 0,1-1 0,0 0 0,-1 0 0,1 0 0,-1 0 0,0 1 0,1-1 0,-1 0 0,1 1 0,-1-1 0,0 0 0,0 1 0,1-1 0,-1 1 0,0-1 0,0 1 0,0-1 0,0 1 0,0 0 0,0-1 0,0 1 0,1 0 0,-1 0 0,0 0 0,0 0 0,0-1 0,0 1 0,0 1 0,0-1 0,0 0 0,0 0 0,0 0 0,0 0 0,0 1 0,0-1 0,0 0 0,1 1 0,-1-1 0,0 1 0,0-1 0,0 1 0,0-1 0,1 1 0,-1 0 0,0-1 0,0 2 0,-2 1 0,0-1 0,1 1 0,-1 0 0,1 0 0,0 0 0,0 0 0,0 0 0,0 1 0,0-1 0,1 1 0,-3 5 0,4-2 0,-1-1 0,1 0 0,0 0 0,0 1 0,1-1 0,0 0 0,0 0 0,0 0 0,1 0 0,0 0 0,0 0 0,0 0 0,1 0 0,0-1 0,0 0 0,0 1 0,1-1 0,0 0 0,0 0 0,0-1 0,0 1 0,1-1 0,0 0 0,0 0 0,0-1 0,0 0 0,1 1 0,-1-2 0,1 1 0,0-1 0,-1 1 0,1-2 0,0 1 0,1-1 0,-1 0 0,0 0 0,0 0 0,0-1 0,9 0 0,-2-3 0,1 0 0,-1-1 0,0-1 0,-1 0 0,1 0 0,-1-1 0,0-1 0,15-10 0,-24 14 0,3-1 0,1 0 0,-1 0 0,1 1 0,7-4 0,-13 7 0,0 0 0,0-1 0,0 1 0,0-1 0,0 1 0,0 0 0,0 0 0,1 0 0,-1 0 0,0 0 0,0 0 0,0 0 0,0 0 0,0 0 0,0 0 0,0 0 0,0 1 0,0-1 0,0 1 0,0-1 0,0 0 0,0 1 0,0 0 0,0-1 0,0 1 0,0 0 0,0-1 0,0 1 0,-1 0 0,1 0 0,0 0 0,0-1 0,-1 1 0,2 2 0,7 25 0,-9-24 0,1 0 0,0-1 0,0 1 0,0 0 0,1-1 0,-1 1 0,1-1 0,0 0 0,-1 1 0,2-1 0,-1 0 0,0 0 0,4 4 0,-4-8 0,-1 1 0,0 0 0,0-1 0,0 1 0,0-1 0,1 0 0,-1 1 0,0-1 0,0 0 0,0 0 0,0 1 0,-1-1 0,1 0 0,0 0 0,0 0 0,0 0 0,-1 0 0,2-2 0,0 1 0,3-5 0,7-9 0,2 0 0,0 1 0,19-16 0,-29 27 0,1 1 0,-1-1 0,1 2 0,0-1 0,1 0 0,6-2 0,-10 5 0,0-1 0,0 1 0,-1 0 0,1 0 0,0-1 0,0 1 0,0 0 0,0 1 0,0-1 0,0 0 0,0 1 0,-1-1 0,1 1 0,0-1 0,0 1 0,0 0 0,-1 0 0,1-1 0,0 1 0,-1 1 0,1-1 0,2 2 0,37 41 0,-31-32 0,1 0 0,1 0 0,24 18 0,-33-28 0,-1-1 0,0 0 0,0 0 0,1 0 0,-1 0 0,1 0 0,-1 0 0,0-1 0,1 1 0,0-1 0,-1 0 0,1 0 0,-1 0 0,1 0 0,-1 0 0,5-1 0,-2 0 0,0-1 0,0 0 0,0 0 0,0 0 0,-1 0 0,1-1 0,6-4 0,4-5 0,-1 0 0,0-1 0,15-21 0,-16 17 0,-1 0 0,-1-1 0,15-32 0,11-18 0,-34 63 0,-2 3 0,0-1 0,0 1 0,1 0 0,-1 0 0,1 0 0,0 0 0,-1 1 0,1-1 0,3-2 0,-4 4 0,0 0 0,0-1 0,0 1 0,0 0 0,0 0 0,0 0 0,0 0 0,0 0 0,0 1 0,0-1 0,0 0 0,0 0 0,0 1 0,0-1 0,0 0 0,-1 1 0,1-1 0,0 1 0,0-1 0,0 1 0,0 0 0,-1-1 0,1 1 0,0 0 0,-1-1 0,1 1 0,0 0 0,0 1 0,9 10 0,0 0 0,0 1 0,-1 0 0,-1 1 0,-1 0 0,0 0 0,0 0 0,5 20 0,-6-20 0,6 23 0,-12-36 0,1-1 0,-1 1 0,0 0 0,0 0 0,0 0 0,0 0 0,0 0 0,0 0 0,0-1 0,0 1 0,0 0 0,-1 0 0,1 0 0,0 0 0,0-1 0,-1 1 0,1 0 0,-1 0 0,1 0 0,-1-1 0,1 1 0,-1 0 0,1-1 0,-1 1 0,1 0 0,-1-1 0,0 1 0,0-1 0,1 1 0,-1-1 0,0 0 0,0 1 0,1-1 0,-1 1 0,0-1 0,-1 0 0,-2 0 0,1 0 0,-1 0 0,0-1 0,0 1 0,0-1 0,1 0 0,-1 0 0,0 0 0,-3-3 0,-21-4 0,26 8 0,1-1 0,-1 1 0,0 0 0,1 0 0,-1 0 0,0 0 0,1 0 0,-1 0 0,0 1 0,1-1 0,-1 0 0,0 1 0,-2 0 0,5 6 0,12 4 0,-6-6 0,0 0 0,1 0 0,-1-1 0,1-1 0,0 1 0,0-1 0,0 0 0,12 2 0,-17-5 0,1 1 0,0-1 0,0 0 0,0 0 0,-1-1 0,1 1 0,0-1 0,0 1 0,-1-1 0,1-1 0,0 1 0,-1 0 0,1-1 0,-1 0 0,0 1 0,0-1 0,1-1 0,-1 1 0,0 0 0,-1-1 0,5-4 0,5-6 0,2-1 0,0-1 0,-2 0 0,0 0 0,13-23 0,-25 34 0,1 3 0,-1 0 0,0 0 0,0 0 0,0 0 0,0 0 0,1 0 0,-1 0 0,0 0 0,1 1 0,-1-1 0,1 0 0,-1 0 0,1 0 0,-1 0 0,1 1 0,-1-1 0,1 0 0,1 0 0,-2 1 0,1 0 0,-1 0 0,1 1 0,-1-1 0,1 0 0,-1 0 0,0 1 0,1-1 0,-1 0 0,0 1 0,1-1 0,-1 0 0,0 1 0,1-1 0,-1 1 0,0-1 0,0 0 0,1 1 0,-1-1 0,0 1 0,0-1 0,0 1 0,0-1 0,0 1 0,0-1 0,0 1 0,0 0 0,5 17 0,-5-17 0,2 8 0,12 46 0,-12-51 0,-1 0 0,1 1 0,0-1 0,0 0 0,0 0 0,1 0 0,0-1 0,-1 1 0,8 6 0,-9-10 0,0 1 0,0-1 0,1 1 0,-1-1 0,0 1 0,1-1 0,-1 0 0,0 0 0,1 1 0,-1-1 0,0 0 0,1 0 0,-1 0 0,0-1 0,1 1 0,-1 0 0,0 0 0,1-1 0,-1 1 0,0-1 0,0 1 0,2-2 0,27-16 0,-22 10 0,1-1 0,-1 0 0,-1 0 0,0 0 0,0-1 0,-1 0 0,0 0 0,-1-1 0,8-22 0,-2-2 0,14-69 0,-14 22 0,-4-1 0,-5-107 0,-2 135 0,-4-16 0,8 137 0,3 0 0,23 94 0,0-8 0,24 93 0,-40-203 0,-13-41 0,0 1 0,0-1 0,-1 1 0,1-1 0,0 0 0,1 1 0,-1-1 0,0 0 0,0 0 0,2 1 0,-2-1 0,-1-1 0,1 0 0,0 0 0,-1 1 0,1-1 0,0 0 0,-1 0 0,1 0 0,-1 0 0,1 0 0,0 0 0,-1 0 0,1 0 0,0 0 0,-1 0 0,1 0 0,0 0 0,-1 0 0,1-1 0,0 1 0,-1 0 0,1 0 0,0-1 0,-1 1 0,1-1 0,17-8 0,7-7 0,-14 4 0,0 0 0,-1-1 0,0 0 0,13-25 0,2-2 0,-8 20 0,-17 19 0,0 0 0,0 1 0,1-1 0,-1 1 0,0-1 0,1 1 0,-1-1 0,1 1 0,-1-1 0,0 1 0,1-1 0,-1 1 0,1 0 0,-1-1 0,1 1 0,0 0 0,-1-1 0,1 1 0,-1 0 0,1 0 0,-1-1 0,1 1 0,0 0 0,-1 0 0,1 0 0,0 0 0,-1 0 0,1 0 0,-1 0 0,2 0 0,4 14 0,-1 1 0,-1-1 0,0 1 0,0 0 0,0 19 0,0-11 0,7 30 0,-10-52 0,-1 0 0,0 0 0,0 0 0,1-1 0,-1 1 0,0 0 0,1 0 0,-1 0 0,1-1 0,-1 1 0,1 0 0,-1 0 0,1-1 0,0 1 0,-1 0 0,1-1 0,0 1 0,0-1 0,-1 1 0,1-1 0,0 1 0,0-1 0,0 0 0,-1 1 0,1-1 0,0 0 0,0 0 0,0 1 0,0-1 0,0 0 0,0 0 0,0 0 0,0 0 0,-1 0 0,1 0 0,0-1 0,0 1 0,0 0 0,0 0 0,0-1 0,0 1 0,-1 0 0,3-2 0,4-1 0,0-1 0,0-1 0,0 0 0,7-6 0,-1 1 0,-11 9 0,-1 0 0,0 0 0,1 0 0,-1 0 0,0 0 0,1 1 0,-1-1 0,1 1 0,0-1 0,-1 1 0,1-1 0,-1 1 0,1 0 0,0 0 0,-1 0 0,1 0 0,-1 0 0,1 0 0,2 0 0,-2 1 0,-1 0 0,1 0 0,-1 0 0,1 1 0,-1-1 0,0 0 0,1 0 0,-1 1 0,0-1 0,0 1 0,0-1 0,0 1 0,0-1 0,0 1 0,-1 0 0,1-1 0,0 1 0,-1 2 0,4 10 0,0 1 0,-2 0 0,1 0 0,-2 0 0,0 0 0,-1 0 0,-1 0 0,-3 24 0,-5 9 0,-19 62 0,23-93 0,0-1 0,-2 0 0,-14 28 0,19-39 0,-1-1 0,0 0 0,0 0 0,0 0 0,0 0 0,-1-1 0,1 1 0,-1-1 0,0 0 0,0 0 0,0 0 0,0 0 0,-1-1 0,1 0 0,-1 0 0,1 0 0,-1 0 0,-5 0 0,7-1 0,-1-1 0,1 0 0,0 0 0,0 0 0,-1 0 0,1-1 0,0 0 0,0 1 0,-1-1 0,1 0 0,0 0 0,0-1 0,0 1 0,0-1 0,1 1 0,-1-1 0,0 0 0,1 0 0,-1 0 0,1-1 0,-1 1 0,1-1 0,0 1 0,0-1 0,0 0 0,1 1 0,-1-1 0,1 0 0,-3-5 0,2 3 0,0 1 0,1-1 0,-1 1 0,1-1 0,0 0 0,0 0 0,1 0 0,-1 0 0,1 0 0,0 0 0,1 0 0,-1 0 0,1 1 0,0-1 0,0 0 0,0 0 0,1 0 0,0 1 0,2-6 0,6-3 0,1 0 0,1 1 0,0 0 0,0 1 0,1 0 0,24-14 0,-24 16 0,54-28 0,-67 36 55,1 1 0,0-1 0,-1 1-1,1 0 1,0-1 0,0 1 0,-1 0 0,1 0 0,0 0 0,0-1-1,-1 1 1,1 0 0,0 0 0,0 0 0,0 0 0,1 1 0,6 2-3604,-7-2 2230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4:32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20503,'0'0'2544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6:28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0 107 8744,'0'0'13163,"10"2"-13005,4 1-81,-1-2-1,1 1 1,0-2 0,-1 0 0,27-4 0,240-46 1142,-133 24-173,-131 24-735,31-2-1,-37 4-128,1 0 1,-1-1 0,0 0-1,0-1 1,0 0-1,0-1 1,19-7 0,-27 9-437,5-3 1127,-7 4-944,0 0-1,0 0 0,0 0 1,0 0-1,0 0 1,0 0-1,0 0 0,0-1 1,0 1-1,0 0 1,0 0-1,0 0 0,0 0 1,0 0-1,0 0 1,0-1-1,0 1 0,0 0 1,0 0-1,0 0 1,0 0-1,0 0 0,0 0 1,0 0-1,0-1 1,0 1-1,0 0 0,0 0 1,0 0-1,0 0 1,0 0-1,0 0 0,-1 0 1,1 0-1,0 0 1,0-1-1,0 1 0,0 0 1,0 0-1,0 0 1,0 0-1,0 0 0,-1 0 1,1 0-1,0 0 1,0 0-1,0 0 0,0 0 1,0 0-1,-1 0 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7:26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140 113 8640,'0'0'11799,"-10"6"-11555,-34 19-14,40-22-156,0 0 1,-1 1 0,1-1 0,1 1-1,-1 0 1,1 1 0,-1-1-1,1 0 1,0 1 0,1 0 0,-1-1-1,1 1 1,-3 9 0,-7 11 247,8-17-207,1-1 1,-1 1 0,2 0 0,-1-1 0,1 1-1,0 1 1,0-1 0,1 0 0,0 0-1,0 1 1,1-1 0,1 0 0,-1 1-1,1-1 1,0 0 0,1 0 0,4 14 0,-5-20-82,0 1 1,0-1-1,0 0 1,1 0 0,-1 0-1,0 0 1,1 0 0,-1 0-1,1 0 1,0-1 0,0 1-1,0 0 1,0-1-1,0 0 1,0 1 0,0-1-1,0 0 1,0 0 0,0 0-1,1 0 1,2 0-1,-1-1 5,0 1 0,0-1 0,-1-1 0,1 1-1,0 0 1,0-1 0,-1 0 0,1 0-1,0 0 1,-1 0 0,1-1 0,4-2 0,3-2 57,0-1 1,0-1-1,0 0 0,-1 0 1,-1-1-1,17-19 1,-21 21-60,1 2 30,-1-1-1,-1-1 0,1 1 1,-1-1-1,0 0 0,-1 0 1,6-15-1,-1-5 157,-5 20-129,0-1 1,-1 0 0,-1 0-1,3-14 1,-5 21 352,5 6-296,2 1-136,1 0 0,-1 0-1,2 0 1,-1-1-1,0 0 1,1-1-1,15 7 1,-19-9-13,1-1 0,-1 0 0,1 0 0,0 0 0,-1 0 0,1-1 0,0 0 0,-1 0 0,1 0 0,0 0 0,0-1 0,-1 0 0,1 0 0,-1 0 0,1-1 0,6-2 0,-6 1 15,1 0 0,-1 0 1,1-1-1,-1 0 0,0 0 0,0 0 0,-1-1 0,6-5 0,-7 6 0,-1 1 0,1 0-1,-1-1 1,0 1-1,0-1 1,0 0 0,-1 0-1,1 0 1,-1 0-1,0 0 1,0 0 0,0 0-1,0-6 1,-1-4 51,-1 1 0,0-1 0,-5-22 1,5 32-30,0-1 0,0 1 1,-1-1-1,0 1 0,0-1 1,0 1-1,-1 0 1,0 0-1,1 0 0,-1 0 1,-1 1-1,1-1 0,-7-5 1,-5 6 78,9 3-23,10 0 2,-5 22-67,2-17-41,0 1 0,0-1 0,1 0 0,-1 0 0,1 0 0,0 0 0,0-1 0,1 1 0,0-1-1,-1 1 1,2-1 0,3 5 0,12 11-3982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17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15776,'0'0'2147,"16"2"-1605,62 8 338,109 1 0,-17-16 910,-170 6-1684,-7 3-148,-13 3-156,-9-4-2693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7:28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86 9344,'0'0'12143,"-10"5"-11844,-32 15-22,39-18-184,-1 0-1,0 0 1,1 0-1,-1 1 1,1 0-1,0-1 1,0 1-1,0 1 0,0-1 1,1 0-1,-1 1 1,1-1-1,0 1 1,-1-1-1,2 1 1,-1 0-1,0 0 1,1 0-1,0 0 1,0 0-1,0 1 0,0 4 1,1-7-46,0 0-1,1-1 1,-1 1-1,0-1 1,1 1 0,-1-1-1,1 1 1,0-1-1,-1 0 1,1 1 0,0-1-1,0 0 1,0 1-1,0-1 1,0 0 0,0 0-1,0 0 1,1 0-1,-1 0 1,0 0 0,1 0-1,-1 0 1,0-1-1,1 1 1,-1 0 0,1-1-1,-1 1 1,1-1-1,-1 0 1,1 1 0,-1-1-1,3 0 1,1 1 9,0-1-1,0 0 1,0 0 0,-1 0 0,1 0 0,0-1-1,0 0 1,-1 0 0,8-2 0,-5 0 41,-1 0 0,0-1 1,0 0-1,0 0 0,-1 0 1,10-10-1,-13 13-56,0-1 0,-1 0 0,1 1 0,-1-1 0,1 0 0,-1 0 0,0 0 1,0-1-1,0 1 0,0 0 0,0 0 0,0-1 0,0 1 0,-1 0 0,1-1 0,-1 1 0,0 0 0,0-1 0,0 1 0,0-1 0,0 1 0,0 0 0,-1-4 0,0 3 3,0 0 0,-1 0 0,1-1 0,0 1 0,-1 0 0,0 0 0,1 0 0,-1 1-1,-1-1 1,1 0 0,0 1 0,0-1 0,-1 1 0,0 0 0,1 0 0,-1 0-1,0 0 1,0 0 0,0 0 0,0 1 0,-6-2 0,-4-1 179,11-1-14,18-6 64,1 1-276,-10 6 25,2 0-1,-1 0 0,0 0 0,1 1 0,13-3 0,22-9 71,-42 14-84,-1 1-1,0-1 0,1 1 1,-1-1-1,0 1 1,1 0-1,-1-1 0,0 1 1,1 0-1,-1 0 1,1 0-1,-1 0 1,0 1-1,1-1 0,-1 0 1,1 0-1,-1 1 1,0-1-1,0 1 0,1-1 1,-1 1-1,0 0 1,0-1-1,1 1 1,-1 0-1,0 0 0,0 0 1,0 0-1,1 2 1,11 7 98,-11-9-92,0 1-1,0-1 0,-1 1 0,1 0 1,0 0-1,-1 0 0,0 0 0,1 0 1,-1 0-1,0 0 0,0 0 0,1 5 1,7 33 128,-2-9 1,-5-21-90,-2-9-32,0 1-1,1-1 1,-1 0 0,0 0-1,0 0 1,1 0-1,-1 0 1,0 0-1,1 0 1,-1 0-1,1 0 1,0 0 0,0 1-1,2 2 142,1-4-4,2-2-143,0-1 16,0 0 0,0 0 0,-1 0 0,1-1 0,-1 0 0,0 0 0,0 0 1,0-1-1,4-6 0,-4 6 1,0 0 0,0 0 0,1 0 0,-1 0 0,1 1-1,0 0 1,8-4 0,-12 7-17,1 0 0,-1 0-1,1 0 1,-1 0 0,1 0 0,0 1-1,-1-1 1,1 1 0,-1 0-1,5 0 1,-6 0-3,0 0-1,1 1 1,-1-1-1,0 1 1,1 0-1,-1 0 1,0-1-1,0 1 1,1 0-1,-1 0 1,0 0 0,0 0-1,0 0 1,0 0-1,0 0 1,-1 1-1,1-1 1,0 0-1,0 0 1,0 3-1,13 23 80,-2-5 107,14 40 0,-25-60-198,0 0 0,-1 1 0,2-1 0,-1 0 0,0 0 0,0 0 0,1 0 0,-1 0 0,1 0 0,-1 0 0,1-1 0,0 1 0,0-1 0,0 1 0,0-1 0,0 1 0,0-1 0,0 0 0,0 0 0,1 0 0,-1 0 0,0-1 0,1 1 0,-1-1 0,1 1 0,-1-1 0,0 0 0,1 0 0,-1 0 0,1 0 0,-1 0 0,1-1 0,-1 1 0,3-1 0,30-1 0,-34 2 47,0-1 1,0 1-1,0 0 0,0 0 0,0-1 1,-1 1-1,1 0 0,0-1 0,0 1 1,0-1-1,-1 1 0,1-1 0,0 1 1,-1-1-1,1 1 0,0-1 0,0-1 1,0-10-4838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7:29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9944,'0'0'14802,"6"11"-14415,18 33-71,-22-40-220,0 1 1,0-1 0,0 0 0,0 1 0,1 7-1,-1-2-140,1 0-3263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7:29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13864,'0'0'3906,"-6"14"-3043,1-2-648,-4 6 132,2 0 1,0 1 0,-5 23 0,3 13 675,3 1 0,1-1-1,3 1 1,7 68 0,0-4 415,-10-30-397,0-33-889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7:30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1 176 16575,'0'0'2360,"99"-30"-1672,-29 6-8,15-3-104,-7 7 8,3-2-56,-2 6 0,-7 2-64,-3 2 16,-11 6-152,-7 2 8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7:33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77 448 9648,'0'0'12945,"-9"12"-12532,-30 42-34,35-49-275,0 0 1,1 1 0,0 0 0,1 0 0,-1-1 0,1 2-1,0-1 1,0 0 0,1 0 0,0 0 0,0 1 0,1-1 0,-1 1-1,1-1 1,1 1 0,-1-1 0,1 0 0,2 9 0,-2-13-57,-1 0 1,1 0 0,0 0 0,-1 0 0,1 0 0,0-1-1,0 1 1,0 0 0,1-1 0,-1 1 0,0-1 0,1 1-1,-1-1 1,1 1 0,-1-1 0,1 0 0,-1 0 0,1 0 0,0 0-1,2 1 1,-1-1 0,0 0 1,0-1-1,0 1 0,0-1 0,0 0 1,0 0-1,0 0 0,0 0 0,0-1 1,0 1-1,0-1 0,3-1 1,1 0 30,0 0 0,-1-1 1,1 0-1,-1 0 1,0-1-1,0 0 0,-1 0 1,1 0-1,-1 0 1,9-9-1,2-11 186,8-8 539,-24 32-788,1 0 0,-1 0 0,0 0 0,1 0 0,-1 0 0,1 0 0,-1 0 0,0 0 0,1 1 0,-1-1 0,1 0 0,-1 0 0,0 0 0,1 0 0,-1 1 0,0-1 0,1 0 0,-1 0 0,0 1 0,1-1 0,-1 0 0,0 1 0,0-1 0,1 0 0,-1 1 0,0-1 0,0 0 0,0 1 0,0-1 0,1 1 0,-1-1 0,0 0 0,0 1 1,0 0-1,11 23 135,-5-11-80,2-1-27,0 0 0,1 0 0,1-1 0,0 0 0,0 0 1,13 9-1,-21-19-30,0 1 0,-1-1 1,1 0-1,0 0 1,0-1-1,0 1 0,0 0 1,0-1-1,1 1 0,-1-1 1,0 1-1,0-1 0,0 0 1,0 0-1,0 0 1,1 0-1,-1-1 0,0 1 1,0-1-1,0 1 0,0-1 1,0 1-1,0-1 0,0 0 1,0 0-1,0 0 1,0 0-1,0-1 0,-1 1 1,1 0-1,0-1 0,-1 1 1,1-1-1,1-3 1,1 1 25,0-1 1,-1 0 0,1 1 0,-1-1 0,-1-1 0,1 1 0,-1 0 0,1-1 0,-2 1 0,1-1 0,-1 0-1,1-5 1,-1 3 51,0 5-36,-1-1 1,1 1-1,-1-1 1,0 0-1,0 1 0,0-1 1,0 1-1,-1-1 0,0 1 1,1-1-1,-1 1 0,0 0 1,-1-1-1,1 1 1,-1 0-1,1 0 0,-4-4 1,-1 3 127,6 4-178,-1 0 0,1 0 0,0 0 1,-1 0-1,1 0 0,0 0 0,-1 0 1,1-1-1,0 1 0,-1 0 0,1 0 1,0 0-1,-1 0 0,1-1 1,0 1-1,0 0 0,-1 0 0,1-1 1,0 1-1,0 0 0,0 0 0,0-1 1,-1 1-1,1 0 0,0-1 0,0 1 1,0 0-1,0-1 0,0 1 0,0 0 1,0-1-1,0 0-7,0 1 0,0-1 0,1 0 0,-1 1 0,0-1 0,1 1 0,-1-1 0,1 1 0,-1-1 0,1 1 0,-1-1 0,1 1 0,-1-1 0,1 1 0,-1 0 0,1-1 0,0 1 0,-1 0 0,1-1 0,-1 1 0,1 0 0,0 0 0,-1 0 0,2-1 0,26-4 0,-14 2 0,181-33 0,-170 29 0,4-1 0,-27 8 0,-1 0 0,0 0 0,0 0 0,0-1 0,0 1 0,0 1 0,1-1 0,-1 0 0,0 0 0,0 0 0,0 1 0,0-1 0,0 0 0,0 1 0,0-1 0,0 1 0,0 0 0,0-1 0,2 2 0,-3-1 0,1 0 0,-1 0 0,0 0 0,1 0 0,-1 0 0,0-1 0,0 1 0,1 0 0,-1 0 0,0 0 0,0 0 0,0 0 0,0 0 0,0 0 0,0 0 0,-1 0 0,1 0 0,-1 2 0,-7 23 0,5-17 0,-6 17 0,5-18 0,1 0 0,1 1 0,-1-1 0,1 1 0,1-1 0,-1 11 0,2-13 0,0-3 0,-1 1 0,2 0 0,-1 0 0,0-1 0,1 1 0,1 6 0,-1-9 0,-1 0 0,1 0 0,-1 0 0,1 0 0,0 0 0,-1-1 0,1 1 0,0 0 0,-1-1 0,1 1 0,0 0 0,0-1 0,0 1 0,-1-1 0,1 1 0,0-1 0,0 1 0,0-1 0,0 0 0,0 1 0,0-1 0,0 0 0,0 0 0,0 0 0,0 0 0,0 0 0,0 0 0,0 0 0,0 0 0,0 0 0,0 0 0,1-1 0,2-1 0,0 0 0,0 0 0,-1 0 0,1-1 0,0 1 0,-1-1 0,0 0 0,0 0 0,0 0 0,0 0 0,0-1 0,0 1 0,-1-1 0,0 0 0,4-7 0,-5 5 0,1 0 0,-1-1 0,0 1 0,-1-1 0,1 1 0,-1-1 0,-1 1 0,1-1 0,-1 1 0,0-1 0,-1 1 0,1-1 0,-4-7 0,4 11 0,0 2 0,1 0 0,-1 0 0,1 0 0,-1 1 0,1-2 0,0 1 0,-1 0 0,1 0 0,0 0 0,0 0 0,0 0 0,0 0 0,0 0 0,0 0 0,0 0 0,0 0 0,0 0 0,1 0 0,-1 0 0,0 0 0,1 0 0,-1 0 0,1 0 0,-1 0 0,1 0 0,-1 0 0,1 0 0,0 0 0,-1 1 0,1-1 0,0 0 0,0 0 0,-1 1 0,3-2 0,12-7 0,0 1 0,1 0 0,0 2 0,1 0 0,0 0 0,22-3 0,-16 2 0,-17 5 0,0 1 0,0-1 0,1 1 0,-1 0 0,0 1 0,0 0 0,1 0 0,10 1 0,-13 0 0,-1 0 0,0 0 0,0 0 0,0 1 0,0 0 0,0-1 0,0 1 0,0 0 0,-1 0 0,1 0 0,-1 1 0,1-1 0,-1 0 0,0 1 0,0 0 0,0 0 0,0-1 0,2 6 0,0 2 0,1 0 0,-2 0 0,1 0 0,-1 0 0,2 16 0,9 30 0,-13-54 0,0 0 0,0 0 0,1-1 0,-1 1 0,0 0 0,1-1 0,-1 1 0,1-1 0,0 1 0,-1-1 0,1 0 0,0 1 0,0-1 0,0 0 0,0 0 0,0-1 0,0 1 0,0 0 0,0-1 0,0 1 0,0-1 0,0 1 0,0-1 0,0 0 0,1 0 0,-1 0 0,0 0 0,0-1 0,0 1 0,0-1 0,3 0 0,-1-1 0,1 0 0,-1 0 0,0-1 0,1 0 0,-1 1 0,-1-2 0,1 1 0,0 0 0,-1-1 0,1 1 0,-1-1 0,0 0 0,-1 0 0,1-1 0,2-5 0,3-7 0,-1-1 0,8-31 0,-7 18 0,8-23 0,10-64 0,-21 90 0,-2-1 0,-2 1 0,0 0 0,-4-37 0,0-10 0,3 56 0,6 175 0,-2-90 0,-2-1 0,-12 107 0,7-147 0,0-4 0,0 1 0,-11 33 0,8-23 0,5-28 0,1 0 0,-1 1 0,0-1 0,0 1 0,0-1 0,-1 0 0,1 0 0,-3 5 0,17-29 0,-1 0 0,14-32 0,-22 42 0,1 1 0,0-1 0,1 1 0,0 0 0,0 0 0,1 1 0,0 0 0,0 0 0,1 0 0,0 1 0,0 0 0,1 1 0,0 0 0,17-9 0,-26 15 0,1-1 0,0 1 0,-1-1 0,1 1 0,0 0 0,0-1 0,-1 1 0,1 0 0,0 0 0,0 0 0,-1-1 0,1 1 0,0 0 0,0 0 0,0 0 0,-1 0 0,1 0 0,0 1 0,0-1 0,0 0 0,-1 0 0,1 0 0,0 1 0,0-1 0,-1 0 0,1 1 0,0-1 0,-1 1 0,1-1 0,0 0 0,-1 1 0,1 0 0,-1-1 0,1 1 0,-1-1 0,1 1 0,-1 0 0,1-1 0,-1 1 0,0 0 0,1-1 0,-1 1 0,0 0 0,1 0 0,-1 0 0,0-1 0,0 1 0,0 0 0,0 0 0,0-1 0,0 1 0,0 0 0,0 0 0,0 0 0,0 0 0,-1 3 0,1-1 0,0 0 0,-1 1 0,0-1 0,0 0 0,0 0 0,0 0 0,0 1 0,-1-1 0,1-1 0,-1 1 0,-3 5 0,-8 2 0,-7 9 0,19-19 0,1 1 0,-1 0 0,1 0 0,-1 0 0,1-1 0,0 1 0,0 0 0,-1 0 0,1 0 0,0-1 0,0 1 0,0 0 0,0 0 0,0 0 0,0 0 0,0 0 0,0-1 0,0 1 0,0 0 0,1 0 0,-1 0 0,0 0 0,0-1 0,1 1 0,-1 0 0,1 0 0,-1-1 0,1 2 0,18 27 0,2-2 0,1 0 0,36 35 0,-51-57 0,-6-5 0,0 1 0,0 0 0,-1-1 0,1 1 0,0-1 0,0 1 0,-1 0 0,1 0 0,0-1 0,-1 1 0,1 0 0,-1 0 0,1 0 0,-1 0 0,1 0 0,0 1 0,1 1 982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7:35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1 729 11152,'0'0'9647,"13"-12"-9179,43-40-14,-44 40-226,-1 0 1,-1 0-1,0-1 1,0 0-1,-1-1 1,8-17-1,3-5 329,-14 27-267,-1-1-1,-1 0 1,1 0 0,-2-1 0,1 1 0,2-21 0,-5 29-219,4-10 1170,-2 11-274,-2 9-561,-1 6-215,1 0 1,1 0-1,0-1 1,6 23-1,-6-31-140,-1 0 1,0-1-1,1 1 1,0-1-1,0 1 1,1-1-1,-1 0 0,1 0 1,0 0-1,0 0 1,0 0-1,1-1 1,-1 0-1,1 1 0,0-1 1,0-1-1,4 4 1,-5-5-17,0 0 0,1-1-1,-1 1 1,0-1 0,0 1 0,1-1 0,-1 0 0,0 0 0,0 0 0,1-1 0,-1 1 0,0-1 0,0 0 0,0 0-1,0 0 1,1 0 0,-1-1 0,-1 1 0,5-3 0,-1 0 18,0 0 1,0 0-1,0 0 1,0-1-1,-1 0 0,0 0 1,8-11-1,6-13 52,-1-1-1,-2 0 1,-1-1 0,-2-1-1,14-47 1,-11 17 161,16-127 0,-26 140-266,-2 199 0,1 48 0,-6-144 0,-12 214 0,9-233 0,-2 1 0,-2-1 0,-1 0 0,-2 0 0,-20 45 0,29-75 0,0 0 0,-1-1 0,1 1 0,-1 0 0,0-1 0,-1 0 0,1 1 0,-8 6 0,10-11 0,0 1 0,1-1 0,-1 0 0,0 1 0,0-1 0,0 0 0,0 0 0,0 0 0,0 1 0,0-1 0,0 0 0,0 0 0,0 0 0,0 0 0,0-1 0,1 1 0,-1 0 0,0 0 0,0-1 0,0 1 0,0 0 0,0-1 0,0 1 0,1-1 0,-1 1 0,0-1 0,0 1 0,1-1 0,-2 0 0,0-1 0,0 1 0,1-1 0,-1 1 0,1-1 0,-1 0 0,1 0 0,-1 0 0,1 0 0,0 0 0,0 0 0,-2-3 0,2-2 0,1 1 0,-1-1 0,1 0 0,0 1 0,0-1 0,1 1 0,0-1 0,0 1 0,1-1 0,0 1 0,0 0 0,0-1 0,1 1 0,-1 0 0,2 1 0,-1-1 0,1 0 0,-1 1 0,2 0 0,-1 0 0,0 0 0,1 0 0,0 1 0,0 0 0,1 0 0,-1 0 0,1 1 0,6-4 0,16-4 0,33-10 0,7-2 0,-53 17 0,18-6 0,-21 9 778,-5 1-5515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7:35.1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19591,'0'0'3280,"83"22"-3208,-35 9-208,2 15 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7:36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10344,'0'0'11049,"2"13"-10473,5 35 301,-3 1 0,-3 86 1,-3-79 1171,2-50-1069,1-6-370,6-11-157,10-25-263,15-56 168,-20 54-151,1 1 1,28-54-1,-39 87-175,1 0 1,0 0-1,0 0 0,0 0 0,1 0 0,-1 1 1,1 0-1,0-1 0,4-2 0,-7 6-17,1-1-1,-1 0 1,0 0-1,1 0 0,-1 1 1,0-1-1,1 1 0,-1-1 1,1 1-1,-1 0 1,1-1-1,-1 1 0,1 0 1,0 0-1,-1 0 1,1 0-1,-1 0 0,1 1 1,-1-1-1,1 0 1,-1 1-1,1-1 0,-1 1 1,0-1-1,1 1 1,-1 0-1,1-1 0,-1 1 1,0 0-1,0 0 1,0 0-1,2 2 0,10 12 143,0 1 0,-2 1 0,0 0 0,0 1-1,-2 0 1,0 0 0,-1 1 0,-1 0 0,-1 1 0,-1 0-1,0-1 1,1 22 0,1 19-97,-7-59-1,0 1-1,0-1 1,1 1 0,-1-1 0,0 1-1,1-1 1,-1 0 0,1 1 0,-1-1-1,1 0 1,0 1 0,-1-1 0,1 0-1,1 2 1,10 5-5019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7:37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0 10656,'0'0'18124,"6"11"-17578,-4-7-486,3 5 104,-1-1-1,1 1 0,1-1 1,0 0-1,0 0 0,0-1 1,1 0-1,11 9 0,7 2 371,-9-5-260,0-1-1,1-1 1,1-1-1,30 14 1,-22-15-274,0 2 0,0 0 1,44 28-1,-46-26 0,-22-13 0,1 1 0,-1 0 0,1 0 0,-1 0 0,0 0 0,0 0 0,0 1 0,0-1 0,0 1 0,0-1 0,0 1 0,0 0 0,0 0 0,-1 0 0,1 0 0,-1 0 0,1 0 0,0 3 0,-2-4 0,-1 1 0,0-1 0,0 1 0,1-1 0,-1 1 0,0-1 0,0 1 0,0-1 0,-1 0 0,1 0 0,0 0 0,0 0 0,-1 0 0,1 0 0,-3 2 0,0-1 0,-44 32 0,-2-2 0,-74 35 0,86-45 0,-56 42 0,-3 3 0,94-66 99,0 1 0,1 0 0,-1 0 1,1 0-1,-1 1 0,1-1 0,0 0 0,0 1 0,-2 3 0,3-6-135,1 0-1,0 1 0,0-1 0,0 0 1,0 1-1,-1-1 0,1 1 1,0-1-1,0 0 0,0 1 0,0-1 1,0 1-1,0-1 0,0 0 1,0 1-1,0-1 0,0 1 0,0-1 1,0 0-1,0 1 0,0-1 1,1 1-1,-1-1 0,0 0 0,0 1 1,1 0-1,-1-1-196,1 1-1,0-1 1,0 1 0,0-1 0,0 1 0,0-1-1,0 0 1,0 1 0,-1-1 0,1 0-1,0 0 1,0 0 0,0 0 0,0 0-1,0 0 1,2 0 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7:38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13768,'0'0'4625,"1"11"-3736,14 322 2718,-15-299-3140,2 10 840,-1-40-686,-2-5-38,2-13-121,4-17-247,-1 0 1,-1-38 0,-3 46-115,1 0 1,1 0-1,1 0 0,1 0 0,14-44 0,-7 34 45,9-21 57,-19 50-185,1 0 1,0 1-1,1 0 0,-1-1 0,0 1 0,1 0 0,0 0 0,0 0 0,0 1 1,0-1-1,7-4 0,1 1 52,-11 5-50,1 1-1,0-1 0,0 0 1,-1 1-1,1-1 1,0 1-1,0 0 0,0-1 1,0 1-1,-1 0 1,1-1-1,0 1 0,0 0 1,0 0-1,0 0 0,0-1 1,0 1-1,0 0 1,0 1-1,0-1 0,0 0 1,-1 0-1,1 0 1,0 0-1,0 1 0,0-1 1,0 0-1,0 1 1,0-1-1,-1 1 0,1-1 1,0 1-1,0-1 0,-1 1 1,1 0-1,0-1 1,-1 1-1,2 1 0,4 4 57,0 0 0,0 0 0,0 1-1,-1 0 1,0 0 0,0 0-1,-1 0 1,6 14 0,0 5 220,9 37 0,2 3 333,-11-35-31,10 56 0,2 7 86,-20-89-684,3 22 0,-1-29 861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17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14 178 11760,'0'0'760,"-14"-60"-392,22 42-88,2-5 8,-1-1-16,1 6 16,-2 2-40,2 8 0,-4 2-136,-4 2-8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7:38.8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13360,'0'0'13774,"-10"8"-13044,-31 28-6,39-34-646,0 0 0,0 1 0,1-1 0,-1 0 0,1 0 0,-1 1 0,1-1 0,0 1 0,0-1 0,0 1 0,1 0 0,-1-1 0,0 1 0,1 0 0,0-1 0,0 1 0,0 0 0,0 0 0,0-1 0,0 1 0,1 0 0,-1-1 0,1 1 0,1 4 0,0-1 105,1-1 0,0 1 0,0 0 0,1-1 0,-1 0 1,1 0-1,0 0 0,6 6 0,0-3-149,0-1 1,0 0-1,1 0 1,0-1-1,0 0 1,0-1-1,1 0 1,-1-1-1,1 0 1,0-1-1,1 0 1,23 2-1,-16-4-18,1 0-1,-1-1 1,1-1 0,-1-1-1,1-1 1,-1-1-1,23-7 1,-31 7 274,0 0-1,17-10 1,-1-7-5182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7:40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1 9344,'0'0'13094,"-16"0"-12731,-53 1 2,63-1-290,0 1 0,0 1 0,0-1 1,0 1-1,1 0 0,-1 0 0,1 1 0,-1-1 0,1 1 0,-10 7 1,-14 8 605,8-4-70,20-13-582,1-1-1,-1 0 1,1 1-1,-1-1 1,1 1-1,-1-1 1,1 0-1,-1 1 1,1-1-1,0 1 1,-1 0-1,1-1 1,0 1-1,-1-1 1,1 1-1,0-1 1,0 1-1,-1 0 1,1-1-1,0 1 1,0 0-1,0-1 1,0 1-1,0 0 1,0-1-1,0 1 1,0-1-1,0 1 1,0 0-1,0-1 1,1 1-1,-1 0 1,0-1-1,0 1 1,1 0-1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9:0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1289 10752,'0'0'8891,"13"0"-8709,6 0-57,-1-1-1,29-6 1,-37 5-29,0 0 0,-1-1 0,1 0 0,-1-1 0,0 0 0,0 0 0,0-1 0,8-6 0,4-6 141,-1 0 1,-1-2-1,-1 0 0,0-1 0,-1-1 0,-2 0 0,22-40 0,-19 27 85,-2-2 0,-1 0-1,-2-1 1,12-59 0,6-75 743,-28 145-795,-1 0-1,-2 0 1,0-1-1,-7-40 1,4 37 130,2 29-358,1 0 0,0 0 0,0-1 0,0 1 0,0 0 0,0 0 0,0-1-1,0 1 1,1 0 0,-1 0 0,0 0 0,1-1 0,-1 1 0,1 0 0,-1 0 0,1 0 0,-1 0 0,1 0 0,1-2-1,12 18 409,1 2-379,0 1 0,-2 0 0,0 1 0,0 0 1,-2 1-1,-1 1 0,0 0 0,9 30 0,-5-6 15,-3 0 1,-1 1-1,4 50 0,-13-77-15,0 0 1,-2 28-1,1-40-42,-1 0-1,0-1 1,-1 1 0,1-1-1,-1 1 1,0-1 0,-1 1-1,0-1 1,0 0 0,-4 7-1,4-10 9,0 0 0,0 1 0,0-1 0,-1 0-1,1-1 1,-1 1 0,1-1 0,-1 1 0,0-1-1,0 0 1,0-1 0,0 1 0,0-1 0,0 1 0,-9 0-1,-2 0 134,0-1-1,-1-1 1,-17-1-1,-2 0 219,-4-9 332,69 2-794,-16 3 51,-8 3 15,37-9-81,-1-3 0,0-1 1,57-29-1,-65 23 44,-2-1-1,0-1 1,39-38-1,77-91 23,-131 131 73,0-1-1,-2 0 1,0-2 0,-1 0 0,-2 0 0,0-1 0,12-41 0,-11 22 65,-1-1 1,-3 0-1,6-81 1,-14 102-115,-1 0 0,-1 0-1,-1 0 1,-6-23 0,7 39-1,0 3 0,1 1 0,-1-1 0,-1 1 0,1-1 0,-1 1 0,-2-5 0,4 9 0,0 0 0,-1 0 0,1 0 0,0 0 0,0 0 0,-1 1 0,1-1 0,0 0 0,0 0 0,-1 0 0,1 1 0,0-1 0,0 0 0,-1 0 0,1 1 0,0-1 0,0 0 0,0 0 0,0 1 0,-1-1 0,1 0 0,0 1 0,0-1 0,0 0 0,0 1 0,0-1 0,0 0 0,0 1 0,0-1 0,0 0 0,0 1 0,-4 14 0,4-14 0,-70 523 0,61-440 0,2 39 0,4-41 0,2-26 0,1-33 0,0-1 0,-5 25 0,4-39 0,-3 18 0,4-26 0,0 1 0,0-1 0,-1 1 0,1-1 0,0 1 0,0-1 0,0 1 0,0-1 0,0 1 0,-1-1 0,1 0 0,0 1 0,0-1 0,-1 1 0,1-1 0,0 0 0,-1 1 0,1-1 0,0 1 0,-1-1 0,1 0 0,-1 0 0,1 1 0,-1-1 0,1 0 0,0 0 0,-1 1 0,1-1 0,-1 0 0,1 0 0,-1 0 0,1 0 0,-1 0 0,1 0 0,-1 0 0,1 0 0,-2 0 0,0-1 0,0 1 0,0-1 0,-1 0 0,1 0 0,0 0 0,0-1 0,0 1 0,0 0 0,0-1 0,0 1 0,1-1 0,-1 0 0,0 0 0,1 1 0,-1-1 0,1 0 0,0 0 0,-1-1 0,1 1 0,-1-3 0,1 2 0,1-1 0,-1 0 0,1 0 0,-1 0 0,1 0 0,0 0 0,0 0 0,1 0 0,-1 0 0,1 0 0,2-5 0,1-3 0,0 1 0,1-1 0,1 1 0,0 0 0,0 0 0,15-17 0,-11 16 0,1 0 0,0 0 0,1 1 0,13-10 0,-20 18 0,0 0 0,0 0 0,0 0 0,1 0 0,-1 1 0,1 0 0,-1 0 0,1 1 0,0-1 0,-1 1 0,1 0 0,0 1 0,0-1 0,7 2 0,-10-1 0,0 1 0,0 0 0,0 0 0,-1 0 0,1 1 0,-1-1 0,1 0 0,-1 1 0,1 0 0,-1-1 0,0 1 0,0 0 0,0 0 0,0 1 0,0-1 0,0 0 0,0 1 0,-1-1 0,1 1 0,0 2 0,5 8 0,-1 1 0,7 21 0,-12-32 0,3 9 0,0 1 0,1-1 0,1-1 0,0 1 0,1-1 0,0 0 0,13 16 0,-16-23 0,-1-1 0,0 0 0,1 0 0,-1 0 0,1 0 0,0 0 0,0-1 0,0 0 0,1 0 0,-1 0 0,0 0 0,1-1 0,-1 1 0,1-1 0,-1 0 0,1-1 0,0 1 0,-1-1 0,1 0 0,0 0 0,-1 0 0,1-1 0,0 0 0,6-1 0,-1-1 0,-1-1 0,0 0 0,0 0 0,0 0 0,0-1 0,-1-1 0,1 0 0,-1 0 0,-1 0 0,1-1 0,11-14 0,-4 3 0,-2-1 0,-1 0 0,0-1 0,9-22 0,-9 19 0,-9 18 0,0 0 0,0 0 0,0 0 0,-1 0 0,0 0 0,0 0 0,0-1 0,-1 1 0,0-1 0,0 1 0,0-1 0,-1 0 0,0 1 0,0-10 0,0 15 0,0-1 0,0 1 0,0 0 0,0-1 0,-1 1 0,1-1 0,0 1 0,0-1 0,0 1 0,0 0 0,0-1 0,-1 1 0,1-1 0,0 1 0,0 0 0,-1-1 0,1 1 0,0 0 0,0-1 0,-1 1 0,1 0 0,-1-1 0,1 1 0,0 0 0,-1 0 0,1 0 0,0-1 0,-1 1 0,1 0 0,-1 0 0,1 0 0,-1 0 0,-13 7 0,-8 18 0,18-17 0,0 1 0,0-1 0,1 0 0,0 1 0,0 0 0,1-1 0,0 1 0,1 0 0,0 0 0,0 1 0,1-1 0,0 0 0,0 0 0,1 0 0,1 0 0,-1 0 0,1 0 0,1-1 0,0 1 0,0 0 0,1-1 0,5 10 0,-4-10 0,0 0 0,0 0 0,0-1 0,1 0 0,0 0 0,10 8 0,-14-13 0,0 0 0,1-1 0,-1 1 0,1-1 0,-1 0 0,1 0 0,0 0 0,-1 0 0,1 0 0,0-1 0,0 1 0,0-1 0,-1 0 0,1 0 0,0 0 0,0 0 0,0 0 0,0 0 0,-1-1 0,1 1 0,0-1 0,0 0 0,-1 0 0,5-2 0,-3 1 0,0-1 0,-1 0 0,1 1 0,-1-1 0,0-1 0,0 1 0,0 0 0,0-1 0,0 1 0,-1-1 0,1 0 0,1-5 0,-1 3 0,0 0 0,0-1 0,-1 1 0,0-1 0,0 0 0,0 0 0,0-7 0,-2 4 0,0 0 0,-1 0 0,-3-16 0,4 23 0,-1 0 0,1 0 0,-1 0 0,0 0 0,0 0 0,0 0 0,0 0 0,-1 1 0,1-1 0,-1 0 0,0 1 0,0-1 0,0 1 0,0 0 0,0-1 0,-3-1 0,2 3 0,0 0 0,0 0 0,0 0 0,-1 1 0,1-1 0,-1 1 0,1-1 0,0 1 0,-1 0 0,1 1 0,0-1 0,-1 1 0,-3 0 0,-16 2 0,66-22 0,-18 7 0,40-18 0,-37 16 0,0 1 0,42-12 0,-30 8 0,-32 13 0,0 0 0,1 1 0,9-3 0,-11 5 0,0 0 0,0 1 0,0-1 0,0 2 0,0-1 0,0 1 0,0 0 0,0 0 0,11 4 0,-14-4 0,0 0 0,0 1 0,0 0 0,0 0 0,0 0 0,0 0 0,-1 0 0,1 1 0,-1 0 0,1-1 0,-1 1 0,0 1 0,0-1 0,-1 0 0,1 1 0,3 5 0,1 6 0,-1-1 0,0 1 0,-1 1 0,-1-1 0,4 21 0,-5-14 0,-2-7 0,1-1 0,1 0 0,0 0 0,5 15 0,-6-25 0,-1-1 0,0 0 0,1 0 0,0 0 0,0 0 0,0 0 0,0 0 0,0 0 0,0-1 0,1 1 0,-1-1 0,1 0 0,0 1 0,0-1 0,0-1 0,0 1 0,0 0 0,0-1 0,0 1 0,0-1 0,1 0 0,3 1 0,-1-2 0,-1 0 0,0 0 0,0 0 0,0-1 0,1 1 0,-1-1 0,0-1 0,0 1 0,0-1 0,-1 0 0,1 0 0,0 0 0,-1-1 0,1 1 0,-1-1 0,0 0 0,6-5 0,7-8 0,0 0 0,21-27 0,-20 22 0,-2-1 0,-1-1 0,0 0 0,-2-1 0,14-35 0,-13 22 0,-2-2 0,-2 1 0,7-44 0,-9 22 0,-2-1 0,-3 0 0,-3-1 0,-14-113 0,14 167 0,-1-12 0,1 19 0,0 1 0,0-1 0,0 1 0,0-1 0,0 1 0,0-1 0,0 1 0,0 0 0,0-1 0,0 1 0,-1-1 0,1 1 0,0-1 0,0 1 0,0 0 0,-1-1 0,1 1 0,0-1 0,0 1 0,-1 0 0,1-1 0,0 1 0,-1 0 0,1-1 0,0 1 0,-1 0 0,-1 1 0,1 1 0,-1 0 0,1 0 0,0 0 0,-1 0 0,1 0 0,1 1 0,-1-1 0,0 0 0,0 0 0,1 1 0,-1 2 0,0-1 0,-6 22 0,1 1 0,1 0 0,1 0 0,2 1 0,1-1 0,3 45 0,33 163 0,-35-234 0,9 36 0,1-1 0,18 40 0,-8-22 0,-19-51 0,48 120 0,-45-116 0,0-1 0,0 0 0,1 0 0,0 0 0,0-1 0,0 0 0,0 0 0,1 0 0,0 0 0,0-1 0,0 0 0,1 0 0,-1-1 0,1 0 0,7 3 0,-5-3 0,0 0 0,0-1 0,0 0 0,1 0 0,-1-1 0,0-1 0,1 1 0,-1-1 0,1-1 0,-1 0 0,14-2 0,-14 0 197,25-4 236,-11 5-4998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9:0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16184,'0'0'3561,"11"1"-2723,160 5 1254,21 2 226,-158-4-1543,-1 2 0,36 10 0,-14 1-3267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9:1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164 207 8936,'0'0'13743,"-11"1"-13311,6-1-368,1 0-24,1 0 0,-1 0-1,0 1 1,1-1 0,-1 1 0,1 0-1,-1 0 1,1 0 0,0 1 0,-1-1-1,1 1 1,0 0 0,0 0 0,0 0-1,0 0 1,0 0 0,0 0-1,1 1 1,-4 4 0,-6 11 254,2 0-1,0 1 1,2 0 0,0 1-1,1 0 1,1 0 0,0 1-1,2 0 1,0 0 0,0 25 0,4-38-195,0 0 0,0 0 0,1 0 0,0 0 0,0-1 0,1 1 1,0 0-1,1-1 0,-1 1 0,1-1 0,7 12 0,-8-16-61,-1 0-1,1 0 1,0 0-1,1 0 1,-1-1 0,0 1-1,1-1 1,-1 1-1,1-1 1,0 0-1,0 0 1,0 0-1,0 0 1,0-1-1,0 1 1,1-1 0,-1 0-1,0 0 1,1 0-1,-1 0 1,1-1-1,-1 1 1,1-1-1,-1 0 1,1 0-1,-1 0 1,1-1 0,4 0-1,3-2 27,-1-1-1,0 0 1,1 0 0,-2-1 0,1 0-1,0-1 1,-1 0 0,0 0-1,0-1 1,11-12 0,6-8 199,37-52 1,-60 75-244,2-3 81,0-1 0,0 0 0,0 0 0,-1 0-1,0-1 1,-1 1 0,0-1 0,0 0 0,-1 0 0,0 0 0,0-10 0,-4 8 79,-4 14 96,-4 13 89,9-11-365,0-1 0,0 0 0,1 1 0,0-1 0,0 1 0,0-1 0,0 1 0,1-1 0,-1 0 0,1 1 0,0-1 0,1 0 0,-1 1 0,1-1 0,0 0 0,4 7 0,1 0 0,0-1 0,0 0 0,1 0 0,16 15 0,-20-22 0,-1 0 0,1 0 0,0 0 0,0 0 0,0-1 0,0 1 0,0-1 0,0 0 0,1-1 0,-1 1 0,1-1 0,-1 0 0,1 0 0,0 0 0,-1-1 0,6 1 0,-4-2 0,1 1 0,-1-1 0,0-1 0,0 1 0,0-1 0,0 0 0,0 0 0,-1-1 0,1 1 0,-1-1 0,6-4 0,-2 0 0,0 0 0,-1 0 0,0-1 0,0 0 0,0 0 0,-1-1 0,-1 0 0,1 0 0,-2 0 0,1-1 0,-1 0 0,-1 0 0,5-14 0,-4 7 0,-2 1 0,2-23 0,-4 33 0,-1-1 0,0 0 0,0 1 0,0-1 0,-1 1 0,0-1 0,-1 1 0,0-1 0,-2-6 0,1 8 0,0 0 0,0 0 0,-1 0 0,1 0 0,-1 1 0,0 0 0,0 0 0,-1 0 0,1 0 0,-6-3 0,9 7 0,1-1 0,-1 1 0,1 0 0,-1 0 0,1 0 0,0 0 0,-1-1 0,1 1 0,0 0 0,-1 0 0,1 0 0,0-1 0,-1 1 0,1 0 0,0-1 0,-1 1 0,1 0 0,0-1 0,0 1 0,0 0 0,-1-1 0,1 1 0,0-1 0,0 1 0,0 0 0,0-1 0,0 1 0,0-1 0,-1 1 0,1 0 0,0-1 0,0 1 0,0-1 0,1 1 0,-1-1 0,15-7 0,28 1 0,-42 7 0,126-14 0,182-10 0,-150 30 0,-159-6 0,0 0 0,0 0 0,0 0 0,1-1 0,-1 1 0,0 0 0,0 0 0,0 0 0,1 0 0,-1 0 0,0 0 0,0 0 0,0 0 0,1 0 0,-1 0 0,0 0 0,0 0 0,0 1 0,0-1 0,1 0 0,-1 0 0,0 0 0,0 0 0,0 0 0,0 0 0,1 0 0,-1 0 0,0 0 0,0 1 0,0-1 0,0 0 0,0 0 0,1 0 0,-1 0 0,0 1 0,0-1 0,0 0 0,0 0 0,0 0 0,0 0 0,0 1 0,0-1 0,0 0 0,0 0 0,0 0 0,0 1 0,0-1 0,0 0 0,0 0 0,0 0 0,0 1 0,0-1 0,0 0 0,0 0 0,0 0 0,0 0 0,0 1 0,0-1 0,0 0 0,0 0 0,-1 0 0,1 0 0,0 1 0,-6 6 0,-42 31 0,-63 52 0,93-74 0,1 1 0,1 0 0,0 1 0,1 1 0,2 1 0,-17 29 0,28-44 0,0 0 0,1 0 0,-1 0 0,1 0 0,0 0 0,1 0 0,-1 0 0,1 0 0,0 0 0,1 0 0,-1 0 0,1 0 0,0 1 0,0-1 0,0-1 0,1 1 0,3 8 0,-3-10 0,-1 0 0,1 1 0,0-1 0,1 0 0,-1 0 0,0 0 0,1 0 0,0 0 0,-1-1 0,1 1 0,0-1 0,0 0 0,1 0 0,-1 0 0,0 0 0,1-1 0,-1 1 0,1-1 0,-1 0 0,1 0 0,0 0 0,-1 0 0,1-1 0,6 1 0,-7-2 0,1 1 0,-1-1 0,1 0 0,-1 0 0,1 0 0,-1 0 0,1-1 0,-1 1 0,0-1 0,0 0 0,0 0 0,0 0 0,0-1 0,0 1 0,-1-1 0,1 1 0,-1-1 0,3-4 0,0 0 0,0 0 0,0 0 0,-1-1 0,0 0 0,0 0 0,4-12 0,1-15 0,-1 1 0,-1-1 0,-2-1 0,1-60 0,-4 108 0,0 0 0,1-1 0,1 1 0,0-1 0,0 0 0,1 0 0,13 20 0,-12-21 0,1 0 0,0 0 0,0-1 0,1 0 0,0 0 0,1 0 0,0-1 0,0-1 0,12 9 0,-18-15 0,0 1 0,-1 0 0,1-1 0,0 1 0,0-1 0,1 0 0,-1 0 0,0 0 0,0 0 0,1-1 0,-1 1 0,0-1 0,1 0 0,-1 0 0,0 0 0,1 0 0,-1-1 0,0 1 0,0-1 0,1 0 0,-1 0 0,0 0 0,0 0 0,0-1 0,0 1 0,0-1 0,0 0 0,-1 0 0,1 0 0,0 0 0,-1 0 0,0-1 0,1 1 0,-1-1 0,0 1 0,3-6 0,10-16 0,-1-1 0,0 0 0,18-52 0,-21 51 0,-7 20 0,-2 0 0,1 0 0,-1-1 0,2-7 0,-1 0 0,0 5 0,-2-1 0,1 0 0,-1-10 0,0 48 0,0 0 0,2 0 0,1-1 0,2 1 0,0-1 0,2 0 0,1-1 0,16 35 0,-25-60 0,0 0 0,1 0 0,-1 0 0,1 0 0,0 0 0,-1 0 0,1 0 0,0 0 0,-1 0 0,1 0 0,0 0 0,0 0 0,0 0 0,0-1 0,0 1 0,0 0 0,0-1 0,0 1 0,0-1 0,0 1 0,0-1 0,0 1 0,0-1 0,1 0 0,1 1 0,-2-2 0,0 1 0,1-1 0,-1 1 0,0-1 0,0 0 0,0 0 0,1 0 0,-1 1 0,0-1 0,0 0 0,0 0 0,0-1 0,0 1 0,-1 0 0,1 0 0,0 0 0,1-3 0,3-6 0,0-1 0,-1-1 0,5-16 0,4-21 0,-3 15 0,-1-2 0,6-51 0,-14 78 0,-2 7 0,1 0 0,1 0 0,-1 0 0,0 0 0,0 0 0,1 0 0,-1 0 0,1 1 0,0-4 0,0 5 0,-1-1 0,1 1 0,-1-1 0,1 1 0,-1 0 0,1-1 0,0 1 0,-1-1 0,1 1 0,0 0 0,-1 0 0,1-1 0,0 1 0,-1 0 0,1 0 0,0 0 0,0 0 0,-1 0 0,1 0 0,0 0 0,0 0 0,-1 0 0,1 0 0,0 0 0,0 0 0,-1 1 0,1-1 0,0 0 0,-1 0 0,2 1 0,22 9 0,28 14 0,-34-14 0,2-1 0,-1-1 0,22 5 0,-28-10 0,-1 0 0,1-2 0,-1 1 0,1-2 0,0 0 0,15-2 0,-23 2 0,-1 0 0,1-1 0,0 0 0,-1 0 0,1 0 0,-1-1 0,0 0 0,1 0 0,-1 0 0,0 0 0,0 0 0,0-1 0,-1 0 0,1 0 0,0 0 0,-1 0 0,0 0 0,0-1 0,0 1 0,3-5 0,-2-1 0,0 1 0,0-1 0,0 0 0,3-14 0,-6 18 0,0 1 0,-1-1 0,0 1 0,0-1 0,0 1 0,0-1 0,-1 1 0,0-1 0,0 1 0,0-1 0,-3-7 0,3 11 0,1 0 0,-1 0 0,0 0 0,0 0 0,0 0 0,1 0 0,-1 0 0,0 0 0,0 0 0,0 0 0,-1 1 0,1-1 0,0 1 0,0-1 0,0 0 0,0 1 0,-1 0 0,1-1 0,0 1 0,0 0 0,-1 0 0,1 0 0,0-1 0,0 1 0,-1 1 0,1-1 0,0 0 0,-1 0 0,1 0 0,0 1 0,0-1 0,-2 1 0,-3 1 0,1 0 0,-1 0 0,1 0 0,0 0 0,-10 7 0,8-4 0,1 0 0,0 1 0,1-1 0,-1 1 0,1 1 0,0-1 0,1 1 0,-1-1 0,1 1 0,1 0 0,-1 1 0,1-1 0,1 1 0,-1-1 0,1 1 0,-2 14 0,3-13 0,0 1 0,1-1 0,0 0 0,1 1 0,0-1 0,0 0 0,1 1 0,0-1 0,1 0 0,0 0 0,0-1 0,1 1 0,0-1 0,6 10 0,-2-7 0,0-1 0,1-1 0,0 0 0,0 0 0,1 0 0,0-1 0,1-1 0,-1 0 0,2 0 0,-1-1 0,1-1 0,-1 0 0,2 0 0,-1-1 0,0-1 0,1 0 0,-1 0 0,1-2 0,0 1 0,24-2 0,-26-2 142,0 0-1,-1-1 1,1 0 0,-1-1-1,11-6 1,21-14-4927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9:1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13 818 10544,'0'0'11186,"-3"-13"-10794,3 9-359,-4-14 146,1 0 0,2 1-1,-1-36 1,3-27 663,-1 42 287,5-52 0,-5 89-1110,1-4 126,-1 0 0,1 0 0,-1-1 0,1 2 0,1-1-1,-1 0 1,1 0 0,-1 0 0,2 1 0,-1-1 0,0 1 0,1-1 0,0 1 0,0 0 0,0 0 0,7-6-1,-8 7-100,1 1 0,0-1-1,1 1 1,-1 0-1,0 0 1,1 0-1,-1 0 1,1 1-1,-1 0 1,1-1-1,0 1 1,-1 0-1,1 1 1,0-1-1,0 1 1,0 0-1,0-1 1,-1 2-1,1-1 1,0 0-1,0 1 1,0 0-1,0 0 1,-1 0 0,1 0-1,-1 1 1,1-1-1,-1 1 1,1 0-1,-1 0 1,0 0-1,0 0 1,0 1-1,0-1 1,0 1-1,0 0 1,-1 0-1,1 0 1,-1 0-1,0 0 1,3 6-1,2 6 51,-1 0-1,0 0 1,-1 1-1,5 24 0,5 66 186,-12-73-136,1 0 0,17 62 0,-19-89-114,1 0-1,0 1 1,0-2 0,0 1-1,0 0 1,1 0 0,0-1-1,0 0 1,1 0 0,-1 0-1,10 7 1,-12-10-11,1-1 0,-1 1-1,1-1 1,-1 1 0,1-1 0,0 0 0,0 0-1,-1 0 1,1 0 0,0-1 0,0 1 0,0-1 0,0 1-1,0-1 1,0 0 0,0 0 0,0-1 0,0 1-1,0-1 1,0 1 0,0-1 0,0 0 0,0 0-1,-1 0 1,1 0 0,0-1 0,4-3 0,-1 0 3,0 0 0,0 0 1,-1-1-1,0 0 1,0 0-1,0-1 0,-1 1 1,1-1-1,-2 0 1,1 0-1,4-14 0,1-5 48,-2 0-1,5-29 0,-6 8-68,-5 35 0,0 0 0,1 0 0,0 1 0,1-1 0,0 1 0,0-1 0,2 1 0,8-17 0,-12 25 0,1 1 0,0 0 0,-1-1 0,1 1 0,0 0 0,0 0 0,0 0 0,1 1 0,-1-1 0,0 0 0,1 1 0,-1 0 0,1-1 0,-1 1 0,1 0 0,-1 0 0,1 0 0,0 1 0,0-1 0,-1 1 0,1-1 0,0 1 0,0 0 0,0 0 0,3 1 0,-6-1 0,22-1 0,0 2 0,0 0 0,32 7 0,-26-3 0,44 3 0,-37-5 0,-30-2 0,41 1 0,-44-2 0,1 0 0,0 0 0,-1 0 0,1-1 0,0 1 0,-1-1 0,1 0 0,-1 1 0,1-1 0,-1 0 0,1-1 0,-1 1 0,0 0 0,3-2 0,-5 2 0,0 1 0,0 0 0,1-1 0,-1 1 0,0 0 0,0 0 0,0-1 0,0 1 0,0 0 0,1-1 0,-1 1 0,0 0 0,0-1 0,0 1 0,0 0 0,0-1 0,0 1 0,0-1 0,0 1 0,0 0 0,0-1 0,0 1 0,-1 0 0,1-1 0,0 1 0,0 0 0,0-1 0,0 1 0,0 0 0,-1-1 0,-10-11 0,-15-5 0,21 14 0,-1 1 0,0-1 0,0 1 0,0 0 0,0 1 0,0 0 0,0 0 0,-1 0 0,1 0 0,0 1 0,0 0 0,-1 1 0,1-1 0,0 1 0,0 0 0,0 1 0,0 0 0,0-1 0,0 2 0,-10 5 0,8-5 0,1 2 0,0-1 0,1 1 0,-1 0 0,1 0 0,0 1 0,0 0 0,1 0 0,-1 0 0,1 1 0,1 0 0,-1 0 0,1 0 0,0 0 0,-4 13 0,3-4 0,1 0 0,0 1 0,1-1 0,1 1 0,1 0 0,0 26 0,2-36 0,-1-1 0,1 1 0,0 0 0,0-1 0,1 1 0,0 0 0,0-1 0,1 0 0,0 0 0,0 0 0,0 0 0,0 0 0,1 0 0,0-1 0,1 0 0,-1 0 0,1 0 0,0 0 0,8 5 0,-12-9 0,0 0 0,0 0 0,1 0 0,-1 0 0,1 0 0,-1-1 0,0 1 0,1 0 0,-1-1 0,1 1 0,-1-1 0,1 0 0,0 0 0,-1 1 0,1-1 0,-1 0 0,1 0 0,-1 0 0,1-1 0,0 1 0,-1 0 0,1-1 0,-1 1 0,1-1 0,-1 1 0,0-1 0,1 0 0,-1 1 0,1-1 0,-1 0 0,0 0 0,0 0 0,1 0 0,-1 0 0,0 0 0,0 0 0,0-1 0,0 1 0,1-2 0,3-6 0,-1 0 0,0 0 0,0-1 0,0 1 0,1-11 0,-1 7 0,38-132 0,-29 97 0,-13 48 0,0 0 0,0 0 0,0 1 0,0-1 0,0 0 0,0 0 0,0 0 0,0 0 0,0 0 0,0 1 0,0-1 0,0 0 0,0 0 0,0 0 0,0 0 0,0 0 0,0 1 0,0-1 0,0 0 0,0 0 0,0 0 0,0 0 0,0 0 0,1 0 0,-1 1 0,0-1 0,0 0 0,0 0 0,0 0 0,0 0 0,0 0 0,0 0 0,1 0 0,-1 0 0,0 0 0,0 0 0,0 0 0,0 0 0,0 0 0,1 0 0,-1 1 0,0-1 0,0 0 0,0 0 0,0 0 0,1-1 0,-1 1 0,0 0 0,0 0 0,0 0 0,0 0 0,0 0 0,1 0 0,-1 0 0,0 0 0,0 0 0,0 0 0,0 0 0,0 0 0,0 0 0,0-1 0,1 1 0,-1 0 0,0 0 0,0 0 0,0 0 0,0 0 0,0 0 0,9 24 0,0-1 0,2 0 0,0 0 0,2-1 0,0-1 0,23 28 0,-30-43 0,0 0 0,0 0 0,1 0 0,-1-1 0,1 0 0,1 0 0,-1-1 0,1 1 0,13 4 0,-14-7 0,-1 0 0,0-1 0,1 0 0,-1 0 0,1-1 0,-1 0 0,1 0 0,-1 0 0,1-1 0,-1 0 0,1 0 0,-1-1 0,0 1 0,9-5 0,11-6 0,-1 0 0,0-2 0,-1-1 0,-1-1 0,-1-1 0,0-1 0,19-21 0,7-2 0,-33 30 0,0-1 0,-2 0 0,14-15 0,-25 24 0,11-14 0,-13 18 0,0-1 0,-1 0 0,1 0 0,0 0 0,0 0 0,0 0 0,-1 0 0,1 0 0,0 0 0,0 0 0,-1 0 0,1 0 0,0 0 0,0 0 0,-1 0 0,1 0 0,0 0 0,0 0 0,0 0 0,-1 0 0,1 0 0,0 0 0,0 0 0,0-1 0,-1 1 0,1 0 0,0 0 0,0 0 0,0 0 0,0 0 0,-1-1 0,1 1 0,0 0 0,0 0 0,0 0 0,0-1 0,0 1 0,0 0 0,-1 0 0,1 0 0,0-1 0,0 1 0,0 0 0,0 0 0,0-1 0,0 1 0,0 0 0,0 0 0,0 0 0,0-1 0,0 1 0,0 0 0,0 0 0,0-1 0,0 1 0,0 0 0,1 0 0,-1 0 0,0-1 0,0 1 0,0 0 0,0 0 0,0 0 0,0-1 0,1 1 0,-1 0 0,0 0 0,-7 2 0,-1 0 0,0 0 0,1 1 0,0 1 0,0-1 0,0 1 0,0 0 0,0 1 0,1-1 0,0 1 0,0 1 0,-10 10 0,-3 6 0,2 1 0,-19 30 0,27-39 0,0 1 0,1 0 0,1 0 0,-10 32 0,15-43 0,1 1 0,0 0 0,0 0 0,0-1 0,1 1 0,0 0 0,0 0 0,0 0 0,1-1 0,-1 1 0,1 0 0,0 0 0,0-1 0,1 1 0,0-1 0,-1 1 0,2-1 0,-1 0 0,0 1 0,1-1 0,0 0 0,3 4 0,-3-6 0,-1 1 0,1-1 0,0 0 0,0 0 0,-1 0 0,1 0 0,1-1 0,-1 1 0,0-1 0,0 0 0,0 0 0,1 0 0,-1 0 0,0 0 0,1-1 0,-1 0 0,1 0 0,-1 0 0,1 0 0,-1 0 0,1 0 0,-1-1 0,0 0 0,1 0 0,-1 0 0,0 0 0,0 0 0,4-2 0,1-1 0,0 0 0,-1-1 0,0 0 0,0 0 0,0 0 0,0-1 0,-1 0 0,0-1 0,0 1 0,6-10 0,7-14 0,-2-2 0,-1 0 0,-1 0 0,-2-2 0,13-46 0,-9 8 0,14-118 0,-27 155 0,-1 0 0,-2 0 0,-2 0 0,-1 0 0,-12-67 0,13 98 0,0 1 0,0-1 0,-1 0 0,1 1 0,-1-1 0,0 0 0,0 1 0,0 0 0,0 0 0,-4-4 0,5 6 0,1 0 0,-1 1 0,0-1 0,0 0 0,0 1 0,0-1 0,0 1 0,0 0 0,0-1 0,-1 1 0,1 0 0,0-1 0,0 1 0,0 0 0,0 0 0,0 0 0,0 0 0,-1 0 0,1 0 0,0 0 0,0 1 0,0-1 0,0 0 0,0 1 0,0-1 0,0 1 0,0-1 0,0 1 0,0-1 0,0 1 0,0 0 0,0-1 0,0 1 0,0 0 0,1 0 0,-1-1 0,0 1 0,0 0 0,0 2 0,-7 6 0,1 2 0,0-1 0,0 1 0,1 0 0,0 1 0,1-1 0,1 1 0,-1 0 0,2 0 0,0 0 0,0 1 0,1-1 0,0 20 0,1-4 0,1 1 0,2-1 0,1 0 0,1 1 0,8 27 0,-11-50 0,14 54 0,31 80 0,-39-123 0,0 0 0,2-1 0,0 0 0,0 0 0,2-1 0,0-1 0,0 1 0,2-2 0,18 18 0,-28-29 0,0 1 0,0-1 0,0 1 0,0-1 0,0 0 0,0 0 0,1-1 0,-1 1 0,1-1 0,-1 1 0,1-1 0,0 0 0,-1-1 0,1 1 0,0-1 0,0 1 0,0-1 0,-1 0 0,1 0 0,0-1 0,0 1 0,0-1 0,-1 0 0,1 0 0,0 0 0,-1 0 0,1-1 0,-1 0 0,0 1 0,6-5 0,-1 1 0,0-1 0,0 0 0,0 0 0,-1-1 0,0 0 0,0-1 0,-1 1 0,6-10 0,6-11 0,15-33 0,12-19 0,-35 66 0,-10 24 0,-4 13 0,4-3 0,0 0 0,1-1 0,5 30 0,-4-40 0,0 0 0,1 0 0,0 0 0,0 0 0,1-1 0,0 1 0,1-1 0,0 0 0,10 13 0,-12-18 0,1 0 0,-1-1 0,0 1 0,1-1 0,-1 1 0,1-1 0,0 0 0,0-1 0,0 1 0,0-1 0,0 1 0,0-1 0,0 0 0,0-1 0,0 1 0,1-1 0,-1 0 0,0 0 0,0 0 0,1 0 0,-1-1 0,0 0 0,0 0 0,7-2 0,0-1 0,-1 1 0,0-2 0,0 1 0,0-1 0,0-1 0,-1 0 0,0 0 0,12-12 0,-10 6 0,-1 0 0,0-1 0,-1 0 0,9-17 0,6-8 0,-15 15 0,-10 21 0,-5 15 0,3-4 0,1 0 0,0-1 0,0 1 0,1 0 0,0 0 0,0 0 0,1 0 0,1 0 0,-1 0 0,1 0 0,1-1 0,-1 1 0,2 0 0,-1 0 0,1-1 0,0 0 0,1 1 0,0-1 0,1-1 0,-1 1 0,1-1 0,8 9 0,-11-13 0,1 0 0,0 0 0,0 0 0,0 0 0,0-1 0,0 0 0,0 1 0,1-1 0,-1 0 0,1-1 0,-1 1 0,1-1 0,0 1 0,0-1 0,-1 0 0,1 0 0,8 0 0,-9-1 0,0 0 0,0-1 0,0 1 0,0 0 0,-1-1 0,1 0 0,0 0 0,0 0 0,-1 0 0,1 0 0,0 0 0,-1-1 0,1 1 0,-1-1 0,0 0 0,0 0 0,1 0 0,-1 0 0,0 0 0,-1 0 0,1-1 0,0 1 0,-1 0 0,3-5 0,1-3 0,-1 1 0,0-1 0,-1 0 0,0 0 0,-1 0 0,0 0 0,0 0 0,-1 0 0,0-1 0,-2-12 0,1 17 0,-1-1 0,0 1 0,0 0 0,-1-1 0,0 1 0,0 0 0,-1 0 0,1 0 0,-1 0 0,0 0 0,-1 1 0,0 0 0,0-1 0,0 1 0,0 1 0,-1-1 0,-6-5 0,6 6 0,0-1 0,-1 1 0,1 0 0,-1 1 0,0 0 0,0 0 0,0 0 0,0 0 0,-1 1 0,1 0 0,-1 0 0,-12-1 0,-37-3 0,89 0 0,21 3 0,0-2 0,-1-2 0,83-23 0,-113 23 0,-1-1 0,31-15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29:1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42 11656,'0'0'9401,"-10"-6"-8541,-32-21 24,41 26-734,-1 0 1,1 0-1,-1 0 0,0 0 1,1 1-1,-1-1 1,0 0-1,1 1 1,-1 0-1,0-1 1,0 1-1,0 0 0,1 0 1,-1 0-1,0 0 1,0 0-1,0 0 1,-2 1-1,3 0 156,0-1-1,0 0 1,0 0-1,0 1 1,0-1 0,0 0-1,0 0 1,0 0-1,0 0 1,0 0-1,0-1 1,0 1 0,0 0-1,0 0 1,-1-1-1,6-1 1203,0 2-4372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0:22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1 897 9536,'0'0'10041,"10"-4"-9687,31-15 18,-39 17-328,0 0-1,0 0 1,0 1-1,0-1 0,-1 0 1,1 0-1,-1 0 1,1-1-1,-1 1 0,0 0 1,0-1-1,0 1 0,0 0 1,0-3-1,6-34 555,-6 29-431,0-4 118,-1 0 1,0 0-1,-1 1 0,0-1 0,-1 0 0,-5-16 0,3 9 470,3 20-687,1 0 0,0-1 0,0 1-1,-1 0 1,1 0 0,0 0 0,0-1 0,0 1 0,0 0 0,1 0-1,-1 0 1,0-1 0,0 1 0,1 0 0,-1 0 0,0 0 0,1 0-1,0 0 1,-1 0 0,1 0 0,-1 0 0,1 0 0,0 0 0,0 0-1,0 0 1,-1 0 0,3-1 0,0 0 76,1 1 0,0-1 0,0 1 0,0-1 0,0 1 0,7-1 0,11-3-44,-7 0 18,-6 1 9,1 1 1,-1 0-1,1 1 1,0 0-1,0 0 1,13 1-1,-22 1-108,0 0 0,-1 0 0,1 0-1,0 1 1,0-1 0,-1 0-1,1 0 1,0 1 0,-1-1-1,1 1 1,0-1 0,-1 1 0,1-1-1,-1 1 1,1-1 0,-1 1-1,1-1 1,-1 1 0,1-1-1,-1 1 1,1 0 0,-1 0-1,0-1 1,1 1 0,-1 0 0,0 1-1,6 24 229,-4-14-61,23 65 476,-23-68-617,1-1 0,1 1-1,0-1 1,0 1-1,0-1 1,1 0-1,0-1 1,1 1 0,0-1-1,13 13 1,-15-16-27,1 0 0,0 1 0,0-2 1,0 1-1,0 0 0,1-1 0,-1 0 0,1 0 1,0-1-1,0 0 0,0 0 0,0 0 1,0-1-1,0 1 0,1-2 0,10 1 0,-13-2-1,0 0-1,0 0 1,0-1-1,-1 1 0,1-1 1,-1 0-1,1 0 1,-1 0-1,0-1 0,1 1 1,-1-1-1,-1 0 1,1 0-1,0 0 0,3-4 1,2-4 47,-1 0 1,0 0 0,8-17 0,-7 8 101,10-38 1,-12 34 72,12-28 0,-15 46-193,0-1 0,0 1 0,1 0 0,-1 0-1,1 0 1,1 1 0,-1-1 0,11-8 0,-12 12-39,0 1 1,1-1-1,-1 1 1,1-1-1,-1 1 1,1 0-1,0 1 1,-1-1 0,1 1-1,0-1 1,-1 1-1,1 0 1,4 1-1,17-2 13,-4-1-20,1 0 0,-1 2 0,0 1 0,0 0 0,0 2 0,22 5 0,-41-8 0,0 1 0,0-1 0,0 1 0,0-1 0,0 0 0,0 0 0,0 0 0,0 0 0,0 0 0,0 0 0,0-1 0,0 1 0,0-1 0,0 1 0,0-1 0,0 0 0,0 0 0,0 0 0,2-1 0,-4 2 0,1-1 0,-1 1 0,0 0 0,0 0 0,0 0 0,0 0 0,0 0 0,0 0 0,1 0 0,-1-1 0,0 1 0,0 0 0,0 0 0,0 0 0,0 0 0,0 0 0,0-1 0,0 1 0,0 0 0,0 0 0,0 0 0,0 0 0,0-1 0,0 1 0,0 0 0,0 0 0,0 0 0,0 0 0,0-1 0,0 1 0,0 0 0,0 0 0,0 0 0,0 0 0,0 0 0,0-1 0,0 1 0,0 0 0,0 0 0,-1 0 0,1 0 0,0 0 0,0-1 0,0 1 0,0 0 0,0 0 0,-1 0 0,-10-3 0,-12 2 0,16 2 0,0 0 0,-1 0 0,1 1 0,0 0 0,1 1 0,-1 0 0,0 0 0,1 0 0,-1 1 0,1 0 0,-7 6 0,-3 3 0,1 0 0,-26 31 0,35-37 0,1 1 0,0 1 0,0-1 0,1 1 0,0-1 0,1 1 0,0 0 0,0 0 0,1 1 0,0-1 0,-1 19 0,3-22 0,0 1 0,0-1 0,1 1 0,0-1 0,0 1 0,0-1 0,1 1 0,2 6 0,-2-9 0,0-1 0,-1 1 0,1-1 0,0 0 0,1 0 0,-1 0 0,0 0 0,1 0 0,0 0 0,0-1 0,0 1 0,0-1 0,0 0 0,6 3 0,-8-4 0,1 0 0,0 0 0,0 0 0,1-1 0,-1 1 0,0-1 0,0 1 0,0-1 0,0 0 0,0 0 0,0 0 0,1 0 0,-1 0 0,0-1 0,0 1 0,0 0 0,0-1 0,4-1 0,-2 0 0,-1 0 0,1 0 0,-1-1 0,1 1 0,-1-1 0,0 0 0,0 1 0,0-2 0,2-3 0,4-4 0,-2-1 0,0-1 0,0 1 0,7-22 0,-6 11 0,-1 0 0,-1 0 0,-1 0 0,-1-1 0,-2 1 0,1-31 0,15 94 0,-14-26 0,1 0 0,1-1 0,0 1 0,16 23 0,-19-32 0,0 0 0,1 0 0,-1-1 0,1 0 0,0 0 0,1 0 0,-1 0 0,1-1 0,-1 1 0,1-1 0,0 0 0,0-1 0,1 1 0,-1-1 0,10 3 0,-10-5 0,-1 0 0,0 0 0,0 0 0,1-1 0,-1 1 0,0-1 0,0 0 0,0 0 0,0-1 0,0 1 0,0-1 0,4-2 0,46-30 0,-48 30 0,35-27 0,37-36 0,-1 0 0,-68 58 0,15-9 0,-24 24 0,-1-1 0,0 0 0,0 0 0,0 0 0,0 1 0,-3 5 0,3-10 0,-32 98 0,29-86 0,2 0 0,-1-1 0,2 1 0,0 1 0,0-1 0,2 13 0,0-20 0,0 0 0,0 0 0,1 0 0,-1 0 0,2 0 0,-1 0 0,1 0 0,-1-1 0,7 9 0,-7-11 0,0 0 0,1 0 0,-1 0 0,1 0 0,-1-1 0,1 1 0,0-1 0,0 0 0,0 0 0,1 0 0,-1 0 0,0 0 0,1-1 0,-1 1 0,1-1 0,5 1 0,-6-2 0,0 0 0,0 0 0,0-1 0,0 1 0,0-1 0,0 0 0,0 0 0,-1 0 0,1 0 0,0 0 0,0 0 0,-1-1 0,1 0 0,-1 1 0,1-1 0,-1 0 0,2-2 0,5-4 0,-2 0 0,1 0 0,6-11 0,-2 1 0,-1-1 0,-1 0 0,-1-1 0,-1 1 0,0-2 0,9-40 0,-8 11 0,7-90 0,-13 92 0,-1 1 0,-3 0 0,-2-1 0,-2 1 0,-12-54 0,14 92 0,0 0 0,-1 1 0,0-1 0,-1 1 0,0-1 0,0 1 0,0 1 0,-11-12 0,15 18 0,1 0 0,-1 1 0,1-1 0,-1 0 0,0 1 0,0-1 0,1 0 0,-1 1 0,0-1 0,0 1 0,0-1 0,1 1 0,-1-1 0,0 1 0,0 0 0,0 0 0,0-1 0,0 1 0,0 0 0,0 0 0,0 0 0,0 0 0,0 0 0,0 0 0,0 0 0,-1 0 0,0 1 0,0 0 0,1 0 0,-1 0 0,1 0 0,-1 1 0,1-1 0,-1 0 0,1 0 0,0 1 0,-1-1 0,1 1 0,-1 2 0,-3 4 0,1 0 0,1 0 0,-1 0 0,-3 16 0,1 7 0,2 0 0,1 0 0,1 0 0,4 53 0,26 126 0,-17-161 0,31 85 0,-35-114 0,-3-10 0,0 1 0,1-1 0,0 0 0,0 0 0,1 0 0,1-1 0,12 15 0,-16-22 0,-1 1 0,1 0 0,0-1 0,-1 1 0,1-1 0,0 0 0,1 0 0,-1 0 0,0-1 0,1 1 0,-1-1 0,1 0 0,-1 0 0,1 0 0,-1 0 0,1 0 0,0-1 0,0 0 0,-1 1 0,1-2 0,0 1 0,-1 0 0,1-1 0,0 1 0,-1-1 0,6-2 0,1-2 0,0 0 0,0 0 0,0-1 0,-1-1 0,1 1 0,-2-2 0,1 1 0,-1-1 0,12-16 0,4-8 0,29-50 0,-23 34 0,-24 35 0,-5 10 0,0 1 0,0 0 0,0 0 0,0-1 0,1 1 0,-1 0 0,0 0 0,1 0 0,0 0 0,-1 0 0,3-1 0,-1 30 0,-1 2 0,1 0 0,2 1 0,1-2 0,12 39 0,-16-63 0,-1-1 0,0 1 0,1-1 0,-1 0 0,1 0 0,0 0 0,0 1 0,0-2 0,1 1 0,-1 0 0,1 0 0,-1-1 0,1 1 0,0-1 0,0 0 0,0 0 0,0 0 0,1-1 0,-1 1 0,0-1 0,1 1 0,-1-1 0,6 1 0,-4-1 0,0 0 0,0-1 0,0 0 0,0 0 0,0 0 0,0-1 0,0 1 0,0-1 0,0 0 0,0-1 0,0 1 0,0-1 0,-1 0 0,1 0 0,-1 0 0,7-5 0,1-3 0,0 0 0,-1-1 0,0-1 0,-1 1 0,0-2 0,-1 1 0,10-19 0,-19 30 0,1 1 0,-1 0 0,0-1 0,0 1 0,0 0 0,0-1 0,1 1 0,-1 0 0,0-1 0,0 1 0,0 0 0,1 0 0,-1-1 0,0 1 0,1 0 0,-1 0 0,0 0 0,1-1 0,-1 1 0,0 0 0,1 0 0,-1 0 0,0 0 0,1 0 0,-1 0 0,0 0 0,1-1 0,-1 1 0,0 0 0,1 0 0,6 10 0,1 22 0,-7-26 0,2 1 0,-1-1 0,1 0 0,0 0 0,1 0 0,-1-1 0,1 1 0,0-1 0,1 0 0,-1 0 0,1 0 0,6 4 0,-9-7 0,0-1 0,0 1 0,0-1 0,0 1 0,0-1 0,0 0 0,0 0 0,0 0 0,1 0 0,-1 0 0,0 0 0,1-1 0,-1 1 0,1-1 0,-1 1 0,1-1 0,-1 0 0,1 0 0,-1 0 0,1 0 0,-1-1 0,0 1 0,1-1 0,-1 0 0,1 1 0,-1-1 0,0 0 0,0 0 0,1 0 0,-1-1 0,0 1 0,3-3 0,1-2 0,0-1 0,0 0 0,-1-1 0,0 1 0,0-1 0,0 0 0,-1 0 0,-1 0 0,1-1 0,-1 0 0,-1 1 0,0-1 0,0 0 0,-1 0 0,0 0 0,0 0 0,-1 0 0,0-1 0,0 1 0,-1 0 0,-1 0 0,-2-11 0,3 18 0,0 0 0,0 0 0,0-1 0,0 1 0,-1 0 0,1 1 0,0-1 0,-1 0 0,1 0 0,-1 1 0,0-1 0,1 1 0,-1-1 0,0 1 0,0-1 0,0 1 0,0 0 0,0 0 0,0 0 0,-1 1 0,1-1 0,0 0 0,0 1 0,-1-1 0,1 1 0,0 0 0,-1 0 0,1 0 0,-4 0 0,-3 1 0,0 0 0,0 0 0,0 1 0,0 0 0,-16 6 0,17-5 0,6-3 0,0 1 0,0-1 0,1 1 0,-1-1 0,0 1 0,0 0 0,1-1 0,-1 1 0,1 0 0,-1 0 0,1 0 0,-1 1 0,1-1 0,0 0 0,-1 0 0,-1 3 0,3-3 0,1-1 0,-1 0 0,0 1 0,0-1 0,0 0 0,0 1 0,0-1 0,1 0 0,-1 1 0,0-1 0,0 0 0,1 0 0,-1 1 0,0-1 0,0 0 0,1 0 0,-1 0 0,0 1 0,1-1 0,-1 0 0,0 0 0,1 0 0,-1 0 0,0 1 0,1-1 0,-1 0 0,0 0 0,1 0 0,-1 0 0,0 0 0,1 0 0,-1 0 0,0 0 0,1 0 0,0-1 0,17 2 0,-16-1 0,95-8 0,0 0 0,-70 6 0,-19 2 0,1-1 0,0 1 0,14 2 0,-21-1 0,1-1 0,-1 1 0,1 0 0,-1-1 0,0 1 0,1 0 0,-1 1 0,0-1 0,0 0 0,0 1 0,0-1 0,0 1 0,0-1 0,-1 1 0,1 0 0,0 0 0,1 2 0,-2 1-853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0:22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769 607 18991,'0'0'496,"-117"-83"-8,-175-128 200,62 41 0,145 100-136,61 42 0,10 9-336,8 7 0,8 4-128,8 2 16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0:32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0 602 10656,'0'0'10547,"12"-1"-10095,-6 1-384,-1-1-21,0 1-1,-1 0 0,1-1 1,0 0-1,-1 0 1,1-1-1,-1 1 1,0-1-1,1 0 1,-1 0-1,0 0 0,0 0 1,0-1-1,0 0 1,-1 0-1,7-6 1,8-13 288,-1-2 1,-1 0-1,15-30 1,32-82 742,-56 119-894,0-1 0,-1 0 0,-1 0 0,0 0 0,-2-1 0,0 1 0,-1-1 0,-1 0 0,0 0 0,-2 0 0,-2-19 0,2 28-47,-3-21 154,4 29-239,0 1 0,-1-1 0,1 1-1,-1-1 1,1 1 0,-1-1 0,1 1-1,-1 0 1,0-1 0,0 1 0,1 0 0,-1-1-1,0 1 1,-2-1 0,2 1-10,0 1 0,0-1 0,0 1 0,-1 0 0,1 0 0,0 0 0,0-1 0,-1 1 0,1 0 0,0 1 0,0-1 0,0 0 0,-1 0 0,1 0 0,0 1 0,0-1 0,0 1 0,-1-1 0,1 1 0,0-1 0,0 1 1,0 0-1,0-1 0,0 1 0,0 0 0,0 0 0,-1 1 0,-27 30 90,25-27-41,-6 8-13,1 1 1,1 0 0,0 0-1,1 0 1,1 1 0,0 0-1,1 0 1,-7 31 0,5-6 74,2 0 0,-1 54 1,6-67-60,-3 32 240,3 0-1,3 0 1,15 84 0,-17-137-313,0 0 19,0 0 0,1 0 0,-1 0 0,1-1 0,6 11 0,-8-15-36,0-1 1,1 1-1,-1 0 1,1-1-1,-1 1 1,0-1-1,1 1 1,0-1 0,-1 0-1,1 1 1,-1-1-1,1 1 1,-1-1-1,1 0 1,0 1 0,-1-1-1,1 0 1,0 0-1,-1 0 1,1 0-1,0 1 1,0-1-1,0 0 1,1-1-2,-1 1 0,1-1 0,-1 1 0,0-1-1,1 0 1,-1 1 0,0-1 0,1 0 0,-1 0 0,0 0 0,0 0 0,1 0-1,-1 0 1,0 0 0,1-2 0,12-16-3,-1 0 0,-1 0 0,0-2 0,-1 1 0,-2-1 0,0-1 0,-1 0 0,-1 0 0,7-40 0,-14 61 0,0-1 0,0 1 0,1-1 0,-1 1 0,0-1 0,1 1 0,-1-1 0,1 1 0,-1 0 0,1-1 0,1-1 0,-1 3 0,0 0 0,-1-1 0,1 1 0,0 0 0,-1 0 0,1 0 0,0 0 0,-1 0 0,1 0 0,0 0 0,-1 1 0,1-1 0,0 0 0,-1 0 0,1 0 0,0 1 0,-1-1 0,1 0 0,-1 1 0,1-1 0,0 1 0,-1-1 0,1 0 0,-1 1 0,1-1 0,0 2 0,4 1 0,1 0 0,0 0 0,0-1 0,0 1 0,0-1 0,8 1 0,17 6 0,-3 1 0,1-1 0,0-2 0,1-1 0,30 2 0,-53-8 0,1 0 0,-1 0 0,0 0 0,0-1 0,1 0 0,-1-1 0,0 0 0,0 0 0,0 0 0,0-1 0,-1 0 0,1 0 0,-1 0 0,1-1 0,5-5 0,-7 5 0,0 1 0,-1-2 0,1 1 0,-1 0 0,0-1 0,0 0 0,-1 0 0,1 0 0,-1-1 0,0 1 0,-1-1 0,1 1 0,-1-1 0,0 0 0,-1 0 0,1 0 0,-1 0 0,0-7 0,0 2 0,0 5 0,-1 0 0,1 0 0,-1 0 0,0 0 0,-1 0 0,0 0 0,-2-9 0,3 15 0,0-1 0,-1 1 0,1-1 0,-1 1 0,1-1 0,-1 1 0,1 0 0,0-1 0,-1 1 0,1 0 0,-1-1 0,0 1 0,1 0 0,-1 0 0,1 0 0,-1-1 0,1 1 0,-1 0 0,0 0 0,1 0 0,-1 0 0,1 0 0,-1 0 0,0 0 0,1 0 0,-1 0 0,1 0 0,-1 1 0,1-1 0,-1 0 0,0 0 0,1 0 0,-1 1 0,1-1 0,-1 0 0,1 1 0,-1-1 0,1 0 0,0 1 0,-1-1 0,0 1 0,-10 12 0,1 0 0,0 0 0,0 1 0,2 0 0,0 1 0,-8 18 0,13-25 0,1 1 0,-1-1 0,1 1 0,1 0 0,-1 0 0,2-1 0,-1 1 0,1 0 0,1 0 0,-1 0 0,1 0 0,1 0 0,3 11 0,-3-12 0,0-1 0,1 1 0,0-1 0,1 0 0,-1 0 0,1 0 0,1 0 0,-1-1 0,7 7 0,-9-11 0,0 0 0,0 0 0,1 0 0,-1-1 0,1 1 0,-1-1 0,1 1 0,-1-1 0,1 0 0,0 0 0,0 0 0,0-1 0,-1 1 0,1-1 0,0 1 0,0-1 0,0 0 0,0 0 0,0 0 0,0 0 0,0-1 0,0 1 0,-1-1 0,1 0 0,0 0 0,0 0 0,4-3 0,11-5 0,-1-2 0,-1 0 0,1-1 0,15-15 0,9-6 0,-17 13 0,0-1 0,-1 0 0,39-49 0,-53 59 0,0 0 0,0 1 0,1 1 0,1 0 0,19-14 0,-27 22 0,0 0 0,-1 0 0,1 0 0,0 1 0,-1-1 0,1 1 0,0-1 0,-1 1 0,1 0 0,0 0 0,0 1 0,-1-1 0,1 0 0,0 1 0,0 0 0,-1-1 0,4 3 0,7 2 0,-1 0 0,14 9 0,-20-10 0,1 0 0,-6-3 0,1 0 0,-1 0 0,1 0 0,-1 0 0,1 0 0,0 0 0,-1-1 0,1 1 0,0-1 0,2 1 0,-6-4 0,0-1 0,0 1 0,0-1 0,0 1 0,-1 0 0,-3-4 0,3 4 0,0-1 0,0 1 0,-1 0 0,1 1 0,-1-1 0,0 1 0,0-1 0,0 1 0,0 0 0,-8-2 0,9 3 0,0 1 0,1 0 0,-1 0 0,0 0 0,1 0 0,-1 1 0,0-1 0,1 1 0,-1-1 0,1 1 0,-1 0 0,1 0 0,-1 0 0,1 1 0,0-1 0,-1 0 0,1 1 0,0 0 0,0-1 0,-2 3 0,-2 1 0,1-1 0,-1 1 0,1 1 0,0-1 0,1 1 0,-1-1 0,1 1 0,0 0 0,1 1 0,0-1 0,0 1 0,0 0 0,0-1 0,1 1 0,1 0 0,-1 0 0,1 1 0,0-1 0,0 0 0,1 0 0,0 1 0,1-1 0,-1 0 0,1 0 0,1 0 0,2 12 0,1-7 0,-1 1 0,11 19 0,-12-27 0,-1-1 0,1 0 0,0 0 0,0 1 0,0-2 0,1 1 0,-1 0 0,1-1 0,0 0 0,5 4 0,-7-6 0,-1 0 0,1-1 0,0 1 0,-1-1 0,1 1 0,0-1 0,0 0 0,-1 0 0,1 0 0,0 0 0,0 0 0,0 0 0,-1 0 0,1 0 0,0-1 0,0 1 0,-1-1 0,1 1 0,0-1 0,-1 0 0,1 0 0,0 0 0,-1 0 0,1 0 0,-1 0 0,0 0 0,1 0 0,-1 0 0,0-1 0,0 1 0,0 0 0,0-1 0,1-1 0,4-5 0,-1-1 0,0 1 0,0-1 0,5-14 0,2-5 0,-7 17 0,0 0 0,-1 0 0,0-1 0,0 1 0,-2-1 0,4-20 0,-6 32 0,0 0 0,0 1 0,0-1 0,0 0 0,0 0 0,0 0 0,0 0 0,0 0 0,0 0 0,0 0 0,0 0 0,-1 0 0,1 0 0,0 0 0,0 0 0,0 1 0,0-1 0,0 0 0,0 0 0,0 0 0,0 0 0,0 0 0,0 0 0,0 0 0,0 0 0,0 0 0,0 0 0,0 0 0,0 0 0,0 0 0,0 0 0,-1 0 0,1 0 0,0 0 0,0 0 0,0 0 0,0 0 0,0 0 0,0 0 0,0 0 0,0 0 0,0 0 0,0 0 0,0 0 0,-1 0 0,1 0 0,0 0 0,0 0 0,0 0 0,0 0 0,0 0 0,0 0 0,0 0 0,0 0 0,0 0 0,0 0 0,0 0 0,0 0 0,0 0 0,-3 8 0,3 1 0,0 0 0,1 0 0,1 0 0,0 0 0,0-1 0,0 1 0,1-1 0,5 11 0,-5-14 0,0 1 0,0-2 0,0 1 0,0 0 0,1-1 0,-1 1 0,1-1 0,1 0 0,-1 0 0,0 0 0,1-1 0,0 0 0,0 0 0,6 3 0,-8-5 0,0 0 0,1 0 0,-1 0 0,0-1 0,1 1 0,-1-1 0,1 0 0,-1 0 0,0-1 0,1 1 0,-1 0 0,0-1 0,1 0 0,-1 0 0,0 0 0,0 0 0,0-1 0,0 1 0,0-1 0,0 0 0,4-2 0,6-6 0,0 0 0,-1-1 0,13-15 0,-11 12 0,-4 2 0,0 0 0,-1-1 0,0 1 0,-1-2 0,13-26 0,-21 38 0,1 1 0,-1-1 0,1 0 0,0 1 0,0-1 0,0 1 0,0 0 0,0-1 0,0 1 0,0 0 0,0 0 0,1-1 0,-1 1 0,0 0 0,1 0 0,-1 0 0,1 1 0,-1-1 0,1 0 0,0 0 0,-1 1 0,1-1 0,0 1 0,-1 0 0,1-1 0,3 1 0,-3 1 0,1-1 0,0 1 0,-1 0 0,1-1 0,-1 1 0,0 1 0,1-1 0,-1 0 0,0 1 0,1-1 0,-1 1 0,0-1 0,0 1 0,0 0 0,-1 0 0,4 4 0,5 9 0,-1 0 0,-1 0 0,0 1 0,6 18 0,-4-11 0,-10-22 0,0-1 0,0 1 0,0-1 0,1 1 0,-1-1 0,0 1 0,0-1 0,1 1 0,-1-1 0,1 1 0,-1-1 0,0 1 0,1-1 0,-1 0 0,1 1 0,-1-1 0,1 0 0,-1 1 0,1-1 0,-1 0 0,1 0 0,-1 1 0,1-1 0,0 0 0,-1 0 0,1 0 0,-1 0 0,1 0 0,0 0 0,-1 0 0,1 0 0,-1 0 0,1 0 0,0 0 0,-1 0 0,1 0 0,-1 0 0,1-1 0,-1 1 0,1 0 0,-1 0 0,1-1 0,-1 1 0,1 0 0,-1-1 0,1 1 0,-1 0 0,1-1 0,-1 1 0,1-1 0,-1 1 0,0-1 0,1 0 0,22-30 0,84-145 0,-104 172 0,0-1 0,0 1 0,0 0 0,0 1 0,0-1 0,8-5 0,-11 8 0,1 1 0,0-1 0,-1 1 0,1 0 0,0-1 0,0 1 0,0 0 0,-1 0 0,1-1 0,0 1 0,0 0 0,0 0 0,-1 0 0,1 0 0,0 0 0,0 0 0,0 0 0,0 0 0,-1 1 0,1-1 0,0 0 0,0 0 0,-1 1 0,1-1 0,0 0 0,0 1 0,-1-1 0,1 1 0,0-1 0,-1 1 0,1-1 0,-1 1 0,1-1 0,0 1 0,-1 0 0,1-1 0,-1 1 0,0 0 0,1 0 0,-1-1 0,1 2 0,2 6 0,0-1 0,-1 0 0,0 1 0,0 0 0,-1-1 0,0 1 0,0 13 0,2 11 0,0 0 0,-2-24 0,-1 0 0,1 0 0,1 1 0,-1-1 0,1 0 0,6 15 0,-7-22 0,-1-1 0,0 1 0,0-1 0,1 0 0,-1 1 0,0-1 0,1 0 0,-1 1 0,0-1 0,1 0 0,-1 1 0,1-1 0,-1 0 0,0 1 0,1-1 0,-1 0 0,1 0 0,-1 0 0,1 1 0,-1-1 0,1 0 0,-1 0 0,1 0 0,-1 0 0,1 0 0,-1 0 0,1 0 0,-1 0 0,1 0 0,0 0 0,18-10 0,11-19 0,-16 9 0,21-41 0,0 0 0,-35 61 0,1-1 0,-1 1 0,0-1 0,0 1 0,1-1 0,-1 1 0,0-1 0,1 1 0,-1-1 0,1 1 0,-1-1 0,0 1 0,1-1 0,-1 1 0,1 0 0,-1-1 0,1 1 0,-1 0 0,1 0 0,-1-1 0,1 1 0,0 0 0,-1 0 0,1 0 0,-1 0 0,1 0 0,-1 0 0,1 0 0,0 0 0,-1 0 0,1 0 0,-1 0 0,1 0 0,0 0 0,-1 0 0,1 0 0,-1 1 0,1-1 0,-1 0 0,1 0 0,-1 1 0,1-1 0,-1 0 0,1 1 0,-1-1 0,1 0 0,-1 1 0,1-1 0,-1 1 0,1 0 0,2 4 0,1 0 0,-1 0 0,0 1 0,2 7 0,1-1 0,25 50 0,-24-45 0,1 0 0,1 0 0,21 29 0,-27-41 0,1-1 0,0 1 0,0-1 0,0 0 0,1 0 0,-1-1 0,1 1 0,7 3 0,-9-6 0,-1 0 0,0 0 0,0-1 0,1 1 0,-1-1 0,1 1 0,-1-1 0,1 0 0,-1 0 0,0 0 0,1 0 0,-1-1 0,1 1 0,-1 0 0,0-1 0,1 0 0,-1 0 0,0 1 0,1-1 0,-1-1 0,0 1 0,4-3 0,0-1 0,0 0 0,0-1 0,0 0 0,0 0 0,-1 0 0,0-1 0,0 1 0,6-15 0,27-64 0,-28 60 0,-1 2 0,-4 8 0,1 2 0,0-1 0,0 1 0,1 0 0,1 0 0,18-22 0,-26 34 0,1 1 0,-1 0 0,0 0 0,1-1 0,-1 1 0,0 0 0,1 0 0,-1 0 0,0-1 0,1 1 0,-1 0 0,0 0 0,1 0 0,-1 0 0,1 0 0,-1 0 0,0 0 0,1 0 0,-1 0 0,1 0 0,-1 0 0,0 0 0,1 0 0,-1 0 0,0 0 0,1 0 0,-1 1 0,1-1 0,-1 0 0,0 0 0,1 0 0,-1 1 0,0-1 0,1 0 0,-1 0 0,0 1 0,0-1 0,1 0 0,-1 1 0,0-1 0,0 0 0,0 1 0,1-1 0,-1 1 0,9 18 0,1 18 0,9 59 0,1 5 0,-20-101 0,3 11 0,0 0 0,-1 0 0,0 0 0,-1 0 0,0 1 0,0-1 0,-3 21 0,2-31 0,0 0 0,0-1 0,-1 1 0,1-1 0,0 1 0,0-1 0,-1 1 0,1-1 0,0 1 0,-1-1 0,1 1 0,-1-1 0,1 1 0,0-1 0,-1 1 0,1-1 0,-1 0 0,1 1 0,-1-1 0,1 0 0,-1 0 0,0 1 0,1-1 0,-1 0 0,1 0 0,-1 0 0,0 1 0,-20-4 0,13 0 0,1 0 0,0-1 0,-10-6 0,-10-1 0,12 7 0,15 4 0,0 0 0,0 0 0,0 0 0,0 0 0,0 0 0,0 0 0,0 0 0,0 0 0,1 0 0,-1 0 0,0 1 0,0-1 0,0 0 0,0 0 0,0 0 0,0 0 0,0 0 0,0 0 0,-1 0 0,1 0 0,0 0 0,0 0 0,0 1 0,0-1 0,0 0 0,0 0 0,0 0 0,0 0 0,0 0 0,0 0 0,0 0 0,0 0 0,0 0 0,0 0 0,0 0 0,0 0 0,0 1 0,-1-1 0,1 0 0,0 0 0,0 0 0,0 0 0,0 0 0,0 0 0,0 0 0,0 0 0,0 0 0,0 0 0,0 0 0,-1 0 0,1 0 0,0 0 0,0 0 0,0 0 0,0 0 0,0 0 0,0 0 0,0 0 0,0 0 0,0 0 0,-1 0 0,1 0 0,0-1 0,0 1 0,0 0 0,0 0 0,0 0 0,0 0 0,0 0 0,3 6 0,-3-5 0,5 4 0,0-1 0,-1 1 0,2-1 0,-1 0 0,1 0 0,-1-1 0,8 3 0,46 20 0,-29-15 0,4 5 0,-7-4 0,35 11 0,-54-20 0,1-1 0,-1 0 0,1-1 0,0 0 0,0 0 0,0-1 0,0 0 0,12-2 0,-11 1 164,-1-1 0,0 0 0,0 0 0,0-1 0,14-6 0,-21 8-323,0 0 0,-1 0 1,1-1-1,0 1 0,-1 0 1,1-1-1,-1 1 0,1 0 1,-1-1-1,0 0 0,1 1 1,-1-1-1,0 0 1,0 0-1,0 1 0,-1-1 1,1 0-1,0 0 0,-1 0 1,1 0-1,-1 0 0,1 0 1,-1 0-1,0 0 0,0 0 1,0-1-1,0 1 0,-1 0 1,1 0-1,-1-3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17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86 10344,'0'0'1688,"81"-9"-1112,-2-1 8,17 2 8,13 2-32,6 0 0,0-2 0,-8 0 0,-13 2-137,-7 0 17,-4-4-240,-13 2 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0:34.3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261 28 9848,'0'0'9929,"-10"11"-9401,-30 36 17,37-44-427,0 1 0,0-1-1,0 0 1,-1 0 0,1-1-1,-1 1 1,0-1 0,1 1 0,-1-1-1,0-1 1,0 1 0,-6 1 0,-17 10 616,12-1-367,0 0-1,1 1 0,1 1 0,0 0 1,1 1-1,-14 22 0,22-31-219,1 0 1,0 0-1,1 1 0,-1-1 0,1 1 1,0 0-1,1-1 0,0 1 0,0 0 0,0 0 1,1 9-1,0-13-85,0 0 0,0-1-1,1 1 1,-1 0 0,0-1 0,1 1 0,0-1 0,0 1-1,0-1 1,0 1 0,0-1 0,0 1 0,1-1 0,-1 0-1,1 0 1,-1 0 0,1 1 0,0-2 0,0 1 0,0 0-1,0 0 1,0-1 0,1 1 0,-1-1 0,0 1-1,1-1 1,-1 0 0,1 0 0,-1 0 0,1-1 0,3 2-1,-2-2-12,-1 0 0,0 0 0,1-1 0,-1 1 0,0-1 0,0 1 0,1-1 0,-1 0 0,0 0 0,0-1 0,0 1 0,0-1 0,0 1 0,-1-1 0,1 0-1,4-3 1,0-2 39,1 0 0,-1 0 0,0 0 0,6-10 0,-6 5 4,0 1 1,-1-1-1,-1 0 0,1 0 0,-2-1 0,0 1 0,0-1 0,1-13 0,-1-1 233,-1 0-1,-2-51 1,-6 31-65,-6 84-260,8-22 0,2 1 0,0 0 0,0-1 0,2 1 0,0 0 0,1-1 0,0 1 0,1-1 0,5 15 0,-5-22 0,0-1 0,0 0 0,0 0 0,1-1 0,0 1 0,0-1 0,1 1 0,-1-1 0,2-1 0,-1 1 0,0-1 0,1 0 0,0 0 0,0-1 0,1 1 0,-1-1 0,1-1 0,0 1 0,0-1 0,12 3 0,-12-3 0,1-2 0,-1 1 0,0-1 0,0 0 0,0-1 0,1 1 0,-1-1 0,0-1 0,10-1 0,-12 1 0,0-1 0,0 0 0,0 0 0,0 0 0,0 0 0,0-1 0,-1 1 0,1-1 0,-1 0 0,0-1 0,0 1 0,0-1 0,6-7 0,3-6 0,0-1 0,0 0 0,-2-1 0,0-1 0,-2 1 0,0-2 0,-1 1 0,-1-1 0,-1 0 0,-1-1 0,5-37 0,-10 57 0,0 0 0,0 0 0,0 0 0,0 0 0,1 0 0,-1 0 0,0 0 0,1 0 0,0 0 0,-1 0 0,1 1 0,0-1 0,0 0 0,0 1 0,0-1 0,1 0 0,-1 1 0,0-1 0,1 1 0,-1 0 0,1-1 0,-1 1 0,1 0 0,1-1 0,-1 1 0,0 1 0,0 0 0,0 0 0,0 0 0,-1 0 0,1 0 0,0 1 0,0-1 0,0 0 0,-1 1 0,1-1 0,0 1 0,0 0 0,-1 0 0,1-1 0,0 1 0,-1 0 0,1 0 0,-1 1 0,0-1 0,1 0 0,-1 0 0,0 1 0,0-1 0,1 1 0,0 2 0,13 17 0,-1 1 0,-1 1 0,0 0 0,9 28 0,-16-39 0,1 0 0,1-1 0,-1 0 0,2 0 0,0-1 0,0 0 0,0 0 0,2-1 0,11 9 0,-6-4 0,-11-10 0,0 0 0,0 0 0,0 0 0,0 0 0,1-1 0,0 0 0,0-1 0,-1 1 0,1-1 0,1 0 0,-1 0 0,0-1 0,0 0 0,1 0 0,-1 0 0,1-1 0,-1 0 0,0 0 0,1-1 0,-1 0 0,0 0 0,1 0 0,-1-1 0,0 0 0,0 0 0,0 0 0,0-1 0,0 0 0,6-4 0,-3 0 0,-1 0 0,0 0 0,0-1 0,-1 0 0,0 0 0,0 0 0,-1-1 0,0 0 0,0-1 0,-1 1 0,4-12 0,-6 15 0,-1 0 0,0-1 0,0 1 0,-1-1 0,0 0 0,0 1 0,0-1 0,-1 0 0,0 1 0,-1-1 0,1 0 0,-1 1 0,0-1 0,-1 0 0,0 1 0,0-1 0,0 1 0,-1 0 0,-4-7 0,7 12 0,0 0 0,-1 0 0,1 1 0,-1-1 0,1 0 0,-1 1 0,1-1 0,-1 0 0,1 1 0,-1-1 0,0 1 0,1-1 0,-1 1 0,0-1 0,1 1 0,-1 0 0,0-1 0,0 1 0,0 0 0,1-1 0,-1 1 0,0 0 0,0 0 0,0 0 0,-1 0 0,1 0 0,-1 1 0,0-1 0,1 1 0,-1-1 0,1 1 0,0 0 0,-1 0 0,1-1 0,-1 1 0,1 0 0,0 0 0,-2 2 0,-4 5 0,1-1 0,0 1 0,-7 12 0,11-16 0,-1 0 0,1 0 0,-1 1 0,1-1 0,0 1 0,0 0 0,1 0 0,-1 0 0,1 0 0,0 0 0,1 0 0,-1 0 0,1 0 0,0 1 0,0-1 0,1 0 0,-1 0 0,1 0 0,0 0 0,0 0 0,1 0 0,0 0 0,0 0 0,0-1 0,0 1 0,1-1 0,-1 1 0,1-1 0,0 0 0,1 0 0,3 4 0,2 1 0,0-1 0,1 0 0,0 0 0,1-1 0,0 0 0,0 0 0,0-2 0,1 1 0,-1-1 0,2-1 0,12 3 0,-7-3 0,-1-2 0,1 0 0,0-1 0,0-1 0,0-1 0,-1 0 0,1-1 0,0-1 0,-1-1 0,0 0 0,0-1 0,0-1 0,19-10 0,-18 10 850,-8 4-5635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0:39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1400 8432,'0'0'10945,"11"-2"-10375,-3 1-441,-5 1-73,1 0 0,-1-1-1,1 1 1,0-1 0,-1 0-1,1 0 1,-1 0 0,1-1-1,-1 1 1,0-1 0,0 0-1,0 0 1,0 0 0,0 0-1,0-1 1,0 1 0,-1-1-1,5-5 1,1-7 521,0-1 0,-1 0 0,-1 0-1,0-1 1,-1 1 0,-1-1 0,-1-1 0,0 1 0,-1 0-1,-1-34 1,-1 51-85,1-2 725,-1 2-1190,0 0 0,0 0 0,0 0 0,0 1 0,0-1 0,0 0 0,0 0 0,0 0 0,0 0 0,0 0 0,0 1 0,0-1 0,1 0 0,-1 0 0,0 0 0,0 0 0,0 0 0,0 0 0,0 0 0,1 1 0,-1-1 0,0 0 0,0 0 0,0 0 0,0 0 0,0 0 0,1 0 0,-1 0 0,0 0 0,0 0 0,0 0 0,0 0 0,1 0 0,-1 0 0,0 0 0,0 0 0,0 0 0,0 0 0,1 0 0,-1 0 0,0 0 0,0 0 0,0-1 0,0 1 0,1 0 0,-1 0 0,0 0 0,0 0 0,0 0 0,0 0 0,0 0 0,0-1 0,0 1 0,1 0 0,-1 0 0,0 0 0,0 0 0,0 0 0,0-1 0,0 1 0,0 0 0,27 39 1100,-19-29-974,-1 0-1,0 1 1,0 0 0,6 15-1,-4-2-150,1 1 0,2-1-1,20 32 1,-20-39-2,-10-13 0,0 0 0,0-1 0,0 1 0,1 0 0,-1-1 0,1 0 0,0 0 0,0 0 0,1 0 0,-1 0 0,0-1 0,1 1 0,-1-1 0,1 0 0,0 0 0,0 0 0,0 0 0,5 0 0,1 0 0,0 0 0,0-1 0,1 0 0,-1-1 0,0-1 0,0 1 0,0-1 0,0-1 0,0 0 0,0-1 0,0 0 0,-1 0 0,1-1 0,-1 0 0,0 0 0,0-1 0,-1-1 0,11-7 0,-3 0 0,-1 0 0,-1-2 0,21-26 0,-28 32 0,-1 0 0,-1-1 0,0 0 0,0 0 0,-1 0 0,-1-1 0,1 1 0,1-15 0,-3 19 0,-1 1 0,0-1 0,-1 0 0,0 1 0,1-1 0,-2 0 0,1 1 0,-1-1 0,0 0 0,-3-10 0,4 15 0,-1 1 0,1 0 0,0-1 0,-1 1 0,1 0 0,-1-1 0,1 1 0,0 0 0,-1-1 0,1 1 0,-1 0 0,1 0 0,-1 0 0,1-1 0,-1 1 0,1 0 0,-1 0 0,1 0 0,-1 0 0,1 0 0,-1 0 0,1 0 0,-1 0 0,0 0 0,1 0 0,-1 0 0,1 1 0,-1-1 0,1 0 0,-1 0 0,-16 9 0,8-1 0,0 0 0,0 1 0,1 0 0,0 1 0,1-1 0,-12 21 0,16-25 0,0 0 0,1 0 0,0 0 0,0 0 0,0 0 0,1 1 0,-1-1 0,1 0 0,1 1 0,-1-1 0,1 1 0,0-1 0,0 1 0,0-1 0,1 1 0,0-1 0,3 11 0,-2-11 0,1-1 0,-1 0 0,1 0 0,1 1 0,-1-2 0,0 1 0,1 0 0,0-1 0,0 0 0,0 1 0,0-1 0,6 2 0,0 1 0,0-1 0,0 0 0,1-1 0,16 5 0,-18-7 0,0-1 0,0 1 0,0-1 0,0-1 0,0 0 0,0 0 0,0 0 0,0-2 0,0 1 0,0-1 0,0 0 0,-1-1 0,11-3 0,-8 0 0,0 0 0,0-1 0,0 0 0,0 0 0,-1-1 0,-1-1 0,1 0 0,10-13 0,3-9 0,-1-1 0,-1-1 0,-2-1 0,-2-1 0,15-40 0,-11 21 0,-2-1 0,-2 0 0,-3-2 0,-2 0 0,-3 0 0,-3-1 0,-2 0 0,-4-79 0,-11 0 0,4 200 0,-24 600 0,28-581 0,-2 27 0,-25 147 0,21-197 0,4-27 0,0 0 0,-3 0 0,-11 32 0,3-36 0,16-27 0,0-1 0,-1 1 0,1-1 0,-1 1 0,1-1 0,-1 0 0,1 1 0,0-1 0,-1 0 0,1 1 0,-1-1 0,1 0 0,-1 0 0,0 1 0,1-1 0,-1 0 0,1 0 0,-1 0 0,0 0 0,0 0 0,1 0 0,-1-1 0,0 1 0,1 0 0,-1-1 0,1 1 0,-1 0 0,1-1 0,0 1 0,-1-1 0,1 1 0,-1-1 0,1 1 0,0-1 0,-1 1 0,1-1 0,0 1 0,0-1 0,-1 0 0,1 1 0,0-1 0,0 1 0,0-2 0,-2-5 0,1 0 0,-1-1 0,2 1 0,-1-1 0,1 1 0,0-1 0,1 1 0,0-1 0,0 1 0,0-1 0,3-6 0,4-11 0,22-43 0,-7 25 0,1 2 0,36-45 0,-3 5 0,94-125 0,-86 123 0,62-104 0,-96 129 0,-3-1 0,-3-2 0,-2 0 0,-3-2 0,-3 0 0,12-79 0,-28 136 0,0 0 0,0 0 0,0-1 0,-1 1 0,0 0 0,0 0 0,-1-1 0,-2-11 0,3 18 0,-1 0 0,1 0 0,0 0 0,-1 0 0,1 0 0,0 0 0,-1 0 0,1 0 0,-1 0 0,1 0 0,0 0 0,-1 0 0,1 0 0,0 1 0,-1-1 0,1 0 0,0 0 0,-1 0 0,1 1 0,0-1 0,-1 0 0,1 0 0,0 0 0,-1 1 0,1-1 0,0 0 0,0 1 0,-1-1 0,1 0 0,0 1 0,0-1 0,0 0 0,0 1 0,-1-1 0,1 0 0,0 1 0,0 0 0,-11 17 0,-2 10 0,2 2 0,1-1 0,1 1 0,1 0 0,-6 58 0,8-21 0,6 114 0,1-151 0,2 0 0,1 0 0,2 0 0,1 0 0,1-1 0,1 0 0,2-1 0,0 0 0,3 0 0,0-1 0,1-1 0,28 36 0,-42-61 0,0 0 0,1 0 0,-1 0 0,0 0 0,0 0 0,1 0 0,-1 0 0,0 0 0,1 0 0,-1-1 0,1 1 0,-1 0 0,1-1 0,-1 0 0,1 1 0,0-1 0,-1 0 0,1 0 0,-1 0 0,1 0 0,0 0 0,-1 0 0,1 0 0,0 0 0,-1-1 0,1 1 0,-1-1 0,1 1 0,-1-1 0,1 1 0,-1-1 0,1 0 0,-1 0 0,2-1 0,7-5 0,-1 0 0,0-1 0,14-16 0,-12 13 0,5-4 0,-1 0 0,0-1 0,-2-1 0,0 0 0,22-38 0,-33 49 0,0 1 0,-1-1 0,1-1 0,-1 1 0,0 0 0,-1 0 0,1 0 0,-2-9 0,2 13 0,-1 1 0,-1-1 0,1 0 0,0 1 0,0-1 0,-1 0 0,1 1 0,0-1 0,-1 1 0,0-1 0,1 1 0,-1-1 0,0 1 0,0-1 0,0 1 0,0 0 0,0-1 0,0 1 0,0 0 0,0 0 0,-1 0 0,1 0 0,0 0 0,-1 0 0,1 0 0,-1 0 0,1 0 0,-1 1 0,1-1 0,-1 1 0,1-1 0,-1 1 0,0 0 0,1-1 0,-3 1 0,1 1 0,1 0 0,-1 0 0,1 1 0,-1-1 0,1 1 0,0-1 0,0 1 0,0 0 0,0 0 0,0 0 0,0 0 0,0 0 0,1 0 0,-4 5 0,-5 6 0,5-7 0,0 0 0,1 0 0,0 1 0,0 0 0,0-1 0,1 1 0,0 1 0,0-1 0,1 0 0,0 1 0,0-1 0,1 1 0,-1 8 0,0 7 0,2 0 0,0 0 0,3 25 0,-2-40 0,0 0 0,0 0 0,1 0 0,0-1 0,0 1 0,1 0 0,0-1 0,1 0 0,-1 1 0,1-2 0,0 1 0,1 0 0,0-1 0,7 8 0,-10-12 0,1 0 0,0 0 0,0-1 0,0 1 0,0-1 0,0 1 0,0-1 0,1 0 0,-1 0 0,0-1 0,0 1 0,1-1 0,-1 1 0,1-1 0,-1 0 0,0 0 0,1-1 0,4 0 0,1 0 0,-1-1 0,0 0 0,0-1 0,1 1 0,-1-2 0,9-4 0,29-21 0,-2-3 0,65-59 0,-2 1 0,-93 79 0,-10 7 0,1 0 0,-1 1 0,1-1 0,0 1 0,11-5 0,-21 14 0,0 1 0,1 0 0,0 0 0,-5 13 0,6-13 0,-14 28 0,-11 37 0,23-59 0,2 0 0,0 0 0,0 0 0,1 0 0,1 0 0,1 24 0,0-35 0,0 0 0,0 0 0,0 0 0,1 0 0,-1 0 0,1-1 0,0 1 0,-1 0 0,1 0 0,0 0 0,0-1 0,0 1 0,0 0 0,0-1 0,1 1 0,-1-1 0,0 0 0,1 1 0,-1-1 0,1 0 0,0 0 0,-1 0 0,1 0 0,0 0 0,-1 0 0,1 0 0,0-1 0,0 1 0,0 0 0,0-1 0,3 1 0,0-1 0,0 1 0,1-1 0,-1-1 0,0 1 0,0 0 0,1-1 0,-1 0 0,0-1 0,0 1 0,9-5 0,-6 2 0,1-1 0,-1 0 0,1-1 0,-1 0 0,-1-1 0,0 1 0,12-15 0,40-59 0,-33 41 0,9-11 0,-3-3 0,-2 0 0,-2-2 0,-2-1 0,-3-1 0,-3 0 0,-2-2 0,15-89 0,-24 97 0,37-268 0,-45 311 0,6-78 0,-7 75 0,0 0 0,-1 0 0,0 0 0,0 1 0,-6-18 0,7 28 0,0-1 0,0 1 0,0 0 0,0 0 0,0-1 0,0 1 0,0 0 0,0 0 0,0 0 0,0-1 0,0 1 0,0 0 0,-1 0 0,1-1 0,0 1 0,0 0 0,0 0 0,0 0 0,0 0 0,-1-1 0,1 1 0,0 0 0,0 0 0,0 0 0,-1 0 0,1 0 0,0-1 0,0 1 0,0 0 0,-1 0 0,1 0 0,0 0 0,0 0 0,-1 0 0,1 0 0,0 0 0,0 0 0,-1 0 0,1 0 0,0 0 0,0 0 0,-1 0 0,1 0 0,0 0 0,-10 12 0,-3 19 0,5-3 0,2 1 0,0 0 0,-2 46 0,6 90 0,16 85 0,-9-181 0,-1-22 0,2-1 0,2 0 0,22 71 0,-28-110 0,1 0 0,1 0 0,-1 0 0,1 0 0,0-1 0,0 1 0,1-1 0,0 0 0,0 0 0,0-1 0,1 1 0,8 4 0,-10-6 0,1-1 0,1 0 0,-1 0 0,0-1 0,1 1 0,-1-1 0,1 0 0,0-1 0,0 1 0,0-1 0,-1-1 0,1 1 0,0-1 0,0 0 0,0 0 0,8-1 0,-2-2 0,-1 1 0,1-2 0,0 1 0,-1-1 0,12-7 0,-18 8 0,1 0 0,0 0 0,-1-1 0,0 0 0,1 0 0,-2-1 0,1 1 0,0-1 0,-1 0 0,7-11 0,-3 3 0,8-18 0,-15 29 0,-1 0 0,1 0 0,-1 0 0,0 0 0,0 0 0,0 0 0,0 0 0,0 0 0,0 0 0,-1 0 0,1 0 0,-1 0 0,1 0 0,-1 0 0,-2-3 0,3 4 0,-1 0 0,0 0 0,0 0 0,0 0 0,0 0 0,0 0 0,0 0 0,0 0 0,0 0 0,0 1 0,-1-1 0,1 0 0,0 1 0,0-1 0,-1 1 0,1-1 0,0 1 0,-1 0 0,1 0 0,0-1 0,-1 1 0,1 0 0,-1 0 0,1 0 0,0 1 0,-1-1 0,1 0 0,0 0 0,-1 1 0,1-1 0,0 1 0,0-1 0,-3 2 0,-1 0 0,0 1 0,0-1 0,0 1 0,0 0 0,1 0 0,-8 6 0,9-5 0,0-1 0,0 0 0,1 1 0,-1 0 0,1 0 0,0 0 0,0 0 0,0 0 0,0 0 0,1 0 0,-1 0 0,1 1 0,0-1 0,1 0 0,-1 1 0,1-1 0,0 1 0,0-1 0,0 1 0,1-1 0,-1 1 0,1-1 0,0 0 0,1 1 0,-1-1 0,1 0 0,-1 0 0,1 0 0,0 0 0,1 0 0,-1 0 0,1-1 0,0 1 0,0-1 0,0 0 0,0 0 0,0 0 0,1 0 0,-1 0 0,1-1 0,0 1 0,0-1 0,6 2 0,1 0 0,0-1 0,0-1 0,0 0 0,0-1 0,1 0 0,-1-1 0,1 0 0,-1 0 0,0-1 0,1-1 0,17-4 0,11-6 0,71-31 0,-71 26 0,10-10 0,-17 8 0,-43 27 0,0 0 0,0 0 0,1 0 0,0 1 0,-10 12 0,0 0 0,14-15 0,0 0 0,1 0 0,-1 0 0,1 0 0,0 1 0,1 0 0,-1 0 0,2 0 0,-1 0 0,1 0 0,0 0 0,0 1 0,1-1 0,0 1 0,0 0 0,1-1 0,1 15 0,-1-20 0,0-1 0,1 1 0,-1 0 0,1 0 0,0 0 0,0-1 0,0 1 0,0 0 0,0-1 0,0 1 0,0-1 0,0 0 0,1 1 0,-1-1 0,0 0 0,1 1 0,-1-1 0,1 0 0,-1 0 0,1 0 0,0-1 0,0 1 0,-1 0 0,1-1 0,0 1 0,0-1 0,2 1 0,-1 0 0,0-1 0,-1 0 0,1 0 0,0 0 0,0 0 0,0 0 0,0-1 0,-1 1 0,1-1 0,0 1 0,0-1 0,-1 0 0,1 0 0,0-1 0,-1 1 0,1-1 0,3-2 0,12-12 0,-1-1 0,0-1 0,-1-1 0,-1 0 0,-1-1 0,16-29 0,-14 19 0,-2-2 0,-1 1 0,17-66 0,-16 29 0,-4 0 0,-2 0 0,-3-133 0,-5 195 0,-4-61 0,3 60 0,0 1 0,0 0 0,-1-1 0,0 1 0,0 0 0,-1 0 0,-5-10 0,7 15 0,1 0 0,-1 0 0,0 0 0,1 0 0,-1 0 0,0 0 0,0 0 0,0 0 0,0 0 0,0 1 0,0-1 0,0 0 0,0 1 0,0-1 0,0 1 0,0-1 0,0 1 0,0 0 0,0-1 0,0 1 0,-1 0 0,1 0 0,-1 0 0,0 0 0,0 0 0,0 1 0,0-1 0,0 1 0,0 0 0,0-1 0,0 1 0,0 0 0,1 0 0,-1 0 0,0 1 0,-2 1 0,-3 4 0,0 0 0,1 0 0,0 1 0,-9 15 0,5-4 0,0 0 0,2 1 0,0 0 0,2 0 0,0 1 0,1 0 0,1 0 0,1 0 0,-1 26 0,3 0 0,3 1 0,1-1 0,11 52 0,-2-44 0,4-1 0,1 0 0,3-1 0,32 63 0,-49-111 0,-1-1 0,1 1 0,0 0 0,0-1 0,0 0 0,5 5 0,-8-9 0,1 0 0,-1 1 0,0-1 0,1 1 0,-1-1 0,1 0 0,-1 1 0,1-1 0,-1 0 0,1 0 0,-1 0 0,1 1 0,-1-1 0,1 0 0,-1 0 0,1 0 0,-1 0 0,1 0 0,0 0 0,-1 0 0,1 0 0,-1 0 0,1 0 0,-1 0 0,2 0 0,-2-1 0,1 0 0,0 0 0,0 0 0,0 0 0,-1 1 0,1-1 0,0 0 0,-1 0 0,1-1 0,-1 1 0,1 0 0,-1 0 0,1 0 0,-1 0 0,0 0 0,0 0 0,1-2 0,1-16-3935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0:39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17287,'0'0'4338,"15"-3"-3468,205-38 1024,-143 30-934,84-1 0,-21 9 595,-134 2-1427,0 1-1,0 1 1,1-1-1,-1 1 0,7 1 1,2 3-3566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0:41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0 8432,'0'0'12689,"-10"15"-12152,-1-1-380,4-6-52,1 1-1,0 0 1,0 0 0,1 1-1,0-1 1,1 1-1,0 1 1,-5 17 0,-39 298 3005,32-181-1770,10-74-664,6-50-197,-2 0 1,0-1-1,-2 0 1,-6 24-1,33-101 141,2 1 0,3 1-1,57-85 1,-80 133-620,0 1 0,0-1 0,1 1 0,11-10 0,-16 15 0,0 0 0,0 1 0,0-1 0,0 0 0,0 0 0,0 1 0,0-1 0,1 0 0,-1 1 0,0-1 0,0 1 0,1 0 0,-1-1 0,0 1 0,1 0 0,-1 0 0,0 0 0,0 0 0,1 0 0,-1 0 0,0 0 0,1 0 0,-1 0 0,0 1 0,1-1 0,-1 0 0,0 1 0,0-1 0,0 1 0,1 0 0,-1-1 0,0 1 0,0 0 0,0 0 0,0 0 0,0-1 0,1 3 0,1 1 0,0 1 0,-1-1 0,1 1 0,-1 0 0,0 0 0,0 0 0,-1 0 0,0 0 0,1 0 0,-2 0 0,1 0 0,0 8 0,-1 4 0,-1 0 0,-4 23 0,3-26 0,-1-1 0,0 0 0,-1 0 0,-1 0 0,0 0 0,-8 15 0,9-22 0,0 1 0,0-1 0,0 0 0,-1-1 0,0 1 0,0-1 0,0 0 0,-1 0 0,0 0 0,0-1 0,0 0 0,-13 6 0,13-7 0,0 0 0,-1-1 0,1 0 0,-1 0 0,1-1 0,-1 0 0,0 0 0,1-1 0,-1 1 0,0-2 0,0 1 0,1-1 0,-1 0 0,0 0 0,1 0 0,-1-1 0,1 0 0,-1-1 0,-6-3 0,1 2 0,30 2 0,-1-1 0,1-1 0,-1-1 0,1 0 0,24-12 0,-19 8 0,0 0 0,0-1 0,-1-1 0,0-1 0,-1-1 0,-1-1 0,0-1 0,-1-1 0,0 0 0,-2-1 0,0-1 0,25-35 0,-29 35 0,1 0 0,1 1 0,22-20 0,-36 36 0,0 0 0,-1 1 0,1-1 0,0 0 0,-1 1 0,1-1 0,0 0 0,0 1 0,-1-1 0,1 1 0,0-1 0,0 1 0,0 0 0,0-1 0,1 1 0,-1 0 0,-1 1 0,1 0 0,-1 0 0,1 0 0,-1 0 0,1 0 0,-1-1 0,0 1 0,1 0 0,-1 0 0,0 0 0,0 0 0,0 0 0,0 0 0,0 0 0,0 0 0,0 0 0,0 0 0,-1 2 0,-1 70 0,0-48 0,1 0 0,1 1 0,1-1 0,6 32 0,-7-56 0,0 1 0,1-1 0,-1 1 0,0 0 0,1-1 0,-1 1 0,1-1 0,0 0 0,0 1 0,-1-1 0,1 1 0,0-1 0,0 0 0,0 0 0,0 0 0,1 1 0,-1-1 0,2 1 0,-2-1 0,1-1 0,-1 0 0,0 1 0,1-1 0,-1 0 0,0 0 0,1 0 0,-1 0 0,0 0 0,1 0 0,-1 0 0,0 0 0,1 0 0,-1-1 0,0 1 0,0-1 0,3 0 0,4-4 0,0 0 0,0 0 0,0-1 0,-1 0 0,7-7 0,-4 5 0,78-80 0,-88 88 0,1-1 0,-1 0 0,1 1 0,0-1 0,-1 1 0,1-1 0,0 1 0,0-1 0,0 1 0,-1-1 0,1 1 0,0 0 0,0-1 0,0 1 0,0 0 0,0 0 0,-1 0 0,1 0 0,0 0 0,0 0 0,0 0 0,0 0 0,0 0 0,0 0 0,0 1 0,1-1 0,-1 1 0,0 0 0,0 0 0,0 0 0,0 0 0,0 0 0,0 0 0,0 0 0,0 0 0,0 0 0,0 0 0,-1 1 0,1-1 0,0 2 0,3 6 0,-1 1 0,-1-1 0,3 16 0,-5-23 0,4 40 0,-1 0 0,-3 0 0,-1 0 0,-2 0 0,-14 67 0,11-82 0,0 0 0,-1 0 0,-2-1 0,0 0 0,-21 37 0,28-59 0,-1 0 0,0 0 0,1 0 0,-2 0 0,1-1 0,0 1 0,-1-1 0,0 0 0,0 0 0,0 0 0,-5 2 0,7-4 0,0 0 0,0 0 0,0 0 0,0-1 0,0 1 0,0-1 0,0 1 0,0-1 0,0 0 0,-1 0 0,1 0 0,0 0 0,0 0 0,0 0 0,0-1 0,0 1 0,0-1 0,0 0 0,0 1 0,0-1 0,0 0 0,0 0 0,0 0 0,0-1 0,0 1 0,-2-3 0,-3-2 0,1 0 0,0-1 0,0 1 0,0-1 0,1-1 0,1 1 0,-1-1 0,1 0 0,0 0 0,1 0 0,0 0 0,-3-12 0,5 14 0,0 1 0,0 0 0,1-1 0,0 1 0,0-1 0,0 1 0,0 0 0,1-1 0,0 1 0,0 0 0,1-1 0,-1 1 0,1 0 0,0 0 0,1 0 0,-1 1 0,1-1 0,0 0 0,0 1 0,0 0 0,7-7 0,0 1 0,2 1 0,-1 0 0,1 1 0,0 0 0,1 1 0,0 0 0,0 1 0,15-5 0,16-3 0,54-10 0,-66 17 0,-27 6 0,8-2 0,0 0 0,1 0 0,-1 1 0,0 1 0,1 1 0,25 1 0,-20 7 850,-10-2-5635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0:46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29 249 9144,'0'0'8799,"-6"10"-8407,-14 31 32,20-41-392,-1 1 0,1-1-1,0 1 1,0-1-1,-1 1 1,1 0 0,0-1-1,0 1 1,0-1-1,0 1 1,0-1 0,0 1-1,0-1 1,0 1-1,0-1 1,0 1 0,0 0-1,0-1 1,0 1-1,1-1 1,-1 1 0,0-1-1,0 1 1,0-1-1,1 1 1,-1-1 0,0 1-1,1-1 1,-1 0-1,0 1 1,1-1 0,-1 1-1,1-1 1,-1 0-1,1 1 1,-1-1 0,0 0-1,1 0 1,-1 1-1,1-1 1,1 0-1,16 2 957,-11-3-783,0 0 1,0-1-1,0 1 0,0-1 1,-1-1-1,1 0 0,-1 0 1,1 0-1,-1 0 0,0-1 1,-1 0-1,1 0 0,-1-1 1,6-5-1,-5 4 71,-1 0 0,1-1 0,-1 0 0,0 0 0,-1 0 0,1 0 0,-2-1 0,1 0 0,-1 1 0,0-1 0,2-11 0,-4 15 28,-1-1 1,1 1 0,-1-1-1,0 1 1,-1 0-1,1-1 1,-1 1 0,0 0-1,0-1 1,-2-4-1,3-2 1111,0 11-1382,1-1-1,-1 0 0,0 0 1,0 0-1,0 0 1,0 0-1,0 0 0,0 0 1,0 0-1,0 0 1,0 0-1,0 0 0,0 0 1,-1 1-1,1-3 1,-8-42-22,8 42-11,0-1 0,0 1 0,0 0 0,0-1-1,0 1 1,1 0 0,-1-1 0,1 1 0,0 0-1,0 0 1,2-4 0,-3 5 0,1-3 0,-2 8 0,-2 16 0,0 0 0,2 0 0,0 1 0,4 37 0,1-23 0,16 65 0,-18-94 0,-1 0 0,1 0 0,0 1 0,1-1 0,-1-1 0,1 1 0,0 0 0,0-1 0,1 1 0,-1-1 0,1 0 0,0 0 0,6 4 0,-7-6 0,0 0 0,0 0 0,0-1 0,0 1 0,0-1 0,0 0 0,0 0 0,1 0 0,-1 0 0,0-1 0,0 1 0,1-1 0,-1 0 0,1 0 0,-1 0 0,0 0 0,1-1 0,-1 1 0,0-1 0,1 0 0,-1 0 0,0 0 0,3-2 0,6-3 0,-1-1 0,0 0 0,-1-1 0,1 0 0,-2 0 0,1-1 0,-1-1 0,9-12 0,6-9 0,29-50 0,-45 67 0,9-16 0,-17 29 0,0 1 0,0 0 0,0 0 0,0 0 0,0 0 0,0 0 0,0 0 0,0 0 0,0 0 0,0-1 0,0 1 0,1 0 0,-1 0 0,0 0 0,0 0 0,0 0 0,0 0 0,0 0 0,0 0 0,0 0 0,0 0 0,0 0 0,1 0 0,-1 0 0,0 0 0,0 0 0,0-1 0,0 1 0,0 0 0,0 0 0,0 0 0,1 0 0,-1 0 0,0 0 0,0 1 0,0-1 0,0 0 0,0 0 0,0 0 0,0 0 0,0 0 0,1 0 0,-1 0 0,0 0 0,0 0 0,0 0 0,0 0 0,0 0 0,0 0 0,0 0 0,0 0 0,0 0 0,0 1 0,1-1 0,-1 0 0,0 0 0,0 0 0,0 0 0,0 0 0,0 0 0,0 0 0,0 0 0,0 1 0,0-1 0,0 0 0,0 0 0,0 0 0,-3 11 0,1 0 0,0 0 0,0 0 0,1 0 0,1 0 0,0 0 0,0 0 0,1 0 0,0 0 0,6 18 0,-5-21 0,0 1 0,1-1 0,0 0 0,0 1 0,1-1 0,1-1 0,-1 1 0,1-1 0,0 0 0,1 0 0,-1 0 0,1-1 0,13 11 0,-16-15 0,0 0 0,0 0 0,1-1 0,-1 1 0,0-1 0,1 1 0,0-1 0,-1 0 0,1 0 0,0-1 0,-1 1 0,1-1 0,0 0 0,-1 0 0,1 0 0,0 0 0,0-1 0,-1 0 0,1 1 0,0-1 0,-1-1 0,1 1 0,-1 0 0,0-1 0,1 0 0,-1 0 0,0 0 0,4-3 0,-1 0 0,0 0 0,0 0 0,-1 0 0,0-1 0,0 0 0,0 0 0,-1-1 0,0 1 0,0-1 0,0 0 0,-1 0 0,4-14 0,-5 13 0,0-1 0,-1 1 0,0-1 0,-1 0 0,0 1 0,0-1 0,-3-16 0,2 21 0,1 0 0,-1 0 0,0 1 0,0-1 0,-1 1 0,1-1 0,-1 1 0,0-1 0,1 1 0,-2 0 0,1 0 0,0 0 0,0 0 0,-1 0 0,0 0 0,0 1 0,1-1 0,-1 1 0,-1 0 0,-4-3 0,2 3 0,-1 1 0,0 0 0,0 0 0,0 0 0,0 1 0,-9 0 0,9 0 0,-29 10 0,61-20 0,77-26 0,-73 24 0,1 2 0,1 1 0,49-9 0,-71 16 0,-1 1 0,1 1 0,0-1 0,0 2 0,-1-1 0,10 2 0,-15-1 0,-1 0 0,1 0 0,-1 0 0,1 0 0,-1 0 0,0 1 0,1-1 0,-1 1 0,0-1 0,0 1 0,0 0 0,0 0 0,0 0 0,-1 0 0,1 0 0,-1 0 0,1 1 0,-1-1 0,0 0 0,0 1 0,0-1 0,0 1 0,1 4 0,1 9 0,0-1 0,-2 1 0,0 0 0,0 0 0,-2 0 0,0 0 0,0-1 0,-6 20 0,3-8 0,4 2 0,0-28 0,0-1 0,0 0 0,0 1 0,0-1 0,0 0 0,0 1 0,0-1 0,0 0 0,0 0 0,1 1 0,-1-1 0,0 0 0,0 0 0,0 1 0,1-1 0,-1 0 0,0 0 0,0 1 0,0-1 0,1 0 0,-1 0 0,0 0 0,1 0 0,-1 1 0,0-1 0,0 0 0,1 0 0,-1 0 0,1 0 0,0 0 0,0-1 0,0 1 0,0 0 0,-1-1 0,1 1 0,0 0 0,0-1 0,-1 1 0,1-1 0,0 1 0,-1-1 0,1 0 0,0 1 0,0-2 0,105-129 0,-105 130 0,0-1 0,0 1 0,0 0 0,0 0 0,0 0 0,0 0 0,0 0 0,1 0 0,-1 0 0,0 0 0,1 0 0,-1 1 0,1-1 0,-1 0 0,0 1 0,1 0 0,0-1 0,-1 1 0,1 0 0,-1-1 0,1 1 0,-1 0 0,1 0 0,-1 0 0,1 1 0,0-1 0,-1 0 0,1 1 0,-1-1 0,1 1 0,-1-1 0,0 1 0,1-1 0,-1 1 0,1 0 0,-1 0 0,2 2 0,4 3 0,0 2 0,0-1 0,-1 1 0,0 0 0,6 10 0,12 16 0,-17-28 0,-1 1 0,1-2 0,0 1 0,0-1 0,1 0 0,11 6 0,-14-9 0,0 0 0,0-1 0,0 1 0,0-1 0,1 0 0,-1 0 0,0-1 0,1 0 0,-1 0 0,0 0 0,1 0 0,6-2 0,-1-1 0,-1-1 0,1 0 0,-1 0 0,0-1 0,0 0 0,0-1 0,-1 0 0,1 0 0,-1-1 0,-1 0 0,0-1 0,0 0 0,0 0 0,10-16 0,-8 12 0,-9 19 0,-1-6 0,0 1 0,0 0 0,0-1 0,0 1 0,0 0 0,0-1 0,0 1 0,0 0 0,1-1 0,0 3 0,8-3 0,-7 0 0,0-1 0,1 0 0,-1 0 0,0 1 0,0-1 0,0 1 0,1 0 0,2 1 0,3 7 0,14 13 0,-19-20 0,-2-2 0,-1 0 0,1 1 0,-1-1 0,1 1 0,-1-1 0,1 1 0,-1-1 0,1 0 0,-1 0 0,1 1 0,0-1 0,-1 0 0,1 0 0,0 0 0,-1 1 0,1-1 0,-1 0 0,1 0 0,0 0 0,-1 0 0,1 0 0,0 0 0,-1 0 0,1-1 0,0 1 0,-1 0 0,1 0 0,-1 0 0,1-1 0,0 1 0,-1 0 0,1-1 0,-1 1 0,1 0 0,-1-1 0,1 1 0,-1-1 0,1 1 0,-1-1 0,1 0 0,0 1 0,-1-1 0,0 1 0,1 0 0,-1 0 0,0 0 0,0 0 0,1 0 0,-1 0 0,0 0 0,0 0 0,1 0 0,-1 0 0,0 0 0,0 0 0,1 0 0,-1 0 0,0 0 0,1 0 0,-1 0 0,0 0 0,0 0 0,1 0 0,-1 0 0,0 0 0,0 1 0,0-1 0,1 0 0,-1 0 0,0 0 0,0 0 0,1 1 0,-1-1 0,0 0 0,0 1 0,0-1 0,1 0 0,-1 0 0,0 0 0,0 1 0,0-1 0,0 0 0,1 0 0,-1 0 0,0 0 0,0 0 0,0 1 0,1-1 0,-1 0 0,0 0 0,0 0 0,1 0 0,-1 0 0,0 0 0,0 0 0,0 0 0,1 0 0,-1 0 0,0 0 0,0 0 0,1 0 0,-1 0 0,0 0 0,0 0 0,1 0 0,-1 0 0,0 0 0,0 0 0,1 0 0,-1 0 0,0 0 0,0-1 0,0 1 0,1 0 0,-1 0 0,0 0 0,0 0 0,1-1 0,-1 1-8,0 0 1,0 0-1,0 0 1,0 0-1,0 0 1,0 0-1,0-1 1,0 1-1,0 0 1,0 0-1,0 0 0,0 0 1,0 0-1,0 0 1,0 0-1,0 0 1,0-1-1,0 1 1,0 0-1,0 0 1,0 0-1,0 0 0,0 0 1,0 0-1,0 0 1,0 0-1,0 0 1,-1-1-1,1 1 1,0 0-1,0 0 1,0 0-1,0 0 0,0 0 1,0 0-1,0 0 1,0 0-1,0 0 1,0 0-1,-1 0 1,1 0-1,0 0 0,0 0 1,0 0-1,0 0 1,0 0-1,0 0 1,0 0-1,0 0 1,-1 0-1,1 0 1,0 0-1,0 0 0,0 0 1,0 0-1,0 0 1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0:50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199 688 7832,'0'0'11101,"-9"6"-10547,-19 12 113,1 1 0,1 2-1,-32 32 1,47-41-372,6-6 18,-1 1 0,1-1 0,0 1 0,0 0 0,-4 9 0,8-14-233,0 0 1,1 0-1,-1 0 1,1-1-1,-1 1 0,1 0 1,-1 0-1,1 0 1,0 0-1,0 0 0,0 0 1,1 0-1,-1 0 1,0 0-1,1 0 0,-1 0 1,1 0-1,-1 0 1,1 0-1,0 0 0,0 0 1,0-1-1,0 1 1,0 0-1,1-1 0,1 3 1,0-1 6,-1-1 1,0 0-1,1 1 0,-1-1 1,1-1-1,0 1 0,-1 0 1,1 0-1,0-1 0,0 0 1,0 0-1,0 0 0,1 0 1,-1 0-1,0 0 0,0-1 1,7 1-1,-5-2 18,0 1 0,0-1 0,0 0 0,0 0 0,0-1 0,0 1 0,0-1 0,-1 0 0,1-1 0,7-4 0,-4 1 60,1 0 0,-1-1 0,0 0-1,0-1 1,-1 0 0,0 0 0,0 0 0,-1-1 0,0 0 0,7-15 0,-9 16-57,-1 1-1,-1-1 1,1 1-1,-1-1 1,-1 0-1,1 0 1,-1 0-1,-1 0 1,1 0-1,-1 0 1,-1 0-1,1 0 1,-2 0-1,1 0 0,-4-11 1,5 18-108,0 1 0,-1-1 0,1 0 0,0 1 0,-1-1 0,1 1 0,0-1 0,-1 1 0,1-1 0,-1 1 0,1-1 0,-1 1 0,1-1 0,-1 1 0,1 0 0,-1-1 0,1 1 0,-1 0 0,0-1 0,1 1 0,-1 0 0,1 0 0,-1 0 0,0-1 0,1 1 0,-1 0 0,0 0 0,1 0 0,-1 0 0,0 0 0,1 0 0,-1 0 0,0 1 0,1-1 0,-1 0 0,1 0 0,-1 0 0,0 1 0,1-1 0,-1 0 0,1 0 0,-1 1 0,1-1 0,-1 1 0,0-1 0,1 0 0,0 1 0,-1-1 0,1 1 0,-1-1 0,1 1 0,0 0 0,-1 0 0,-1 1 0,1-1 0,0 1 0,-1 0 0,1 0 0,0-1 0,0 1 0,0 0 0,0 0 0,1 0 0,-1 0 0,1 0 0,-1 0 0,1 0 0,-1 0 0,1 1 0,0-1 0,0 0 0,0 3 0,2-2 0,-1 0 0,1 0 0,-1 0 0,1 0 0,0 0 0,0 0 0,0-1 0,0 1 0,1-1 0,-1 1 0,1-1 0,0 0 0,-1 0 0,6 3 0,-1-1 0,0 0 0,0-1 0,0 0 0,0-1 0,12 4 0,-8-4 0,1-1 0,-1 0 0,1 0 0,-1-1 0,1-1 0,0 0 0,-1 0 0,1-1 0,-1-1 0,0 0 0,0 0 0,0-1 0,0 0 0,-1-1 0,1-1 0,-1 1 0,0-2 0,-1 1 0,0-1 0,16-16 0,-7 3 0,-1 0 0,-1-1 0,-1-1 0,-1 0 0,-1-1 0,18-44 0,-30 66 0,-1 1 0,0 0 0,0-1 0,0 1 0,0 0 0,0-1 0,0 1 0,0 0 0,0-1 0,0 1 0,1 0 0,-1-1 0,0 1 0,0 0 0,0 0 0,1-1 0,-1 1 0,0 0 0,0 0 0,1-1 0,-1 1 0,0 0 0,1 0 0,-1 0 0,0 0 0,0-1 0,1 1 0,-1 0 0,0 0 0,1 0 0,-1 0 0,0 0 0,1 0 0,-1 0 0,1 0 0,-1 0 0,0 0 0,1 0 0,-1 0 0,0 0 0,1 0 0,-1 0 0,0 0 0,1 0 0,-1 1 0,0-1 0,0 0 0,1 0 0,-1 0 0,0 1 0,1-1 0,-1 0 0,0 0 0,0 0 0,1 1 0,-1-1 0,0 0 0,0 1 0,0-1 0,0 0 0,1 0 0,-1 1 0,0-1 0,0 1 0,13 26 0,-11-21 0,12 25 0,-2 1 0,-2 1 0,-1-1 0,6 41 0,-15-70 0,1 1 0,-1-1 0,0 0 0,-1 1 0,1-1 0,0 0 0,-1 0 0,0 1 0,0-1 0,0 0 0,0 0 0,-2 4 0,3-6 0,-1 0 0,0 0 0,0 0 0,1 0 0,-1 0 0,0 0 0,0 0 0,0-1 0,0 1 0,0 0 0,0 0 0,0-1 0,0 1 0,0-1 0,-1 1 0,1-1 0,0 0 0,0 1 0,0-1 0,-1 0 0,1 0 0,0 0 0,0 1 0,-1-1 0,1-1 0,0 1 0,0 0 0,0 0 0,-1 0 0,1-1 0,0 1 0,0 0 0,-2-2 0,-11-4 0,1-1 0,0 0 0,0-1 0,1 0 0,-22-19 0,25 21 0,13 13 0,15 14 0,-5-10 0,1-1 0,0-1 0,1 0 0,-1-1 0,2-1 0,-1 0 0,1-1 0,0-1 0,0 0 0,1-1 0,0-2 0,-1 1 0,1-2 0,19 0 0,-29-2 0,0-1 0,0 0 0,0 0 0,0 0 0,-1-1 0,1 0 0,0 0 0,-1-1 0,0 0 0,0 0 0,8-7 0,9-9 0,35-35 0,-47 42 0,3-6 0,-13 16 0,0 0 0,0-1 0,1 1 0,-1 1 0,1-1 0,-1 0 0,1 1 0,0-1 0,0 1 0,0 0 0,5-3 0,-8 5 0,1 0 0,-1 0 0,1 0 0,-1 0 0,0 0 0,1 0 0,-1 0 0,1 0 0,-1 1 0,0-1 0,1 0 0,-1 0 0,0 0 0,1 1 0,-1-1 0,0 0 0,1 0 0,-1 1 0,0-1 0,0 0 0,1 1 0,-1-1 0,0 0 0,0 1 0,0-1 0,1 0 0,-1 1 0,0-1 0,0 1 0,0-1 0,0 0 0,0 1 0,3 16 0,-2-13 0,1 25 0,-1 0 0,-1 0 0,-5 38 0,-1 19 0,5-55 0,2 15 0,-3-1 0,-2 0 0,-1 0 0,-15 55 0,16-77 0,4-19 0,-1 0 0,1 0 0,-1 0 0,0 0 0,0-1 0,-3 6 0,8-73 0,36-175 0,-28 191 0,2 0 0,37-85 0,-43 117 0,0 0 0,17-23 0,-22 34 0,0 1 0,0 0 0,1 0 0,0 0 0,0 0 0,0 1 0,0-1 0,0 1 0,1 0 0,-1 0 0,1 1 0,0 0 0,7-3 0,-8 4 0,0 1 0,-1 0 0,1 0 0,-1 0 0,1 1 0,0-1 0,-1 1 0,1 0 0,-1 0 0,0 0 0,1 0 0,-1 1 0,0-1 0,0 1 0,1 0 0,-1 0 0,-1 0 0,1 0 0,3 4 0,5 4 0,0 1 0,0 0 0,8 14 0,-16-22 0,0 1 0,0 0 0,-1 0 0,1 1 0,-1-1 0,0 0 0,0 1 0,-1 0 0,1-1 0,-1 1 0,0 0 0,-1-1 0,1 6 0,-1-7 0,0 0 0,-1 0 0,1-1 0,-1 1 0,0 0 0,0-1 0,0 1 0,0 0 0,0-1 0,0 1 0,-1-1 0,1 0 0,-1 1 0,0-1 0,1 0 0,-1 0 0,0 0 0,0 0 0,-1-1 0,1 1 0,0 0 0,0-1 0,-1 0 0,-3 2 0,0 0 0,0 0 0,-1-1 0,1 1 0,0-1 0,-1-1 0,-10 2 0,14-3 0,1 1 0,-1-1 0,0-1 0,0 1 0,0 0 0,1 0 0,-1-1 0,0 0 0,0 1 0,1-1 0,-1 0 0,0-1 0,1 1 0,-1 0 0,1-1 0,0 1 0,-1-1 0,-2-2 0,5 3 0,0 1 0,0 0 0,0 0 0,-1 0 0,1 0 0,0 0 0,0 0 0,0-1 0,0 1 0,0 0 0,0 0 0,0 0 0,-1 0 0,1-1 0,0 1 0,0 0 0,0 0 0,0 0 0,0-1 0,0 1 0,0 0 0,0 0 0,0 0 0,0 0 0,0-1 0,0 1 0,0 0 0,0 0 0,0 0 0,0-1 0,0 1 0,0 0 0,0 0 0,1 0 0,-1 0 0,0-1 0,0 1 0,0 0 0,0 0 0,1 0 0,9-5 0,25-1 0,-25 5 0,15-4 0,-1-1 0,0 0 0,-1-2 0,0-1 0,0-1 0,0-1 0,-2-1 0,1-1 0,-2-1 0,25-20 0,-31 21 0,0-1 0,-1-1 0,0-1 0,-2 0 0,1 0 0,-2-1 0,0 0 0,-1-1 0,12-37 0,-2-6 0,17-109 0,-28 128 0,1-14 0,-2 0 0,-1-73 0,-15 165 0,-1 107 0,-37 299 0,40-387 0,6-38 0,-7 32 0,8-48 0,-1 0 0,1 0 0,0 0 0,-1 0 0,1 0 0,0 0 0,0 0 0,0 0 0,0 0 0,0 0 0,0 0 0,0 0 0,0 0 0,0 0 0,0 0 0,1 1 0,0-2 0,-1 0 0,0 0 0,1 0 0,-1 0 0,1 0 0,-1 0 0,0 0 0,1 0 0,-1 0 0,0 0 0,1 0 0,-1 0 0,1 0 0,-1 0 0,0 0 0,1-1 0,-1 1 0,0 0 0,1 0 0,-1-1 0,0 1 0,1 0 0,-1 0 0,0-1 0,0 1 0,1-1 0,25-29 0,-25 29 0,47-75 0,-45 72 0,0-1 0,0 1 0,0 0 0,0 0 0,1 1 0,0-1 0,-1 1 0,1 0 0,1 0 0,-1 0 0,0 0 0,1 1 0,-1-1 0,8-1 0,-8 4 0,-1 1 0,1-1 0,-1 1 0,1 0 0,-1 0 0,0 1 0,1-1 0,-1 1 0,0 0 0,4 2 0,1 1 0,1 1 0,0 1 0,0 0 0,-1 0 0,0 1 0,0 0 0,-1 1 0,12 17 0,-11-15 0,0 0 0,1 0 0,1-1 0,14 13 0,-20-21 0,0 1 0,0-1 0,0 1 0,0-1 0,0 0 0,0-1 0,1 1 0,-1-1 0,1 0 0,-1 0 0,1 0 0,-1-1 0,1 1 0,0-1 0,-1 0 0,1 0 0,6-2 0,-3 0 0,-1 1 0,1-2 0,-1 1 0,0-1 0,0 0 0,-1-1 0,1 1 0,-1-1 0,1-1 0,-1 1 0,0-1 0,-1 0 0,1 0 0,-1-1 0,0 0 0,0 1 0,-1-2 0,6-9 0,-2 0 0,-1 1 0,0-1 0,-1 1 0,-1-2 0,-1 1 0,0-1 0,2-21 0,-6 36 0,1 0 0,-1 0 0,0 0 0,0 0 0,0 0 0,0 0 0,-1 1 0,1-1 0,0 0 0,-1 0 0,0 0 0,1 0 0,-1 0 0,0 1 0,0-1 0,0 0 0,-1-1 0,1 2 0,1 1 0,0 0 0,-1-1 0,1 1 0,0 0 0,-1 0 0,1-1 0,-1 1 0,1 0 0,-1 0 0,1 0 0,-1 0 0,1 0 0,0 0 0,-1-1 0,1 1 0,-1 0 0,1 0 0,-1 0 0,1 1 0,-1-1 0,1 0 0,-1 0 0,1 0 0,-1 0 0,1 1 0,-2-1 0,1 1 0,-1 0 0,1 0 0,0 0 0,-1 1 0,1-1 0,0 0 0,0 0 0,0 1 0,0-1 0,-1 3 0,-5 7 0,1 0 0,0 1 0,1-1 0,0 1 0,1 1 0,-3 12 0,6-20 0,0 0 0,0 1 0,0-1 0,1 1 0,0-1 0,0 1 0,1-1 0,-1 0 0,1 1 0,0-1 0,1 1 0,-1-1 0,1 0 0,0 0 0,0 0 0,1 0 0,3 5 0,-4-7 0,1-1 0,-1 0 0,0 0 0,1 0 0,0 0 0,-1 0 0,1 0 0,0-1 0,0 1 0,0-1 0,0 0 0,0 0 0,1 0 0,-1 0 0,0-1 0,0 1 0,1-1 0,-1 0 0,0 0 0,6-1 0,-1 1 0,0-1 0,0 0 0,0-1 0,0 0 0,0 0 0,0-1 0,10-5 0,10-8 0,39-30 0,-18 11 0,-47 34 0,-1 0 0,1 0 0,0 0 0,-1 0 0,1 0 0,-1 0 0,1 1 0,0-1 0,0 1 0,-1-1 0,1 1 0,0 0 0,0 0 0,3-1 0,-4 2 0,0-1 0,0 0 0,0 1 0,0-1 0,0 0 0,-1 1 0,1-1 0,0 1 0,0 0 0,0-1 0,0 1 0,0 0 0,-1-1 0,1 1 0,0 0 0,-1 0 0,1 0 0,0-1 0,0 2 0,2 6 0,-1-1 0,1 0 0,-1 1 0,-1-1 0,2 15 0,-2-15 0,0 0 0,0-1 0,1 1 0,2 7 0,-2-11 0,-1 1 0,1 0 0,1 0 0,-1-1 0,0 0 0,1 1 0,0-1 0,0 0 0,0 0 0,0 0 0,0-1 0,0 1 0,1-1 0,-1 0 0,1 1 0,0-2 0,0 1 0,0 0 0,-1-1 0,2 0 0,-1 0 0,0 0 0,0 0 0,0-1 0,0 1 0,0-1 0,1 0 0,6-1 0,11 0 0,0-2 0,-1 0 0,1-1 0,-1 0 0,0-2 0,0-1 0,-1-1 0,26-12 0,-27 11 0,-16 9 0,-1-1 0,0 0 0,1 0 0,-1-1 0,1 1 0,-1 0 0,0-1 0,0 1 0,3-4 0,-2 1 0,0 0 0,0 0 0,0 0 0,-1 0 0,0 0 0,0-1 0,0 1 0,0-1 0,-1 1 0,1-1 0,-1 0 0,0 0 0,-1 1 0,1-1 0,-1-8 0,-1 2 0,1 0 0,-1 1 0,-1-1 0,0 1 0,-1-1 0,-4-11 0,7 22 0,0-1 0,0 1 0,0-1 0,0 1 0,-1-1 0,1 1 0,0-1 0,0 1 0,-1-1 0,1 1 0,0-1 0,-1 1 0,1 0 0,0-1 0,-1 1 0,1 0 0,0-1 0,-1 1 0,1 0 0,-1-1 0,1 1 0,-1 0 0,1 0 0,-1 0 0,1-1 0,-1 1 0,1 0 0,-1 0 0,0 0 0,0 0 0,0 1 0,0-1 0,0 0 0,0 1 0,0-1 0,0 1 0,0-1 0,0 1 0,0 0 0,0-1 0,1 1 0,-1 0 0,-1 1 0,-18 27 0,17-21 0,0 1 0,0 0 0,1-1 0,1 1 0,-1 0 0,1 0 0,1 0 0,-1 0 0,2 0 0,-1 0 0,1 0 0,0 0 0,1 0 0,0 0 0,1 0 0,0-1 0,6 13 0,-6-14 0,0-1 0,0 0 0,1 0 0,-1 0 0,2 0 0,-1 0 0,1-1 0,-1 0 0,1 0 0,1 0 0,-1-1 0,1 0 0,0 0 0,0 0 0,0-1 0,0 0 0,1 0 0,-1 0 0,1-1 0,-1 0 0,1 0 0,0-1 0,9 1 0,-13-1 32,0-1-1,1 0 1,-1 0 0,0-1 0,0 1-1,0-1 1,0 1 0,0-1 0,1 0-1,-1 0 1,-1-1 0,1 1-1,0-1 1,0 1 0,0-1 0,-1 0-1,1 0 1,-1 0 0,1 0 0,-1 0-1,0-1 1,0 1 0,0-1 0,0 1-1,-1-1 1,1 0 0,0 0-1,-1 0 1,0 0 0,2-5 0,-1-2-647,0 1 0,0-1 0,-1 0 1,0 0-1,-1 0 0,0 0 0,-2-16 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0:50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61 156 18087,'0'0'3008,"-50"-85"-2048,44 63 8,1 4-288,10 2 0,3 8-192,2 2 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0:56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231 600 9744,'0'0'11697,"-9"12"-11275,-26 35-3,32-42-312,-1-1 0,1 1 1,-1-1-1,0 0 0,0 0 0,-1-1 0,1 0 0,-1 1 1,0-1-1,-6 3 0,-14 9 285,12-5-126,1 2 1,0 0 0,1 0-1,0 1 1,1 0 0,-13 24-1,20-33-148,1 1-1,0-1 1,0 1-1,0-1 1,0 1-1,1 0 1,0-1-1,0 1 0,0 0 1,1 0-1,-1 5 1,1-8-69,1 0 0,-1 0 1,0 0-1,0 0 0,1 0 0,-1-1 1,1 1-1,0 0 0,-1 0 0,1-1 1,0 1-1,0-1 0,0 1 0,0 0 0,0-1 1,1 0-1,-1 1 0,0-1 0,1 0 1,-1 0-1,1 1 0,-1-1 0,1 0 1,-1 0-1,1-1 0,0 1 0,0 0 0,-1-1 1,1 1-1,0-1 0,3 1 0,4 0 42,0 0-1,1-1 1,-1 0-1,0-1 0,0 0 1,0-1-1,1 1 0,-2-2 1,1 1-1,0-1 0,0-1 1,-1 0-1,0 0 0,0 0 1,0-1-1,0 0 0,-1-1 1,8-6-1,9-10 363,-2 0-1,0-2 1,35-49-1,-52 64-374,1 1 1,-2-1-1,1 0 0,-1 0 1,3-12-1,2-5-20,-12 40-58,1-1 0,0 1 0,1 0 0,0 0 0,1-1 0,0 1 0,4 20 0,-2-28 0,-1 0 0,2 0 0,-1 0 0,0 0 0,1-1 0,0 1 0,0-1 0,1 0 0,0 0 0,7 9 0,-9-12 0,0 0 0,0 0 0,0-1 0,0 1 0,0 0 0,0-1 0,0 1 0,1-1 0,-1 0 0,1 0 0,-1 0 0,1 0 0,-1 0 0,1-1 0,-1 1 0,1-1 0,-1 0 0,1 1 0,0-1 0,-1 0 0,1-1 0,0 1 0,-1 0 0,1-1 0,-1 1 0,1-1 0,3-1 0,2-3 0,-1 1 0,0-1 0,0 0 0,0-1 0,0 0 0,-1 0 0,0 0 0,0-1 0,-1 0 0,0 0 0,0 0 0,0-1 0,-1 0 0,4-10 0,-2 4 0,-1-1 0,0 0 0,-1 0 0,-1 0 0,0-1 0,-1 1 0,0-20 0,-5 8 0,3 26 0,-1 0 0,1 0 0,0 0 0,-1-1 0,1 1 0,-1 0 0,1 0 0,-1 0 0,1 0 0,-1 0 0,0 0 0,0 1 0,1-1 0,-1 0 0,0 0 0,0 0 0,0 1 0,0-1 0,0 0 0,-2 0 0,20 6 0,0-1 0,1-1 0,-1-1 0,0 0 0,1-1 0,0-1 0,-1 0 0,1-1 0,-1-2 0,1 1 0,-1-2 0,18-6 0,-26 6 0,0 0 0,-1-1 0,0 0 0,0 0 0,0-1 0,-1 0 0,8-8 0,3-5 0,21-27 0,-25 26 0,0-1 0,-2 0 0,-1-1 0,0 0 0,-2-1 0,0 0 0,-1 0 0,-2-1 0,-1 0 0,0-1 0,-2 1 0,-1 0 0,0-1 0,-2 0 0,-4-31 0,4 56 0,0-4 0,-1 0 0,1 1 0,-1-1 0,0 1 0,0-1 0,0 0 0,0 1 0,0 0 0,-1-1 0,0 1 0,1 0 0,-5-6 0,5 10 0,0-1 0,1 1 0,-1-1 0,0 1 0,1-1 0,-1 1 0,1-1 0,-1 1 0,0-1 0,1 1 0,0-1 0,-1 1 0,1 0 0,-1-1 0,1 1 0,0 0 0,-1 0 0,1-1 0,0 1 0,-1 1 0,-1 4 0,-9 16 0,2 1 0,0 0 0,2 0 0,-7 33 0,-11 103 0,16-87 0,-11 103 0,-21 116 0,31-256 0,-2 0 0,-1-1 0,-23 43 0,33-58 0,3-19 0,1 0 0,-1 0 0,0 0 0,0 0 0,1 1 0,-1-1 0,0 0 0,0 0 0,1 0 0,-1 0 0,0 0 0,0 0 0,1 0 0,-1 0 0,0 0 0,1 0 0,-1 0 0,0 0 0,0 0 0,1 0 0,-1 0 0,0 0 0,0 0 0,1 0 0,-1 0 0,0 0 0,0 0 0,1 0 0,-1 0 0,0-1 0,0 1 0,1 0 0,-1 0 0,0 0 0,0 0 0,1-1 0,10-5 0,3-4 0,-1-1 0,-1-1 0,1 0 0,16-21 0,16-17 0,-7 11 0,-20 20 0,0 1 0,25-18 0,-41 34 0,0 1 0,0 0 0,0-1 0,0 1 0,0 0 0,0 0 0,0 0 0,0 1 0,0-1 0,1 1 0,-1-1 0,0 1 0,0-1 0,1 1 0,-1 0 0,0 0 0,1 0 0,-1 1 0,0-1 0,0 1 0,1-1 0,-1 1 0,2 0 0,-1 1 0,0-1 0,0 1 0,-1 0 0,1 0 0,-1 0 0,0 0 0,1 0 0,-1 1 0,0-1 0,0 1 0,-1-1 0,1 1 0,0 0 0,-1-1 0,0 1 0,2 4 0,4 13 0,1 0 0,1 0 0,1-1 0,1 0 0,16 21 0,-24-35 0,1 0 0,0 0 0,0-1 0,1 0 0,-1 1 0,1-2 0,0 1 0,0-1 0,0 1 0,0-1 0,1-1 0,-1 1 0,1-1 0,0 0 0,0 0 0,-1 0 0,1-1 0,0 0 0,1 0 0,-1-1 0,0 0 0,0 0 0,10-1 0,-9-1 0,1-1 0,0 1 0,0-1 0,-1-1 0,0 0 0,1 0 0,-1 0 0,-1-1 0,1 1 0,-1-2 0,0 1 0,0-1 0,0 0 0,-1 0 0,0-1 0,7-10 0,-5 6 0,0-1 0,-1 0 0,0-1 0,0 0 0,-2 1 0,0-2 0,0 1 0,-1 0 0,2-16 0,-5 26 0,0 0 0,0 0 0,0 0 0,-1 0 0,1-1 0,-1 1 0,0 0 0,-1-4 0,2 7 0,0-1 0,0 1 0,0 0 0,-1-1 0,1 1 0,0 0 0,0-1 0,0 1 0,-1 0 0,1 0 0,0-1 0,0 1 0,-1 0 0,1 0 0,0-1 0,0 1 0,-1 0 0,1 0 0,0 0 0,-1 0 0,1-1 0,0 1 0,-1 0 0,1 0 0,0 0 0,-1 0 0,0 0 0,0 0 0,1 1 0,-1-1 0,0 1 0,0-1 0,1 0 0,-1 1 0,0 0 0,0-1 0,1 1 0,-1-1 0,0 1 0,1 0 0,-1 0 0,1-1 0,-1 1 0,0 1 0,-3 5 0,1 0 0,-1 1 0,1-1 0,1 1 0,-1 0 0,1-1 0,0 1 0,1 0 0,0 0 0,0 0 0,1 0 0,0 1 0,1-1 0,-1 0 0,2 0 0,-1 0 0,1-1 0,0 1 0,1 0 0,5 13 0,-5-16 0,-1 1 0,1-1 0,1 0 0,-1 0 0,1 0 0,0-1 0,0 1 0,0-1 0,0 0 0,1 0 0,0 0 0,0-1 0,0 0 0,0 0 0,0 0 0,1 0 0,-1-1 0,1 0 0,0 0 0,-1 0 0,1-1 0,0 0 0,0 0 0,0-1 0,0 1 0,0-1 0,0-1 0,10-1 0,-4 0 0,0-1 0,0 0 0,0-1 0,0-1 0,-1 0 0,0 0 0,0-1 0,13-10 0,7-6 0,36-38 0,-33 29 0,-22 21 0,-9 8 0,0 0 0,0 0 0,-1-1 0,1 1 0,-1-1 0,4-4 0,26-49 0,-31 55 0,-1 1 0,1-1 0,-1 0 0,1 0 0,-1 0 0,0 0 0,1 1 0,-1-1 0,0 0 0,0 0 0,0 0 0,0 0 0,0 0 0,0 0 0,0-1 0,1 2 0,4 9 0,19 23 0,-15-22 0,-1 1 0,11 18 0,-18-27 0,2 6 0,1-1 0,0 0 0,1 0 0,-1 0 0,1-1 0,0 1 0,1-1 0,0 0 0,7 6 0,-9-9 0,1 0 0,-1 0 0,1 0 0,-1-1 0,1 0 0,0 1 0,0-2 0,0 1 0,0-1 0,0 1 0,1-1 0,-1-1 0,0 1 0,1-1 0,-1 0 0,0 0 0,0 0 0,1-1 0,-1 0 0,0 0 0,0 0 0,0-1 0,0 0 0,0 0 0,0 0 0,0 0 0,7-5 0,2-2 0,0-1 0,-1 0 0,0-1 0,14-14 0,-20 18 0,-1-1 0,0 0 0,0 0 0,-1 0 0,0 0 0,0-1 0,-1 0 0,6-17 0,-10 24 0,1 1 0,-1 0 0,0 0 0,1-1 0,-1 1 0,0 0 0,0 0 0,1-1 0,-1 1 0,0 0 0,0-1 0,-1 1 0,1 0 0,0 0 0,0-1 0,-1 1 0,1 0 0,0 0 0,-1-1 0,1 1 0,-1 0 0,0 0 0,1 0 0,-1 0 0,-1-2 0,1 3 0,-1-1 0,1 1 0,0 0 0,0-1 0,0 1 0,0 0 0,0 0 0,-1 0 0,1 0 0,0 0 0,0 0 0,0 0 0,0 0 0,-1 1 0,1-1 0,0 0 0,0 1 0,0-1 0,0 1 0,0-1 0,0 1 0,0-1 0,0 1 0,0 0 0,0-1 0,0 1 0,-1 1 0,-4 2 0,1 1 0,-1 0 0,1 0 0,0 1 0,0-1 0,1 1 0,-1 0 0,1 0 0,1 1 0,-1-1 0,1 1 0,0 0 0,1 0 0,-1 0 0,1 0 0,1 0 0,0 0 0,0 1 0,0-1 0,0 0 0,2 13 0,0-16 0,0 0 0,0 0 0,1 0 0,0 0 0,-1 0 0,1-1 0,1 1 0,-1-1 0,0 1 0,1-1 0,0 0 0,-1 0 0,1 0 0,1 0 0,-1 0 0,0-1 0,1 0 0,-1 1 0,7 2 0,-1-1 0,1 1 0,0-1 0,-1-1 0,1 0 0,1 0 0,16 2 0,-13-4 141,0-1-1,0 0 1,0-1-1,1-1 1,-1 0-1,20-6 1,-27 6-493,0 0 1,1 0 0,-1-1-1,-1 0 1,1-1 0,0 1 0,-1-1-1,0-1 1,0 1 0,0-1-1,-1 0 1,1 0 0,7-10-1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1:00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 9240,'0'0'17799,"4"12"-17306,6 15-24,-2 1-1,7 42 1,-11-41-25,7 74 1193,-5 20 103,-5-141-1740,1 0 0,0 0 0,1 0 0,8-25 0,30-72 0,-26 76 0,-8 21 0,0-2 0,19-37 0,-23 51 0,0 1 0,0 0 0,1 0 0,-1 1 0,1-1 0,1 1 0,-1-1 0,0 1 0,1 1 0,0-1 0,8-4 0,-5 4 0,-1 0 0,1 1 0,0 0 0,0 0 0,10-1 0,-14 4 0,0-1 0,0 1 0,0 0 0,0 0 0,0 1 0,0-1 0,1 1 0,-1 0 0,0 0 0,0 0 0,-1 1 0,7 3 0,-4-2 0,0 1 0,0 0 0,-1 1 0,1-1 0,-1 1 0,0 0 0,-1 0 0,1 1 0,-1-1 0,0 1 0,-1 0 0,5 9 0,3 9 0,15 47 0,-21-55 0,2 10 0,-2 1 0,-1 0 0,-1 0 0,-1 0 0,-1 0 0,-4 30 0,2 4 0,1-61 22,0 0-1,0 0 1,0 0-1,0 0 1,1-1-1,-1 1 1,0 0-1,0 0 1,0 0-1,0 0 1,0 0 0,0 0-1,0 0 1,0 0-1,0 0 1,0 0-1,0 0 1,0 0-1,0 0 1,0 0-1,0 0 1,0 0 0,0 0-1,0 0 1,1 0-1,-1 0 1,0 0-1,0 0 1,0 0-1,0 0 1,0 0-1,0 0 1,0 0 0,0 0-1,0 0 1,0 0-1,0 1 1,4-11-755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1:02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18695,'0'0'2464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50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0 155 3000,'0'0'14318,"5"12"-14070,33 90 404,-24-47 103,11 82 1,-18-103-474,-4-23 141,-1 0 0,1 20 695,-2-49-692,14-86 46,9-54 276,-19 137-675,1 0 0,1 0 0,1 1 0,1 0 0,0 1 0,2 0 0,0 0 0,1 1 0,23-27 0,-5 17 131,-27 27-185,-1-1 0,0 0 0,1 1 0,-1-1 0,1 1 0,-1 0 0,1 0 0,0 0 0,-1 0 0,1 1 0,6-2 0,1 1 69,-9 1-83,0 0 1,-1 0 0,1 0 0,0 0-1,0 0 1,-1 0 0,1 0 0,0 0-1,0 0 1,0 0 0,-1 0 0,1 0-1,0 0 1,0 1 0,-1-1 0,1 0-1,0 1 1,-1-1 0,1 1 0,0-1-1,-1 0 1,1 1 0,-1-1 0,1 1-1,-1 0 1,2 0 0,20 17 112,-19-16-102,0 0 1,0 1 0,0-1 0,0 1 0,0-1-1,-1 1 1,1 0 0,-1 0 0,0 0 0,3 6 0,14 37 135,-15-34-114,1 1 0,1-1 1,9 15-1,-11-19-3,0 0 0,-1 1 0,1-1 0,2 15 0,0-2 43,9 18 63,-8-22-34,-1 0-1,7 29 0,-11-33-46,4 19 155,2 66 0,-8-98-258,-5-19-800,4 13-2751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1:30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9440,'0'0'18126,"14"-1"-17658,202-26 1866,-129 20-1046,-33 4-440,-38 3-774,1 0 0,16 3 0,16 0-41,9 9-33,-57-12 0,3 1 0,3 5 0,-7-6 24,1 0 1,-1 0-1,0 0 1,1 0-1,-1 0 0,0 0 1,0 0-1,1 0 1,-1 0-1,0-1 0,1 1 1,-1 0-1,0 0 1,0 0-1,1 0 0,-1-1 1,0 1-1,0 0 1,0 0-1,1 0 0,-1-1 1,0 1-1,0 0 1,0 0-1,0-1 0,0 1 1,1 0-1,-1-1 1,0 1-1,0 0 0,0 0 1,0-1-1,0 1 1,0 0-1,0-1 0,0 1 1,0 0-1,0-1 1,0 1-1,0-1 0,1-10-5025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1:31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10248,'0'0'17280,"14"1"-16764,24 1 246,45-3 0,-40-1-123,0 1-1,1 2 0,-1 2 0,55 12 0,-94-15-638,-1 1 0,0 0 0,1-1 0,-1 0 0,1 0 0,-1 0 0,1 0 0,-1 0 0,1-1 0,-1 1 0,1-1 0,-1 0 0,0 0 0,1 0 0,2-2 0,10-6 971,-3 2-5949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1:35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 10544,'0'0'15655,"2"11"-15017,42 221 2835,-23-16-1024,-16-158-2449,-5-58 0,0 0 0,0 0 0,0 1 0,0-1 0,0 0 0,0 0 0,0 0 0,-1 0 0,1 0 0,0 0 0,0 1 0,0-1 0,0 0 0,0 0 0,0 0 0,0 0 0,0 0 0,0 0 0,0 1 0,0-1 0,0 0 0,0 0 0,0 0 0,0 0 0,0 0 0,0 1 0,0-1 0,0 0 0,0 0 0,1 0 0,-1 0 0,0 0 0,0 0 0,0 1 0,0-1 0,0 0 0,0 0 0,0 0 0,0 0 0,0 0 0,1 0 0,-1 0 0,0 0 0,0 0 0,0 1 0,0-1 0,0 0 0,0 0 0,1 0 0,-1 0 0,0 0 0,0 0 0,0 0 0,0 0 0,0 0 0,1 0 0,-1 0 0,0 0 0,0 0 0,0 0 0,0 0 0,0 0 0,1 0 0,-1 0 0,0-1 0,0 1 0,0 0 0,0 0 0,6-11 0,30-133 0,-27 96 0,3 1 0,32-84 0,-35 111 0,1 1 0,1 0 0,1 0 0,1 1 0,0 0 0,2 1 0,21-20 0,-33 34 0,1 0 0,0-1 0,0 2 0,0-1 0,0 0 0,8-3 0,-11 6 0,0-1 0,1 1 0,-1 0 0,0 0 0,0 0 0,0 0 0,0 0 0,0 0 0,0 0 0,1 0 0,-1 0 0,0 0 0,0 0 0,0 1 0,0-1 0,0 1 0,0-1 0,0 1 0,0-1 0,0 1 0,0-1 0,0 1 0,0 0 0,0-1 0,-1 1 0,1 0 0,0 0 0,0 0 0,-1 0 0,1 0 0,0 0 0,-1 0 0,1 0 0,0 1 0,5 12 0,-1 0 0,0 1 0,-1-1 0,-1 1 0,0 0 0,0 0 0,-1 28 0,4 20 0,3 2 0,13 68 0,7-18 0,-24-104 885,0-1-1869,-4 2-2852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1:36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1 12456,'0'0'15162,"-12"1"-14444,8-1-648,-8 1 417,0 0 1,-1 1 0,1 0-1,0 1 1,0 1-1,-11 4 1,13-1-370,1-1-1,1 2 1,-1-1-1,1 1 1,1 1-1,-1-1 1,-6 12-1,10-15-117,0 1 0,1-1 0,0 1 0,0 0 0,0-1 0,1 1 0,0 1 0,0-1 0,1 0 0,-1 7 0,1-10 0,1 0 0,0-1 0,0 1 0,0-1 0,0 1 0,1 0 0,-1-1 0,1 1 0,-1-1 0,1 1 0,0-1 0,0 1 0,0-1 0,0 0 0,1 1 0,-1-1 0,1 0 0,-1 0 0,1 0 0,0 0 0,-1 0 0,1 0 0,0-1 0,0 1 0,1-1 0,-1 1 0,3 1 0,3 0 0,-1-1 0,1 1 0,0-1 0,0-1 0,0 1 0,0-2 0,0 1 0,0-1 0,0 0 0,0 0 0,14-3 0,-3-1 0,1-1 0,-1 0 0,30-13 0,-40 13 15,-1 1 0,1-2 1,-1 1-1,7-8 0,0 1-4026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10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63 10904,'0'0'12395,"-9"-9"-11999,-26-31-4,24 27 1544,6 19-1229,-2 9-468,0 1 0,1 0 0,1 0 0,-6 31 0,-6 73 523,15-97-585,-55 410 3037,54-416-3113,-1 17 189,-1 47 0,6-94-290,1 0 0,1 0 0,0 0 0,0 1 0,1-1 0,1 1 0,0 0 0,1 0 0,7-12 0,14-17 860,-14 20-5700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11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80 791 11952,'0'0'5175,"3"-15"-4713,44-243 1370,-1-31 476,-20 61 914,-28 249-2509,1 0 0,1 31 0,1 5-460,-59 495 1923,52-509-1999,-3 23 136,4-15 257,-3 0 1,-2 0-1,-26 76 1,36-126-553,-1 1-1,1-1 1,-1 1-1,1-1 1,-1 0-1,0 0 1,1 1-1,-1-1 1,0 0-1,0 0 1,0 0-1,0 0 1,0 0-1,0 0 1,0 0-1,0 0 1,0 0 0,-3 1-1,3-2-12,0 0 0,0 0 1,0-1-1,0 1 0,0 0 0,0-1 0,0 1 1,0 0-1,0-1 0,0 1 0,0-1 0,0 0 0,0 1 1,0-1-1,0 0 0,1 1 0,-1-1 0,0 0 1,1 0-1,-1 0 0,0 0 0,1 0 0,-1 0 1,1 0-1,-1-1 0,-4-7-5,1 0 0,1 0 0,-1 0 0,1-1 0,1 1 0,0-1 0,0 0 0,1 0 0,0 1 0,1-1 0,0 0 0,0 0 0,4-15 0,-2 9 0,2 1 0,0-1 0,1 1 0,0 0 0,1 0 0,1 1 0,14-24 0,-14 28 0,1 1 0,0-1 0,0 1 0,1 1 0,1 0 0,-1 0 0,1 1 0,20-12 0,-13 10 0,1 1 0,-1 1 0,2 0 0,35-8 0,-27 11 0,0 2 0,33 0 0,-53 3 133,0 0 1,0 0-1,0 0 1,-1 1-1,9 3 0,12 2-4868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15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9240,'0'0'14303,"1"13"-13876,8 108 809,-2-10 243,-6-84-1090,-3 145 2905,-4-135-2029,6-37-1248,0 0 0,0 0 1,0 1-1,0-1 0,0 0 1,0 0-1,0 0 0,0 1 0,0-1 1,0 0-1,0 0 0,0 0 1,0 0-1,0 1 0,0-1 1,0 0-1,0 0 0,0 0 0,0 0 1,-1 1-1,1-1 0,0 0 1,0 0-1,0 0 0,0 0 1,0 0-1,-1 0 0,1 1 0,0-1 1,0 0-1,0 0 0,0 0 1,-1 0-1,1 0 0,0 0 1,0 0-1,0 0 0,-1 0 0,1 0 1,0 0-1,0 0 0,0 0 1,0 0-1,-1 0 0,-3-20 331,4-11-348,1-1 0,1 1 0,9-42 0,-10 65 0,0 4 0,13-68 0,-12 64 0,1 0 0,0 0 0,0 0 0,1 0 0,0 1 0,7-11 0,13-23 0,-22 35 0,1 1 0,0-1 0,0 0 0,1 1 0,-1 0 0,1 0 0,0 0 0,1 1 0,-1-1 0,1 1 0,9-7 0,0 2 0,-13 7 0,1 1 0,-1 0 0,1 0 0,0 0 0,-1 0 0,1 0 0,0 0 0,0 0 0,-1 1 0,1-1 0,0 0 0,0 1 0,0 0 0,2-1 0,7 1 0,-1 0 0,1 1 0,19 4 0,-26-4 0,-1 0 0,1 0 0,-1 1 0,0-1 0,1 1 0,-1 0 0,0 0 0,0 0 0,0 0 0,0 0 0,0 1 0,-1-1 0,1 1 0,4 5 0,-2-1 0,0 0 0,1-1 0,11 10 0,-13-14 0,-1 1 0,0-1 0,0 1 0,1 0 0,-2 0 0,1 0 0,0 1 0,-1-1 0,1 1 0,-1-1 0,0 1 0,0 0 0,-1 0 0,1 0 0,-1 0 0,0 0 0,0 0 0,1 7 0,1 43 0,-2-28 0,-1 29 0,-1-34 0,-7 31 0,5-31 0,0 0 0,2 36 0,1-54 0,-2 24 0,-6-41-119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17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8536,'0'0'2328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17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8936,'0'0'20136,"6"-11"-19713,22-31 1,-24 39-348,-1 0 0,1 0 0,0 0 0,0 0 0,1 1 0,-1-1 0,0 1 0,1 0 0,-1 0 0,1 1 0,0 0 0,0-1 0,0 1 0,-1 1 0,7-1 0,12-3 277,3-2-171,0 2-1,0 1 1,0 1-1,0 1 1,0 1-1,41 6 1,39 3-182,-84-9 0,-18-1 0,-1 1 0,1 0 0,-1 0 0,1 0 0,-1 0 0,1 0 0,5 2 0,-1 8 861,-6-2-5707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18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12456,'0'0'13906,"12"1"-13357,237 13 2540,-225-12-2566,33 8-1,-14-1 307,-30-7-712,-7 0-69,-1-1 0,0 0 0,0 0 0,1-1 0,-1 1 0,1-1 0,-1-1 0,0 1 0,1-1 0,-1 1 0,0-1 0,0-1 0,1 1 0,-1-1 0,5-2 0,11-7 814,-10 6-5716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8:4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255 541 4416,'0'0'7026,"-15"5"-6604,3-1-332,-1 0 4,1 0 1,0 1 0,0 0 0,0 1-1,1 0 1,-20 15 0,24-16-28,-12 11 366,-33 32 1,47-43-313,0 1 0,0 1 0,1-1 0,0 1 0,0-1 0,0 1 0,1 0 0,0 0 0,1 1 0,-3 8 0,4-12-24,0 1 0,1-1 0,-1 0 0,1 1 0,0 0 0,0-1 0,1 1 0,-1-1 0,1 0 0,2 7 0,-2-9-59,0 1 1,0 0-1,0-1 0,1 1 1,-1-1-1,1 1 0,0-1 0,0 0 1,-1 0-1,2 0 0,-1 0 0,0 0 1,0 0-1,1-1 0,-1 1 1,1-1-1,3 2 0,-3-2-10,0 0-1,0 0 1,-1-1-1,1 1 1,0-1-1,0 0 0,0 0 1,0 0-1,0 0 1,0-1-1,0 1 1,0-1-1,-1 1 1,1-1-1,0 0 1,0 0-1,-1 0 1,1-1-1,0 1 1,-1-1-1,4-2 0,5-4 35,0-1 0,-1 0-1,11-12 1,-18 17-32,13-12 93,-1-1 0,-1 0 0,22-36-1,-32 46-56,0 0 1,-1 0-1,0 0 0,0 0 0,-1-1 0,0 1 0,0-1 0,0 1 0,-1-1 1,-1 0-1,1 0 0,-1 1 0,0-1 0,-3-14 0,2 9 66,0 3 345,-3 19-177,-1 21-172,2-1 0,0 0 0,3 1-1,2 34 1,-1-53-92,-1-4 18,1 0 0,0 0 1,1-1-1,-1 1 0,1-1 0,1 1 0,-1-1 1,5 8-1,-7-13-38,1 0 1,-1 1-1,1-1 1,0 0-1,0 1 1,0-1 0,0 0-1,0 0 1,0 0-1,0 0 1,0 0-1,0 0 1,0 0-1,1 0 1,-1 0-1,0 0 1,1-1 0,-1 1-1,0-1 1,1 1-1,-1-1 1,1 1-1,-1-1 1,1 0-1,-1 0 1,1 0 0,-1 0-1,1 0 1,-1 0-1,1 0 1,-1 0-1,1 0 1,-1-1-1,1 1 1,-1-1-1,1 1 1,-1-1 0,0 1-1,1-1 1,-1 0-1,2-1 1,24-19 189,0-2 1,-1-1-1,-1 0 1,32-43-1,2 0 295,-53 61-463,1 1 0,0 0 0,0 0 1,0 0-1,0 1 0,1 0 0,0 1 0,0 0 1,0 0-1,10-2 0,-11 5-14,0 0 1,0 1-1,1 0 1,-1 0-1,0 1 1,0 0-1,0 0 1,6 3 0,16 4 6,-23-5-25,-2-5 1,-2-1 30,-8 4 132,-18 5-86,6-1-58,0 0-1,0 1 0,0 0 1,-22 15-1,18-11-15,19-10-6,0 0-1,1 1 0,-1-1 1,1 0-1,-1 1 0,1-1 1,-1 1-1,1 0 1,0 0-1,0 0 0,0 0 1,0 0-1,-2 3 1,-4 8 10,-19 31-21,26-41 6,0 0 1,-1 0-1,1 0 1,0 1-1,1-1 1,-1 0-1,1 0 1,-1 0-1,1 1 1,0-1-1,0 0 0,1 7 1,3 11-40,-2-12 32,-1-1-1,1 0 1,1 1-1,-1-1 1,1 0 0,1 0-1,8 14 1,-10-20 13,0 0 1,0 0-1,0 0 0,1 0 1,-1 0-1,1 0 0,-1-1 1,1 1-1,0-1 0,-1 0 1,7 2-1,36 7 18,-24-7-8,-13-2-3,1 0-1,-1 0 1,1-1 0,0 0 0,-1-1-1,13-2 1,52-14 99,-60 14-92,16-7 52,45-20 0,-8 3-22,-47 19-29,-1-1 0,1 0 0,-2-2 1,1 0-1,-1 0 0,-1-2 0,0 0 1,22-25-1,-28 18 110,-9 11-44,-2 9-81,1 0 0,0-1-1,0 1 1,-1 0 0,1 0-1,0 0 1,0 0 0,0 0-1,-1 0 1,1 0 0,0 0-1,0 0 1,-1 0 0,1 0-1,0 0 1,0 0 0,-1 0-1,1 0 1,0 0 0,0 0-1,-1 0 1,1 0 0,0 0-1,0 0 1,-1 1 0,1-1-1,0 0 1,0 0 0,0 0-1,-1 0 1,1 0 0,0 1-1,0-1 1,-1 0 0,-11 9 37,0-1 1,0 2 0,1-1 0,-18 20-1,25-24-41,0 0-1,1 0 0,0 0 0,0 1 1,0-1-1,0 1 0,1 0 0,0-1 0,0 1 1,0 0-1,1 0 0,0 0 0,0 0 1,0 8-1,1-8-5,0 0-1,0 0 1,1 0 0,0 0 0,0 0-1,0 0 1,3 5 0,-3-8 5,0-1 0,0 0 0,0 0 0,1 0 0,-1 0 0,1 0 0,-1-1 0,1 1 0,0 0 0,0-1 0,0 1 0,0-1 0,0 1 0,0-1 0,0 0 0,0 0 0,0 0 0,0 0 0,1-1 0,3 2 0,0-2-5,1 0 1,-1 0-1,1-1 0,-1 0 0,1 0 1,-1-1-1,0 0 0,11-4 0,-11 4 12,-1-1 0,0 1-1,0-1 1,0-1 0,0 1-1,0-1 1,-1 1 0,1-1-1,-1-1 1,0 1 0,0 0-1,-1-1 1,0 0 0,1 0-1,-1 0 1,-1 0 0,1-1-1,-1 1 1,0-1 0,0 1-1,-1-1 1,0 0 0,0 0-1,0 1 1,0-1 0,-1 0-1,-1-12 1,0 8 16,-1 0 1,0 0-1,0 0 1,-1 0-1,-1 0 1,-6-13-1,9 21-10,-1-1 1,0 0-1,0 0 0,0 0 0,0 1 0,0-1 1,0 1-1,-1 0 0,1 0 0,-1 0 1,1 0-1,-1 0 0,0 0 0,0 1 1,0-1-1,0 1 0,0 0 0,0 0 0,-1 0 1,1 0-1,0 0 0,0 1 0,-7-1 1,8 1-8,-1 0 0,1 0 0,0 0 0,-1 0 0,1 1 1,-1-1-1,1 1 0,0-1 0,-1 1 0,1 0 1,0 0-1,0 0 0,0 0 0,-1 0 0,-1 2 0,2-1-6,1 0-1,0 0 0,0 0 0,0 0 0,0 0 0,0 0 0,0 0 0,0 0 0,0 0 1,1 0-1,0 0 0,-1 1 0,1-1 0,0 0 0,0 0 0,0 4 0,0-1-4,1 0-1,0 0 0,0 0 1,0 0-1,0 0 0,1 0 1,-1-1-1,1 1 0,1-1 1,-1 1-1,1-1 0,-1 0 1,1 0-1,0 0 0,1 0 1,-1 0-1,1-1 0,-1 0 1,1 1-1,8 4 0,-6-5-1,0 1-1,-1-1 0,1-1 0,0 1 1,1-1-1,-1 0 0,0 0 0,1-1 1,-1 1-1,1-1 0,-1-1 0,1 0 0,0 0 1,-1 0-1,10-2 0,5-4 6,0 0-1,0-2 0,26-14 1,-38 16 14,1 0 1,-2 0-1,1-1 1,-1 0-1,13-15 1,-7 7 45,4-4 113,-28 42-108,0 0 0,2 1 0,0 0 0,2 0 1,-4 29-1,9-48-57,2 1-1,-1 0 1,1 0 0,0 0 0,0-1 0,0 1-1,1-1 1,0 1 0,4 8 0,-5-12-1,0-1 0,0 1 0,0 0 0,1 0 0,-1 0 0,1-1 0,-1 1 0,1 0 0,-1-1 0,1 1 0,0-1 0,2 1 0,-3-1-2,0-1-1,1 1 1,-1-1 0,0 0-1,0 1 1,1-1-1,-1 0 1,0 0 0,1 0-1,-1 0 1,0 0 0,1 0-1,-1 0 1,0-1-1,0 1 1,1 0 0,-1-1-1,0 1 1,0-1-1,0 1 1,1-1 0,0-1-1,27-18 23,-2 0-1,39-39 1,-60 54-16,-1-1 0,0 0 1,-1 0-1,0 0 0,7-13 0,1 6 35,0-2 12,-6 7-18,0 12 28,-5-2-58,0 0 0,0 1 0,0-1 0,-1 0 0,1 0 0,-1 0 0,1 1 0,-1 3 0,0 4-3,-1 0 1,2-1 0,-1 1-1,1 0 1,1 0 0,0-1-1,0 1 1,1-1-1,0 0 1,1 1 0,-1-1-1,9 13 1,1-3 17,-12-16-19,0 0 0,1 0 0,-1 0 0,1-1 0,0 1 0,-1-1 0,1 1 0,1-1 0,-1 0 0,0 0 0,0 1 0,1-2 0,-1 1 0,1 0 0,0 0 0,-1-1 0,1 0 0,0 1 0,0-1 0,0 0 0,0 0 0,0-1 0,6 2 0,-2-2-4,1 0-1,-1-1 0,1 0 0,-1 0 0,0 0 0,1-1 1,-1 0-1,0 0 0,0-1 0,0 0 0,0 0 0,10-8 0,2-2 38,0-2-1,27-29 0,-28 27-6,-4 3 20,-2 0 1,1-1-1,-2 0 0,15-26 0,28-71 322,-48 99-313,-2 5-7,-1 0 1,0-1-1,3-12 0,-2 13 102,-2 23-110,-3 27-34,0-32-8,0 15 1,-1 0 0,-1-1-1,-1 0 1,-2 1-1,-12 34 1,12-37-2,6-20 0,-1 1 0,1-1 0,-1 0 0,1 0 0,-1 0 0,0 0 0,0 0 0,0 0 0,0 0 0,0-1 0,0 1 0,-1 0 0,1 0 0,-3 2 0,-26 23-48,30-27 48,-1 0 1,1 0-1,0 1 0,0-1 1,-1 0-1,1 0 0,0 0 0,0 1 1,-1-1-1,1 0 0,0 0 0,0 0 1,-1 0-1,1 0 0,0 0 1,-1 1-1,1-1 0,0 0 0,0 0 1,-1 0-1,1 0 0,0 0 1,-1 0-1,1 0 0,0 0 0,-1 0 1,1-1-1,0 1 0,0 0 1,-1 0-1,1 0 0,0 0 0,-1 0 1,1-1-1,-8-11 16,6 8-12,1 0-1,0 0 1,0-1 0,0 1-1,0-7 1,1 10-4,0 1 0,1 0 0,-1 0 0,0-1 0,0 1 0,1 0 0,-1 0 0,0 0 0,0-1 0,1 1 0,-1 0 0,0 0 0,1 0 0,-1 0 0,0 0 0,1 0 0,-1 0 0,0-1 0,1 1 0,-1 0 0,0 0 0,1 0 0,-1 0 0,0 0 0,1 0 0,-1 1 0,0-1 0,1 0 0,-1 0 0,0 0 0,1 0 0,0 0 0,66 26-31,-58-25 27,0 1-1,0-1 0,0 0 1,0-1-1,-1 0 0,1 0 0,0-1 1,0 0-1,0-1 0,-1 0 0,1 0 1,0-1-1,-1 0 0,0-1 1,0 0-1,0 0 0,0 0 0,-1-1 1,0 0-1,0-1 0,11-10 0,15-17 12,-2 0 0,-2-2 0,-1-2 0,-2 0 0,-1-2-1,-2-1 1,-2 0 0,17-47 0,-22 50 5,8-21 33,17-63 0,-29 80-21,-7 28-17,-1 1 1,-1-1 0,0 0 0,0 0 0,-1 0-1,-1 0 1,0 0 0,-3-26 0,2 33-15,-7-23-64,7 29 71,0-1 0,0 1-1,0-1 1,0 1-1,0 0 1,-1 0-1,1-1 1,0 1-1,0 0 1,0-1-1,-1 1 1,1 0-1,0 0 1,-1-1 0,1 1-1,0 0 1,0 0-1,-1 0 1,1-1-1,0 1 1,-1 0-1,1 0 1,0 0-1,-1 0 1,0 0-1,1 0 4,-1 0-1,0 0 0,1 1 0,-1-1 1,0 1-1,1-1 0,-1 0 0,0 1 0,1-1 1,-1 1-1,1-1 0,-1 1 0,1-1 1,-1 1-1,1 0 0,-1-1 0,0 2 0,-13 20-9,1 1-1,0 1 0,2 0 0,1 0 1,1 1-1,1 0 0,-6 35 0,-16 188-110,21-149 90,8-82 12,1 0 0,0 0 0,1 0 0,1 0 0,1 0-1,0 0 1,8 23 0,-11-40 16,1 1-1,-1 0 0,0-1 1,1 1-1,-1 0 0,1-1 1,-1 1-1,1 0 0,-1-1 1,1 1-1,0-1 1,-1 1-1,1-1 0,0 1 1,-1-1-1,1 0 0,0 1 1,-1-1-1,1 0 1,0 1-1,0-1 0,1 0 1,23 0-4,-18-1 8,0-1 0,0 0 0,0 0 0,11-6-1,-4 1 3,-1 0 0,0-1 0,0 0 0,-1-1 0,0-1 0,-1 0 0,18-19 0,-10 8 14,-15 17-16,0 0 0,-1 0-1,1 0 1,5-9 0,1-2 9,-8 12-2,0 0 1,1 0-1,-1 0 0,-1 0 0,1-1 0,0 1 0,-1 0 0,0-1 0,0 0 1,0 1-1,1-6 0,2-6 118,-2 14-101,-5 12-25,-7 24 8,3-15-11,1 2 1,1-1-1,0 0 1,-1 41-1,5-59 0,1 0 0,0 0 0,0 0 0,1 0 0,-1 0 0,0 0 0,1 0 0,0 0 0,0 0 0,0 0 0,0 0 0,0 0 0,1-1 0,-1 1 0,1-1 0,0 1 0,-1-1 0,1 1 0,0-1 0,1 0 0,-1 0 0,0 0 0,1 0 1,-1-1-1,1 1 0,-1 0 0,1-1 0,3 2 0,1-1 3,-1-1 1,1 0 0,0 0-1,-1-1 1,1 1 0,-1-1-1,1-1 1,0 1-1,-1-1 1,1 0 0,-1-1-1,8-2 1,56-21 70,69-35 0,48-17 26,-153 60-41,-20 9 11,-13 7-12,-19 15 75,3-3-105,1 1-1,0 1 0,0 0 1,1 1-1,1 0 1,0 1-1,1 0 0,-10 20 1,19-33-27,0 1 0,1 0 0,-1 0 0,1 0-1,0 0 1,0 0 0,0 0 0,0 0 0,0 0 0,1 0 0,-1 0 0,1 0 0,0 1 0,0-1 0,0 0 0,1 0 0,-1 0 0,1 0 0,0 1 0,-1-1-1,1 0 1,1 0 0,-1 0 0,0-1 0,1 1 0,-1 0 0,1 0 0,0-1 0,0 1 0,0-1 0,0 0 0,1 1 0,-1-1 0,0 0 0,1 0 0,4 2-1,0 0 7,0-1 0,0 1 0,0-1 0,0 0 0,1-1 0,-1 0 0,1 0 0,12 1 0,2-1 31,39-2 0,-56 0-43,0-1-1,-1 1 1,1-1-1,0 0 1,0 0-1,-1-1 1,1 1-1,0-1 0,-1 0 1,0 0-1,1-1 1,-1 0-1,0 1 1,0-1-1,-1 0 1,1-1-1,4-4 1,-6 5-132,0 0 0,0 1 0,0-1 0,-1 0 0,1-1 0,-1 1 1,0 0-1,0 0 0,0-1 0,1-3 0,-2 3-263,1 1-1,-1-1 1,0 1-1,-1-1 1,1 1-1,0-1 1,-1 1-1,0 0 1,0-1 0,0 1-1,-2-4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55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9440,'0'0'2937,"12"-6"-2706,-2 0-176,0 1 1,1 1 0,-1 0 0,1 0 0,0 1 0,0 1 0,0 0 0,0 0-1,21 0 1,146 14 858,31 0 370,31-23-1646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51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1 219 7024,'0'0'10086,"10"-5"-9738,81-48 979,-47 34-429,-32 14-610,1 0-1,-1-1 1,0 0 0,21-16 0,-28 19-158,0-1 0,-1 0 0,1-1 0,-1 1 0,0-1 0,6-10 0,-9 14-106,-1-1-1,1 1 0,-1 0 0,1 0 1,-1-1-1,0 1 0,1 0 1,-1-1-1,0 1 0,0 0 1,0-1-1,0 1 0,0-1 1,-1 1-1,1 0 0,0-1 1,-1 1-1,1 0 0,0 0 1,-1-1-1,0 1 0,1 0 1,-1 0-1,0 0 0,1 0 1,-1-1-1,0 1 0,0 0 1,0 1-1,0-1 0,0 0 1,0 0-1,0 0 0,-1 0 1,1 1-1,0-1 0,0 1 1,-3-2-1,0 0 25,1 0 0,-1 1 0,0-1-1,0 1 1,0 0 0,0 0 0,0 0 0,0 0 0,0 1 0,-5-1 0,-1 2 64,0 0 0,1 1 0,-11 2 1,13-2-56,3 0-13,-1 0 1,1 0-1,0 0 0,0 0 0,0 1 0,0-1 0,0 1 0,0 0 0,-3 5 1,-30 34 233,32-35-252,0 1 1,1 0-1,0 0 0,1 1 0,-1-1 0,2 1 0,-1-1 1,1 1-1,1 0 0,-1 0 0,2 0 0,-1 0 1,1 0-1,0 0 0,1 0 0,0 0 0,1 0 0,2 10 1,-3-16-4,1 1 0,-1-1 1,1 0-1,0 1 0,-1-1 1,1 0-1,1 0 1,-1 0-1,0-1 0,1 1 1,-1 0-1,1-1 1,0 0-1,0 0 0,0 1 1,0-2-1,0 1 1,1 0-1,-1-1 0,5 2 1,5 1 63,0-2 1,0 0-1,0 0 1,18-1-1,19 3 146,-38-2-146,1 0 0,-1-2 0,0 1 0,24-4 0,-27 1-248,0-1 0,-1-1 1,1 0-1,-1 0 1,0 0-1,9-7 1,-1 1-3291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1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11760,'0'0'9281,"-10"15"-8615,1-2-466,1-3-21,1 0-1,1 1 0,0 0 0,0 0 1,1 0-1,-7 23 0,2 15 858,2-1 0,3 1-1,0 68 1,4-75-460,9 175 2930,-4-165-2395,4 7-865,-4-43-239,-2 0 1,1 21-1,-3-36 3,0-1 1,0 0-1,0 0 0,0 0 1,0 0-1,0 1 0,0-1 0,0 0 1,0 0-1,0 0 0,0 1 1,0-1-1,0 0 0,0 0 1,0 0-1,0 0 0,0 1 1,0-1-1,0 0 0,0 0 0,0 0 1,0 1-1,0-1 0,1 0 1,-1 0-1,0 0 0,0 0 1,0 0-1,0 1 0,0-1 1,0 0-1,1 0 0,-1 0 0,0 0 1,0 0-1,0 0 0,0 0 1,1 0-1,-1 0 0,0 0 1,0 1-1,0-1 0,1 0 1,-1 0-1,0 0 0,0 0 0,1 0 1,8-7 484,5-10-5444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19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58 269 14272,'0'0'8730,"-5"14"-8037,-8 27 177,1 1 0,2 0-1,-6 69 1,15-100-670,1-1 0,0 1 0,1-1 0,0 1 0,1-1 0,0 0 0,1 0 0,0 0 0,0 0 1,1 0-1,1 0 0,0-1 0,0 0 0,0 0 0,1 0 0,12 13 0,-6-11 11,0 1-1,0-2 1,1 1 0,0-2-1,29 16 1,-37-22-167,1-1 0,-1 0-1,0 0 1,1-1 0,0 1 0,-1-1 0,1 0-1,0-1 1,-1 1 0,1-1 0,0 0 0,-1-1 0,1 1-1,0-1 1,-1 0 0,1-1 0,0 0 0,-1 1-1,0-1 1,9-5 0,3-4-44,0 0 0,-2-1 0,1 0 0,-2-1 0,1-1 0,-2 0 0,0-1 0,-1-1 0,0 0 0,-1 0 0,14-31 0,-11 16 0,-1 0 0,-2-1 0,-1-1 0,-2 0 0,-1 0 0,3-36 0,-9 52 0,0 0 0,-1 0 0,-1 0 0,0 0 0,-1 0 0,-1 0 0,-1 0 0,-1 1 0,0 0 0,-1-1 0,-12-22 0,15 32 0,-1 1 0,1 0 0,-1 0 0,-1 1 0,1-1 0,-1 1 0,0 0 0,0 0 0,-1 0 0,1 1 0,-1 0 0,0 0 0,0 0 0,0 1 0,-1 0 0,1 0 0,-1 1 0,0-1 0,0 1 0,1 1 0,-1 0 0,-1 0 0,1 0 0,0 0 0,0 1 0,0 1 0,0-1 0,0 1 0,0 0 0,-8 3 0,2 0 0,1 0 0,-1 1 0,1 1 0,0 0 0,0 1 0,0 0 0,1 1 0,0 0 0,1 0 0,-13 14 0,14-13 0,1 1 0,-1-1 0,2 2 0,-1-1 0,1 1 0,1 0 0,0 1 0,1 0 0,0-1 0,-6 25 0,10-33 57,0-1-1,1 1 1,0-1 0,0 1-1,0-1 1,0 1 0,0-1-1,0 1 1,0-1 0,1 1-1,0-1 1,-1 0 0,1 1-1,2 3 1,-2-4-655,1 1 0,-1-1 0,1 0 0,0 0 0,0 0 0,0 0 0,4 3-1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2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8432,'0'0'20848,"-4"13"-20482,-2 3-186,2 0 0,-1 0 0,2 1 1,1-1-1,-2 25 0,4 204 1852,2-243-1028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2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24 154 11256,'0'0'13410,"1"-11"-13002,0-1-182,1 0 1,0 0-1,6-19 0,-6 27-113,-1-1-1,1 1 1,0 0-1,0 1 1,0-1-1,0 0 0,1 0 1,-1 1-1,1 0 1,0-1-1,0 1 1,1 0-1,-1 1 1,1-1-1,-1 0 1,7-2-1,-9 4-108,3-1 137,0 0 0,1 0 1,-1 0-1,1 1 0,-1-1 1,1 1-1,9-1 0,-12 2-74,0 1 0,-1-1 0,1 1 0,0-1 0,0 1 0,0 0 0,0-1 0,-1 1 1,1 0-1,0 0 0,-1 1 0,1-1 0,-1 0 0,1 0 0,-1 1 0,0-1 0,1 1 0,-1-1 0,0 1 0,0-1 0,0 1 0,1 3 0,1 1 19,-1-1 0,0 1 0,-1 0 0,1 0 0,-1 0 0,0 0 0,-1 0 0,1 0 0,-1 0 0,0 0 0,-1 0 0,1 1 0,-3 8 0,-2 8 153,-1-1 0,-9 23 0,7-26-209,-1-1 0,0 0 1,-1-1-1,-1 0 0,-1-1 0,0 0 0,-1-1 0,-20 18 0,27-26-30,0 0 0,0 0 0,1 1 0,-8 14 0,42-28 0,-10 1 0,0 1 0,0 1 0,1 1 0,0 0 0,-1 2 0,1 0 0,-1 1 0,1 1 0,0 0 0,21 7 0,25 8 850,-18-13-5635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25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8136,'0'0'11775,"5"13"-11197,0-3-439,0 4 66,1 0 1,-2 0-1,0 0 1,3 23-1,6 192 3653,-7-188-1247,6-60-1156,2-17-949,15-62-1,-3 8-31,19-14 129,-36 83-474,-3 10 14,1-1-1,0 1 0,0 1 0,1-1 0,11-11 1,-18 21-141,0 0 0,0 0 0,0 0 1,-1 0-1,1 1 0,0-1 0,0 0 0,0 1 1,0-1-1,0 0 0,0 1 0,0-1 0,0 1 1,0 0-1,1-1 0,-1 1 0,0 0 1,0 0-1,0-1 0,0 1 0,1 0 0,-1 0 1,0 1-1,0-1 0,0 0 0,2 1 1,-1 0-1,0 0 0,0 0 1,-1 0-1,1 1 0,-1-1 1,1 1-1,-1-1 0,1 1 1,-1-1-1,0 1 0,0 0 1,0 0-1,2 3 0,1 5 2,0 1-1,0 0 0,-1 0 1,2 14-1,1 39-3,-5-40 0,5 29 0,-6-53 0,0 1 0,0-1 0,0 1 0,0-1 0,0 1 0,1-1 0,-1 0 0,0 1 0,0-1 0,0 1 0,0-1 0,0 0 0,0 1 0,1-1 0,-1 0 0,0 1 0,0-1 0,1 0 0,-1 1 0,0-1 0,0 0 0,1 1 0,-1-1 0,0 0 0,1 0 0,-1 0 0,0 1 0,1-1 0,-1 0 0,1 0 0,-1 0 0,0 0 0,1 1 0,0-1 0,11-10 0,8-22 0,-20 31 0,89-139 0,-61 98 0,-26 40 0,1-4 0,1 1 0,0-1 0,0 0 0,1 1 0,0 0 0,7-6 0,-11 10 0,0 1 0,0-1 0,0 1 0,1-1 0,-1 1 0,0-1 0,1 1 0,-1 0 0,0-1 0,1 1 0,-1 0 0,0 0 0,1 0 0,-1 0 0,1 0 0,-1 1 0,0-1 0,1 0 0,-1 1 0,0-1 0,0 0 0,1 1 0,-1 0 0,0-1 0,0 1 0,0 0 0,1-1 0,-1 1 0,0 0 0,0 0 0,0 0 0,0 0 0,-1 0 0,1 0 0,0 0 0,1 3 0,6 7 0,-1 1 0,0-1 0,0 1 0,-2 1 0,1-1 0,-2 1 0,5 17 0,16 95 0,-22-103 0,2 39 0,-5-61-4,1 0 1,-1 1-1,0-1 1,0 0-1,0 0 1,0 0-1,0 0 1,0 0-1,1 0 1,-1 0-1,0 0 0,0 0 1,0 0-1,0 0 1,0 0-1,1 0 1,-1 0-1,0 0 1,0 0-1,0 0 1,0 0-1,0 0 1,1 0-1,-1 0 0,0 0 1,0-1-1,0 1 1,0 0-1,0 0 1,0 0-1,0 0 1,1 0-1,-1 0 1,0 0-1,0 0 0,0-1 1,0 1-1,0 0 1,0 0-1,0 0 1,0 0-1,0 0 1,0 0-1,0-1 1,0 1-1,0 0 0,0 0 1,0 0-1,0 0 1,0 0-1,0-1 1,0 1-1,0 0 1,0 0-1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26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11760,'0'0'9289,"13"3"-8588,193 57 3903,-197-58-4021,-1 1 0,-1 0 1,15 8-1,-9-4 328,-12-7-527,3 0 406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26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11552,'0'0'10573,"13"-5"-9971,5-1-234,1 0-1,0 2 1,1 0-1,23-2 1,-18 4 85,-17 1-150,-1 1 1,1-1-1,-1 1 0,0 0 1,1 1-1,10 2 1,-16-2-236,0-1 0,0 1 0,-1 0-1,1 0 1,0 0 0,0 0 0,-1 0 0,1 1 0,-1-1 0,1 0 0,-1 1 0,0-1 0,1 1 0,-1-1 0,0 1 0,0 0 0,0-1 0,0 1 0,-1 0 0,1 0 0,0 0 0,-1 0 0,1 0 0,-1 0 0,1 0 0,-1 0 0,0 0 0,0 0-1,0 2 1,0 5 110,-1 0 1,1 0-1,-2 0 0,1 0 0,-1 0 0,0-1 0,-6 15 0,-4 3 610,-17 28 0,19-36-230,5-10-544,5-7-13,-1 0 0,0 0 0,0 0 0,1 1-1,-1-1 1,0 0 0,1 0 0,0 1 0,-1-1 0,1 1 0,-1 1 0,2-2-2,-1 0 1,0 0 0,1 0 0,-1 0 0,1 0-1,-1-1 1,1 1 0,0 0 0,-1 0 0,1-1-1,0 1 1,-1 0 0,1-1 0,0 1 0,0-1-1,0 1 1,0-1 0,-1 0 0,1 1 0,0-1-1,0 0 1,1 1 0,20 7 0,0-2 0,27 5 0,31 10 0,-72-18 0,0 0 0,0 0 0,-1 1 0,1 0 0,-1 1 0,0-1 0,9 10 0,-13-12 0,-1 0 0,0 0 0,0 0 0,0 1 0,0-1 0,0 1 0,-1 0 0,1-1 0,-1 1 0,1 0 0,-1 0 0,0 0 0,0 0 0,-1 0 0,1 0 0,-1 0 0,1 0 0,-1 0 0,0 0 0,0 0 0,0 0 0,0 0 0,-1 1 0,0-1 0,-1 5 0,-1-1 0,0-1 0,0 1 0,-1 0 0,1-1 0,-2 0 0,1 0 0,-1 0 0,0-1 0,-8 8 0,0-1 0,-1-1 0,0 0 0,-1-1 0,-20 10 0,27-16 0,-1 0 0,0 0 0,0-1 0,-1 0 0,1 0 0,0-1 0,-1-1 0,1 1 0,-16-1 0,22-2 85,0 1 0,0 0 0,0-1 0,0 0 0,0 0 0,0 0 0,0 0 0,0 0 0,-3-3 0,-11-7-4870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0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8240,'0'0'13753,"-11"10"-13221,-35 37-8,43-43-433,0 0 0,0 0 0,0 0 1,1 1-1,0-1 0,0 1 0,0-1 1,0 1-1,1 0 0,-1-1 0,1 1 1,1 0-1,-2 9 0,0 5 236,-8 43 628,2 1 1,3-1 0,2 1-1,11 106 1,4-46 85,20 115 1246,-16-164-2287,-14-79 0,0 1 0,1-1 0,-1 0 0,-1 0 0,2-5 0,-3 9 0,17-47 653,-11 29-5325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14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248 197 10344,'0'0'12251,"-11"4"-11776,0-1-256,1 1-1,-1 0 1,1 0-1,0 2 1,1-1-1,-1 1 1,1 0-1,0 1 1,0 0 0,1 0-1,0 1 1,-10 13-1,3 2 152,2 1-1,0 1 0,1 0 0,2 1 1,0 0-1,2 0 0,1 1 1,1 0-1,1 0 0,2 0 1,1 1-1,2 52 0,0-73-303,1 0-1,0 0 1,0 0 0,1 0-1,0-1 1,0 1-1,1-1 1,-1 1-1,2-1 1,-1 0-1,0 0 1,1 0 0,0-1-1,1 1 1,-1-1-1,10 8 1,-8-9-8,0 0 0,0 0 1,1 0-1,-1-1 0,1 0 0,-1-1 1,1 1-1,0-1 0,0 0 0,0-1 1,0 0-1,1 0 0,-1-1 0,0 0 1,14-1-1,-6-1-58,0 0 0,0-1 0,0-1 0,0 0 0,-1-1 0,0-1 0,0 0 0,18-12 0,-14 7 0,-1-2 0,0 0 0,0-1 0,-2 0 0,22-26 0,-18 16 0,-1-1 0,-1 0 0,-2-1 0,0-1 0,-2 0 0,-1-1 0,-1 0 0,11-50 0,-18 57 0,0-1 0,-2 0 0,0 0 0,-1 1 0,-5-42 0,2 48 0,0 0 0,-2 1 0,0-1 0,0 1 0,-1 0 0,-1 0 0,0 1 0,-1-1 0,-13-17 0,17 26 0,0 1 0,-1 0 0,1 0 0,-1 1 0,0-1 0,-1 1 0,1 0 0,0 0 0,-1 0 0,1 1 0,-1 0 0,0-1 0,-7-1 0,4 2 0,0 1 0,0-1 0,-1 2 0,1-1 0,0 1 0,-1 0 0,-14 2 0,2 3 0,0 0 0,1 1 0,-1 1 0,1 0 0,-32 19 0,37-18 0,-36 21 0,47-27 0,1 0 0,-1 1 0,1-1 0,0 1 0,0 0 0,0 0 0,1 0 0,-1 1 0,1-1 0,-4 8 0,5-11 0,1 0 0,0 0 0,0 1 0,0-1 0,0 0 0,0 1 0,0-1 0,0 0 0,0 1 0,0-1 0,0 0 0,0 1 0,0-1 0,0 0 0,0 0 0,0 1 0,0-1 0,0 0 0,1 1 0,-1-1 0,0 0 0,0 0 0,0 1 0,0-1 0,1 0 0,-1 0 0,0 1 0,0-1 0,1 0 0,-1 0 0,0 0 0,0 1 0,1-1 0,-1 0 0,0 0 0,0 0 0,1 0 0,-1 1 0,12 1 0,-10-2 0,11 3-3964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30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47 9344,'0'0'11953,"-11"-6"-11531,-35-17 2,38 20-227,0 0 0,0 0 0,0 1 0,0 0 0,0 0 0,-1 1 0,1 0 0,0 1 0,-1-1 0,1 2 0,0-1 0,-12 3 0,-9 0 576,23-2-591,0 0 0,0 0 1,1 1-1,-1 0 0,0 0 1,0 0-1,-6 4 0,9-5-80,0 1 0,0 0 0,0 0 0,1 0 0,-1 0 0,0 0 0,1 1 0,-1-1 0,1 1 0,0-1 0,0 1 0,0 0 0,-3 5 0,4-5-14,0-1 0,-1 1 0,1-1 0,-1 1 0,0-1 0,1 0 0,-4 4 0,3-5-31,0 1 0,1-1 1,-1 1-1,1 0 0,0-1 0,0 1 0,-1 0 1,1 0-1,0 0 0,1 0 0,-1 0 0,0 0 0,0 0 1,1 0-1,0 0 0,-1 1 0,1 1 0,0 1-7,0 1 0,1-1 0,0 0-1,0 0 1,0 1 0,1-1 0,0 0-1,0 0 1,0-1 0,1 1 0,-1 0-1,1-1 1,0 1 0,5 4-1,5 6 358,1-2 0,26 21 0,-27-24-233,0 0 0,-1 1 0,19 21 0,-11-6-174,-15-22 0,-1 1 0,0-1 0,0 1 0,-1 0 0,0 0 0,1 1 0,-2-1 0,1 1 0,0-1 0,-1 1 0,0 0 0,-1 0 0,1 0 0,-1 0 0,0 0 0,0 6 0,-2-3 0,1 0 0,-2 0 0,1 0 0,-1 0 0,0-1 0,-1 1 0,-5 11 0,-4 5 0,-17 25 0,-6 13 0,0 7 0,-51 75 0,61-120 0,55-60 860,-14 11-5700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52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10656,'0'0'3929,"2"11"-3324,1-2-455,1 11 224,0 0 0,1 20 0,3 192 2770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30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13560,'0'0'7639,"14"1"-7101,260 1 2738,-79-11 113,-184 8-3149,10 0 982,29 3 1,-45-2-1161,-1 1 0,0 0 0,0 0 0,1 1 0,-1-1 0,0 1 0,0 0 0,-1 0 1,1 0-1,0 1 0,-1-1 0,1 1 0,2 3 0,7 4-3872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31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1 10952,'0'0'9622,"-11"3"-9019,-141 33 2515,144-34-2848,1 0 0,-1 1-1,1 0 1,0 0 0,0 1-1,0 0 1,1 0-1,-12 10 1,15-11-131,-1 0-1,0 1 1,1-1-1,0 1 1,0 0-1,0 0 0,0 0 1,0 0-1,1 0 1,0 1-1,0-1 1,0 1-1,1 0 1,-1-1-1,0 6 1,2-6-56,0 0 0,1-1 0,-1 1 0,1-1 0,0 1 1,0-1-1,0 1 0,0-1 0,1 1 0,-1-1 0,1 0 0,0 0 1,0 0-1,0 0 0,0 0 0,5 4 0,-3-2 33,1-1 0,-1 0 0,1 0 0,0 0 0,1 0 0,-1-1 0,0 0 0,11 4 0,-8-4-61,0-1-1,0 0 1,0-1-1,0 1 1,0-1-1,0-1 1,1 0 0,-1 0-1,0-1 1,0 0-1,0 0 1,0-1-1,0 0 1,0 0-1,0-1 1,0 0 0,-1 0-1,1-1 1,-1 0-1,0 0 1,0 0-1,-1-1 1,1-1-1,6-6 1,26-22 851,-4 3-1901,-14 11-2971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3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10152,'0'0'16989,"14"7"-16458,-3-1-398,-1 0 22,1 0 0,1-1 0,-1 0 0,1 0 0,23 4 0,183 21 3750,-166-23-3763,-29-3-154,40 1 1,-63-5 39,1-1 0,-1 1 0,1 0 0,-1 0-1,1-1 1,-1 1 0,1 0 0,-1 0 0,1-1 0,-1 1 0,1-1 0,-1 1 0,0 0-1,1-1 1,-1 1 0,0-1 0,1 1 0,-1-1 0,0 1 0,1-1 0,-1 1 0,0-1-1,0 1 1,0-1 0,0 1 0,0-1 0,1 0 0,-1 1 0,0-1 0,0 1 0,0-1-1,0 1 1,-1-1 0,1 1 0,0-2 0,-2-19-4565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2:33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13360,'0'0'9647,"10"5"-8911,-3-2-581,2 1 48,-1-1 0,1 0 0,0 0 0,0 0 0,0-1 0,13 1 0,27 1 860,-1-2 0,1-3 0,0-1 0,-1-3-1,1-1 1,49-14 0,-90 18-5008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16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11256,'0'0'11995,"8"-10"-11439,69-86 2018,-77 95-2512,1 0 1,0 0-1,0 0 1,-1 0-1,1 1 1,0-1-1,0 0 1,0 1-1,0-1 1,0 0-1,0 1 1,0-1-1,0 1 1,0 0-1,0-1 1,0 1-1,0 0 1,1 0-1,-1-1 1,0 1-1,0 0 1,0 0-1,0 0 1,1 1-1,-1-1 1,0 0-1,0 0 1,0 0-1,0 1 1,0-1-1,0 1 1,0-1-1,0 1 1,0-1-1,0 1 1,0 0-1,0-1 1,0 1-1,0 0 1,0 0-1,-1-1 1,1 1-1,0 0 1,0 2-1,6 5 379,-1 0 0,-1 0 0,10 18 0,-13-22-342,4 8 52,-2-4 42,0 0 0,0-1-1,1 1 1,9 10 0,-12-16-165,-1 0 0,1-1 0,0 1 0,0 0 0,0-1 0,0 0 0,1 1 0,-1-1 0,0 0 0,1 0 0,-1 0 0,0-1 0,1 1 0,-1 0 0,1-1 0,-1 0 0,1 0 0,-1 1 0,1-1 0,4-1 0,3-1-28,-1 0 0,0 0 0,1-1 0,-1-1 0,0 1 0,0-2 0,-1 1 0,1-1 0,12-9 0,6-8 0,34-34 0,-17 14 0,-34 32 0,-6 6 0,1-1 0,-1 1 0,1 1 0,0-1 0,7-4 0,-10 8 0,0-1 0,-1 0 0,1 1 0,0-1 0,-1 1 0,1 0 0,0-1 0,0 1 0,0 0 0,-1 0 0,1 0 0,0 0 0,0 1 0,-1-1 0,1 0 0,0 1 0,0-1 0,-1 1 0,1 0 0,0-1 0,-1 1 0,1 0 0,1 1 0,14 10-3935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18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181 224 9040,'0'0'11083,"-8"17"-10335,-19 42 438,-23 81-1,25-34 1079,-14 124 1,21-110-420,5 17 1211,79-525-2969,-26 126-87,10-55 0,-45 302 0,-5 15 0,0 0 0,0 0 0,1 0 0,-1 0 0,0 0 0,0-1 0,0 1 0,0 0 0,0 0 0,1 0 0,-1 0 0,0 0 0,0 0 0,0 0 0,0 0 0,1 0 0,-1 0 0,0 0 0,0 0 0,0 0 0,0 0 0,1 0 0,-1 0 0,0 0 0,0 0 0,0 0 0,0 0 0,1 0 0,-1 0 0,0 0 0,0 0 0,0 0 0,0 0 0,1 0 0,-1 1 0,0-1 0,0 0 0,0 0 0,0 0 0,0 0 0,3 4 0,-1-1 0,0 0 0,-1 1 0,1-1 0,0 1 0,0 4 0,90 310 0,0 5 0,-91-321 0,-1-1 0,1 1 0,-1-1 0,1 1 0,0-1 0,-1 1 0,1-1 0,0 1 0,0-1 0,0 0 0,0 1 0,0-1 0,3 2 0,-4-3 0,1 0 0,0 0 0,0 0 0,0 0 0,0-1 0,-1 1 0,1 0 0,0 0 0,0-1 0,0 1 0,-1 0 0,1-1 0,0 1 0,-1 0 0,1-1 0,0 1 0,-1-1 0,1 0 0,0 1 0,-1-1 0,1 1 0,-1-1 0,1 0 0,-1 0 0,0 1 0,1-1 0,-1 0 0,1 0 0,-1 1 0,0-2 0,18-30 0,-1 0 0,20-57 0,13-76 0,-17-5 0,-24 116 0,1 1 0,27-79 0,-37 132 0,0 0 0,0 1 0,0-1 0,0 0 0,0 0 0,0 0 0,0 0 0,0 0 0,0 1 0,0-1 0,1 0 0,-1 0 0,0 0 0,0 0 0,0 0 0,0 0 0,0 0 0,1 0 0,-1 0 0,0 1 0,0-1 0,0 0 0,0 0 0,1 0 0,-1 0 0,0 0 0,0 0 0,0 0 0,0 0 0,1 0 0,-1 0 0,0 0 0,0 0 0,0 0 0,0 0 0,0 0 0,1 0 0,-1-1 0,0 1 0,0 0 0,0 0 0,0 0 0,1 0 0,-1 0 0,0 0 0,0 0 0,0 0 0,0-1 0,0 1 0,0 0 0,0 0 0,1 0 0,-1 0 0,0 0 0,0-1 0,0 1 0,0 0 0,0 0 0,0 0 0,0 0 0,0-1 0,6 21 0,-4-13 0,19 80 0,14 118 0,-26-142 0,57 321 0,-60-354 0,20 115 0,-24-138 0,-1-2 0,-2-7 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1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10848,'0'0'11318,"-1"13"-10651,0-5-581,-6 178 2569,34 293 3897,-21-266-5919,-1-218-633,4-13 0,1-11-4023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19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14464,'0'0'7455,"0"9"-6727,-12 531 5296,9-426-4692,1-45 46,7 78 0,-3-109-362,-3-25-2032,1-12 958,0-1 0,0 0 0,0 0 0,0 0 0,0 0 0,0 0 0,0 0 0,0 0 0,0 0 0,0 0 0,0 1 0,0-1 0,0 0-1,0 0 1,0 0 0,-1 0 0,1 0 0,0 0 0,0 0 0,0 0 0,0 0 0,0 0 0,0 0 0,0 0 0,0 0 0,0 0 0,-1 0 0,1 0 0,0 0 0,0 0 0,0 0 0,0 0 0,0 0 0,0 0 0,0 0 0,0 0 0,-1 0 0,1 0 0,0 0 0,0 0-1,0 0 1,0 0 0,0 0 0,0 0 0,0 0 0,0 0 0,0 0 0,0 0 0,-1 0 0,1 0 0,0-1 0,0 1 0,0 0 0,0 0 0,0 0 0,0 0 0,0 0 0,0 0 0,0 0 0,0 0 0,0 0 0,0-1 0,0 1 0,0 0 0,0 0 0,0 0 0,0 0-1,0 0 1,0 0 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20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12864,'0'0'8895,"14"-1"-8091,250-26 5809,-256 26-6241,0 1 416,0-2 1,0 1-1,14-5 1,7-1-1235,-23 6-3087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21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13360,'0'0'14243,"-5"10"-13560,-16 27-1,16-27 725,25-11 977,48-7-2384,28-2 0,-62 8 0,-22 0 0,-1 1 0,1 1 0,0 0 0,22 3 0,13 0 0,-37-4 0,-9 2 0,-1-1 0,1 0 0,-1 0 0,1 0 0,-1 0 0,0 0 0,1 0 0,-1 1 0,0-1 0,1 0 0,-1 0 0,0 0 0,1 1 0,-1-1 0,0 0 0,1 1 0,-1-1 0,0 0 0,1 1 0,-1-1 0,0 0 0,0 1 0,0-1 0,0 0 0,1 1 0,-1-1 0,0 1 0,0-1 0,0 1 0,0-1 0,0 0 0,0 1 0,0 0 0,0 11 0,-2-2 0,0 0 0,-1-1 0,-1 1 0,1-1 0,-1 0 0,-1 0 0,-7 13 0,-48 58 0,21-28 0,-87 135 0,122-176 0,2 2 0,-1-6 0,1 4 0,2-11 0,1 0 0,-1 1 0,0-1 0,0 0 0,1 0 0,-1 1 0,0-1 0,1 0 0,-1 0 0,0 0 0,1 0 0,-1 1 0,0-1 0,1 0 0,-1 0 0,1 0 0,-1 0 0,0 0 0,1 0 0,-1 0 0,1 0 0,-1 0 0,0 0 0,1 0 0,-1 0 0,0 0 0,1 0 0,-1-1 0,0 1 0,1 0 0,-1 0 0,1-1 0,115-18 0,-3 1 0,-89 13 0,0 1 0,0 1 0,27 1 0,-2 8 0,-49-6 0,0 0 0,0 0 0,0 0 0,0 0 0,0 0 0,1 0 0,-1 0 0,0 0 0,0 0 0,0 0 0,0 0 0,1 0 0,-1 0 0,0 0 0,0 0 0,0-1 0,0 1 0,0 0 0,0 0 0,1 0 0,-1 0 0,0 0 0,0 0 0,0 0 0,0 0 0,0 0 0,0-1 0,0 1 0,0 0 0,0 0 0,1 0 0,-1 0 0,0 0 0,0 0 0,0-1 0,0 1 0,0 0 0,0 0 0,0 0 0,0 0 0,0 0 0,0-1 0,0 1 0,0 0 0,0 0 0,0 0 0,0 0 0,0-1 0,0 0 0,10-49 844,-4 23-5652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53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6728,'0'0'12914,"12"1"-12494,8 0-163,0-1 1,1-1-1,-1-1 0,0-1 1,30-7-1,-14 1 587,75-8 1,-62 11-221,-24 4-17,45 3-1,-27 0-363,-36-2 28,-1 0-4731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22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12864,'0'0'10103,"7"10"-9317,19 29 20,-24-37-687,-1 0 0,1 0 0,1 0 0,-1 0 0,0 0-1,0-1 1,1 1 0,-1-1 0,0 1 0,1-1 0,0 0 0,-1 0 0,1 0-1,0-1 1,-1 1 0,1-1 0,0 1 0,4-1 0,4 1 254,11 4 58,0-1 0,0-2 1,1 0-1,-1-1 0,0-1 0,38-6 0,-49 4-272,0 0 1,0-1-1,0-1 1,0 0-1,-1 0 0,0-1 1,0 0-1,0-1 0,-1 0 1,1 0-1,-1-1 1,-1 0-1,1-1 0,-1 0 1,7-10-1,7-15-4119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36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0 202 8640,'0'0'11545,"11"5"-11100,37 11-4,-46-15-405,-1-1 0,1 0-1,-1 0 1,1 1 0,-1-1-1,1 0 1,-1 0 0,1 0-1,-1-1 1,1 1 0,-1 0-1,1-1 1,-1 1-1,1-1 1,-1 1 0,0-1-1,1 1 1,-1-1 0,0 0-1,1 0 1,-1 0 0,0 0-1,0 0 1,0 0 0,0 0-1,0 0 1,0 0 0,0 0-1,0-1 1,0 1 0,0-2-1,3-3 135,21-26 1155,27-50 0,-27 40 113,-23 39-1186,0-1 1,0 0-1,-1 0 0,1 1 0,-1-1 1,0-1-1,1-4 0,-2 8-218,0 1-1,0 0 1,0-1-1,0 1 1,0 0-1,0 0 1,0-1-1,1 1 1,-1 0-1,0 0 1,0 0-1,0-1 1,0 1-1,1 0 1,-1 0-1,0 0 1,0-1-1,0 1 1,1 0-1,-1 0 1,0 0-1,0 0 1,1 0-1,-1 0 1,0-1-1,0 1 1,1 0-1,-1 0 1,0 0-1,1 0 1,-1 0-1,0 0 1,0 0-1,1 0 1,-1 0-1,0 0 1,0 0 0,1 1-1,-1-1 1,0 0-1,1 0 1,-1 0-1,0 0 1,0 0-1,0 0 1,1 1-1,-1-1 1,0 0-1,0 0 1,1 0-1,-1 0 1,0 1-1,0-1 1,0 0-1,0 0 1,0 1-1,1-1 1,-1 0-1,0 0 1,0 1-1,0-1 1,0 1-1,6 15 14,12 30 549,11 49-1,-25-78-463,-1 1-1,-1-1 1,-1 0 0,0 1 0,-1-1-1,-3 29 1,1-37-132,2-4 0,0 0 0,-1 0 0,1 0 0,-1-1 0,-1 1 0,1 0 0,0-1 0,-1 1 0,0-1 0,0 1 0,-1-1 0,1 0 0,-1 0 0,0 0 0,-3 3 0,5-6 0,0 0 0,-1-1 0,1 1 0,0-1 0,-1 1 0,1-1 0,-1 0 0,1 1 0,0-1 0,-1 0 0,1 0 0,-1 0 0,1 0 0,0 0 0,-1 0 0,1-1 0,-1 1 0,1 0 0,-2-1 0,-29-12 0,24 9 0,-5-2 0,0-1 0,1-1 0,0 0 0,-14-13 0,2 3 0,17 10 0,-4 0 0,28 13 0,115 33 0,-116-35 0,0 0 0,-1-2 0,1 0 0,0 0 0,0-2 0,30-4 0,-33 2 0,0 0 0,0-2 0,0 1 0,0-2 0,-1 1 0,1-2 0,-2 0 0,1 0 0,-1-1 0,0 0 0,0-1 0,-1 0 0,-1-1 0,15-17 0,34-54 0,-49 139 0,-5 20 0,-4 0 0,-3 0 0,-4 0 0,-19 89 0,20-136 0,3-12 0,-1 0 0,0 0 0,-2-1 0,-7 20 0,9-19 0,3-18 0,1 1 0,0 0 0,0 0 0,-1-1 0,1 1 0,0 0 0,-1 0 0,0-1 0,1 1 0,-3 2 0,1-26 0,10-55 0,27-113 0,-24 135 0,16-101 0,18-77 0,-44 229 0,0 0 0,1-1 0,0 1 0,0 0 0,0 0 0,0 0 0,1 0 0,0 1 0,-1-1 0,1 1 0,1 0 0,-1-1 0,0 1 0,1 1 0,-1-1 0,1 0 0,0 1 0,0 0 0,0 0 0,0 0 0,0 0 0,1 1 0,-1 0 0,0 0 0,1 0 0,-1 0 0,1 0 0,-1 1 0,1 0 0,-1 0 0,1 0 0,-1 1 0,1 0 0,-1-1 0,1 2 0,-1-1 0,0 0 0,1 1 0,-1 0 0,0 0 0,0 0 0,0 0 0,-1 1 0,1-1 0,0 1 0,3 4 0,-5-5 0,5 6 0,1 0 0,-1 1 0,0-1 0,-1 2 0,8 13 0,-13-20 0,0-1 0,0 1 0,0 0 0,0 0 0,-1 1 0,1-1 0,-1 0 0,0 0 0,1 0 0,-2 0 0,1 0 0,0 0 0,-1 0 0,1 1 0,-1-1 0,0 0 0,0 0 0,0-1 0,0 1 0,-1 0 0,1 0 0,-1 0 0,1-1 0,-4 4 0,-1 2 0,-1 1 0,-1-1 0,0-1 0,0 1 0,0-1 0,-1-1 0,0 0 0,0 0 0,-1 0 0,1-1 0,-14 5 0,7-10 0,50-14 0,0 8 0,39-2 0,27-5 0,-88 10 0,0 0 0,0 0 0,0-2 0,0 1 0,-1-1 0,12-8 0,-4 2 0,-1-2 0,0 0 0,0-2 0,-2 0 0,0 0 0,15-20 0,-25 28 0,0 0 0,1-1 0,-1 2 0,1-1 0,14-9 0,-18 14 0,-1 1 0,0 0 0,1-1 0,-1 1 0,1 0 0,0 1 0,-1-1 0,1 0 0,0 1 0,-1-1 0,1 1 0,0 0 0,0 0 0,-1 0 0,1 0 0,0 1 0,-1-1 0,1 1 0,0 0 0,-1-1 0,1 1 0,-1 0 0,1 1 0,4 1 0,0 2 0,0-1 0,0 1 0,0 0 0,0 0 0,-1 1 0,0 0 0,0 0 0,7 10 0,-13-15 0,0-1 0,0 0 0,0 0 0,0 0 0,-1 0 0,1 0 0,0 1 0,0-1 0,0 0 0,0 0 0,0 0 0,0 0 0,-1 0 0,1 0 0,0 0 0,0 0 0,0 0 0,0 0 0,0 0 0,-1 0 0,1 0 0,0 1 0,0-1 0,0 0 0,0 0 0,-1 0 0,1-1 0,0 1 0,0 0 0,0 0 0,0 0 0,-1 0 0,1 0 0,0 0 0,0 0 0,0 0 0,0 0 0,-1 0 0,1 0 0,0 0 0,0 0 0,0-1 0,0 1 0,0 0 0,0 0 0,0 0 0,-1-1 0,-8-2 0,1 0 0,0 0 0,-1 0 0,1 1 0,-1 0 0,0 0 0,1 1 0,-1 1 0,0-1 0,0 1 0,0 1 0,-17 2 0,22-2 0,0 0 0,0 0 0,0 1 0,0-1 0,0 1 0,0 0 0,0 0 0,0 0 0,1 1 0,-1-1 0,1 1 0,0 0 0,0 0 0,0 0 0,0 0 0,0 1 0,1-1 0,-1 1 0,1 0 0,0-1 0,0 1 0,1 0 0,-1 0 0,1 0 0,0 0 0,-1 5 0,0 0 0,1-1 0,1 1 0,-1 0 0,1-1 0,1 1 0,0 0 0,0 0 0,0-1 0,1 1 0,5 11 0,-5-14 0,0 0 0,1-1 0,0 1 0,1 0 0,-1-1 0,1 0 0,0 0 0,0 0 0,1 0 0,-1 0 0,1-1 0,0 0 0,0 0 0,8 4 0,-11-7 0,0 0 0,-1 0 0,1-1 0,0 1 0,-1-1 0,1 1 0,0-1 0,0 0 0,-1 0 0,1 0 0,0 0 0,0 0 0,-1 0 0,1 0 0,0-1 0,0 1 0,-1 0 0,1-1 0,0 0 0,-1 1 0,1-1 0,0 0 0,-1 0 0,1 0 0,-1 0 0,0 0 0,1 0 0,-1 0 0,0-1 0,1 1 0,-1 0 0,0-1 0,0 1 0,0-1 0,1-1 0,3-7 0,1 0 0,-1 0 0,-1 0 0,4-13 0,-6 19 0,2-12 0,0 0 0,-1 0 0,-1 0 0,-1-1 0,0 1 0,-2-18 0,1 18 0,43 70 0,-38-47 0,0 0 0,0 0 0,1 0 0,0-1 0,1 0 0,-1 0 0,1 0 0,13 7 0,-17-11 0,1-1 0,0 1 0,-1-1 0,1 0 0,0 0 0,0 0 0,0-1 0,0 1 0,-1-1 0,1 0 0,0 0 0,0 0 0,0 0 0,0-1 0,0 0 0,0 0 0,0 0 0,-1 0 0,1 0 0,0-1 0,4-3 0,17-9 0,24-19 0,-36 23 0,1 0 0,0 1 0,1 0 0,0 1 0,0 1 0,28-9 0,-37 14 0,0 1 0,0 0 0,0 1 0,0 0 0,0 0 0,0 0 0,0 0 0,0 1 0,0 0 0,0 0 0,-1 1 0,9 3 0,-5-4 0,6 2 0,-13-1 0,-10-2 0,-17-2 0,-10 0 0,18 5 0,-1 0 0,1 0 0,0 2 0,0 0 0,-17 9 0,31-13 0,1 0 0,0 0 0,0 1 0,0-1 0,-1 1 0,2 0 0,-1 0 0,0 0 0,0 0 0,1 0 0,-1 0 0,1 0 0,-1 0 0,1 1 0,0-1 0,0 0 0,0 1 0,0-1 0,1 1 0,-1-1 0,1 1 0,-1-1 0,1 1 0,0 0 0,0-1 0,0 5 0,1-2 0,0 1 0,0-1 0,0 0 0,1 1 0,-1-1 0,1 0 0,1 0 0,-1 0 0,1 0 0,0 0 0,4 5 0,0-2 0,0-1 0,0 0 0,1 0 0,-1-1 0,2 1 0,-1-2 0,1 1 0,0-1 0,0-1 0,0 0 0,1 0 0,-1 0 0,1-2 0,0 1 0,13 1 0,-11-2 0,1-1 0,-1-1 0,1 0 0,-1-1 0,1 0 0,-1 0 0,1-2 0,-1 1 0,0-2 0,0 0 0,21-9 0,-5-1 0,0-2 0,37-26 0,-55 34 0,0-1 0,0 0 0,-1 0 0,0-1 0,-1 0 0,1-1 0,-2 0 0,10-17 0,-17 27 0,1 0 0,-1 0 0,1 0 0,-1 0 0,1 0 0,-1 0 0,1 0 0,-1 0 0,0 0 0,1 0 0,-1 0 0,0 0 0,0 0 0,0 0 0,0 0 0,0 0 0,0 0 0,0-1 0,0 1 0,-1 0 0,1 0 0,0 0 0,-1 0 0,1 0 0,0 0 0,-1 0 0,0 0 0,1 0 0,-1 0 0,1 1 0,-1-1 0,0 0 0,0 0 0,1 0 0,-1 1 0,0-1 0,0 0 0,-1 0 0,0 0 0,0 1 0,0-1 0,1 1 0,-1 0 0,0-1 0,0 1 0,0 0 0,1 0 0,-1 0 0,0 0 0,0 1 0,0-1 0,1 0 0,-1 1 0,0-1 0,1 1 0,-1 0 0,0 0 0,1-1 0,-1 1 0,1 0 0,-4 2 0,3 0 0,-1-1 0,0 0 0,1 1 0,0-1 0,-1 1 0,1-1 0,0 1 0,0 0 0,1 0 0,-1 0 0,1 0 0,-1 1 0,1-1 0,0 0 0,0 1 0,0-1 0,1 0 0,-1 1 0,1-1 0,0 1 0,0-1 0,0 1 0,0-1 0,1 1 0,-1-1 0,1 0 0,0 1 0,0-1 0,0 0 0,1 1 0,-1-1 0,1 0 0,-1 0 0,1 0 0,0 0 0,4 4 0,11 8 0,0-1 0,1 0 0,0-1 0,1-1 0,0-1 0,1-1 0,23 9 0,-31-15 0,1 0 0,1-2 0,-1 1 0,0-2 0,0 1 0,1-2 0,-1 0 0,16-2 0,9 1 0,-27-1 850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37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101 210 9440,'0'0'8125,"12"-7"-7792,33-22 7,-33 22 182,0 1 1,21-9-1,-26 13-278,-1 0 0,0-1 0,0 0 1,0 0-1,-1-1 0,9-6 0,-10 7-71,0 0-1,-1-1 1,1 1-1,-1-1 1,0 0-1,0 0 1,0 0-1,2-5 1,-4 7-117,0 0-1,-1 0 1,1 0 0,-1 1 0,0-1 0,1 0-1,-1 0 1,0 0 0,0 0 0,0 0 0,-1 0 0,1 0-1,0 0 1,-1 0 0,1 0 0,-1 1 0,0-1-1,1 0 1,-1 0 0,0 1 0,0-1 0,0 0 0,0 1-1,-1-1 1,0-1 0,-2 0 11,1 0 1,-1 0-1,0 0 1,0 0-1,0 1 0,0 0 1,0-1-1,-1 2 0,1-1 1,-1 0-1,1 1 1,-1 0-1,0 0 0,1 0 1,-1 1-1,0-1 1,-7 2-1,2-1 40,-1 0-1,1 1 1,0 1 0,-1-1-1,1 2 1,0 0 0,-11 4 0,13-2-26,-1 0 1,1 1-1,0 0 1,1 0-1,0 1 1,0 0 0,0 1-1,1-1 1,0 1-1,0 0 1,1 1 0,0-1-1,0 1 1,1 0-1,-5 16 1,9-24-87,-1 0 0,1 0 0,-1 0 0,1 1 0,0-1 0,0 0 0,0 0 0,0 0 0,0 0 0,0 1 0,0-1 0,0 0 1,0 0-1,0 0 0,1 1 0,-1-1 0,1 0 0,-1 0 0,1 0 0,-1 0 0,1 1 0,9 4-3658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46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343 735 8840,'0'0'12602,"-11"-4"-12185,-34-11-14,39 14-291,1 0-1,0 0 1,-1 1 0,1 0-1,0 0 1,-1 0-1,1 1 1,0 0 0,-1 0-1,1 0 1,0 0 0,0 1-1,0 0 1,-5 3 0,-1-1 118,-7 2 169,1 2 1,0 0-1,-20 12 0,29-14-250,0 0-1,-1 0 1,2 1 0,-1 0 0,1 1-1,0 0 1,-8 12 0,11-13-30,0-1 1,0 1-1,0 0 0,1 0 1,0 1-1,0-1 1,1 1-1,0-1 0,1 1 1,-1 0-1,1 0 1,1-1-1,-1 1 0,1 0 1,1 0-1,0 0 1,2 10-1,-2-14-50,1 1-1,-1-1 1,1 0 0,1 0-1,-1 0 1,0 0-1,1 0 1,0-1 0,0 1-1,0-1 1,0 0-1,0 1 1,1-1 0,0-1-1,-1 1 1,1-1 0,0 1-1,0-1 1,0 0-1,1-1 1,-1 1 0,0-1-1,1 1 1,-1-1-1,8 0 1,6 1 187,0 0 0,0-2 1,1 0-1,-1-1 0,18-4 0,-30 5-244,19-4 60,0 0 1,25-8 0,-41 9-63,-1 0 1,1-1-1,-1 0 1,1 0-1,-1-1 1,-1 0-1,1 0 1,-1-1-1,8-8 1,-4 3-11,5-4 0,0-1 0,-2 0 0,0-1 0,17-27 0,-19 24 0,-10 17 0,1-1 0,-1 1 0,0-1 0,0 0 0,0 0 0,-1 0 0,1 0 0,1-8 0,-3 8 0,1-1 0,-6 11 0,1-2 0,1 1 0,0-1 0,1 1 0,-1 0 0,1 0 0,0 0 0,0 1 0,1-1 0,0 0 0,0 1 0,0-1 0,0 1 0,1-1 0,0 1 0,0-1 0,0 1 0,1-1 0,0 1 0,0-1 0,0 0 0,1 1 0,0-1 0,0 0 0,0 0 0,0 0 0,1 0 0,0 0 0,0-1 0,0 1 0,1-1 0,-1 0 0,1 0 0,0 0 0,0-1 0,1 1 0,-1-1 0,1 0 0,-1 0 0,1 0 0,0-1 0,0 0 0,0 0 0,1 0 0,-1-1 0,0 1 0,1-1 0,-1 0 0,1-1 0,-1 1 0,1-1 0,7-1 0,-2 0 0,0 0 0,0 0 0,0-1 0,13-5 0,-19 6 0,0-2 0,0 1 0,0-1 0,-1 1 0,1-1 0,-1 0 0,0-1 0,0 1 0,0-1 0,6-8 0,-8 11 0,0-1 0,-1-1 0,1 1 0,-1 0 0,1 0 0,-1 0 0,0-1 0,0 1 0,0-1 0,0 1 0,0-1 0,-1 1 0,1-1 0,-1 0 0,0 1 0,0-1 0,0 0 0,0 1 0,0-1 0,0 1 0,-1-1 0,1 0 0,-1 1 0,0-1 0,-1-3 0,0 1 0,1 1 0,-1-1 0,0 1 0,0 0 0,0-1 0,-1 1 0,1 1 0,-1-1 0,0 0 0,0 0 0,-1 1 0,1 0 0,-1 0 0,0 0 0,1 0 0,-1 0 0,0 1 0,-1 0 0,1 0 0,0 0 0,-1 0 0,1 1 0,-1-1 0,1 1 0,-1 0 0,0 1 0,1-1 0,-1 1 0,0 0 0,0 0 0,1 0 0,-10 2 0,-6 3 0,-38 13 0,57-18 0,0 1 0,0 0 0,0 0 0,0-1 0,0 1 0,0 0 0,0 0 0,0 0 0,0 0 0,0 0 0,-1 3 0,2 2 0,8-7 0,95-52 0,-78 38 0,1 2 0,0 0 0,1 2 0,1 0 0,37-8 0,-58 18 0,0-1 0,0 2 0,0-1 0,0 1 0,0 0 0,1 0 0,-1 1 0,9 2 0,-13-2 0,0 0 0,1 0 0,-1 1 0,0-1 0,0 1 0,0 0 0,-1 0 0,1 0 0,0 0 0,-1 0 0,1 1 0,-1-1 0,0 1 0,0 0 0,0-1 0,0 1 0,0 0 0,2 6 0,4 11 0,0 0 0,-2 0 0,0 0 0,-2 1 0,0-1 0,-1 1 0,0 40 0,-3-61 0,0 0 0,0 0 0,0 1 0,0-1 0,0 0 0,0 0 0,0 0 0,0 1 0,0-1 0,0 0 0,0 0 0,0 0 0,0 1 0,0-1 0,0 0 0,0 0 0,0 0 0,0 0 0,0 1 0,1-1 0,-1 0 0,0 0 0,0 0 0,0 0 0,0 1 0,0-1 0,1 0 0,-1 0 0,0 0 0,0 0 0,0 0 0,0 0 0,1 0 0,-1 0 0,0 1 0,0-1 0,0 0 0,0 0 0,1 0 0,-1 0 0,0 0 0,0 0 0,0 0 0,1 0 0,-1 0 0,0 0 0,0 0 0,0 0 0,1 0 0,-1-1 0,0 1 0,0 0 0,0 0 0,0 0 0,1 0 0,-1 0 0,0 0 0,0 0 0,0 0 0,0-1 0,1 1 0,-1 0 0,0 0 0,0 0 0,0 0 0,0 0 0,0-1 0,0 1 0,1 0 0,12-14 0,-10 11 0,54-65 0,-34 40 0,-22 26 0,0 1 0,0 0 0,0-1 0,0 1 0,1 0 0,-1 0 0,0 0 0,1 0 0,-1 0 0,0 0 0,1 0 0,-1 0 0,1 1 0,-1-1 0,1 1 0,0-1 0,-1 1 0,1-1 0,0 1 0,-1 0 0,1 0 0,0 0 0,-1 0 0,4 0 0,-3 1 0,0 0 0,0 0 0,0 0 0,0 0 0,0 0 0,0 0 0,0 1 0,0-1 0,-1 1 0,1-1 0,-1 1 0,1 0 0,-1 0 0,0-1 0,1 1 0,-1 0 0,1 3 0,8 25 0,-9-26 0,0 0 0,0 0 0,0 0 0,1 0 0,0 0 0,-1 0 0,1 0 0,1 0 0,-1-1 0,0 1 0,6 5 0,-7-9 0,-1 0 0,1 0 0,0 0 0,-1 0 0,1 0 0,-1 0 0,1 0 0,0 0 0,-1-1 0,1 1 0,-1 0 0,1 0 0,-1-1 0,1 1 0,-1 0 0,1-1 0,-1 1 0,1-1 0,-1 1 0,0 0 0,1-1 0,-1 1 0,1-2 0,10-12 0,-10 13 0,27-47 0,-23 37 0,1 0 0,0 1 0,0 0 0,11-12 0,-6 9 0,-9 11 0,-1 0 0,0 0 0,1 0 0,0 0 0,0 0 0,-1 0 0,1 0 0,0 1 0,0-1 0,1 1 0,-1-1 0,0 1 0,0 0 0,1 0 0,-1 0 0,1 0 0,-1 0 0,1 1 0,-1-1 0,1 1 0,-1 0 0,1-1 0,-1 1 0,1 0 0,5 1 0,-5 1 0,1 0 0,0 0 0,-1 1 0,1-1 0,-1 1 0,0 0 0,0-1 0,0 2 0,0-1 0,0 0 0,2 4 0,4 4 0,-6-7 0,13 13 0,0-1 0,23 18 0,-35-31 0,0 1 0,1-1 0,-1 0 0,1 0 0,0-1 0,0 0 0,0 0 0,0 0 0,1 0 0,-1-1 0,0 0 0,1 0 0,-1 0 0,1-1 0,6 1 0,-9-2 0,0 0 0,-1 0 0,1 0 0,0 0 0,-1 0 0,1 0 0,-1-1 0,1 1 0,-1-1 0,0 1 0,1-1 0,-1 0 0,0 0 0,0 0 0,-1 0 0,3-3 0,26-44 0,-16 24 0,4-7 0,-15 26 0,0 0 0,0 1 0,0-1 0,1 1 0,-1-1 0,1 1 0,0 0 0,1 1 0,7-7 0,-11 10 0,0 1 0,0-1 0,0 0 0,0 1 0,0-1 0,0 1 0,0-1 0,0 1 0,0 0 0,1-1 0,-1 1 0,0 0 0,0 0 0,0 0 0,1 0 0,-1 0 0,0 0 0,0 0 0,0 0 0,1 1 0,-1-1 0,0 0 0,0 1 0,0-1 0,0 1 0,0-1 0,0 1 0,0 0 0,0-1 0,0 1 0,0 0 0,0 0 0,2 1 0,1 8 0,1 1 0,-1-1 0,-1 1 0,0 0 0,3 19 0,-3-2 0,-2 32 0,-1-60 0,0 0 0,0 0 0,0 0 0,0 0 0,0 1 0,0-1 0,0 0 0,0 0 0,0 0 0,0 0 0,0 0 0,0 0 0,0 0 0,0 0 0,0 0 0,0 0 0,0 0 0,0 1 0,0-1 0,0 0 0,0 0 0,0 0 0,0 0 0,0 0 0,0 0 0,1 0 0,-1 0 0,0 0 0,0 0 0,0 0 0,0 0 0,0 0 0,0 0 0,0 0 0,0 0 0,0 0 0,0 0 0,0 0 0,0 0 0,0 1 0,1-1 0,-1 0 0,0 0 0,0 0 0,0 0 0,0 0 0,0 0 0,0 0 0,0-1 0,0 1 0,0 0 0,0 0 0,0 0 0,1 0 0,-1 0 0,0 0 0,0 0 0,0 0 0,0 0 0,0 0 0,7-6 0,5-9 0,2-10 0,-3 5 0,18-24 0,-26 39 0,1 1 0,-1 0 0,1 0 0,-1 1 0,1-1 0,1 1 0,-1-1 0,0 1 0,1 1 0,-1-1 0,8-2 0,-11 4 0,0 1 0,0 0 0,1 0 0,-1 0 0,0 0 0,0 0 0,0 1 0,0-1 0,1 0 0,-1 0 0,0 1 0,0-1 0,0 1 0,0-1 0,0 1 0,0-1 0,0 1 0,0 0 0,0 0 0,0-1 0,0 1 0,0 0 0,-1 0 0,1 0 0,0 0 0,0 0 0,-1 0 0,1 0 0,-1 0 0,1 0 0,-1 0 0,1 2 0,12 35 0,1 55 0,-14-92 0,0-1 0,0 0 0,0 1 0,0-1 0,0 1 0,0-1 0,0 0 0,0 1 0,0-1 0,0 0 0,0 1 0,0-1 0,0 0 0,0 1 0,0-1 0,0 1 0,1-1 0,-1 0 0,0 1 0,0-1 0,0 0 0,0 0 0,1 1 0,-1-1 0,0 0 0,0 1 0,1-1 0,-1 0 0,0 0 0,1 0 0,-1 1 0,0-1 0,1 0 0,-1 0 0,0 0 0,1 0 0,10-13 0,2-11 0,-3 8 0,0-1 0,0 2 0,25-29 0,-34 42 0,1 1 0,-1 0 0,0 0 0,0-1 0,1 1 0,-1 0 0,0 0 0,1 0 0,0 1 0,-1-1 0,3-1 0,-3 2 0,0 0 0,0 1 0,0-1 0,0 0 0,0 1 0,0-1 0,0 1 0,0-1 0,0 1 0,0-1 0,0 1 0,0 0 0,-1-1 0,1 1 0,0 0 0,-1 0 0,1 0 0,0-1 0,-1 1 0,1 0 0,-1 0 0,1 0 0,0 2 0,10 19 0,0 0 0,11 35 0,-13-30 0,20 37 0,-23-53 0,-4-7 0,0 0 0,0 0 0,0 0 0,0 0 0,1-1 0,4 6 0,-6-8 0,0-1 0,0 1 0,0-1 0,0 1 0,0-1 0,0 1 0,-1-1 0,1 0 0,0 1 0,0-1 0,0 0 0,0 0 0,0 0 0,0 0 0,1 0 0,-1 0 0,0 0 0,0 0 0,0 0 0,0 0 0,0-1 0,0 1 0,0 0 0,-1-1 0,1 1 0,0 0 0,0-1 0,0 1 0,0-1 0,0 0 0,0 1 0,-1-1 0,2-1 0,4-2 0,-1 0 0,0 0 0,0 0 0,-1-1 0,0 0 0,1 0 0,-1 0 0,-1 0 0,1-1 0,5-11 0,3-12 0,-5 11 0,0 0 0,-1-1 0,5-21 0,-2-11 0,-8 78 0,0-1 0,5 29 0,-4-45 0,0 0 0,1 0 0,0 0 0,1 0 0,0 0 0,0-1 0,1 0 0,9 14 0,-13-22 0,-1-1 0,1 1 0,0 0 0,0 0 0,0 0 0,-1-1 0,1 1 0,0-1 0,0 1 0,0-1 0,0 1 0,0-1 0,0 1 0,0-1 0,1 0 0,-1 1 0,0-1 0,0 0 0,0 0 0,0 0 0,0 0 0,0 0 0,0 0 0,1 0 0,-1-1 0,0 1 0,0 0 0,0-1 0,0 1 0,0 0 0,0-1 0,0 1 0,0-1 0,0 0 0,0 1 0,1-2 0,2-1 0,-1 1 0,1-1 0,-1 0 0,0-1 0,0 1 0,0-1 0,4-6 0,2-10 0,0 0 0,-1 0 0,-1-1 0,4-24 0,-3 13 0,-5 8 0,-3 38 0,1 0 0,0 0 0,1 0 0,1 0 0,0-1 0,1 1 0,1-1 0,0 0 0,0 0 0,1 0 0,13 19 0,-18-32 0,0 1 0,0 0 0,1-1 0,-1 1 0,0-1 0,0 1 0,0-1 0,1 0 0,-1 1 0,0-1 0,0 0 0,1 0 0,-1 0 0,0 0 0,0 0 0,1 0 0,-1 0 0,0 0 0,1-1 0,-1 1 0,0 0 0,0-1 0,0 1 0,1-1 0,-1 1 0,0-1 0,0 0 0,0 1 0,1-2 0,5-2 0,-1 0 0,0 0 0,10-9 0,-4-1 0,-1 1 0,12-19 0,-16 20 0,2 0 0,0 0 0,0 1 0,14-13 0,-22 24 0,0-1 0,-1 0 0,1 1 0,0-1 0,0 1 0,-1-1 0,1 0 0,0 1 0,0 0 0,0-1 0,0 1 0,-1 0 0,1-1 0,0 1 0,0 0 0,0 0 0,0 0 0,0 0 0,0 0 0,0 0 0,0 0 0,0 0 0,0 0 0,0 0 0,0 0 0,0 1 0,1 0 0,-1 0 0,0 0 0,0 0 0,0 0 0,0 0 0,0 0 0,0 0 0,0 1 0,0-1 0,-1 0 0,1 1 0,-1-1 0,1 0 0,0 3 0,2 8 0,-1 0 0,0 0 0,1 15 0,-3-18 0,0 44 0,-1-41 0,0 0 0,1-1 0,3 22 0,-3-33 0,0 0 0,0 1 0,0-1 0,0 0 0,0 0 0,0 0 0,0 0 0,1 0 0,-1 1 0,0-1 0,0 0 0,0 0 0,0 0 0,0 0 0,0 0 0,0 0 0,0 0 0,0 0 0,1 0 0,-1 1 0,0-1 0,0 0 0,0 0 0,0 0 0,0 0 0,0 0 0,1 0 0,-1 0 0,0 0 0,0 0 0,0 0 0,0 0 0,0 0 0,0 0 0,1 0 0,-1 0 0,0 0 0,0 0 0,0 0 0,0 0 0,0 0 0,1 0 0,-1 0 0,0 0 0,0 0 0,0 0 0,0-1 0,0 1 0,1 0 0,8-8 0,8-11 0,7-19 0,-20 29 0,1 1 0,0 0 0,0 0 0,1 0 0,0 1 0,1 0 0,-1 0 0,11-8 0,-16 15 0,0-1 0,-1 1 0,1-1 0,0 1 0,0-1 0,0 1 0,0 0 0,0 0 0,0-1 0,0 1 0,0 0 0,0 0 0,0 0 0,0 0 0,1 0 0,-1 0 0,0 1 0,0-1 0,0 0 0,0 0 0,0 1 0,0-1 0,-1 0 0,1 1 0,0-1 0,0 1 0,0 0 0,0-1 0,0 1 0,-1 0 0,1-1 0,0 1 0,0 0 0,0 1 0,4 4 0,-1 0 0,0 0 0,7 13 0,-2-2 0,-5-11 0,0-1 0,0 0 0,0 0 0,1 0 0,-1-1 0,1 1 0,11 6 0,-14-10 0,0 0 0,0-1 0,1 1 0,-1-1 0,0 1 0,0-1 0,1 0 0,-1 1 0,0-1 0,0-1 0,1 1 0,-1 0 0,0 0 0,1-1 0,-1 1 0,0-1 0,0 0 0,0 0 0,0 0 0,0 0 0,0 0 0,0 0 0,0 0 0,0-1 0,0 1 0,2-3 0,4-4 0,1 0 0,-1-1 0,0 0 0,-1-1 0,0 1 0,-1-1 0,0-1 0,-1 1 0,6-15 0,9-16 0,-1-9 0,-14 34 0,-4 10 0,-1 18 0,1 1 0,1 0 0,0-1 0,0 0 0,1 1 0,1-1 0,0 0 0,1-1 0,0 1 0,0-1 0,10 14 0,-13-24 0,-1 0 0,0 0 0,0 0 0,1 0 0,-1 0 0,1 0 0,-1-1 0,1 1 0,-1 0 0,1-1 0,-1 0 0,1 1 0,0-1 0,-1 0 0,1 0 0,0 1 0,-1-1 0,1-1 0,0 1 0,-1 0 0,1 0 0,-1-1 0,1 1 0,0 0 0,2-2 0,4-1 0,0 0 0,0 0 0,10-7 0,33-26 0,-36 25 0,-1 0 0,23-11 0,80-44 0,-93 58 0,-34 17 0,0-1 0,-15 9 0,14-10 0,-1 1 0,1 0 0,1 1 0,-12 12 0,18-16 0,-1 1 0,1-1 0,1 1 0,-1 0 0,1 0 0,0 1 0,-4 12 0,6-18 0,1 1 0,-1 0 0,1 0 0,0 0 0,-1 0 0,1 0 0,0 0 0,0 0 0,0 0 0,1 0 0,-1 0 0,0 0 0,1 0 0,-1 0 0,1 0 0,0-1 0,-1 1 0,1 0 0,0 0 0,0-1 0,0 1 0,0 0 0,1-1 0,-1 1 0,0-1 0,1 0 0,-1 1 0,1-1 0,-1 0 0,1 0 0,0 0 0,2 1 0,2 1 0,1 0 0,0 0 0,0-1 0,1 0 0,-1 0 0,0-1 0,1 0 0,-1 0 0,1-1 0,7-1 0,-3 0 0,1 0 0,-1-2 0,0 0 0,1 0 0,14-7 0,8-6 0,-1-1 0,58-41 0,59-31 0,-106 58 0,-40 27 0,-6 3 0,-12 10 0,-27 25 0,-36 37 0,67-61 0,0 0 0,1 1 0,0 0 0,0 0 0,-8 20 0,15-30 0,0 1 0,1-1 0,-1 1 0,1 0 0,-1-1 0,1 1 0,-1 0 0,1-1 0,0 1 0,0 0 0,0 0 0,0-1 0,0 1 0,0 0 0,0 0 0,1-1 0,-1 1 0,1 0 0,1 2 0,-2-3 0,1 0 0,0-1 0,-1 1 0,1-1 0,0 1 0,-1-1 0,1 1 0,0-1 0,0 1 0,0-1 0,0 0 0,-1 1 0,1-1 0,0 0 0,0 0 0,0 0 0,0 0 0,0 0 0,0 0 0,0 0 0,0 0 0,-1 0 0,1 0 0,0 0 0,0-1 0,0 1 0,0 0 0,0 0 0,-1-1 0,1 1 0,0-1 0,0 1 0,0-1 0,-1 1 0,1-1 0,0 0 0,0 0 0,7-5 0,-1-1 0,1 0 0,-1 0 0,-1-1 0,0 0 0,0 0 0,10-17 0,-11 16 0,0 0 0,0 1 0,1 0 0,0 0 0,1 0 0,0 1 0,15-12 0,-21 18 0,0 0 0,0 1 0,0-1 0,0 1 0,0-1 0,0 1 0,0 0 0,0-1 0,0 1 0,1 0 0,-1 0 0,0 0 0,0 0 0,0 0 0,0 0 0,0 0 0,1 0 0,-1 0 0,0 0 0,0 1 0,0-1 0,0 1 0,0-1 0,0 0 0,0 1 0,2 1 0,1 1 0,1 1 0,-1-1 0,0 1 0,6 7 0,6 7 0,-4-9 0,-6-3 0,0-1 0,0 0 0,0 0 0,1-1 0,13 7 0,-17-10 0,-1-1 0,0 1 0,1-1 0,-1 1 0,0-1 0,1 0 0,-1 0 0,1 0 0,-1 0 0,0 0 0,1 0 0,-1-1 0,0 1 0,1-1 0,-1 0 0,0 0 0,0 0 0,1 0 0,-1 0 0,0 0 0,0 0 0,0-1 0,0 1 0,2-3 0,11-11 0,0 0 0,0-1 0,-2-1 0,0 0 0,-1-1 0,0-1 0,-2 0 0,0 0 0,10-30 0,2-16 0,22-109 0,-27 96 0,-4-1 0,7-140 0,-19 215 0,-1 0 0,0-1 0,-1 1 0,1 0 0,-1 0 0,0 0 0,0 0 0,0-1 0,0 1 0,-2-3 0,2 6 0,1 1 0,0 0 0,0 0 0,0 0 0,0 0 0,0 0 0,-1 0 0,1 0 0,0-1 0,0 1 0,0 0 0,0 0 0,0 0 0,-1 0 0,1 0 0,0 0 0,0 0 0,0 0 0,-1 0 0,1 0 0,0 0 0,0 0 0,0 0 0,0 0 0,-1 0 0,1 0 0,0 0 0,0 0 0,0 0 0,0 0 0,-1 0 0,1 1 0,0-1 0,0 0 0,0 0 0,0 0 0,0 0 0,-1 0 0,1 1 0,-7 8 0,-3 12 0,9-20 0,-15 38 0,2 0 0,1 1 0,3 1 0,1 0 0,-6 62 0,8 132 0,9-186 0,3-1 0,19 89 0,-22-128 0,1 0 0,0-1 0,1 0 0,0 0 0,0 0 0,1 0 0,5 7 0,-8-12 0,0-1 0,0 0 0,1 1 0,-1-1 0,1 0 0,-1 0 0,1 0 0,0 0 0,0-1 0,3 2 0,-4-2 0,0-1 0,-1 1 0,1-1 0,0 0 0,0 1 0,0-1 0,-1 0 0,1 0 0,0 0 0,0-1 0,0 1 0,-1 0 0,1-1 0,0 1 0,0-1 0,-1 0 0,1 1 0,0-1 0,1-1 0,13-9 0,0-1 0,-1-1 0,-1 0 0,0-1 0,-1 0 0,-1-1 0,14-21 0,-2 10 0,-11 19 0,-13 7 0,1 1 0,-1-1 0,0 0 0,1 0 0,-1 0 0,0 0 0,0 0 0,1 0 0,-1 1 0,0-1 0,0 0 0,1 0 0,-1 0 0,0 1 0,0-1 0,1 0 0,-1 0 0,0 1 0,0-1 0,0 0 0,0 0 0,1 1 0,-1-1 0,0 0 0,0 1 0,0-1 0,0 0 0,0 1 0,0-1 0,0 0 0,0 0 0,0 1 0,0-1 0,0 0 0,0 1 0,0-1 0,0 1 0,0 22 0,5 41 0,-4-57 0,1 0 0,-1 0 0,1-1 0,0 1 0,1 0 0,-1-1 0,1 1 0,1-1 0,-1 0 0,8 9 0,-10-14 0,1 1 0,0 0 0,0-1 0,0 1 0,1-1 0,-1 0 0,0 1 0,0-1 0,1 0 0,-1 0 0,1-1 0,-1 1 0,1 0 0,-1-1 0,1 0 0,-1 1 0,1-1 0,-1 0 0,1 0 0,0-1 0,-1 1 0,1 0 0,-1-1 0,1 0 0,3-1 0,1 0 0,0-1 0,0 0 0,0-1 0,-1 0 0,1 0 0,-1 0 0,8-7 0,64-71 0,-66 74 0,-8 10 0,-9 20 0,0-2 0,2-2 0,1 0 0,1 29 0,1-42 0,0-1 0,0 0 0,1 1 0,0-1 0,0 0 0,0 1 0,0-1 0,1 0 0,-1 0 0,1 0 0,0 0 0,0 0 0,1 0 0,-1-1 0,1 1 0,6 5 0,-9-8 0,1-1 0,0 1 0,0-1 0,-1 0 0,1 1 0,0-1 0,0 0 0,0 0 0,-1 1 0,1-1 0,0 0 0,0 0 0,0 0 0,0 0 0,0 0 0,-1 0 0,1 0 0,0 0 0,0-1 0,0 1 0,0 0 0,-1 0 0,1-1 0,0 1 0,0 0 0,-1-1 0,1 1 0,0-1 0,0 1 0,-1-1 0,1 1 0,-1-1 0,1 0 0,0 1 0,-1-1 0,1 0 0,-1 1 0,0-1 0,1 0 0,0-1 0,1-1 0,0 0 0,-1 0 0,1 0 0,-1 0 0,1-1 0,-1 1 0,0 0 0,1-7 0,-3 1 0,0 0 0,0 0 0,-1 0 0,0 0 0,0 0 0,-1 0 0,-1 1 0,1-1 0,-1 1 0,-9-13 0,1-2 0,12 22 0,-1-1 0,1 1 0,-1 0 0,1-1 0,0 1 0,-1 0 0,1-1 0,0 1 0,0-1 0,0 1 0,0 0 0,0-1 0,0 1 0,0 0 0,1-1 0,-1 1 0,0-1 0,1 1 0,-1 0 0,1 0 0,-1-1 0,1 1 0,0 0 0,0 0 0,-1 0 0,1-1 0,0 1 0,0 0 0,0 0 0,0 1 0,2-2 0,3-3 0,1 0 0,0 1 0,0 0 0,9-4 0,-3 2 0,-9 4 0,1 0 0,-1 0 0,1 0 0,0 0 0,0 1 0,0 0 0,0 0 0,0 1 0,0-1 0,0 1 0,1 0 0,-1 0 0,0 1 0,0-1 0,9 4 0,-11-3 0,0 0 0,0 0 0,1 1 0,-1-1 0,0 1 0,0 0 0,-1 0 0,1 0 0,0 1 0,-1-1 0,1 0 0,-1 1 0,0 0 0,1 0 0,-1-1 0,-1 1 0,1 1 0,0-1 0,-1 0 0,0 0 0,1 0 0,-1 1 0,1 5 0,-1 4 0,0 0 0,0 0 0,-1 0 0,-1 0 0,0 0 0,0 0 0,-2 0 0,0 0 0,0 0 0,-10 21 0,36-53 0,79-117 0,-100 134 0,0 0 0,0-1 0,0 1 0,0 0 0,0 0 0,1 0 0,-1 1 0,6-4 0,-7 5 0,-1 0 0,1 0 0,0-1 0,0 1 0,0 0 0,0 0 0,-1 0 0,1 0 0,0 0 0,0 0 0,0 0 0,0 0 0,-1 1 0,1-1 0,0 0 0,0 0 0,0 1 0,-1-1 0,1 0 0,0 1 0,0-1 0,-1 1 0,1-1 0,0 1 0,-1-1 0,1 1 0,-1 0 0,1-1 0,0 1 0,-1 0 0,0-1 0,1 1 0,-1 0 0,1 0 0,-1 1 0,18 32 0,14 28 0,-28-56 0,0-1 0,0 1 0,0-1 0,1 1 0,0-1 0,0-1 0,9 8 0,-11-11 0,0 1 0,0 0 0,0-1 0,1 1 0,-1-1 0,1 0 0,-1 0 0,1-1 0,0 1 0,-1-1 0,1 1 0,-1-1 0,1 0 0,0-1 0,-1 1 0,1-1 0,0 1 0,-1-1 0,1 0 0,-1 0 0,0-1 0,1 1 0,-1-1 0,0 0 0,0 1 0,0-1 0,0-1 0,0 1 0,3-4 0,3-2 0,0 0 0,-1-1 0,0 0 0,-1-1 0,0 0 0,0 0 0,8-18 0,2-10 0,-1 2 0,35-57 0,-51 92 0,1 0 0,-1 0 0,0 0 0,1 1 0,-1-1 0,1 0 0,-1 0 0,1 1 0,-1-1 0,1 0 0,0 1 0,-1-1 0,1 1 0,0-1 0,-1 1 0,1-1 0,0 1 0,0-1 0,0 1 0,-1 0 0,1-1 0,0 1 0,0 0 0,0 0 0,0-1 0,0 1 0,-1 0 0,1 0 0,0 0 0,0 0 0,0 0 0,1 1 0,0 0 0,0 0 0,-1 1 0,1 0 0,-1-1 0,1 1 0,-1 0 0,0 0 0,0-1 0,0 1 0,0 0 0,0 0 0,0 0 0,0 4 0,4 8 0,0 0 0,-2 0 0,0 1 0,2 20 0,-4-29 0,-1 0 0,0 0 0,0 0 0,0 0 0,-1 0 0,0 0 0,0 0 0,0 0 0,-1 0 0,0-1 0,0 1 0,-1-1 0,1 1 0,-5 5 0,4-8 0,0 0 0,0 0 0,0-1 0,0 1 0,-1-1 0,1 0 0,-1 0 0,1 0 0,-1 0 0,0-1 0,0 1 0,0-1 0,1 0 0,-1 0 0,0-1 0,0 1 0,-1-1 0,1 0 0,0 0 0,-6 0 0,-8-2 0,-1-1 0,1-1 0,-18-5 0,33 8 0,-16-7 0,12 6 0,18 7 0,3 1 0,0 0 0,1-2 0,0 1 0,0-2 0,0 0 0,0-1 0,0 0 0,21-1 0,-28 0 0,-16-5 850,1 2-5635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46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19591,'0'0'3296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46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14568,'0'0'3727,"16"-2"-3028,234-18 2162,-51 13-147,-112 6 1293,-99-2-4834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47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18895,'0'0'3136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51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1 447 8936,'0'0'12383,"13"-11"-11760,0 0-439,-5 5-80,0 0 0,0-1 0,-1 0-1,-1 0 1,1 0 0,-1-1 0,0 0 0,-1 0 0,6-11 0,86-158 4283,-96 176-4276,-1 0-1,0 0 1,1 0-1,0 0 0,-1 0 1,1 0-1,0-1 0,-1 2 1,1-1-1,0 0 0,0 0 1,0 0-1,0 0 0,0 0 1,0 1-1,2-2 0,-2 3 6,0-1-1,0 0 1,0 1-1,0-1 0,0 1 1,0-1-1,0 1 1,0 0-1,-1-1 0,1 1 1,0 0-1,0 0 1,0-1-1,-1 1 0,1 0 1,0 0-1,0 2 1,7 9-17,0 2 1,0-1 0,-2 1 0,0 0-1,0 0 1,-1 1 0,-1-1-1,3 17 1,-2-9 19,1 0-1,13 32 1,-14-45-119,1 1 0,0-1 0,0 0 0,0 0 0,1-1 0,10 10 0,-13-15 0,1-1 0,-1 1 0,0-1 0,1 0 0,0 0 0,-1 0 0,1-1 0,0 0 0,0 0 0,0 0 0,0 0 0,0-1 0,0 0 0,0 0 0,0 0 0,0 0 0,0-1 0,8-2 0,2-1 0,0 0 0,-1-1 0,0 0 0,26-14 0,-25 10 0,-1 0 0,0 0 0,-1-1 0,1-1 0,-2 0 0,20-23 0,-28 29 0,0 0 0,0 0 0,-1 0 0,1-1 0,-1 0 0,-1 1 0,1-1 0,-1 0 0,0 0 0,0 0 0,-1-1 0,1 1 0,-1 0 0,-1 0 0,1-1 0,-1 1 0,-1-1 0,1 1 0,-1 0 0,-3-13 0,4 18 0,0-1 0,-1 1 0,1-1 0,-1 1 0,0 0 0,1-1 0,-1 1 0,0 0 0,0 0 0,0-1 0,0 1 0,0 0 0,0 0 0,0 0 0,0 0 0,0 0 0,0 0 0,-1 1 0,1-1 0,0 0 0,-1 1 0,1-1 0,0 0 0,-1 1 0,1 0 0,-1-1 0,1 1 0,-1 0 0,1 0 0,-1 0 0,1 0 0,-1 0 0,1 0 0,-1 0 0,1 0 0,-1 1 0,1-1 0,0 1 0,-1-1 0,1 1 0,-1-1 0,0 2 0,-3 0 0,0 0 0,1 1 0,-1 0 0,1 0 0,0 0 0,0 0 0,0 1 0,0 0 0,0-1 0,-5 10 0,5-8 0,1 0 0,0 1 0,0-1 0,1 1 0,0 0 0,0 0 0,0 0 0,1 0 0,0 0 0,-1 8 0,2-11 0,0 1 0,1-1 0,-1 0 0,1 0 0,0 0 0,0 0 0,0 0 0,0 0 0,0 0 0,1 0 0,-1-1 0,1 1 0,0 0 0,0-1 0,0 1 0,0-1 0,0 0 0,0 0 0,1 0 0,-1 0 0,1 0 0,3 2 0,4 1 0,1 0 0,0-1 0,0 0 0,0-1 0,1 0 0,-1-1 0,1 0 0,-1-1 0,1 0 0,18-1 0,-5-3 0,-1 0 0,0-1 0,0-1 0,0-2 0,-1 0 0,0-1 0,40-21 0,5-10 0,70-51 0,-126 81 0,8-4 0,-1-1 0,0-1 0,-1 0 0,-1-2 0,-1 0 0,17-21 0,-29 27 0,-11 10 0,-16 11 0,-2 7 0,0 0 0,1 2 0,1 0 0,-28 32 0,37-35 0,0 1 0,1 1 0,1 0 0,0 0 0,2 1 0,-16 39 0,25-56 0,0 1 0,0 0 0,0 0 0,1-1 0,-1 1 0,1 0 0,0 0 0,-1 0 0,2 0 0,-1 0 0,0 0 0,0-1 0,1 1 0,0 0 0,-1 0 0,1 0 0,0-1 0,0 1 0,1 0 0,1 2 0,-2-3 0,0-1 0,1 0 0,-1 1 0,1-1 0,0 0 0,-1 0 0,1 0 0,0 0 0,-1 0 0,1 0 0,0 0 0,0 0 0,0-1 0,0 1 0,0-1 0,0 0 0,0 1 0,0-1 0,0 0 0,0 0 0,0 0 0,0-1 0,0 1 0,0 0 0,0-1 0,0 1 0,0-1 0,0 0 0,2-1 0,9-3 0,0-2 0,0 0 0,0-1 0,-1 0 0,-1 0 0,1-1 0,-1-1 0,-1 0 0,14-17 0,8-14 0,35-57 0,-49 69 0,-1 9 0,-9 13 0,-8 7 0,0 0 0,0 0 0,0 0 0,0 0 0,0 0 0,0 0 0,0 0 0,0 1 0,0-1 0,0 0 0,0 0 0,0 0 0,0 0 0,0 0 0,0 0 0,0 0 0,0 0 0,0 0 0,0 0 0,0 0 0,0 1 0,0-1 0,0 0 0,0 0 0,0 0 0,0 0 0,0 0 0,0 0 0,0 0 0,0 0 0,0 0 0,0 0 0,0 0 0,0 0 0,0 0 0,1 0 0,-1 0 0,0 0 0,0 1 0,0-1 0,0 0 0,0 0 0,0 0 0,0 0 0,0 0 0,0 0 0,0 0 0,0 0 0,0 0 0,1 0 0,-1 0 0,0 0 0,0 0 0,0 0 0,0 0 0,0 0 0,0 0 0,0 0 0,0 0 0,0 0 0,0-1 0,0 1 0,1 0 0,-1 0 0,0 0 0,0 0 0,-15 78 0,-36 153 0,-21-8 0,56-186 0,0-1 0,-3 0 0,-41 60 0,57-91 0,-11 13 0,7-15 0,3-13 0,4 5 0,0 0 0,0 0 0,0 0 0,1 0 0,0 0 0,0 0 0,0 0 0,2-6 0,18-42 0,-18 47 0,16-33 0,2 0 0,39-54 0,61-65 0,-108 142 0,92-111 0,27-34 0,-89 114 0,-43 58 0,-3 8 0,3-19 0,-7 34 0,-1 40 0,7-60 0,1 0 0,0 1 0,1-1 0,1 0 0,5 22 0,-7-34 0,1 0 0,0 0 0,-1 0 0,1 0 0,0 0 0,0 0 0,0-1 0,0 1 0,0 0 0,0 0 0,1-1 0,-1 1 0,1-1 0,-1 1 0,1-1 0,-1 0 0,1 1 0,0-1 0,0 0 0,0 0 0,2 1 0,-1-2 0,0 1 0,0-1 0,0 1 0,0-1 0,0 0 0,0 0 0,0 0 0,0-1 0,0 1 0,0-1 0,-1 1 0,1-1 0,4-2 0,1 0 0,1-1 0,-1-1 0,1 0 0,-1 0 0,-1-1 0,1 0 0,-1 0 0,8-8 0,18-25 0,-2-2 0,28-48 0,-20 29 0,-42 67 0,1 1 0,0-1 0,0 1 0,0 0 0,1 0 0,1 0 0,-1 0 0,1 0 0,0 0 0,2 11 0,0-9 0,-1 0 0,1 0 0,1-1 0,0 1 0,0-1 0,1 0 0,0 0 0,10 16 0,-12-21 0,0-1 0,0 0 0,1 0 0,-1-1 0,1 1 0,0 0 0,0-1 0,0 0 0,0 0 0,0 0 0,1 0 0,-1 0 0,1 0 0,-1-1 0,1 0 0,0 0 0,-1 0 0,5 1 0,-2-2 0,-1 0 0,0 0 0,0-1 0,0 0 0,0 0 0,0 0 0,0 0 0,-1-1 0,1 1 0,0-1 0,-1-1 0,6-2 0,1-3 0,0 0 0,0 0 0,-1-1 0,0 0 0,0-1 0,-1 0 0,-1 0 0,0-1 0,10-17 0,3-6 0,-15 26 0,0-1 0,-1 0 0,0 0 0,0-1 0,-1 1 0,4-15 0,-7 18 0,-3 15 0,-3 18 0,5-12 0,1-1 0,0 0 0,1 0 0,0 0 0,2 0 0,-1-1 0,1 1 0,1-1 0,1 0 0,7 14 0,-12-26 0,0 1 0,0-1 0,0 1 0,0-1 0,1 1 0,-1-1 0,1 0 0,-1 1 0,1-1 0,-1 0 0,1 0 0,-1 0 0,1 0 0,0-1 0,0 1 0,0 0 0,-1-1 0,1 1 0,4 0 0,-3-1 0,1 0 0,-1-1 0,1 1 0,-1-1 0,1 1 0,-1-1 0,1 0 0,-1 0 0,0-1 0,4-1 0,4-3 0,-1 0 0,1-1 0,-1 0 0,-1-1 0,11-11 0,-11 9 0,0 0 0,13-23 0,-16 23 0,0 1 0,1-1 0,0 2 0,12-12 0,-2-5 0,-13 18 0,5 45 0,-8-32 0,0 1 0,1-1 0,0 0 0,0 0 0,1-1 0,0 1 0,0 0 0,0-1 0,5 7 0,-6-10 0,0 0 0,0 0 0,1 0 0,-1 0 0,0-1 0,1 1 0,-1-1 0,1 0 0,-1 0 0,1 1 0,0-2 0,-1 1 0,1 0 0,0-1 0,0 1 0,0-1 0,0 0 0,-1 1 0,1-2 0,0 1 0,0 0 0,0 0 0,3-2 0,8 0 0,0-1 0,0-1 0,-1 0 0,1-1 0,-1 0 0,0-1 0,0-1 0,-1 0 0,0 0 0,14-13 0,-15 13 0,-8 6 0,-7 5 0,-1 1 0,5-4 0,-1-17 0,-11-42 0,11 48 0,0 0 0,-1 1 0,-1-1 0,1 1 0,-1 0 0,-1-1 0,-4-8 0,8 18 0,0 0 0,0 0 0,0 0 0,0 0 0,-1-1 0,1 1 0,0 0 0,0 0 0,0 0 0,0 0 0,0 0 0,0 0 0,0 0 0,0 0 0,0 0 0,-1 0 0,1 0 0,0-1 0,0 1 0,0 0 0,0 0 0,0 0 0,0 0 0,-1 0 0,1 0 0,0 0 0,0 0 0,0 0 0,0 0 0,0 0 0,0 0 0,-1 0 0,1 0 0,0 0 0,0 0 0,0 0 0,0 1 0,0-1 0,0 0 0,0 0 0,-1 0 0,1 0 0,0 0 0,0 0 0,0 0 0,0 0 0,0 0 0,0 0 0,0 0 0,0 1 0,0-1 0,0 0 0,-1 0 0,1 0 0,0 0 0,0 0 0,0 0 0,0 1 0,-5 12 0,-2 15 0,7-20 0,0-1 0,0 0 0,0 1 0,1-1 0,0 1 0,0-1 0,1 0 0,0 0 0,0 0 0,1 0 0,0 0 0,0 0 0,0-1 0,1 1 0,0-1 0,0 0 0,6 6 0,-3-4 0,0 0 0,0-1 0,1 1 0,0-1 0,0-1 0,1 0 0,0 0 0,0 0 0,0-1 0,1-1 0,13 5 0,-13-6 0,-1-1 0,1-1 0,-1 1 0,1-2 0,0 1 0,-1-1 0,1-1 0,0 0 0,-1 0 0,1-1 0,-1 0 0,1-1 0,10-4 0,-20 7 22,1 0 0,-1 0-1,1 0 1,-1 0 0,1 0 0,-1-1 0,1 1-1,-1 0 1,1 0 0,-1-1 0,1 1 0,-1 0-1,1-1 1,-1 1 0,0 0 0,1-1-1,-1 1 1,1-1 0,-1 1 0,0-1 0,0 1-1,1 0 1,-1-1 0,0 1 0,0-1 0,1 0-1,-1 1 1,0-1 0,0 1 0,0-1 0,0 1-1,0-1 1,0 1 0,0-1 0,0 1 0,0-1-1,0 0 1,0 0 0,-8-10-4807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51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19799,'0'0'1376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53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485 69 13768,'0'0'7817,"-10"0"-7095,-31-1-46,34 0-231,1 0-1,0 0 0,0 0 1,0-1-1,0 1 0,0-1 1,1-1-1,-1 1 0,0-1 0,-9-7 1,-6-2 652,12 8-527,-1 1-1,0 0 1,0 0-1,-14-1 1,-11-3 373,27 6-943,1-1 0,-1 1 0,0 1 0,0-1 0,0 1 0,0 1 0,0 0 0,0 0 0,0 0 0,1 1 0,-1 0 0,0 1 0,1-1 0,-12 8 0,10-5 0,0 0 0,1 1 0,-1 0 0,1 0 0,1 1 0,-1 0 0,1 0 0,1 1 0,-1 0 0,2 0 0,-8 12 0,11-15 0,-1 0 0,1 0 0,0 0 0,1 0 0,-1 1 0,1-1 0,0 0 0,0 1 0,1-1 0,0 0 0,0 1 0,0-1 0,0 1 0,1-1 0,0 0 0,3 11 0,0-6 0,0 0 0,1 0 0,0-1 0,0 0 0,1 1 0,0-2 0,12 14 0,38 36 0,83 64 0,-72-64 0,-60-52 0,0 1 0,0 0 0,-1 0 0,0 1 0,0-1 0,7 15 0,-11-18 0,0 0 0,0 0 0,0 0 0,-1 0 0,0 0 0,0 1 0,0-1 0,0 0 0,-1 1 0,0-1 0,0 1 0,0-1 0,0 0 0,-1 1 0,0-1 0,-2 9 0,-4 3 0,0 0 0,-1-1 0,-1 0 0,-1 0 0,0-1 0,-1 0 0,0 0 0,-1-2 0,-1 1 0,-23 17 0,25-19 0,9-9 0,1 0 0,-1 0 0,0 0 0,0-1 0,0 1 0,0 0 0,0-1 0,0 1 0,0-1 0,-1 0 0,1 0 0,-3 2 0,4-3 23,1-1 0,0 1 0,0 0-1,0 0 1,0 0 0,-1 0 0,1 0 0,0 0 0,0 0-1,0 0 1,0-1 0,0 1 0,0 0 0,-1 0 0,1 0-1,0 0 1,0 0 0,0-1 0,0 1 0,0 0 0,0 0-1,0 0 1,0 0 0,0-1 0,0 1 0,0 0 0,0 0-1,0 0 1,0 0 0,0-1 0,0 1 0,0 0 0,0 0-1,0 0 1,0-1 0,0 1 0,0 0 0,0 0 0,0 0-1,0-1 1,2-3-3502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53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8640,'0'0'7341,"11"4"-6755,-7-2-509,2 1 23,0 0 0,0 0 0,1-1 0,-1 0 1,1-1-1,-1 1 0,1-1 0,0 0 0,-1-1 0,12 0 0,165-8 3097,-141 5-2565,-28 2-308,1 0 1,17 1-1,-28 1-699,1-1 0,-1 1 0,1 0 1,-1 0-1,1 1 0,5 2 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53.7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13168,'0'0'9986,"14"0"-9259,271 27 3312,-275-26-3909,-3 0-240,118 10 2744,-76-12-5961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55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1 9648,'0'0'22988,"-2"11"-22873,1-4-109,0-5-6,0 0 0,1 0 0,-1 1 0,1-1 0,-1 0 0,1 1 0,0-1 0,0 0 0,0 0 0,0 1 1,0-1-1,1 0 0,-1 1 0,1-1 0,-1 0 0,1 0 0,0 0 0,0 1 0,0-1 0,0 0 0,0 0 1,0 0-1,1-1 0,-1 1 0,1 0 0,3 3 0,13 6 0,1-1 0,0 0 0,0-1 0,26 7 0,37 17 0,-37-8 0,-23-13 0,1 0 0,28 10 0,-27-10 0,-23-12 0,-1 1 0,1-1 0,-1 0 0,0 1 0,1-1 0,-1 1 0,1-1 0,-1 1 0,0-1 0,0 1 0,1-1 0,-1 1 0,0-1 0,0 1 0,1-1 0,-1 1 0,0 0 0,0-1 0,0 1 0,0-1 0,0 1 0,0-1 0,0 1 0,0 0 0,0-1 0,0 1 0,0-1 0,0 1 0,-1-1 0,1 1 0,0 0 0,0-1 0,-1 1 0,1-1 0,0 1 0,-1-1 0,1 1 0,0-1 0,-1 0 0,1 1 0,-1-1 0,1 1 0,0-1 0,-2 1 0,-23 18 0,23-18 0,-14 9 0,-30 11 0,-5 3 0,-63 34 0,66-36 0,2 2 0,-64 45 0,101-61 379,19-11 162,27-16-2534,-31 15-869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56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478 96 8744,'0'0'12343,"-10"-8"-11761,10 8-582,-21-17 641,-31-18-1,43 30-385,1 0-1,-1 1 0,0 0 0,0 0 0,0 1 0,0 0 1,0 1-1,-20-3 0,7 5 363,0 0-1,0 1 1,-35 6 0,46-5-336,0 1-1,1 0 1,-1 1 0,1 1-1,0-1 1,0 2 0,0-1-1,-16 13 1,18-12-3,1 1-1,-1-1 1,1 1-1,-8 10 1,12-13-190,1-1-1,0 1 1,0-1 0,1 1-1,-1 0 1,1 0 0,0 0 0,0 0-1,0 0 1,0 0 0,1 0-1,-1 8 1,2-2-88,0-1 0,1 1 0,0-1 0,1 0 0,-1 1 0,2-1 0,-1-1 0,1 1 0,1 0 0,-1-1 0,1 0 0,9 10 0,11 21 0,14 21 0,-27-43 0,-1 1 0,0 0 0,15 35 0,-22-42 0,0 0 0,-1 0 0,0 1 0,-1-1 0,0 1 0,-1-1 0,0 1 0,-1 0 0,0 0 0,-1-1 0,-3 15 0,-1 0 0,-1 0 0,-1 0 0,-1 0 0,-13 28 0,19-50 0,1 1 0,-1 0 0,1 0 0,1 0 0,-1-1 0,1 1 0,-1 0 0,1 0 0,1 0 0,0 5 0,-1-10 0,0 1 0,1-1 0,-1 1 0,0-1 0,1 1 0,-1-1 0,1 1 0,-1-1 0,1 0 0,-1 1 0,0-1 0,1 0 0,-1 0 0,1 1 0,0-1 0,-1 0 0,1 0 0,-1 0 0,1 1 0,-1-1 0,1 0 0,-1 0 0,1 0 0,0 0 0,-1 0 0,1 0 0,-1 0 0,1 0 0,-1-1 0,1 1 0,0 0 0,-1 0 0,1 0 0,-1 0 0,1-1 0,-1 1 0,1 0 0,-1-1 0,1 1 0,0-1 0,20-16 0,-19 15 0,13-13-3935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57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15072,'0'0'9811,"12"3"-9212,-5-1-483,1 1 25,1 0-1,-1-1 0,1 0 1,0-1-1,0 0 0,0 0 0,13-2 1,232-26 5133,-234 24-4970,33 0-1,-46 3-286,0 1 1,0-1-1,0 1 1,0 1-1,0-1 1,0 1-1,-1 1 1,8 2-1,-13-4 36,0-1 0,0 1 0,0 0 0,0 0 0,-1-1 0,1 1 0,0 0 0,-1 0 0,1 0 0,0 0 0,-1 0 0,1 0 0,-1 0 0,0 0 0,1 0 0,-1 1 0,3 10-4172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3:58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17 10544,'0'0'14522,"-10"-2"-14094,0-1-350,1 1 116,1-1 0,0 1-1,0 1 1,-1-1-1,1 1 1,-1 1 0,0 0-1,1 0 1,-14 2-1,12 1 104,-1 1 0,1 0 0,0 0 0,0 1 0,0 1 0,0-1 0,-9 9 0,4-1-155,4-5 124,0 2 1,1-1-1,0 1 0,0 1 1,-11 16-1,20-24-227,-1 0 0,0 0 1,1 0-1,0 0 0,-1 0 0,1 1 0,1-1 0,-1 0 0,0 1 1,1-1-1,0 0 0,-1 1 0,1-1 0,1 1 0,-1-1 0,0 1 0,1-1 1,0 0-1,0 1 0,0-1 0,0 0 0,0 0 0,1 0 0,-1 0 0,1 0 1,0 0-1,0 0 0,3 3 0,-1-1-39,1 0 0,0-1 0,0 1 0,0-1 0,1 0 0,-1-1 0,1 1 0,0-1 0,0 0 0,0-1 0,0 1 0,1-1 0,-1-1 0,1 1 0,-1-1 0,1 0 0,10 0 0,10-1 0,0 0 0,53-10 0,-63 8 0,4-3 850,-11 3-5635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4:59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2246 41 9848,'0'0'8343,"-11"-7"-8037,-33-19-28,43 25-235,0 1 0,0-1 0,0 0 0,0 1 0,0-1 0,0 0 0,0 1 0,-1-1 0,1 1 0,0 0 0,0-1 1,0 1-1,0 0 0,-1 0 0,1-1 0,0 1 0,0 0 0,0 0 0,-1 0 0,1 1 0,0-1 0,0 0 0,0 0 0,-2 1 0,2-1-10,1 1 0,-1-1 0,1 0 0,-1 0 0,1 1 0,-1-1 0,1 0 0,-1 0 1,0 0-1,1 0 0,-1 0 0,1 0 0,-1 0 0,0 0 0,1 0 0,-1 0 0,1-1 1,-1 1-1,0 0 0,0 0 18,0 0 0,-1 0 0,1 0 0,0 1 0,0-1 0,0 0 0,0 1 1,0-1-1,0 1 0,0-1 0,0 1 0,0 0 0,0-1 0,0 1 0,0 0 0,0 0 0,0-1 1,1 1-1,-1 0 0,0 0 0,1 0 0,-2 1 0,-13 26 614,-7 50-176,-18 57-4,-30 35-178,-7-2 0,-103 162 1,132-239-183,-51 135 1,21-40 69,74-177-181,-6 10 44,1 1-1,1 0 1,1 0-1,1 0 0,-4 23 1,10-42-52,-1 0-1,1 0 1,0 0 0,0 0 0,0 0-1,-1 0 1,1-1 0,0 1 0,0 0-1,1 0 1,-1 0 0,0 0 0,0 0-1,0 0 1,1 0 0,-1-1 0,0 1-1,1 0 1,-1 0 0,0 0-1,1-1 1,-1 1 0,1 0 0,0-1-1,-1 1 1,1 0 0,-1-1 0,1 1-1,0-1 1,0 1 0,-1-1 0,1 1-1,0-1 1,0 1 0,0-1 0,-1 0-1,1 1 1,0-1 0,0 0 0,0 0-1,0 0 1,0 0 0,-1 0 0,1 0-1,2 0 1,3-1 17,0 0 0,0 0 1,1-1-1,-1 0 0,7-3 0,-6 2-14,200-78 208,-88 35-21,-119 46-194,0-1-1,0 1 0,0 0 1,0 0-1,1 0 0,-1 0 1,0 0-1,0 0 1,0 0-1,0 0 0,0 0 1,0 0-1,1 0 0,-1 0 1,0 0-1,0 0 0,0 0 1,0 0-1,0 0 1,0 0-1,1 0 0,-1 0 1,0 0-1,0 0 0,0 1 1,0-1-1,0 0 0,0 0 1,0 0-1,0 0 1,1 0-1,-1 0 0,0 0 1,0 0-1,0 0 0,0 1 1,0-1-1,0 0 1,0 0-1,0 0 0,0 0 1,0 0-1,0 0 0,0 1 1,0 8 33,-8 18-1,5-19-21,-8 24 33,-2 0 0,-32 59 0,-48 56 82,33-55-56,-233 325 278,-2-86-138,76-93-38,-82 121 232,211-264-250,55-60-69,-32 42-1,4 1 23,-29 39 29,47-61-56,32-42 22,0 1 0,-13 22-1,2-14 172,21-28-170,1-7-46,5-15-9,23-185 340,-17 164-245,3 1-1,29-76 0,-32 102-91,-4 7 1,1 0-1,1 1 1,15-24-1,-13 23-26,-7 10-20,1 1 1,-1-1-1,1 0 0,0 1 0,0 0 0,0 0 1,0 0-1,8-5 0,-11 8-6,0-1 0,0 1 0,1 0 0,-1 0 0,0 0 1,0 0-1,1-1 0,-1 1 0,0 0 0,0 0 0,1 0 0,-1 0 0,0 0 0,1 0 0,-1 0 0,0 0 0,0 0 0,1 0 1,-1 0-1,0 0 0,1 0 0,-1 0 0,0 0 0,0 0 0,1 0 0,-1 0 0,0 0 0,1 0 0,-1 0 0,0 0 0,0 0 1,1 1-1,-1-1 0,1 11 33,-10 19-1,8-27-34,-29 96 22,-7 18-49,16-61 14,-33 80-27,25-83 33,21-38-13,0-1 1,0 1 0,-8 26 0,16-41 18,-1 1-1,1 0 1,0-1-1,-1 1 1,1 0-1,0-1 0,0 1 1,0 0-1,-1 0 1,1-1-1,0 1 1,0 0-1,0 0 1,0-1-1,0 1 1,1 0-1,-1 0 1,0 0-1,14-5-27,-2-2 32,147-55-78,11-5 5,-152 59 53,1 1 0,1 0-1,29-4 1,-32 7 10,31-13-10,-20 5 43,-26 10-20,0 1 1,1-1-1,-1 0 1,0 0-1,0 0 1,0 0-1,0 0 1,-1-1 0,1 1-1,0-1 1,0 1-1,-1-1 1,1 1-1,-1-1 1,1 0-1,-1 0 1,0 0-1,0 0 1,2-4-1,-2 3 7,0 0-1,-1-1 1,1 1-1,-1 0 0,0-1 1,0 1-1,0 0 1,-1-1-1,1 1 1,-1-1-1,0 1 0,-1-3 1,-3-9 25,-1 1 0,-1 0 1,-1 0-1,-14-20 0,3 7 25,-1 0 0,-2 1 0,-30-29 0,38 43 9,0 0 0,-1 1 0,0 0-1,-1 1 1,0 1 0,0 1 0,-30-11 0,38 16-19,-6-2 77,11 8-93,6 7-47,10 11-242,1-1 0,1-1-1,0-1 1,31 29-1,-28-29-2580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20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1078 1 9240,'0'0'7152,"-9"12"-6967,-30 36 4,36-44-94,0 0 1,0-1-1,0 0 0,0 1 0,0-1 1,-1-1-1,0 1 0,1 0 1,-1-1-1,-5 3 0,-5 3 500,11-7-208,1-1-1,0 1 1,0 0 0,0-1 0,0 0 0,0 0 0,0 1 0,-1-1 0,1 0-1,-3-1 1,-21 3 118,14 3-405,0 1 1,0 0 0,0 1-1,1 0 1,0 1 0,1 0-1,0 1 1,0 0 0,-13 16-1,-10 15 201,-31 51-1,26-35-61,-8 6 277,-80 84 0,-131 142 1100,243-270-1380,-16 27 0,16-22 9,14-23-231,-1 1-1,1-1 0,0 0 1,-1 1-1,1-1 0,0 1 1,0-1-1,-1 0 0,1 1 1,0-1-1,0 1 0,0-1 1,-1 1-1,1-1 0,0 1 0,0-1 1,0 1-1,0-1 0,0 1 1,0-1-1,0 1 0,0-1 1,0 1-1,0-1 0,0 1 1,1-1-1,-1 1 0,0-1 0,0 1 1,0-1-1,1 1 0,-1 0 1,1-1 0,0 1 1,0-1-1,0 0 1,0 1 0,0-1-1,1 0 1,-1 1-1,0-1 1,0 0-1,0 0 1,0 0 0,0 0-1,2 0 1,41-9 120,68-33 12,-76 27-31,65-19 0,-98 33-107,-1 0-1,1 1 1,0-1 0,-1 1-1,1 0 1,-1-1 0,1 1 0,0 1-1,-1-1 1,1 0 0,-1 0 0,1 1-1,-1 0 1,1-1 0,-1 1 0,1 0-1,-1 0 1,1 0 0,2 3 0,-3-2-2,0 0 0,-1-1 0,0 1 0,1 0 0,-1 1 0,0-1 1,0 0-1,0 0 0,0 0 0,-1 1 0,1-1 0,-1 0 0,1 1 1,-1-1-1,0 0 0,0 1 0,0-1 0,0 1 0,0-1 0,0 0 1,-2 4-1,-1 15 11,-2 0 0,-1 0 0,0-1 1,-1 0-1,-2 0 0,-20 37 0,11-30 5,-1 0 1,-1-1-1,-45 44 0,-202 202 453,234-246-366,28-23-82,0 0 1,0 1-1,0-1 0,1 1 0,-1 0 0,1 1 0,0-1 0,0 1 0,1-1 1,-5 9-1,-1-1 34,7-9-50,15-7-193,104-52-702,-80 34-2842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22.7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508 184 8744,'0'0'10783,"-6"-9"-10495,-18-30-4,20 26-23,7 10 172,-4 3-167,-1-1-162,-3-2 1137,5 2-1160,0 1 1,-1-1-1,1 1 0,0 0 1,-1-1-1,1 1 1,-1 0-1,1 0 0,0-1 1,-1 1-1,1 0 1,-1 0-1,1-1 0,-1 1 1,1 0-1,-1 0 1,1 0-1,-1 0 0,1 0 1,-1 0-1,1 0 1,-1 0-1,1 0 0,-1 0 1,1 0-1,0 0 1,-1 0-1,1 0 0,-1 1 1,0-1-1,-1 1-38,0 0-1,0 0 1,0 0-1,0 0 1,0 1-1,1-1 1,-1 1-1,0-1 1,1 1-1,-3 2 1,-7 6 89,-101 79 854,1 0 219,63-52-553,29-21-157,-31 20 0,13-20-120,-2 1 280,33-15-427,11-4 29,7-1-238,-1-1 1,0 0-1,0-1 0,0 0 0,-1-1 0,13-8 1,59-48 38,-54 39-38,151-132 210,-163 138-181,23-32 0,-23 29 32,19-21 0,-33 40-60,-1 0 0,0 0 1,0 0-1,0 0 0,0 0 0,-1-1 1,1 1-1,0 0 0,0 0 0,-1-1 1,1 1-1,-1-1 0,1 1 0,-1-1 1,0 1-1,1-1 0,-1 1 1,0-1-1,0 1 0,0-3 0,0 4 73,-11 10 536,10-9-629,0-1-1,0 1 1,0 0-1,0 0 1,0 0-1,0 0 1,0-1-1,0 1 1,0 0-1,0 0 1,1 1-1,-1-1 1,0 0-1,1 0 1,-1 0 0,1 0-1,-1 1 1,1-1-1,0 0 1,-1 0-1,1 1 1,0-1-1,0 0 1,0 1-1,0 0 1,-1 36-4,1-38 3,11 199 0,-9-184 0,0 0 0,3 16 0,-1-17 0,-2 0 0,2 25 0,-4-39 0,0 0 0,0 1 0,0-1 0,0 0 0,0 0 0,0 0 0,0 1 0,0-1 0,0 0 0,0 0 0,0 1 0,0-1 0,0 0 0,0 0 0,0 1 0,0-1 0,-1 0 0,1 0 0,0 0 0,0 1 0,0-1 0,0 0 0,0 0 0,-1 0 0,1 1 0,0-1 0,0 0 0,0 0 0,-1 0 0,1 0 0,0 0 0,0 0 0,0 1 0,-1-1 0,1 0 0,0 0 0,0 0 0,-1 0 0,1 0 0,0 0 0,0 0 0,-1 0 0,1 0 0,0 0 0,0 0 0,0 0 0,-1 0 0,1 0 0,0 0 0,0 0 0,-1-1 0,1 1 0,-15-8 0,12 6 0,-14-11 0,0 0 0,1 0 0,-25-30 0,1 2 0,39 40 0,-16-17 0,-2 1 0,0 0 0,-1 2 0,-1 0 0,-28-15 0,46 29 0,0 0 0,1 0 0,-1 0 0,0 0 0,0 0 0,0 1 0,0-1 0,0 1 0,0 0 0,0 0 0,0 0 0,0 0 0,-5 1 0,6 0 0,0 0 0,0-1 0,0 1 0,0 0 0,1 0 0,-1 0 0,0 0 0,1 1 0,-1-1 0,1 0 0,-1 1 0,1-1 0,-1 1 0,1-1 0,0 1 0,0 0 0,0-1 0,0 1 0,0 0 0,0 0 0,0 2 0,-2 9-88,1-1 0,1 1-1,0 0 1,0 0 0,1 0 0,1-1-1,4 24 1,-2-15-3183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28.4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1150 8840,'0'0'10743,"6"-15"-10368,7-11-127,0 0 0,24-34 0,-19 32 112,-2-1 1,-1 0-1,-2-1 0,14-43 0,-19 47 31,5-34 1,1-4 612,-12 55-666,-3 9 199,-3 20-103,-36 293 317,11-105-415,23-173-258,-1 0 1,-2-1-1,-14 39 1,-50 97 319,65-154-270,0-1 0,-1 0 0,-1 0 1,0 0-1,-1-2 0,-23 23 0,34-35-98,-1 0 0,0 0 0,0 0 0,0 0 0,0 0 0,0 0 0,0-1 0,0 1 0,0 0 0,0-1 0,0 1-1,0-1 1,0 1 0,0-1 0,0 1 0,-1-1 0,1 0 0,0 0 0,0 1 0,-1-1 0,1 0 0,0 0 0,0 0 0,-1-1 0,0 1 0,0-2-9,1 1-1,0-1 1,-1 0 0,1 1 0,0-1 0,0 0 0,0 0-1,1 0 1,-1 0 0,0 0 0,1 0 0,-1 0 0,1 0-1,0 0 1,-1-4 0,0-9 17,0-1-1,0 0 1,2 0 0,3-29-1,19-63 79,14-22 78,79-185 0,-91 257-65,2 0 1,59-90-1,-84 144-116,1 1-1,-1-1 1,1 1-1,0 0 1,0-1-1,1 1 1,-1 1 0,1-1-1,-1 0 1,1 1-1,0 0 1,0 0-1,0 0 1,0 0 0,0 1-1,0-1 1,1 1-1,-1 0 1,0 0-1,1 1 1,-1-1-1,5 1 1,-3 1-4,-1 0-1,1 0 1,-1 0-1,1 0 1,-1 1-1,0 0 1,0 0 0,0 1-1,0 0 1,0 0-1,0 0 1,-1 0-1,1 0 1,-1 1 0,0 0-1,4 5 1,10 11 31,-2 1 1,25 39 0,-37-52-30,0-1 1,0 1-1,-1-1 1,0 1-1,0 0 1,-1 0-1,0 0 1,-1 0 0,1 1-1,-2-1 1,1 0-1,-2 17 1,0-20 7,0 1 0,0-1 0,-1 0 0,1 0 0,-1 1 1,-1-1-1,1 0 0,-1-1 0,0 1 0,0 0 0,0-1 1,-1 0-1,-6 7 0,3-5 6,0-1 0,0 0 0,0 0 0,0-1 0,-1 0 0,0 0 0,0-1 0,-9 3 0,-3-1 50,0-1-1,0 0 1,0-2-1,0 0 0,-1-2 1,-34-2-1,40 1 3,-31-4 220,42 4-281,1 1 0,0-1 0,0 0 0,0 0 0,0 0 0,0 0 1,0 0-1,0-1 0,1 1 0,-6-5 0,14 4-16,0 1 0,1-1 0,-1 1 0,1 0 0,-1 1 0,9 0 0,49 1-13,-28 1-33,63-6 1,-51-2-32,0-2 1,-1-2-1,0-3 1,0-1-1,-2-2 1,61-31-1,-96 42 67,4-2-11,1 0-1,-1-1 1,0-1-1,-1-1 1,0 0 0,12-11-1,3-9 16,0-2 0,38-58 0,-53 69 48,-1-1-1,-1 0 1,-1-1 0,-1 0-1,11-46 1,-8 12 55,-3 0 1,-2-1-1,-1-99 0,-12 78-38,5 71-55,-1-1 1,0 1-1,-1-1 0,0 1 1,0 0-1,0 0 0,-6-8 1,9 16-5,-4-6-5,0-1 0,0 1 0,0 1 0,-1-1 1,0 1-1,-5-6 0,8 10 4,1 0 0,-1 0 0,0 0 0,1 0 0,-1 0-1,0 1 1,0-1 0,1 0 0,-1 1 0,0-1 0,0 1 0,0 0 0,0-1 0,0 1 0,0 0-1,0 0 1,0 1 0,0-1 0,1 0 0,-1 0 0,0 1 0,0-1 0,0 1 0,0 0 0,1 0-1,-1-1 1,0 1 0,0 0 0,-1 2 0,-3 2-1,0 0 0,1 0 0,-1 1 0,1 0 0,-4 7 0,-6 5-10,8-9 2,1 0-1,-1 0 1,2 1-1,-1 0 1,-6 18-1,-15 56-72,18-54 32,0 10-27,2 0 0,2 1 1,1-1-1,3 58 1,4-42-36,2 0 0,22 89 1,-12-69 75,-8-49 32,0-2-1,16 35 1,-11-28 5,-6-16-15,2-1 1,-1 1-1,2-1 0,12 17 1,-18-27 10,0-1 0,1 1 0,0-1 0,0 0 0,0 0 0,0 0 0,1 0 0,-1-1 0,1 0 0,0 0 0,0 0 0,0-1 0,1 1 0,-1-1 0,1 0 0,7 1 0,-10-3 11,-1 0 0,0-1 1,1 1-1,-1-1 0,1 1 1,-1-1-1,0 0 0,0 0 0,1 0 1,-1 0-1,0 0 0,0-1 1,0 1-1,0-1 0,0 1 1,-1-1-1,1 0 0,0 0 1,-1 1-1,1-1 0,-1 0 0,2-4 1,3-4 16,0 0 0,-1 0 0,5-13 0,-1-4 25,9-49 0,-12 47 16,12-37 1,-16 61-60,-1 0-1,1 1 1,1 0 0,-1-1 0,1 1-1,-1 0 1,1 0 0,0 0 0,1 0-1,-1 1 1,1-1 0,-1 1-1,1 0 1,0 0 0,0 1 0,1-1-1,-1 1 1,0-1 0,1 1 0,-1 1-1,1-1 1,0 1 0,0 0-1,0 0 1,-1 0 0,1 0 0,0 1-1,0 0 1,0 0 0,0 0-1,0 1 1,0 0 0,5 1 0,96 23-61,-90-20 33,0 1 0,0 0-1,-1 1 1,23 14-1,3 16-162,-66-72 295,-3 10 0,-56-40-1,79 61-93,0 1-1,0 0 1,-1 0 0,1 0 0,-1 1-1,0 0 1,1 0 0,-1 0-1,0 1 1,0 0 0,0 0-1,-1 1 1,1-1 0,0 1 0,0 1-1,0-1 1,0 1 0,0 0-1,0 0 1,0 1 0,0 0-1,0 0 1,1 0 0,-1 1-1,1-1 1,-1 1 0,1 1 0,0-1-1,0 1 1,0 0 0,1 0-1,0 0 1,-1 1 0,1 0-1,1-1 1,-1 1 0,1 1 0,0-1-1,-4 8 1,5-4-18,-1-1-1,1 1 1,1-1-1,0 1 1,0 0-1,1-1 1,0 1-1,0 0 1,1 0 0,0 0-1,0-1 1,1 1-1,0-1 1,1 1-1,0-1 1,0 0-1,5 9 1,-3-8-4,1 0 0,0 1 0,0-2 0,1 1 0,0-1 0,0 0 0,1 0 0,0-1 0,0 0 0,0 0 0,1-1 0,0 0 0,16 7 0,-21-11-16,0-1 0,0 1 0,0-1 0,0 0 0,1 1 0,-1-2 0,0 1 0,1 0 0,6-1 0,-8-1 10,0 1 0,0-1 1,0 0-1,-1 0 1,1 0-1,0-1 1,0 1-1,-1-1 1,1 1-1,-1-1 0,0 0 1,1 0-1,-1 0 1,0 0-1,4-5 1,3-5 6,0-1 1,0 1 0,-1-1 0,-1-1 0,0 0-1,-1 0 1,5-17 0,-8 21 34,0 0 1,-1 0-1,0 0 0,-1-1 1,0 1-1,0-1 1,-1 1-1,-1-1 0,1 1 1,-2-1-1,-3-15 0,4 24-18,0 0-1,1 0 1,-1 0-1,0 0 0,0 0 1,0 0-1,0 1 0,-1-1 1,1 0-1,-2-2 1,2 4-11,1 0 1,0 0-1,0 0 1,0 0-1,0 0 1,-1 0 0,1-1-1,0 1 1,0 0-1,0 0 1,-1 0-1,1 0 1,0 0 0,0 0-1,0 0 1,-1 0-1,1 0 1,0 0-1,0 0 1,0 0-1,-1 0 1,1 0 0,0 0-1,0 0 1,0 0-1,-1 0 1,1 0-1,0 1 1,0-1 0,0 0-1,0 0 1,-1 0-1,1 0 1,0 1-1,-5 12 22,5-2-48,0-1 1,1 0-1,0 0 0,0 1 1,1-1-1,1 0 0,-1 0 1,2-1-1,-1 1 0,1-1 1,10 17-1,-8-16-6,0 0 1,0-1-1,1 0 1,0 0-1,1 0 1,0-1-1,0 0 1,1-1-1,0 0 1,13 8-1,-19-13 17,1-1 0,-1 1-1,0-1 1,0 0 0,1 0 0,-1 0 0,1 0-1,-1-1 1,1 1 0,-1-1 0,1 0 0,-1 0-1,1 0 1,-1-1 0,0 1 0,6-2-1,-4 0 12,0 0-1,0 0 1,0-1-1,-1 0 1,1 0-1,-1 0 1,1 0-1,-1 0 1,7-8-1,-1-2 24,0-1-1,0 0 0,-1 0 0,-1-1 0,12-29 1,-5 7 83,-2 0 0,-1-1 1,12-76-1,-22 104-73,0 0 0,0-1-1,1 1 1,0 0 0,6-12 0,-8 22-30,-1 0 0,1-1 1,-1 1-1,0 0 1,1 0-1,-1-1 0,1 1 1,-1 0-1,1 0 1,-1 0-1,1-1 0,-1 1 1,0 0-1,1 0 1,-1 0-1,1 0 0,-1 0 1,1 0-1,-1 0 0,1 0 1,-1 0-1,1 1 1,-1-1-1,1 0 0,-1 0 1,1 0-1,-1 0 1,0 1-1,1-1 0,-1 0 1,1 0-1,-1 1 1,0-1-1,1 0 0,-1 1 1,0-1-1,1 0 1,-1 1-1,0-1 0,1 1 1,-1 0-1,20 20-66,-18-19 62,12 17-32,0 0 0,-1 0-1,0 1 1,13 33 0,-20-41 8,-1 1 1,-1 0-1,0 0 0,0 1 1,-2-1-1,0 1 1,0-1-1,-1 1 1,-1 18-1,0-30 24,-1 1 0,1 0 0,0 0-1,-1 0 1,0 0 0,0-1 0,0 1 0,0 0 0,0 0-1,0-1 1,-1 1 0,1-1 0,-1 1 0,1-1 0,-1 0-1,-2 3 1,2-4 12,0 0 0,0 1 0,-1-1 0,1 0-1,0 0 1,0 0 0,-1 0 0,1-1-1,0 1 1,-1-1 0,1 1 0,0-1 0,-1 0-1,1 0 1,-4 0 0,-7-2 57,0-1 0,0 0-1,1-1 1,0 0 0,-20-10 0,20 8-33,-20-11 59,25 13-76,1 0-1,0 1 1,-1-1 0,0 1-1,0 1 1,0-1-1,0 1 1,0 0-1,-9 0 1,15 2-15,0-1 0,1 1 0,-1 0 0,0 0 0,0 0 0,0 1 0,0-1 0,0 0 0,1 0 0,-1 0 0,0 1 0,0-1 0,0 0 0,0 1 0,1-1 0,-1 1 0,0-1 0,1 1 0,-1-1 0,0 1 0,1-1 0,-1 1 0,0 0 0,1-1 0,-1 1 0,1 0 0,-1 0 0,0 1 0,1 0 0,0-1 0,0 1 0,0 0 0,0-1 0,0 1 0,0 0 0,0 0 0,0-1 0,1 1 0,-1-1 0,1 1 0,0 1 0,3 7 0,0-1 0,1 0 0,7 11 0,-11-20 0,7 12-25,0-1-1,1 0 1,1 0 0,0-1 0,0 0-1,1-1 1,0 0 0,0-1 0,18 9-1,-24-14 17,1 0-1,-1-1 0,0 0 0,0 0 0,1 0 1,-1-1-1,1 0 0,0 0 0,-1 0 0,1-1 1,0 0-1,-1 0 0,1 0 0,0-1 0,-1 0 1,1 0-1,-1 0 0,1-1 0,-1 0 0,1 0 0,-1 0 1,0-1-1,0 1 0,0-1 0,-1 0 0,8-7 1,0-1-1,-2 0 0,1-1 1,15-26-1,5-5 22,-11 17 39,23-40 0,-32 49 16,-7 11-29,0 1 0,0 0 0,0 0 0,1 1 0,0-1 0,9-6-1,6-4-24,-19 14-14,-1 0 1,1 1-1,0 0 1,-1-1-1,1 1 1,0-1 0,0 1-1,0 0 1,-1 0-1,1-1 1,0 1-1,0 0 1,0 0-1,0 0 1,-1 0 0,1 0-1,0 0 1,0 0-1,0 0 1,0 0-1,0 0 1,-1 1-1,2-1 1,21 15-17,-16-9 23,-1 0 0,-1 1 0,1 0 0,5 9 0,-6-3 5,0 0 0,-1 1 0,0-1 0,-1 1 0,-1 0 0,0 0 0,0 25 0,1-6-4,-5-20-7,2-12 0,-1 1 0,1-1 0,0 1 0,-1-1 0,1 0 0,0 1 0,0-1 0,0 1 0,0-1 0,0 1 0,0-1 0,0 1 0,1-1 0,-1 0 0,0 1 0,1-1 0,-1 0 0,1 1 0,-1-1 0,1 0 0,0 1 0,1 0 0,-2-2 0,1 0 0,-1-1 0,1 1 0,-1 0 0,1-1 0,-1 1 0,0-1 0,1 1 0,-1 0 0,1-1 0,-1 1 0,0-1 0,0 1 0,1-1 0,-1 1 0,0-1 0,0 1 0,0-1 0,1 0 0,-1 0 0,99-162 0,-70 125 0,-28 37 0,0-1 0,1 1 0,0-1 0,-1 1 0,1 0 0,0-1 0,-1 1 0,1 0 0,0 0 0,0 0 0,0 1 0,0-1 0,0 0 0,0 1 0,0-1 0,0 1 0,0 0 0,0-1 0,4 1 0,-5 1 0,0-1 0,0 1 0,0-1 0,0 1 0,0-1 0,0 1 0,0 0 0,0-1 0,0 1 0,0 0 0,0 0 0,0 0 0,-1 0 0,1-1 0,0 1 0,-1 0 0,1 0 0,-1 0 0,1 1 0,0 0 0,8 27 0,-8-24 0,6 22 0,-1 0 0,-2 0 0,3 53 0,-6-84 0,0 0 0,0 0 0,0 0 0,1 0 0,-1 1 0,1-1 0,0 0 0,3-3 0,5-14 0,6-34 0,5-13 0,-20 67 0,-1-1 0,1 1 0,0-1 0,-1 1 0,1 0 0,0 0 0,0-1 0,0 1 0,0 0 0,0 0 0,1 0 0,-1 0 0,0 0 0,0 0 0,2 0 0,-2 0 0,0 1 0,-1 0 0,1 0 0,0 0 0,0 0 0,-1 0 0,1 0 0,0 0 0,-1 0 0,1 0 0,0 0 0,0 0 0,-1 0 0,1 1 0,0-1 0,-1 0 0,1 0 0,0 1 0,-1-1 0,1 1 0,-1-1 0,1 0 0,0 1 0,-1-1 0,1 1 0,-1-1 0,1 1 0,-1-1 0,0 1 0,1 0 0,-1-1 0,1 1 0,-1 0 0,0-1 0,1 2 0,8 19 0,0 1 0,-1 0 0,8 42 0,5 13 0,-18-65 0,0 0 0,-1 0 0,0 0 0,0 16 0,-1-21 0,-1-5 0,0 0 0,1 0 0,-1 0 0,1 0 0,-1 1 0,1-1 0,0 0 0,0-1 0,0 1 0,0 0 0,0 0 0,0 0 0,0 0 0,1-1 0,-1 1 0,1-1 0,-1 1 0,1-1 0,0 1 0,0-1 0,-1 0 0,1 0 0,0 0 0,0 0 0,0 0 0,0 0 0,0-1 0,0 1 0,0-1 0,0 1 0,1-1 0,-1 0 0,3 0 0,9-2 0,-1 0 0,0-1 0,0-1 0,0 0 0,-1-1 0,1 0 0,-1-1 0,0 0 0,0-1 0,-1 0 0,0-1 0,-1 0 0,1-1 0,-1 0 0,10-14 0,2 1 0,-12 13 0,-2-1 0,1 0 0,7-11 0,-9 13 0,3-5 0,-12 10 0,-7 3 0,5 1 0,0 0 0,0 1 0,0 0 0,1 0 0,-1 0 0,0 0 0,1 1 0,-6 4 0,-1 2 0,-6 2 0,2 1 0,-1 1 0,-13 17 0,23-25 0,0 1 0,0 0 0,1 0 0,0 0 0,0 1 0,1-1 0,0 1 0,0 0 0,1 0 0,-1 0 0,-1 10 0,4-11 0,0 0 0,-1-1 0,2 1 0,-1 0 0,1 0 0,0-1 0,0 1 0,0-1 0,1 1 0,0-1 0,0 0 0,0 1 0,1-1 0,0 0 0,0 0 0,4 5 0,-4-7 0,-1 0 0,1 0 0,0-1 0,0 1 0,0-1 0,0 1 0,0-1 0,1 0 0,-1 0 0,1-1 0,-1 1 0,1-1 0,0 0 0,-1 0 0,1 0 0,0 0 0,0 0 0,0-1 0,0 0 0,-1 0 0,1 0 0,0 0 0,7-2 0,-7 1 0,-1 0 0,1 0 0,-1-1 0,1 1 0,-1-1 0,1 0 0,-1 0 0,0 0 0,0 0 0,0-1 0,0 1 0,0-1 0,-1 0 0,1 0 0,-1 0 0,0 0 0,0 0 0,0 0 0,2-6 0,2-5 0,0-1 0,-2 1 0,5-25 0,-3 14 0,1 6 0,-7 19 0,0 0 0,0 0 0,0 0 0,0-1 0,0 1 0,0 0 0,0 0 0,0 0 0,0 0 0,0-1 0,0 1 0,0 0 0,1 0 0,-1 0 0,0 0 0,0-1 0,0 1 0,0 0 0,0 0 0,0 0 0,0 0 0,0 0 0,1-1 0,-1 1 0,0 0 0,0 0 0,0 0 0,0 0 0,1 0 0,-1 0 0,0 0 0,0 0 0,0 0 0,0-1 0,1 1 0,-1 0 0,0 0 0,0 0 0,0 0 0,0 0 0,1 0 0,-1 0 0,0 0 0,0 0 0,0 0 0,1 1 0,-1-1 0,0 0 0,0 0 0,0 0 0,0 0 0,1 0 0,-1 0 0,0 0 0,0 0 0,0 0 0,0 1 0,0-1 0,1 0 0,-1 0 0,0 0 0,0 0 0,0 1 0,4 7 0,1 1 0,0-1 0,0 1 0,0-1 0,1-1 0,0 1 0,1-1 0,11 10 0,-6-7 0,1 0 0,0-1 0,1 0 0,19 8 0,7-5 0,-35-11 0,-1-1 0,0 1 0,1 0 0,-1 0 0,0 0 0,0 1 0,0-1 0,0 1 0,0 0 0,0 0 0,-1 1 0,1-1 0,-1 1 0,1 0 0,-1-1 0,0 1 0,4 5 0,-5-3 109,0 0 0,0 0 1,-1 0-1,1 0 0,-1 0 0,0 0 0,0 7 0,1 13-4580,-2-24 4134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33.0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1176 9536,'0'0'6081,"10"-5"-5349,6-5-481,0 1 0,-1-2 0,0 0 0,0-1 0,13-14 0,-8 2 117,-2-1-1,-1 0 0,16-31 0,35-86 1039,-41 82-794,-14 27-139,12-43-1,5-15 384,-13 33-161,-15 46-392,1 0 0,1 0 0,7-17 0,-11 29-287,0 0-1,0-1 1,0 1-1,0 0 1,0 0 0,0-1-1,0 1 1,1 0 0,-1 0-1,0 0 1,0-1-1,0 1 1,0 0 0,0 0-1,0 0 1,1-1 0,-1 1-1,0 0 1,0 0-1,0 0 1,1 0 0,-1 0-1,0 0 1,0-1 0,0 1-1,1 0 1,-1 0-1,0 0 1,0 0 0,0 0-1,1 0 1,-1 0-1,0 0 1,0 0 0,1 0-1,-1 0 1,0 0 0,0 0-1,1 0 1,-1 0-1,0 0 1,0 0 0,0 0-1,1 1 1,-1-1 0,0 0-1,0 0 1,0 0-1,1 0 1,-1 0 0,0 0-1,0 1 1,0-1 0,0 0-1,1 0 1,-1 1-1,8 14 410,-7-14-439,28 62 398,33 77 187,-52-114-419,-2 1 0,0 1 1,5 37-1,-11-49-61,-1 0 0,0 0 0,-1 0-1,-3 17 1,2-26-33,0 0 0,-1 0 0,1 0 0,-2 0 0,1 0 0,-1 0 0,0-1 0,0 0 0,-1 1 0,0-1 0,-5 6-1,6-9-25,0 0 0,0-1 0,0 0 0,-1 0 0,1 0-1,-1 0 1,1 0 0,-1-1 0,0 1 0,0-1 0,0 0-1,0 0 1,0-1 0,0 1 0,1-1 0,-7 0 0,-2 0 44,-1-1 1,1 0 0,0 0 0,-13-4 0,-83-22 751,103 26-707,0 0 1,1 0-1,-1 0 1,1 0-1,-1-1 1,1 0-1,0 0 1,-6-3-1,10 5-116,-1 0 0,1 0 0,0 0 0,0 0 0,0 0 0,0-1 0,0 1 0,0 0 0,0 0 0,0 0 0,-1 0 0,1 0 0,0 0 0,0 0 0,0 0 0,0 0 0,0 0 0,0 0 0,0 0 0,-1 0 0,1 0 0,0 0 0,0 0 0,0 0 0,0 0 0,0 1 0,0-1 0,0 0 0,0 0 0,0 0 0,-1 0 0,1 0 0,0 0 0,0 0 0,0 0 0,0 0 0,0 0 0,0 0 0,0 0 0,0 1 0,0-1 0,0 0 0,0 0 0,0 0 0,0 0 0,0 0 0,0 0 0,-1 0 0,1 0 0,0 1 0,0-1 0,7 9 103,11 3-123,1 0 0,1-1 0,0-1 0,1-1 0,0 0 0,0-2 0,1-1-1,0 0 1,24 2 0,-17-5-39,-1-2-1,1 0 1,39-6-1,-59 3 43,1 1 0,0-2 0,-1 0 0,0 0 0,0 0 0,0-1 0,0-1 0,0 1 0,-1-1 0,0-1 0,0 0 0,0 0 0,11-12 0,-2-3 29,0 0 1,-1-2 0,-1 0-1,-1-1 1,-1 0-1,-1-1 1,-1-1 0,-2 0-1,10-41 1,0-23 235,11-138 0,-29 215-223,18-161 264,-16 148-287,-1-28-1,-2 38-6,0-1-1,2 1 1,-1-1-1,9-31 1,-11 39 0,-1 10 0,3 9 0,3 67 0,-9 152 0,-1-129 0,5-81 0,-5 139 0,-31 184 0,14-156 0,-2-107 0,25-79 0,0 0 0,0 0 0,0 0 0,0 0 0,0 0 0,0 0 0,0 1 0,0-1 0,0 0 0,0 0 0,0 0 0,0 0 0,0 0 0,0 0 0,0 0 0,0 1 0,0-1 0,0 0 0,0 0 0,0 0 0,0 0 0,0 0 0,0 0 0,0 0 0,0 1 0,0-1 0,0 0 0,0 0 0,0 0 0,0 0 0,0 0 0,0 0 0,0 0 0,-1 0 0,1 0 0,0 1 0,0-1 0,0 0 0,0 0 0,0 0 0,0 0 0,0 0 0,0 0 0,0 0 0,-1 0 0,1 0 0,0 0 0,0 0 0,0 0 0,0 0 0,0 0 0,0 0 0,0 0 0,-1 0 0,1 0 0,0 0 0,0 0 0,0 0 0,0 0 0,0 0 0,0 0 0,-3-10 0,-1-16 0,5-2 0,0 1 0,9-46 0,-7 58 0,1 1 0,1-1 0,0 1 0,0 0 0,1 1 0,14-23 0,-15 30 0,-1 1 0,1 0 0,0 0 0,0 0 0,12-8 0,-16 11 0,1 1 0,-1 0 0,1 0 0,-1 0 0,1 0 0,0 0 0,-1 0 0,1 1 0,0-1 0,0 0 0,-1 1 0,1-1 0,0 1 0,0 0 0,0 0 0,0-1 0,0 1 0,0 1 0,-1-1 0,1 0 0,0 0 0,0 1 0,0-1 0,0 1 0,-1-1 0,4 2 0,6 9 0,0 0 0,0 0 0,-1 1 0,-1 0 0,0 1 0,-1 0 0,9 18 0,14 22 0,-18-36 0,20 23 0,-19-25 0,-7-8 0,-1-1 0,1 0 0,0 0 0,1-1 0,-1 0 0,1 0 0,0-1 0,1 0 0,-1 0 0,1-1 0,13 4 0,-15-5 0,1-1 0,-1 1 0,1-1 0,-1-1 0,1 0 0,0 0 0,-1 0 0,1-1 0,-1 0 0,1 0 0,-1-1 0,1 0 0,-1 0 0,10-5 0,-8 2 0,1 0 0,-1 0 0,0 0 0,-1-2 0,1 1 0,-1-1 0,0 0 0,-1 0 0,0-1 0,0 0 0,0-1 0,-1 1 0,-1-1 0,1 0 0,-1-1 0,-1 1 0,0-1 0,0 0 0,-1 0 0,2-11 0,0-1 0,-1 1 0,0-1 0,-2 0 0,-1 0 0,0 0 0,-3-22 0,2 42 0,0-1 0,0 1 0,-1 0 0,1 0 0,-1 0 0,1 0 0,-1 0 0,0 0 0,1 0 0,-1 0 0,0 0 0,0 0 0,-1 0 0,1 0 0,0 0 0,-1 1 0,1-1 0,-1 1 0,1-1 0,-1 1 0,0-1 0,1 1 0,-1 0 0,0 0 0,0 0 0,0 0 0,0 0 0,0 0 0,0 1 0,0-1 0,0 1 0,-1-1 0,1 1 0,0 0 0,0 0 0,0 0 0,0 0 0,-1 0 0,1 0 0,-4 2 0,-2 0 0,0 0 0,-1 1 0,2 0 0,-1 0 0,0 1 0,1 0 0,-1 0 0,1 1 0,-8 6 0,9-6 0,1 0 0,0 0 0,0 0 0,0 1 0,1 0 0,0 0 0,0 0 0,0 0 0,1 0 0,-1 1 0,2 0 0,-1 0 0,1-1 0,0 1 0,0 1 0,0 10 0,1-10 0,2 0 0,-1 1 0,1-1 0,0 0 0,1 0 0,0 0 0,0 0 0,1 0 0,0 0 0,0 0 0,1-1 0,0 0 0,0 1 0,7 7 0,-4-4 0,1-1 0,0 0 0,1 0 0,0-1 0,0 0 0,1-1 0,0 0 0,0-1 0,17 10 0,-16-12 0,1 1 0,-1-2 0,1 0 0,1 0 0,20 3 0,-26-6 0,1-1 0,0 1 0,0-1 0,-1-1 0,1 0 0,0 0 0,-1 0 0,1-1 0,-1 0 0,9-4 0,-4 2 0,-1-1 0,0 0 0,-1 0 0,1-1 0,-1-1 0,0 1 0,-1-2 0,1 1 0,12-15 0,82-90 0,-100 108 0,0 1 0,0 0 0,0 0 0,0 0 0,0 0 0,1 1 0,-1-1 0,1 1 0,6-2 0,22-13 0,-8-1 0,-35 26 0,0-1 0,0 0 0,-12 6 0,-11 8 0,23-14 0,0 0 0,1 1 0,0 0 0,0 1 0,-11 13 0,17-18 0,1 0 0,-1 0 0,1 0 0,0 1 0,0-1 0,0 0 0,1 1 0,-1-1 0,1 1 0,0 0 0,0-1 0,1 1 0,-1 0 0,1-1 0,0 1 0,1 0 0,0 4 0,1-2 0,0 0 0,0 0 0,1 0 0,-1-1 0,2 1 0,-1-1 0,1 0 0,0 0 0,0 0 0,1 0 0,-1-1 0,1 0 0,1 0 0,-1 0 0,8 5 0,-9-7 0,1 0 0,-1 0 0,1 0 0,0-1 0,0 0 0,0 0 0,0 0 0,1 0 0,-1-1 0,0 0 0,1 0 0,-1 0 0,1-1 0,-1 1 0,1-1 0,-1-1 0,1 1 0,-1-1 0,0 0 0,8-2 0,-9 1 0,1-1 0,-1 1 0,-1-1 0,1 1 0,0-1 0,-1 0 0,1-1 0,-1 1 0,0-1 0,0 1 0,0-1 0,-1 0 0,1 0 0,-1 0 0,0 0 0,0-1 0,1-5 0,2-2 0,-2-1 0,0 0 0,0 1 0,1-26 0,-3 27 0,-1-1 0,-1 1 0,1-1 0,-2 1 0,0-1 0,0 1 0,-1 0 0,0 0 0,-1 0 0,-8-17 0,12 27 0,0 1 0,-1-1 0,1 0 0,-1 0 0,1 0 0,-1 0 0,0 0 0,1 0 0,-1 1 0,0-1 0,0 0 0,1 1 0,-1-1 0,0 0 0,0 1 0,0-1 0,0 1 0,0-1 0,0 1 0,0 0 0,0-1 0,0 1 0,0 0 0,0 0 0,-2-1 0,1 2 0,1-1 0,-1 1 0,1-1 0,-1 1 0,1 0 0,-1-1 0,1 1 0,-1 0 0,1 0 0,0 0 0,-1 0 0,1 0 0,0 1 0,-2 1 0,-1 1 0,1 1 0,-1 0 0,1 0 0,0 0 0,1 0 0,-1 0 0,1 0 0,-3 10 0,3-3 0,1 0 0,0 0 0,0 0 0,1 0 0,1 0 0,0 0 0,0 0 0,1 0 0,1 0 0,0 0 0,1 0 0,0-1 0,0 0 0,1 0 0,1 0 0,0-1 0,1 1 0,0-1 0,0-1 0,15 16 0,-19-23 0,0 0 0,1 1 0,-1-1 0,1-1 0,-1 1 0,1 0 0,0-1 0,0 0 0,-1 0 0,1 0 0,0 0 0,0-1 0,0 1 0,0-1 0,0 0 0,0 0 0,0-1 0,0 1 0,7-3 0,-5 2 0,1-1 0,-1 0 0,0 0 0,0-1 0,0 1 0,0-2 0,0 1 0,-1 0 0,1-1 0,-1 0 0,8-8 0,0-5 0,0 0 0,-1 0 0,-1-1 0,-1-1 0,-1 0 0,0 0 0,-2-1 0,0 0 0,-1 0 0,5-31 0,0-23 0,2-117 0,-13 189 0,-6-310 0,5 300 0,0 1 0,-1-1 0,0 0 0,-1 1 0,0 0 0,-8-18 0,11 29 0,0-1 0,0 1 0,-1-1 0,1 1 0,0 0 0,0-1 0,-1 1 0,1 0 0,0-1 0,0 1 0,-1 0 0,1 0 0,0-1 0,-1 1 0,1 0 0,-1 0 0,1-1 0,0 1 0,-1 0 0,1 0 0,0 0 0,-1 0 0,1 0 0,-1 0 0,1 0 0,-1-1 0,1 1 0,0 0 0,-1 0 0,1 1 0,-1-1 0,1 0 0,-1 0 0,1 0 0,0 0 0,-1 0 0,1 0 0,-1 0 0,1 1 0,0-1 0,-1 0 0,1 0 0,0 1 0,-1-1 0,-1 2 0,1-1 0,-1 1 0,0-1 0,1 1 0,-1 0 0,1 0 0,0 0 0,-2 2 0,-4 11 0,1-1 0,1 1 0,1 0 0,0 0 0,-2 17 0,-6 80 0,10-71 0,2 0 0,1 0 0,2-1 0,2 1 0,2-1 0,1 0 0,18 50 0,-19-71 0,4 14 0,27 55 0,-34-79 0,2 0 0,0 0 0,0 0 0,0-1 0,1 0 0,0 0 0,1 0 0,0-1 0,0-1 0,11 8 0,-15-12 0,0 0 0,-1-1 0,1 1 0,0-1 0,0 0 0,0 0 0,0-1 0,0 1 0,0-1 0,0 0 0,0 0 0,0 0 0,1-1 0,-1 1 0,0-1 0,0 0 0,-1 0 0,1-1 0,0 1 0,0-1 0,-1 1 0,1-1 0,0 0 0,-1-1 0,4-3 0,3 0 0,-1-2 0,-1 0 0,1 0 0,-1 0 0,-1-1 0,1 0 0,10-18 0,-9 8 0,0 0 0,-1 0 0,-1-1 0,-1 0 0,-1 0 0,5-34 0,2-128 0,-9 92 0,-2 71 0,3-141 0,-5 135 0,-1 1 0,-2 0 0,0 0 0,-11-37 0,14 49 0,1 11 0,0 0 0,0 0 0,0-1 0,0 1 0,0 0 0,0 0 0,0 0 0,0 0 0,-1 0 0,1 0 0,0 0 0,0 0 0,-1 0 0,1 0 0,-1 0 0,1 0 0,-1 0 0,0 0 0,1 0 0,-1 0 0,0 0 0,0-1 0,-1 8 0,1-1 0,1 0 0,-1 1 0,1-1 0,0 0 0,1 7 0,41 690 0,-42-688 0,2 21 0,2 0 0,8 38 0,-12-73 0,0 1 0,0 0 0,0 0 0,0 0 0,0 0 0,1 0 0,-1-1 0,0 1 0,1 0 0,-1 0 0,1-1 0,-1 1 0,1 0 0,-1 0 0,1-1 0,-1 1 0,1 0 0,0-1 0,-1 1 0,1-1 0,0 1 0,-1-1 0,1 1 0,1 0 0,-1-1 0,0-1 0,0 1 0,0 0 0,0 0 0,0 0 0,0-1 0,0 1 0,0 0 0,0-1 0,-1 1 0,1-1 0,0 1 0,0-1 0,0 1 0,-1-1 0,1 0 0,0 1 0,0-2 0,3-3 0,1 0 0,-1-1 0,-1 1 0,6-12 0,23-56 0,-20 41 0,2 0 0,36-57 0,-50 88 0,1-1 0,0 1 0,-1 0 0,1 0 0,0 0 0,0 0 0,0 0 0,0 1 0,0-1 0,0 0 0,0 0 0,0 1 0,0-1 0,0 0 0,0 1 0,1-1 0,-1 1 0,1-1 0,-1 1 0,0 0 0,0 0 0,0 1 0,0-1 0,0 0 0,-1 0 0,1 1 0,0-1 0,0 0 0,0 1 0,-1-1 0,1 1 0,0-1 0,0 1 0,-1-1 0,1 1 0,0 0 0,-1-1 0,1 1 0,0 1 0,3 5 0,1 0 0,-2 1 0,1-1 0,4 15 0,-1-3 0,1-3 0,2 6 0,0 1 0,2-2 0,1 1 0,27 33 0,-38-53 0,6 7 0,0 0 0,1 0 0,0-1 0,11 8 0,-17-14 0,0 0 0,0-1 0,0 1 0,0-1 0,0 1 0,0-1 0,1 0 0,-1 0 0,0-1 0,1 1 0,-1-1 0,1 1 0,-1-1 0,1 0 0,-1-1 0,0 1 0,1 0 0,-1-1 0,6-1 0,-2-1 0,2 0 0,0 0 0,0 1 0,12-2 0,-18 3 0,0 1 0,0 0 0,1 0 0,-1 1 0,0-1 0,0 1 0,0-1 0,0 1 0,0 0 0,0 0 0,0 0 0,0 0 0,5 3 0,5 3 881,-4-4-5365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55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17 6520,'0'0'13951,"-11"8"-13652,-36 31-20,41-33-210,0 1 0,0-1 0,1 1 1,0 0-1,1 1 0,-1-1 1,1 1-1,1 0 0,-1 0 0,1 0 1,-3 16-1,-2 1 84,2-7 56,0 1 1,1 0-1,-4 35 1,8-46-130,1 1-1,0-1 1,1 0 0,-1 0 0,2 0 0,-1 1 0,1-1 0,0-1 0,1 1 0,0 0 0,6 11 0,-8-17-56,0-1 0,0 0-1,0 1 1,1-1 0,-1 0 0,0 0 0,1 0 0,-1 0-1,0 0 1,1 0 0,0 0 0,-1 0 0,1-1-1,-1 1 1,1 0 0,0-1 0,-1 0 0,1 1 0,0-1-1,0 0 1,-1 0 0,1 0 0,0 0 0,0 0-1,-1 0 1,1 0 0,0-1 0,2 0 0,1 0 30,1-1 0,-1 0 0,0 0 1,0 0-1,-1 0 0,1-1 0,0 0 0,5-4 1,4-5 102,-1-1 1,0 0 0,-1 0 0,0-2-1,10-16 1,18-25 762,-40 56-913,0 0 1,0 0-1,0 0 0,0 0 0,0 0 0,1-1 1,-1 1-1,0 0 0,0 0 0,0 0 0,0 0 1,0 0-1,0 0 0,0 0 0,0 0 0,1 0 0,-1 0 1,0 0-1,0 0 0,0 0 0,0 0 0,0 0 1,0 0-1,0 0 0,1 0 0,-1 0 0,0 0 1,0 0-1,0 0 0,0 0 0,0 0 0,0 0 1,0 0-1,1 0 0,-1 0 0,0 0 0,0 0 1,0 0-1,0 0 0,0 0 0,0 0 0,0 0 1,0 0-1,0 1 0,1-1 0,-1 0 0,0 0 1,5 9 155,7 21-101,-6-14 6,5 9-7,15 24 1,-22-41-50,2 0-1,-1 0 1,1-1 0,0 1 0,1-2-1,12 12 1,-14-15 4,1 0 0,-1 0-1,1 0 1,-1-1 0,1 0-1,0 0 1,0-1 0,0 1-1,0-1 1,0-1 0,0 1-1,0-1 1,1 0 0,-1 0-1,0-1 1,0 0 0,0 0-1,0 0 1,11-5 0,-7 3 20,0-1-1,-1 0 1,1-1 0,-1 0 0,0-1 0,-1 0 0,1 0 0,-1 0 0,-1-1-1,1-1 1,7-8 0,-8 5 30,1-1-1,-2 1 1,0-1-1,0-1 1,-1 1-1,0-1 1,-1 0-1,-1 0 1,0 0-1,-1 0 1,0-1-1,-1 1 1,0-1-1,-2 1 1,1-1-1,-1 1 1,-1 0 0,-1-1-1,0 1 1,-8-21-1,10 30-38,-1 0 0,0 0 0,0 0 0,0 1 0,-1 0 0,1-1 0,-1 1 0,0 0 0,0 0 0,0 0 0,0 0 0,0 1 0,-1-1 0,-5-2 0,-1 0 50,-1 1-1,-1 0 1,-19-4 0,26 6-52,-7-3 24,11 4-146,0 0 0,-1 0 0,1 0 0,0 1 0,-1-1 0,1 0 0,0 1 0,-1-1 0,1 1 0,-1 0 0,1-1 0,-1 1 0,1 0 0,-1 0 0,-1 0-1,4 4-1068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33.4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0 207 13560,'0'0'2536,"5"-11"-1613,-3 5-779,1-1 3,0 1 1,0-1-1,1 0 1,-1 1 0,1 0-1,1 0 1,-1 0-1,1 1 1,0-1-1,10-7 1,7-2 116,0 1-1,1 1 1,0 2-1,1 0 1,1 1-1,0 1 1,0 2-1,36-7 1,-29 10-51,-1 0 0,1 2 0,0 1 0,0 2 0,0 1 0,50 10 0,-67-8-98,0 1 0,0 0 0,-1 0 0,0 2 0,0 0 0,25 16 1,-6 1-1386,32 31 1,-61-52 944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38.9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432 866 10152,'0'0'7641,"-10"-11"-7339,-30-34-4,35 40-196,-1 0 0,0 0 0,0 0 1,0 0-1,-1 1 0,0 0 0,1 1 1,-1-1-1,-1 1 0,1 1 0,0-1 1,-1 1-1,-10-1 0,-13-5 340,26 7-341,0 0 0,-1 0 0,1 0 0,0 1-1,-1 0 1,1 0 0,-1 0 0,1 1 0,0 0 0,0 0 0,-1 0 0,1 0 0,-6 4-1,7-4-32,0 1 0,0 0 0,0 0 0,0 0 0,1 1 0,-1-1 0,1 1 0,0 0-1,-1 0 1,1 0 0,1 0 0,-1 1 0,0-1 0,1 1 0,0 0 0,-3 5 0,1 2 65,0 1 0,1-1-1,0 1 1,0 0 0,2 0 0,-1 0 0,2 0 0,0 18 0,1-23-80,0 0 0,0 0 0,1 0 0,0 0 0,0 0 0,1 0 0,0-1 0,0 1 0,0-1 0,1 0 0,0 0 0,0 0 0,0-1 0,1 1 0,9 8 0,-12-13-42,0 1 1,1 0-1,-1-1 1,0 0 0,1 1-1,-1-1 1,0 0-1,1 0 1,0-1-1,-1 1 1,1 0 0,-1-1-1,1 0 1,0 1-1,-1-1 1,1 0 0,0 0-1,-1-1 1,1 1-1,0-1 1,-1 1 0,1-1-1,-1 0 1,1 0-1,-1 0 1,1 0-1,-1 0 1,0 0 0,1-1-1,-1 1 1,3-3-1,0-1 4,1 0 0,0 0-1,-1 0 1,0-1 0,0 0-1,-1 0 1,0 0 0,0-1-1,0 1 1,4-12 0,2-9 31,-1 0 1,6-35-1,-13 51-16,-1 0 0,1 0 1,-2-1-1,1 1 0,-2 0 0,1 0 0,-2 0 1,1 0-1,-4-12 0,1 19 175,2 11-118,-1 22-37,2-25-33,-1 294 158,4-59-18,-4-188-94,-9 121 219,10-162-229,-1-1-1,0 1 1,0-1-1,-1 0 1,0 0 0,-1 0-1,-7 13 1,9-19-20,1-1 0,0 0 0,-1 0-1,1 0 1,-1 0 0,1 0 0,-1 0 0,0 0-1,0 0 1,0-1 0,0 1 0,0-1 0,-1 1-1,1-1 1,0 0 0,0 0 0,-1 0 0,1 0-1,-1-1 1,1 1 0,-1-1 0,1 1 0,-1-1-1,0 0 1,1 0 0,-1 0 0,1 0 0,-1 0-1,1-1 1,-1 1 0,1-1 0,-1 0 0,1 1-1,-3-2 1,-5-4 55,0 1 0,0-1 0,1-1 1,0 0-1,0 0 0,1-1 0,0 0 0,0 0 0,-8-12 0,-2-4 142,1-2-1,-16-33 0,30 53-185,0 1 0,0-1 0,1 1 0,0-1 0,0 0 0,1 0 0,0 0 0,0 0 0,0 0 0,0 0 0,1-1 0,0 1 0,1 0 0,-1 0 0,2-6 0,1 4-31,0 0 0,0 1 0,1-1 0,-1 1 0,2 0 0,-1 0 0,1 1 0,0-1 0,0 1 0,12-11 0,3-1-43,1 1 0,1 0 0,0 2 0,1 0 0,32-14 0,129-44-308,-162 65 296,9-4-49,-1 0-1,-1-2 1,38-24-1,-49 26 41,-1-1-1,-1 0 1,0-2-1,0 1 1,-2-2-1,14-18 0,-25 31 46,2-3 5,0 0 1,0 0-1,-1-1 0,0 1 0,0-1 1,0 0-1,-1 0 0,0 0 0,-1 0 1,1-1-1,-2 1 0,3-11 0,-3 2 35,0-1-1,-2-27 0,1 38-13,-1 0-1,0 0 0,-1 1 0,1-1 1,-1 0-1,0 1 0,0-1 1,-1 1-1,0 0 0,-6-10 0,8 14-11,0-1 0,-1 1 0,1-1 0,0 1 0,-1 0 0,1 0 0,0-1 0,-1 1 0,1 0 0,-1 0 0,0 1 0,1-1 0,-1 0 0,0 0 0,0 1 0,1-1 0,-1 1 0,0 0 0,0-1 0,0 1 0,0 0 0,1 0 0,-1 0 0,0 0 0,0 0 0,0 1 0,0-1 0,1 1 0,-1-1 0,0 1 0,0 0 0,1-1 0,-1 1 0,0 0 0,1 0 0,-1 0 0,1 0 0,-3 2 0,-1 1 1,1 1-1,-1-1 1,1 1 0,-1 0 0,1 0-1,1 0 1,-1 0 0,1 1-1,-4 8 1,3-3 5,0 0 0,0 0 0,2 0 0,-1 0 0,1 1 0,0 17 0,2-21-9,1 1 0,0-1 0,0 0-1,1 0 1,0 0 0,0-1 0,1 1-1,0 0 1,0-1 0,6 9 0,-2-3-4,0-1 1,1 0 0,1-1-1,-1 0 1,13 11 0,-19-19 1,0-1-1,1 0 1,-1 0 0,1 0 0,0 0-1,0-1 1,0 1 0,0-1-1,0 1 1,0-1 0,0 0 0,0 0-1,0 0 1,0-1 0,1 1 0,-1-1-1,0 0 1,1 0 0,-1 0-1,0 0 1,0 0 0,1-1 0,-1 0-1,0 1 1,0-1 0,0 0 0,0-1-1,4-1 1,3-2 9,-1-2-1,1 1 1,-1-1-1,0-1 1,-1 0-1,13-14 1,39-58 61,-44 55-48,7-10 34,-18 25-35,0 1 0,1 0 0,0 0 0,0 0 0,1 1 0,1 0 1,-1 0-1,13-9 0,-20 16-15,1 1 0,-1 0 1,1-1-1,-1 1 1,1 0-1,-1-1 0,1 1 1,-1 0-1,1 0 0,-1 0 1,1-1-1,0 1 0,-1 0 1,1 0-1,-1 0 1,1 0-1,-1 0 0,1 0 1,0 0-1,-1 0 0,1 0 1,-1 0-1,1 0 0,-1 1 1,1-1-1,0 0 0,-1 0 1,1 1-1,-1-1 1,1 0-1,-1 0 0,1 1 1,-1-1-1,0 1 0,1-1 1,-1 0-1,1 1 0,-1-1 1,0 1-1,1-1 1,-1 1-1,0-1 0,1 1 1,-1-1-1,0 1 0,0-1 1,0 2-1,4 4 28,-2 0-1,1 0 1,-1 0 0,0 1-1,0-1 1,0 1-1,-1-1 1,0 1 0,-1 0-1,0 0 1,0-1 0,0 1-1,0 0 1,-3 10-1,0 26 458,2-42-492,1-1 1,0 0 0,0 0-1,0 1 1,0-1 0,0 0-1,0 1 1,0-1-1,0 0 1,0 0 0,0 1-1,0-1 1,0 0 0,0 0-1,0 1 1,0-1 0,0 0-1,0 1 1,0-1 0,1 0-1,-1 0 1,0 1-1,0-1 1,0 0 0,0 0-1,0 0 1,1 1 0,-1-1-1,0 0 1,0 0 0,0 0-1,1 1 1,-1-1 0,0 0-1,0 0 1,1 0-1,-1 0 1,0 0 0,0 0-1,1 0 1,-1 0 0,0 1-1,1-1 1,-1 0 0,0 0-1,0 0 1,1 0 0,-1 0-1,0 0 1,0-1-1,1 1 1,-1 0 0,0 0-1,1 0 1,-1 0 0,0 0-1,0 0 1,0 0 0,1 0-1,-1-1 1,0 1 0,0 0-1,1 0 1,-1 0-1,0-1 1,0 1 0,1 0-1,15-16 112,-16 16-114,16-20 0,-1-2 0,14-24 0,-17 26 0,0 1 0,1 0 0,24-26 0,-36 44 0,-1 1 0,1-1 0,0 0 0,-1 1 0,1-1 0,0 1 0,-1-1 0,1 1 0,0-1 0,0 1 0,0-1 0,0 1 0,-1 0 0,1-1 0,0 1 0,0 0 0,0 0 0,0-1 0,0 1 0,0 0 0,0 0 0,0 0 0,0 0 0,0 1 0,0-1 0,-1 0 0,1 0 0,0 0 0,0 1 0,0-1 0,0 0 0,0 1 0,-1-1 0,1 1 0,0-1 0,0 1 0,0-1 0,-1 1 0,2 1 0,2 3 0,0 0 0,-1 0 0,1 0 0,-1 0 0,3 7 0,0-1 0,3 6 0,-2 1 0,0 0 0,7 27 0,-8-25 0,1 0 0,16 36 0,-9-29 0,-10-17 0,1 0 0,0 0 0,0-1 0,1 0 0,0 0 0,12 11 0,-16-18 0,0-1 0,0 1 0,0-1 0,1 1 0,-1-1 0,1 0 0,-1 0 0,1 0 0,-1 0 0,1-1 0,0 1 0,-1-1 0,1 1 0,0-1 0,-1 0 0,1 0 0,0 0 0,-1-1 0,1 1 0,0-1 0,-1 1 0,1-1 0,0 0 0,-1 0 0,1 0 0,-1 0 0,0 0 0,4-3 0,0 0 0,0 0 0,0-1 0,0 0 0,-1 0 0,0 0 0,0 0 0,0-1 0,0 0 0,4-8 0,-4 5 0,-1-1 0,0 0 0,0 0 0,-1 0 0,0 0 0,-1-1 0,0 1 0,-1 0 0,1-19 0,-2 20 0,-1 1 0,0-1 0,0 1 0,0 0 0,-1-1 0,0 1 0,-1 0 0,0 0 0,0 1 0,-1-1 0,0 0 0,-6-9 0,9 16 0,0 0 0,0 0 0,1-1 0,-1 1 0,0 0 0,0 1 0,0-1 0,0 0 0,0 0 0,-1 0 0,1 0 0,0 1 0,0-1 0,0 1 0,-1-1 0,1 1 0,0-1 0,0 1 0,-1 0 0,1-1 0,-1 1 0,1 0 0,-2 0 0,1 1 0,0-1 0,0 1 0,1-1 0,-1 1 0,0 0 0,0 0 0,1 0 0,-1 0 0,1 0 0,-1 1 0,1-1 0,-1 0 0,1 1 0,-2 1 0,-2 3 0,1 0 0,0 0 0,1 0 0,-1 0 0,1 1 0,0 0 0,-2 9 0,4-9 0,0 1 0,0 0 0,1-1 0,0 1 0,0 0 0,1-1 0,0 1 0,0-1 0,1 1 0,0-1 0,0 0 0,6 14 0,-1-8 0,0-1 0,0 1 0,1-1 0,0 0 0,18 18 0,-22-26 0,0 0 0,0-1 0,0 1 0,1-1 0,-1 0 0,1 0 0,0-1 0,0 1 0,0-1 0,0 0 0,0 0 0,1-1 0,-1 1 0,1-1 0,-1-1 0,1 1 0,-1-1 0,1 0 0,-1 0 0,1 0 0,-1-1 0,1 0 0,-1 0 0,0 0 0,1-1 0,-1 0 0,0 0 0,0 0 0,0-1 0,0 1 0,4-5 0,4 0 0,-1-1 0,0-1 0,0 0 0,-1-1 0,0 0 0,-1 0 0,0-2 0,-1 1 0,0-1 0,-1 0 0,0-1 0,-1 1 0,0-2 0,-1 1 0,-1-1 0,0 0 0,5-26 0,-8 19 0,0-34 0,-2 51 0,0 3 0,0-3 0,5 9 0,-4-4 0,3 6 0,-1 0 0,1 0 0,-1 0 0,0 0 0,3 15 0,3 8 0,9 21 0,29 68 0,-39-102 0,0 0 0,2-1 0,0 0 0,20 24 0,-28-37 0,1 0 0,-1-1 0,1 1 0,0-1 0,-1 0 0,1 0 0,1 0 0,-1 0 0,0-1 0,0 1 0,1-1 0,-1 0 0,0 1 0,1-2 0,-1 1 0,1 0 0,0-1 0,-1 1 0,1-1 0,0 0 0,-1-1 0,1 1 0,-1 0 0,1-1 0,-1 0 0,1 0 0,-1 0 0,7-3 0,5-3 0,-1-1 0,0-1 0,0 0 0,24-21 0,-30 23 0,59-45 0,-29 24 0,-1-2 0,58-60 0,-89 78 0,-13 11 0,-20 14 0,8 0 0,0 1 0,0 0 0,2 2 0,-1 0 0,2 1 0,-21 27 0,31-35 0,0 0 0,1 0 0,0 0 0,0 1 0,1 0 0,0 0 0,1 0 0,0 1 0,1-1 0,0 1 0,-1 12 0,3-21 0,0 0 0,1 0 0,-1 0 0,0 0 0,1 0 0,-1 0 0,1 0 0,0 0 0,-1 0 0,1 0 0,0 0 0,0 0 0,0-1 0,0 1 0,1 0 0,-1-1 0,0 1 0,1-1 0,-1 1 0,1-1 0,0 0 0,-1 0 0,1 0 0,0 1 0,0-2 0,0 1 0,-1 0 0,1 0 0,0-1 0,0 1 0,0-1 0,0 1 0,0-1 0,1 0 0,1 0 0,1 1 0,0-1 0,-1 0 0,1 0 0,0-1 0,0 0 0,0 0 0,-1 0 0,1 0 0,0 0 0,-1-1 0,1 0 0,-1 0 0,8-5 0,-1-3 0,0 0 0,-1-1 0,-1 0 0,0 0 0,-1-1 0,0 0 0,0-1 0,-1 0 0,-1 0 0,0 0 0,4-15 0,-10 20 0,0 22 0,5 21 0,-5-27 0,1 0 0,0 1 0,1-1 0,3 11 0,-3-14 0,0 1 0,1 0 0,-1-1 0,1 1 0,0-1 0,1 0 0,6 8 0,-8-12 0,0 1 0,0 0 0,0 0 0,0-1 0,1 0 0,-1 1 0,1-1 0,-1 0 0,1 0 0,-1 0 0,1 0 0,-1-1 0,1 1 0,0-1 0,-1 0 0,1 1 0,0-1 0,-1 0 0,1-1 0,3 1 0,6-3 0,0 0 0,0 0 0,0-1 0,-1-1 0,0 0 0,0 0 0,0-1 0,-1 0 0,17-15 0,-9 7 0,-1-2 0,0 0 0,-1-1 0,17-24 0,-14 10 0,-1 0 0,-2-1 0,-1 0 0,16-55 0,-27 76 0,10-34 0,-2-1 0,-2-1 0,-2 0 0,-2 0 0,-2 0 0,-2-1 0,-2 1 0,-3-1 0,-8-48 0,11 95 0,-3-22 0,-2 1 0,-7-22 0,10 39 0,1 0 0,-1 0 0,0 1 0,0-1 0,-1 1 0,1-1 0,-1 1 0,0 0 0,0 0 0,-1 0 0,1 1 0,-1-1 0,0 1 0,0 0 0,-6-4 0,9 6 0,-1 0 0,0 1 0,1-1 0,-1 1 0,0-1 0,0 1 0,0 0 0,0 0 0,1 0 0,-1 0 0,0 0 0,0 0 0,0 0 0,0 1 0,0-1 0,1 0 0,-1 1 0,0 0 0,0-1 0,1 1 0,-1 0 0,1 0 0,-1 0 0,0 0 0,1 0 0,0 0 0,-1 1 0,1-1 0,0 0 0,0 1 0,-1-1 0,0 4 0,-4 2 0,2 1 0,-1 1 0,1-1 0,0 0 0,-3 11 0,0 8 0,0 0 0,2 0 0,1 0 0,-1 41 0,9 114 0,-4-178 0,6 49 0,2-1 0,17 60 0,-9-44 0,-10-40 0,19 48 0,-20-64 0,1 1 0,0-1 0,0 0 0,2-1 0,14 20 0,-18-28 0,0 1 0,0-1 0,0 0 0,0 0 0,0 0 0,1 0 0,0-1 0,-1 0 0,1 0 0,0 0 0,0 0 0,0-1 0,0 0 0,0 0 0,0 0 0,0-1 0,0 0 0,1 0 0,7-1 0,1 0 0,0-2 0,0 0 0,0 0 0,0-2 0,22-9 0,-30 11 0,0 0 0,0-1 0,0 1 0,-1-1 0,0 0 0,0-1 0,0 1 0,0-1 0,-1 0 0,1 0 0,-1 0 0,-1-1 0,1 0 0,-1 1 0,0-1 0,0 0 0,-1-1 0,1 1 0,-1 0 0,-1-1 0,1 1 0,-1-1 0,0-9 0,-1 14 0,0 0 0,0 0 0,0 0 0,0 0 0,0 0 0,-1 0 0,1 0 0,-1 1 0,1-1 0,-1 0 0,0 0 0,0 0 0,0 1 0,0-1 0,0 1 0,0-1 0,0 0 0,0 1 0,-1 0 0,1-1 0,-1 1 0,1 0 0,-1 0 0,1 0 0,-1 0 0,0 0 0,1 0 0,-1 0 0,0 0 0,0 1 0,0-1 0,0 1 0,1-1 0,-1 1 0,0 0 0,0 0 0,0 0 0,0 0 0,0 0 0,0 0 0,0 0 0,0 1 0,0-1 0,1 1 0,-1-1 0,0 1 0,0 0 0,0 0 0,1 0 0,-3 1 0,1 1 0,0 0 0,-1 0 0,1 0 0,1 0 0,-1 1 0,0-1 0,1 1 0,0 0 0,-1 0 0,1 0 0,1 0 0,-1 0 0,1 0 0,0 1 0,-2 6 0,3-5 0,0 0 0,0 0 0,0 0 0,1 0 0,-1 0 0,2 0 0,-1 0 0,1 0 0,-1 0 0,5 7 0,-1-1 0,1-1 0,1 0 0,0 0 0,1 0 0,0-1 0,0 0 0,1-1 0,0 0 0,1 0 0,12 7 0,-12-9 0,1-1 0,0 0 0,0-1 0,1 0 0,-1-1 0,1 0 0,0-1 0,0 0 0,1-1 0,-1 0 0,0-1 0,1 0 0,-1-1 0,24-3 0,-21 0 0,-1 0 0,1 0 0,0-1 0,-1-1 0,0-1 0,0 0 0,-1-1 0,1 0 0,-1-1 0,-1 0 0,22-20 0,-15 1 0,-16 12 0,-3 15 0,0-1 0,-1 1 0,1 0 0,0-1 0,0 1 0,0 0 0,-1-1 0,1 1 0,0 0 0,-1-1 0,1 1 0,0 0 0,-1 0 0,1-1 0,0 1 0,-1 0 0,1 0 0,0 0 0,-1 0 0,1-1 0,-1 1 0,1 0 0,0 0 0,-1 0 0,1 0 0,-1 0 0,1 0 0,0 0 0,-1 0 0,1 0 0,-1 0 0,1 0 0,-1 1 0,-7 0 0,0 0 0,0 1 0,0 0 0,0 1 0,0 0 0,1 0 0,0 1 0,-1-1 0,1 2 0,-9 6 0,6-3 0,-1 2 0,1-1 0,1 1 0,0 1 0,-11 15 0,18-23 0,1 0 0,-1 1 0,1-1 0,-1 0 0,1 1 0,0-1 0,0 0 0,1 1 0,-1-1 0,1 1 0,0-1 0,0 1 0,0-1 0,0 1 0,0 0 0,1-1 0,0 0 0,0 1 0,0-1 0,0 1 0,0-1 0,0 0 0,1 0 0,0 0 0,0 0 0,0 0 0,0 0 0,0 0 0,0 0 0,1-1 0,-1 1 0,1-1 0,0 0 0,0 0 0,0 0 0,0 0 0,0 0 0,0-1 0,0 1 0,0-1 0,1 0 0,-1 0 0,1 0 0,-1-1 0,1 1 0,-1-1 0,4 1 0,1-2 0,-1 1 0,0-1 0,1 0 0,-1-1 0,0 0 0,0 0 0,0 0 0,0-1 0,0 0 0,-1-1 0,1 1 0,-1-1 0,0-1 0,0 1 0,0-1 0,-1 0 0,1 0 0,-1 0 0,0-1 0,-1 0 0,6-8 0,5-11 0,-2-1 0,0 0 0,-2-1 0,9-30 0,-7 10 0,-2 0 0,-3-1 0,5-77 0,-11 88 0,0 0 0,-3-1 0,-1 1 0,-1 0 0,-2 0 0,-2 0 0,-18-55 0,25 92 0,0-1 0,-1 0 0,1 1 0,0-1 0,-1 1 0,1-1 0,-1 1 0,1-1 0,-1 1 0,1-1 0,-1 1 0,1-1 0,-1 1 0,1-1 0,-1 1 0,0 0 0,1-1 0,-1 1 0,0 0 0,1 0 0,-1 0 0,0-1 0,1 1 0,-1 0 0,0 0 0,1 0 0,-1 0 0,0 0 0,1 0 0,-1 0 0,0 0 0,0 1 0,1-1 0,-1 0 0,0 0 0,1 0 0,-1 1 0,1-1 0,-1 0 0,0 1 0,1-1 0,-2 1 0,-1 1 0,-1 0 0,1 1 0,0-1 0,0 1 0,0-1 0,-4 5 0,-1 5 0,-1 0 0,2 1 0,0 0 0,0 0 0,1 0 0,1 1 0,-7 24 0,6-10 0,1 0 0,1 0 0,-1 31 0,5-22 0,1 1 0,2 0 0,12 55 0,-10-67 0,2-1 0,1 1 0,1-2 0,1 1 0,24 40 0,-20-41 0,-6-11 0,-1 0 0,2-1 0,18 22 0,-27-34 54,1 1 1,0 0-1,-1-1 0,1 1 0,-1 0 1,1-1-1,-1 1 0,1 0 0,-1 0 1,0 0-1,1-1 0,-1 1 0,0 0 1,0 0-1,0 1 0,-4 4-4942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39.3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83 16879,'0'0'2912,"121"-49"-2464,-35 33 0,21 4-168,2 6 0,-10 6-24,-9 6 8,1 4-88,-16 10 16,-21 25-96,-18-11 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42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70 9648,'0'0'7745,"-2"-10"-7391,-8-47 398,11 54 1015,-7 10-1060,3-1-585,-1 1-1,1-1 1,0 1 0,1-1 0,-1 1 0,1 0 0,-2 12 0,-3 53 397,7-63-431,-1 4 15,-7 263 1566,9-207-1031,-3 0 0,-19 118 0,14-115 134,6-51-340,-1 0 1,-5 24-1,7-45-425,-5 13 1438,2-13-693,-1-8-482,3 3-210,0 0 0,0 0 0,1 0 0,0 0 0,0 0 0,0 0-1,1-8 1,1 0 23,-1-2-21,2 1 0,0 0-1,0 1 1,1-1 0,1 1 0,0 0 0,1 0 0,1 0 0,0 1 0,11-16 0,1 2 20,2 1-1,0 1 1,38-33 0,-54 53-75,-1 0 0,1 0 0,0 0 1,0 1-1,1 0 0,-1 0 0,1 0 1,9-3-1,-12 6-11,0-1 1,1 1-1,-1 0 1,0 0-1,0 0 0,1 0 1,-1 0-1,0 1 1,0-1-1,1 1 1,-1 0-1,0 0 0,0 0 1,0 1-1,0-1 1,0 1-1,-1-1 1,6 5-1,-4-3 14,1 1-1,-1 1 1,0-1 0,0 1 0,0 0-1,0-1 1,-1 2 0,0-1-1,0 0 1,0 1 0,-1-1-1,0 1 1,0 0 0,0 0 0,-1 0-1,0-1 1,0 2 0,0-1-1,-1 7 1,0-7 1,0 1 1,0-1-1,-1 1 0,0-1 0,0 0 1,-1 1-1,1-1 0,-1 0 0,-1 0 1,1 0-1,-1 0 0,0-1 0,0 1 1,-1-1-1,0 0 0,0 1 0,0-2 1,-6 6-1,2-2-11,-1-2 0,-1 1 0,1-1 0,-1 0 0,0-1 0,0 0 0,-1-1 0,1 0 0,-1 0 0,0-1 0,0-1 0,0 0 0,0 0 0,-1-1 0,1-1 0,-14 0 0,13-1 0,10 1 0,0 0 0,0 0 0,0 0 0,0 0 0,0 0 0,0 0 0,0-1 0,0 1 0,0-1 0,0 0 0,0 0 0,-3-1 0,5 2 0,0 0 0,0 0 0,0 0 0,0 0 0,1 0 0,-1 0 0,0 0 0,0 0 0,0 0 0,0 0 0,0 0 0,0 0 0,0 0 0,0 0 0,1 0 0,-1 0 0,0 0 0,0 0 0,0 0 0,0 0 0,0 0 0,0 0 0,0 0 0,0 0 0,0 0 0,1 0 0,-1-1 0,0 1 0,0 0 0,0 0 0,0 0 0,0 0 0,0 0 0,0 0 0,0 0 0,0 0 0,0 0 0,0-1 0,0 1 0,0 0 0,0 0 0,0 0 0,0 0 0,0 0 0,0 0 0,0 0 0,0-1 0,0 1 0,0 0 0,0 0 0,0 0 0,11 3 0,-11-3 0,9 1 0,0-1 0,0-1 0,-1 1 0,1-1 0,10-3 0,27-1 0,12 6 0,-28 0 0,0-1 0,45-5 0,-65 3 0,0 0 0,0 0 0,-1-1 0,1-1 0,-1 1 0,0-2 0,0 1 0,0-1 0,0 0 0,-1-1 0,12-10 0,26-30 0,63-80 0,-91 105 0,-1-6 0,-17 27 0,0 0 0,0-1 0,1 1 0,-1 0 0,0 0 0,0 0 0,0 0 0,0 0 0,1 0 0,-1 0 0,0 0 0,0 0 0,0 0 0,1 0 0,-1 0 0,0 0 0,0 0 0,0 0 0,0 0 0,1 0 0,-1 0 0,0 0 0,0 0 0,0 0 0,0 0 0,1 0 0,-1 0 0,0 0 0,0 0 0,0 1 0,0-1 0,1 0 0,-1 0 0,0 0 0,0 0 0,0 0 0,0 1 0,0-1 0,0 0 0,0 0 0,1 0 0,-1 0 0,0 0 0,0 1 0,0-1 0,5 11 0,-4-8 0,23 60 0,-16-37 0,2-1 0,20 38 0,-29-62 0,-1 0 0,1 0 0,0 0 0,-1 0 0,1 0 0,0 0 0,0 0 0,0 0 0,0 0 0,0-1 0,0 1 0,0 0 0,0-1 0,0 1 0,0 0 0,0-1 0,1 0 0,-1 1 0,0-1 0,0 0 0,0 1 0,1-1 0,-1 0 0,0 0 0,0 0 0,1 0 0,-1 0 0,0 0 0,0-1 0,1 1 0,-1 0 0,0-1 0,0 1 0,0 0 0,1-1 0,-1 0 0,0 1 0,0-1 0,0 0 0,2-1 0,3-3 0,0 0 0,0 0 0,-1 0 0,1-1 0,4-7 0,110-166 0,-120 178 0,0 0 0,0 0 0,1 1 0,-1-1 0,0 0 0,1 0 0,-1 0 0,1 1 0,-1-1 0,1 0 0,0 1 0,-1-1 0,1 0 0,0 1 0,-1-1 0,1 1 0,0-1 0,0 1 0,-1-1 0,1 1 0,0 0 0,2-1 0,-2 2 0,0 0 0,0 1 0,0-1 0,0 0 0,0 1 0,0-1 0,0 1 0,0 0 0,0-1 0,-1 1 0,1-1 0,0 4 0,7 19 0,-2 0 0,0 0 0,-2 0 0,3 39 0,-9 101 0,-1-112 0,-3-1 0,-17 70 0,17-97 0,-1-1 0,-1 0 0,-1 0 0,-2-1 0,0 0 0,-1-1 0,-18 25 0,-30 28 0,58-72 0,0 0 0,0 0 0,0 0 0,0-1 0,0 1 0,0 0 0,0-1 0,-1 0 0,1 1 0,0-1 0,-1 0 0,1 0 0,-1-1 0,0 1 0,1 0 0,-1-1 0,1 0 0,-1 1 0,0-1 0,0 0 0,1 0 0,-1-1 0,0 1 0,1-1 0,-1 1 0,1-1 0,-1 0 0,1 0 0,-1 0 0,1 0 0,-1 0 0,1 0 0,0-1 0,0 1 0,-1-1 0,1 0 0,-2-2 0,1 1 0,-1 0 0,1 0 0,0 0 0,0 0 0,0-1 0,1 1 0,-1-1 0,1 0 0,0 0 0,0 0 0,0 0 0,0 0 0,1 0 0,0 0 0,-1-1 0,2 1 0,-1 0 0,0-1 0,1 1 0,0-1 0,0 1 0,1-5 0,1 0 0,1 1 0,1 0 0,-1 0 0,1 0 0,1 1 0,-1-1 0,1 1 0,9-9 0,6-6 0,24-20 0,-29 28 0,7-4 0,0 1 0,2 1 0,0 1 0,1 1 0,0 1 0,37-12 0,-60 24 0,6-3 0,0 2 0,0-1 0,11-1 0,-17 3 0,0 1 0,0 0 0,0 0 0,0 0 0,0 0 0,0 0 0,0 0 0,0 0 0,0 1 0,0-1 0,0 1 0,0 0 0,-1-1 0,1 1 0,0 0 0,0 0 0,0 0 0,-1 0 0,4 3 0,7 10-126,0 1 0,-1 1 0,9 17 0,-10-18-3305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44.7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1 603 8744,'0'0'8554,"12"-6"-8234,-9 5-308,18-7 197,-1-1 0,0-1 0,0-1 0,32-23 0,-21 6 153,-1 0-1,-2-2 0,0-1 0,-2-1 0,-2-1 0,31-54 0,-47 71-153,0-1 0,-1 1 0,0-1-1,5-22 1,-11 33-105,1 1-1,-2-1 1,1 0 0,0 0-1,-1 0 1,0 1 0,0-1-1,-1 0 1,0 0 0,0 0-1,0 1 1,0-1 0,-1 0-1,0 1 1,-1 0 0,1-1-1,-4-4 1,-2-2 233,8 10-271,-1 0-1,0 0 1,0 1 0,0-1-1,0 1 1,0-1 0,0 1-1,-1-1 1,1 1-1,0 0 1,-1 0 0,1 0-1,-1-1 1,1 1 0,-1 1-1,0-1 1,1 0-1,-1 0 1,0 1 0,0-1-1,1 1 1,-4-1 0,-1-1 268,-2 0 596,14 6-224,72 28 150,-45-17-676,-24-12-118,0 0 0,-1 1 0,1 0 0,-1 0 0,0 1 0,0 1 0,-1-1 0,0 1 0,0 0 0,0 1 0,7 8 0,1 9 106,-2 1 0,-1 0 0,-1 1 0,-1 0 0,10 40 0,5 14 353,-20-66-385,1 0 0,0-1 0,11 17 0,-15-26-111,1 0 1,-1-1-1,1 1 0,-1-1 0,1 0 1,0 0-1,0 0 0,1 0 0,-1 0 1,0-1-1,1 1 0,0-1 0,0 0 1,-1 0-1,1-1 0,5 2 0,7-1 4,0-1 0,1 0 0,-1-1-1,0-1 1,0-1 0,1 0 0,-1-1-1,0 0 1,-1-2 0,1 0 0,-1-1 0,0 0-1,0-1 1,-1-1 0,0 0 0,0-1-1,-1 0 1,0-1 0,0-1 0,-2 0-1,1-1 1,14-18 0,-21 21-28,0 0 0,0 0 0,-1 0 0,0-1 0,-1 1 0,0-1 0,0 0 0,-1 0 0,-1 0 0,1 0 0,-1-18 0,-1 21 0,0 0 0,-1 0 0,0 0 0,0 0 0,0 0 0,-1 0 0,0 0 0,0 0 0,-1 1 0,0-1 0,0 1 0,0 0 0,-1 0 0,0 0 0,0 0 0,-1 1 0,-8-10 0,11 14 0,-1-1 0,1 1 0,-1-1 0,1 1 0,-1 0 0,0 0 0,1 0 0,-1 0 0,0 0 0,0 1 0,0-1 0,1 1 0,-1 0 0,0 0 0,0 0 0,0 0 0,0 1 0,0-1 0,0 1 0,1-1 0,-1 1 0,0 0 0,0 0 0,1 0 0,-1 0 0,1 1 0,-1-1 0,1 1 0,0 0 0,-4 2 0,0 1 0,0 0 0,0 1 0,0 0 0,1 0 0,0 0 0,0 0 0,0 1 0,1 0 0,-6 13 0,6-10 0,1 0 0,1 0 0,0 1 0,0-1 0,1 0 0,1 1 0,0-1 0,0 1 0,1-1 0,0 1 0,1-1 0,0 0 0,0 0 0,1 0 0,1 0 0,-1 0 0,8 12 0,-4-8 0,0-1 0,2 0 0,12 17 0,-5-1 0,-15-26 0,0 0 0,1 0 0,0 0 0,-1 0 0,1 0 0,0 0 0,0 0 0,1 0 0,2 2 0,9 10 0,-12-12 0,0-1 0,-1-1 0,1 1 0,0 0 0,0 0 0,0-1 0,0 1 0,0-1 0,0 1 0,0-1 0,1 0 0,3 1 0,-1 0 0,-1-1 0,-1 0 0,1 0 0,0 0 0,0 0 0,0-1 0,0 0 0,0 1 0,8-2 0,8 3 0,3-1 0,55-13 0,-76 12 0,-1-1 0,1 1 0,0 0 0,0-1 0,-1 1 0,1 0 0,0 0 0,0 0 0,0 0 0,-1 1 0,1-1 0,0 0 0,0 1 0,-1-1 0,1 1 0,0-1 0,-1 1 0,1 0 0,0 0 0,-1 0 0,3 2 0,-2-2 0,-1 0 0,0-1 0,1 1 0,-1 0 0,1-1 0,-1 1 0,1-1 0,-1 1 0,1-1 0,-1 0 0,1 0 0,-1 0 0,1 0 0,-1 0 0,1 0 0,0 0 0,1 0 0,29-5 0,-29 3 0,1 1 0,0 0 0,0 0 0,-1-1 0,1 0 0,0 0 0,-1 0 0,0 0 0,6-4 0,-8 5 22,-1 1 0,1-1 0,-1 1-1,1-1 1,0 1 0,-1-1 0,1 1 0,0-1 0,0 1 0,-1 0 0,1 0-1,0-1 1,0 1 0,0 0 0,-1 0 0,1 0 0,0 0 0,0 0 0,0 0-1,-1 0 1,1 0 0,0 0 0,0 0 0,0 1 0,-1-1 0,1 0 0,0 0-1,0 1 1,-1-1 0,1 0 0,0 1 0,-1-1 0,1 1 0,0-1 0,-1 1-1,1-1 1,-1 1 0,1 0 0,-1-1 0,1 1 0,-1 0 0,1-1 0,-1 1-1,1 1 1,2 3-1006,-1 0 0,0 0-1,0 0 1,3 9 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49.8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17 913 10544,'0'0'6822,"13"-5"-6477,7-2-83,0 0 0,1 1 0,23-4 0,-7 3 494,0-2 0,54-21 0,-63 18-107,0 0 0,-1-3 0,34-22 0,-60 35-567,1 1-1,0-1 0,-1 0 0,1 0 0,-1 0 1,0 0-1,0 0 0,1 0 0,-1 0 1,0 0-1,-1 0 0,2-3 0,-2 4-53,1 0-1,-1 1 0,0-1 1,0 0-1,1 0 0,-1 0 1,0 0-1,0 0 0,0 0 1,0 0-1,0 0 0,0 0 1,0 0-1,0 1 0,0-1 1,-1 0-1,1 0 0,0 0 1,-1 0-1,1 0 0,0 0 1,-1 1-1,1-1 0,-1 0 1,1 0-1,-1 1 0,0-1 1,1 0-1,-1 1 0,0-1 1,0 0-1,-11-4 58,-1 1 0,1 0 1,-1 1-1,0 1 0,1 0 0,-1 0 1,0 1-1,0 1 0,0 0 0,-22 4 1,12 0 5,0 1 0,1 1 0,-1 1 1,1 1-1,-24 12 0,33-12-40,0 0 0,0 1 0,1 0-1,1 1 1,-15 16 0,8-8 35,15-16-66,1 0 0,-1 1-1,1-1 1,0 1 0,0 0 0,0 0 0,1 0 0,-1 0 0,1 0 0,-1 0-1,1 0 1,0 0 0,0 1 0,1-1 0,-1 0 0,1 1 0,-1-1 0,1 5-1,1-2 20,0 0 0,0 0 0,0-1 0,1 1 0,0-1 0,0 1-1,0-1 1,1 0 0,6 10 0,1-1 40,0-1 0,1 0 0,1-1 0,0-1 1,0 0-1,23 16 0,-16-16 25,0 0 1,0-1 0,1-2-1,1 0 1,39 11 0,-49-19-53,0 1 1,-1-1-1,1-1 0,0 0 1,0 0-1,0-1 1,-1 0-1,1-1 0,10-5 1,-10 4 7,-1-1 0,0 0 1,0 0-1,0-1 1,-1-1-1,0 0 0,0 0 1,0-1-1,-1 1 0,14-19 1,-1-2 145,-2 0 0,22-40 0,-22 30-7,-9 19 15,0 0 1,25-35-1,-34 53-204,0 0 1,0 0-1,0 0 0,0 0 1,0 0-1,0 0 1,0 0-1,0 0 1,0 0-1,1 0 0,-1 1 1,0-1-1,2 0 1,-2 1-1,-1 0 0,1 0 0,0 0 0,-1 0-1,1 0 1,-1 0 0,1 0 0,-1 0 0,1 0 0,-1 0 0,1 1 0,-1-1 0,1 0 0,-1 0 0,1 1 0,-1-1 0,1 0 0,-1 1 0,1-1 0,-1 0 0,0 1 0,1-1-1,-1 1 1,1-1 0,1 5 39,1-1-1,-1 1 0,0 0 1,-1-1-1,1 1 1,1 7-1,0 5-48,3 34 0,1 8 0,-7-59 0,0 0 0,0 1 0,0-1 0,0 0 0,1 0 0,-1 1 0,0-1 0,0 0 0,0 1 0,0-1 0,0 0 0,1 0 0,-1 1 0,0-1 0,0 0 0,0 0 0,1 0 0,-1 1 0,0-1 0,0 0 0,0 0 0,1 0 0,-1 0 0,0 1 0,1-1 0,-1 0 0,0 0 0,0 0 0,1 0 0,-1 0 0,0 0 0,1 0 0,-1 0 0,0 0 0,0 0 0,1 0 0,14-6 0,12-16 0,-26 21 0,28-27 0,-13 13 0,0 0 0,23-15 0,-38 29 0,-1 1 0,1-1 0,0 0 0,0 1 0,0-1 0,0 0 0,0 1 0,0-1 0,0 1 0,0 0 0,0-1 0,0 1 0,0 0 0,1 0 0,-1-1 0,0 1 0,2 0 0,-2 1 0,0 0 0,0 0 0,0 0 0,0 0 0,-1 0 0,1 0 0,0 1 0,0-1 0,-1 0 0,1 0 0,0 1 0,0 1 0,0 1 0,13 29 0,11 21 0,-12-26 0,-11-22 0,0 0 0,1 0 0,0 0 0,0 0 0,0-1 0,1 0 0,0 1 0,0-1 0,0 0 0,5 4 0,-8-9 0,0 1 0,-1-1 0,1 0 0,0 1 0,0-1 0,0 0 0,-1 0 0,1 0 0,0 1 0,0-1 0,0 0 0,-1 0 0,1 0 0,0 0 0,0 0 0,0-1 0,-1 1 0,1 0 0,0 0 0,0-1 0,-1 1 0,1 0 0,0-1 0,0 1 0,19-15 0,-10 6 0,0 2 0,0 0 0,0-1 0,0 0 0,-1 0 0,0-1 0,16-19 0,0-9 0,-2-2 0,-1-1 0,17-46 0,-27 57 0,-2 0 0,-1-2 0,-2 1 0,-1-1 0,4-41 0,-6 2 0,5-117 0,-9 149 0,-2 0 0,-12-70 0,6 86 0,2 13 0,6 9 0,0 0 0,0 0 0,0 0 0,0 0 0,0 0 0,0-1 0,0 1 0,0 0 0,0 0 0,0 0 0,-1 0 0,1 0 0,0 0 0,0 0 0,0 0 0,0 0 0,0 0 0,0 0 0,0 0 0,-1 0 0,1 0 0,0 0 0,0 0 0,0 0 0,0 0 0,0 0 0,0 0 0,-1 0 0,1 0 0,0 0 0,0 0 0,0 0 0,0 0 0,0 0 0,0 0 0,0 0 0,-1 0 0,1 0 0,0 0 0,0 0 0,0 0 0,0 1 0,0-1 0,0 0 0,0 0 0,0 0 0,0 0 0,0 0 0,-1 0 0,-7 13 0,1 1 0,0-1 0,1 1 0,-8 24 0,6 2 0,1-1 0,-3 75 0,6-55 0,3-32 0,1 1 0,2-1 0,0 1 0,9 37 0,38 105 0,-46-161 0,0 1 0,1 0 0,0-1 0,1 0 0,0 0 0,0 0 0,1-1 0,0 0 0,0 0 0,9 8 0,-13-15 0,1 1 0,-1-1 0,0 0 0,1-1 0,-1 1 0,0 0 0,1-1 0,-1 1 0,1-1 0,-1 0 0,1 0 0,-1 0 0,1 0 0,0 0 0,-1 0 0,1-1 0,-1 1 0,0-1 0,1 0 0,-1 0 0,1 0 0,-1 0 0,0 0 0,0 0 0,2-2 0,4-1 0,0-1 0,-1 0 0,0 0 0,0-1 0,11-12 0,-12 11 0,3-1 0,-1-2 0,-1 1 0,1-1 0,-2 0 0,1-1 0,-2 0 0,9-18 0,1-22 0,-12 49 0,1 1 0,-1-1 0,0 1 0,0 0 0,1 1 0,-1-1 0,1 0 0,-1 1 0,6 0 0,-6 0 0,1 1 0,0 0 0,0 0 0,-1 0 0,1 0 0,-1 1 0,1-1 0,-1 1 0,1 0 0,-1 0 0,0 0 0,0 1 0,0-1 0,0 1 0,-1-1 0,1 1 0,0 0 0,-1 0 0,0 0 0,0 0 0,0 1 0,0-1 0,-1 1 0,1-1 0,-1 1 0,0-1 0,0 1 0,1 5 0,2 10 0,-1 1 0,-1 1 0,-1-1 0,-2 22 0,1-20 0,0-13 0,1 0 0,0 1 0,3 14 0,-3-22 0,-1 1 0,1-1 0,-1 0 0,1 0 0,0 0 0,0 1 0,0-1 0,0 0 0,0 0 0,1 0 0,-1-1 0,1 1 0,-1 0 0,1 0 0,-1-1 0,1 1 0,0-1 0,0 1 0,0-1 0,2 1 0,-3-2 0,1 0 0,0 0 0,-1 0 0,1 0 0,-1 0 0,1 0 0,0-1 0,-1 1 0,1-1 0,-1 1 0,1-1 0,-1 1 0,0-1 0,1 0 0,-1 0 0,0 0 0,1 0 0,-1 0 0,0 0 0,2-2 0,26-30 0,-22 25 0,-2 1 0,0 0 0,0-1 0,-1 0 0,0 0 0,-1 0 0,6-16 0,8-19 0,-17 43 0,0-1 0,0 1 0,0 0 0,0 0 0,0 0 0,0-1 0,0 1 0,1 0 0,-1 0 0,0 0 0,0-1 0,0 1 0,0 0 0,0 0 0,1 0 0,-1-1 0,0 1 0,0 0 0,0 0 0,1 0 0,-1 0 0,0 0 0,0 0 0,1 0 0,-1-1 0,0 1 0,0 0 0,1 0 0,-1 0 0,0 0 0,0 0 0,1 0 0,-1 0 0,0 0 0,0 0 0,0 0 0,1 0 0,-1 1 0,0-1 0,0 0 0,1 0 0,-1 0 0,0 0 0,0 0 0,0 0 0,1 0 0,-1 1 0,0-1 0,0 0 0,0 0 0,1 0 0,-1 0 0,0 1 0,0-1 0,0 0 0,0 0 0,0 0 0,0 1 0,1-1 0,-1 0 0,0 0 0,0 1 0,0-1 0,0 0 0,0 0 0,0 1 0,7 19 0,-6-18 0,5 18 0,2 6 0,0 0 0,-2 1 0,4 39 0,-10-65 0,0 0 0,0 1 0,0-1 0,0 0 0,0 0 0,0 1 0,0-1 0,0 0 0,1 0 0,-1 0 0,1 1 0,-1-1 0,1 0 0,-1 0 0,1 0 0,0 0 0,-1 0 0,1 0 0,0 0 0,0 0 0,-1 0 0,1-1 0,0 1 0,0 0 0,0 0 0,0-1 0,0 1 0,1-1 0,-1 1 0,0-1 0,0 1 0,0-1 0,0 0 0,1 1 0,-1-1 0,0 0 0,0 0 0,0 0 0,1 0 0,-1 0 0,0 0 0,0 0 0,1 0 0,-1-1 0,0 1 0,2-1 0,1 0 0,1-1 0,0 0 0,-1 0 0,1 0 0,-1-1 0,1 1 0,-1-1 0,0 0 0,0 0 0,4-5 0,9-13 0,-2-1 0,0-1 0,-2 0 0,20-45 0,-19 36 0,-2 9 0,-11 23 0,-1 1 0,1-1 0,-1 0 0,1 1 0,-1-1 0,1 1 0,-1-1 0,0 1 0,1-1 0,-1 1 0,0-1 0,1 1 0,-1-1 0,0 1 0,0-1 0,0 1 0,0-1 0,1 1 0,-1-1 0,0 1 0,0 0 0,2 15 0,0 1 0,-2-1 0,-1 27 0,0-9 0,0 3 0,-11 220 0,8-227 0,-1 0 0,-1 0 0,-2 0 0,-1-1 0,-1 0 0,-19 38 0,25-61 0,0 1 0,0-1 0,-1 0 0,0 0 0,0-1 0,0 1 0,-1-1 0,1 0 0,-1 0 0,-7 3 0,9-6 0,1 0 0,0 0 0,0 0 0,-1-1 0,1 0 0,-1 0 0,1 0 0,-1 0 0,0 0 0,1-1 0,-1 1 0,0-1 0,1 0 0,-1 0 0,0-1 0,1 1 0,-1-1 0,0 0 0,1 0 0,-1 0 0,1 0 0,-5-2 0,-1-2 0,0 0 0,0-1 0,0 1 0,1-2 0,-10-9 0,16 15 0,1-1 0,-1 0 0,0 0 0,1 0 0,0 0 0,-1 0 0,1 0 0,0 0 0,0 0 0,0 0 0,1-1 0,-1 1 0,0 0 0,1-1 0,0 1 0,-1 0 0,1-1 0,0 1 0,0-1 0,0 1 0,1 0 0,-1-1 0,0 1 0,1 0 0,0-1 0,-1 1 0,1 0 0,0 0 0,3-4 0,0-2 0,2 0 0,-1 1 0,1 0 0,0 0 0,1 1 0,-1-1 0,1 1 0,13-8 0,5-1 0,37-17 0,0 1 0,-48 22 0,0 2 0,1 0 0,0 0 0,0 2 0,28-8 0,-15 4 0,10-4 0,-36 13 0,-1 0 0,1-1 0,-1 1 0,1 0 0,-1 0 0,1 0 0,-1 0 0,1 0 0,-1 0 0,1 1 0,-1-1 0,0 0 0,1 1 0,-1-1 0,1 1 0,-1-1 0,0 1 0,1 0 0,-1 0 0,2 1 0,-3-2 28,0 1 0,1-1 0,-1 0 0,0 1 1,0-1-1,0 0 0,1 1 0,-1-1 0,0 0 0,0 1 0,0-1 0,0 0 0,0 1 0,0-1 1,0 1-1,0-1 0,0 0 0,0 1 0,0-1 0,0 1 0,0-1 0,0 0 0,0 1 1,0-1-1,0 1 0,-1-1 0,1 0 0,0 1 0,0-1 0,0 0 0,-1 1 0,1-1 0,0 0 1,-1 1-1,-9 7-4947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50.2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0 212 14776,'0'0'2447,"48"-76"-1631,1 40-168,15 1 8,5 9-280,5 6 8,15 6-32,-2 10 0,5 4-40,-7 4 8,-12 10-64,-13 24 0,3 23-40,-17-3 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53.0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1 711 9744,'0'0'9465,"4"-11"-9061,0-2-275,-2 7-53,0-1 0,1 1-1,-1-1 1,2 1 0,-1 0-1,0 0 1,10-10-1,66-80 1208,49-64 198,-108 133-1237,-2-1 1,-1-1 0,-1-1-1,11-32 1,-23 53-162,-1 0 0,0 0 0,-1 0 1,1-1-1,-2 1 0,0-1 0,0 1 0,0-1 0,-1 0 1,-1 1-1,0-1 0,0 1 0,-1-1 0,0 1 0,-6-18 1,8 27-88,-1-3 81,-1 0 0,1 0 1,0 1-1,-1-1 0,0 0 1,1 1-1,-3-3 0,3 5-59,1 0 0,0-1 0,0 1 0,-1 0 0,1 0 0,0 0 0,0 0 0,-1 0 0,1-1 0,0 1 0,-1 0 0,1 0-1,0 0 1,-1 0 0,1 0 0,0 0 0,-1 0 0,1 0 0,0 0 0,0 0 0,-1 0 0,1 0 0,0 0 0,-1 0 0,1 0 0,0 1 0,-1-1 0,1 0 0,-10 14 217,0 12-142,1-1 0,2 1-1,0 1 1,2-1 0,1 1-1,1 0 1,1 0-1,2 1 1,1-1 0,0 0-1,8 34 1,-7-52-59,0 1 1,1-1-1,0 0 0,0 0 0,1 0 1,0-1-1,1 1 0,9 13 0,-12-19-13,1 0 0,0 0 0,-1-1 0,1 1 1,0 0-1,1-1 0,-1 0 0,0 0 0,1 0 0,-1 0 0,1 0 0,0-1 0,-1 1 0,1-1 0,0 0 0,0 0 0,0-1 0,0 1 0,0-1 0,0 0 0,0 0 0,0 0 0,5-1 0,-2-1 3,0 1 0,0-1-1,0-1 1,0 1-1,-1-1 1,1 0-1,-1-1 1,0 1 0,0-1-1,0-1 1,0 1-1,5-6 1,5-7 64,0-2-1,18-25 1,-14 16 6,0 2 36,-2-2-1,-1-1 0,26-60 1,-37 75-51,0 1 0,0 1 0,1-1-1,9-11 1,-16 24-70,0-1 0,0 1 0,0 0-1,0 0 1,1-1 0,-1 1-1,0 0 1,0 0 0,0-1-1,1 1 1,-1 0 0,0 0 0,0 0-1,1 0 1,-1-1 0,0 1-1,1 0 1,-1 0 0,0 0-1,0 0 1,1 0 0,-1 0 0,0 0-1,1 0 1,-1 0 0,0 0-1,1 0 1,-1 0 0,0 0-1,0 0 1,1 0 0,-1 0 0,0 0-1,1 0 1,-1 0 0,8 11 165,1 18 4,-7-8-80,0 0 0,-3 39 0,0-41 3,1-1 0,1 1 0,0 0-1,5 23 1,-6-41-96,0-1 0,0 0 0,0 1 0,1-1 0,-1 1 0,0-1 0,0 1 0,0-1 0,1 0 0,-1 1 0,0-1 0,0 0 0,1 1 0,-1-1 0,0 0 0,1 1 0,-1-1 0,0 0 0,1 0 0,-1 1 0,0-1 0,1 0 0,-1 0 0,1 0 0,-1 1 0,1-1 0,-1 0 0,0 0 0,1 0 0,-1 0 0,1 0 1,16-5 250,13-17 86,45-63-342,-30 30 0,-45 55 0,1-1 0,-1 1 0,0-1 0,1 1 0,-1 0 0,1 0 0,-1-1 0,1 1 0,-1 0 0,0 0 0,1-1 0,-1 1 0,1 0 0,-1 0 0,1 0 0,-1 0 0,1 0 0,-1 0 0,1-1 0,-1 1 0,1 1 0,0-1 0,-1 0 0,1 0 0,-1 0 0,1 0 0,0 0 0,14 12 0,10 21 0,-24-30 0,71 101 0,-68-96 0,-1 0 0,1 0 0,-2 0 0,1 0 0,2 15 0,-2-10 0,2 13 0,2 27 0,-5-31 0,-2-20 21,1 0-1,-1 0 1,0 0-1,0 0 1,0-1-1,-1 1 1,1 0 0,0 0-1,-1 0 1,0 3-1,-9 5-5315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53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43 17183,'0'0'2104,"84"-43"-2240,-17 63-80,1 15 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5:56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168 226 9344,'0'0'7710,"-4"-9"-7237,-13-29 31,16 36-428,0 1 0,0-1 0,0 1 0,0-1 0,0 1 0,0 0 0,0 0 0,-1 0 0,1-1 0,-1 1 0,1 0 0,0 1 0,-1-1 0,0 0-1,1 0 1,-1 1 0,1-1 0,-1 1 0,0-1 0,0 1 0,1 0 0,-4-1 0,-1 0 243,2 0-186,1 1 1,0-1 0,0 1-1,0 0 1,-1 0 0,1 0-1,0 0 1,0 1-1,-1-1 1,1 1 0,0 0-1,0 0 1,0 0 0,0 0-1,0 0 1,0 1 0,0 0-1,0-1 1,1 1-1,-1 0 1,1 0 0,-1 0-1,-3 5 1,2-3-35,1 0 0,0 1 0,0-1 1,1 1-1,-1-1 0,1 1 0,0 0 0,0 0 0,1 0 0,0 0 1,-1 0-1,2 0 0,-1 0 0,0 7 0,1-2 13,1 1-1,0 0 1,0-1-1,1 1 1,0-1-1,1 0 1,0 1-1,1-1 1,0-1-1,1 1 1,6 10-1,-8-15-66,0-1-1,1 1 0,-1-1 1,1 0-1,0 0 0,1 0 0,-1-1 1,0 0-1,1 1 0,0-1 1,0-1-1,0 1 0,0-1 1,0 0-1,1 0 0,-1-1 0,0 1 1,1-1-1,-1 0 0,1-1 1,0 1-1,-1-1 0,8-1 1,0 0-3,1 0 1,-1-2 0,0 0 0,0 0 0,0-1 0,0-1 0,0 0 0,-1 0 0,21-14 0,-17 8-3,-1-1 0,0 0 0,-1-1 0,-1 0 0,0-1 0,17-24 0,-13 13 33,0 0 0,-2 0 0,16-35 0,-25 44 55,0 0 0,-1 0 0,-1 0-1,-1 0 1,0-1 0,-1 0 0,0-22 397,5 52-179,5 18-251,1-1-1,2 0 0,1-1 0,28 38 0,-41-62-77,1 0 0,1-1 0,-1 0 0,0 0 1,1 0-1,0-1 0,0 0 0,6 4 0,18 12 41,-23-15-50,0 0 0,1-1 1,0 1-1,-1-1 0,2 0 0,-1-1 1,0 0-1,0 0 0,1 0 0,-1-1 0,0 0 1,1-1-1,0 0 0,-1 0 0,1 0 0,-1-1 1,13-3-1,-10 2 2,1 0 0,-1-2 0,0 1 0,0-1 0,0 0 1,0-1-1,-1 0 0,1-1 0,-1 0 0,-1 0 0,15-14 0,-19 16 9,-1-1-1,1 0 0,-1 1 1,0-1-1,0-1 0,0 1 1,-1 0-1,0-1 0,0 1 1,0-1-1,-1 1 0,0-1 1,0 0-1,0 0 0,0-8 0,-2 11 4,1-1 0,0 1-1,-1-1 1,1 0 0,-1 1-1,0-1 1,0 1 0,-1 0-1,1-1 1,-1 1 0,1 0-1,-1 0 1,0 0 0,0 0-1,0 0 1,-1 0 0,1 1-1,-1-1 1,0 1-1,1-1 1,-1 1 0,0 0-1,0 0 1,-1 0 0,-4-2-1,5 3 8,0 0 0,1 0 0,-1 0-1,0 0 1,1 1 0,-1-1 0,0 1 0,0 0-1,0-1 1,1 1 0,-1 1 0,0-1-1,0 0 1,0 1 0,1-1 0,-1 1 0,-4 1-1,4 0 4,-1 0 0,1 1 0,0-1 1,0 0-1,1 1 0,-1 0 0,0-1 0,1 1 0,0 0 0,0 0 0,0 1 0,-3 5 0,0-1-27,2 0 0,-1-1 0,1 2 0,1-1 0,-1 0-1,1 0 1,1 1 0,0-1 0,0 1 0,0 14 0,2-18-5,0 0 0,0 1 0,0-1 0,0 0 1,1 0-1,0 0 0,0 0 0,0 0 0,1 0 0,-1-1 0,1 1 0,0-1 0,1 0 0,-1 0 1,1 0-1,0 0 0,0-1 0,6 5 0,-1-2 0,0 0 0,1 0 0,-1-1 0,1 0 0,1-1 0,-1 0 0,0-1 0,1 0 0,15 2 0,-10-3 0,0-1 0,-1-1 0,1 0 0,0-1 0,30-6 0,-14-1 0,0-2 0,0-1 0,-1-2 0,-1-1 0,43-26 0,-62 32 0,-1 1 0,0-1 0,-1-1 0,0 0 0,0 0 0,-1-1 0,0 0 0,11-21 0,-14 24 0,-3 2 0,-5 6 0,-10 9 0,-28 22 0,-62 66 0,92-86 0,-1 2 0,2-1 0,0 1 0,0 1 0,2 0 0,0 0 0,0 1 0,1 0 0,-6 23 0,13-37 0,-1 0 0,1 1 0,0-1 0,-1 0 0,1 1 0,0-1 0,0 0 0,0 1 0,1-1 0,-1 0 0,1 1 0,-1-1 0,1 0 0,0 1 0,0-1 0,-1 0 0,2 0 0,-1 0 0,0 0 0,0 0 0,1 0 0,-1 0 0,1-1 0,-1 1 0,1 0 0,0-1 0,0 1 0,0-1 0,0 0 0,0 0 0,0 1 0,0-1 0,0 0 0,0-1 0,4 2 0,1 0 0,-1 0 0,1-1 0,0 0 0,0 0 0,0-1 0,0 1 0,0-2 0,-1 1 0,1-1 0,0 0 0,7-2 0,-8 1 0,0 0 0,-1-1 0,1 0 0,-1-1 0,1 1 0,-1-1 0,0 0 0,0 0 0,-1-1 0,1 1 0,-1-1 0,0 0 0,0 0 0,-1 0 0,1-1 0,-1 1 0,3-9 0,5-12 0,-2 1 0,11-46 0,-14 48 0,-3 12 0,3-15 0,-6 25 0,0 0 0,0 0 0,1 1 0,-1-1 0,0 0 0,0 1 0,1-1 0,-1 0 0,0 1 0,1-1 0,-1 0 0,1 1 0,-1-1 0,1 1 0,-1-1 0,1 0 0,-1 1 0,1-1 0,-1 1 0,1 0 0,1-1 0,14 21 0,-9-12 0,49 53 0,-49-55 0,0 0 0,0 0 0,1-1 0,-1 0 0,1 0 0,16 7 0,-15-9 0,0 0 0,0 0 0,-1-1 0,2 0 0,-1 0 0,12 0 0,-15-2 0,-1-1 0,0 0 0,1 0 0,-1 0 0,1 0 0,-1-1 0,0 0 0,0 0 0,0 0 0,0-1 0,0 0 0,5-4 0,3-3 0,0 0 0,-1-1 0,0 0 0,-1-1 0,18-25 0,-10 7 0,26-51 0,-8 14 0,-37 67 0,-1 0 0,1-1 0,0 1 0,0 0 0,0 0 0,0 0 0,0 0 0,0-1 0,0 1 0,0 0 0,0 0 0,0 0 0,0 0 0,1-1 0,-1 1 0,0 0 0,0 0 0,0 0 0,0 0 0,0 0 0,0-1 0,0 1 0,0 0 0,0 0 0,0 0 0,1 0 0,-1 0 0,0 0 0,0 0 0,0-1 0,0 1 0,0 0 0,0 0 0,1 0 0,-1 0 0,0 0 0,0 0 0,0 0 0,0 0 0,1 0 0,-1 0 0,0 0 0,0 0 0,0 0 0,0 0 0,0 0 0,1 0 0,-1 0 0,0 0 0,0 0 0,0 0 0,0 0 0,1 0 0,-1 0 0,0 0 0,0 0 0,0 1 0,0-1 0,0 0 0,0 0 0,1 0 0,-1 0 0,0 0 0,0 1 0,2 8 0,-1-8 0,9 62 0,-3 0 0,-1 118 0,-7-174 0,1 0 0,-1 0 0,-1 0 0,1-1 0,-1 1 0,-1 0 0,1-1 0,-1 1 0,0-1 0,0 0 0,-1 0 0,-7 10 0,9-14 0,0 1 0,0-1 0,-1 0 0,1 0 0,0 0 0,-1 0 0,0 0 0,1-1 0,-1 1 0,0-1 0,0 1 0,0-1 0,0 0 0,0 0 0,0 0 0,0-1 0,0 1 0,0-1 0,0 0 0,0 0 0,0 0 0,-1 0 0,1 0 0,0 0 0,0-1 0,0 0 0,0 0 0,0 0 0,0 0 0,-3-2 0,-2 0 0,0-2 0,1 1 0,0-1 0,-1 0 0,2 0 0,-1-1 0,1 0 0,0 0 0,-9-11 0,32 10 0,-2 5 0,1 1 0,0 0 0,17 2 0,13-1 0,1-2 0,50-9 0,-76 6 0,0 1 0,0-2 0,0-1 0,31-15 0,-37 15 0,0-1 0,-1 0 0,0-1 0,-1 0 0,13-12 0,-22 18 0,-1-1 0,0 1 0,0-1 0,-1 1 0,1-1 0,-1 0 0,1 0 0,-1 0 0,-1 0 0,1 0 0,0 0 0,-1-1 0,0 1 0,0-1 0,0 1 0,-1-1 0,1 1 0,-1-1 0,0 1 0,0-1 0,-1 1 0,0-1 0,-1-4 0,2 5 0,-1 1 0,0-1 0,0 1 0,0 0 0,-1-1 0,1 1 0,-1 0 0,0 0 0,0 0 0,0 0 0,0 0 0,-1 1 0,1-1 0,-1 1 0,1-1 0,-1 1 0,-3-2 0,3 2 0,0 1 0,0 0 0,1 0 0,-1 1 0,0-1 0,0 1 0,0-1 0,0 1 0,0 0 0,1 0 0,-1 0 0,0 0 0,0 1 0,0-1 0,0 1 0,0 0 0,1 0 0,-1 0 0,0 0 0,1 0 0,-5 3 0,1-1 0,0 1 0,1 0 0,-1 0 0,1 1 0,0-1 0,1 1 0,-1 0 0,1 0 0,-1 1 0,2-1 0,-1 1 0,1 0 0,0 0 0,0 0 0,0 1 0,1-1 0,0 1 0,0-1 0,1 1 0,0 0 0,0 0 0,0-1 0,1 1 0,0 0 0,0 0 0,1 0 0,0-1 0,3 13 0,0-9 0,0-1 0,0 0 0,0-1 0,1 1 0,0-1 0,1 0 0,0 0 0,8 8 0,-9-11 0,0-1 0,0 0 0,0 0 0,0 0 0,1-1 0,0 0 0,0 0 0,0 0 0,0-1 0,0 0 0,0 0 0,1 0 0,8 0 0,-3 0 0,0-1 0,-1 0 0,1-1 0,0-1 0,-1 0 0,1-1 0,14-3 0,-19 3 0,-1 0 0,0-1 0,1 0 0,-1 0 0,0 0 0,-1-1 0,1 0 0,-1 0 0,0-1 0,1 1 0,-2-1 0,1 0 0,-1 0 0,5-7 0,17-26 0,33-64 0,-52 86 0,0 0 0,-1 0 0,-1-1 0,0 1 0,-1-1 0,-1 0 0,2-26 0,1-18 0,-2 51 0,-4 12 0,0 0 0,0 0 0,0 1 0,1-1 0,-1 0 0,0 0 0,1 0 0,-1 0 0,1 0 0,1 3 0,2 5 0,6 28 0,-1 0 0,-2 1 0,-2-1 0,1 76 0,-6-106 0,-1 0 0,0 0 0,0 0 0,-1 0 0,-4 13 0,6-19 0,-1-1 0,1 0 0,-1 0 0,0 1 0,1-1 0,-1 0 0,0 0 0,0 0 0,1 0 0,-1 0 0,0 0 0,0 0 0,0 0 0,0 0 0,0-1 0,-1 1 0,1 0 0,0-1 0,0 1 0,0-1 0,-1 1 0,1-1 0,0 1 0,0-1 0,-1 0 0,1 0 0,0 0 0,-1 0 0,1 0 0,0 0 0,-1 0 0,1 0 0,0 0 0,-1-1 0,1 1 0,0 0 0,0-1 0,-1 1 0,1-1 0,0 1 0,0-1 0,0 0 0,-2-1 0,-86-49 0,86 48 0,12 3 0,13 4 0,100 31 0,-79-21 0,58 12 0,-92-25 0,0 0 0,0 0 0,1-1 0,-1 0 0,0 0 0,0-1 0,0 0 0,0-1 0,10-3 0,-10 5 0,-9 5 0,-1-3 0,-1 0 0,1 0 0,-1 0 0,1 0 0,-1-1 0,0 1 0,0-1 0,-4 3 0,-85 48 130,68-40-4195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56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6824,'0'0'10067,"14"-2"-9541,235-18 1744,-83 9-925,99-2 364,-157 14-615,119 18 0,-178-6-399,-40-10-604,-1 0-1,0-1 1,1 0-1,0-1 1,10 1-1,-13-4-339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01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66 10152,'0'0'17655,"8"10"-17352,-1 0-219,-1-3-21,-1 1 1,0 0-1,0-1 1,0 1-1,-1 1 1,-1-1-1,4 10 1,1 10 411,-1 1 0,5 32 0,-5-1 457,0-13-89,0 58 1,-6-96-841,0-1 0,0 1 0,1 0 0,3 9 0,-1-3-5,-1-12 2,-1-10 0,3-21 0,-4 21 0,9-81 0,-7 52 0,2-1 0,15-56 0,-8 52 0,-6 18 0,1 1 0,1 0 0,1 0 0,22-40 0,12 3 0,-42 58 0,0 0 0,-1 0 0,1 0 0,0 0 0,0 0 0,0 0 0,0 1 0,0-1 0,0 0 0,0 1 0,0-1 0,0 1 0,0-1 0,1 1 0,-1-1 0,0 1 0,0 0 0,0 0 0,0-1 0,1 1 0,-1 0 0,2 0 0,-1 1 0,0-1 0,1 1 0,-1 0 0,0 0 0,0-1 0,0 1 0,0 1 0,0-1 0,0 0 0,0 0 0,2 3 0,1 0 0,-1 0 0,0 0 0,-1 0 0,1 1 0,-1-1 0,0 1 0,0 0 0,0 0 0,3 9 0,15 57 0,-4 0 0,-2 2 0,4 80 0,-12-124 0,-7-28 25,0-1-1,0 1 1,0-1-1,0 0 1,0 1-1,0-1 1,0 0-1,0 1 1,1-1 0,-1 1-1,0-1 1,0 0-1,1 1 1,-1-1-1,0 0 1,0 0-1,1 1 1,-1-1 0,0 0-1,1 0 1,-1 1-1,0-1 1,1 0-1,-1 0 1,0 0 0,1 1-1,-1-1 1,1 0-1,-1 0 1,0 0-1,1 0 1,-1 0-1,1 0 1,-1 0 0,12-7-1150,-6 3-2545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23.6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213 99 9536,'0'0'10438,"-6"-10"-10205,3 3-178,0 0 134,-1 1 0,0-1 0,0 0 0,-1 1 0,1 0 0,-1 0-1,0 0 1,-1 1 0,0 0 0,0 0 0,-9-7 0,13 12-137,1-1-1,0 1 1,-1-1 0,1 1 0,-1-1 0,1 1 0,-1 0 0,1 0 0,-1 0 0,1 0 0,0 0 0,-1 0-1,1 0 1,-1 1 0,1-1 0,-1 0 0,1 1 0,-3 0 0,1 1 19,-1 0 1,1 0-1,0 0 0,0 0 1,0 1-1,1-1 0,-5 5 1,2-1 43,0 0 1,0 1 0,1 0 0,0 0 0,0 0 0,-5 15 0,-17 29 578,20-35-409,-4 14 393,10-29-644,-1 0 0,1 0 1,0 0-1,0 0 0,0 1 1,1-1-1,-1 0 0,0 0 0,0 0 1,1 0-1,-1 0 0,0 0 1,1 0-1,-1 0 0,1 0 0,0 0 1,-1 0-1,1 0 0,0 0 1,-1 0-1,1-1 0,0 1 1,0 0-1,1 0 0,3 3 25,0-1-1,1 0 1,-1 0 0,1-1-1,0 1 1,0-1-1,0 0 1,0-1-1,0 0 1,0 0 0,0 0-1,1-1 1,-1 1-1,0-2 1,10 0 0,4-3 79,1-1 1,-1 0 0,25-11-1,2 0 73,-17 13-1286,-24 3-1714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16.0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342 638 9040,'0'0'9794,"-11"-2"-9403,-81-14 777,84 15-1006,1 1 0,-1 0 0,0 0 0,0 1 0,0 0 0,0 0 0,1 1 0,-1 0 0,1 0 0,-8 4 0,5-2 84,0 1 0,0 0-1,1 0 1,0 1 0,0 0 0,-15 14-1,18-12-98,0 1 0,0 0 0,1 0 0,0 0 0,1 0 1,0 1-1,1 0 0,-3 10 0,-1-1 92,4-5-120,-1-1-1,2 0 1,0 1 0,1 0 0,0-1-1,1 1 1,0 0 0,1-1 0,1 1 0,0-1-1,1 1 1,8 22 0,-8-32-74,-1 1-1,1-1 1,0 0 0,0-1 0,0 1 0,0 0 0,1-1-1,-1 0 1,1 0 0,0 0 0,0 0 0,0 0 0,0-1-1,1 0 1,4 2 0,-3-1-3,0-1 1,1 1-1,-1-2 1,1 1-1,-1-1 1,1 1-1,-1-2 1,1 1-1,0-1 0,9-1 1,-10 0-14,-1 0 0,1-1 1,-1 0-1,0 0 0,1 0 1,-1 0-1,0-1 0,0 0 1,-1 0-1,1-1 0,-1 1 0,1-1 1,-1 0-1,0 0 0,-1 0 1,5-6-1,-1-2 41,1 0 0,-2-1 0,0 1-1,0-1 1,5-21 0,-9 25-16,-1 0 1,0-1-1,0 1 0,-1 0 1,-1-1-1,1 1 0,-1 0 1,-1-1-1,0 1 0,0 0 1,-1 0-1,0 1 0,0-1 1,-1 0-1,-8-12 0,-11-16 840,21 39-610,4 5 272,6 12 441,-6-15-941,9 21-56,2-1 0,0 0 0,2-1 0,0-1 0,32 36 0,-29-34 0,5 5 0,-22-28 0,0 1 0,0-1 0,1 0 0,-1 0 0,1 0 0,-1 0 0,1 0 0,-1 0 0,1-1 0,-1 1 0,1 0 0,0-1 0,-1 1 0,1-1 0,0 0 0,2 1 0,-1-2 0,0 0 0,0-1 0,0 1 0,0-1 0,-1 1 0,1-1 0,0 0 0,-1 0 0,0 0 0,1-1 0,-1 1 0,0 0 0,0-1 0,3-5 0,-1 4 0,51-78 0,-15 18 0,-25 44 0,1 0 0,30-31 0,-34 39 0,-9 9 0,0-1 0,0 1 0,1 0 0,-1 0 0,1 0 0,0 1 0,5-4 0,-8 6 0,1-1 0,-1 1 0,1 0 0,-1-1 0,1 1 0,0 0 0,-1 0 0,1 0 0,-1 0 0,1 1 0,-1-1 0,1 0 0,-1 0 0,1 1 0,-1-1 0,1 1 0,-1 0 0,0-1 0,1 1 0,-1 0 0,0 0 0,1 0 0,-1 0 0,0 0 0,0 0 0,0 0 0,1 2 0,2 0 0,-1 2 0,1-1 0,-1 0 0,-1 1 0,1-1 0,-1 1 0,1 0 0,-1 0 0,2 8 0,7 50 0,-2-11 0,-7-32 0,4-24 0,1-5 0,-7 9 0,34-50 0,-23 31 0,2 1 0,0 0 0,2 0 0,29-28 0,-41 43 0,0 1 0,1-1 0,-1 1 0,1 0 0,0 0 0,-1 0 0,1 1 0,0-1 0,0 1 0,0 0 0,0 0 0,6 0 0,-8 1 0,1 0 0,-1 0 0,1 0 0,0 1 0,-1-1 0,1 1 0,-1-1 0,1 1 0,-1 0 0,1 0 0,-1 1 0,0-1 0,0 0 0,1 1 0,-1-1 0,0 1 0,0 0 0,0 0 0,3 3 0,-3-2 0,6 6 0,-1 0 0,0 0 0,0 0 0,-1 0 0,0 1 0,4 12 0,-6-10 0,0-1 0,0-1 0,9 18 0,-11-26 0,-1 1 0,1-1 0,0 0 0,0 1 0,0-1 0,0 0 0,0 0 0,0 0 0,0 0 0,1-1 0,-1 1 0,0-1 0,1 1 0,0-1 0,3 2 0,-3-3 0,0-1 0,-1 1 0,1 0 0,0-1 0,-1 1 0,1-1 0,0 0 0,-1 0 0,1 0 0,-1 0 0,0 0 0,1 0 0,-1-1 0,0 1 0,0-1 0,3-2 0,3-1 0,103-82 0,-34 25 0,-56 45 0,-1-2 0,-1 0 0,0-1 0,-2-1 0,16-24 0,-32 44 0,-1 1 0,1-1 0,0 0 0,0 0 0,-1-1 0,1 1 0,0 0 0,-1 0 0,1 0 0,-1 0 0,1 0 0,-1-1 0,0 1 0,1 0 0,-1 0 0,0-1 0,0 1 0,0 0 0,0-3 0,-1 4 0,0 0 0,1 0 0,-1 0 0,0 0 0,1 0 0,-1 0 0,0 1 0,1-1 0,-1 0 0,0 0 0,1 0 0,-1 1 0,0-1 0,1 0 0,-1 1 0,1-1 0,-1 1 0,1-1 0,-1 0 0,1 1 0,-1-1 0,1 1 0,-1 0 0,-34 31 0,2 1 0,-35 44 0,59-65 0,1 0 0,-1 1 0,2-1 0,0 2 0,1-1 0,0 1 0,1 0 0,0 0 0,1 1 0,1-1 0,-2 17 0,5-26 0,0 0 0,0 0 0,0-1 0,1 1 0,0 0 0,0-1 0,0 1 0,1-1 0,-1 1 0,1-1 0,0 0 0,0 1 0,1-1 0,-1 0 0,1-1 0,0 1 0,0 0 0,0-1 0,0 1 0,1-1 0,-1 0 0,1 0 0,7 3 0,-7-3 0,0-1 0,1 1 0,0-2 0,-1 1 0,1 0 0,0-1 0,0 0 0,0 0 0,0 0 0,0-1 0,0 1 0,0-1 0,0 0 0,0-1 0,0 1 0,0-1 0,-1 0 0,1 0 0,0-1 0,0 1 0,-1-1 0,7-3 0,3-4 0,-1 0 0,0 0 0,0-2 0,-1 1 0,0-2 0,-1 1 0,0-2 0,-1 1 0,0-1 0,13-24 0,-14 18 0,0-1 0,-1 0 0,-1 0 0,0-1 0,-2 0 0,-1 0 0,4-34 0,-4-9 0,-3 1 0,-3 0 0,-10-66 0,5 92 0,-2 0 0,-1 0 0,-3 1 0,0 1 0,-37-67 0,49 100 0,0 0 0,0 0 0,-1 0 0,1 1 0,0-1 0,-1 0 0,0 1 0,-2-3 0,4 4 0,0 0 0,-1-1 0,1 1 0,0 0 0,0 0 0,0 0 0,0 0 0,-1 0 0,1 0 0,0 0 0,0 0 0,0 0 0,-1 0 0,1 0 0,0 0 0,0 0 0,0 0 0,-1 0 0,1 0 0,0 0 0,0 0 0,0 0 0,-1 0 0,1 0 0,0 0 0,0 0 0,0 0 0,0 0 0,-1 0 0,1 1 0,0-1 0,0 0 0,0 0 0,0 0 0,-1 0 0,-1 14 0,7 69 0,20 106 0,17 80 0,-33-207 0,-7-47 0,2 1 0,0-1 0,1 0 0,0 0 0,1-1 0,13 22 0,-7-6 0,-9-21 0,1 0 0,0 0 0,0 0 0,1-1 0,7 10 0,-11-16 0,0-1 0,0 0 0,1 1 0,-1-1 0,0 0 0,1 1 0,-1-1 0,1 0 0,0 0 0,-1-1 0,1 1 0,0 0 0,0 0 0,-1-1 0,1 1 0,0-1 0,0 1 0,0-1 0,0 0 0,0 0 0,0 0 0,-1 0 0,1 0 0,0 0 0,0-1 0,0 1 0,0-1 0,0 1 0,-1-1 0,1 0 0,3-1 0,6-5-3935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18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386 235 10656,'0'0'8246,"-6"-10"-7835,-3-4-230,3 6 32,1 0 0,1 0 1,-1-1-1,-5-16 1,5 14 264,0 1 0,-2-1 1,1 1-1,-11-12 1,9 12-36,-1 0 1,0 1-1,-1 0 1,0 0-1,-15-10 1,20 16-214,1 0 1,0 1 0,-1-1-1,1 1 1,-1 0-1,0 0 1,-9-3 0,11 5-138,-1 0 0,1-1 1,-1 1-1,0 1 1,1-1-1,0 0 0,-1 1 1,1 0-1,-1 0 0,1 0 1,0 0-1,-6 3 0,-3 3 154,0 1-1,0 0 0,1 0 0,-14 15 0,19-18-179,1 1 0,-1 0 1,1 0-1,1 0 0,-1 0 0,1 1 0,0-1 1,0 1-1,1 0 0,0 0 0,0 1 0,1-1 1,0 1-1,0-1 0,1 1 0,0 0 0,0-1 1,1 1-1,0 9 0,0-11-48,1 0 0,-1 0-1,1-1 1,0 1 0,1-1 0,-1 1-1,1-1 1,0 1 0,0-1 0,1 0-1,0 0 1,0 0 0,0 0 0,0 0-1,1-1 1,0 1 0,8 7 0,0-3-31,1 0 0,0 0 0,0-1 0,1-1 1,20 9-1,-28-13 4,0 0 0,0 1 0,0-1 0,-1 1 0,0 1 0,1-1 1,-2 1-1,1 0 0,0 0 0,-1 0 0,0 1 0,0-1 0,-1 1 0,4 9 1,1 3 47,0 1 0,-2-1 0,6 33 0,-9-40-2,0 0 0,-1 0 1,-1 0-1,0 1 0,0-1 0,-1 0 0,-1 1 0,0-1 0,0 0 0,-5 18 0,-2 3 97,6-21-22,0-1 0,-1 0 1,-8 18-1,3-13-53,-2 0 1,-17 22-1,11-17-45,-2 2-15,13-17 0,0 1 0,1 0 0,-1 0 0,1 0 0,0 1 0,-4 11 0,8-19 0,0 1 0,0 0 0,1 0 0,-1 0 0,0 0 0,0 0 0,0 0 0,1 0 0,-1 0 0,0 0 0,0 0 0,1 0 0,-1 0 0,0 0 0,0 0 0,1 0 0,-1 0 0,0 0 0,0 0 0,0 0 0,1 0 0,-1 0 0,0 0 0,0 0 0,1 0 0,-1 0 0,0 1 0,0-1 0,0 0 0,1 0 0,-1 0 0,0 0 0,0 1 0,0-1 0,0 0 0,0 0 0,1 0 0,-1 1 0,0-1 0,0 0 0,0 0 0,0 0 0,0 1 0,0-1 0,0 0 0,0 0 0,0 1 0,0-1 0,0 0 0,0 0 0,0 1 0,0-1 0,0 0 0,0 0 0,0 0 0,0 1 0,0-1 0,0 0 0,0 0 0,0 1 0,-1-1 0,1 0 0,0 0 0,0 1 0,17-12 0,-16 10 0,25-20 655,-13 10-5791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18.7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0 137 12056,'0'0'9949,"10"-7"-9347,-6 4-573,72-48 1299,-65 44-1000,1 1 0,-1 0 1,1 1-1,0 0 1,25-5-1,75-16 2042,-103 25-2197,19-3 382,0 1 1,0 1 0,0 1-1,52 6 1,-14 8 911,-64-12-1448,0 0-1,0 0 1,0 0 0,0 0 0,0 0 0,0 1 0,0-1 0,-1 1 0,1-1 0,-1 1 0,1-1 0,-1 1 0,0 0-1,1 0 1,0 2 0,13 25-4493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29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384 121 9536,'0'0'10385,"-9"-11"-10017,4 5-358,-6-8 429,0 0 0,-1 1 0,-1 1 0,-23-19 0,32 28-334,-1 1 0,1 0 0,0 0 0,-1 0 0,1 0 0,-1 1 0,1-1 0,-1 1 0,0 0 0,0 1 0,1-1 0,-1 1 0,0 0 0,0 0 0,0 0 0,1 1 0,-1 0 0,0 0 0,0 0 0,1 0 0,-1 1 0,1 0 0,-1 0 0,1 0 0,0 0 0,0 1 0,-8 6 0,-1 2 57,-1 1 0,1 1 0,1 0 0,0 0 0,1 2 0,-11 17 1,15-21-11,0 0 1,0 1 0,1-1-1,1 1 1,0 0-1,1 1 1,-3 13 0,4-15-36,1 1 1,1 0-1,0 0 1,1 0-1,0 0 0,1-1 1,1 1-1,3 15 1,-4-21-83,1 0 0,0-1 1,0 1-1,0-1 0,1 1 1,0-1-1,0 0 0,1 0 1,-1 0-1,1-1 0,0 1 1,0-1-1,0 0 0,1 0 0,0-1 1,-1 1-1,1-1 0,8 4 1,-1-1-11,1-2 0,-1 1 0,1-1 0,0-1-1,0-1 1,0 1 0,0-2 0,1 0 0,-1-1 0,0 0 0,0-1 0,1 0 0,-1-1 0,0 0 0,0-1 0,0-1 0,-1 0 0,1-1 0,16-9-1,47-24 220,117-79-1,-177 107-208,-1 1 1,27-11-1,-28 15-26,-1-2 0,0 1-1,0-2 1,0 0 0,17-14 0,-23 16-11,1 0 1,0 1-1,0 0 1,13-6 0,22-14 56,-34 14 60,-21 7 105,-2 1-182,7 2-9,0 0 0,0 1 0,0 0 0,0 0 0,0 0 0,0 1 0,0 0 0,0 0 0,0 1 0,0 0 0,0 0 1,-7 4-1,-6 3 96,1 1 0,-31 21 0,34-20-39,1 1-1,1 0 1,0 1 0,0 0-1,-16 23 1,26-31-64,-1 1 1,2 0 0,-1 0 0,0 0-1,1 0 1,0 0 0,1 1 0,-1 0-1,1-1 1,1 1 0,-1 0 0,1 0-1,0 0 1,1 0 0,0 0 0,0 0-1,2 13 1,-1-15-23,1-1 0,0 1 0,0 0 0,0-1 0,1 1 0,0-1 0,-1 0 0,1 0 0,1 0 0,-1 0 0,1 0 0,0-1 0,-1 1 0,1-1 0,1 0 0,-1 0 0,6 2 0,-3-1 0,1 0 0,0-1 0,0 0 0,0-1 0,1 1 0,-1-1 0,1-1 0,-1 0 0,11 0 0,-8-1 0,-1-1 0,0 0 0,0-1 0,0 0 0,0-1 0,-1 0 0,1 0 0,-1-1 0,0 0 0,0-1 0,0 0 0,0 0 0,-1-1 0,0 0 0,9-9 0,-8 6 0,0 0 0,-1 0 0,0-1 0,-1 0 0,0-1 0,-1 0 0,0 0 0,0 0 0,-1-1 0,-1 1 0,7-25 0,-10 27 0,0 0 0,0 0 0,-1 0 0,0-11 0,0 17 0,0 1 0,0 0 0,-1-1 0,1 1 0,-1 0 0,1 0 0,-1-1 0,0 1 0,1 0 0,-1 0 0,0 0 0,0 0 0,-1 0 0,1 0 0,0 0 0,-1 0 0,1 0 0,-1 1 0,0-1 0,1 1 0,-5-3 0,6 3 0,-1 1 0,0 0 0,1 0 0,-1 0 0,0-1 0,0 1 0,0 0 0,1 0 0,-1 0 0,0 0 0,0 0 0,0 0 0,1 1 0,-1-1 0,0 0 0,0 0 0,1 0 0,-1 1 0,0-1 0,1 0 0,-1 1 0,0-1 0,1 1 0,-1-1 0,0 1 0,1-1 0,-1 1 0,1-1 0,-1 1 0,1 0 0,-1-1 0,1 1 0,-1 0 0,1-1 0,0 1 0,-1 0 0,1 0 0,0-1 0,0 1 0,0 0 0,-1 0 0,1 0 0,-6 42 0,5-34 0,0 5 0,0 0 0,2 0 0,-1 0 0,1 0 0,1 0 0,4 15 0,-5-24 0,1 1 0,0-1 0,0 0 0,0 0 0,0 0 0,1 0 0,0 0 0,0 0 0,0-1 0,0 0 0,1 1 0,0-1 0,0 0 0,0-1 0,0 1 0,1-1 0,-1 0 0,1 0 0,6 3 0,-7-5 0,1 1 0,-1-1 0,0-1 0,1 1 0,-1-1 0,1 1 0,-1-1 0,1-1 0,-1 1 0,1 0 0,-1-1 0,0 0 0,1 0 0,-1-1 0,0 1 0,8-5 0,-2 1 0,0 0 0,0-1 0,-1-1 0,0 0 0,12-11 0,-4 0 0,-2-1 0,0 0 0,-2-1 0,17-32 0,-1 4 0,-24 38 0,-1 1 0,1-1 0,5-21 0,3-6 0,-6 24 0,-7 13 0,0 0 0,0 0 0,0 0 0,0 0 0,1 0 0,-1 0 0,0 0 0,0 0 0,0 0 0,0 0 0,0 0 0,0 0 0,0 0 0,0 0 0,1 0 0,-1 0 0,0 0 0,0 0 0,0 0 0,0 0 0,0 0 0,0 0 0,0 0 0,1 0 0,-1 0 0,0 0 0,0 0 0,0 0 0,0 0 0,0 0 0,0 0 0,0 0 0,0 0 0,0 0 0,1 0 0,-1 0 0,0 1 0,0-1 0,0 0 0,0 0 0,0 0 0,0 0 0,0 0 0,0 0 0,0 0 0,0 0 0,0 1 0,0-1 0,0 0 0,0 0 0,4 26 0,-4-19 0,1 69 0,2 22 0,-2-86 0,1 0 0,0 0 0,1 0 0,0 0 0,9 22 0,-5-20 0,-5-7 0,0-1 0,1 0 0,0 0 0,1 0 0,6 9 0,-10-14 0,1 0 0,0 0 0,0 0 0,0 0 0,0-1 0,0 1 0,0 0 0,0-1 0,0 1 0,0 0 0,0-1 0,1 0 0,-1 1 0,0-1 0,0 0 0,0 1 0,1-1 0,-1 0 0,0 0 0,0 0 0,1 0 0,-1 0 0,0 0 0,0 0 0,0-1 0,1 1 0,-1 0 0,0-1 0,0 1 0,0-1 0,0 1 0,1-1 0,-1 1 0,0-1 0,0 0 0,0 0 0,1-1 0,6-4 0,-1-2 0,1 1 0,-2-1 0,1 0 0,-1 0 0,8-13 0,27-58 0,-35 64 0,8-32 0,-11 34 0,0-1 0,1 1 0,1 1 0,9-18 0,-14 30 0,0-1 0,0 1 0,0 0 0,0 0 0,0 0 0,0 0 0,0 0 0,1 0 0,-1-1 0,0 1 0,0 0 0,0 0 0,0 0 0,0 0 0,0 0 0,1 0 0,-1 0 0,0 0 0,0 0 0,0 0 0,0 0 0,0 0 0,1-1 0,-1 1 0,0 0 0,0 0 0,0 0 0,0 0 0,1 0 0,-1 0 0,0 0 0,0 1 0,0-1 0,0 0 0,0 0 0,1 0 0,-1 0 0,0 0 0,0 0 0,0 0 0,0 0 0,0 0 0,1 0 0,-1 0 0,0 1 0,0-1 0,0 0 0,0 0 0,0 0 0,0 0 0,0 0 0,0 0 0,0 1 0,1-1 0,-1 0 0,0 0 0,0 0 0,0 0 0,0 0 0,0 1 0,0-1 0,0 0 0,0 0 0,3 10 0,0 6 0,0-1 0,2 0 0,8 23 0,1 1 0,-11-31 0,0-1 0,0 0 0,0 0 0,1 0 0,0 0 0,1 0 0,0-1 0,0 0 0,0 0 0,0 0 0,1-1 0,12 10 0,-15-14 0,-1 1 0,1-1 0,-1 1 0,1-1 0,0 0 0,0 0 0,-1 0 0,1 0 0,0-1 0,0 1 0,0-1 0,0 1 0,0-1 0,0 0 0,0 0 0,0-1 0,0 1 0,0 0 0,-1-1 0,1 0 0,0 0 0,0 0 0,0 0 0,-1 0 0,1 0 0,0-1 0,-1 1 0,0-1 0,1 0 0,-1 0 0,0 0 0,0 0 0,0 0 0,0 0 0,0-1 0,0 1 0,1-4 0,12-18 0,-2 0 0,0-1 0,11-35 0,-21 53 0,9-32 0,-1 0 0,-2 0 0,6-56 0,-11 86 0,1 11 0,6 15 0,-6-10 0,7 15 0,0 1 0,-1 1 0,13 39 0,-6-15 0,-11-29 0,0 0 0,-2 0 0,0 0 0,4 36 0,-9-53 0,0 1 0,0-1 0,0 0 0,0 0 0,0 1 0,0-1 0,0 0 0,-1 0 0,1 0 0,-1 1 0,0-1 0,0 0 0,1 0 0,-1 0 0,-1 0 0,1 0 0,0 0 0,-2 2 0,1-3 0,1 0 0,-1 0 0,0 0 0,1 0 0,-1 0 0,0 0 0,0 0 0,1-1 0,-1 1 0,0-1 0,0 1 0,0-1 0,0 0 0,0 0 0,0 1 0,0-1 0,0-1 0,0 1 0,0 0 0,0 0 0,-2-1 0,-6-1 0,1-1 0,-1 0 0,1 0 0,-1-1 0,1 0 0,0 0 0,-15-10 0,-6 1 0,26 11 0,6 8 0,7 9 0,-2-5 0,1 0 0,0-1 0,0-1 0,1 1 0,17 12 0,-21-18 0,0 0 0,0 0 0,1-1 0,-1 1 0,1-1 0,0 0 0,-1 0 0,1-1 0,0 0 0,0 0 0,0 0 0,0-1 0,12 0 0,-6-2 0,0-1 0,0 0 0,0 0 0,0-1 0,-1 0 0,1-1 0,-1-1 0,0 0 0,-1 0 0,1-1 0,-1 0 0,-1-1 0,1 0 0,-1-1 0,15-18 0,-7 5 0,-2 1 0,0-2 0,-1 0 0,-1-1 0,-2 0 0,13-36 0,-20 49 0,-1-1 0,0 1 0,-1-1 0,0 0 0,0-20 0,-2 32 0,0 1 0,0-1 0,0 0 0,0 0 0,0 0 0,0 0 0,-1 0 0,1 0 0,0 1 0,0-1 0,0 0 0,0 0 0,0 0 0,-1 0 0,1 0 0,0 0 0,0 0 0,0 0 0,0 0 0,-1 0 0,1 0 0,0 0 0,0 0 0,0 0 0,0 0 0,-1 0 0,1 0 0,0 0 0,0 0 0,0 0 0,0 0 0,-1 0 0,1 0 0,0 0 0,0 0 0,0 0 0,0 0 0,0 0 0,-1-1 0,1 1 0,0 0 0,0 0 0,0 0 0,0 0 0,0 0 0,0 0 0,-1-1 0,1 1 0,0 0 0,0 0 0,0 0 0,0 0 0,0-1 0,0 1 0,0 0 0,0 0 0,0 0 0,0 0 0,0-1 0,0 1 0,0 0 0,0 0 0,0 0 0,0 0 0,0-1 0,0 1 0,-9 13 0,1 9 0,1 1 0,1 0 0,1 0 0,1 0 0,-1 29 0,4-45 0,1 1 0,1 0 0,-1-1 0,1 1 0,1 0 0,0-1 0,0 0 0,0 1 0,1-1 0,0 0 0,0 0 0,0 0 0,1-1 0,0 1 0,1-1 0,5 7 0,-8-11 0,1 1 0,-1 0 0,1-1 0,0 1 0,0-1 0,0 0 0,0 0 0,0 0 0,0 0 0,1 0 0,-1-1 0,1 0 0,-1 0 0,1 0 0,-1 0 0,1 0 0,0 0 0,-1-1 0,1 0 0,0 0 0,-1 0 0,1 0 0,0-1 0,0 1 0,-1-1 0,1 0 0,-1 0 0,1 0 0,-1-1 0,1 1 0,-1-1 0,0 0 0,0 0 0,4-3 0,4-3 0,-1-1 0,-1 0 0,1 0 0,-2-1 0,1 0 0,-1-1 0,-1 0 0,8-14 0,5-16 0,16-43 0,-24 54 0,-8 18 0,4-11 0,-8 23 0,0-1 0,0 0 0,1 1 0,-1-1 0,0 0 0,1 1 0,-1-1 0,1 0 0,-1 1 0,0-1 0,1 1 0,-1-1 0,1 1 0,0-1 0,-1 1 0,1 0 0,-1-1 0,1 1 0,0 0 0,-1-1 0,1 1 0,0 0 0,0-1 0,1 3 0,0 0 0,0 1 0,0-1 0,-1 0 0,1 0 0,-1 1 0,1-1 0,-1 1 0,0-1 0,0 1 0,1 3 0,7 22 0,-1 2 0,-1-1 0,-2 1 0,4 60 0,-9-90 0,0 1 0,0 0 0,0 0 0,0 0 0,0 0 0,0 0 0,0 0 0,0 0 0,0-1 0,0 1 0,0 0 0,1 0 0,-1 0 0,0 0 0,1 0 0,-1 0 0,1 0 0,-1-1 0,1 1 0,-1 0 0,2 1 0,0-4 0,0 0 0,-1 1 0,1-1 0,-1-1 0,0 1 0,0 0 0,0 0 0,0 0 0,0-1 0,1-3 0,2-4 0,6-7 0,0 0 0,1 0 0,0 1 0,2 0 0,0 1 0,26-24 0,-38 38 0,-1 0 0,1 1 0,-1-1 0,1 0 0,0 1 0,-1-1 0,1 1 0,0-1 0,-1 1 0,1-1 0,0 1 0,0 0 0,-1-1 0,1 1 0,0 0 0,0 0 0,0-1 0,-1 1 0,1 0 0,0 0 0,0 0 0,0 0 0,0 0 0,-1 0 0,1 0 0,0 0 0,0 0 0,0 1 0,1-1 0,-1 2 0,1 0 0,-1 0 0,1-1 0,-1 1 0,0 0 0,0 0 0,0 0 0,0 1 0,2 3 0,5 12 0,-1 1 0,-1 0 0,0 0 0,2 21 0,-8-38 0,1 1 0,-1 0 0,0-1 0,1 1 0,0-1 0,-1 1 0,1-1 0,0 1 0,0-1 0,1 1 0,-1-1 0,3 3 0,-3-4 0,0-1 0,0 1 0,0-1 0,0 1 0,0-1 0,0 0 0,0 0 0,0 1 0,0-1 0,0 0 0,0 0 0,1 0 0,-1 0 0,0 0 0,0 0 0,0 0 0,0-1 0,0 1 0,0 0 0,0-1 0,0 1 0,0 0 0,0-1 0,0 1 0,0-1 0,0 0 0,0 1 0,0-1 0,0 0 0,1-1 0,10-7 0,-1 0 0,0-1 0,18-22 0,6-6 0,24-18 0,36-35 0,-73 75 0,-20 15 0,1-1 0,-1 1 0,0-1 0,0 0 0,1 0 0,-1 0 0,0 0 0,-1 0 0,3-3 0,0 1 0,-5 10 0,-5 11 0,-1 2 0,0 1 0,1 0 0,-5 27 0,4-16 0,4-14 0,2 0 0,-1 0 0,2 0 0,1-1 0,3 30 0,-3-43 0,0 1 0,-1-1 0,1 0 0,0 1 0,1-1 0,-1 0 0,1 0 0,-1 0 0,1 0 0,0 0 0,0 0 0,0-1 0,0 1 0,0-1 0,1 1 0,-1-1 0,1 0 0,0 0 0,0 0 0,5 3 0,-6-4 0,0-1 0,0 1 0,0 0 0,0-1 0,0 1 0,0-1 0,0 0 0,0 1 0,1-1 0,-1 0 0,0 0 0,0-1 0,0 1 0,0 0 0,0-1 0,0 1 0,0-1 0,0 0 0,0 1 0,0-1 0,0 0 0,-1 0 0,1 0 0,0-1 0,0 1 0,-1 0 0,1-1 0,-1 1 0,1-1 0,-1 1 0,0-1 0,0 0 0,0 1 0,2-3 0,7-18 0,0 1 0,-1-1 0,-1-1 0,7-33 0,7-18 0,-14 43 0,-6 23 0,0 0 0,0 0 0,1 0 0,0 1 0,5-10 0,-6 25 0,0 0 0,0 0 0,-1 0 0,1 11 0,4 46 0,22 171 0,-21-188 0,-2 1 0,-3 0 0,-1-1 0,-11 89 0,9-124 0,-1 0 0,-1-1 0,0 1 0,0-1 0,-1 0 0,-1 0 0,-10 19 0,11-24 0,0-1 0,-1 0 0,1 0 0,-1 0 0,0 0 0,-1-1 0,0 0 0,1 0 0,-1 0 0,-1-1 0,1 0 0,-1 0 0,0-1 0,-8 4 0,2-3 0,0 0 0,0 0 0,-1-1 0,1-1 0,-1-1 0,0 0 0,0 0 0,-15-2 0,-6-2 0,19 3 0,-1-1 0,1-1 0,-32-8 0,47 10 0,0-1 0,0 1 0,1 0 0,-1 0 0,0 0 0,1-1 0,-1 1 0,0 0 0,1-1 0,-1 1 0,0-1 0,1 1 0,-1-1 0,0 1 0,1-1 0,-1 1 0,1-1 0,-1 0 0,1 1 0,0-1 0,-1 0 0,1 1 0,0-1 0,-1 0 0,1 1 0,0-1 0,0 0 0,-1 0 0,1-1 0,0 1 0,1-1 0,-1 0 0,1 1 0,0-1 0,-1 0 0,1 1 0,0-1 0,0 1 0,0 0 0,0-1 0,0 1 0,2-3 0,4-2 0,0 0 0,0 0 0,0 0 0,10-5 0,57-29 0,87-54 0,-158 92 0,1-1 0,-1 1 0,0 0 0,1 0 0,-1 1 0,1-1 0,0 1 0,-1 0 0,5-1 0,-4 2 852,-7 1-1898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29.6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1 105 18695,'0'0'1968,"36"-75"-2016,0 45 8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36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71 8936,'0'0'13943,"12"-6"-13740,39-18-19,-48 23-145,1 0 1,-1 0-1,0 1 1,1-1-1,-1 1 1,0-1-1,1 1 0,-1 0 1,0 0-1,7 2 1,13-2 323,20-5 378,-29 4-512,-1-1 0,22-6 0,-11 2-18,39-7 0,-27 10-3553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46.1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320 918 8336,'0'0'12129,"-4"-10"-11851,3 8-268,-3-10 164,-1 1 0,-1-1 0,0 0 0,0 1 0,-14-17 0,17 26-98,0-1 1,-1 1-1,1 0 1,-1 0-1,1 0 1,-1 0-1,0 1 1,1-1-1,-1 1 1,0 0-1,0 0 1,-6 0-1,3 0 53,-1 0-1,1 0 0,-1 1 0,1 0 0,-14 3 1,16-2-36,-1 1 0,0 0 0,1 1 0,0-1 1,-1 1-1,1 0 0,0 0 0,-8 8 1,1 0 221,1-1 1,-12 17 0,18-20-220,1 0 0,0 1-1,0-1 1,1 1 0,0 0 0,0 0-1,-1 12 1,-9 21 326,10-27-264,0 1 0,1-1 0,0 1 0,1 0 0,1 19 0,0-33-142,1 7 58,0 0 0,0 0-1,1 0 1,0-1 0,0 1 0,1-1 0,0 1-1,0-1 1,1 0 0,0 0 0,0 0-1,0-1 1,1 0 0,0 0 0,1 0 0,-1 0-1,10 7 1,-12-11-55,1 0 0,0 0 0,0 0 0,0-1 0,0 1 0,0-1 0,0 0 0,0 0 0,0 0 0,0-1 0,0 1 0,1-1 0,-1 0 1,5-1-1,8 0 28,0-1 0,18-5 0,-15 2-10,0-1 0,-1-1 0,0-1 0,25-13 0,67-48 132,-46 26-49,-40 27 8,-1-2 0,42-40 0,-61 56 182,-5 8-170,-7 15-85,5-15-9,0 3-21,-4 14 95,-5 32 0,10-48-97,0-1 1,1 1-1,0-1 0,0 0 1,0 1-1,1-1 0,0 1 1,1-1-1,-1 0 0,4 8 0,-4-12-14,0 0 0,1-1 0,-1 1 0,0 0 0,1-1 0,-1 1-1,1-1 1,0 0 0,0 0 0,-1 1 0,1-1 0,0 0 0,0 0-1,0-1 1,0 1 0,0 0 0,0-1 0,2 1 0,3 0 11,-1 1 1,1-2-1,0 1 1,7-1-1,-6 0 2,-1-1 0,1 0 1,-1-1-1,1 1 0,-1-1 0,0-1 1,0 1-1,0-1 0,0-1 0,0 1 1,-1-1-1,8-6 0,-11 8-11,-1 0 1,1-1-1,-1 1 0,0 0 1,0-1-1,0 0 1,0 1-1,0-1 0,-1 0 1,1 0-1,-1 0 0,0 0 1,0 0-1,0 0 0,0 0 1,0-1-1,-1 1 1,0 0-1,1 0 0,-1-1 1,0 1-1,-1 0 0,1 0 1,-1-1-1,1 1 1,-1 0-1,0 0 0,0 0 1,0 0-1,-2-4 0,-2-5 75,-1 0 1,-1 1-1,-9-15 0,13 22-60,0 1 1,0-1-1,-1 1 1,1-1-1,-1 1 1,1 0-1,-1 0 1,0 1-1,-1-1 1,1 1-1,-9-4 1,-8-5-27,24 10 0,-1 0 0,1 0 0,-1 0 0,1-1 0,-1 1 0,0-1 0,0 1 0,0-1 0,1 0 0,-1 0 0,-1 0 0,1 0 0,3-4 0,11-10 0,-2 4 0,2 0 0,0 1 0,0 1 0,1 1 0,0 0 0,29-10 0,-23 11 0,-13 3 0,1 1 0,-1 1 0,1 0 0,0 0 0,19-1 0,-28 4 0,0 0 0,1 0 0,-1 0 0,0 0 0,0 1 0,0-1 0,1 1 0,-1-1 0,0 1 0,0 0 0,0 0 0,0 0 0,0 0 0,0 0 0,-1 1 0,1-1 0,0 0 0,0 1 0,-1 0 0,1-1 0,-1 1 0,0 0 0,1-1 0,-1 1 0,0 0 0,0 0 0,0 0 0,0 0 0,0 0 0,-1 1 0,1-1 0,-1 0 0,1 0 0,-1 4 0,2 10 0,-1 1 0,0-1 0,-2 0 0,-2 20 0,-1 26 0,5-62 0,-1 0 0,0 0 0,0 0 0,0 1 0,0-1 0,0 0 0,0 0 0,0 0 0,0 0 0,1 1 0,-1-1 0,0 0 0,0 0 0,0 0 0,0 0 0,1 0 0,-1 0 0,0 0 0,0 0 0,0 1 0,0-1 0,1 0 0,-1 0 0,0 0 0,0 0 0,0 0 0,1 0 0,-1 0 0,0 0 0,0 0 0,0 0 0,1 0 0,-1 0 0,0 0 0,0 0 0,0-1 0,0 1 0,1 0 0,-1 0 0,0 0 0,0 0 0,0 0 0,0 0 0,1 0 0,-1 0 0,0-1 0,0 1 0,0 0 0,9-5 0,26-19 0,5-4 0,-28 18 0,1-1 0,1 2 0,26-15 0,-38 23 0,0 0 0,0 0 0,0 0 0,0 0 0,0 0 0,0 1 0,0-1 0,0 1 0,0 0 0,0-1 0,0 1 0,0 0 0,0 0 0,1 0 0,-1 0 0,0 1 0,0-1 0,0 1 0,0-1 0,0 1 0,0 0 0,0 0 0,0 0 0,0 0 0,0 0 0,-1 0 0,4 2 0,-2 0 0,-1 0 0,1 1 0,0-1 0,-1 1 0,0 0 0,0 0 0,0-1 0,0 1 0,-1 0 0,1 1 0,1 7 0,12 52 0,-14-58 0,0-4 0,4-8 0,1-3 0,0-1 0,-1 0 0,0 0 0,-1 0 0,6-20 0,-5 13 0,-2 7 0,1 0 0,0 1 0,0 0 0,1-1 0,12-16 0,-11 16 0,-2 5 0,7 13 0,-5 0 0,0 0 0,0 1 0,0-1 0,-1 1 0,-1 0 0,0 0 0,5 14 0,8 17 0,2-10 0,-18-28 0,0-1 0,0 0 0,0 1 0,1-1 0,-1 0 0,0 0 0,1 0 0,-1 0 0,0 0 0,1 0 0,0-1 0,-1 1 0,1 0 0,-1-1 0,1 1 0,0-1 0,3 1 0,-3-1 0,0 0 0,0 0 0,0 0 0,0 0 0,1-1 0,-1 1 0,0-1 0,0 1 0,0-1 0,0 0 0,0 0 0,0 0 0,0 0 0,0 0 0,0 0 0,-1-1 0,1 1 0,0 0 0,-1-1 0,1 0 0,-1 1 0,0-1 0,1 0 0,-1 0 0,1-2 0,0 1 0,0 1 0,0-1 0,0 1 0,0-1 0,1 1 0,4-4 0,-5 5 0,0-1 0,0 0 0,0 1 0,0-1 0,0 0 0,-1 0 0,1 0 0,-1 0 0,1 0 0,-1-1 0,2-4 0,1-1 0,0 0 0,0 1 0,0-1 0,1 1 0,10-11 0,10-16 0,-23 32 0,0 0 0,1 0 0,0 1 0,-1-1 0,1 1 0,0 0 0,-1-1 0,1 1 0,5 0 0,7-5 0,-11 5 0,0-1 0,0 1 0,0 0 0,1 0 0,-1 0 0,0 0 0,1 1 0,-1-1 0,0 1 0,1 0 0,-1 1 0,0-1 0,1 1 0,-1 0 0,0 0 0,0 0 0,1 1 0,-1-1 0,0 1 0,-1 0 0,1 0 0,0 0 0,0 1 0,-1-1 0,1 1 0,-1 0 0,0 0 0,0 0 0,0 1 0,-1-1 0,1 1 0,-1-1 0,1 1 0,-1 0 0,1 4 0,5 8 0,-1 1 0,0 0 0,-1 1 0,-2 0 0,1-1 0,1 28 0,0-14 0,-4-32 0,-1-1 0,1 1 0,-1-1 0,1 1 0,-1-1 0,1 1 0,-1-1 0,0 0 0,0 0 0,1 0 0,0-2 0,16-34 0,-13 26 0,0 1 0,1 0 0,0 0 0,0 0 0,1 1 0,0 0 0,1 0 0,0 1 0,12-10 0,-19 19 0,-1-1 0,0 1 0,1 0 0,-1 0 0,1 0 0,-1-1 0,1 1 0,-1 0 0,1 0 0,-1 0 0,0 0 0,1 0 0,-1 0 0,1 0 0,-1 0 0,1 0 0,-1 0 0,1 0 0,-1 0 0,1 0 0,-1 1 0,0-1 0,1 0 0,-1 0 0,1 0 0,-1 1 0,0-1 0,1 0 0,-1 1 0,1-1 0,-1 0 0,0 0 0,1 1 0,-1-1 0,0 1 0,0-1 0,1 0 0,-1 1 0,0-1 0,0 1 0,0-1 0,0 1 0,1-1 0,-1 0 0,0 1 0,0-1 0,0 1 0,0-1 0,0 1 0,0 0 0,7 34 0,-6-21 0,19 68 0,-20-82 0,0 0 0,0 0 0,0 0 0,0 0 0,0 1 0,0-1 0,0 0 0,0 0 0,0 0 0,0 0 0,0 1 0,1-1 0,-1 0 0,0 0 0,0 0 0,0 0 0,0 1 0,0-1 0,0 0 0,1 0 0,-1 0 0,0 0 0,0 0 0,0 0 0,0 0 0,0 0 0,1 1 0,-1-1 0,0 0 0,0 0 0,0 0 0,1 0 0,-1 0 0,0 0 0,0 0 0,0 0 0,0 0 0,1 0 0,-1 0 0,0 0 0,0 0 0,0 0 0,1 0 0,-1-1 0,10-7 0,7-16 0,-9 7 0,1 1 0,1 1 0,1-1 0,0 2 0,1-1 0,17-16 0,-28 31 0,-1 0 0,0-1 0,1 1 0,-1 0 0,0-1 0,1 1 0,-1 0 0,1-1 0,-1 1 0,1 0 0,-1 0 0,1-1 0,-1 1 0,1 0 0,-1 0 0,1 0 0,-1 0 0,1 0 0,-1 0 0,1 0 0,-1 0 0,1 0 0,-1 0 0,1 0 0,-1 0 0,1 0 0,-1 0 0,1 0 0,-1 1 0,1-1 0,-1 0 0,1 0 0,-1 1 0,1-1 0,0 2 0,0-1 0,0 1 0,0-1 0,0 1 0,0-1 0,0 1 0,0 0 0,-1-1 0,1 1 0,0 3 0,5 51 0,-5-50 0,0 19 0,0-7 0,0-1 0,5 23 0,-5-35 0,0-1 0,1 0 0,-1 0 0,1 0 0,0 1 0,0-2 0,0 1 0,0 0 0,1 0 0,0-1 0,-1 1 0,1-1 0,0 0 0,4 4 0,-5-7 0,-1 1 0,0-1 0,0 0 0,0 1 0,0-1 0,1 0 0,-1 0 0,0 1 0,0-1 0,0 0 0,1 0 0,-1 0 0,0-1 0,0 1 0,1 0 0,-1 0 0,0-1 0,0 1 0,0 0 0,0-1 0,0 1 0,0-1 0,2-1 0,26-19 0,-24 17 0,3-2 0,-1-2 0,0 1 0,0-1 0,-1 0 0,0 0 0,0 0 0,7-16 0,27-70 0,-29 66 0,-6 10 0,-5 16 0,0 0 0,1 0 0,-1 0 0,1 0 0,-1 1 0,1-1 0,0 0 0,0 0 0,0 0 0,2-2 0,-3 1 0,-2 11 0,-1 3 0,0 1 0,1-1 0,1 0 0,0 1 0,1-1 0,0 1 0,0-1 0,1 1 0,1-1 0,0 1 0,1-1 0,5 16 0,-1-5 0,-6-18 0,0 1 0,0-1 0,1 1 0,0-1 0,-1 0 0,6 8 0,-6-10 0,0-1 0,0 0 0,0 0 0,0-1 0,1 1 0,-1 0 0,0 0 0,0 0 0,1-1 0,-1 1 0,0-1 0,1 1 0,-1-1 0,1 1 0,-1-1 0,1 0 0,-1 0 0,0 0 0,1 0 0,-1 0 0,1 0 0,-1 0 0,1 0 0,-1 0 0,1-1 0,-1 1 0,2-1 0,0-1 0,0 1 0,0 0 0,0-1 0,0 0 0,-1 1 0,1-1 0,-1 0 0,1 0 0,-1-1 0,1 1 0,-1 0 0,0-1 0,0 0 0,1-2 0,23-45 0,-19 35 0,0 3 0,-1-1 0,0 0 0,-1-1 0,-1 1 0,0-1 0,-1 0 0,0 0 0,-1 0 0,1-18 0,-4 28 0,-1 8 0,1 13 0,3-4 0,1 0 0,1-1 0,-1 1 0,2-1 0,0 0 0,8 15 0,-9-20 0,0 0 0,1 0 0,0-1 0,0 1 0,0-1 0,1 0 0,0-1 0,0 1 0,0-1 0,1 0 0,9 5 0,-13-9 0,-1 1 0,1-1 0,-1 0 0,1 0 0,-1 0 0,1 0 0,0-1 0,0 1 0,-1-1 0,1 0 0,0 1 0,0-1 0,-1 0 0,1-1 0,0 1 0,0 0 0,-1-1 0,1 0 0,0 1 0,-1-1 0,1 0 0,-1-1 0,1 1 0,-1 0 0,1-1 0,-1 1 0,0-1 0,0 0 0,0 1 0,4-5 0,2-5 0,-1 0 0,0 0 0,0 0 0,-1-1 0,6-17 0,9-15 0,13-6 0,-33 49 0,-1 1 0,0 0 0,0 0 0,0-1 0,0 1 0,1 0 0,-1 0 0,0-1 0,0 1 0,0 0 0,1 0 0,-1 0 0,0-1 0,0 1 0,1 0 0,-1 0 0,0 0 0,0 0 0,1 0 0,-1-1 0,0 1 0,1 0 0,-1 0 0,0 0 0,1 0 0,-1 0 0,0 0 0,1 0 0,-1 0 0,0 0 0,0 0 0,1 0 0,-1 0 0,0 0 0,1 1 0,-1-1 0,0 0 0,1 0 0,-1 0 0,0 0 0,0 0 0,1 1 0,-1-1 0,0 0 0,0 0 0,1 0 0,-1 1 0,0-1 0,0 0 0,0 0 0,0 1 0,1-1 0,-1 0 0,0 1 0,0-1 0,0 1 0,11 21 0,-4 2 0,-2 2 0,0-1 0,-2 0 0,-1 1 0,0 0 0,-5 46 0,5-46 0,1-17 0,2-7 0,-1-8 0,0 1 0,0-1 0,-1 1 0,1-1 0,-1 0 0,4-11 0,5-9 0,-8 18 0,11-21 0,21-30 0,-30 51 0,0 1 0,0-1 0,0 1 0,1 0 0,0 1 0,1 0 0,-1 0 0,14-7 0,-9 5 0,-12 7 0,1 1 0,0-1 0,-1 0 0,1 1 0,-1-1 0,1 1 0,0-1 0,-1 1 0,1 0 0,0-1 0,0 1 0,-1 0 0,1-1 0,0 1 0,0 0 0,0 0 0,-1 0 0,1 0 0,0-1 0,0 1 0,0 0 0,-1 0 0,1 1 0,0-1 0,0 0 0,0 0 0,-1 0 0,1 0 0,0 1 0,0-1 0,-1 0 0,1 1 0,0-1 0,0 1 0,-1-1 0,1 1 0,0-1 0,-1 1 0,1-1 0,-1 1 0,1 0 0,-1-1 0,1 2 0,9 11 0,-1 2 0,0-1 0,-1 1 0,-1 0 0,11 31 0,-5-12 0,-7-19 0,-6-13 0,1 1 0,-1-1 0,1 0 0,0 1 0,0-1 0,0 0 0,0 0 0,0 0 0,1 0 0,-1 0 0,1 0 0,-1 0 0,1 0 0,-1-1 0,1 1 0,0 0 0,0-1 0,0 0 0,4 3 0,-3-4 0,-1-1 0,1 1 0,-1 0 0,1-1 0,-1 0 0,1 0 0,-1 0 0,0 0 0,1 0 0,-1 0 0,0 0 0,0-1 0,0 1 0,3-3 0,4-5 0,-1 1 0,0-1 0,0 0 0,-1-1 0,0 0 0,8-16 0,29-67 0,-40 84 0,6-9 0,-9 15 0,4 25 0,-4-13 0,1 0 0,0-1 0,0 0 0,0 1 0,1-1 0,6 13 0,30 47 0,-38-66 0,0 0 0,1 0 0,-1 0 0,1 0 0,-1-1 0,1 1 0,0 0 0,-1-1 0,1 1 0,0-1 0,0 1 0,0-1 0,0 0 0,1 0 0,-1 0 0,0 0 0,0 0 0,1 0 0,-1-1 0,0 1 0,1-1 0,-1 0 0,1 1 0,-1-1 0,0 0 0,1-1 0,-1 1 0,1 0 0,2-1 0,1-1 0,1-1 0,-1 0 0,0 0 0,0 0 0,0-1 0,0 0 0,-1 0 0,1 0 0,5-7 0,7-7 0,19-27 0,-23 28 0,0 1 0,26-25 0,-34 37 0,-1 0 0,1 0 0,0 1 0,0 0 0,10-3 0,12-7 0,-24 12 0,0-1 0,0 1 0,0 0 0,0 0 0,0 0 0,1 1 0,6-1 0,19-3 0,-30 4 0,0 0 0,0 0 0,1 0 0,-1 0 0,0 0 0,0 0 0,0 0 0,0 0 0,0 0 0,1 0 0,-1 0 0,0 0 0,0 0 0,0 0 0,0 0 0,0 1 0,0-1 0,0 0 0,1 0 0,-1 0 0,0 0 0,0 0 0,0 0 0,0 0 0,0 0 0,0 1 0,0-1 0,0 0 0,0 0 0,0 0 0,0 0 0,1 0 0,-1 0 0,0 1 0,0-1 0,0 0 0,0 0 0,0 0 0,0 0 0,0 0 0,0 0 0,0 1 0,0-1 0,0 0 0,0 0 0,-1 0 0,1 0 0,0 0 0,0 1 0,0-1 0,0 0 0,0 0 0,0 0 0,0 0 0,0 0 0,-8 9 0,4-7 0,0 1 0,0-1 0,0 1 0,1-1 0,-1 1 0,1 0 0,-1 0 0,1 0 0,0 1 0,0-1 0,-2 6 0,-26 46 0,26-45 0,3-6 0,0 0 0,0 0 0,0 0 0,0 1 0,1-1 0,0 1 0,0-1 0,0 1 0,0-1 0,1 1 0,0 0 0,0-1 0,0 1 0,1 0 0,-1-1 0,1 1 0,0-1 0,0 1 0,1-1 0,2 7 0,-3-8 0,1-1 0,-1 1 0,1 0 0,0-1 0,-1 0 0,1 1 0,0-1 0,0 0 0,1 0 0,-1 0 0,0 0 0,1 0 0,-1-1 0,1 1 0,0-1 0,3 2 0,-1-1 0,0-1 0,0 0 0,0 0 0,1 0 0,-1 0 0,1-1 0,-1 0 0,8-1 0,1 0 0,-1-2 0,-1 0 0,1 0 0,0-1 0,-1-1 0,20-9 0,11-11 0,-1-2 0,-2-1 0,59-53 0,-87 70 0,1 2 0,1 0 0,-1 0 0,18-7 0,-21 7 0,-24 38 0,-1-9 0,-15 20 0,2 1 0,-46 88 0,69-117 0,0-1 0,-4 21 0,8-28 0,0-1 0,0 1 0,1 0 0,-1-1 0,1 1 0,0 0 0,0 0 0,1-1 0,-1 1 0,1 0 0,0 0 0,0-1 0,2 5 0,-3-7 0,1 0 0,0 0 0,-1 0 0,1 0 0,0-1 0,0 1 0,0 0 0,-1 0 0,1-1 0,0 1 0,0-1 0,0 1 0,0-1 0,0 1 0,0-1 0,0 1 0,1-1 0,-1 0 0,0 0 0,0 0 0,0 0 0,0 1 0,0-1 0,0-1 0,1 1 0,1 0 0,1-1 0,0 0 0,0 1 0,0-2 0,0 1 0,6-3 0,-4 1 0,-1-1 0,0 1 0,0-1 0,-1 0 0,1 0 0,-1 0 0,1-1 0,2-4 0,28-44 0,-24 35 0,64-108 0,-64 100 0,-10 23 0,0-1 0,0 1 0,0 0 0,1-1 0,0 1 0,-1 0 0,1 0 0,4-4 0,-3 2 0,-4 13 0,2-2 0,-1 0 0,1 0 0,1-1 0,-1 1 0,1 0 0,0-1 0,0 1 0,0-1 0,1 0 0,0 0 0,5 7 0,0-1 0,1 0 0,0 0 0,17 15 0,-24-25 0,1 0 0,-1 1 0,0-1 0,1 0 0,-1-1 0,1 1 0,-1 0 0,1-1 0,-1 1 0,1-1 0,-1 0 0,1 1 0,-1-1 0,1-1 0,0 1 0,-1 0 0,1-1 0,-1 1 0,1-1 0,-1 0 0,1 0 0,-1 0 0,0 0 0,1 0 0,2-2 0,5-3 0,0 0 0,0-1 0,-1 1 0,12-13 0,4-3 0,-1-2 0,-1-1 0,-1-1 0,-2-1 0,32-52 0,-27 28 0,-1 0 0,-3-1 0,15-62 0,-26 77 0,-3-1 0,-1 1 0,-2-1 0,-1-1 0,-5-60 0,1 70 0,-2 0 0,-1 0 0,-2 0 0,-1 0 0,-1 1 0,-13-32 0,20 58 0,-6-15 0,2 14 0,0 12 0,-6 28 0,3 0 0,0 0 0,-1 40 0,6 297 0,4-322 0,0-11 0,9 69 0,-1-53 0,-4-22 0,14 51 0,-13-70 0,0-1 0,1 0 0,1 0 0,0-1 0,1 0 0,19 24 0,-27-37 0,0 0 0,0 0 0,0 0 0,0 0 0,0 0 0,1 0 0,-1 0 0,0-1 0,0 1 0,1-1 0,-1 1 0,0-1 0,1 1 0,-1-1 0,0 0 0,1 1 0,-1-1 0,1 0 0,-1 0 0,1 0 0,1 0 0,1-1 0,0 0 0,-1 0 0,1 0 0,0 0 0,-1-1 0,0 0 0,1 1 0,3-4 0,2-2 0,1 0 0,-1-1 0,0 0 0,11-13 0,-2 0 0,-2 0 0,0-1 0,-1-1 0,-1 0 0,16-36 0,9-19 0,-32 69 0,-7 9 0,0 0 0,0 0 0,1 0 0,-1 0 0,0 0 0,0-1 0,0 1 0,0 0 0,0 0 0,0 0 0,0 0 0,1 0 0,-1 0 0,0 0 0,0 0 0,0 0 0,0 0 0,1-1 0,-1 1 0,0 0 0,0 0 0,0 0 0,0 0 0,0 0 0,1 0 0,-1 0 0,0 0 0,0 0 0,0 0 0,0 0 0,1 0 0,-1 1 0,0-1 0,0 0 0,0 0 0,0 0 0,0 0 0,1 0 0,-1 0 0,0 0 0,0 0 0,0 0 0,0 1 0,0-1 0,0 0 0,1 0 0,-1 0 0,0 0 0,0 0 0,0 0 0,0 1 0,0-1 0,0 0 0,0 0 0,0 0 0,0 0 0,0 1 0,0-1 0,0 0 0,0 0 0,0 0 0,0 0 0,0 1 0,0-1 0,0 0 0,0 0 0,0 0 0,0 0 0,-5 103 0,5-86 0,4 73 0,-4-81 0,2-1 0,-1 0 0,1 1 0,0-1 0,1 0 0,0 0 0,1-1 0,6 12 0,-10-17 0,1-1 0,0 1 0,0-1 0,0 0 0,0 1 0,1-1 0,-1 0 0,0 0 0,1 0 0,-1 0 0,0 0 0,1 0 0,-1 0 0,1-1 0,-1 1 0,1 0 0,0-1 0,-1 1 0,1-1 0,0 0 0,2 1 0,-1-1 0,0-1 0,0 1 0,-1-1 0,1 0 0,0 0 0,-1 0 0,1 0 0,-1 0 0,1 0 0,-1-1 0,1 1 0,1-3 0,7-4 0,-1-2 0,-1 1 0,1-2 0,8-11 0,-16 18 0,33-45 0,30-59 0,-65 107 0,1 0 0,0-1 0,1 0 0,-1 0 0,0 0 0,0-1 0,0 1 0,0 0 0,-1 0 0,1 0 0,0-5 0,-23 34 0,16-18 0,1 0 0,0 0 0,0 0 0,0 1 0,1 0 0,1 0 0,0 0 0,0 0 0,-1 11 0,3-17 0,1 0 0,-1 1 0,1-1 0,0 0 0,0 1 0,0-1 0,1 0 0,-1 1 0,1-1 0,0 0 0,0 0 0,0 0 0,1 0 0,0 0 0,0 0 0,0 0 0,0 0 0,0-1 0,1 1 0,-1-1 0,1 1 0,0-1 0,0 0 0,5 3 0,-7-5 0,1 0 0,-1 0 0,1 0 0,-1 0 0,1-1 0,-1 1 0,1 0 0,0-1 0,-1 0 0,1 1 0,0-1 0,-1 0 0,1 0 0,0 1 0,-1-1 0,1-1 0,0 1 0,0 0 0,-1 0 0,1-1 0,0 1 0,-1-1 0,1 1 0,0-1 0,-1 0 0,1 1 0,-1-1 0,1 0 0,-1 0 0,0 0 0,1 0 0,-1-1 0,0 1 0,0 0 0,2-2 0,-1 0 0,0 0 0,0-1 0,0 1 0,0 0 0,0-1 0,-1 1 0,1-1 0,-1 0 0,0 1 0,0-1 0,-1 0 0,1 0 0,-1 0 0,0-5 0,0 6 0,0-1 0,-1 1 0,1-1 0,-1 0 0,0 1 0,0-1 0,0 1 0,0 0 0,-1-1 0,0 1 0,1 0 0,-1 0 0,0 0 0,-1 0 0,1 0 0,0 0 0,-1 1 0,0-1 0,-5-3 0,4 4 0,0 0 0,1 0 0,-1 1 0,0-1 0,0 1 0,0 0 0,-1 0 0,1 0 0,0 1 0,0 0 0,0 0 0,0 0 0,-1 0 0,1 0 0,0 1 0,-7 2 0,10-3 0,-21 7 0,21-7 0,1 0 0,-1 0 0,1 0 0,-1 0 0,0 1 0,1-1 0,-1 0 0,1 0 0,-1 0 0,1 1 0,-1-1 0,1 0 0,-1 1 0,1-1 0,-1 1 0,1-1 0,-1 1 0,1-1 0,0 0 0,-1 1 0,1-1 0,0 1 0,-1 0 0,1-1 0,0 1 0,0-1 0,-1 1 0,1-1 0,0 1 0,0 0 0,0-1 0,0 2 0,1-1 0,1 0 0,0 0 0,-1-1 0,1 1 0,0 0 0,0-1 0,-1 1 0,1-1 0,0 0 0,0 1 0,0-1 0,-1 0 0,1 0 0,0 0 0,0 0 0,0 0 0,2-1 0,111-15 0,-67 9 0,76-4 0,-122 11 0,-1 0 0,1 0 0,0 0 0,0 0 0,0 1 0,0-1 0,-1 0 0,1 1 0,0 0 0,0-1 0,-1 1 0,1 0 0,0 0 0,-1 0 0,1 0 0,-1 0 0,1 0 0,-1 0 0,1 1 0,-1-1 0,0 0 0,0 1 0,0-1 0,1 1 0,-2-1 0,1 1 0,0 0 0,1 2 0,0 2 0,-1 0 0,0 0 0,0 0 0,0 0 0,-1 0 0,0 0 0,-1 11 0,0-1 0,-1 1 0,0-1 0,-1 1 0,-1-1 0,-7 20 0,4-6 0,20-50 0,-6 8 0,3-4 0,19-30 0,54-64 0,-82 109 0,0 0 0,0 0 0,0 0 0,-1 1 0,1-1 0,0 0 0,0 0 0,0 1 0,0-1 0,1 1 0,-1-1 0,0 1 0,0 0 0,0-1 0,0 1 0,0 0 0,1 0 0,-1-1 0,0 1 0,0 0 0,0 0 0,1 1 0,-1-1 0,0 0 0,0 0 0,0 0 0,0 1 0,1-1 0,-1 1 0,0-1 0,0 1 0,0-1 0,0 1 0,0 0 0,0-1 0,1 2 0,5 4 0,-1 0 0,1 0 0,-1 1 0,6 9 0,7 6 0,-2-6 0,-10-10 0,0 1 0,0-1 0,1 0 0,0 0 0,15 7 0,-20-11 0,0-1 0,1 0 0,-1 0 0,1-1 0,-1 1 0,1-1 0,0 1 0,-1-1 0,1 0 0,-1-1 0,1 1 0,-1 0 0,1-1 0,0 0 0,-1 0 0,0 0 0,1 0 0,-1-1 0,5-2 0,0-1 0,0 0 0,-1 0 0,0-1 0,0 0 0,0 0 0,-1 0 0,0-1 0,7-9 0,38-66 0,-14 20 0,41-71 0,-78 133 0,0-1 0,1 1 0,-1-1 0,0 1 0,0 0 0,0-1 0,1 1 0,-1 0 0,0-1 0,1 1 0,-1 0 0,0-1 0,0 1 0,1 0 0,-1 0 0,0-1 0,1 1 0,-1 0 0,1 0 0,-1 0 0,0 0 0,1-1 0,-1 1 0,1 0 0,-1 0 0,0 0 0,1 0 0,-1 0 0,1 0 0,0 0 0,6 12 0,-1 31 0,-6-35 0,4 35 0,-1 46 0,-4-70 0,0 0 0,-2-1 0,0 1 0,-1-1 0,-6 19 0,8-33 0,0 0 0,0-1 0,0 1 0,0 0 0,-1-1 0,1 0 0,-1 0 0,0 0 0,0 0 0,0 0 0,-1 0 0,1-1 0,-1 1 0,1-1 0,-1 0 0,0 0 0,0-1 0,1 1 0,-1-1 0,0 0 0,-1 0 0,1 0 0,0 0 0,0-1 0,-6 1 0,-1-1 0,1 0 0,0 0 0,-1-1 0,1-1 0,0 1 0,0-2 0,0 1 0,0-1 0,-12-6 0,-18-18 0,6 4 0,33 22 0,0-1 0,-1 1 0,1 0 0,0-1 0,0 1 0,0-1 0,0 1 0,0-1 0,0 1 0,0-1 0,1 0 0,-1 1 0,1-1 0,-1 0 0,0-2 0,2 3 0,-1 1 0,1-1 0,0 0 0,-1 1 0,1-1 0,0 1 0,-1-1 0,1 1 0,0 0 0,0-1 0,-1 1 0,1 0 0,0-1 0,0 1 0,0 0 0,-1 0 0,1 0 0,0 0 0,1 0 0,18-3 0,18 5 0,-1 2 0,40 9 0,52 4 0,-87-17 0,0-2 0,67-11 0,-108 13 0,4-1 0,20-4 0,-24 5 0,1 0 0,-1 0 0,0-1 0,0 1 0,0 0 0,0-1 0,0 1 0,0-1 0,0 1 0,0-1 0,0 0 0,0 1 0,0-1 0,-1 0 0,1 0 0,0 0 0,0-1 0,-1 2 0,0-1 0,0 1 0,-1-1 0,1 1 0,0-1 0,0 1 0,-1-1 0,1 1 0,0-1 0,-1 1 0,1 0 0,-1-1 0,1 1 0,0 0 0,-1-1 0,1 1 0,-1 0 0,1-1 0,-1 1 0,1 0 0,-1 0 0,0 0 0,0-1 0,-21-8 0,15 7 0,-55-19 850,29 11-5635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46.3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21711,'0'0'4408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7:58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58 8840,'0'0'2526,"-2"-10"-1940,-7-29-2,6 31 1047,0 8-516,-2 18 7,-1 30-233,5-29-588,1 290 3023,3-245-2291,3-1 1,14 64-1,-10-65 191,-4-27-65,-3-2-900,-1-20-84,-1-10-45,-1-5 40,-6-103 135,6 75-243,2-1-1,1 1 0,2 0 1,1 0-1,10-32 0,-11 46-33,1 0-1,0 1 0,1 0 1,1 0-1,0 1 1,1 0-1,0 0 1,2 1-1,-1 1 1,1-1-1,15-11 1,-20 19-18,1 1 1,0-1-1,0 1 0,1 1 1,-1-1-1,1 1 1,0 0-1,-1 1 0,1 0 1,0 0-1,0 1 1,14-1-1,-19 2-5,0 0 0,0 0 0,1 0-1,-1 1 1,0-1 0,1 1 0,-1 0 0,0 0 0,0 0-1,0 0 1,0 1 0,0-1 0,0 1 0,0-1 0,-1 1 0,1 0-1,0 0 1,-1 1 0,0-1 0,1 0 0,-1 1 0,0-1-1,0 1 1,0 0 0,-1 0 0,1 0 0,-1 0 0,0 0 0,1 0-1,-1 0 1,0 0 0,-1 0 0,2 7 0,-2-6 2,0 0 1,0 0-1,-1 0 1,1 0-1,-1-1 1,0 1-1,0 0 0,0 0 1,0 0-1,-1-1 1,0 1-1,1 0 1,-1-1-1,-3 4 1,0 0 4,0 0 1,-1 0-1,0-1 1,0 1-1,-9 6 0,7-7-2,0-1 0,0 0-1,-1 0 1,1-1 0,-1 0-1,0-1 1,-14 4 0,-5-1 43,-34 3 0,18-4 42,39-4-103,2-1 41,1 0 0,0 0 0,-1 0 1,1 0-1,0 1 0,-1 0 1,1-1-1,0 1 0,-1 0 0,1 0 1,0 0-1,-2 1 0,23 2 48,3 8-41,0 2-1,20 16 1,32 21 125,-55-39 16,0 1 0,20 19-1,-19-16 97,26 17 0,-35-25-211,-6-5-25,-1 0 0,1 0 0,-1-1 0,1 1 0,9 2 0,-13-4-51,0-1 1,0 0-1,0 0 0,0 0 0,0 0 0,0 0 0,1 0 0,-1 0 1,0 0-1,0 0 0,0 0 0,0-1 0,0 1 0,0 0 0,0-1 1,0 1-1,0-1 0,0 1 0,0-1 0,0 0 0,0 1 0,0-1 1,0 0-1,0 0 0,0 0 0,-1 1 0,1-1 0,0 0 0,-1 0 1,1 0-1,-1 0 0,1-2 0,11-30-534,-9 16-3289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46.6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0 200 17383,'0'0'480,"69"-23"0,13-1 256,17 2 8,4 2 40,-4 2 8,-9 2-200,-11-3 8,-17 1-112,-7 2 0,-15 0-96,-18 10 0,-10 4-232,-8 4 16,-8 2-168,-10 4 8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47.6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0 101 23223,'0'0'0,"57"-65"16,-33 47 352,0 10-152,4-2 8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51.9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113 920 9040,'0'0'9961,"10"-13"-9579,5-7-229,44-61 448,-44 55-361,0 0 1,-2-2 0,-1 1-1,-1-2 1,-1 0 0,-2 0-1,7-42 1,-10 36 51,-1 1-1,-2-1 1,-1 0 0,-2 0-1,-2 0 1,-7-41-1,4 44 503,3 29-90,-2 7-315,-3 9-96,-14 42 235,-20 64-49,-7 38-16,-11 41 111,-28 119 787,85-303-1161,0 0-1,1 0 0,1 0 1,0 1-1,2 25 0,-1-39-160,0 0 0,0 0-1,0 0 1,0 0 0,0 0-1,0 0 1,1-1-1,-1 1 1,0 0 0,0 0-1,1 0 1,-1 0 0,1 0-1,-1-1 1,0 1-1,1 0 1,0 0 0,-1-1-1,1 1 1,-1 0 0,1-1-1,0 1 1,0-1 0,-1 1-1,1-1 1,1 1-1,-1-1-9,1 0 0,-1 0 0,0 0 0,1 0 0,-1 0-1,0 0 1,0-1 0,1 1 0,-1 0 0,0-1 0,0 1 0,1-1-1,-1 1 1,0-1 0,2-1 0,3-3 32,0 0 0,0 0 0,-1-1 0,10-11 0,150-214 4,-156 218-65,-5 7 0,0 0 0,0 0 0,1 0 0,0 1 0,6-7 0,-8 11 0,-1 0 0,1 1 0,-1 0 0,1-1 0,-1 1 0,1 0 0,-1 0 0,1 0 0,3 1 0,2 0 0,25 4 0,-26-4 0,-1 0 0,0 0 0,1 0 0,10-1 0,15-2 0,32-6 0,-52 5 0,0 0 0,0-1 0,-1 0 0,1 0 0,-1-1 0,12-8 0,-5 2 0,-1-1 0,0-1 0,-1 0 0,0-2 0,-1 1 0,-1-2 0,-1 0 0,0-1 0,-1 0 0,0 0 0,-2-2 0,0 1 0,-1-1 0,-1-1 0,-1 1 0,5-23 0,24-152 0,-33 166 0,-1 0 0,-1 0 0,-2 0 0,-1 0 0,-5-29 0,6 55 0,1-1 0,-1 1 0,0-1 0,0 1 0,0 0 0,0-1 0,0 1 0,0 0 0,0 0 0,-1 0 0,1 0 0,-3-2 0,3 3 0,1 1 0,-1-1 0,0 1 0,0 0 0,0-1 0,1 1 0,-1 0 0,0-1 0,0 1 0,0 0 0,0 0 0,0 0 0,0 0 0,0 0 0,0 0 0,0 0 0,1 0 0,-1 0 0,0 0 0,0 1 0,0-1 0,0 0 0,0 0 0,0 1 0,1-1 0,-1 1 0,0-1 0,0 1 0,1-1 0,-1 1 0,0-1 0,1 1 0,-1 0 0,0-1 0,1 1 0,-1 0 0,0 1 0,-11 12 0,2 0 0,-1 1 0,2 0 0,0 1 0,1 0 0,-8 20 0,1 7 0,-14 57 0,15-25 0,3 2 0,-1 101 0,12-171 0,0 11 0,0 0 0,1-1 0,1 1 0,1 0 0,0 0 0,2-1 0,0 1 0,9 20 0,-6-15 0,-6-18 0,-1 1 0,1-1 0,0 0 0,1 0 0,-1 0 0,1 0 0,0-1 0,0 1 0,1-1 0,5 7 0,-7-9 0,4 4 0,1-1 0,-1 0 0,11 6 0,-14-9 0,-1-1 0,1 0 0,0 0 0,0 0 0,0 0 0,0 0 0,0-1 0,1 1 0,-1-1 0,0 0 0,0 0 0,5-1 0,6-1 0,1 0 0,-1-1 0,0-1 0,0-1 0,0 0 0,0-1 0,-1 0 0,0-1 0,0 0 0,13-11 0,-10 5 0,1-2 0,-2 1 0,1-2 0,-2 0 0,0-1 0,13-22 0,-26 38 0,6-11 0,1 1 0,18-20 0,-24 29 0,0-1 0,0 2 0,0-1 0,0 0 0,0 0 0,1 1 0,-1-1 0,0 1 0,1 0 0,-1 0 0,1 0 0,0 0 0,-1 0 0,1 0 0,0 1 0,-1-1 0,1 1 0,0 0 0,0 0 0,-1 0 0,6 0 0,14 5 0,-16-4 0,0 0 0,0 1 0,0 0 0,0 0 0,0 0 0,0 0 0,0 1 0,-1 0 0,11 7 0,-10-5 0,-4-3 0,0-1 0,0 1 0,1 0 0,-1 0 0,0 1 0,-1-1 0,4 4 0,1 1 0,-5-6 0,-6-2 0,-1 0 0,-32-12 0,23 8 0,0 0 0,-16-3 0,26 7 0,0 1 0,0-1 0,0 1 0,0 0 0,0 0 0,-1 1 0,1 0 0,0 0 0,0 0 0,-7 2 0,7-1 0,0 1 0,0-1 0,0 1 0,0 0 0,0 0 0,1 0 0,-1 1 0,1 0 0,0-1 0,0 1 0,0 1 0,-4 6 0,2 0 0,0 0 0,0 0 0,1 1 0,-5 18 0,7-21 0,1 0 0,0 0 0,1 0 0,0 1 0,1-1 0,-1 0 0,2 0 0,1 16 0,-1-20 0,0 1 0,0-1 0,1 0 0,0 0 0,-1 0 0,2 0 0,-1 0 0,0-1 0,1 1 0,0-1 0,0 1 0,0-1 0,1 0 0,0 0 0,-1-1 0,8 6 0,-10-8 0,0-1 0,0 0 0,0 1 0,0-1 0,1 1 0,-1-1 0,0 0 0,0 0 0,0 0 0,0 0 0,1 0 0,-1 0 0,0 0 0,0 0 0,0 0 0,1-1 0,-1 1 0,0 0 0,0-1 0,0 1 0,0-1 0,0 1 0,0-1 0,1 0 0,24-20 0,-15 10 0,-1 0 0,0-1 0,-1-1 0,0 0 0,12-25 0,-5 5 0,14-48 0,-30 79 0,1 1 0,-1 0 0,0 0 0,0 0 0,1 0 0,-1 0 0,1-1 0,-1 1 0,1 0 0,-1 0 0,1 0 0,0 0 0,-1 0 0,1 0 0,0 1 0,1-3 0,7 20 0,-2 0 0,1 3 0,1-1 0,0 0 0,2 0 0,0-1 0,24 29 0,-31-42 0,1-1 0,-1 1 0,1-1 0,0 1 0,0-1 0,0-1 0,0 1 0,1-1 0,0 0 0,-1 0 0,1-1 0,0 1 0,0-1 0,1 0 0,-1-1 0,0 0 0,1 0 0,-1 0 0,0-1 0,1 0 0,-1 0 0,1 0 0,10-3 0,-9 0 0,-1 1 0,0-1 0,1-1 0,-1 1 0,0-1 0,-1 0 0,1-1 0,5-5 0,47-46 0,-55 52 0,63-76 0,-21 23 0,-43 54 0,1 0 0,0-1 0,0 1 0,0 1 0,0-1 0,6-2 0,11-8 0,-22 14 0,1-1 0,0 0 0,0 1 0,0-1 0,0 0 0,0 1 0,0-1 0,0 0 0,0 0 0,0 1 0,0-1 0,0 0 0,0 1 0,0-1 0,1 0 0,-1 1 0,0-1 0,0 0 0,0 0 0,0 1 0,0-1 0,1 0 0,-1 0 0,0 1 0,0-1 0,0 0 0,1 0 0,-1 1 0,0-1 0,0 0 0,1 0 0,-1 0 0,0 0 0,0 1 0,1-1 0,-1 0 0,0 0 0,1 0 0,-1 0 0,0 0 0,1 0 0,-1 0 0,0 0 0,1 0 0,-1 0 0,0 0 0,0 0 0,1 0 0,-1 0 0,0 0 0,1 0 0,-1 0 0,0-1 0,1 1 0,-1 0 0,0 0 0,0 0 0,1 0 0,-1-1 0,0 1 0,0 0 0,1 0 0,-1 0 0,0-1 0,0 1 0,-6 23 0,-1-13 0,0-1 0,-1-1 0,1 1 0,-2-1 0,1-1 0,-1 1 0,0-2 0,-17 11 0,9-6 0,-26 22 0,39-28 0,-1-1 0,1 1 0,0 0 0,0 0 0,0 0 0,1 0 0,0 1 0,0 0 0,-3 9 0,5-12 0,0-1 0,0 1 0,1 0 0,0 0 0,-1 0 0,1-1 0,0 1 0,0 0 0,1 0 0,-1 0 0,1-1 0,-1 1 0,1 0 0,0-1 0,0 1 0,0 0 0,0-1 0,0 1 0,1-1 0,-1 0 0,1 1 0,0-1 0,-1 0 0,1 0 0,0 0 0,0 0 0,5 3 0,0 0 0,1 1 0,1-2 0,-1 1 0,1-1 0,-1 0 0,19 5 0,-15-6 0,1-1 0,0 0 0,-1 0 0,1-1 0,0-1 0,0 0 0,0 0 0,0-2 0,16-3 0,-12 1 0,1-1 0,-1-1 0,0-1 0,-1-1 0,32-18 0,-20 6 0,-1 0 0,-1-2 0,-2 0 0,0-2 0,-1-1 0,34-47 0,-37 41 0,-2 0 0,-1-2 0,-1 0 0,-2-1 0,-1 0 0,-1-1 0,6-39 0,0-23 0,7-135 0,-22 200 0,-1-1 0,-2 1 0,-1 0 0,-2 0 0,-9-47 0,6 68 0,0 14 0,-4 20 0,10-22 0,-24 75 0,3 1 0,4 1 0,-14 139 0,-2 250 0,30-328 0,2-77 0,12-80 0,19-66 0,28-66 0,-47 128 0,0 0 0,1 1 0,1 0 0,23-27 0,-34 45 0,0 0 0,1 0 0,0 1 0,-1-1 0,1 1 0,0 0 0,0 0 0,0 0 0,0 0 0,1 0 0,-1 1 0,0-1 0,1 1 0,-1 0 0,1 0 0,-1 1 0,6-2 0,-6 3 0,-1-1 0,1 0 0,-1 1 0,1-1 0,0 1 0,-1 0 0,1 0 0,-1 0 0,0 0 0,1 1 0,-1-1 0,0 0 0,0 1 0,0 0 0,0-1 0,0 1 0,0 0 0,0 0 0,-1 0 0,1 0 0,-1 1 0,1-1 0,-1 0 0,2 5 0,1 1 0,-1 0 0,0 0 0,0 0 0,-1 1 0,0-1 0,0 1 0,-1 0 0,0 0 0,0 15 0,-2-18 0,1-1 0,-1 1 0,0-1 0,0 0 0,-1 1 0,1-1 0,-1 0 0,-1 0 0,1 0 0,-1 0 0,1 0 0,-1-1 0,-1 1 0,1-1 0,0 0 0,-8 6 0,8-7 0,0-1 0,-1 0 0,1 0 0,-1 0 0,1 0 0,-1-1 0,0 1 0,1-1 0,-1 0 0,0 0 0,0-1 0,0 1 0,0-1 0,0 0 0,0 0 0,0 0 0,-5-1 0,-9 1 0,19 1 0,-1 1 0,0 0 0,0 0 0,1 0 0,-1-1 0,1 1 0,-1 0 0,1 0 0,0-1 0,0 1 0,-1 0 0,1-1 0,2 2 0,0 4 0,4 6 0,0 0 0,1 0 0,0-1 0,1-1 0,1 1 0,0-1 0,0-1 0,1 0 0,0 0 0,1-1 0,0-1 0,23 13 0,-22-16 0,0-1 0,0 0 0,1-1 0,26 3 0,-39-6 0,-1 0 0,1 0 0,-1 0 0,1 0 0,-1 1 0,1-1 0,-1 0 0,1 0 0,-1 0 0,1-1 0,-1 1 0,1 0 0,-1 0 0,1 0 0,-1 0 0,1 0 0,-1-1 0,1 1 0,-1 0 0,1 0 0,-1-1 0,1 1 0,-1 0 0,1-1 0,-1 0 0,-1 1 0,1 0 0,0 0 0,-1-1 0,1 1 0,-1 0 0,1 0 0,0-1 0,-1 1 0,1 0 0,-1 0 0,1 0 0,-1 0 0,1-1 0,0 1 0,-1 0 0,1 0 0,-1 0 0,1 0 0,-1 0 0,1 0 0,-1 0 0,1 0 0,-1 1 0,1-1 0,-1 0 0,1 0 0,0 0 0,-2 1 0,-40 3 850,18-3-5635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53.0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0 146 9744,'0'0'8514,"7"-11"-8163,-3 6-292,3-8 137,2 2 1,-1-1 0,1 1 0,1 0 0,13-11 0,-12 13 303,1 1 1,20-11 0,-28 17-324,1 0-1,-1 0 1,1 0 0,0 1-1,-1-1 1,1 1 0,0 1-1,-1-1 1,1 1 0,0-1 0,6 2-1,-1-1 63,13 5 1963,-22-5-2309,0 0 0,-1 1 0,1-1 0,0 1 0,-1-1 0,1 1 0,0-1 0,-1 1 0,1-1 0,-1 1 0,1 0 0,-1-1 0,1 1 0,-1 0 0,0-1 0,1 1-1,-1 0 1,0-1 0,0 1 0,1 0 0,-1 0 0,0 0 0,0-1 0,0 1 0,0 0 0,0 1 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54.7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158 779 11952,'0'0'7223,"-10"-6"-6645,-32-20 4,41 26-553,0 0 0,0-1 0,0 1 0,0 0 0,0 0 0,0-1-1,0 1 1,0 0 0,0 0 0,0 0 0,0 0 0,0 1 0,0-1-1,0 0 1,1 0 0,-1 1 0,0-1 0,0 0 0,0 1 0,0-1-1,0 1 1,0-1 0,1 1 0,-1-1 0,0 1 0,0 0 0,1-1-1,-1 1 1,0 0 0,1 0 0,-1-1 0,1 1 0,-1 0 0,1 0-1,-1 1 1,-2 2 131,-6 7 303,0 1 1,0 0-1,1 1 0,1 0 1,0 0-1,1 1 0,-7 20 1,12-31-378,0 0 1,0-1 0,1 1 0,-1 0 0,1 0 0,0-1 0,-1 1 0,1 0 0,1 0-1,-1 0 1,0-1 0,1 1 0,-1 0 0,1 0 0,0-1 0,0 1 0,0 0 0,0-1-1,0 1 1,0-1 0,1 0 0,-1 1 0,1-1 0,0 0 0,0 0 0,0 0 0,0 0-1,0 0 1,0 0 0,0-1 0,1 1 0,-1-1 0,1 1 0,-1-1 0,1 0 0,-1 0-1,6 1 1,-1 0 12,-1 0 0,1-1 0,-1 1 0,1-1-1,-1-1 1,1 1 0,0-1 0,-1-1 0,1 1-1,0-1 1,-1 0 0,1-1 0,-1 1-1,1-1 1,6-3 0,-8 2-34,-1 1 0,0-1-1,0 0 1,0 0 0,0 0 0,0-1 0,-1 1 0,1-1-1,-1 0 1,0 0 0,0 0 0,-1 0 0,1-1-1,-1 1 1,0-1 0,0 1 0,0-1 0,-1 0-1,0 0 1,0 0 0,0 0 0,0 0 0,-1 0-1,0 0 1,0 0 0,0 0 0,-1 0 0,1 0-1,-1 0 1,0 1 0,-1-1 0,1 0 0,-1 0-1,0 1 1,0-1 0,0 1 0,-5-7 0,1 3-34,-2-2 6,0 0 1,-18-16-1,23 23-35,0 1 0,-1-1 0,1 1 0,0 0 0,-1 0 0,1 0 0,-1 1 0,0-1 0,0 1 0,1 0 0,-1 0 0,0 0 0,0 1 0,-6-1 0,10 1-2,0 0 0,0 1 0,0-1 0,-1 0 0,1 1 0,0-1 0,0 0 0,0 0 0,0 1 0,-1-1 0,1 0 0,0 1 0,0-1 0,0 0 0,0 1 0,0-1 0,0 0 0,0 1 0,0-1 0,0 0 0,0 1 0,0-1 0,0 0 0,0 1 0,0-1 0,0 0 0,1 0 0,-1 1 0,0-1 0,0 0 0,0 1 0,0-1 0,1 0 0,-1 0 0,0 1 0,0-1 0,0 0 0,1 0 0,-1 1 0,0-1 0,1 0 0,-1 0 0,0 0 0,9 6 0,1 0 0,-1-1 0,1 0 0,0 0 0,0-1 0,0-1 0,0 0 0,1 0 0,0-1 0,20 1 0,-11-1 0,1-2 0,0-1 0,-1 0 0,39-8 0,-38 3 0,0-1 0,0-1 0,21-11 0,10-4 0,-52 22 0,0 1 0,0 0 0,0 0 0,1 0 0,-1 0 0,0 0 0,0 0 0,0 0 0,0 0 0,0 0 0,0 0 0,0 0 0,1 0 0,-1 0 0,0 0 0,0 0 0,0 0 0,0 0 0,0 0 0,0 0 0,1 0 0,-1 0 0,0 0 0,0 0 0,0 0 0,0 0 0,0 0 0,0 0 0,0 0 0,1 1 0,-1-1 0,0 0 0,0 0 0,0 0 0,0 0 0,0 0 0,0 0 0,0 0 0,0 0 0,0 0 0,0 1 0,0-1 0,0 0 0,0 0 0,1 0 0,-1 0 0,0 0 0,0 0 0,0 1 0,0-1 0,0 0 0,0 0 0,0 0 0,0 0 0,0 0 0,0 0 0,-1 0 0,1 1 0,0-1 0,0 0 0,0 0 0,0 0 0,0 0 0,0 0 0,0 0 0,0 0 0,0 1 0,0-1 0,0 0 0,-3 6 0,-17 44 0,-14 42 0,31-83 0,1-1 0,0 1 0,1 0 0,0-1 0,0 1 0,1 0 0,0 0 0,0 0 0,1-1 0,0 1 0,4 11 0,-5-19 0,0 0 0,1-1 0,-1 1 0,1 0 0,-1-1 0,1 1 0,-1-1 0,1 1 0,-1-1 0,1 1 0,0-1 0,-1 1 0,1-1 0,0 0 0,-1 1 0,1-1 0,0 0 0,-1 1 0,1-1 0,0 0 0,0 0 0,-1 0 0,1 0 0,0 0 0,0 0 0,0 0 0,-1 0 0,1 0 0,0 0 0,0 0 0,-1 0 0,1-1 0,0 1 0,1-1 0,25-11 0,-14 3 0,0 0 0,-1-2 0,0 1 0,-1-1 0,0-1 0,-1 0 0,0-1 0,13-22 0,7-8 0,-19 25 0,3-4 0,-16 26 0,0-1 0,1 1 0,-1 0 0,1 0 0,0 0 0,0 0 0,0 0 0,0 0 0,0 7 0,-2 42 0,3-47 0,1 0 0,-1-1 0,1 1 0,1 0 0,-1 0 0,4 8 0,-5-12 0,1-1 0,-1 0 0,1 1 0,-1-1 0,1 0 0,0 0 0,0 1 0,-1-1 0,1 0 0,0 0 0,0 0 0,0 0 0,0 0 0,0 0 0,0 0 0,0-1 0,0 1 0,1 0 0,-1 0 0,0-1 0,0 1 0,1-1 0,-1 1 0,0-1 0,1 0 0,-1 0 0,1 1 0,-1-1 0,0 0 0,1 0 0,-1 0 0,0 0 0,4-1 0,9-5 0,0-1 0,0-1 0,0 0 0,-1-1 0,0 0 0,22-20 0,-11 9 0,0 0 0,0-1 0,-1-2 0,-1 0 0,-1-1 0,-1 0 0,-2-2 0,0-1 0,-2 0 0,0-1 0,-2-1 0,-2 0 0,0 0 0,-2-2 0,-1 1 0,-2-1 0,-1 0 0,3-45 0,-8 39 0,-2 0 0,-1-1 0,-2 1 0,-2 1 0,-11-42 0,16 74 0,-1 0 0,1 0 0,-1 0 0,0 0 0,0 0 0,0 1 0,0-1 0,-1 0 0,-4-4 0,6 7 0,1 1 0,-1-1 0,1 1 0,-1 0 0,1-1 0,-1 1 0,1-1 0,-1 1 0,0 0 0,1 0 0,-1-1 0,0 1 0,1 0 0,-1 0 0,0 0 0,1 0 0,-1 0 0,0 0 0,1 0 0,-1 0 0,0 0 0,0 0 0,1 0 0,-2 0 0,1 1 0,0 0 0,0 0 0,-1 0 0,1 0 0,0 0 0,0 0 0,0 0 0,0 0 0,0 1 0,1-1 0,-1 0 0,0 1 0,0-1 0,1 0 0,-1 1 0,0 1 0,-1 5 0,0 0 0,0 0 0,1 1 0,0-1 0,0 0 0,1 14 0,7 53 0,-4-51 0,5 29 0,2-1 0,19 59 0,45 98 0,-69-194 0,14 33 0,39 74 0,-54-117 0,0 1 0,0-1 0,1 0 0,-1 0 0,7 4 0,11 14 0,-20-21 0,0 0 0,0 0 0,0-1 0,1 1 0,-1-1 0,0 0 0,1 0 0,-1 0 0,1 0 0,0 0 0,-1 0 0,1-1 0,-1 1 0,1-1 0,0 0 0,-1 0 0,1 0 0,0 0 0,-1 0 0,1-1 0,0 1 0,-1-1 0,1 1 0,0-1 0,-1 0 0,1 0 0,-1 0 0,5-3 0,-7 3 0,0 1 0,0-1 0,1 1 0,-1-1 0,0 0 0,0 1 0,0-1 0,0 1 0,0-1 0,0 0 0,0 1 0,0-1 0,0 1 0,0-1 0,0 0 0,0 1 0,0-1 0,0 1 0,-1-1 0,1 1 0,0-1 0,0 1 0,-1-1 0,1 1 0,0-1 0,-1 1 0,1-1 0,0 1 0,-1-1 0,1 1 0,-1-1 0,1 1 0,-1 0 0,1-1 0,-1 1 0,1 0 0,-1 0 0,0-1 0,-23-14 0,23 15 0,-25-13-3935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6:36:55.1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0 223 13768,'0'0'7649,"14"-10"-6961,5-1-449,0 0 1,1 1 0,0 1 0,0 1 0,28-7-1,125-33 1137,58-15 344,-168 49-982,108-9 0,-91 22-509,-53 3-3580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00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1704,'0'0'0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02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1 455 7936,'0'0'7482,"9"-10"-6882,31-28-51,-33 32-275,0 0-1,0 1 0,1 0 0,-1 0 0,1 1 0,16-6 0,0-2 319,28-18 492,-35 19-441,0 1-1,0 1 0,27-11 1,-43 20-607,1 0 0,-1 0 0,0 0 0,0 0 0,1 0 0,-1 0 0,0 0 0,0 0 0,1 1 0,-1-1 1,0 0-1,0 1 0,0-1 0,0 1 0,0 0 0,0-1 0,0 1 0,1 0 0,-2-1 0,1 1 0,0 0 1,0 0-1,0 0 0,0 0 0,0 0 0,-1 0 0,1 0 0,-1 0 0,1 0 0,-1 0 0,1 1 0,0 1 0,14 41 405,-14-40-395,57 177 1026,-55-174-1017,0 0 1,1 0-1,0-1 1,1 1-1,-1-1 1,1 0-1,0 0 0,1-1 1,-1 0-1,1 0 1,0 0-1,11 6 1,-11-8 5,-1 1 0,1-1 0,0 0 0,0-1 0,1 1 0,-1-1 0,0-1 0,1 1 0,-1-1 0,1 0 0,0-1 0,-1 1 0,1-1 0,10-1 0,-9-1 26,0 0 1,0 0-1,-1 0 1,1-1-1,-1 0 1,14-8-1,-17 8-52,0 0-1,0 0 0,-1 0 0,1-1 0,-1 1 1,0-1-1,0 0 0,0 0 0,-1-1 0,1 1 1,-1 0-1,3-8 0,7-27 151,-1 0 0,-3-1 0,-1 0 0,4-67 0,7-47 325,-15 133-442,-2 10-13,1 1 0,0 0-1,1 0 1,5-15-1,-7 22-38,1 1 0,-1-1-1,1 1 1,-1 0 0,1-1-1,0 1 1,0 0 0,0 0-1,0 0 1,0 0 0,0 0 0,0 1-1,1-1 1,-1 1 0,1-1-1,-1 1 1,1 0 0,0 0-1,-1 0 1,1 0 0,3 0-1,4-1 29,1 0-1,-1 1 1,1 0-1,0 1 1,0 0-1,20 3 1,-25-1-28,-1-1 0,1 1-1,-1 0 1,1 0 0,-1 1 0,0 0 0,0 0 0,0 0 0,-1 0 0,1 1 0,-1-1-1,1 1 1,-1 1 0,5 6 0,5 3 67,-12-12-66,1 0-1,-1 1 0,0-1 1,0 0-1,0 1 0,0-1 1,0 1-1,0 0 0,1 4 1,-3-7-11,1 0 0,-1-1 0,0 1 0,0 0 0,0 0 0,0 0 0,0 0 0,0 0 0,0 0 0,0 0 0,1-1 0,-1 1 0,0 0 0,0 0 0,0 0 0,0 0 0,0 0 0,0 0 0,1 0 0,-1 0 0,0 0 0,0 0 0,0 0 0,0 0 0,0 0 0,1 0 0,-1 0 0,0 0 0,0 0 0,0 0 0,0 0 1,1 0-1,-1 0 0,0 0 0,0 0 0,0 0 0,0 0 0,0 0 0,0 0 0,1 0 0,-1 0 0,0 1 0,0-1 0,0 0 0,0 0 0,0 0 0,0 0 0,0 0 0,1 0 0,-1 0 0,0 1 0,0-1 0,0 0 0,0 0 0,0 0 0,0 0 0,0 0 0,0 1 0,0-1 0,0 0 0,0 0 0,0 0 0,0 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02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89 9240,'0'0'6665,"8"11"-6067,-2-3-469,27 35 408,-29-39-380,0 0 1,0 0-1,0 0 0,1 0 1,-1-1-1,1 0 0,0 0 0,10 5 1,-11-7-65,0 0 0,0 0-1,0-1 1,1 1 0,-1-1 0,0 0 0,0 0 0,0 0 0,0-1-1,0 0 1,0 1 0,0-1 0,0-1 0,0 1 0,0 0 0,0-1 0,0 0-1,-1 0 1,1 0 0,-1 0 0,1-1 0,-1 1 0,3-4 0,-3 3-11,-1 1 1,1-1 0,-1 1 0,0-1 0,0 0 0,0 0-1,0 0 1,-1 0 0,1 0 0,-1-1 0,0 1-1,0 0 1,0-1 0,0 1 0,0-1 0,-1 1 0,0-1-1,1 1 1,-1-1 0,-1 1 0,1-1 0,0 1-1,-1-1 1,0 1 0,0-1 0,0 1 0,-2-5 0,1 4-21,0-1 0,0 1 0,-1 0 0,0 0 1,1 0-1,-1 0 0,-1 1 0,1-1 0,-1 1 1,1 0-1,-1-1 0,0 2 0,0-1 0,0 0 0,0 1 1,-1 0-1,1 0 0,-1 0 0,1 1 0,-1-1 1,0 1-1,0 0 0,1 1 0,-1-1 0,0 1 1,0 0-1,0 0 0,0 0 0,1 1 0,-1-1 0,0 1 1,0 1-1,1-1 0,-1 1 0,1-1 0,-1 1 1,1 0-1,0 1 0,-1-1 0,1 1 0,-6 5 1,3-2-13,0 1 0,0-1 0,0 1 1,1 1-1,0-1 0,1 1 1,-1 0-1,1 0 0,1 1 0,0-1 1,0 1-1,1 0 0,0 0 1,0 0-1,1 1 0,0-1 1,1 0-1,0 1 0,0 0 0,1-1 1,0 1-1,1-1 0,0 1 1,4 11-1,-4-16-15,1 0-1,0 0 1,0 0 0,1-1 0,-1 1 0,1-1 0,0 1-1,0-1 1,1 0 0,-1 0 0,8 6 0,-4-5 16,1 0 0,0 0 1,-1 0-1,2-1 0,-1 0 0,12 3 1,-5-2 31,0-1 1,1-1 0,-1 0 0,1-2-1,0 1 1,-1-2 0,25-2-1,3-1 174,-34 3-177,-1 0 0,1 0 0,0-1-1,0 0 1,-1-1 0,1 0 0,-1 0 0,0-1 0,1 0 0,-1 0-1,0-1 1,13-9 0,-10 4-112,0 0 0,0-1 0,-1 0 0,-1-1 0,12-16 0,16-17-733,-20 26-3572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59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353 901 7832,'0'0'4544,"-12"0"-4180,-72 2 279,70-1-377,-1 1-1,1 0 0,-1 1 1,-24 10-1,29-9-103,-7 2 203,0 2 1,1 0 0,0 1-1,-26 18 1,39-25-305,0 1 0,-1 0 0,1 0 0,0 1 0,0-1 0,1 1 0,-1-1 0,1 1-1,-1 0 1,1 0 0,0 0 0,1 0 0,-1 0 0,1 1 0,0-1 0,0 0 0,0 1 0,1-1 0,-1 0 0,1 1 0,0-1 0,0 1 0,1-1-1,1 9 1,0-5 10,1 0-1,0 0 0,0 0 1,1-1-1,0 1 0,0-1 1,1 0-1,0 0 0,0-1 0,1 1 1,0-1-1,0-1 0,0 1 1,0-1-1,1 0 0,12 7 1,-16-10-44,1 0 0,0 0 0,0 0 0,0-1 0,1 1 0,-1-1 0,0 0 1,0 0-1,1 0 0,-1-1 0,1 1 0,-1-1 0,1 0 0,-1-1 1,0 1-1,1-1 0,-1 0 0,0 0 0,1 0 0,-1 0 0,0-1 1,0 0-1,0 0 0,0 0 0,0 0 0,-1-1 0,1 1 0,0-1 1,-1 0-1,0 0 0,0 0 0,5-6 0,-3 2 12,0-1 1,-1 1-1,0 0 0,0-1 1,-1 0-1,1 0 0,-2 0 1,1 0-1,-1-1 0,-1 1 1,1-1-1,-1 1 0,-1-1 1,0-17-1,-1 21 3,1-1-1,-1 0 1,-1 0-1,1 1 1,-1-1-1,0 0 1,0 1-1,0 0 1,-1-1-1,0 1 1,0 0-1,0 0 1,-1 1 0,0-1-1,0 1 1,0 0-1,0 0 1,0 0-1,-1 0 1,0 1-1,0 0 1,-10-5-1,2 2 86,-3-1 199,16 7-318,0 0 1,0 0-1,0 0 0,0 0 0,0 0 1,0 0-1,1 0 0,-1 0 1,0 0-1,0 0 0,0 0 0,0 0 1,0 0-1,0-1 0,0 1 1,0 0-1,0 0 0,0 0 0,0 0 1,0 0-1,0 0 0,1 0 0,-1 0 1,0 0-1,0-1 0,0 1 1,0 0-1,0 0 0,0 0 0,0 0 1,0 0-1,0 0 0,0 0 1,0-1-1,0 1 0,0 0 0,0 0 1,-1 0-1,1 0 0,0 0 1,0 0-1,0 0 0,0 0 0,0-1 1,0 1-1,0 0 0,0 0 1,0 0-1,0 0 0,0 0 0,0 0 1,0 0-1,-1 0 0,1 0 1,0 0-1,0 0 0,0 0 0,0 0 1,67-14 96,-22 6-46,49-17-1,108-57 254,-168 67-157,-33 14-129,1 0 0,-1 1 0,1-1 0,-1 0 0,1 1 1,-1-1-1,1 1 0,-1 0 0,1 0 0,-1 0 0,1-1 0,0 1 0,-1 1 0,3-1 1,-4 0-12,1 1 0,0-1 1,-1 1-1,1-1 1,-1 1-1,1 0 0,-1-1 1,1 1-1,-1 0 1,1-1-1,-1 1 1,0 0-1,1 0 0,-1-1 1,0 1-1,0 0 1,1 0-1,-1-1 0,0 1 1,0 0-1,0 0 1,0 0-1,0-1 1,0 1-1,0 0 0,0 0 1,0 0-1,-1 0 1,-1 16 35,-2 0 0,1 0 0,-2-1 0,-8 20 0,-9 35 95,21-68-141,1 0 0,-1 0 0,1 0-1,0 0 1,-1 0 0,2 0 0,-1 0 0,0 0 0,0 0 0,1 0 0,0 0 0,0 0-1,0 0 1,0 0 0,0 0 0,0-1 0,1 1 0,-1 0 0,1-1 0,0 1 0,0-1-1,-1 0 1,2 1 0,-1-1 0,0 0 0,0 0 0,1-1 0,-1 1 0,1 0 0,0-1-1,-1 1 1,1-1 0,0 0 0,0 0 0,0 0 0,0 0 0,0-1 0,0 1 0,0-1-1,0 0 1,6 0 0,5-2 8,0-1 1,1-1-1,-1 0 0,-1-1 0,1-1 0,-1 0 0,0-1 0,0 0 0,20-15 1,7-10 55,50-50 1,-73 66-50,10-11 6,0-1 0,-2-1 0,0-1 0,-3-1 0,0-1 0,24-52 1,7-30 145,64-201 0,-114 306-141,5-19 28,-8 27-52,0 0 1,1 0 0,-1 0-1,0 0 1,0 0 0,0 0-1,0 0 1,0 0 0,0 0-1,0 0 1,0-1 0,0 1-1,-1 0 1,1 0 0,0 0-1,-1 0 1,0-2 0,1 3-6,-1 0 1,0 0 0,1-1 0,-1 1 0,1 0 0,-1 0 0,1 0 0,-1-1-1,1 1 1,-1 0 0,0 0 0,1 0 0,-1 0 0,1 0 0,-1 0 0,0 0-1,1 1 1,-1-1 0,1 0 0,-1 0 0,1 0 0,-1 1 0,0-1-1,0 0 1,-15 10 28,13-9-20,-11 9 2,1 0 0,0 1 0,1 0 0,0 0 0,1 2 0,0-1 0,1 1 0,1 1 0,-13 22 0,-3 13 3,-29 79 1,-11 74-70,57-171 44,2 0 0,2 1 1,1 0-1,1 53 1,2-77 6,1 0 0,0 1 1,1-1-1,0 0 1,0 0-1,1 0 0,-1 0 1,2 0-1,-1-1 1,10 14-1,-11-17 0,1-1 0,0 1 0,0-1 0,0 0 0,0 0 0,1 0 0,-1-1 0,1 1 0,0-1 0,0 0 0,0 0 0,0 0 0,0-1 0,0 1 0,0-1 0,0 0 0,1 0 0,-1 0 0,0-1 0,1 1 0,-1-1 0,8-1 0,-5 0 14,1 0 1,-1 0-1,1-1 1,-1-1 0,0 1-1,0-1 1,0 0 0,0 0-1,0-1 1,0 0-1,-1 0 1,0-1 0,10-9-1,-6 4 60,-1-1-1,0 0 1,0 0-1,-2 0 1,1-1-1,9-23 1,-16 31-50,0 0 0,-1 0 0,1 0-1,-1-1 1,0 1 0,0 0 0,-1 0 0,1-1 0,-1 1 0,0 0 0,0 0 0,-1 0-1,1 0 1,-1 0 0,1 0 0,-1 1 0,-1-1 0,-2-4 0,1 4 18,0 0-3,12 3-32,18 5-47,-9-2 18,0 1 0,0-2 0,0-1 0,27-2 0,-20-1 10,-1-1-1,1-1 1,-1-2 0,0 0-1,-1-1 1,23-12 0,-22 9 38,-13 6-26,1 0 1,-1-1 0,-1 0 0,1 0 0,14-14 0,28-23 82,-45 38-70,8-17 12,-14 29-21,-4 4-3,3-11 1,-40 107-21,5-17 4,31-77 13,1 0 1,0 1 0,1-1 0,0 1 0,0 22 0,2-36 55,13 22-47,-4-13-4,-5-4 1,1-1 0,-1 1 0,1-1 0,10 6 0,-13-8-1,1-1-1,0 0 1,-1 0-1,1-1 0,0 1 1,-1 0-1,1-1 1,0 0-1,0 1 0,0-1 1,0 0-1,-1-1 1,1 1-1,4-1 1,17-5 4,1 0 0,-1-2 0,-1-1 0,1-1 0,-2 0 1,1-2-1,-2-1 0,1 0 0,31-28 0,-31 22 12,-1-2-1,-1 0 1,0-1-1,-2 0 1,-1-2-1,0 0 1,-2-1-1,13-30 0,98-255 135,-110 270-106,-2-1-1,14-73 0,-26 99-29,-1 1 0,0-1 0,-2-25 0,1 40-14,0-1-1,0 1 0,0 0 0,0-1 0,0 1 0,0-1 0,-1 1 0,1 0 0,0-1 0,0 1 0,0 0 1,0-1-1,0 1 0,-1 0 0,1-1 0,0 1 0,0 0 0,0 0 0,-1-1 0,1 1 0,0 0 0,0 0 1,-1-1-1,1 1 0,0 0 0,-1 0 0,1 0 0,0-1 0,-1 1 0,1 0 0,0 0 0,-1 0 0,1 0 0,0 0 1,-1 0-1,1 0 0,0 0 0,-1 0 0,-16 7 5,-15 21 1,18-12-22,0 0-1,1 2 0,1 0 1,1 0-1,0 1 0,1 0 1,2 1-1,0 0 1,0 0-1,2 1 0,-4 24 1,0 12-60,2 1 0,1 111 0,8-139 8,5 50 0,-4-69 45,0 0 1,1 1-1,0-1 1,1 0-1,0 0 0,1-1 1,8 14-1,-12-21 21,1 0 0,0-1 0,-1 0 0,1 1 0,0-1 0,0 0-1,0 0 1,0 0 0,1-1 0,-1 1 0,1 0 0,-1-1 0,1 1 0,-1-1 0,1 0-1,0 0 1,-1 0 0,1 0 0,0-1 0,0 1 0,0-1 0,0 1 0,0-1 0,0 0-1,-1 0 1,1 0 0,0-1 0,0 1 0,0-1 0,0 0 0,0 1 0,-1-1 0,1 0 0,4-3-1,7-3 12,-1-1 0,0-1-1,0 0 1,-1-1 0,12-11-1,-15 13-7,116-120 119,-46 45 5,-78 82-125,-1 0 1,1 0-1,0 0 0,0 1 0,0-1 1,0 0-1,0 0 0,0 1 1,0-1-1,0 1 0,0-1 0,0 1 1,0-1-1,0 1 0,0 0 0,0-1 1,0 1-1,1 0 0,-1 0 0,0 0 1,0 0-1,0 0 0,0 0 1,1 0-1,-1 0 0,0 0 0,1 1 1,0 0-3,-1 0 1,0 0 0,0 0-1,0-1 1,0 1 0,0 1-1,-1-1 1,1 0 0,0 0 0,0 0-1,-1 0 1,1 1 0,-1-1-1,1 0 1,-1 0 0,1 1-1,-1-1 1,0 0 0,0 1-1,1-1 1,-1 0 0,0 2-1,-1 21-5,-1-1 0,0 0 0,-2 0 0,0-1 0,-2 1 0,-1-1-1,0 0 1,-2 0 0,0-1 0,-21 33 0,28-49 4,-1-1-1,0 1 1,-1 0 0,1-1 0,-1 0-1,0 0 1,0 0 0,0 0 0,0-1-1,-1 1 1,-8 4 0,10-7 14,1 0 1,-1-1 0,0 1 0,0-1-1,0 1 1,1-1 0,-1 0-1,0 0 1,0 0 0,0 0-1,0 0 1,0-1 0,1 1 0,-1-1-1,0 0 1,0 0 0,1 0-1,-1 0 1,1 0 0,-1-1-1,1 1 1,-1-1 0,1 1-1,-3-4 1,-2 0 52,4 4-42,1-1-1,-1 1 1,1-1 0,0 0 0,0 0 0,0 0 0,0 0 0,0 0 0,0 0 0,0 0-1,1-1 1,-2-2 0,4 4-15,0 0-1,1 0 1,-1 1-1,1-1 1,-1 0-1,1 1 1,-1 0-1,1-1 1,-1 1-1,1 0 1,-1-1-1,1 1 1,0 0-1,-1 0 1,3 1-1,3-2 3,33-2-3,0 2-1,46 4 1,-57 0-10,0-2 0,1-1 0,-1-1 0,0-2 1,56-11-1,-84 14-33,0-1-1,0 1 1,0 0 0,0 0-1,0-1 1,0 1 0,-1-1 0,1 1-1,0-1 1,0 1 0,0-1 0,0 1-1,-1-1 1,1 0 0,0 0 0,0 1-1,-1-1 1,1 0 0,0-1-1,1-6-3448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03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13768,'0'0'3806,"10"6"-3270,-3-1-405,-4-4-88,0 0 0,0 1 0,0-1 0,0 1-1,-1 0 1,1 0 0,-1 0 0,1 0 0,-1 0-1,0 1 1,0-1 0,0 1 0,0-1 0,0 1 0,0 0-1,-1 0 1,1-1 0,-1 1 0,0 0 0,0 1 0,1 5-1,9 140 1786,-6-51-344,-5-84-1159,3 24 465,-3-36-738,0-1 0,1 1 0,-1-1 0,0 1 1,1-1-1,-1 1 0,1-1 0,0 1 0,-1-1 0,1 0 0,0 1 1,0-1-1,0 0 0,0 0 0,0 1 0,0-1 0,0 0 0,3 1 1,1-1-2955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2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426 619 3408,'0'0'11877,"-9"-4"-11520,2 1-282,0-1 39,-1 0 0,0 1 0,1 0 0,-1 1 0,0 0 0,-1 0 0,-15-1 0,10 3 80,0 1 0,0 0-1,0 1 1,0 0 0,0 1 0,-19 7 0,23-6-106,1 1 0,0-1-1,0 1 1,0 1 0,1 0 0,-1 0 0,2 0 0,-1 1 0,-12 15 0,-1 4 193,-22 34 1,35-48-160,2 1 0,-1 0 0,1 0 0,1 0 1,-6 23-1,9-25-73,-1-1 0,2 1 1,-1-1-1,2 1 0,-1-1 1,1 1-1,1 0 0,0-1 1,0 1-1,1-1 0,5 14 1,-4-12 15,2 0 0,0 0 0,11 19 1,-13-26-39,1-1 0,-1 1 0,1-1 0,0 0 0,0 0 0,0 0 0,1-1 0,-1 0 0,1 1 0,8 3 0,-4-4 1,0 1 0,0-1 0,0-1 0,1 1 0,-1-2 0,1 1 0,-1-1 0,1-1-1,0 0 1,-1 0 0,1-1 0,0 0 0,-1 0 0,1-1 0,-1-1 0,0 1 0,13-7 0,9-5 62,0-1 0,-2-2 1,46-32-1,-25 6 79,-36 30-6,25-19-1,-33 30 20,-9 8-56,-4 8-64,4-7-31,1 0-1,0 0 1,1 1-1,-1-1 0,1 0 1,1 0-1,-1 1 1,1-1-1,1 0 1,-1 1-1,3 7 0,-2-10-17,0 0-1,1-1 1,0 1-1,0-1 1,0 1-1,1-1 1,-1 0-1,1 0 0,0 0 1,0 0-1,1 0 1,-1-1-1,1 1 1,0-1-1,0 0 1,0 0-1,5 3 1,-5-4-7,0 0 1,1 0-1,-1 0 1,0 0 0,1 0-1,-1-1 1,1 0-1,-1 0 1,1 0 0,-1-1-1,1 1 1,0-1 0,-1 0-1,1-1 1,0 1-1,-1-1 1,1 0 0,-1 0-1,1 0 1,-1-1-1,6-1 1,-6 0 9,-1 1-1,1-1 1,0 1 0,-1-1-1,0 0 1,1 0-1,-1-1 1,0 1 0,-1-1-1,1 1 1,-1-1 0,1 0-1,-1 0 1,0 0 0,-1 0-1,1 0 1,-1-1-1,0 1 1,0 0 0,0-1-1,0-8 1,-1 3 18,0 0 0,-1-1 0,0 1 0,-1 0 0,0 0 1,-1 0-1,0 0 0,0 0 0,-1 0 0,-1 1 0,1 0 0,-1 0 0,-1 0 0,0 0 1,0 1-1,-1 0 0,0 0 0,-8-7 0,11 13-9,0-1 0,1 0 0,-1 1 0,0 0 0,-1 0 0,1 0 0,0 1 0,0-1-1,-1 1 1,1 0 0,-1 0 0,1 1 0,-1-1 0,1 1 0,-1 0 0,1 0 0,-1 0 0,1 1 0,-1 0 0,-6 2 0,10-3-21,0 0 1,0 1-1,-1-1 0,1 1 0,0-1 1,0 1-1,0 0 0,0-1 1,0 1-1,1 0 0,-1 0 1,0 0-1,0-1 0,0 1 0,1 0 1,-1 0-1,0 0 0,1 0 1,-1 0-1,1 1 0,-1 1 1,1-3-7,0 1 0,0 0 1,0 0-1,1 0 0,-1-1 1,0 1-1,0 0 0,1 0 1,-1-1-1,1 1 0,-1 0 0,0-1 1,1 1-1,-1-1 0,1 1 1,0 0-1,-1-1 0,1 1 1,-1-1-1,1 1 0,0-1 1,-1 0-1,1 1 0,0-1 1,0 0-1,-1 1 0,1-1 1,0 0-1,0 0 0,0 0 1,-1 1-1,1-1 0,0 0 1,1-1-1,7 2-14,0-1 1,-1 0-1,1-1 0,-1 0 0,11-2 1,12-2-10,7 0 20,74-21 0,18-4 159,-129 30-151,9-2 39,0 1 1,0 0 0,0 1 0,14 1-1,-21-1-21,0 1-1,0-1 0,-1 1 1,1 0-1,0 0 0,0 0 1,-1 0-1,1 1 0,-1-1 1,1 1-1,-1-1 0,1 1 1,-1 0-1,0 0 0,0 0 1,0 0-1,0 1 0,0-1 1,2 5-1,-1-1 63,0-1 0,-1 1 1,1 1-1,-1-1 0,-1 0 0,1 0 0,-1 1 1,0-1-1,0 1 0,-1-1 0,-1 12 1,20-31 317,-12 4-339,-1 1-1,0-1 1,7-17 0,10-13 19,-2 5-17,-14 23-36,0-1-1,1 1 1,0 0-1,0 0 1,1 1-1,1 0 1,0 0-1,16-11 1,-24 20-28,0-1 0,0 1 0,0 0 0,0 0 0,0 0 0,0 1 0,0-1 0,1 0 0,-1 1 1,0 0-1,0-1 0,1 1 0,-1 0 0,0 0 0,0 0 0,1 0 0,-1 1 0,0-1 0,1 1 0,-1-1 0,3 2 0,-3 0 0,1-1 0,-1 1 0,0 0 0,0 0 0,0 0 0,0 0 0,0 0 0,0 0 0,0 1 0,-1-1 0,1 0 0,-1 1 0,0 0 0,0-1 0,0 1 0,1 4 0,6 24 0,-2 0 0,4 43 0,-1 2 0,-7-66 4,9 43 73,-10-50-72,0 0-1,0 0 0,0-1 1,0 1-1,1-1 1,-1 1-1,1-1 1,0 1-1,-1-1 1,1 0-1,0 0 0,0 0 1,1 0-1,-1 0 1,4 2-1,-2-2 5,-1-1-1,1-1 0,0 1 1,0 0-1,-1-1 1,1 0-1,0 1 1,0-2-1,0 1 1,-1 0-1,1-1 0,0 0 1,0 1-1,-1-1 1,1-1-1,-1 1 1,1-1-1,-1 1 1,1-1-1,2-3 0,12-6 44,-1 0 0,22-21-1,-28 23-20,2-4-4,0 0 1,0-1 0,-2-1-1,0 0 1,0-1 0,13-28-1,-5 10 18,10-19 22,-3-2-1,-2 0 0,17-60 1,38-177 105,-58 209-112,-19 75-45,6-32 59,-7 38-69,-1-1-1,0 1 1,1 0-1,-1-1 1,0 1-1,-1 0 1,1-1-1,0 1 0,-1 0 1,1-1-1,-1 1 1,1 0-1,-2-3 1,-2 0-32,-1-1-50,-2 15-11,-8 28-24,1 1 0,2 0 0,1 1 0,-5 42 1,8-42 4,2 0-21,-1 62-1,6-82 92,2 45-41,3 1 0,21 111 0,-25-175 77,5 29-28,1 0-1,19 55 1,-20-71 27,-4-10 7,0 0 0,1 1-1,-1-1 1,1 0 0,5 7-1,-7-10-1,1 0 0,0 0 0,-1-1 0,1 1 0,0 0 0,0-1 0,0 1 1,-1-1-1,1 1 0,0-1 0,0 1 0,0-1 0,0 0 0,0 1 0,0-1 0,0 0 0,0 0 0,0 0 0,0 0 0,0 1 0,0-1 0,0-1 0,0 1 0,0 0 0,0 0 0,0 0 0,0 0 1,0-1-1,0 1 0,-1 0 0,1-1 0,1 0 0,4-2 15,0-1 0,-1 1 0,1-1 0,-1 0 1,0-1-1,0 1 0,0-1 0,-1 0 0,0 0 0,0-1 1,0 1-1,4-10 0,4-9 93,16-46 0,-12 29-31,26-65 306,-47 121-340,1 0 1,1 0 0,1 1-1,0-1 1,1 1 0,1 0-1,1 18 1,0-24-55,0 0 0,1 0 0,0-1 0,1 1 1,0 0-1,0-1 0,1 0 0,0 0 0,0 0 0,1 0 0,1-1 0,-1 1 0,13 12 0,-16-19 8,0 0 0,0-1 0,0 1 0,0 0 0,1-1 0,-1 0 0,0 0 0,1 0 0,-1 0 0,1 0 0,-1 0 0,1 0-1,0-1 1,-1 1 0,1-1 0,0 0 0,-1 0 0,1 0 0,0 0 0,-1 0 0,1-1 0,0 1 0,-1-1 0,1 0 0,-1 1-1,1-1 1,4-3 0,5-3 15,1 0 0,-1-1 0,-1 0 0,13-12 0,-5 5 15,-1-2 14,0 0 0,-1-1-1,-1 0 1,-1-1 0,22-36 0,-36 53-41,0 1 1,0-1 0,0 0-1,1 1 1,-1-1-1,0 1 1,1-1 0,-1 1-1,1 0 1,0 0-1,-1 0 1,1 0 0,0 0-1,-1 0 1,1 0-1,0 0 1,3 0 0,-3 1-3,-1 0 0,0 0 0,0 0 0,1 1 0,-1-1 1,0 0-1,0 1 0,0-1 0,0 1 0,0-1 0,1 1 1,-1-1-1,0 1 0,0 0 0,0 0 0,0 0 1,-1-1-1,1 1 0,0 0 0,0 0 0,0 0 0,-1 0 1,1 0-1,-1 0 0,1 1 0,0-1 0,-1 0 0,0 0 1,1 3-1,5 14 19,0 1 1,-2 1-1,0-1 0,-1 1 1,-1-1-1,-1 34 0,-1-52-19,0 0-1,0-1 0,0 1 1,0 0-1,0 0 0,0 0 0,0 0 1,0 0-1,1 0 0,-1-1 1,0 1-1,0 0 0,1 0 0,-1 0 1,0-1-1,1 1 0,-1 0 1,1 0-1,-1-1 0,1 1 0,1 1 1,-2-2-1,1 0 0,0 0 0,-1 0 0,1 0 0,0 0 0,-1 0 0,1 0 0,0 0 0,-1 0 0,1 0 0,0 0 0,-1 0 0,1-1 0,0 1 0,-1 0 0,1 0 0,-1-1 0,1 1 0,0 0 0,-1-1 0,1 0 0,6-4 1,0 0-1,-1-1 1,8-9-1,-10 10 3,13-15 46,27-42 0,2-4 63,-46 66-112,1-1 1,-1 0-1,1 0 1,-1 1 0,1-1-1,0 0 1,-1 1-1,1-1 1,0 0-1,-1 1 1,1-1 0,0 1-1,0 0 1,-1-1-1,1 1 1,0-1-1,0 1 1,0 0 0,0 0-1,-1 0 1,1-1-1,0 1 1,0 0-1,2 0 1,-2 1 0,-1-1 0,1 1 1,0-1-1,0 1 0,0 0 0,0 0 0,-1-1 0,1 1 1,0 0-1,-1 0 0,1 0 0,0 0 0,-1-1 0,1 1 1,-1 0-1,1 0 0,-1 2 0,4 8 8,-2 0 0,1 0 0,0 14-1,-1-14-5,2 19 10,-3-18 0,0 0 0,1 0 0,1 0 0,0-1 0,0 1 0,1-1 0,1 1 0,0-1 0,6 10 0,-10-20-12,0 0-1,0 0 1,0 0 0,1 0 0,-1-1-1,0 1 1,0-1 0,0 1 0,1-1 0,-1 1-1,0-1 1,0 1 0,1-1 0,-1 0 0,0 0-1,1 0 1,-1 0 0,0 0 0,1 0 0,-1 0-1,0 0 1,1-1 0,-1 1 0,0 0-1,1-1 1,-1 1 0,0-1 0,0 1 0,0-1-1,1 0 1,0-1 0,5-1 12,-1-1 1,0-1-1,0 1 0,7-8 1,4-7 32,-1-2 0,-1 0 0,-1 0 0,15-32 0,2-2 12,30-36 108,-61 90-164,0 1-1,0 0 1,0 0-1,0-1 1,0 1-1,0 0 1,0 0-1,1-1 1,-1 1-1,0 0 1,0 0-1,0-1 1,0 1-1,1 0 1,-1 0-1,0 0 1,0-1-1,1 1 1,-1 0-1,0 0 1,0 0-1,1 0 1,-1 0-1,0 0 1,0-1-1,1 1 1,-1 0-1,0 0 1,0 0-1,1 0 1,-1 0-1,0 0 1,1 0-1,-1 0 1,0 0-1,1 0 1,3 12 11,-3 32-32,-1-29 23,10 101-78,-8-101 56,1 0 0,1 0-1,0 0 1,1-1 0,11 23 0,-15-34 16,1 0 0,0 1 0,0-1 0,1 0 0,-1 0 0,0 0 0,1 0 0,4 3 0,-6-5 6,0-1-1,0 1 0,0-1 1,0 0-1,0 1 0,0-1 1,0 0-1,0 0 0,0 1 1,0-1-1,1 0 0,-1 0 1,0 0-1,0 0 0,0-1 1,0 1-1,0 0 1,0 0-1,0-1 0,0 1 1,0 0-1,0-1 0,0 1 1,0-1-1,0 0 0,0 1 1,0-1-1,0 0 0,0 1 1,-1-1-1,1 0 0,0 0 1,0-1-1,10-10 29,-1-2 0,0 1 0,-2-1 0,10-20 0,-7 14 16,-1 0 16,14-41 0,-18 43-12,1 0-1,0 0 1,18-29 0,-25 46-51,0 1 1,1-1-1,-1 1 1,0-1-1,0 1 1,0-1-1,1 1 1,-1-1-1,0 1 1,0-1-1,1 1 1,-1 0-1,0-1 1,1 1 0,-1 0-1,1-1 1,-1 1-1,0 0 1,1-1-1,-1 1 1,1 0-1,-1 0 1,1-1-1,-1 1 1,1 0-1,-1 0 1,1 0-1,-1 0 1,1 0-1,-1 0 1,1 0-1,-1 0 1,1 0-1,-1 0 1,1 0-1,-1 0 1,2 0-1,-1 2 1,0 0 1,1 0-1,-1 0 0,0 0 0,0 0 0,0 0 0,0 0 0,0 5 0,26 98 17,-20-69-40,20 53 0,-25-83 15,-1-1-2,1 0 0,0-1 0,0 1 0,0-1 0,1 0 0,3 6 0,-5-9 9,0-1 1,0 1-1,-1-1 1,1 1-1,0 0 1,0-1-1,0 0 1,-1 1-1,1-1 1,0 1 0,0-1-1,0 0 1,0 0-1,0 1 1,0-1-1,0 0 1,0 0-1,0 0 1,0 0-1,0 0 1,0 0-1,0 0 1,0-1-1,-1 1 1,1 0-1,0 0 1,0-1-1,0 1 1,0-1-1,0 1 1,0-1-1,-1 1 1,1-1 0,0 1-1,0-1 1,-1 0-1,1 1 1,0-1-1,0-1 1,10-9 37,0-1-1,0 0 1,-1-1 0,-1 0 0,13-24 0,31-78 159,-28 57-27,-24 56-163,11-19 85,-12 20-93,0 1 1,0 0 0,0 0-1,0 0 1,0 0 0,0 0-1,0 0 1,0 0-1,0 0 1,0 0 0,0 0-1,0-1 1,0 1 0,1 0-1,-1 0 1,0 0-1,0 0 1,0 0 0,0 0-1,0 0 1,0 0 0,0 0-1,0 0 1,0 0-1,1 0 1,-1 0 0,0 0-1,0 0 1,0 0 0,0 0-1,0 0 1,0 0-1,0 0 1,0 0 0,1 0-1,-1 0 1,0 0 0,0 0-1,0 0 1,0 0-1,0 0 1,0 0 0,0 0-1,0 1 1,0-1 0,0 0-1,1 0 1,-1 0-1,0 0 1,0 0 0,0 0-1,0 0 1,0 0 0,2 15 4,-1 11-16,2 1 0,1-1-1,1 0 1,1 0 0,15 38-1,-4-28 53,-16-34-31,0 0-1,1 0 1,-1 0 0,1 0 0,-1 0 0,1 0 0,0 0 0,0-1 0,0 1 0,0-1 0,0 1 0,3 1 0,-2-3 5,1-1 0,-1 1 0,0-1 0,0 0 0,0 0 0,0-1 0,0 1 0,0 0 0,0-1 0,0 0 1,-1 0-1,5-3 0,3-3 4,-1-1 0,0-1 1,0 1-1,-1-1 0,0-1 0,7-11 1,37-75 49,-32 57-9,9-17-38,36-102 1,55-157-23,-100 263 0,-8 19 0,10-38 0,-21 42 0,-1 18 0,-2 13 0,0 0 0,0 0 0,1 0 0,-1 1 0,0-1 0,1 0 0,-1 1 0,1-1 0,-2 4 0,-9 13-34,0 1 0,2 0 0,0 0-1,2 1 1,-10 28 0,8-10-43,1 0 0,-5 44 0,5 64-164,6-101 215,2 0 0,7 77 0,-1-43 36,-4-65 6,0 0 1,1 0-1,0 0 1,2 0 0,-1 0-1,2-1 1,-1 1-1,10 15 1,-13-28-17,0 0-1,0 0 1,0 0-1,0 0 1,0-1 0,0 1-1,1 0 1,-1-1 0,0 1-1,0-1 1,1 1-1,-1-1 1,0 0 0,1 1-1,-1-1 1,1 0-1,-1 0 1,0 0 0,1 0-1,-1 0 1,1 0 0,-1 0-1,0-1 1,1 1-1,-1 0 1,0-1 0,1 1-1,-1-1 1,2-1-1,3 0 15,-1 0-1,1-1 1,-1 0-1,0 0 1,8-7-1,1-3 25,-1-1-1,-1-1 0,0 0 1,-1 0-1,-1-2 0,15-29 1,-6 20 71,-16 22-87,1 0 1,-1-1-1,0 1 0,0-1 0,0 1 1,3-11-1,-5 15-22,0 0 0,-1 0 0,1-1 0,0 1 0,0 0 0,-1 0 0,1 0 0,0 0 0,-1 0 0,1 0 0,0 0 0,0 0 0,-1 1 0,1-1 0,0 0 0,-1 0 0,1 1 0,0-1 0,-1 0 0,1 1 0,0-1 0,-1 0 0,1 1 0,0 0 0,1 0 0,23 11 0,-1 1 0,-1 1 0,0 1 0,34 29 0,-50-38 0,0 1 0,0 0 0,-1 1 0,0-1 0,-1 1 0,0 0 0,0 1 0,0-1 0,-1 1 0,-1 0 0,1 0 0,-2 0 0,1 1 0,-1-1 0,0 0 0,-1 1 0,0 13 0,-2-4 0,0 0 0,-2 0 0,0 0 0,-1 0 0,-1 0 0,-1-1 0,-12 26 0,7-20 0,-2 0 0,0-1 0,-2-1 0,-32 39 0,41-54 0,0 0 0,-1-1 0,0 0 0,0 0 0,0 0 0,-1-1 0,0 0 0,0-1 0,0 0 0,0 0 0,-1-1 0,-16 5 0,22-8 0,0 1 0,0-1 0,0 0 0,0 0 0,0 0 0,0-1 0,0 1 0,0-1 0,1 0 0,-1 0 0,0 0 0,0 0 0,1 0 0,-1 0 0,0-1 0,1 1 0,-1-1 0,1 0 0,0 0 0,0 1 0,0-2 0,0 1 0,0 0 0,-3-5 0,3 5 0,1 0 0,0 0 0,0 0 0,0-1 0,0 1 0,1 0 0,-1 0 0,1-1 0,-1 1 0,1 0 0,0-1 0,0 1 0,0-1 0,0 1 0,0 0 0,1-1 0,-1 1 0,1 0 0,-1 0 0,1-1 0,0 1 0,0 0 0,0 0 0,0 0 0,0 0 0,0 0 0,1 0 0,-1 0 0,1 0 0,-1 0 0,4-1 0,13-11 0,1 0 0,0 2 0,1 0 0,0 2 0,1 0 0,35-11 0,-24 9 0,60-32 0,-78 36-27,0-1 1,-1-1-1,17-14 1,-26 21 7,-1-1 0,0 0 0,0 1 1,0-1-1,0 0 0,0-1 0,-1 1 1,0 0-1,0-1 0,0 1 0,0-1 0,-1 1 1,0-1-1,0 0 0,1-9 0,-3-4-256,0 1-1,-2 0 0,0-1 1,0 1-1,-7-17 1,-4-7-4062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3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13264,'0'0'1021,"14"-5"-450,-8 3-489,12-5 304,0 1 0,1 1 0,0 1 0,28-3-1,-23 6 942,1 1 0,-1 2 0,48 8 0,-53-8 575,-30-4-4352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3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13864,'0'0'3111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3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10040,'0'0'5344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3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10152,'0'0'1188,"13"-1"-698,291-36 1816,-129 17-1346,139-22 699,-243 29-1241,-2-4-1,98-35 0,-111 28-2562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3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4120,'0'0'15109,"9"10"-14780,-1-2-246,-3-4-44,-1 0 0,0 0 0,-1 1-1,1-1 1,-1 1 0,1 0-1,-2 0 1,1 0 0,0 0 0,-1 0-1,0 1 1,0-1 0,2 12-1,5 62 1419,-2 101 0,-13-138-604,6-41-569,0-11 51,3-74 85,24-144 0,-22 198-235,14-45 1,-16 65-151,1 0 1,1 0-1,-1 0 0,2 0 0,-1 1 0,1 0 1,12-14-1,-15 19-26,2-1 0,-1 1 0,0 0 0,1 0 0,0 0 0,7-4 0,-10 7-8,-1 1 0,1-1-1,0 0 1,-1 1-1,1 0 1,0-1-1,-1 1 1,1 0-1,0 0 1,-1 0-1,1 0 1,0 0-1,-1 0 1,1 1-1,0-1 1,-1 0-1,1 1 1,-1-1-1,1 1 1,0 0-1,-1-1 1,1 1-1,-1 0 1,0 0-1,1 0 1,-1 0 0,0 0-1,2 2 1,5 3 6,-1 1 0,1 0 0,-1 1 1,-1 0-1,1 0 0,-1 0 0,-1 1 1,9 16-1,2 18 94,21 86-1,-28-89-24,-4-18 1,-1 1 1,0-1-1,0 30 1,2 77 400,-7-127-441,0 1 1,0-1-1,0 1 0,-1-1 0,1 0 1,0 1-1,-1-1 0,0 0 0,1 0 1,-1 0-1,0 0 0,0-1 0,-3 3 0,5-4-29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3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6128,'0'0'16093,"-2"11"-15696,-3 12-210,1-7 259,-3 33 0,6-40-245,1 0 0,1 0 0,-1-1 0,1 1 0,1 0 0,-1 0 0,6 14 1,-6-20-163,0 0 1,0 0 0,0-1-1,1 1 1,-1-1 0,1 1 0,-1-1-1,1 1 1,0-1 0,0 0 0,0 0-1,0 0 1,0 0 0,0 0-1,1 0 1,-1-1 0,1 1 0,-1-1-1,1 0 1,0 0 0,-1 1 0,1-2-1,0 1 1,0 0 0,0-1-1,0 1 1,3-1 0,-3 0-16,0 0 0,1 0-1,-1-1 1,0 0 0,0 1 0,1-1 0,-1 0 0,0-1-1,0 1 1,0 0 0,0-1 0,-1 0 0,1 0 0,0 1-1,-1-2 1,1 1 0,-1 0 0,1 0 0,2-5 0,-2 3-478,-1 1 1,0 0 0,0-1 0,-1 1-1,1-1 1,-1 0 0,1 0 0,0-6-1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3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14872,'0'0'3563,"2"-12"-3197,-2 3-259,0 2 5,1-1 1,-1 1 0,1 0-1,0 0 1,1-1 0,0 1-1,0 0 1,1 1-1,6-14 1,-9 20-97,1-1 1,-1 1-1,1 0 0,-1-1 0,1 1 0,-1-1 1,1 1-1,-1 0 0,1 0 0,0-1 1,-1 1-1,1 0 0,0 0 0,-1 0 1,1 0-1,0-1 0,-1 1 0,1 0 1,0 0-1,-1 0 0,1 1 0,0-1 0,-1 0 1,1 0-1,0 0 0,-1 0 0,1 1 1,0-1-1,-1 0 0,1 1 0,22 12-520,-16-7-1712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3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8840,'0'0'9511,"2"17"-8784,0-1-525,6 84 943,-1-10 645,-6-78-1386,1 0 0,1 0 1,0-1-1,0 1 0,8 14 1,-11-25-379,0-1 0,0 0 1,1 1-1,-1-1 1,0 0-1,0 1 1,1-1-1,-1 0 1,0 1-1,0-1 0,1 0 1,-1 0-1,0 1 1,1-1-1,-1 0 1,0 0-1,1 0 1,-1 1-1,1-1 0,-1 0 1,0 0-1,1 0 1,-1 0-1,1 0 1,-1 0-1,0 0 1,1 0-1,-1 0 1,1 0-1,0 0 0,13-8 173,10-17-329,-8 3-3149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59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13168,'0'0'1580,"13"5"-1134,-6-2-372,4 1 11,0 0-1,0-1 0,0 0 0,0 0 1,0-1-1,0-1 0,14 1 0,104-10 569,0 0 233,-129 8-931,19 1 468,-18-1-499,-1 0 0,1 0 0,-1 0 0,1 0 1,-1 0-1,1 0 0,-1 0 0,1 0 0,-1 1 0,1-1 0,-1 0 0,1 0 0,-1 0 0,0 1 1,1-1-1,-1 0 0,1 1 0,-1-1 0,0 0 0,1 1 0,-1-1 0,0 0 0,1 1 1,-1-1-1,0 1 0,0-1 0,1 1 0,-1-1 0,0 1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3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9440,'0'0'10042,"14"3"-9499,-7-2-468,18 3 235,0 0 0,35 0 0,236-4 4898,-295 0-5171,0 0 0,0 0 0,0 0 1,0 0-1,0 0 0,0 0 0,0 0 0,0 0 0,0 0 0,0 1 1,0-1-1,0 0 0,0 1 0,0-1 0,0 1 0,0-1 1,0 1-1,0 0 0,-1-1 0,1 1 0,0 0 0,0-1 1,-1 1-1,1 0 0,0 0 0,0 1 0,0 0-32,-1 0 0,0 0-1,0-1 1,1 1 0,-1 0 0,0 0-1,0 0 1,-1 0 0,1 0 0,0-1-1,-1 1 1,1 0 0,-2 3 0,-2 5-1137,-1 0 0,0 0 0,-10 15 0,14-24 759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3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13168,'0'0'3040,"10"-1"-2543,36-1 11,117-1 1480,-111 8-1170,-14-1 932,77-2-1,-95-6-988,-10 1-3815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4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7528,'0'0'14311,"-3"16"-13987,-5 26-25,2 0-1,-1 51 0,19 247 1262,-8-278-1268,-2-47-124,-1 1-1,-1 0 0,0 0 0,-1 0 1,-4 25-1,-3 8 857,6-43-715,-1 3 331,1-16-244,3-10-329,0 1 0,1 0-1,1 1 1,1-1 0,0 0-1,12-29 1,0 11 46,37-60 0,-45 80-81,2 1 0,0 0-1,17-17 1,-23 26-24,-1 0 0,2 0 1,-1 1-1,0 0 0,1 0 0,-1 0 0,1 1 1,0-1-1,0 1 0,0 0 0,0 1 0,0-1 0,0 1 1,8-1-1,-9 1-6,0 1 1,1 0-1,-1 0 1,0 0-1,0 1 1,0 0-1,0-1 1,0 1-1,0 1 1,0-1-1,0 0 1,-1 1 0,1 0-1,0 0 1,-1 0-1,1 0 1,-1 1-1,0 0 1,0-1-1,0 1 1,0 0-1,0 0 1,-1 1-1,1-1 1,-1 0-1,2 5 1,-2-4-3,0 0 0,0-1 0,-1 1 0,1 0 0,-1 0 0,0 0 0,-1 1 0,1-1 0,-1 0 1,1 0-1,-1 0 0,-1 0 0,1 1 0,0-1 0,-1 0 0,0 0 0,-2 5 0,1-4-4,0 0 1,-1 0-1,0 0 0,0-1 1,0 1-1,-1-1 0,1 0 1,-1 0-1,0 0 0,0-1 0,0 1 1,-10 5-1,5-4 25,-1 0-1,0-1 1,-1 0 0,1 0-1,-1-1 1,1-1 0,-1 1-1,0-2 1,0 1 0,0-2-1,-14 0 1,55 30 144,20 2-117,-37-25-14,0 0-1,12 11 0,-14-10 41,0 1-1,0-2 0,1 1 1,0-2-1,19 9 0,-30-15-91,0 0 0,0 0-1,0 1 1,0-1-1,0 0 1,0 0-1,0 0 1,0 0-1,0 0 1,0 0 0,0-1-1,0 1 1,0 0-1,0 0 1,0-1-1,0 1 1,0-1-1,0 1 1,2-2 0,2-3-4287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4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7832,'0'0'13005,"13"0"-12459,0 0-385,1 0 61,0 0-1,1-1 1,21-4 0,29-4 820,77-1 0,-8 1-275,-36 2-254,1 5 1,182 18-1,-228-10-347,7 0 305,82 19 0,-131-23-707,24 8 1207,-34-9-1202,1 0 0,-1 0 0,1-1 0,-1 1 0,1 0 1,-1 0-1,1 1 0,-1-1 0,0 0 0,0 0 0,0 0 0,0 1 0,0-1 0,0 1 0,0-1 0,0 1 0,1 1 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4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91 7024,'0'0'15526,"-11"7"-15171,-36 26-10,45-32-307,0 1 1,0-1-1,0 1 0,0 0 0,0 0 1,1 0-1,-1 0 0,0 0 0,1 0 1,0 1-1,0-1 0,-1 0 0,2 1 1,-1-1-1,0 1 0,0 2 1,-5 11 267,3-9-205,0-1 0,1 1 0,-1 0-1,1 0 1,1 0 0,0 0 0,0 0 0,0 0-1,0 0 1,1 0 0,1 0 0,-1 0 0,1 0-1,2 10 1,2 2 48,1-1 0,1 0 0,0 0-1,12 18 1,-18-33-130,0 0-1,1-1 1,-1 1 0,1-1-1,0 0 1,0 1-1,0-1 1,0 0 0,0 0-1,0 0 1,1-1-1,-1 1 1,1 0 0,-1-1-1,1 0 1,-1 1-1,1-1 1,0 0 0,0 0-1,0-1 1,-1 1-1,1-1 1,0 1 0,0-1-1,0 0 1,0 0-1,0 0 1,0 0 0,0-1-1,0 1 1,0-1-1,-1 0 1,1 0 0,0 0-1,0 0 1,-1 0-1,1 0 1,0-1 0,-1 1-1,4-4 1,23-17 114,-2-2 0,0 0 0,-1-2 0,-2-1 0,31-44 0,-48 60 75,0 0 0,-1-1 0,-1 1 0,1-1 0,3-17 0,-5 44-147,0-1 0,1 1 0,1-1 0,8 14 0,-10-21-50,-1-1-1,2 0 1,-1 0 0,1 0 0,-1-1 0,2 0 0,-1 1 0,0-2 0,1 1 0,10 6-1,-11-8 2,0-1-1,1 1 1,-1-1-1,1 0 1,-1 0-1,1 0 0,9 1 1,-11-3 5,0 0 0,0 0-1,-1-1 1,1 1 0,0-1 0,0 0 0,0 0 0,0 0 0,0 0-1,-1-1 1,1 0 0,4-2 0,-1-1 21,-1 1 0,1-1 0,-1 0 0,-1 0 1,1-1-1,-1 0 0,0 0 0,0 0 0,0 0 0,-1-1 0,0 0 0,-1 0 0,1 0 0,-1 0 0,-1-1 1,1 1-1,1-15 0,-1 8 71,-1-1 0,-1 0 0,0-1 0,-1 1 0,-1 0 0,-1 0 0,0 0 0,-6-22 0,8 35-119,-1 1 1,0-1 0,0 0 0,0 1-1,1-1 1,-2 1 0,1 0 0,0-1-1,0 1 1,0 0 0,0 0-1,-1-1 1,1 1 0,-1 0 0,1 0-1,-3-1 1,-8-1-4524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4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18 262 7936,'0'0'13577,"-4"-10"-13175,-9-34-11,13 41-341,0 1 0,0-1 1,0 1-1,0 0 0,0-1 0,0 1 0,1-1 1,-1 1-1,1-1 0,0 1 0,-1 0 0,1-1 1,0 1-1,1 0 0,-1 0 0,0 0 1,1 0-1,-1 0 0,1 0 0,-1 0 0,1 0 1,0 0-1,3-1 0,4-7 224,-3 2-84,0 0-1,0 0 1,1 1 0,0 0 0,1 0 0,-1 0 0,1 1 0,0 1 0,1-1 0,11-5 0,-19 11-159,1 0 0,-1 0 1,0 0-1,1 0 0,-1 0 1,1 0-1,-1 0 0,0 0 0,1 0 1,-1 1-1,0-1 0,1 0 0,-1 1 1,0-1-1,1 1 0,-1 0 1,0-1-1,0 1 0,0 0 0,0 0 1,1 0-1,-1-1 0,0 1 0,-1 0 1,1 1-1,0-1 0,0 0 1,0 0-1,-1 0 0,1 0 0,0 1 1,-1-1-1,1 2 0,3 5 80,0 1-1,-1 0 0,3 12 1,-6-21-104,7 36 163,-2 0-1,-1 0 1,-2 73 0,-1-20 111,0-78-246,1 1 0,0 0 0,1-1 0,0 0 0,1 1 0,1-1 0,-1-1 0,2 1 0,-1-1 0,13 17 0,-16-25-29,0 0 1,0 0-1,0 0 0,0-1 1,0 1-1,1-1 0,-1 0 1,0 1-1,1-1 0,-1 0 1,1 0-1,-1-1 0,1 1 1,0 0-1,-1-1 0,1 0 1,-1 1-1,1-1 0,0 0 1,-1 0-1,1-1 0,0 1 1,-1-1-1,1 1 0,0-1 1,-1 0-1,1 0 0,-1 0 1,0 0-1,3-2 0,4-1 21,1-1-1,-2-1 0,1 0 0,-1 0 1,0 0-1,10-11 0,-10 7 22,1 0 0,-1-1 0,-1 0 0,0 0 0,-1-1 1,0 1-1,-1-1 0,0-1 0,-1 1 0,0-1 0,4-23 0,-3-7 236,-2 0 0,-3-56-1,1-17 408,-1 112-671,0 1-1,1 0 1,-1 0 0,1-1 0,-1 1-1,1 0 1,0 0 0,0 0 0,1 0 0,-1 0-1,1 0 1,-1 1 0,1-1 0,0 0 0,0 1-1,0-1 1,5-4 0,-4 5-1,1 0 1,0 0-1,-1 0 0,1 1 0,0-1 1,-1 1-1,1 0 0,0 0 0,0 0 1,0 0-1,0 1 0,6 0 0,6 0 40,0 2 0,0 0-1,0 1 1,-1 0 0,31 12-1,-17-6 46,-18-6-11,-1 0 0,0 0 0,16 9 0,-25-11-116,1 0-1,-1 0 1,0 0 0,0 0-1,0 0 1,0 0-1,0 0 1,0 0 0,-1 1-1,1-1 1,0 0-1,-1 1 1,1-1-1,-1 0 1,1 1 0,-1-1-1,1 1 1,-1 1-1,-2 7-4739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4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7136,'0'0'17353,"0"12"-17008,0-12-343,0 10 107,-1 0 0,0-1-1,0 1 1,-1-1-1,0 1 1,-1-1 0,0 0-1,-4 10 1,1-8 140,2 0-1,-1 0 1,2 1 0,-4 12 0,6-18-134,0 0-1,1 0 1,-1-1 0,1 1-1,0 0 1,0 0 0,1 0-1,0 0 1,0 0-1,2 7 1,0-10-53,-1 1 0,1-1 0,0 1 0,0-1 0,0 0 0,0 0 0,0 0 0,1 0 0,-1-1 0,1 0 0,0 1 0,0-1 0,0 0 0,0-1 0,0 1-1,8 1 1,-4-2-8,-1 0 0,1-1 0,0 0 0,-1 0 0,1-1 0,-1 0 0,1 0 0,-1-1 0,1 0 0,-1 0 0,12-6 0,-2-4-867,-13 6-3673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4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68 6224,'0'0'14513,"-10"-1"-13991,-31-5-43,31 5 49,11 2 288,11 0 437,-10-4-1102,0 1-1,0-1 1,0 0 0,0 0-1,-1 0 1,1 0-1,-1 0 1,1 0 0,-1 0-1,0 0 1,-1 0-1,1-1 1,0 1-1,-1 0 1,0-1 0,0-3-1,4 2 89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8:4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3912,'0'0'17667,"2"11"-17263,4 29 350,2 63-1,-2 110 2876,-6-214-3603,1 1-1,-1 0 0,1 0 1,-1 0-1,1 0 0,-1 0 1,0-1-1,1 1 1,-1 0-1,1 0 0,-1-1 1,0 1-1,1 0 0,-1-1 1,0 1-1,0 0 1,1-1-1,-1 1 0,0-1 1,0 1-1,1 0 0,-1-1 1,0 1-1,0-1 1,0 1-1,0-1 0,1 1 1,-1-1-1,9-28 158,0 0 0,-2-1 0,-2 0 1,0 0-1,0-36 0,-4 45-93,0 9-16,-1-1 1,0 1-1,0 0 0,-3-13 0,-4-16-102,-1-4-800,2 17-3256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29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111 243 6632,'0'0'9193,"10"-6"-8908,31-16-2,-39 21-233,-1 1 1,1-1 0,-1 0-1,1 0 1,-1 0 0,1 0-1,-1 0 1,1 0 0,-1 0-1,0 0 1,0-1 0,0 1-1,0 0 1,0-1 0,0 1-1,0-1 1,0 1-1,1-4 1,1-2 356,0 5 111,-1 8-248,0 7-30,-13 89 573,-47 191 1,29-165-466,-20 75 416,31-155-435,3-10 22,12-33-157,1-7-63,-1-12-3,-2-24-39,2-15 69,3-1-1,9-84 0,1 52 2,23-88 0,-24 141-88,1 0 0,1 1-1,2 0 1,1 1-1,31-49 1,-5 11 113,-30 48-84,2 1-1,0 1 1,1 0 0,21-24-1,-32 41-85,0 0 0,0 0-1,0 0 1,0 0 0,0 0-1,0 0 1,1 1 0,-1-1-1,1 1 1,-1 0 0,1 0 0,0 0-1,-1 0 1,1 0 0,0 0-1,0 1 1,-1-1 0,1 1-1,0 0 1,0-1 0,0 2-1,0-1 1,0 0 0,-1 0-1,1 1 1,0 0 0,0-1 0,0 1-1,-1 0 1,1 1 0,-1-1-1,1 0 1,-1 1 0,1-1-1,-1 1 1,0 0 0,0 0-1,1 0 1,-1 0 0,-1 0-1,1 0 1,0 0 0,0 1 0,1 2-1,9 13 38,-1 0-1,0 1 0,-2 0 1,0 1-1,-1 0 1,-1 0-1,-1 0 0,0 1 1,3 33-1,-9-45-16,1 1 0,-2-1-1,1 1 1,-1 0 0,-1-1 0,0 0-1,0 1 1,-1-1 0,0 0 0,0 0-1,-7 10 1,8-14-5,-1-1 0,0 1 0,-1-1 0,1 0 0,-1 0 0,0 0 0,0 0 0,0-1 0,0 1-1,0-1 1,-1 0 0,0-1 0,0 1 0,1-1 0,-1 0 0,-1 0 0,1 0 0,0-1 0,0 0 0,-1 0 0,-5 1-1,-1-2 32,0-1-1,1 0 1,-1 0-1,1-1 1,-1 0-1,1-1 1,0 0-1,-1-1 0,2-1 1,-1 0-1,-14-8 1,24 12-78,-1 1 0,1-1 0,0 0 0,0 0 0,-1 0 0,1 0 0,0 0 0,0 0 1,0 0-1,0 0 0,0 0 0,0-1 0,1 1 0,-1 0 0,0 0 0,1-1 0,-2-2 0,10 9-718,15 8 7,-11-7-2654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59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11448,'0'0'2136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32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1036 11152,'0'0'1080,"10"-10"-736,146-158 1314,-119 122-1175,106-136 1114,-105 130-1034,47-90-1,-70 113-417,0 3 88,-2-1 1,0-1-1,16-56 1,-28 77-185,19-96 614,-19 90-456,0 0 0,0 0 0,-2 0 0,0 0-1,0 0 1,-4-15 0,5 27-177,0 0-1,0 0 1,0 0 0,-1 0 0,1-1-1,0 1 1,-1 0 0,1 0-1,-1 0 1,1 0 0,-1 0-1,1 0 1,-1 0 0,0 0-1,0 0 1,1 0 0,-1 1 0,0-1-1,0 0 1,0 0 0,0 1-1,0-1 1,0 0 0,0 1-1,0-1 1,0 1 0,0 0 0,0-1-1,0 1 1,-1 0 0,1-1-1,0 1 1,0 0 0,0 0-1,0 0 1,-1 0 0,1 0 0,0 0-1,0 1 1,0-1 0,0 0-1,-1 1 1,1-1 0,0 0-1,0 1 1,0-1 0,0 1-1,0 0 1,-1 1 0,-5 2 34,2 0 1,-1 0 0,0 1-1,1 0 1,0 0-1,0 0 1,-4 7-1,-10 15 55,2 1-1,1 0 0,1 1 1,2 1-1,0 0 0,2 1 1,2 1-1,1-1 0,1 1 1,1 0-1,-1 47 0,9 81 367,0-136-381,1-1 0,1 1-1,1-1 1,13 38 0,-14-53-69,0 0-1,0-1 1,1 1-1,0-1 1,0 0-1,1-1 0,0 1 1,0-1-1,1 0 1,-1 0-1,1-1 1,8 5-1,-11-8-13,0-1-1,1 0 0,-1 0 1,0 0-1,0-1 1,1 1-1,-1-1 0,0 0 1,1 0-1,-1-1 0,0 1 1,1-1-1,-1 0 1,0 0-1,0 0 0,0-1 1,0 1-1,7-5 1,6-3 28,-1-1 1,28-24-1,-30 23-17,11-8 24,-8 5 23,1 0 0,0 1 0,40-20 0,-44 26-37,-1 2 0,1-1 0,0 2 0,1 0 0,-1 1 0,25-3 0,8-4 75,-38 8 74,-33 7 6,11-3-152,0 1 1,0 1-1,0 0 1,1 1-1,0 0 0,0 1 1,0 0-1,1 1 1,0 0-1,0 1 1,1 1-1,-17 15 0,18-13-10,0 0 0,0 0 0,1 1-1,-12 22 1,18-30-31,0 0-1,1 1 1,-1-1 0,1 0-1,0 1 1,0-1-1,1 0 1,-1 1-1,1-1 1,0 1 0,0-1-1,1 1 1,-1-1-1,1 0 1,0 1-1,0-1 1,0 0 0,1 0-1,3 8 1,-3-9-1,-1 1 0,1-1 1,0 0-1,1 0 0,-1 0 0,0 0 1,1 0-1,0 0 0,-1-1 1,1 1-1,0-1 0,1 0 0,-1 0 1,0 0-1,0 0 0,1-1 1,-1 1-1,1-1 0,0 0 0,-1 0 1,1 0-1,0 0 0,0-1 0,-1 0 1,1 1-1,0-1 0,0-1 1,0 1-1,-1 0 0,1-1 0,0 0 1,-1 0-1,1 0 0,0 0 1,-1-1-1,1 0 0,-1 1 0,0-1 1,0 0-1,1 0 0,-1-1 0,-1 1 1,1-1-1,0 0 0,0 1 1,-1-1-1,3-5 0,4-5 40,-1-1-1,0 0 1,-1 0 0,-1-1-1,0 0 1,-1 0 0,-1 0-1,-1-1 1,0 1 0,2-28-1,-5 42 12,18 41 132,-14-33-183,0 0-1,0 0 0,0-1 0,1 1 1,0-1-1,1 0 0,-1-1 0,1 1 1,8 5-1,-11-9 4,1 0 1,-1-1 0,0 1 0,0-1-1,0 0 1,1 0 0,-1 0-1,1 0 1,-1-1 0,1 0-1,-1 1 1,1-1 0,-1 0-1,1-1 1,-1 1 0,1 0-1,-1-1 1,0 0 0,1 0-1,-1 0 1,0 0 0,1-1-1,2-1 1,10-8 31,0 0 0,-1-1 0,0 0 0,-1-1 0,0-1 0,-1 0 0,14-21 0,-5 2 70,-19 27-58,1-1 1,-1 1 0,2 0-1,-1 0 1,1 1-1,0-1 1,0 1-1,0 0 1,1 0 0,9-6-1,-15 11-41,1 0 0,-1 0 0,1 0 0,0 0 0,-1-1 0,1 1 0,-1 0 0,1 0 0,-1 0 0,1 0-1,0 1 1,-1-1 0,1 0 0,-1 0 0,1 0 0,-1 0 0,1 1 0,0-1 0,-1 0 0,1 0 0,-1 1 0,1-1 0,-1 0 0,0 1 0,1-1 0,-1 1 0,1-1-1,-1 0 1,0 1 0,1-1 0,-1 1 0,1 0 0,11 22 95,-8-15-54,6 14 39,-1 1-1,0-1 1,-2 1-1,5 25 0,-9-35-12,-1 0-1,-1 1 0,0-1 1,0 1-1,-1-1 0,-1 1 1,-1-1-1,-5 26 0,7-38-65,-1 1 1,1-1-1,-1 1 0,1-1 0,-1 1 0,0-1 0,0 0 0,1 1 0,-1-1 0,0 0 0,0 0 0,0 0 1,0 0-1,-1 0 0,1 0 0,0 0 0,0 0 0,-1 0 0,1 0 0,0 0 0,-4 0 0,3 0 3,-1-1 0,1 0 1,-1 1-1,0-1 0,1 0 0,-1-1 0,1 1 0,-1 0 0,0-1 0,1 1 0,-6-3 0,1 0 14,-1 0-1,1-1 1,-1 0 0,1-1-1,0 1 1,0-1 0,-7-8-1,-1 0 45,-15-16 169,28 27-232,1 1 0,0-1 0,0 1 0,0-1 0,0 1 0,0-1 0,0 0 0,0 0 0,1 1 0,-1-1 0,1 0 0,-1 0 0,1 0 0,0 0 0,-1 0 0,1 0 0,0-2 0,1 3-8,0 0 0,-1 0 0,1 0 0,0 0 0,-1 1 0,1-1 0,0 0 0,0 1 0,0-1 0,0 0 0,0 1 0,0-1 0,0 1 0,0 0 0,0-1 0,0 1 0,0 0 0,0-1 0,0 1 0,0 0 0,0 0 0,0 0 0,2 0 0,30 0 0,-7 3-26,39 9 0,-48-7 7,0-2-1,0 0 1,1 0-1,-1-2 1,1 0-1,18-2 1,-21-2 4,-1 0 1,1-1-1,-1-1 1,0 0-1,0-1 1,-1 0-1,1-1 1,-1-1-1,-1 0 1,0-1-1,0 0 1,15-15-1,10-14 130,-2-1-1,34-50 0,-61 78-84,-6 9-30,-1 0 1,1 0-1,-1 0 0,1 0 0,0 0 1,0 0-1,0 1 0,0-1 0,0 1 1,0 0-1,0-1 0,0 1 0,0 0 1,1 0-1,-1 0 0,0 1 0,1-1 1,2 0-1,-3 1 0,0 0 0,0 1 0,0-1 0,0 0 0,0 1 0,0 0 0,0-1 0,0 1 0,0 0 0,0 0 0,0 0-1,-1 1 1,1-1 0,0 0 0,-1 0 0,1 1 0,-1-1 0,1 1 0,-1 0 0,0-1 0,2 4 0,0 0 0,0 0 0,0 1 0,-1-1 0,1 1 0,-1-1 0,-1 1 0,1 0 0,-1 0 0,0-1 0,1 8 0,-2 6 0,-2 35 0,1-46 0,-3 8 0,3-14 0,1 1 0,-1-1 0,0 0 0,1 0 0,-1 0 0,1 1 0,0-1 0,0 0 0,-1 1 0,2-1 0,-1 0 0,1 5 0,23-30 0,-4 0 0,0 1 0,2 1 0,45-34 0,-66 54 0,1 0 0,-1-1 0,1 1 0,0 1 0,-1-1 0,1 0 0,0 0 0,0 1 0,0-1 0,0 1 0,-1-1 0,1 1 0,0 0 0,0 0 0,0 0 0,0 0 0,0 0 0,0 0 0,0 0 0,0 1 0,0-1 0,0 1 0,-1-1 0,1 1 0,0 0 0,0 0 0,2 2 0,0 0 0,0 0 0,-1 1 0,0-1 0,0 1 0,0 0 0,0 0 0,0 0 0,-1 0 0,4 8 0,-5-9 0,1 1 0,0 0 0,0 0 0,0-1 0,0 1 0,0-1 0,1 1 0,4 4 0,-5-8 0,-1 1 0,1 0 0,-1 0 0,1-1 0,-1 1 0,1-1 0,-1 1 0,1-1 0,-1 0 0,1 0 0,0 0 0,-1 0 0,1 0 0,-1 0 0,1 0 0,0 0 0,-1 0 0,1-1 0,-1 1 0,1-1 0,-1 1 0,1-1 0,-1 0 0,3-1 0,15-8 0,26-19 0,-34 21 0,1 1 0,0 0 0,0 0 0,0 1 0,1 0 0,20-5 0,-31 11 0,-1 0 0,1 0 0,0 0 0,0 0 0,0 0 0,-1 0 0,1 1 0,0-1 0,0 1 0,0-1 0,-1 1 0,1 0 0,0 0 0,-1 0 0,1 0 0,-1 0 0,1 0 0,-1 0 0,0 0 0,2 2 0,26 32 0,-23-26 0,-2-4 0,0 1 0,1 0 0,0-1 0,0 0 0,0 0 0,1 0 0,0-1 0,0 0 0,0 0 0,0 0 0,0-1 0,1 1 0,0-2 0,-1 1 0,1-1 0,0 0 0,0-1 0,0 1 0,1-1 0,-1-1 0,0 1 0,8-2 0,-1 0 0,0-1 0,0 0 0,0-1 0,-1-1 0,26-10 0,56-37 0,-41 20 0,-28 13 0,-25 17 0,0 0 0,0 1 0,0-1 0,0 0 0,0 0 0,-1 1 0,1-1 0,0 0 0,0 0 0,0 0 0,-1 0 0,1 0 0,-1 0 0,1 0 0,-1-1 0,1 1 0,-1 0 0,0 0 0,1 0 0,-1 0 0,0-2 0,0 2 0,0 1 0,-1 0 0,1 0 0,0-1 0,-1 1 0,1 0 0,0 0 0,-1 0 0,1 0 0,-1 0 0,1-1 0,0 1 0,-1 0 0,1 0 0,-1 0 0,1 0 0,0 0 0,-1 0 0,1 0 0,-1 0 0,1 1 0,0-1 0,-1 0 0,1 0 0,0 0 0,-1 0 0,1 0 0,-1 1 0,1-1 0,0 0 0,-1 0 0,1 1 0,-15 8 0,13-8 0,-23 17 0,1 2 0,0 0 0,-23 26 0,37-35 0,1 0 0,1 0 0,-1 0 0,2 1 0,0 1 0,0-1 0,1 1 0,1 0 0,-5 19 0,8-27 0,1 1 0,0 0 0,0 1 0,1-1 0,0 0 0,0 0 0,2 10 0,-2-14 0,1 0 0,-1 0 0,1 0 0,-1 0 0,1 0 0,0 0 0,0 0 0,0-1 0,0 1 0,0 0 0,0-1 0,1 1 0,-1 0 0,0-1 0,1 0 0,-1 1 0,1-1 0,0 0 0,-1 0 0,1 1 0,0-1 0,0-1 0,-1 1 0,1 0 0,4 1 0,-4-2 0,1 0 0,-1 0 0,1 0 0,-1 0 0,1-1 0,-1 1 0,1 0 0,-1-1 0,1 0 0,-1 0 0,0 0 0,1 0 0,-1 0 0,0 0 0,0 0 0,0-1 0,0 1 0,0-1 0,3-3 0,4-3 0,-1-1 0,12-16 0,-18 22 0,9-12 0,-2-1 0,1 0 0,12-34 0,-3 20 0,-16 26 0,0 0 0,0 0 0,0 0 0,-1-1 0,3-6 0,30 78 0,-30-58 0,1 1 0,0-1 0,0 0 0,1-1 0,-1 1 0,2-1 0,-1-1 0,1 1 0,1-1 0,-1-1 0,14 8 0,-14-9 0,0-1 0,0 0 0,0-1 0,0 0 0,1 0 0,-1-1 0,1 0 0,0 0 0,0-1 0,0 0 0,-1-1 0,1 0 0,0 0 0,11-2 0,-17 1 37,0 0 0,0 0 0,0 0 0,0 0 0,0-1-1,-1 1 1,1-1 0,0 1 0,-1-1 0,1 0 0,-1 0 0,0 0 0,0-1 0,0 1 0,0 0 0,0-1 0,0 0-1,-1 1 1,1-1 0,-1 0 0,1 0 0,-1 1 0,0-1 0,0 0 0,-1 0 0,2-6 0,-1-3-1034,1 0 0,-1 0 1,-1 0-1,-2-20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41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386 288 4120,'0'0'12395,"-12"-8"-12020,1 0-291,-85-58 943,89 62-864,-1-1 0,-1 2-1,1-1 1,0 1 0,-1 0 0,0 1 0,0-1 0,-12 0 0,15 3-66,0 0 1,0 0 0,0 0-1,0 1 1,1 0 0,-1 0-1,0 1 1,0-1 0,1 1-1,-1 1 1,1-1 0,-1 1-1,-7 5 1,6-4-23,0 2 0,1-1 0,-1 1 0,1 0 0,0 0 0,0 0 0,1 1 0,0 0 0,0 0 0,0 1 0,1-1-1,1 1 1,-1 0 0,1 0 0,0 0 0,1 1 0,0-1 0,0 1 0,1-1 0,0 1 0,0-1 0,2 15 0,-1-9 14,0 1 0,2-1 0,0 0 0,0 0 0,1 0 0,10 27 0,-10-35-36,0 1-1,0-1 1,1 1-1,0-1 1,0 0-1,0-1 1,1 1-1,0-1 1,0 0 0,0 0-1,0 0 1,1-1-1,0 0 1,0 0-1,12 6 1,-15-9-28,1 0 0,-1 0 0,1-1 0,0 1 0,-1-1 0,1 1 0,0-1 0,-1 0 0,1-1 0,0 1 0,-1-1 0,1 1 0,-1-1 0,1 0 0,-1-1 0,1 1 0,-1 0 0,0-1 0,1 0 0,-1 0 0,0 0 0,3-2 0,4-5 44,1 1 0,-1-1 0,-1-1 0,12-15 0,-6 3 100,-1 0 0,-1-1-1,-1 0 1,-1-1 0,8-26 0,-19 49-163,1-2 29,0 1 0,-1-1 0,1 0 0,-1 0 0,0 0 0,0 1 1,0-1-1,0 0 0,0 0 0,-1-4 0,-1-10 260,2 17-290,0-1 1,0 1 0,0 0-1,0 0 1,0 0-1,0-1 1,0 1-1,0 0 1,0 0-1,0 0 1,0 0-1,0-1 1,0 1 0,0 0-1,0 0 1,-1 0-1,1 0 1,0 0-1,0-1 1,0 1-1,0 0 1,0 0 0,-1 0-1,1 0 1,0 0-1,0 0 1,0 0-1,0-1 1,-1 1-1,1 0 1,0 0 0,0 0-1,0 0 1,0 0-1,-1 0 1,1 0-1,0 0 1,0 0-1,0 0 1,-1 0 0,1 0-1,0 0 1,0 0-1,0 0 1,0 0-1,-1 1 1,1-1-1,0 0 1,0 0-1,0 0 1,0 0 0,-1 0-1,1 0 1,0 0-1,0 1 1,0-1-1,0 0 1,0 0-1,0 0 1,-1 0 0,1 0-1,0 1 1,0-1-1,0 0 1,0 0-1,0 0 1,0 0-1,0 1 1,-9 9 98,6-2-59,1 1 1,0-1 0,0 1-1,1 0 1,0 10 0,0-3-2,0-13-31,1 1 1,0-1-1,1 1 0,-1-1 0,0 1 0,1-1 1,0 0-1,0 1 0,0-1 0,0 0 0,0 0 1,1 0-1,-1 0 0,1 0 0,0 0 0,0 0 1,3 3-1,-3-4 0,-1 0 0,1-1 0,0 1-1,0-1 1,0 1 0,0-1 0,0 0 0,0 0 0,0 0 0,1 0 0,-1 0 0,0 0-1,0-1 1,1 1 0,-1-1 0,1 1 0,-1-1 0,0 0 0,1 0 0,-1 0 0,1 0-1,-1-1 1,0 1 0,4-2 0,4-1 18,0-1 0,0 0 0,-1-1 1,0 0-1,0 0 0,0-1 0,-1 0 0,1-1 0,7-7 0,3-7 69,33-46-1,-29 35 0,16-18 135,-39 50-232,0 0 0,0 0 1,0-1-1,0 1 1,0 0-1,0 0 0,0 0 1,1 0-1,-1-1 0,0 1 1,0 0-1,0 0 0,0 0 1,0 0-1,1 0 0,-1-1 1,0 1-1,0 0 1,0 0-1,1 0 0,-1 0 1,0 0-1,0 0 0,0 0 1,1 0-1,-1 0 0,0 0 1,0 0-1,0 0 0,1 0 1,-1 0-1,0 0 0,0 0 1,0 0-1,1 0 1,-1 0-1,0 0 0,0 0 1,0 0-1,1 0 0,-1 0 1,0 1-1,0-1 0,0 0 1,0 0-1,1 0 0,-1 0 1,0 0-1,0 1 0,0-1 1,0 0-1,0 0 1,1 0-1,-1 0 0,0 1 1,0-1-1,0 0 0,0 0 1,0 0-1,0 1 0,0-1 1,0 0-1,0 0 0,0 0 1,0 1-1,0-1 0,6 20 80,-5-16-60,6 29 38,-1 1 1,-1-1-1,-1 59 1,-13 106 100,4-112-61,-2-1-16,0 45 138,2-8 393,7-159-459,13-69-1,-1 10-18,-6 47-67,2-1 0,1 2 0,36-92 0,-30 101-58,1 0 0,2 1 0,42-60 0,-57 91-17,1 0 1,0 0-1,0 1 1,1-1-1,-1 2 0,1-1 1,1 1-1,-1 0 1,1 0-1,9-4 1,-15 8 4,1 0 1,-1 0-1,1 0 1,0 0-1,0 1 1,0-1-1,-1 1 1,1-1-1,0 1 1,0 0-1,0 0 1,0 0-1,-1 1 1,1-1-1,0 1 1,0-1 0,0 1-1,-1 0 1,1 0-1,0 0 1,-1 1-1,1-1 1,-1 0-1,0 1 1,1 0-1,-1 0 1,0-1-1,0 1 1,0 1-1,0-1 1,0 0-1,0 0 1,-1 1 0,3 4-1,-1-2 6,-1 0 0,1 0-1,-1 0 1,-1 1 0,1-1-1,-1 1 1,0-1 0,0 1 0,0-1-1,-1 1 1,0-1 0,0 10-1,-1-11 3,0 0-1,0 0 0,0 0 0,0 0 0,0-1 0,-1 1 0,1-1 0,-1 1 0,0-1 0,0 1 0,-1-1 0,1 0 0,-1 0 0,1 0 0,-1 0 0,0-1 0,0 1 0,0-1 0,-4 3 0,0-1 30,0-1 1,0 0-1,0 0 0,0 0 1,-1-1-1,1 0 1,-12 1-1,-55 0 318,58-3-264,16 0-56,0 0-37,0-1 1,0 1 0,0 0-1,0 0 1,0 0 0,0 0-1,0 0 1,0 0 0,0 0-1,0 0 1,0-1 0,0 1 0,0 0-1,0 0 1,0 0 0,0 0-1,0 0 1,0 0 0,0 0-1,0 0 1,0-1 0,0 1-1,0 0 1,0 0 0,0 0-1,0 0 1,0 0 0,0 0-1,0 0 1,0 0 0,-1 0-1,1 0 1,0 0 0,0-1-1,0 1 1,0 0 0,0 0 0,0 0-1,0 0 1,0 0 0,0 0-1,-1 0 1,1 0 0,0 0-1,0 0 1,0 0 0,0 0-1,0 0 1,0 0 0,0 0-1,0 0 1,-1 0 0,2-1-2,-1 1 0,1-1 0,0 0 1,-1 1-1,1-1 0,0 0 0,0 1 0,-1-1 1,1 1-1,0-1 0,0 1 0,0-1 0,0 1 0,0-1 1,56-16-29,-44 12 21,0 0 1,1 1-1,0 0 1,0 1-1,0 1 1,0 0 0,0 1-1,17 1 1,-26 1 8,0 0 1,0 1 0,0-1 0,0 1 0,-1 0 0,1 0-1,-1 1 1,1-1 0,-1 1 0,0 0 0,0 0-1,0 1 1,-1-1 0,1 1 0,-1 0 0,0 0-1,0 0 1,0 0 0,0 0 0,2 7 0,4 9-1,0 1 0,-2-1 1,7 30-1,-9-32 1,2 11-23,-2-1 0,-1 1 0,-1 0 0,-1 37 0,-14 115-119,9-154 136,1 71 214,19-257 18,41-169 0,-9 139-152,-36 151-28,2 1-1,37-69 0,-50 103-48,0-1 1,1 1 0,-1 0 0,1 0-1,0 0 1,-1 0 0,1 0 0,1 0-1,-1 1 1,0-1 0,1 1-1,-1 0 1,8-3 0,-9 5-2,1-1 0,-1 0 0,1 1 0,-1-1 0,1 1 0,-1 0 0,1 0 0,-1 0 0,1 0 0,-1 1 0,1-1 0,-1 1 0,1-1 1,-1 1-1,0 0 0,1 0 0,-1 0 0,0 0 0,0 0 0,1 0 0,-1 1 0,0-1 0,3 4 0,-1-1 1,0 1-1,0-1 1,-1 1-1,0 0 1,0-1-1,0 2 1,0-1-1,-1 0 1,0 0 0,0 1-1,0-1 1,-1 1-1,0 0 1,1 7-1,-1-6 4,-1 1 0,0-1 0,0 0 0,-1 1 0,0-1 0,0 0 0,0 1 0,-1-1 0,0 0 0,-6 12 0,4-12 17,0-1 0,-1 0 1,0-1-1,0 1 0,0-1 0,-1 0 0,0 0 0,1-1 1,-2 0-1,1 0 0,0 0 0,-1-1 0,0 0 0,0 0 1,0 0-1,-10 1 0,14-3-17,2-1 0,1 0 0,0 0 0,-1-1 0,1 1 0,-1 0 0,1 0 0,0 0 0,-1 0 0,1 0 0,0 0 0,-1 1 0,1-1 0,0 0 0,-1 0 0,1 0 0,0 0 0,-1 0 0,1 0 0,0 1 0,-1-1 0,1 0 0,0 0 0,-1 1 0,1-1 0,0 0 0,0 0 0,-1 1 0,1-1 0,0 0 0,0 1 0,0-1 0,-1 0 0,1 1 0,0-1 0,0 0 0,0 1 0,0-1 0,0 0 0,0 1 0,0-1 0,0 0 0,0 1 0,0-1 0,0 1 0,0-1 0,0 0 0,0 1 0,0-1 0,0 0 0,0 1 0,0-1 0,1 1 0,-1 0 0,1-1 0,-1 1 0,1-1 0,0 1 0,-1-1 0,1 1 0,0-1 0,-1 0 0,1 1 0,0-1 0,-1 0 0,1 0 0,0 1 0,0-1 0,-1 0 0,1 0 0,0 0 0,0 0 0,0 0 0,1 0 0,20 0 0,-18-1 0,22-1-10,-1-2 0,0-1 0,0-1 0,0-1 0,-1-1 0,0-1 0,0-1 0,-1-1 0,0-2 0,-1 0 0,30-23 0,-42 28 20,0-1 0,0 0 0,-1-1 0,0 0 0,-1 0 0,0-1 0,0 0 0,-1 0 0,-1-1 0,0 0 0,5-16 0,-9 23-10,-2-1 0,1 0 0,-1 1 0,0-10 0,0 4 0,1 10 0,-1 0 0,1 0 0,0 0 0,0 0 0,0 1 0,0-1 0,0 0 0,0 1 0,0-1 0,1 1 0,-1-1 0,0 1 0,0-1 0,0 1 0,1 0 0,-1 0 0,2-1 0,-1 1 0,12-4 0,0 1 0,0 1 0,1 0 0,-1 1 0,1 0 0,0 1 0,-1 1 0,1 0 0,-1 1 0,28 7 0,-39-7 0,1-1 0,-1 1 0,0 0 0,0 0 0,0 0 0,0 1 0,0-1 0,0 1 0,0 0 0,-1-1 0,1 1 0,-1 0 0,0 0 0,0 1 0,2 4 0,5 9 0,10 34 0,-10-29 0,-4-7 0,-2-6 0,0-1 0,1 1 0,0-1 0,7 12 0,-9-18 0,-1-1 0,0 1 0,1 0 0,-1 0 0,1-1 0,0 1 0,0-1 0,-1 0 0,1 1 0,0-1 0,0 0 0,0 0 0,0 0 0,1 0 0,-1-1 0,0 1 0,0-1 0,0 1 0,1-1 0,-1 0 0,0 1 0,0-1 0,4-1 0,6 0 0,1-1 0,-1-1 0,0 0 0,0-1 0,0 0 0,11-7 0,65-39 0,-35 18 0,35-30 0,-88 62 0,0 0 0,0 0 0,1 0 0,-1 0 0,0 0 0,0 0 0,1 0 0,-1 0 0,0 0 0,0 0 0,0 0 0,1 0 0,-1 0 0,0 0 0,0 0 0,0 1 0,1-1 0,-1 0 0,0 0 0,0 0 0,0 0 0,1 0 0,-1 0 0,0 1 0,0-1 0,0 0 0,0 0 0,1 0 0,-1 0 0,0 1 0,0-1 0,0 0 0,0 0 0,0 0 0,0 1 0,0-1 0,0 0 0,1 0 0,-1 0 0,0 1 0,0-1 0,0 0 0,0 0 0,0 1 0,0-1 0,0 0 0,1 13 0,-1 0 0,1-1 0,0 0 0,0 1 0,6 22 0,-5-30 0,0 0 0,0 0 0,0 0 0,1 0 0,-1 0 0,1-1 0,1 1 0,-1-1 0,0 0 0,1 0 0,0 0 0,0 0 0,0-1 0,5 4 0,-7-5 0,1-1 0,0 1 0,-1-1 0,1 0 0,0 0 0,0 0 0,0 0 0,0 0 0,-1-1 0,1 1 0,0-1 0,0 0 0,0 0 0,0 0 0,0 0 0,0-1 0,0 1 0,4-2 0,-3 1 0,1-1 0,0 0 0,-1 0 0,1-1 0,-1 1 0,1-1 0,-1 0 0,0 0 0,-1 0 0,6-6 0,-5 5 0,0-1 0,0 1 0,0-1 0,-1 0 0,0 0 0,0 0 0,0 0 0,-1-1 0,1 1 0,-1-1 0,-1 1 0,1-1 0,-1 0 0,0 0 0,0 0 0,-1 1 0,1-1 0,-2 0 0,0-8 0,1 11 0,-1-1 0,0 1 0,0 0 0,0 0 0,0 0 0,0-1 0,-1 1 0,1 0 0,-1 1 0,0-1 0,0 0 0,0 0 0,0 1 0,-1-1 0,1 1 0,-1 0 0,1 0 0,-1 0 0,0 0 0,0 0 0,0 1 0,0-1 0,0 1 0,0-1 0,0 1 0,0 0 0,0 1 0,-1-1 0,1 0 0,0 1 0,-1 0 0,1 0 0,-7 0 0,4 0 0,0 0 0,1 1 0,-1-1 0,1 1 0,-1 0 0,0 0 0,1 1 0,0-1 0,-1 1 0,-5 3 0,4-1 0,0-1 0,0 0 0,0-1 0,0 1 0,-11 1 0,18-4 0,0 0 0,0 0 0,0 0 0,0 0 0,0 0 0,0 0 0,0 0 0,0 0 0,0 1 0,0-1 0,0 0 0,0 0 0,0 0 0,0 0 0,0 0 0,0 0 0,0 0 0,0 0 0,0 1 0,0-1 0,0 0 0,0 0 0,0 0 0,0 0 0,0 0 0,0 0 0,0 0 0,0 0 0,0 0 0,-1 0 0,1 1 0,0-1 0,0 0 0,0 0 0,0 0 0,16 2 0,11-6 0,0-2 0,0-1 0,-1-2 0,1 0 0,36-20 0,-29 12 0,45-31 0,-29 17 0,47-31 0,-96 62 0,0 0 0,-1 0 0,1 0 0,0 0 0,-1 0 0,1 0 0,-1 0 0,1 0 0,0 1 0,-1-1 0,1 0 0,-1 0 0,1 1 0,-1-1 0,1 0 0,-1 1 0,1-1 0,-1 0 0,1 1 0,-1-1 0,1 1 0,-1-1 0,0 1 0,1-1 0,-1 1 0,11 14 0,33 66 0,-23-31 0,-10-23 0,0-1 0,1-1 0,2 0 0,23 33 0,-32-52 0,0 0 0,0-1 0,0 0 0,1 1 0,0-2 0,0 1 0,0-1 0,0 0 0,1 0 0,0 0 0,0-1 0,0 0 0,0-1 0,0 0 0,0 0 0,1 0 0,-1-1 0,1 0 0,-1 0 0,1-1 0,12-1 0,15-1 0,0-2 0,1-1 0,-1-2 0,34-12 0,-52 8 0,-9 4 0,-9 8 220,-5 2-1783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42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666 1 12864,'0'0'1809,"-14"12"-1250,-98 85 640,63-55-464,-84 64 1110,116-94-1614,-37 25 910,1 2-1,-93 91 0,64-54 974,80-74-2234,-2 1 1047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46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1433 16392,'0'0'16,"11"-9"28,30-25 523,64-73 0,-89 89-262,1 1 0,21-16 0,-17 15 98,18-20 0,-17 14 199,-2 0 0,0-1-1,28-48 1,-39 59-250,-8 12-190,1 0 1,-1 0-1,0 1 0,0-1 1,0-1-1,0 1 0,0 0 1,0 0-1,0 0 0,-1 0 1,2-5-1,-3 7-97,0 0 0,1 0 0,-1 0-1,0 0 1,1 0 0,-1 0 0,0 0 0,1 0 0,-1 0 0,1 1 0,-1-1 0,0 0-1,1 0 1,-1 1 0,1-1 0,-1 0 0,1 1 0,-1-1 0,1 1 0,-2 0 0,-11 11 64,1 1 0,0 0 0,0 1 0,2 1 0,-1 0 0,2 0 0,0 1 0,1 0 1,1 0-1,0 1 0,-7 26 0,12-36-98,1-3-3,-1 0 1,1 0-1,0 0 0,0 0 1,0 1-1,1-1 1,-1 0-1,1 0 0,0 1 1,0-1-1,1 0 1,-1 0-1,1 1 0,0-1 1,0 0-1,1 0 1,-1 0-1,3 4 0,-2-4-5,0 0 0,0 0 0,1 0 0,-1 0-1,1-1 1,0 1 0,0-1 0,1 0-1,-1 1 1,1-2 0,0 1 0,-1 0-1,1-1 1,0 1 0,0-1 0,1 0-1,-1-1 1,0 1 0,1-1 0,7 2-1,-6-3 2,-1 1-1,1-1 0,0 0 0,0-1 0,0 0 1,0 1-1,-1-2 0,1 1 0,0-1 0,-1 0 1,1 0-1,-1 0 0,0-1 0,0 0 1,10-7-1,1-3 76,0 0 0,-1-1 0,0-1 0,-1-1 0,-1 0 0,0-1 0,16-29 0,-14 20 135,1 1-1,29-36 1,-44 59-221,0 1 0,0 0 0,0 0 0,0-1 0,0 1 0,1 0 0,-1 0 0,0 0 0,0 1 0,1-1 0,-1 0 0,1 0 0,-1 1 0,1-1 0,-1 1 0,1-1 0,-1 1 0,1-1 0,-1 1 0,1 0 0,0 0 0,-1 0 0,2 0 0,-1 1 11,0 0 0,0 0-1,0 0 1,-1 0 0,1 0-1,0 0 1,-1 0 0,1 1-1,-1-1 1,1 1 0,-1-1-1,0 1 1,0-1 0,1 1-1,-1 0 1,1 3 0,2 2 38,-1 1 1,0-1 0,-1 1-1,1 0 1,-2-1 0,1 1-1,0 13 1,-2 56 341,-2-29-61,1-36-240,1 5 348,4-17-223,6-10-81,8-14-131,29-51-1,0-1-18,-31 53 3,19-27 0,-32 46 0,0 1 0,0 0 0,1-1 0,-1 1 0,1 1 0,0-1 0,0 0 0,0 1 0,0 0 0,5-3 0,-9 5 0,1 0 0,0 0 0,-1 0 0,1-1 0,0 1 0,0 0 0,-1 0 0,1 0 0,0 0 0,0 0 0,-1 0 0,1 0 0,0 0 0,0 0 0,-1 1 0,1-1 0,0 0 0,-1 0 0,1 1 0,0-1 0,-1 0 0,1 1 0,-1-1 0,1 1 0,0 0 0,0 0 0,0 0 0,0 1 0,0-1 0,0 1 0,0-1 0,-1 1 0,1-1 0,0 1 0,-1-1 0,1 4 0,0 5 0,0 0 0,0 1 0,-2 10 0,1-12 0,0-1 0,0 1 0,0-1 0,1 0 0,0 0 0,3 10 0,-3-18 0,-1 1 0,0-1 0,0 0 0,1 0 0,-1 1 0,0-1 0,1 0 0,-1 0 0,0 1 0,1-1 0,-1 0 0,0 0 0,1 0 0,-1 0 0,1 0 0,-1 1 0,0-1 0,1 0 0,-1 0 0,1 0 0,-1 0 0,0 0 0,1 0 0,-1 0 0,1 0 0,-1 0 0,0-1 0,1 1 0,-1 0 0,0 0 0,1 0 0,-1 0 0,1-1 0,-1 1 0,0 0 0,1-1 0,17-9 0,-16 9 0,20-14 0,35-33 0,-42 34 0,0 1 0,0 1 0,1 0 0,1 1 0,19-9 0,-35 19 0,0 1 0,-1 0 0,1 0 0,-1 0 0,1-1 0,0 1 0,-1 0 0,1 0 0,0 0 0,-1 0 0,1 0 0,0 0 0,-1 0 0,1 0 0,-1 0 0,1 1 0,0-1 0,-1 0 0,1 0 0,-1 0 0,1 1 0,0-1 0,-1 0 0,1 1 0,-1-1 0,1 1 0,-1-1 0,1 1 0,1 1 0,0 0 0,-1 0 0,0 0 0,0 1 0,1-1 0,-1 0 0,0 0 0,0 3 0,9 47 0,-10-50 0,3 24 0,4 34 0,-6-55 0,0 0 0,0-1 0,0 1 0,1 0 0,0-1 0,0 1 0,0-1 0,1 0 0,4 6 0,-6-8 0,0-1 0,1 0 0,-1 0 0,1 0 0,0-1 0,-1 1 0,1 0 0,0-1 0,-1 1 0,1-1 0,0 1 0,0-1 0,0 0 0,-1 0 0,1 1 0,0-2 0,0 1 0,3 0 0,32-8 0,-9-3 0,-1 0 0,0-2 0,-1-1 0,24-18 0,-29 19 0,91-68 0,-41 28 0,-54 41 0,-8 6 0,0 0 0,0 0 0,-1-1 0,10-11 0,-71 79 0,-28 35 0,70-82 0,1 1 0,1 0 0,0 0 0,1 1 0,-6 17 0,8-14 0,2-10 0,0 1 0,1 0 0,-3 19 0,6-28 0,-1-1 0,1 1 0,0-1 0,0 1 0,0-1 0,0 1 0,0-1 0,0 1 0,0-1 0,0 1 0,0-1 0,0 1 0,0 0 0,0-1 0,0 1 0,0-1 0,0 0 0,1 1 0,-1-1 0,0 1 0,0-1 0,1 1 0,-1-1 0,0 1 0,1-1 0,-1 0 0,0 1 0,1-1 0,-1 0 0,0 1 0,1-1 0,-1 0 0,1 1 0,-1-1 0,1 0 0,1 0 0,-1 0 0,0 0 0,1 0 0,-1-1 0,0 1 0,1 0 0,-1-1 0,0 1 0,0-1 0,1 0 0,-1 1 0,2-2 0,32-26 0,-23 15 0,-1-1 0,17-25 0,-21 28 0,0 1 0,0-1 0,1 2 0,1-1 0,-1 1 0,1 0 0,13-8 0,-21 16 0,0 1 0,0-1 0,0 1 0,0 0 0,-1-1 0,1 1 0,0 0 0,0 0 0,0 0 0,0 0 0,0 0 0,0 0 0,0 0 0,0 0 0,0 0 0,0 0 0,0 0 0,0 1 0,-1-1 0,1 0 0,0 1 0,0-1 0,0 0 0,0 1 0,-1-1 0,1 1 0,0 0 0,0-1 0,-1 1 0,2 1 0,20 27 0,-14-18 0,-1-2 0,1 0 0,0 0 0,1-1 0,0-1 0,0 1 0,0-1 0,1-1 0,0 0 0,0 0 0,1-1 0,0 0 0,14 4 0,-17-7 0,0 0 0,0 0 0,0-1 0,1 0 0,-1 0 0,0-1 0,0 0 0,0-1 0,1 0 0,-1 0 0,0 0 0,0-1 0,0-1 0,-1 1 0,1-1 0,0 0 0,-1-1 0,10-6 0,0-2 0,-1-1 0,-1-1 0,0 0 0,0-1 0,-2-1 0,0 0 0,-1-1 0,0 0 0,14-30 0,1-12 0,32-106 0,-49 136 0,33-123 0,39-265 0,-79 395 0,0 0 0,-1 0 0,-1 0 0,-1 0 0,-1 0 0,-4-23 0,5 45 0,0-1 0,-1 0 0,1 0 0,0 0 0,0 0 0,0 0 0,-1 1 0,1-1 0,0 0 0,-1 0 0,1 0 0,-1 1 0,1-1 0,-1 0 0,1 1 0,-1-1 0,0 0 0,1 1 0,-1-1 0,0 1 0,1-1 0,-1 1 0,-1-1 0,1 1 0,0 0 0,0 0 0,1 0 0,-1 0 0,0 0 0,0 0 0,0 0 0,0 1 0,0-1 0,1 0 0,-1 1 0,0-1 0,0 1 0,1-1 0,-1 1 0,0-1 0,0 1 0,0 1 0,-4 3 0,0 1 0,0-1 0,1 1 0,-6 10 0,-8 19 0,2 0 0,1 1 0,2 0 0,-16 73 0,16-35 0,-7 117 0,15-102 0,-1-20 0,3 0 0,3 0 0,11 85 0,-6-117 0,4 29 0,-7-59 0,0 0 0,0 0 0,0-1 0,1 1 0,0-1 0,0 0 0,5 8 0,-6-12 0,0 0 0,0 0 0,0 0 0,0 0 0,0 0 0,1 0 0,-1 0 0,1-1 0,-1 1 0,1-1 0,-1 0 0,1 1 0,0-1 0,0-1 0,0 1 0,0 0 0,-1-1 0,1 1 0,0-1 0,0 0 0,0 0 0,0 0 0,0 0 0,0-1 0,0 1 0,0-1 0,0 0 0,0 0 0,-1 0 0,4-1 0,7-4 0,-1 0 0,0 0 0,0-1 0,0-1 0,11-10 0,19-18 0,-2-2 0,36-43 0,-61 63 0,-13 14 0,1 0 0,-1 0 0,1 1 0,1-1 0,-1 0 0,0 1 0,1 0 0,0 0 0,-1 0 0,1 0 0,7-3 0,-11 6 0,1 1 0,-1-1 0,0 0 0,1 0 0,-1 0 0,0 0 0,1 1 0,-1-1 0,0 0 0,1 0 0,-1 0 0,0 1 0,1-1 0,-1 0 0,0 1 0,0-1 0,1 0 0,-1 1 0,0-1 0,0 0 0,0 1 0,0-1 0,1 0 0,-1 1 0,0-1 0,0 0 0,0 1 0,0-1 0,0 1 0,0-1 0,0 0 0,0 1 0,0-1 0,0 1 0,0-1 0,0 0 0,0 1 0,-1 0 0,-1 20 0,2-19 0,-5 27 0,0 0 0,1 1 0,2 0 0,0 35 0,2-63 0,1-1 0,-1 1 0,0-1 0,0 0 0,0 1 0,1-1 0,-1 1 0,1-1 0,-1 0 0,1 1 0,-1-1 0,1 0 0,0 0 0,0 1 0,0-1 0,0 0 0,0 0 0,0 0 0,0 0 0,0 0 0,0 0 0,2 1 0,-1-1 0,0-1 0,1 1 0,-1 0 0,0-1 0,1 0 0,-1 1 0,0-1 0,1 0 0,-1 0 0,0 0 0,1 0 0,2-1 0,5-2 0,-1 1 0,0-2 0,1 1 0,-2-1 0,13-7 0,5-5 0,0-2 0,0-1 0,-2-1 0,39-41 0,-57 54 0,-4 4 0,0 1 0,0-1 0,0 1 0,0 0 0,1-1 0,-1 1 0,0 0 0,1 0 0,0 1 0,-1-1 0,1 0 0,0 1 0,3-2 0,-8 46 0,2-32 0,0-1 0,1 1 0,1-1 0,0 1 0,0-1 0,1 0 0,0 0 0,1 0 0,6 12 0,-9-19 0,1 0 0,0-1 0,-1 1 0,1-1 0,0 1 0,0-1 0,0 0 0,1 0 0,-1 0 0,1 0 0,-1 0 0,1 0 0,-1-1 0,1 1 0,0-1 0,0 0 0,0 1 0,0-1 0,0-1 0,0 1 0,0 0 0,0-1 0,0 0 0,0 1 0,0-1 0,1-1 0,-1 1 0,0 0 0,0-1 0,0 1 0,0-1 0,0 0 0,0 0 0,0 0 0,4-3 0,4-1 0,0-1 0,0 0 0,-1-1 0,0 0 0,0-1 0,0 0 0,-1-1 0,0 0 0,-1 0 0,0-1 0,13-20 0,-20 26 0,1-1 0,-1 1 0,1-1 0,-2 0 0,1 0 0,0 1 0,-1-1 0,0 0 0,0 0 0,0 0 0,0 0 0,-1 1 0,0-1 0,0 0 0,0 1 0,-1-1 0,0 0 0,0 1 0,-3-7 0,3 7 0,-1 1 0,1-1 0,0 1 0,-1-1 0,0 1 0,0 0 0,0 0 0,0 0 0,0 0 0,0 1 0,-1 0 0,1-1 0,-1 1 0,0 0 0,0 1 0,0-1 0,0 1 0,0-1 0,0 1 0,0 0 0,0 1 0,-5-1 0,-9-1 0,16 1 0,0 1 0,0-1 0,0 1 0,0 0 0,0-1 0,0 1 0,0 0 0,0 0 0,0 0 0,0 0 0,0 1 0,0-1 0,0 1 0,0-1 0,0 1 0,0-1 0,0 1 0,0 0 0,1 0 0,-1 0 0,0 0 0,0 0 0,-2 3 0,4-3 0,1-1 0,-1 0 0,0 1 0,0-1 0,1 0 0,-1 0 0,0 1 0,1-1 0,-1 0 0,1 0 0,-1 1 0,0-1 0,1 0 0,-1 0 0,1 0 0,-1 0 0,1 0 0,-1 0 0,0 0 0,1 0 0,-1 1 0,1-2 0,-1 1 0,1 0 0,-1 0 0,0 0 0,1 0 0,-1 0 0,1 0 0,-1 0 0,1 0 0,-1-1 0,1 1 0,19-3 0,132-34 0,-49 9 0,-86 24 0,-5 1 0,0 0 0,1 1 0,15-2 0,-26 4 0,1 0 0,0 0 0,-1 0 0,1 0 0,-1 1 0,1-1 0,0 1 0,-1-1 0,1 1 0,-1 0 0,1 0 0,-1 0 0,0 0 0,1 1 0,-1-1 0,0 1 0,0-1 0,0 1 0,0 0 0,0-1 0,2 4 0,1 3 0,0-1 0,0 1 0,-1 0 0,6 12 0,-9-15 0,0 0 0,0 0 0,0 0 0,0-1 0,-1 1 0,0 0 0,0 0 0,0 0 0,0 0 0,-2 5 0,-6 23 0,5-23 0,1-1 0,0 0 0,0 0 0,1 10 0,1-19 0,0 1 0,0-1 0,0 0 0,0 1 0,0-1 0,0 1 0,0-1 0,0 0 0,0 1 0,1-1 0,-1 0 0,0 1 0,0-1 0,0 0 0,1 1 0,-1-1 0,0 0 0,0 0 0,1 1 0,-1-1 0,0 0 0,0 0 0,1 1 0,-1-1 0,0 0 0,1 0 0,-1 0 0,0 0 0,1 1 0,-1-1 0,1 0 0,-1 0 0,0 0 0,1 0 0,-1 0 0,0 0 0,1 0 0,-1 0 0,1 0 0,-1 0 0,0 0 0,1 0 0,-1 0 0,0-1 0,1 1 0,-1 0 0,0 0 0,1 0 0,-1 0 0,0-1 0,1 1 0,-1 0 0,0 0 0,1-1 0,-1 1 0,0-1 0,25-15 0,-22 14 0,29-25 0,37-39 0,-4 3 0,-65 63 0,1-1 0,0 0 0,-1 1 0,1-1 0,0 0 0,-1 1 0,1-1 0,0 1 0,0-1 0,-1 1 0,1 0 0,0-1 0,0 1 0,0 0 0,0-1 0,0 1 0,-1 0 0,1 0 0,0 0 0,0 0 0,0 0 0,0 0 0,0 0 0,1 0 0,-1 1 0,-1 0 0,1-1 0,0 1 0,0 0 0,-1-1 0,1 1 0,-1 0 0,1 0 0,-1 0 0,1-1 0,-1 1 0,1 0 0,-1 0 0,0 0 0,1 0 0,-1 0 0,0 0 0,0 1 0,1 9 0,0 0 0,-1 0 0,-1 13 0,0-12 0,1 2 0,1 0 0,0 0 0,0 0 0,1 0 0,1 0 0,1 0 0,0-1 0,0 1 0,11 20 0,-14-32 0,0-1 0,0 1 0,1-1 0,-1 1 0,0-1 0,1 0 0,-1 1 0,1-1 0,-1 0 0,1 0 0,0 0 0,-1 0 0,1-1 0,0 1 0,0 0 0,-1-1 0,1 1 0,0-1 0,0 1 0,0-1 0,0 0 0,0 0 0,0 0 0,0 0 0,2-1 0,1 1 0,-1-1 0,1 0 0,-1 0 0,1 0 0,-1-1 0,0 0 0,0 0 0,0 0 0,6-4 0,-4 2 0,0 0 0,-1-1 0,0 0 0,0 0 0,0-1 0,-1 1 0,0-1 0,0 0 0,0 0 0,-1 0 0,3-7 0,-5 10 0,0 0 0,0 0 0,0 0 0,0 0 0,-1-1 0,1 1 0,-1 0 0,0 0 0,0 0 0,0 0 0,-1-1 0,1 1 0,-1 0 0,1 0 0,-1 0 0,0 0 0,0 0 0,-1 0 0,1 0 0,-1 0 0,1 1 0,-1-1 0,0 0 0,0 1 0,0-1 0,-4-3 0,-8-5-4019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46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14272,'0'0'6830,"10"-4"-6626,29-11-148,-30 10-2708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46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13264,'0'0'2720,"11"4"-1995,34 9 170,63 9 0,63 2 745,-135-19-1309,4 0 251,0-1 0,1-3 1,-1-1-1,1-2 0,65-12 0,-93 10-56,-13 5-595,1-1-1,-1 0 1,0 0 0,0 0 0,1-1-1,-1 1 1,0 0 0,0 0-1,1 0 1,-1 0 0,0 0 0,0 0-1,0 0 1,1 0 0,-1 0-1,0 0 1,0-1 0,0 1 0,1 0-1,-1 0 1,0 0 0,0 0-1,0-1 1,0 1 0,1 0 0,-1 0-1,0 0 1,0-1 0,0 1-1,0 0 1,0 0 0,0 0 0,0-1-1,0 1 1,0 0 0,0 0-1,0-1 1,0 1 0,0 0 0,0 0-1,0-1 1,0 1 0,0 0 0,0 0-1,0-1 1,0 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47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6 15376,'0'0'3903,"-60"6"-3263,50-6 0,8-2-136,-2-2 0,2 2-160,-2-2-8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50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 4816,'0'0'12895,"3"12"-12361,1 3-363,-1-1 44,0-1 0,-1 2 1,1 21-1,-2 1 547,1-1 1,1 0 0,2 0-1,12 43 1,-15-73-479,0 0-1,0 0 1,-1 1-1,0-1 1,0 8-1,5-4 1111,-5-21-1264,0 0 0,1 0 0,0 1 0,6-17 0,5-25 45,12-94 315,-20 128-429,0 0-1,1 1 1,0-1-1,2 1 1,18-30-1,-6 11 91,-15 26-47,1 1 0,12-18 0,-16 25-73,-1 1 1,0-1-1,0 1 1,1 0-1,-1 0 1,1-1-1,0 1 1,-1 0-1,1 0 1,0 0-1,-1 1 1,1-1-1,0 0 1,0 1-1,0-1 1,0 1-1,2-1 1,-1 1 13,0 0 0,0 0 0,0 1 1,0-1-1,0 1 0,0 0 0,0 0 0,0 0 0,0 0 1,4 3-1,5 2 10,0 0-1,-1 1 1,1 1 0,-1 0 0,-1 1 0,0 0-1,0 0 1,0 1 0,10 15 0,-16-16-29,0 0 1,0 0 0,-1 1-1,0-1 1,3 19-1,-4-14 3,2 10 32,-1 0 1,-2 0-1,0 0 1,-1 1 0,-8 45-1,5-47 20,-2 34 367,4-57-442,1 0 0,0 0 0,0 0 0,0 0 0,0 0 0,0 0 0,0 0 0,0 0-1,0 0 1,0 0 0,0 0 0,0 0 0,-1 0 0,1 0 0,0 0 0,0 0 0,0 0 0,0 0-1,0 0 1,0 0 0,0 0 0,0 0 0,0 0 0,0 0 0,0 0 0,0 0 0,-1 0 0,1 0-1,0 0 1,0 0 0,0 0 0,0 0 0,0 0 0,0 1 0,0-1 0,0 0 0,0 0 0,0 0-1,0 0 1,0 0 0,0 0 0,0 0 0,0 0 0,0 0 0,0 0 0,0 1 0,0-1 0,0 0-1,0 0 1,0 0 0,0 0 0,0 0 0,0 0 0,0 0 0,0 0 0,0 0 0,0 0 0,0 0-1,0 0 1,0 1 0,2-10-4512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52.1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0 6728,'0'0'15917,"-3"12"-15619,0-3-221,-23 71 674,23-72-579,1-1-1,0 0 0,0 1 0,1-1 1,0 1-1,0-1 0,1 1 0,1 14 1,-1-19-131,1-1-1,0 0 1,0 0 0,0 0 0,0 0 0,0-1 0,1 1 0,-1 0 0,0 0 0,1-1 0,0 1 0,-1-1 0,1 1 0,0-1 0,0 0 0,0 1 0,3 0 0,3 2 51,0-1 1,0-1 0,12 3 0,-1-1 100,-17-3-185,-1-1 0,1 0-1,-1-1 1,0 1 0,1 0 0,-1 0 0,1 0 0,-1-1 0,1 1-1,-1-1 1,0 1 0,1-1 0,-1 0 0,0 1 0,0-1 0,0 0-1,1 0 1,-1 0 0,0 0 0,2-2 0,18-23-2434,-19 23 828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52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14272,'0'0'3919,"67"6"-4135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04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0 6424,'0'0'10394,"-1"11"-10283,-17 276 517,11-136-372,1 148 739,6-279-788,0-20 65,1-19 258,1 1-398,2-1 0,0 1 0,9-22 0,-1 2 1,-2 9-34,1 1 0,2 1 0,0 0 0,34-47 0,-36 57-46,21-24 169,-30 39-201,0 0 0,0 0 0,0 0 0,0 0 0,1 0 0,-1 0 0,1 1 0,-1-1-1,1 1 1,0 0 0,0 0 0,0 0 0,-1 0 0,7-1 0,-8 2-15,0 0 1,1 1-1,-1-1 0,0 1 1,1-1-1,-1 1 0,0 0 0,0-1 1,0 1-1,0 0 0,0 0 1,0 0-1,0-1 0,0 1 1,0 0-1,0 0 0,0 1 0,0-1 1,-1 0-1,1 0 0,0 0 1,-1 0-1,1 1 0,-1-1 1,1 2-1,8 35 35,-8-9-15,-1 0 0,-1 0 0,-8 45 0,0-3 42,9-70-63,0 0 0,0 1-1,0-1 1,0 0 0,0 1-1,0-1 1,0 0-1,0 1 1,0-1 0,1 0-1,-1 1 1,0-1 0,1 0-1,-1 0 1,1 1 0,0-1-1,-1 0 1,1 0 0,0 0-1,0 0 1,0 0-1,-1 0 1,1 0 0,2 1-1,-1-1 4,0 0-1,0 0 1,0-1-1,0 1 1,0 0-1,0-1 0,0 0 1,1 1-1,-1-1 1,0 0-1,0 0 1,1 0-1,1-1 0,8-1 24,-1 0 0,1-2-1,-1 1 1,15-7 0,7-7 38,0-1 0,-1-1 0,-1-2 0,-1-1 1,-1-1-1,-1-1 0,-1-2 0,39-48 0,-50 56-40,31-40 118,-44 54-135,0-1-1,-1 1 0,1-1 0,-1 1 0,0-1 0,0 0 0,0 0 0,-1 0 0,0 0 0,0 0 1,1-6-1,-2 11-11,0 0 0,0 0 0,0 0 1,0 0-1,0 0 0,0 0 0,0-1 1,0 1-1,0 0 0,0 0 0,0 0 1,0 0-1,0 0 0,0 0 0,0 0 1,0-1-1,0 1 0,0 0 0,-1 0 0,1 0 1,0 0-1,0 0 0,0 0 0,0 0 1,0 0-1,0 0 0,0-1 0,0 1 1,0 0-1,0 0 0,-1 0 0,1 0 1,0 0-1,0 0 0,0 0 0,0 0 1,0 0-1,0 0 0,0 0 0,-1 0 1,1 0-1,0 0 0,0 0 0,0 0 1,0 0-1,0 0 0,0 0 0,0 0 0,-1 0 1,1 0-1,-8 5 12,-6 7 13,1 3-12,0 1-1,0 0 1,2 0-1,0 1 1,1 1-1,-11 24 1,4-4-1,11-28-8,1 0 0,1 0 0,-1 1 0,2-1 0,-1 1 0,2 0 0,-1 0 0,1 0 0,1 0 0,0 18 0,1-27-1,0-1-1,1 1 1,-1-1 0,1 1 0,-1-1-1,1 0 1,-1 1 0,1-1 0,0 0-1,0 1 1,0-1 0,0 0 0,0 0-1,0 0 1,0 1 0,0-1 0,0 0-1,0-1 1,1 1 0,-1 0 0,0 0-1,1 0 1,-1-1 0,0 1 0,3 0-1,-2-1 6,0 1 1,0 0-1,1-1 0,-1 1 0,0-1 1,1 0-1,-1 0 0,0 0 0,0 0 0,1 0 1,-1-1-1,0 1 0,1-1 0,-1 1 0,4-3 1,1-1 11,-1 0 0,1-1 0,-1 1 1,-1-1-1,1-1 0,-1 1 0,0-1 1,0 0-1,0 0 0,-1 0 0,6-12 1,2-7 61,17-51 1,-6 12 71,3-4 128,-25 84-265,0 1 0,0-1 0,2 1 0,0-1 0,1 0 0,1 0 0,0 0 0,12 25 0,-15-38-11,0 0 0,-1 0 1,1 0-1,0 0 0,1-1 1,-1 1-1,1 0 0,-1-1 0,1 0 1,0 1-1,-1-1 0,6 2 1,-6-3-3,0 0 0,0-1 1,0 1-1,0-1 1,0 0-1,0 0 1,0 1-1,1-1 1,-1-1-1,0 1 1,0 0-1,0 0 1,0-1-1,0 1 1,0-1-1,0 0 1,0 0-1,0 0 1,0 0-1,0 0 0,2-1 1,5-5 19,1 0 1,-1 0-1,0-1 1,-1 0-1,0 0 1,12-18-1,37-63 176,-43 65-132,31-48 241,-45 72-307,0 0 1,0 0-1,0 0 0,0 0 0,0 0 1,0 0-1,0 0 0,0 0 1,0 0-1,0 0 0,0 0 1,0 0-1,0 0 0,0 0 1,0 0-1,0 0 0,1 0 1,-1 0-1,0 0 0,0 0 0,0 0 1,0 0-1,0 0 0,0 0 1,0 0-1,0 0 0,0 0 1,0 0-1,0 0 0,0 0 1,0 0-1,0 0 0,0 0 1,0 0-1,0 0 0,0 0 1,1 0-1,-1 0 0,0 0 0,0 0 1,0 0-1,0 0 0,0 0 1,0 0-1,0 0 0,0 0 1,0 0-1,0 0 0,0 0 1,0 0-1,0 0 0,0 0 1,0 0-1,0 0 0,0 9 72,-4 19-9,3-22-48,1-5-15,-14 130 102,14-116-87,0 0 0,1 1 0,0-1 1,1 0-1,1 1 0,7 22 0,-10-37-13,1 0 0,-1 0 0,0 0 0,1-1-1,-1 1 1,0 0 0,1 0 0,-1 0 0,1-1 0,-1 1 0,1 0 0,-1-1-1,1 1 1,0 0 0,-1-1 0,1 1 0,0-1 0,0 1 0,-1-1-1,1 1 1,0-1 0,0 0 0,0 1 0,-1-1 0,1 0 0,0 0-1,0 1 1,0-1 0,0 0 0,0 0 0,0 0 0,-1 0 0,1 0-1,0 0 1,0 0 0,0-1 0,0 1 0,0 0 0,0 0 0,-1-1-1,1 1 1,0-1 0,0 1 0,-1 0 0,2-2 0,3-1 15,0-1 0,0 1 1,0-1-1,0-1 0,4-5 1,18-22 146,37-59 1,-11 14 60,-35 46-146,-16 25-60,0 1-1,1 0 0,0 0 1,0 0-1,0 1 0,0-1 1,1 1-1,0-1 0,0 1 1,7-5-1,-10 8-16,0 1 0,0 0 0,0 0 0,0-1 1,0 1-1,0 0 0,0 0 0,0 0 0,0 0 0,0 0 1,0 0-1,0 1 0,0-1 0,0 0 0,0 0 0,0 1 1,-1-1-1,1 1 0,0-1 0,0 1 0,0-1 0,0 1 0,-1-1 1,1 1-1,1 1 0,22 23 34,-10-10-24,-12-13-14,11 9-11,0 0-1,1-1 1,16 10-1,-25-17 9,1-1 0,-1 0-1,1 1 1,0-2 0,-1 1 0,1-1-1,0 0 1,0 0 0,0 0 0,0-1-1,0 0 1,11-1 0,-9 0 10,0 0 1,0-1 0,0 0-1,0-1 1,-1 1-1,1-1 1,13-8-1,-16 7-1,0 1-1,0-1 1,0 0-1,-1-1 1,0 1-1,0-1 1,0 0-1,0 0 1,-1 0-1,0 0 1,3-7-1,-5 10-1,19-49 102,-19 48-95,0 0 1,0 0-1,-1 0 1,0 0-1,1 0 1,-1 0-1,0-1 1,0 1-1,-1 0 0,1 0 1,-1 0-1,1 0 1,-1 0-1,-2-5 1,2 8-10,1-1 1,0 1 0,-1-1-1,1 1 1,-1 0-1,1-1 1,-1 1-1,1 0 1,-1 0-1,0-1 1,1 1 0,-1 0-1,1 0 1,-1 0-1,1 0 1,-1 0-1,0 0 1,1 0 0,-1 0-1,1 0 1,-1 0-1,1 0 1,-1 0-1,0 0 1,1 0 0,-1 0-1,1 1 1,-1-1-1,1 0 1,-1 0-1,1 1 1,-1-1 0,0 1-1,-17 10 11,9-1-16,1-1 0,-1 1 0,1 1 0,1 0-1,0 0 1,1 0 0,0 1 0,0 0 0,2 0 0,-1 1 0,1-1 0,1 1 0,1 0 0,-1 0 0,2 0 0,0 0 0,0 0 0,2 0-1,-1 0 1,2 0 0,0 0 0,3 14 0,-3-22 5,0 0 0,1 1-1,-1-1 1,1 0 0,0 0-1,1-1 1,-1 1 0,1-1-1,0 0 1,0 1 0,0-2 0,1 1-1,-1 0 1,1-1 0,0 0-1,0 0 1,0 0 0,0-1-1,0 0 1,1 0 0,-1 0 0,1-1-1,-1 1 1,1-1 0,0-1-1,10 1 1,-4 0 24,1-2 0,-1 1 1,1-1-1,-1-1 0,1-1 0,-1 1 0,0-2 0,0 0 1,0 0-1,-1-1 0,16-9 0,-2-7-2369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53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9648,'0'0'10421,"11"-1"-9881,221-15 2581,-213 15-2614,0 1 0,36 5-1,-45-4-290,-2-1-51,-7 0-142,0 0 0,0 0 0,0 0 0,0 0 0,0 0 0,0 1 1,0-1-1,0 0 0,0 0 0,0 1 0,0-1 0,0 0 0,0 1 1,0-1-1,-1 1 0,1-1 0,1 2 0,-1-2 219,-11 15-292,-8-2-303,4-2-3490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53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 11760,'0'0'4753,"10"1"-4117,17 1-240,28 2 1647,102-4 0,-113-3-1131,-35 3-796,0 0 0,-1 0 0,1-1 1,0 0-1,-1 0 0,1-1 1,-1-1-1,0 1 0,0-1 0,0 0 1,9-6-1,21-18-1420,-34 24-323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54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7528,'0'0'6938,"4"14"-6236,-1-1-521,2 0 18,-2 0 1,0 0-1,-1 0 0,0 1 1,0 18-1,-8 207 5874,6-239-6048,0 1-1,0-1 1,0 0-1,0 0 1,0 0-1,0 1 1,0-1 0,0 0-1,0 0 1,0 0-1,0 1 1,0-1 0,0 0-1,0 0 1,0 0-1,0 1 1,0-1 0,0 0-1,0 0 1,1 0-1,-1 0 1,0 1-1,0-1 1,0 0 0,0 0-1,0 0 1,1 0-1,-1 0 1,0 1 0,0-1-1,0 0 1,1 0-1,-1 0 1,0 0-1,0 0 1,0 0 0,1 0-1,-1 0 1,0 0-1,0 0 1,1 0 0,10-4 458,11-13-183,-21 16-253,7-7 33,0 0 0,0-1 1,-1 0-1,0 0 0,0-1 1,-1 0-1,-1 0 0,9-20 1,0-9 125,10-47-1,6-15 147,-27 92-298,0 1-1,0 0 1,1 0-1,0 0 0,0 1 1,1-1-1,0 1 1,0 0-1,1 1 1,-1-1-1,9-5 1,-14 11-46,1 1 1,0 0 0,0-1 0,0 1 0,0 0 0,0 0 0,-1 0 0,1 0 0,0 0 0,0 0 0,0 0 0,0 0 0,0 0 0,0 0 0,-1 0 0,1 0 0,0 1 0,0-1 0,0 0 0,0 1-1,-1-1 1,1 1 0,0-1 0,0 1 0,0 0 0,25 18 147,-17-11-82,-3-2-40,0 0 1,0 0-1,-1 0 0,0 0 1,0 1-1,-1 0 0,0 0 1,4 10-1,2 1 44,0 3 55,-1 1 0,-1 0-1,-1 0 1,-1 0 0,-1 1 0,-1 0 0,-1 0 0,0 25 0,3 43 1292,-7-93-1394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55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1 132 7736,'0'0'14607,"10"4"-14188,-7-3-384,4 2 106,1 0 1,-1-1-1,1 0 0,-1 0 1,1-1-1,0 0 0,0 0 0,0-1 1,-1 0-1,13-1 0,-15 0-25,6-1 217,-1-1 0,1 1 0,12-7 0,-19 7-242,0 0 1,0 0 0,0 0 0,-1-1 0,0 0 0,1 0 0,-1 0 0,0 0 0,0 0 0,-1 0 0,4-5 0,-4 3 10,1 1 1,-1 0-1,0-1 0,0 1 1,0-1-1,-1 0 0,0 0 1,0 1-1,1-7 0,-2 10-64,0-1 0,0 0 0,0 1 0,0-1 0,0 0 0,0 1 0,0-1 0,-1 1-1,1-1 1,-1 0 0,1 1 0,-1-1 0,1 1 0,-1-1 0,0 1 0,0-1 0,0 1-1,0 0 1,0-1 0,0 1 0,0 0 0,0 0 0,0 0 0,-1 0 0,1 0-1,0 0 1,-1 0 0,1 0 0,-1 0 0,1 1 0,-4-2 0,3 2-6,-1-1 0,1 1 0,-1 0 0,0 0-1,1 0 1,-1 0 0,0 0 0,1 1 0,-1-1 0,0 1 0,1 0 0,-1 0 0,-2 1 0,-35 19 209,23-11-132,10-6-62,-1 1 0,1 1 0,0-1 0,1 1 0,-1 0 0,1 1 0,0 0 0,0-1 0,1 2 0,0-1-1,1 1 1,-1 0 0,1 0 0,1 0 0,0 0 0,0 1 0,0-1 0,-2 16 0,5-21-25,0 0 1,0 0-1,0 0 1,0-1-1,0 1 0,1 0 1,-1 0-1,1-1 1,-1 1-1,1 0 1,0 0-1,0-1 0,1 1 1,-1-1-1,0 1 1,1-1-1,2 3 0,-1-2 11,0 1-1,1-1 1,0 0-1,0 0 1,0 0-1,0-1 1,0 1-1,0-1 1,7 2-1,1 0 50,0 0-1,0-1 1,1 0-1,-1-1 1,1-1-1,22 0 1,-13-3 2,1-1 0,-1-2 0,0 0 0,-1-1 0,1-1 0,27-13 0,-36 13-264,1 0-483,-3 5-4205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39:58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0 195 5720,'0'0'17911,"15"1"-17684,48 4-27,183 9 533,78 1-141,-138-3-302,-158-11-249,279 8 358,-90-6-96,-37 1-36,-48 0-56,-59-1 0,76-6-1,-110 0 26,0-2 0,63-16 0,-44 8 412,-58 13-628,1 0-1,-1 0 1,1 0 0,-1 0-1,0 0 1,1 0 0,-1 0-1,1 0 1,-1 0 0,1 0-1,-1 0 1,0-1 0,1 1-1,-1 0 1,1 0 0,-1-1 0,0 1-1,1 0 1,-1 0 0,0-1-1,0 1 1,1 0 0,-1-1-1,0 1 1,1 0 0,-1-1-1,0 1 1,0-1 0,0 1-1,0 0 1,1-1 0,-1 0-1,-11-10 370,-28-7-103,35 16-271,-31-12 105,-1 1 0,0 1 1,-44-7-1,-201-41 619,247 54-514,33 6-188,2-1-33,0 0 0,0 0-1,0 0 1,-1 1 0,1-1-1,0 0 1,0 1 0,0-1-1,1 1 1,-1-1 0,0 1-1,0-1 1,0 1 0,1-1-1,0 0 2,26-8-13,1 1-1,0 1 1,0 2-1,0 0 0,0 2 1,1 2-1,-1 0 1,37 5-1,-26-3-14,-11 0-12,33 5 1,-54-4 30,0-1 0,0 1 0,-1 0-1,1 1 1,-1 0 0,1 0 0,-1 1 0,13 8 0,-18-10 11,0 0-1,0 0 1,0 1 0,0-1 0,0 1 0,0 0 0,-1-1 0,1 1 0,-1 0 0,0 0-1,0 0 1,0 0 0,0 0 0,0 0 0,-1 0 0,1 0 0,-1 0 0,0 0-1,0 1 1,0-1 0,0 0 0,-1 0 0,1 0 0,-1 0 0,-1 5 0,-1 2 12,-1 1 1,1-1-1,-2 0 1,0 0-1,-11 18 1,-5 2 59,-1-1 1,-1-1 0,-2-1 0,-33 29-1,40-40-14,-22 20 88,37-33-120,-1-1 0,1 0 1,0 0-1,-1 0 0,0 0 0,1 0 0,-1-1 0,0 1 1,-6 1-1,9-3-30,0 0 1,1 0-1,-1 0 1,1 0-1,-1 0 0,1-1 1,-1 1-1,1 0 1,-1 0-1,0 0 1,1 0-1,-1-1 1,1 1-1,-1 0 1,1 0-1,-1-1 0,1 1 1,0 0-1,-1-1 1,1 1-1,-1-1 1,1 1-1,0 0 1,-1-1-1,1 1 1,0-1-1,-1 1 0,1-1 1,0 1-1,0-1 1,-1 0-1,-2-20 56,3 20-59,-1-43 0,2 1 0,1 0 0,3 0 0,1 0 0,3 0 0,17-51 0,-25 90 26,0 0-1,0 1 1,0-1-1,1 1 1,0 0-1,0-1 1,0 1 0,0 0-1,0 0 1,1 0-1,-1 0 1,1 1 0,0-1-1,0 1 1,5-4-1,-3 3-898,1 1 1,-1-1-1,1 1 0,0 0 0,7-1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0:00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0 232 5920,'0'0'18217,"8"-12"-17856,26-40-21,-30 48-253,-1 1 0,1-1 1,0 0-1,1 1 0,-1 0 0,0 0 1,1 1-1,0-1 0,-1 1 0,1 0 1,0 0-1,0 0 0,0 1 0,1-1 1,-1 2-1,0-1 0,0 0 0,1 1 1,-1 0-1,0 0 0,0 1 0,6 0 1,-9 0-61,-1-1 0,1 1 1,-1-1-1,1 1 0,-1 0 1,0 0-1,1 0 0,-1 0 1,0 0-1,1 0 1,-1 0-1,0 0 0,0 0 1,0 1-1,0-1 0,0 1 1,0-1-1,-1 0 0,1 1 1,0-1-1,-1 1 1,1-1-1,-1 1 0,0 0 1,1-1-1,-1 3 0,5 46 261,-5-47-263,-1 61 311,-3 1-1,-14 68 0,16-121-281,1 1 0,0 0 0,1 0 0,2 20 0,-2-28-34,1 0 0,0 0 0,1 0 0,-1 0-1,1 0 1,0 0 0,0-1 0,0 1 0,1-1 0,0 1 0,0-1 0,0 0 0,0 0 0,5 4 0,-5-5-5,1 0-1,-1 0 0,1 0 1,0-1-1,0 1 1,0-1-1,1 0 0,-1 0 1,0-1-1,1 1 1,7 1-1,-9-3-3,1 0 0,-1 0 0,1 0 0,-1 0 0,0 0-1,1-1 1,-1 1 0,0-1 0,0 0 0,1 0 0,-1 0 0,0-1 0,0 1 0,0-1 0,0 1 0,0-1 0,3-3-1,7-6 37,-1 0-1,-1-1 1,0 0-1,-1-1 1,0 0-1,15-27 1,-14 18 39,0-1 1,-2-1 0,13-44-1,-9 4 206,-3-1-1,3-98 1,-12 156-245,-1 1 1,1-1-1,1 1 1,-1-1-1,1 1 0,0 0 1,1-1-1,-1 1 1,8-11-1,-9 15-34,1 0 0,-1 0 0,1 0-1,-1 0 1,1 0 0,0 0 0,0 1 0,0-1 0,0 1 0,0-1-1,0 1 1,1 0 0,-1 0 0,0 0 0,1 0 0,-1 0-1,0 0 1,1 1 0,-1-1 0,1 1 0,-1 0 0,1 0 0,-1 0-1,1 0 1,-1 0 0,1 0 0,0 1 0,4 0 0,30 12 118,-1 1 0,0 1 1,56 34-1,-78-40-131,-12-7 0,0 0 0,0-1 0,1 1 0,-1-1 0,0 0 0,1 1 0,-1-1 0,6 1 0,-1 1 551,-1-2-623,-3-10-4883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0:01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31 9440,'0'0'6273,"10"-5"-5681,40-20 1325,-66 42 207,9-8-1751,-10 11 358,0 2-1,-20 34 0,31-46-482,0 1-1,1-1 0,0 2 0,1-1 0,0 0 1,1 1-1,0 0 0,-1 14 0,4-23-176,0 1 0,0-1 0,1 0 0,0 0 0,0 1-1,-1-1 1,2 0 0,-1 0 0,0 0 0,1 0 0,-1 0 0,1 0-1,0 0 1,0-1 0,0 1 0,0-1 0,1 1 0,-1-1 0,1 0 0,-1 0-1,1 0 1,0 0 0,0-1 0,0 1 0,0-1 0,0 1 0,0-1-1,0 0 1,0 0 0,1 0 0,-1-1 0,0 1 0,0-1 0,1 0 0,-1 0-1,0 0 1,1 0 0,-1-1 0,5 0 0,-1-1-49,0-1 0,0 0 0,0 0 0,0 0 1,0-1-1,-1 0 0,0 0 0,1-1 0,-2 1 0,1-1 1,9-10-1,-7 5-1116,-1 0 1,0 0-1,7-12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0:01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14368,'0'0'3223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0:02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10544,'0'0'6735,"1"12"-5999,15 242 4050,-9-176-2216,-7-78-2553,0 0 0,0 0-1,0-1 1,0 1 0,0 0-1,0 0 1,0 0-1,0 0 1,0 0 0,0 0-1,0 0 1,0-1 0,1 1-1,-1 0 1,0 0 0,0 0-1,0 0 1,0 0 0,0 0-1,0 0 1,0 0 0,0 0-1,1 0 1,-1 0 0,0 0-1,0 0 1,0 0 0,0 0-1,0 0 1,0 0 0,1 0-1,-1 0 1,0 0 0,0 0-1,0 0 1,0 0 0,0 0-1,0 0 1,1 0 0,-1 0-1,0 0 1,0 0 0,0 0-1,0 0 1,0 0-1,0 0 1,0 0 0,1 0-1,-1 0 1,0 1 0,0-1-1,0 0 1,0 0 0,0 0-1,0 0 1,0 0 0,0 0-1,0 0 1,0 0 0,0 1-1,0-1 1,0 0 0,0 0-1,0 0 1,0 0 0,0 1-1,8-11 138,7-25-204,-9 16-3096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0:03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 5624,'0'0'19751,"15"-5"-19379,-5 2-309,12-5 130,1 2 1,45-8-1,16 7 652,89 5 1,-101 3-48,-66-1-653,1 0 0,-1 0-1,1 1 1,-1 0 0,1 0 0,-1 0-1,0 1 1,8 3 0,-10-3-739,-12-1-4413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08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1 658 6128,'0'0'7457,"2"-10"-7121,0-2-223,1 0 1,0 0 0,1 0-1,1 0 1,6-12-1,1 1 80,43-81 955,81-116-1,-107 179-842,57-74 766,-84 113-997,1-1 0,-1 1 0,1 0 0,-1 0 0,1 0 0,0 0 0,0 1 0,0-1 0,0 1 0,0 0 0,0-1 0,0 1-1,0 1 1,4-2 0,-6 3-49,-1 0 0,1-1 0,0 1 0,-1 0-1,1-1 1,0 1 0,-1 0 0,1 0 0,-1 0 0,0 0-1,1-1 1,-1 1 0,1 0 0,-1 0 0,0 0-1,0 0 1,0 0 0,0 0 0,1 0 0,-1 0-1,0 0 1,-1 1 0,1 31 146,-2 1 0,-1-1 0,-10 44 0,5-32-46,-3-6-1,9-33-63,0 1-1,0-1 1,0 1-1,1-1 1,-1 9-1,2-14-57,0-1 1,0 0-1,0 0 1,0 0-1,0 0 0,0 0 1,0 0-1,0 0 0,0 0 1,0 0-1,0 0 1,0 0-1,1 1 0,-1-1 1,0 0-1,0 0 0,0 0 1,0 0-1,0 0 1,0 0-1,0 0 0,0 0 1,0 0-1,0 0 1,0 0-1,0 0 0,0 0 1,0 0-1,1 0 0,-1 0 1,0 0-1,0 0 1,0 1-1,0-1 0,0 0 1,0 0-1,0 0 0,0 0 1,0 0-1,0 0 1,1-1-1,-1 1 0,0 0 1,0 0-1,0 0 1,0 0-1,0 0 0,0 0 1,0 0-1,0 0 0,0 0 1,0 0-1,0 0 1,1 0-1,-1 0 0,0 0 1,0 0-1,0 0 0,0 0 1,8-7 84,10-11 6,-18 18-91,67-77 229,-34 36-73,2 3-1,61-54 1,-19 36 56,-68 50-166,1 1 0,0 0 0,0 0 0,0 1 0,0 0 1,18-3-1,-27 7-43,0-1 0,0 1 0,0 0 0,0 0 0,0 0 0,0 0-1,0 0 1,0 0 0,0 0 0,0 0 0,0 0 0,0 1 0,0-1 0,-1 0 0,1 1 0,0-1 0,0 0 0,0 1 0,0-1 0,0 1 0,-1-1 0,1 1 0,0 0 0,0-1 0,-1 1 0,1 0 0,0-1 0,-1 1 0,1 0 0,-1 0 0,1 0 0,-1 0 0,1-1 0,-1 1 0,0 0 0,1 0 0,-1 0 0,0 0 0,0 0 0,0 0 0,0 2 0,1 4 7,-1 1 0,-1-1 0,1 1 0,-3 11 0,1-9-1,-20 94 55,12-65-44,-5 47-1,15-84-22,-1 0 0,1-1 1,0 1-1,0 0 0,0 0 0,0-1 1,0 1-1,0 0 0,1 0 1,-1-1-1,0 1 0,1 0 0,0-1 1,-1 1-1,1-1 0,0 1 1,0-1-1,0 1 0,1 1 1,-1-2 0,0 0 0,0-1 0,1 1 1,-1 0-1,0-1 0,0 0 1,0 1-1,1-1 0,-1 1 0,0-1 1,1 0-1,-1 0 0,0 0 1,1 0-1,-1 0 0,0 0 0,1 0 1,-1 0-1,2-1 0,5-1 10,0-1-1,-1 0 1,1-1-1,0 1 1,-1-1-1,8-6 1,17-15 86,-2 0 0,0-2 0,-2-2 0,47-61 0,-73 87-82,13-14 102,-10 15-34,-5 11 8,-6 20-49,-27 171 36,33-196-78,-1 0 1,1-1-1,0 1 1,0 0-1,1-1 0,-1 1 1,1 0-1,0-1 1,0 1-1,0-1 1,0 1-1,1-1 1,-1 1-1,3 2 1,-3-5-1,0 1 0,0-1 0,1 0 0,-1 0 0,0 0 0,1 0 0,-1 0 0,0-1 0,1 1 0,-1 0 0,1-1 0,-1 1 0,1-1 0,0 1 0,-1-1 0,1 0 0,-1 0 0,1 1-1,0-1 1,-1 0 0,1 0 0,0-1 0,-1 1 0,1 0 0,-1-1 0,1 1 0,0-1 0,-1 1 0,1-1 0,-1 0 0,0 1 0,1-1 0,1-2 0,3 0 6,-1-1 0,0 1 0,0-2 0,-1 1 0,1 0 0,-1-1 1,0 0-1,0 0 0,0 0 0,-1 0 0,0-1 0,5-11 0,1-5 68,12-46 1,-20 63-65,1-3 11,0 0 0,-1 0 0,0 1 0,-1-1 0,0 0 1,0 0-1,0 0 0,-1 0 0,0 0 0,-1 0 0,0 1 1,0-1-1,-1 0 0,1 1 0,-8-13 0,7 18-10,1 0 0,-1 0-1,0 0 1,0 0 0,0 1 0,0-1-1,0 1 1,0 0 0,0 0-1,0 0 1,-1 0 0,1 0 0,0 1-1,-1 0 1,1-1 0,0 1 0,-1 0-1,1 1 1,0-1 0,-1 1-1,1-1 1,0 1 0,-5 2 0,3 1-39,0 1 1,0 0 0,1 0 0,-5 6 0,9-11 25,0 0 1,0 0 0,0 0 0,0 0 0,0 0 0,0 1 0,0-1 0,-1 0 0,1 0 0,0 0 0,0 0 0,0 0 0,0 0 0,0 0 0,0 1-1,0-1 1,0 0 0,0 0 0,0 0 0,0 0 0,0 0 0,0 0 0,0 1 0,0-1 0,0 0 0,0 0 0,0 0 0,0 0 0,0 0-1,0 0 1,0 1 0,0-1 0,0 0 0,1 0 0,-1 0 0,0 0 0,0 0 0,0 0 0,0 0 0,0 0 0,0 1 0,0-1 0,0 0-1,0 0 1,1 0 0,-1 0 0,0 0 0,9 0 7,9-3 16,167-32 24,-169 32-46,70-4 13,6-2 0,-56 1 85,0 0-256,-13 6-2808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0:04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80 9848,'0'0'4470,"-10"-2"-3964,0-1-327,5 1-47,1 1 1,-1 0-1,1 0 1,-1 0-1,1 1 1,-9-1-1,11 3 1257,-1 1-139,6-2-378,38 0 1162,45-2-1175,192-43 634,-171 24-903,-68 16-159,1 0 0,0 3 1,40 3-1,-66-1-140,-1-1 1,1 2-1,-1 0 1,22 6-1,-19-5-885,-10-2-2690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0:05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1 302 5920,'0'0'15083,"10"-6"-14613,18-12 161,2 2 0,-1 1 1,55-18-1,-81 32-560,-1 0 1,1 0-1,-1 1 0,1 0 1,0-1-1,-1 1 0,1 0 1,-1 0-1,1 0 0,4 2 1,-5-2-44,-1 1 1,1 0-1,-1 0 1,0 0 0,1 0-1,-1 0 1,0 0-1,0 0 1,0 0-1,0 1 1,0-1-1,0 0 1,0 1 0,0-1-1,0 1 1,-1-1-1,1 1 1,0-1-1,0 4 1,3 9 84,-1 0 0,0 1 1,0-1-1,-2 1 0,1 16 0,-8 74 368,3-79-310,1 0-1,1-1 1,1 1 0,8 50-1,-7-69-111,1 0 1,0 1-1,0-1 0,1 0 0,-1-1 1,2 1-1,-1 0 0,1-1 0,0 0 1,0 0-1,0 0 0,1 0 1,0-1-1,0 1 0,1-1 0,-1-1 1,10 7-1,-11-9-32,1-1 0,-1 0 0,1 0 0,-1 0 0,1 0 0,0 0 0,-1-1 0,1 0 0,0 0 0,-1 0 0,1-1 0,5-1 0,9-2 117,28-9-1,-34 8-81,0-1-1,-1-1 0,1 1 0,-1-2 1,-1 0-1,1 0 0,9-11 0,-1 0 96,0 0 0,26-37-1,-18 16 212,-2-1-1,37-78 0,-56 100-242,9-33 1,-2 5 25,-7 21-20,5-29 0,-10 37-69,2 1 0,0 0 0,1 0 0,0 0 0,2 0 0,8-16 0,-14 31-58,1-1-1,-1 1 0,1 0 1,0 0-1,-1-1 0,1 1 1,0 0-1,0 1 0,1-1 1,-1 0-1,0 1 1,1-1-1,-1 1 0,0-1 1,1 1-1,0 0 0,-1 0 1,1 1-1,4-2 0,-3 2 5,0 0-1,0 0 1,1 0-1,-1 1 0,0-1 1,0 1-1,0 0 1,0 1-1,0-1 1,0 1-1,6 3 0,4 3 22,0 2-1,0 0 0,-1 0 0,0 1 0,13 16 1,29 37 172,-49-54 286,1 1-810,-5-11-1343,-1-8-1651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0:10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77 247 5320,'0'0'15818,"13"-5"-15566,-11 4-232,19-7 164,-1 1-1,1 1 0,25-4 0,-33 8 55,0 0 0,22-7 0,-31 7-149,0 1-1,0-1 0,0 0 1,0 0-1,0 0 1,-1-1-1,1 1 0,-1-1 1,0 0-1,0 0 0,0 0 1,5-6-1,-7 7-39,-1 0 0,1 0-1,0 0 1,-1 0 0,1 0 0,-1 0 0,0 0-1,0 0 1,0 0 0,0 0 0,0 0-1,0 0 1,-1-3 0,-7-30 283,7 28-264,-1 3-38,0-1 1,-1 0-1,1 0 1,-1 1 0,0 0-1,0-1 1,0 1 0,-1 0-1,0 1 1,1-1 0,-1 1-1,0-1 1,-1 1-1,1 0 1,-1 1 0,1-1-1,-1 1 1,0 0 0,-9-3-1,6 2 4,0 1 0,0-1-1,0 2 1,-1-1-1,1 1 1,-1 1 0,1-1-1,-1 1 1,1 1-1,-1 0 1,-14 3 0,17-2-16,0 0 0,0 0 0,0 1 1,0 0-1,0 0 0,0 1 0,1 0 0,0 0 1,0 0-1,0 0 0,0 1 0,0 0 1,1 0-1,0 0 0,0 0 0,1 1 1,-1 0-1,1 0 0,0 0 0,1 0 1,-4 10-1,5-7 29,0 0 0,0 0-1,0 1 1,1-1 0,1 0 0,0 0 0,0 0-1,4 14 1,-4-18-12,2 1 0,-1-1 0,0 1 0,1-1 0,0 0 0,0 0 0,1 0 0,-1 0 0,1-1 0,0 0 0,1 1 0,-1-1 0,0-1 0,7 5 1,1 1 25,-1-2 0,1 1 0,0-2 0,1 1 0,0-2 0,0 0 1,24 7-1,-3-6 163,0-1-1,0-1 1,0-2 0,44-3-1,-21 1 268,-56 0-461,0 0 0,-1 0 0,1-1 0,0 1 0,0 0-1,-1 0 1,1 0 0,0-1 0,-1 1 0,1 0 0,0-1 0,-1 1 0,1-1 0,0 1 0,-1-1-1,1 0 1,8-3-4983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0:11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1 12056,'0'0'9267,"-10"13"-8591,-32 47-5,38-53-499,0 0 1,1 0-1,0 1 1,0-1-1,0 1 1,1 0-1,0-1 1,1 1-1,0 0 1,0 0-1,0 15 1,0 4 352,0-1 198,0 0 0,2 0 0,6 38 1,1-6 846,-4-41-463,-2-14-262,-1-11-403,11-201 195,-11 162-637,0 27 0,0 0 0,-5-36 0,2 47 837,-1-1-1636,3-1-3322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0:16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5224,'0'0'13905,"12"1"-13564,89 0 632,-52 2-322,0 2 0,76 19 0,-47-9 146,-58-10-370,0 1 0,32 13 1,-37-12-145,0-1 0,0-1 0,0-1 1,1 0-1,22 2 0,-3-2 195,-19-2-136,0-1 0,28-2 0,16-5 464,-15 6-7,-45 0-644,-4 0-87,-3 3-49,0 0 0,0 0 1,-1 0-1,2 1 0,-1 0 0,0 0 1,-7 8-1,-11 5 20,-241 129 156,149-86-30,101-51-133,13-9-18,4-1-6,26-19-75,30-23-321,-28 20-3432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31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122 987 7136,'0'0'11263,"13"7"-10812,43 23-20,-53-29-388,-1 0-1,1 0 1,0-1 0,-1 1 0,1-1 0,0 0 0,-1 0 0,1 0 0,0 0 0,0 0-1,-1-1 1,1 1 0,0-1 0,-1 1 0,1-1 0,-1 0 0,1 0 0,-1 0-1,1-1 1,-1 1 0,4-3 0,6-3 191,-9 5-179,1 0 0,-1 0 0,0 0 0,1 0 0,-1-1 1,0 0-1,0 0 0,-1 1 0,1-1 0,-1-1 0,1 1 0,-1 0 0,0-1 0,0 1 0,0-1 0,-1 0 1,1 1-1,-1-1 0,0 0 0,0 0 0,0 0 0,-1 0 0,1 0 0,-1 0 0,0 0 0,0 0 0,-1 0 1,1 0-1,-1 0 0,0 0 0,-1-4 0,1 3 7,-1 0 0,1 0 1,-1 0-1,-1 0 0,1 0 1,0 1-1,-1-1 0,0 1 0,0 0 1,-1 0-1,1 0 0,-1 0 1,0 1-1,0-1 0,0 1 0,0 0 1,0 0-1,-1 1 0,1-1 1,-1 1-1,0 0 0,0 0 0,0 0 1,-5 0-1,3 1 7,0 1 0,1 0-1,-1 0 1,0 1 0,1 0 0,-1 0 0,1 1-1,0-1 1,-1 1 0,1 1 0,0-1 0,0 1-1,0 0 1,0 1 0,1-1 0,0 1 0,-1 0-1,1 1 1,-6 5 0,0 2 36,1 0 0,0 0 0,0 1-1,1 0 1,1 0 0,0 1 0,-5 15 0,10-24-64,2 0 1,-1 0 0,0 1 0,1-1 0,0 0 0,0 1 0,1-1 0,0 1 0,0-1 0,0 1-1,0-1 1,1 1 0,0-1 0,0 0 0,0 1 0,1-1 0,0 0 0,0 0 0,0 0 0,1 0 0,-1 0-1,7 7 1,-4-6-11,0 0 0,0-1 0,1 1-1,0-1 1,0 0 0,0-1 0,0 0-1,1 0 1,0 0 0,0 0 0,0-1-1,0-1 1,1 1 0,-1-1 0,12 2-1,-5-3 8,0 0 0,0 0 0,0-2 0,0 0-1,27-5 1,67-23 141,-63 13-77,-2-2 0,1-2-1,69-43 1,-56 25 156,102-88-1,-124 86-88,-27 30-73,0 1 1,16-15-1,-22 22-59,-1-1 0,1 1 0,0-1 0,-1 0 1,1 1-1,-1-1 0,0 0 0,2-5 0,-3-7 154,0 15-184,0 0 0,-1-1 1,1 1-1,0 0 0,-1-1 0,1 1 1,0 0-1,0-1 0,-1 1 1,1 0-1,0 0 0,-1 0 0,1-1 1,-1 1-1,1 0 0,0 0 1,-1 0-1,1 0 0,-1 0 0,1 0 1,0 0-1,-1 0 0,1 0 1,-1 0-1,1 0 0,0 0 0,-1 0 1,1 0-1,-1 0 0,1 0 1,0 0-1,-1 1 0,-9 2 34,1 0 0,0 1-1,0 1 1,1-1 0,-1 1 0,1 1 0,0 0-1,-11 10 1,-2 4 43,-31 37 0,-97 144 288,147-198-364,-1 1 0,1 0-1,0-1 1,0 1 0,0 0 0,0 0 0,0 0 0,1 0 0,0 0 0,0 0 0,0 0-1,1 1 1,-1-1 0,1 0 0,0 1 0,0-1 0,0 0 0,1 0 0,-1 1 0,1-1 0,0 0-1,1 0 1,-1 0 0,1 0 0,2 4 0,-3-6-9,0 0 1,0 0-1,1-1 0,-1 1 1,1-1-1,-1 1 0,1-1 1,0 0-1,-1 1 0,1-1 1,0 0-1,0 0 0,0 0 1,0 0-1,0-1 0,0 1 1,0 0-1,0-1 0,0 0 1,1 1-1,3-1 0,5 1-7,0-1-1,22-3 0,-25 2 15,0-1 0,1 0-1,-1-1 1,0 0 0,-1-1 0,1 1 0,0-1 0,-1-1 0,0 1 0,0-1 0,0-1 0,-1 1 0,0-1 0,0 0-1,10-13 1,0-4 55,0 1 0,-2-2-1,19-42 1,-25 47 58,-1 0 1,-1 0-1,6-26 0,-13 43 229,-4 8-248,-5 12-62,-136 306 94,82-188-289,-84 133-1,114-211 118,26-44 29,-3 6-15,0-1 0,-1 0 1,-1-1-1,-17 17 0,24-27 28,8-7 2,16-12 5,6-9 0,-2-1-1,0-2 1,29-39 0,-8 9 16,268-299 227,-82 110-50,-177 192-90,84-108-1,-127 141-111,3-2 0,-12 19 0,0 0 0,0 0 0,0 0 0,0 0 0,0 1 0,0-1 0,0 0 0,0 0 0,0 0 0,0 0 0,0 0 0,0 0 0,0 0 0,0 0 0,0 0 0,0 0 0,0 0 0,0 0 0,0 0 0,0 0 0,0 0 0,0 0 0,0 0 0,0 1 0,0-1 0,0 0 0,0 0 0,0 0 0,0 0 0,0 0 0,0 0 0,0 0 0,0 0 0,1 0 0,-1 0 0,0 0 0,0 0 0,0 0 0,0 0 0,0 0 0,0 0 0,0 0 0,0 0 0,0 0 0,0 0 0,0 0 0,0 0 0,0 0 0,0 0 0,0 0 0,0 0 0,0 0 0,1 0 0,-1 0 0,0 0 0,0 0 0,0 0 0,0 0 0,0 0 0,0 0 0,-3 15 0,-53 180 0,30-119 0,18-55 0,0 0 0,-8 42 0,16-61 0,-1 0 0,1 0 0,0 0 0,0 0 0,0 0 0,0 0 0,0-1 0,1 1 0,-1 0 0,0 0 0,2 2 0,-2-3 0,0-1 0,0 0 0,1 1 0,-1-1 0,0 1 0,0-1 0,1 0 0,-1 1 0,0-1 0,1 0 0,-1 0 0,1 1 0,-1-1 0,0 0 0,1 0 0,-1 0 0,1 1 0,-1-1 0,1 0 0,-1 0 0,0 0 0,1 0 0,-1 0 0,1 0 0,-1 0 0,1 0 0,-1 0 0,2 0 0,1-1 0,0 0 0,1-1 0,-1 0 0,0 1 0,0-1 0,0 0 0,0 0 0,0 0 0,-1-1 0,4-3 0,40-41 0,-2-2 0,-2-3 0,-2-1 0,33-60 0,-48 74 0,-15 26 0,-1-1 0,-1 0 0,13-29 0,-24 54 0,0 0 0,2 0 0,-1 0 0,1 0 0,1 17 0,7 57 0,-6-75 0,1-1 0,0 0 0,1 0 0,0 0 0,0 0 0,1 0 0,0-1 0,8 13 0,-11-18 0,1 0 0,0 0 0,0-1 0,0 1 0,0-1 0,0 1 0,1-1 0,-1 0 0,1 0 0,0 0 0,-1-1 0,1 1 0,0 0 0,0-1 0,0 0 0,0 0 0,0 0 0,0 0 0,0 0 0,1-1 0,-1 1 0,0-1 0,0 0 0,1 0 0,-1 0 0,0 0 0,5-1 0,0-2 0,0 0 0,0 0 0,0 0 0,-1-1 0,1 0 0,-1-1 0,0 1 0,0-2 0,-1 1 0,12-13 0,2-4 0,31-47 0,-35 44 0,29-31 0,-42 52 0,1 0 0,0 0 0,0 0 0,1 0 0,-1 1 0,1 0 0,7-4 0,-10 6 0,0 0 0,0 1 0,1-1 0,-1 1 0,0 0 0,0 0 0,1 0 0,-1 0 0,0 0 0,1 0 0,-1 1 0,0-1 0,0 1 0,0-1 0,1 1 0,-1 0 0,0 0 0,0 0 0,0 0 0,0 0 0,3 3 0,8 6 0,0 0 0,21 22 0,-33-35 0,-5-6 0,-1 5 0,1-1 0,-1 1 0,0 0 0,0 1 0,0-1 0,-1 1 0,1 0 0,-1 0 0,0 0 0,0 1 0,0 0 0,0 0 0,0 1 0,0-1 0,-8 0 0,8 3 0,-1-1 0,1 1 0,-1-1 0,1 2 0,-1-1 0,1 1 0,0 0 0,0 0 0,0 1 0,0 0 0,0 0 0,0 0 0,1 1 0,-10 7 0,5-1 0,1 0 0,-1 0 0,2 0 0,0 1 0,0 1 0,1-1 0,0 1 0,1 1 0,0-1 0,1 1 0,0 0 0,-3 19 0,7-29 0,0 1 0,1-1 0,0 0 0,-1 0 0,1 0 0,1 0 0,-1 1 0,0-1 0,1 0 0,-1 0 0,1 0 0,0 0 0,0 0 0,0 0 0,3 4 0,-1-2 0,1 0 0,0 1 0,0-2 0,0 1 0,1 0 0,5 4 0,-8-8 0,-1 0 0,1-1 0,-1 1 0,1-1 0,-1 1 0,1-1 0,-1 1 0,1-1 0,0 0 0,-1 0 0,1 1 0,-1-1 0,1-1 0,0 1 0,-1 0 0,1 0 0,-1 0 0,1-1 0,2 0 0,30-14 0,-24 10 0,-1-2 0,0 1 0,0-1 0,0 0 0,-1-1 0,0 0 0,8-11 0,43-69 0,-17 24 0,-38 59 0,-3 3 0,1-1 0,0 1 0,0 0 0,-1-1 0,0 1 0,1-1 0,-1 1 0,0-1 0,1-4 0,-2 31 0,-1 6 0,2 0 0,6 40 0,-5-62 0,-1 1 0,1-1 0,1 0 0,0 1 0,0-1 0,0 0 0,1-1 0,0 1 0,1-1 0,0 0 0,0 0 0,0 0 0,8 6 0,-12-11 0,1-1 0,0 1 0,0-1 0,0 0 0,0 0 0,0 0 0,1 0 0,-1 0 0,0 0 0,0 0 0,1-1 0,-1 1 0,0-1 0,1 0 0,-1 0 0,0 0 0,3 0 0,1-1 0,-1 1 0,0-1 0,0-1 0,0 1 0,0-1 0,0 0 0,7-4 0,0-1 0,0-1 0,0 0 0,0-1 0,18-19 0,-9 4 0,-1 0 0,-2-1 0,0-1 0,-2-1 0,25-53 0,-15 15 0,29-104 0,-27 56 0,16-139 0,-41 234 0,-2 1 0,0 0 0,0 0 0,-2-1 0,0 1 0,-1 0 0,-1 0 0,-1 0 0,0 0 0,-9-22 0,11 34 0,0 0 0,-5 13 0,-4 12 0,1 2 0,0-1 0,1 2 0,2-1 0,-7 31 0,7-26 0,-15 56 0,5 1 0,-8 91 0,20-115 0,3 1 0,3 0 0,14 101 0,-13-148 0,1 1 0,6 18 0,-7-28 0,0 0 0,0 0 0,1-1 0,-1 1 0,1-1 0,0 1 0,0-1 0,1 0 0,6 6 0,-9-9 0,0 0 0,0-1 0,0 1 0,0-1 0,0 0 0,0 1 0,0-1 0,0 0 0,0 1 0,0-1 0,1 0 0,-1 0 0,0 0 0,0 0 0,0 0 0,0 0 0,0 0 0,0-1 0,1 1 0,-1 0 0,2-1 0,22-12 0,-22 12 0,14-11 0,-1-1 0,-1 0 0,0 0 0,-1-2 0,0 0 0,-1-1 0,-1 0 0,16-27 0,-17 24 0,-1-1 0,15-41 0,-27 72 0,1 1 0,0 0 0,0 15 0,0 3 0,1-20 0,-3 26 0,2-1 0,6 64 0,-5-95 0,1-1 0,0 0 0,0 0 0,0 0 0,0 0 0,0 0 0,1 0 0,-1-1 0,1 1 0,0 0 0,0-1 0,0 1 0,0-1 0,0 0 0,0 0 0,1 1 0,-1-1 0,1-1 0,0 1 0,-1 0 0,1-1 0,0 1 0,0-1 0,0 0 0,0 0 0,0 0 0,0 0 0,0-1 0,0 1 0,1-1 0,3 0 0,2 0 0,-1 0 0,1 0 0,0-1 0,0 0 0,-1-1 0,1 1 0,-1-2 0,1 1 0,-1-1 0,11-6 0,-1-2 0,0-1 0,-1 0 0,29-28 0,44-54 0,-56 56 0,-25 30 0,29-36 0,-35 40 0,0 0 0,0 0 0,-1 0 0,0-1 0,1 1 0,-1 0 0,-1-1 0,1 0 0,0-4 0,-23 45 0,3 2 0,1 0 0,2 1 0,-12 50 0,25-80 0,1 0 0,0 1 0,0-1 0,1 0 0,0 0 0,1 1 0,0-1 0,0 0 0,1 0 0,0 0 0,1 0 0,5 11 0,-8-19 0,0 0 0,1 0 0,-1 0 0,1 0 0,0-1 0,-1 1 0,1 0 0,0 0 0,-1-1 0,1 1 0,0 0 0,0-1 0,0 1 0,-1-1 0,1 1 0,0-1 0,0 1 0,0-1 0,0 1 0,0-1 0,0 0 0,0 0 0,0 0 0,0 1 0,0-1 0,0 0 0,0 0 0,0 0 0,0-1 0,0 1 0,0 0 0,0 0 0,0 0 0,0-1 0,0 1 0,0 0 0,0-1 0,0 1 0,0-1 0,-1 0 0,1 1 0,0-1 0,0 1 0,1-2 0,5-4 0,-1 0 0,1 0 0,10-13 0,-14 15 0,5-5 0,-2-1 0,1 0 0,-1 0 0,-1-1 0,0 1 0,0-1 0,-1 0 0,0-1 0,-1 1 0,0-1 0,1-16 0,-4 23 0,0-1 0,0 1 0,-1 0 0,0 0 0,0-1 0,0 1 0,0 0 0,-1 0 0,0 0 0,0 0 0,0 1 0,-1-1 0,0 0 0,0 1 0,0 0 0,0 0 0,-1 0 0,1 0 0,-6-4 0,-11-1 0,17 8 0,0 0 0,1 1 0,-1-1 0,1-1 0,-1 1 0,1 0 0,0-1 0,-1 1 0,1-1 0,0 0 0,-2-1 0,4 1 0,0 0 0,0 1 0,0-1 0,0 1 0,0-1 0,0 1 0,0-1 0,1 1 0,-1-1 0,1 1 0,-1-1 0,1 1 0,-1 0 0,1-1 0,0 1 0,0 0 0,0-1 0,0 1 0,1-1 0,0-2 0,3-3 0,0 0 0,0 0 0,0 0 0,1 0 0,0 1 0,0 0 0,1 0 0,0 1 0,14-9 0,-18 12 0,0 1 0,1-1 0,-1 1 0,0 0 0,1 0 0,-1 0 0,0 1 0,1-1 0,-1 1 0,1 0 0,0 0 0,-1 0 0,1 0 0,-1 1 0,1-1 0,-1 1 0,0 0 0,1 0 0,-1 0 0,0 0 0,1 1 0,-1 0 0,0-1 0,0 1 0,0 0 0,-1 0 0,4 3 0,-1 0 0,0 0 0,-1 0 0,0 0 0,0 0 0,0 1 0,0-1 0,-1 1 0,0 0 0,0 0 0,0 1 0,-1-1 0,0 0 0,-1 1 0,2 8 0,-1-3 0,-1 0 0,-1 1 0,0-1 0,0 1 0,-2-1 0,-4 23 0,3-14 0,7-16 0,5-10 0,4-8 0,0 0 0,-1-1 0,14-23 0,7-7 0,-17 26 0,-8 7 0,0 0 0,2 1 0,-1 1 0,18-15 0,-26 24 0,0-1 0,0 0 0,0 1 0,0-1 0,1 0 0,-1 1 0,0 0 0,0-1 0,0 1 0,1 0 0,-1-1 0,0 1 0,0 0 0,1 0 0,-1 0 0,0 0 0,0 0 0,1 0 0,-1 1 0,0-1 0,0 0 0,1 1 0,-1-1 0,0 1 0,0-1 0,0 1 0,0-1 0,0 1 0,0 0 0,2 1 0,1 2 0,0 0 0,0 0 0,0 1 0,-1 0 0,4 6 0,4 6 0,53 74 0,-56-78 0,-6-11 0,-1 0 0,1-1 0,-1 1 0,1-1 0,0 0 0,-1 1 0,1-1 0,0 0 0,0 0 0,0 0 0,0 0 0,0 0 0,0-1 0,0 1 0,0-1 0,0 1 0,1-1 0,-1 0 0,0 0 0,0 0 0,0 0 0,0 0 0,1 0 0,-1 0 0,0-1 0,0 1 0,0-1 0,4-1 0,3-1 0,1-1 0,-1 0 0,0-1 0,17-10 0,-7 0 0,-1-1 0,0-1 0,-1 0 0,-1-1 0,-1-1 0,0-1 0,11-21 0,-20 30 0,1 2 0,-7 10 0,1-1 0,-1 1 0,1-1 0,-1 1 0,1-1 0,-1 1 0,0-1 0,1 1 0,-1-1 0,0 1 0,0 0 0,1-1 0,-1 1 0,0-1 0,0 1 0,0 0 0,0-1 0,0 1 0,0 0 0,0 0 0,3 21 0,-2 0 0,-1-1 0,-1 1 0,0-1 0,-9 41 0,7-41 0,0-8 0,0-1 0,-1 1 0,-1-1 0,-6 14 0,0 0 0,10-24 0,1-1 0,-1 1 0,0 0 0,-1 0 0,1-1 0,0 1 0,0-1 0,-1 1 0,1-1 0,-1 0 0,1 1 0,-1-1 0,0 0 0,0 0 0,1 0 0,-1 0 0,-2 0 0,3 0 0,0-1 0,0 1 0,0-1 0,-1 0 0,1 0 0,0 0 0,0 0 0,0 0 0,0 0 0,-1 0 0,1 0 0,0 0 0,0 0 0,0 0 0,0-1 0,0 1 0,0-1 0,0 1 0,0-1 0,0 1 0,0-1 0,0 1 0,0-1 0,0 0 0,0 0 0,0 1 0,0-1 0,1 0 0,-2-2 0,1 3 0,1-1 0,0 1 0,0 0 0,0-1 0,0 1 0,0 0 0,0-1 0,0 1 0,0 0 0,0-1 0,0 1 0,0 0 0,0-1 0,1 1 0,-1 0 0,0-1 0,0 1 0,0 0 0,0 0 0,0-1 0,1 1 0,-1 0 0,0-1 0,0 1 0,1 0 0,-1 0 0,0 0 0,0-1 0,1 1 0,-1 0 0,0 0 0,0 0 0,1 0 0,-1-1 0,1 1 0,15-8 0,-9 5 0,7-5 0,1 1 0,0 1 0,0 1 0,28-7 0,65-6 0,-70 13 0,62-16 0,-99 21 0,25-12 0,-26 12 0,1 0 0,-1-1 0,1 1 0,-1-1 0,1 1 0,-1-1 0,0 1 0,1-1 0,-1 1 0,0-1 0,1 0 0,-1 1 0,0-1 0,0 1 0,1-1 0,-1 0 0,0 1 0,0-1 0,0 0 0,0 1 0,0-1 0,0 0 0,0 1 0,0-1 0,0 0 0,0 1 0,-1-1 0,1 1 0,0-1 0,0 0 0,0 1 0,-1-1 0,1 1 0,0-1 0,-1 0 0,1 1 0,-1-1 0,1 1 0,0-1 0,-1 1 0,1 0 0,-1-1 0,0 1 0,0-1 0,-19-16-3935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31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25623,'0'0'7136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3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0 166 21407,'0'0'3888,"105"-24"-3160,-8 12 8,32-7-408,16 1 8,-4 0-192,4 0 8,2 2-80,-2 0 0,0 8-120,-16-8 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15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68 3912,'0'0'9280,"3"-10"-8838,11-28 14,-14 37-292,1 1 0,-1-1 0,0 0 0,1 0 1,-1 0-1,0 1 0,0-1 0,0 0 0,0 0 0,0 0 0,0 0 0,0 0 0,0 1 0,0-1 0,0 0 0,0 0 0,0 0 0,-1 0 0,1 1 0,-1-3 1,1 3-114,0 0 0,-1 0 0,1 0 0,0 0 0,0 0 0,-1 0 0,1 0 0,0 0 0,0 0 0,-1 0 0,1 0 0,0 0 0,-1 0 0,1 0 0,0 0 0,0 0 0,-1 0 0,1 0 0,0 0 0,0 0 0,-1 0 0,1 0 0,0 0 0,0 1 0,-1-1 0,1 0 0,0 0 0,0 0 0,-1 0 0,1 1 0,0-1 1,0 0-1,0 0 0,0 1 0,-1-1 0,1 0 0,0 0 0,0 1 0,0-1 0,-6 12 167,0-1 1,1 1 0,-4 14 0,-4 11 34,-32 90 367,25-68-202,-27 57 0,39-97-190,0-1 0,2 1 0,0 0 0,1 0 1,1 1-1,-4 38 0,1-32 273,1 0 159,10-28-261,6-14-424,13-23-344,-21 37 364,17-32-3337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16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1 169 10848,'0'0'4916,"20"-3"-4472,292-66 1666,-306 67-2054,267-48 2311,-248 46-1871,31-9 1,-36 8-121,-5 3-135,-13 2-187,-1 0 0,0 0 0,1 0 0,-1 0 0,1 0 0,-1 0 0,1 0 0,-1-1 0,0 1 0,1-1 0,-1 1 0,0-1 0,1 1 0,-1-1 0,0 0 0,0 0 0,0 0 0,1 0 0,-1 1 0,1-3 0,13-6 125,-9 8-3306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12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1 759 8744,'0'0'6384,"3"-11"-6102,0 0-238,5-21 393,2 0-1,18-41 0,-8 33-16,-8 16-163,0 1-1,19-26 1,19-31 284,-35 54-181,35-47-1,-29 49-9,39-33 0,-1 2 106,-49 47-334,-1-1 0,2 1 0,-1 1 0,1 0 0,0 1 0,0 0 0,0 0 0,1 1 0,13-4 0,-23 9-110,-1 0 0,0 0-1,0 0 1,0 0 0,1 0 0,-1 0 0,0 0 0,0 0 0,1 0 0,-1 0 0,0 1 0,0-1 0,0 1 0,0-1 0,1 0 0,-1 1 0,0 0-1,0-1 1,0 1 0,0 0 0,0 0 0,0-1 0,0 1 0,-1 0 0,1 0 0,0 0 0,0 0 0,-1 0 0,1 0 0,0 0 0,-1 0 0,1 1-1,-1-1 1,0 0 0,1 0 0,-1 0 0,0 2 0,2 3 15,0 0 1,-1 1-1,0-1 0,0 0 0,-1 0 0,0 8 1,-2 21 43,-2 1 1,-1-1 0,-2 0 0,-14 43-1,22-77 42,2-3-37,10-11-1,18-20-8,17-22 88,101-84-1,-149 138-151,41-28 111,-39 28-100,1-1 0,-1 1 0,1 0 0,-1 0 0,1 0 0,0 0-1,-1 0 1,1 1 0,0-1 0,0 1 0,-1 0 0,1 0-1,0 0 1,0 0 0,3 1 0,-6-1-11,1 0 0,-1 1-1,1-1 1,-1 1 0,1-1 0,-1 1 0,1 0 0,-1-1-1,0 1 1,1 0 0,-1-1 0,0 1 0,1 0-1,-1-1 1,0 1 0,0 0 0,1-1 0,-1 1 0,0 0-1,0-1 1,0 1 0,0 0 0,0 0 0,0 0-1,-1 20 19,1-20-19,-18 90 30,22-92-25,-1 0 0,0 0 0,0 0 0,0-1 0,0 1 0,0-1 0,3-2 0,35-30 55,-19 14-2,33-22 1,37-22 124,-91 63-178,0 0 1,0 0-1,0 0 0,1 0 0,-1 0 0,1 1 1,-1-1-1,0 0 0,1 1 0,-1-1 0,1 1 1,-1 0-1,1-1 0,-1 1 0,1 0 0,0 0 0,-1 0 1,1 0-1,-1 0 0,1 0 0,-1 1 0,1-1 1,-1 0-1,1 1 0,-1-1 0,1 1 0,-1 0 1,1-1-1,-1 1 0,0 0 0,1 0 0,-1 0 1,0 0-1,0 0 0,0 0 0,0 0 0,0 0 0,0 1 1,0-1-1,0 0 0,0 1 0,0-1 0,-1 0 1,2 3-1,2 7 10,0 0 0,0 0 0,-1 0 0,3 19 0,-6-27-18,2 8-1,1 0 1,-1 1-1,2-1 0,0 0 0,0-1 1,1 1-1,0-1 0,1 0 0,12 17 0,-14-22 0,0-1-1,1 1 1,-1-1-1,1 0 1,0-1-1,0 1 1,0-1-1,0 0 1,1-1-1,-1 1 1,1-1-1,-1 0 1,1 0-1,0-1 1,0 1-1,0-1 1,0-1-1,0 1 1,0-1-1,9-1 1,-3 0 11,1-1 1,-1 0-1,1-2 1,-1 1 0,0-1-1,0-1 1,0 0-1,12-8 1,-5 2 32,0-2-1,0-1 1,27-26 0,-37 31-17,-1 0-1,0-1 1,0 0 0,8-15 0,-13 21-6,-1-1 0,1 0 0,-1 1 0,0-1 0,0 0 0,-1 0 0,1-1 0,-1 1 0,0 0 0,-1 0 0,1-1 0,-1-9 0,0 15-16,0-1-1,0 1 1,0 0 0,0-1 0,-1 1 0,1 0 0,0-1 0,0 1 0,0 0 0,0-1 0,0 1 0,-1 0 0,1-1 0,0 1 0,0 0 0,0-1-1,-1 1 1,1 0 0,0 0 0,-1-1 0,1 1 0,0 0 0,0 0 0,-1 0 0,1 0 0,0-1 0,-1 1 0,1 0 0,0 0 0,-1 0 0,1 0 0,0 0-1,-1 0 1,1 0 0,-1 0 0,1 0 0,0 0 0,-1 0 0,-18 9 57,-14 19-4,22-17-46,1 0 0,1 1 0,0 0 0,1 0 0,0 1 0,-10 25 0,16-33-13,0 0 0,0 0 0,1 0 0,-1 0 0,1 1 0,1-1 0,-1 0 0,1 1 0,0-1 0,0 1 0,1-1 0,-1 0 0,1 1 0,0-1 0,1 0 0,-1 0 0,1 0 0,0 0 0,0 0 0,1 0 1,0 0-1,3 4 0,-3-5 4,1-1 0,0 0 0,-1 1 1,1-2-1,0 1 0,0 0 0,0-1 1,1 0-1,-1 0 0,1 0 0,-1 0 1,1-1-1,0 0 0,-1 0 0,10 1 1,2-1 6,0 0 0,-1-1 1,28-3-1,-5-3 9,1-2-1,-1-2 1,38-15 0,108-51 99,-148 61-86,103-55 82,-122 62-54,-17 9-57,0-1 0,0 0 0,0 0 0,0 0 0,0 0 0,0 0-1,0 0 1,0 0 0,0 0 0,0 0 0,0 0 0,0 0 0,0 0 0,0 0-1,0 0 1,0 0 0,0 1 0,0-1 0,0 0 0,0 0 0,0 0 0,0 0 0,0 0-1,0 0 1,0 0 0,0 0 0,0 0 0,0 0 0,0 0 0,0 0 0,0 0-1,0 0 1,0 0 0,0 0 0,0 0 0,0 1 0,0-1 0,0 0 0,1 0-1,-1 0 1,0 0 0,0 0 0,0 0 0,0 0 0,0 0 0,0 0 0,0 0 0,0 0-1,0 0 1,0 0 0,0 0 0,-25 21 27,4-4-22,-103 84 5,100-78 1,1 0 1,-39 50 0,58-67-6,1 0 1,-1 0 0,1 0-1,0 1 1,0-1-1,-2 11 1,5-16-6,-1 0 0,1 1 0,0-1 0,0 0 0,0 0 1,0 0-1,0 0 0,0 0 0,0 1 0,0-1 0,0 0 0,1 0 0,-1 0 0,0 0 0,1 0 0,-1 0 0,1 0 0,-1 0 1,2 2-1,-1-3 1,0 1-1,0 0 1,0-1 0,0 1 0,1 0 0,-1-1 0,0 0 0,0 1 0,1-1 0,-1 0 0,0 1 0,1-1-1,-1 0 1,0 0 0,1 0 0,-1 0 0,1 0 0,-1-1 0,0 1 0,0 0 0,2-1 0,6-2 21,0 1 1,-1-1 0,1-1-1,-1 0 1,0 0 0,0-1 0,0 1-1,14-13 1,3-6 59,24-26 0,-32 31-33,110-120 484,-126 137-531,-1 1 1,1-1 0,-1 1 0,1-1-1,-1 1 1,1-1 0,-1 1 0,1 0 0,0-1-1,-1 1 1,1 0 0,-1-1 0,1 1 0,0 0-1,-1 0 1,1-1 0,0 1 0,-1 0 0,2 0-1,-2 0-1,1 0 0,-1 1 0,1-1 0,-1 0-1,0 0 1,1 1 0,-1-1 0,0 0 0,1 0-1,-1 1 1,0-1 0,1 0 0,-1 1-1,0-1 1,1 1 0,-1-1 0,0 0 0,0 1-1,0-1 1,1 1 0,-1 0 0,4 31 50,-3-21-45,2 13-1,-3-15-13,0 0 1,1 0-1,1 0 0,0 0 0,0 0 0,1-1 0,0 1 0,0 0 0,1-1 0,0 0 0,5 8 0,-8-15 7,1 1-1,-1-1 1,0 0-1,1 0 0,-1 0 1,1 0-1,-1 0 1,1-1-1,0 1 1,-1 0-1,1-1 1,0 1-1,-1-1 0,1 0 1,0 1-1,0-1 1,-1 0-1,1 0 1,0 0-1,0 0 1,-1 0-1,1-1 0,0 1 1,0 0-1,-1-1 1,1 0-1,1 0 1,7-3 8,-1 0 0,0-1 0,13-8 1,-14 8-11,95-64 51,36-20 91,-122 79-100,-14 8-34,0 0-1,0 0 1,0 1 0,0-1 0,0 1 0,0-1-1,0 1 1,0 0 0,1 0 0,-1 1 0,0-1-1,0 1 1,1-1 0,5 1 0,-8 1-7,0-1 1,0 0-1,-1 1 1,1-1 0,0 1-1,-1-1 1,1 1-1,-1 0 1,1-1-1,0 1 1,-1 0-1,1-1 1,-1 1-1,0 0 1,1 0-1,-1-1 1,1 1-1,-1 0 1,0 0 0,0 0-1,0-1 1,1 1-1,-1 0 1,0 0-1,0 0 1,0 0-1,0-1 1,0 1-1,0 0 1,-1 0-1,1 0 1,0 0 0,-1 1-1,-7 33-10,7-32 2,0-2 6,1 0 0,0 0 1,-1 0-1,1 0 0,0 0 0,-1 0 1,1 0-1,0 0 0,0 0 0,0 0 1,0 0-1,0 0 0,0 1 0,0-1 0,0 0 1,1 0-1,-1 0 0,0 0 0,0 0 1,1 0-1,-1 0 0,1 0 0,-1 0 1,1 0-1,0 1 0,0-2 5,1 1-1,-1-1 1,0 1-1,0-1 1,0 0-1,1 1 1,-1-1-1,0 0 1,1 0-1,-1 0 1,0 0-1,0 0 1,1 0-1,-1 0 1,0 0 0,0 0-1,3-1 1,6-2 19,0-1 1,-1 0 0,18-9-1,19-16 55,-27 17 1,0 1 1,37-17-1,-54 28-73,-1-1-1,0 1 1,1 0-1,-1 0 1,0 0-1,1 0 0,-1 0 1,0 0-1,1 0 1,-1 0-1,0 0 0,0 1 1,1-1-1,-1 1 1,0-1-1,1 1 1,-1-1-1,0 1 0,0 0 1,0-1-1,0 1 1,0 0-1,0 0 1,0 0-1,0 0 0,0 0 1,0 0-1,0 0 1,-1 0-1,1 0 0,0 0 1,-1 0-1,1 1 1,0 0-1,4 9 1,-1-1-1,-1 0 1,4 15-1,-2-8 11,-1-2-12,-2-8-2,0 1 0,1-1 0,0 0 0,0 0 0,4 7 0,-5-12-1,-1 0 0,0 0 0,1-1 0,-1 1 0,1 0 0,0-1 0,0 1 0,0-1 1,-1 0-1,1 1 0,0-1 0,0 0 0,1 0 0,-1-1 0,0 1 0,0 0 1,0-1-1,1 1 0,-1-1 0,0 0 0,5 1 0,0-2 4,0 0-1,0 0 1,0 0-1,-1-1 1,1 0 0,0 0-1,-1 0 1,0-1-1,1 0 1,-1-1-1,8-5 1,8-7 30,31-31 0,-36 32-24,82-83 79,-20 18-12,-54 53-37,-19 20-24,1-1 0,0 1 0,11-8 0,-18 14-16,1 1 0,-1 0 1,0 0-1,0 0 0,1-1 1,-1 1-1,0 0 0,0 0 1,1 0-1,-1 0 0,0 0 1,0 0-1,1 0 0,-1 0 1,0 0-1,1-1 0,-1 1 1,0 0-1,0 0 0,1 0 1,-1 1-1,0-1 0,1 0 1,-1 0-1,0 0 0,0 0 1,1 0-1,-1 0 0,0 0 1,0 0-1,1 1 0,-1-1 1,0 0-1,1 0 0,4 12-10,-4 16-15,-4 1 11,-2 0 1,-1-1 0,-10 31-1,-36 83-3,51-140 18,1 0 0,-1 0 0,0 0 0,0 0 0,0 0 0,-1-1 1,1 1-1,0 0 0,-1-1 0,1 1 0,-1 0 0,1-1 0,-1 0 0,-2 2 0,3-2 2,0-1 0,0 0 0,0 0 0,0 0 0,0 0 0,1 0 0,-1 0 0,0 0 0,0 0 0,0 0 0,0 0 0,0 0 0,0-1-1,1 1 1,-1 0 0,0-1 0,0 1 0,0-1 0,1 1 0,-1-1 0,0 1 0,1-1 0,-1 1 0,0-1 0,1 1 0,-1-1 0,0 0 0,1 0 0,-1 1 0,1-1 0,0 0 0,-1 0 0,1 1 0,0-1 0,-1-1 0,-3-6 36,-1 0 25,0-1 0,1 1 1,-3-11-1,7 18-55,0 0-1,0 0 1,0 0 0,0 0 0,1 0 0,-1 0-1,0 0 1,0 0 0,1 0 0,-1 0-1,1 0 1,-1 0 0,1 0 0,-1 0 0,1 0-1,0 0 1,-1 0 0,1 0 0,0 1 0,0-1-1,0 0 1,0 0 0,-1 1 0,1-1-1,0 1 1,0-1 0,0 1 0,0-1 0,0 1-1,2-1 1,32-9 53,-2 6-23,38 2 0,0-1 14,109-3-128,-165 5-232,-11-1-3265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18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434 0 10848,'0'0'3468,"-3"11"-2960,-5 20-147,-13 53 675,-4-2 0,-45 99 0,23-87-99,-4-2 0,-88 117 1,128-195-687,0 1-1,1 0 1,1 1 0,0 0 0,-9 23 0,16-34 75,3-8 33,5-12 36,6-4-225,0 1 0,1 0 0,0 1 0,31-30-1,14-18 275,-52 58-388,0 0-1,0 0 0,1 1 1,-1 0-1,1 0 0,1 0 1,-1 1-1,1 0 0,0 1 1,0-1-1,0 2 0,1-1 1,8-2-1,-15 6-51,1-2 34,2 1 0,-1-1 0,0 1 1,0 0-1,0 0 0,0 1 0,9-1 1,-12 1-32,1 1 1,0-1-1,0 1 1,-1 0-1,1-1 1,-1 1-1,1 0 1,-1 0-1,1 0 1,-1 0-1,1 0 1,-1 1-1,0-1 1,0 0-1,1 1 1,-1-1-1,0 1 1,0-1-1,0 1 1,-1-1 0,1 1-1,0 1 1,3 7 8,0 1 1,-1-1 0,0 0 0,-1 1 0,-1 0 0,1 0 0,-2-1 0,1 12 0,-1-10 13,0 0 0,1 0 1,0 0-1,2-1 1,-1 1-1,6 15 1,-6-23-20,-1 0 0,1 0 0,0 0 1,1 0-1,-1-1 0,1 1 0,0-1 0,0 1 0,0-1 1,0 0-1,0 0 0,1 0 0,-1-1 0,1 1 0,6 3 1,-4-4-1,-1 0 0,1-1 1,-1 0-1,1 1 1,-1-2-1,1 1 1,0-1-1,-1 0 0,1 0 1,10-1-1,6-4 28,0-1 1,0 0-1,-1-2 0,37-18 0,-53 23-30,6-2 13,0-2-1,0 1 1,-1-1 0,0-1-1,0 0 1,14-15-1,-19 18 6,0-1-1,0 0 1,-1-1-1,1 1 1,-1-1-1,-1 0 1,1 0-1,-1 0 1,0 0-1,-1 0 1,3-14-1,-4 19-11,-1-1-1,0 1 1,0 0-1,0 0 0,0-1 1,0 1-1,0 0 0,0 0 1,-1 0-1,1-1 0,-1 1 1,1 0-1,-1 0 0,0 0 1,0 0-1,0 0 0,0 0 1,-3-3-1,4 4-4,-1 1 0,0-1-1,1 1 1,-1-1 0,0 1 0,1 0-1,-1-1 1,0 1 0,0 0 0,1 0-1,-1-1 1,0 1 0,0 0 0,1 0-1,-1 0 1,0 0 0,0 0 0,0 0-1,1 0 1,-2 1 0,0-1 2,0 1 0,0 0 0,0 0 0,0 0 0,1 0 0,-1 0 0,0 0 0,1 0 0,-1 0 0,-2 3 0,-5 6 19,0 0 0,0 0 0,1 1-1,0-1 1,1 2 0,1-1 0,-10 24 0,14-31-28,0 0-1,1 1 1,0-1-1,0 1 1,0-1-1,0 1 1,1 0-1,0-1 1,0 1-1,0 0 1,1-1-1,-1 1 1,1-1-1,0 1 1,1-1-1,-1 1 1,1-1-1,-1 0 1,1 1-1,1-1 1,-1 0-1,0 0 1,1-1-1,0 1 0,0 0 1,4 3-1,7 6-12,-8-7 3,0 0 0,0 0 0,1-1 1,10 7-1,-15-10 7,1-1 1,0 0-1,0 0 1,0 0-1,0 0 1,0 0-1,0-1 1,0 1-1,0-1 1,0 0-1,0 0 1,0 0-1,0 0 1,0-1-1,0 1 1,5-2-1,9-4 37,0 0-1,-1-1 1,0 0-1,29-19 1,-14 5 110,36-33-1,-46 35-71,-15 13-24,0 1-1,0 0 1,0 0-1,0 0 1,1 1-1,0 0 1,0 0-1,9-4 1,-3 3 43,-10 4-26,0-1-1,-1 1 1,1 0-1,0 0 1,0 0 0,-1 1-1,1-1 1,0 1-1,3-1 1,-5 2-50,0-1 0,0 1 0,0-1 0,0 0 0,0 1 0,0 0 0,-1-1 0,1 1 0,0 0 0,0-1 0,-1 1 0,1 0 1,0 0-1,-1-1 0,1 1 0,0 0 0,-1 0 0,0 0 0,1 0 0,-1 0 0,1 0 0,-1 0 0,0 0 0,0 0 0,0 0 0,1 0 0,-1 0 0,0 0 1,0 0-1,0 0 0,-1 2 0,2 5 38,0 1 0,-1-1 1,0 1-1,-1 0 1,0-1-1,0 1 0,-1-1 1,0 1-1,0-1 0,-5 9 1,-1 22 240,5-20-44,3-5 107,3-12-249,0-8 4,-2 4-102,0 1 0,1-1 0,-1 0 0,1 1 0,-1-1 0,1 1 0,0-1 0,0 1 0,0 0 0,3-2 1,4-3 10,7-6-22,-1 0-1,-1-1 1,0-1 0,14-17 0,-23 25-2,0 0 0,0 0 0,0 1 0,1 0 0,6-5 0,-11 9 0,0 0 0,0 0 0,0 1 0,0-1 0,1 0 0,-1 1 0,0-1 0,0 1 0,0-1 0,0 1 0,1-1 0,-1 1 0,0 0 0,0 0 0,1 0 0,-1 0 0,0 0 0,1 0 0,-1 0 0,0 0 0,0 0 0,1 0 0,-1 1 0,0-1 0,0 0 0,0 1 0,1 0 0,-1-1 0,0 1 0,0-1 0,0 1 0,0 0 0,0 0 0,0 0 0,0 0 0,0-1 0,-1 1 0,1 0 0,1 3 0,13 21 0,19 47 0,-29-62 0,1 0 0,0-1 0,0 1 0,1-1 0,0 0 0,1-1 0,0 0 0,0 0 0,1-1 0,0 0 0,1 0 0,-1-1 0,1 0 0,17 7 0,-24-11 0,1-1 0,0 1 0,-1-1 0,1 0 0,0 0 0,0 0 0,-1 0 0,1-1 0,0 1 0,0-1 0,0 0 0,0 0 0,0-1 0,0 1 0,-1-1 0,1 0 0,0 0 0,5-2 0,-5 1 0,0 0 0,0-1 0,0 1 0,0-1 0,-1 0 0,1 0 0,-1 0 0,0-1 0,0 1 0,0-1 0,0 0 0,0 0 0,-1 0 0,0 0 0,3-8 0,-2 3 221,0 0 0,-1 0 0,2-17 0,-1-4-5200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20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1394 7832,'0'0'5688,"11"-1"-5255,-3 0-352,0 0 0,0 0 1,1-1-1,-1 0 0,0 0 0,0-1 0,-1 0 0,1-1 1,14-8-1,-1-5 101,0 0 0,-1 0 0,-1-2-1,-1-1 1,18-24 0,71-115 754,-87 128-774,136-236 1414,-120 194-756,49-137-1,-80 196-633,-1 0 1,0-1 0,-1 1-1,-1-1 1,1-24 0,-3 39-174,0 0 0,0 0 0,0 0 0,0 0-1,0 0 1,1 0 0,-1-1 0,0 1 0,0 0 0,0 0 0,0 0 0,0 0 0,0 0 0,0-1 0,-1 1 0,1 0 0,0 0 0,0 0 0,0 0 0,0 0 0,0 0 0,0-1 0,0 1 0,0 0 0,0 0 0,0 0 0,0 0 0,0 0 0,0 0 0,-1 0-1,1-1 1,0 1 0,0 0 0,0 0 0,0 0 0,0 0 0,0 0 0,-1 0 0,1 0 0,0 0 0,0 0 0,0 0 0,0 0 0,0 0 0,0 0 0,-1 0 0,1 0 0,-7 6 312,-9 15-111,-4 10-85,1 1 0,3 1-1,0 0 1,-16 52 0,12-19 96,-17 105 1,33-144-167,1 1 0,0 28 1,3-43-23,1 0 1,0 0-1,1 0 0,1 0 1,0-1-1,6 18 1,-8-27-26,0-1 1,1 1-1,0 0 0,-1 0 1,1-1-1,0 1 1,0-1-1,0 0 1,1 1-1,-1-1 1,0 0-1,1 0 1,0-1-1,-1 1 1,1 0-1,0-1 1,0 0-1,0 1 0,0-1 1,0 0-1,0-1 1,5 2-1,-2-2 8,-1 1 0,0-1 0,1 0-1,-1-1 1,1 1 0,-1-1 0,0 0 0,0 0-1,1-1 1,-1 1 0,0-1 0,9-5 0,1-3 34,1-1 0,-2 0-1,1-1 1,23-26 0,48-65 202,-41 46-101,-14 17-17,-3-1 0,-1-1 0,-2-1 0,29-69 0,-20 28 239,35-141 0,-61 192-237,-2 0 0,-1-1 0,-2 0-1,-1-58 1,-6 65 102,4 26-218,0 1 1,0-1-1,0 0 1,0 0-1,0 0 1,-1 1-1,1-1 1,0 0-1,-1 0 1,1 1-1,-1-1 1,1 0-1,-1 1 1,1-1-1,-1 0 1,1 1-1,-1-1 1,1 1 0,-1-1-1,0 1 1,1-1-1,-1 1 1,0-1-1,0 1 1,-1-1-1,1 2 1,-1 0-1,1 0 1,-1 0 0,1 0-1,0 1 1,0-1 0,0 0-1,0 1 1,0-1 0,0 1-1,0-1 1,0 1 0,-1 2-1,0 0 19,-28 49 62,3 2 1,2 0-1,2 2 0,-25 100 1,-16 59 33,-1 2 14,29-57-51,28-127-83,5-27-1,1 1-1,1-1 1,-1 1-1,0 15 1,2-19 11,0 1 93,6-16-17,12-25 6,-5 10-37,0 0-1,28-40 1,-14 34 91,48-46 0,-45 49-66,-28 27-86,-1 0 0,1 1 0,0-1 0,-1 0 0,1 1-1,0-1 1,0 1 0,0 0 0,0 0 0,0 0-1,1 0 1,-1 0 0,0 0 0,0 0 0,1 1 0,-1-1-1,5 1 1,-5 0-3,0 1 0,0-1 0,0 1 0,0 0 0,0 0 0,0 0 0,0 0 0,0 0 0,0 1 0,0-1 1,-1 1-1,1-1 0,-1 1 0,1-1 0,-1 1 0,0 0 0,1 0 0,0 2 0,29 49 32,6 9-12,-32-55-31,0-1 0,0 0 0,0 0 1,0-1-1,1 1 0,0-1 0,0 0 0,13 7 1,-15-10-2,1-1 0,0 1 1,0-1-1,0 1 0,-1-1 1,1-1-1,0 1 0,0-1 1,0 0-1,0 0 0,0 0 1,0-1-1,0 1 0,9-4 1,-6 2 4,-1-1 1,1 0-1,-1 0 1,1-1-1,-1 0 1,0 0-1,0-1 1,6-5 0,5-6 40,22-25 0,-35 34-25,0 1 0,0-1 0,-1 0 0,0 0 0,0 0 0,0-1 0,-1 1 1,4-15-1,-6 18-5,0 1 1,0-1 0,-1 1 0,1-1 0,-1 1-1,0-1 1,0 0 0,0 1 0,0-1 0,-1 1-1,1-1 1,-1 1 0,0-1 0,0 1-1,0-1 1,0 1 0,-1 0 0,0-1 0,1 1-1,-1 0 1,-5-5 0,6 7-6,1 0 0,-1 1 0,0-1 0,0 0 1,-1 1-1,1-1 0,0 1 0,0-1 0,0 1 0,0 0 0,0-1 0,-1 1 0,1 0 1,0 0-1,0 0 0,0 0 0,-1 0 0,1 0 0,0 0 0,0 0 0,0 0 0,0 1 0,-1-1 1,1 0-1,0 1 0,0-1 0,0 1 0,0-1 0,0 1 0,-2 1 0,-1 1 8,1-1 0,-1 1 0,0 0 0,1 1-1,0-1 1,-5 7 0,2-3-1,1 1 1,0 1-1,1-1 0,0 1 0,0-1 1,1 1-1,-4 18 0,5-20-11,2-1 0,-1 0 0,1 1 0,0-1 0,0 0-1,0 1 1,1-1 0,0 0 0,0 1 0,1-1 0,0 0 0,0 0 0,3 7 0,4 3 12,1 1-1,0-1 1,1-1 0,1 0 0,14 15 0,-18-22 9,0 0-1,1-1 1,0 0 0,0 0 0,1-1-1,0 0 1,0 0 0,0-1 0,18 5-1,-17-8-18,1-1-1,0 0 1,0 0-1,-1-2 1,1 1-1,0-2 1,-1 1-1,14-5 1,-20 5-19,0 0 1,0-1-1,0 0 1,0 0-1,0-1 0,0 1 1,-1-1-1,0 0 1,1 0-1,-1 0 0,0-1 1,0 1-1,-1-1 1,5-6-1,-6 8-204,0 0 0,-1 0 0,1 0 0,-1-1 0,0 1 0,0-1 0,0 1-1,0-1 1,0 1 0,0-1 0,-1 1 0,1-1 0,-1 0 0,0 1 0,1-1 0,-1 0 0,-1 0 0,1 1 0,0-1 0,-1 0 0,1 1 0,-1-1 0,0 1-1,0-1 1,0 1 0,0-1 0,-2-2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20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 12360,'0'0'2072,"14"-4"-1527,270-65 1431,-158 49-498,220-6 0,-239 22-3592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23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0 938 6632,'0'0'8408,"14"-4"-7900,-2 1-402,0-1 0,-1-1 0,1 0 0,-1 0 0,0-1 0,-1-1 0,0 0 1,0 0-1,10-11 0,10-13 336,-1-1 0,-2-2 0,28-46 1,57-116 1197,-60 100-901,-34 63-417,-1 0 0,16-51 1,-27 66-125,-1-1 1,0 0-1,-2 0 0,0 0 1,-2 0-1,0-31 1,-1 44-65,-1 0 1,0 0 0,0 0 0,-1 0 0,1 0 0,-1 1 0,0-1-1,-5-8 1,6 13-96,0-1-1,0 1 1,0-1-1,0 1 0,0-1 1,0 1-1,-1 0 1,1-1-1,0 1 1,-1 0-1,1 0 1,-1 0-1,1 0 0,-1 0 1,0 0-1,1 1 1,-1-1-1,0 0 1,1 1-1,-1-1 0,0 1 1,0 0-1,0 0 1,1-1-1,-1 1 1,0 0-1,0 1 1,0-1-1,0 0 0,-2 1 1,0 1 10,1 0-1,0 0 1,0 0 0,0 0 0,1 0 0,-1 0-1,0 1 1,1 0 0,0-1 0,-3 5-1,-2 2 28,-5 5-7,1 1-1,0 1 1,2 0 0,0 0 0,0 1-1,2 0 1,-8 25 0,3 1 87,-12 86 1,20-97-97,3 1 1,0 0 0,2 0 0,2 0-1,0 0 1,13 48 0,-12-70-50,-1 0 1,1 0 0,1 0-1,-1-1 1,2 0-1,0 0 1,0 0-1,1-1 1,0 1 0,0-2-1,16 15 1,-11-13-1,-1-1 0,2 0 0,-1-1-1,1 0 1,1-1 0,-1-1 0,1 0 0,23 6 0,-27-10-6,-1 0-1,0-1 1,1 0-1,-1 0 1,1-1-1,-1-1 1,0 1-1,1-1 1,-1-1-1,0 0 1,15-5 0,-1-2 47,0-1 0,0-1 1,22-14-1,-38 20-17,0 0 0,-1-1 0,1 1 1,-1-1-1,-1-1 0,1 1 0,-1-1 0,6-10 0,-1 1 123,-1-1 1,11-28-1,-19 42-111,0 0-1,0 0 1,0 0 0,-1-1-1,1 1 1,-1 0 0,0 0 0,0-1-1,0 1 1,0 0 0,-1 0-1,1-1 1,-1 1 0,0 0 0,0 0-1,0 0 1,0 0 0,0 0 0,-1 0-1,1 0 1,-1 0 0,-2-3-1,3 6-36,0 0 0,1-1 0,-1 1-1,0 0 1,1 0 0,-1-1 0,0 1 0,0 0-1,1 0 1,-1 0 0,0 0 0,1 0-1,-1 0 1,0 0 0,0 0 0,1 0-1,-1 0 1,0 1 0,1-1 0,-1 0-1,0 0 1,1 1 0,-1-1 0,0 1 0,1-1-1,-1 0 1,1 1 0,-1-1 0,0 1-1,1-1 1,-1 1 0,1-1 0,-1 2-1,-14 20 109,10-12-101,0 0 0,2 1 0,-1-1 0,1 1 0,-3 20 1,6-27-19,0-1 0,0 1 0,0 0 0,1 0 0,-1 0 0,1-1 0,0 1 0,0 0 0,1-1 1,-1 1-1,1-1 0,-1 1 0,1-1 0,0 0 0,0 1 0,1-1 0,-1 0 0,1-1 1,0 1-1,4 4 0,-2-4 3,-1 1 1,1-1 0,-1 0-1,1-1 1,0 1 0,0-1-1,0 0 1,0 0 0,0-1 0,0 1-1,1-1 1,-1-1 0,1 1-1,-1-1 1,0 1 0,1-1-1,9-2 1,-11 1 4,-1 1 0,1-1 0,0-1-1,0 1 1,-1 0 0,1-1 0,-1 0 0,0 0 0,1 0 0,-1 0-1,0 0 1,0-1 0,0 1 0,0-1 0,-1 0 0,1 0 0,-1 0-1,0 0 1,0 0 0,0-1 0,0 1 0,0-1 0,-1 1 0,1-1 0,0-5-1,0 3 12,-1-1-1,0 1 1,0 0-1,-1-1 1,1 1-1,-1 0 1,-1-1-1,1 1 1,-1 0-1,0 0 1,-3-7-1,3 9 16,-1-1 0,0 1 0,0 0 0,-1 0 0,1 0-1,-1 0 1,0 0 0,0 0 0,0 1 0,0 0 0,-1-1 0,0 1 0,1 0 0,-1 1-1,-6-4 1,8 5-15,1 1 1,-1-1-1,1 1 0,-1 0 0,0-1 0,1 1 0,-1 0 0,0 0 0,1 0 1,-1 0-1,0 0 0,1 1 0,-3 0 0,0 1 124,16-2-123,64-12-74,-54 7 25,1 1 1,35-1-1,-29 4 3,-25 0 21,0 0 1,0 1-1,-1 0 1,1-1-1,0 2 0,0-1 1,0 0-1,-1 1 1,1-1-1,0 1 0,-1 0 1,1 1-1,0-1 1,-1 0-1,1 1 0,-1 0 1,0 0-1,6 4 1,-1 2-4,0 0 0,-1 0 1,0 1-1,0 0 0,-1 0 0,-1 1 1,1 0-1,-1 0 0,-1 0 1,0 0-1,0 1 0,-1 0 1,3 20-1,-1 4-3,-1 1-1,-2 0 1,-3 36 0,-1-15-4,-5 93-60,4-126 57,0-1-1,-2 0 1,0 0-1,-12 29 1,14-46 24,0 1 1,-1-1 0,0 0 0,0 0 0,0 0-1,0 0 1,-1-1 0,-8 7 0,9-8-1,4-4 0,-1 0-1,1 1 1,-1-1-1,1 0 1,-1 0-1,1 1 1,-1-1-1,1 0 1,-1 0-1,0 0 1,1 0-1,-1 0 1,1 0-1,-1 0 1,1 0-1,-1 0 1,0 0-1,1 0 1,-1 0-1,1 0 1,-1-1-1,1 1 1,-1 0-1,1 0 1,-1-1 0,1 1-1,-1 0 1,1 0-1,-1-1 1,1 1-1,-1-1 1,1 1-1,0 0 1,-1-1-1,1 1 1,0-1-1,-1 1 1,1-1-1,0 1 1,0-1-1,-1 1 1,1-1-1,0 0 1,0 0-1,-13-27 116,12 26-102,-6-18 46,1 1-1,1 0 0,1-1 0,0 0 1,2 0-1,0-1 0,2-35 0,3 19 33,2 0-1,2 1 0,14-48 0,-11 55-10,2 1-1,24-44 1,-18 38-3,-9 19-67,0 1 0,2 1 0,-1-1-1,16-13 1,0-2-9,16-11-6,-40 38 0,0 0 0,0 0 0,0 0 0,0 1 0,0-1 0,0 0 0,1 1 0,-1 0 0,0-1 0,1 1 0,-1 0 0,1 0 0,-1 1 0,1-1 0,0 1 0,-1-1 0,1 1 0,0 0 0,0 0 0,-1 0 0,1 0 0,0 0 0,-1 0 0,1 1 0,0 0 0,-1-1 0,1 1 0,-1 0 0,1 0 0,-1 0 0,1 1 0,-1-1 0,0 1 0,0-1 0,0 1 0,0 0 0,0 0 0,2 2 0,0 0 0,-1 0 0,-1 0 0,1 0 0,-1 0 0,1 1 0,-1-1 0,0 1 0,-1 0 0,1-1 0,-1 1 0,0 0 0,0 0 0,-1 0 0,1 0 0,-1 0 0,0 0 0,0 0 0,-1 0 0,0 0 0,1-1 0,-2 1 0,1 0 0,0 0 0,-1-1 0,0 1 0,0 0 0,-1-1 0,1 0 0,-1 0 0,0 0 0,0 0 0,0 0 0,0 0 0,-1-1 0,0 0 0,1 1 0,-1-1 0,-1-1 0,-3 4 0,-1-3 0,1-1 0,-1 0 0,1 0 0,-1 0 0,0-1 0,-15 0 0,-14 2 0,12-4 0,19 0 0,19 0 0,196-1 0,-26-13 0,-172 14 0,8-2 0,-18 2 0,1 1 0,-1-1 0,1 1 0,-1-1 0,0 1 0,1-1 0,-1 0 0,0 1 0,1-1 0,-1 1 0,0-1 0,1 0 0,-1 0 0,0 1 0,0-1 0,0 0 0,0 1 0,0-1 0,0 0 0,0 1 0,0-1 0,0 0 0,0 0 0,0 1 0,0-1 0,-1 0 0,1 1 0,-1-2 0,-4-16 288,-1 1 0,-11-21 0,-1 2-5281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23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1 127 9240,'0'0'2384,"16"-5"-1572,52-13 387,91-14 0,121-5 1800,-184 26-2025,-59 8-1396,0-2 0,43-11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26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0 978 5320,'0'0'9233,"9"-14"-8681,104-141 1090,108-129 959,-189 236-2125,-2-2 0,-2-2 0,-3 0-1,22-66 1,-37 88-21,-2 0-1,-1-1 0,3-34 1,-12 37 338,2 27-713,-1-1-1,1 1 0,0 0 0,0 0 0,-1 0 0,1 0 0,-1 0 0,1 0 0,-1 0 0,1 0 1,-1 0-1,0 0 0,1 0 0,-1 0 0,0 1 0,0-1 0,0 0 0,0 0 0,-1-1 1,1 2-63,1 0 1,0 0 0,0 0 0,-1 0 0,1 0 0,0 0-1,-1 0 1,1 0 0,0 0 0,0 1 0,-1-1-1,1 0 1,0 0 0,0 0 0,-1 0 0,1 0 0,0 0-1,0 0 1,-1 1 0,1-1 0,0 0 0,0 0 0,0 0-1,-1 1 1,1-1 0,0 0 0,0 0 0,0 0 0,0 1-1,-1-1 1,1 0 0,0 0 0,0 1 0,0 0 0,-14 21 124,2 2 0,0-1 0,2 2 0,0-1 0,-6 32 0,-24 133 162,39-188-302,-25 264 307,19-160-178,6-97-110,0 0 1,1 1-1,0-1 0,1 0 1,-1 0-1,2 0 0,-1 0 1,1-1-1,0 1 0,1 0 1,0-1-1,0 1 0,0-1 1,5 7-1,-7-13-13,0 1 0,1-1 0,-1 0 0,0-1 0,0 1-1,0 0 1,1 0 0,-1 0 0,0-1 0,1 1 0,-1-1 0,1 1 0,-1-1 0,1 0-1,-1 1 1,1-1 0,-1 0 0,1 0 0,-1 0 0,1 0 0,-1 0 0,1 0 0,-1-1-1,1 1 1,-1 0 0,1-1 0,-1 1 0,2-2 0,4 0 23,1-1 1,-1 0 0,0-1-1,8-5 1,1-3 48,1-2 1,-2 0-1,0-1 1,-1 0 0,19-26-1,3-3 230,4-11 455,-36 54-542,-1 9-108,3 20-49,-4-17-36,4 33 28,-3-22-26,7 28-1,-8-44-20,0-1 1,0 1 0,0-1-1,1 1 1,-1-1 0,1 0-1,0 0 1,1 0-1,6 7 1,-9-11-7,0 0 0,0 0-1,0-1 1,0 1 0,0 0 0,0-1-1,0 1 1,0-1 0,0 1-1,0-1 1,1 0 0,-1 1 0,0-1-1,0 0 1,0 0 0,1 0 0,-1 0-1,0 0 1,0 0 0,0 0 0,1 0-1,-1-1 1,0 1 0,0 0 0,0-1-1,0 1 1,1-1 0,-1 1 0,2-2-1,3-2 20,0 0 0,0-1 0,9-9 0,-7 6-5,7-6 28,-1 0 0,-1-2 0,-1 1 0,0-2 0,-1 0 0,0 0 0,15-36 0,-24 47-28,13-22 222,-15 28-236,0 0 0,0 0 1,0-1-1,0 1 0,1 0 0,-1 0 0,0 0 0,0-1 1,0 1-1,1 0 0,-1 0 0,0 0 0,0-1 0,1 1 0,-1 0 1,0 0-1,0 0 0,1 0 0,-1 0 0,0 0 0,1 0 1,-1 0-1,0 0 0,0 0 0,1 0 0,-1 0 0,0 0 1,1 0-1,-1 0 0,0 0 0,1 1 4,0-1-1,-1 1 1,1 0 0,-1-1-1,1 1 1,-1 0 0,1 0 0,-1 0-1,1 0 1,-1 0 0,0-1-1,0 1 1,1 0 0,-1 0-1,0 1 1,3 15 38,20 76 100,-20-83-132,0 0 0,1 0 0,1-1-1,0 0 1,0 0 0,1 0-1,8 10 1,-13-18-13,0 0 0,0 0-1,0 0 1,0 0 0,0-1 0,0 1-1,1 0 1,-1-1 0,0 1 0,1 0 0,-1-1-1,0 0 1,1 1 0,-1-1 0,1 0 0,-1 0-1,0 1 1,1-1 0,-1 0 0,1 0-1,-1-1 1,1 1 0,-1 0 0,0 0 0,1-1-1,-1 1 1,1-1 0,-1 1 0,0-1-1,0 0 1,1 0 0,-1 1 0,1-2 0,3-1 10,0-1 1,0 0 0,-1 0-1,0 0 1,0 0 0,7-9-1,0-7-8,-1 1 0,0-1 0,-1-1 0,-2 1-1,9-34 1,-8 24-3,2 1 1,14-31-1,-24 59-1,1 0 0,-1 1 0,0-1 0,0 1 0,0-1 0,1 1 0,-1-1 0,0 1 0,1-1 0,-1 1 0,1-1 0,-1 1 0,0-1 0,1 1 0,-1-1 0,1 1 0,-1 0 0,1-1 0,-1 1 0,1 0 0,-1 0 0,2-1 0,8 9 0,-5-2 0,6 5 0,0-1 0,1 0 0,0 0 0,1-2 0,0 1 0,0-1 0,1-1 0,0 0 0,0-1 0,0-1 0,1 0 0,0-1 0,0-1 0,0 0 0,0-1 0,1 0 0,22-2 0,-15 0 0,-17 1 0,0-1 0,0 1 0,0-2 0,0 1 0,0-1 0,0 0 0,0 0 0,0 0 0,0-1 0,0 0 0,6-3 0,-2-3 0,-10 8 0,-13 18 0,-10 15 0,10-16 0,-16 31 0,26-43 0,1 0 0,0 0 0,0 0 0,0 1 0,0-1 0,1 0 0,0 1 0,0-1 0,0 1 0,1 0 0,0 7 0,0-12 0,0 0 0,0 0 0,1 0 0,-1 0 0,0 0 0,0 0 0,1 0 0,-1 0 0,0 0 0,1 0 0,-1 0 0,1 0 0,-1 0 0,1-1 0,-1 1 0,1 0 0,0 0 0,0 0 0,-1-1 0,1 1 0,0 0 0,0-1 0,0 1 0,1 0 0,0 0 0,0-1 0,-1 0 0,1 0 0,0 1 0,0-1 0,-1-1 0,1 1 0,0 0 0,-1 0 0,1 0 0,0-1 0,-1 1 0,1-1 0,1 0 0,2-2 0,1 1 0,-1-1 0,0 0 0,-1 0 0,1-1 0,-1 0 0,1 1 0,6-9 0,-3 1 0,-1-1 0,0 0 0,0-1 0,-2 1 0,1-1 0,-1 0 0,4-23 0,-7 27 0,0 0 0,-1 0 0,0 0 0,0 0 0,-1 0 0,-1 0 0,1 0 0,-2 0 0,1 0 0,-1 0 0,0 0 0,-6-14 0,6 18 0,-1 0 0,1 0 0,-1 1 0,0-1 0,0 1 0,0-1 0,-1 1 0,1 0 0,-1 0 0,0 1 0,0-1 0,-9-5 0,64 16 0,-23-2 0,16 4 0,88 6 0,-85-11 0,-26-2 0,36 0 0,-52-2 0,0-1 0,0 1 0,0-1 0,0 0 0,0 0 0,0-1 0,0 0 0,0 0 0,-1 0 0,1 0 0,-1 0 0,6-5 0,-4 2 146,1-1 1,-1 0-1,0 0 1,0-1-1,9-12 0,-13 15-695,-1 1 0,1 0-1,0-1 1,-1 1-1,0-1 1,0 0-1,0 0 1,1-6-1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26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11552,'0'0'896,"90"24"-432,-3-18 96,24-2 8,8-8 48,0-2 0,6-6-8,-15-6-1,-5-4-79,-4-3 16,-14 5-152,-3 8 0,-5 6-144,-13 2-8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17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143 122 8744,'0'0'11993,"-4"13"-11537,3-11-449,-11 34 593,1 1-1,-9 59 0,-13 182 1516,7-80-677,0-4 117,18-95-271,8-97-1199,-2 18 670,3-15-163,2-13 104,8-49-402,-3-1 1,2-72-1,-5 46-49,32-213-138,-19 169-101,12-12-6,-19 99 0,12-83 0,-19 90 0,5 59 0,1 22 0,22 65 0,-3-17 0,-5 8 0,-16-60 0,3 0 0,23 62 0,-26-89 0,-7-13 0,1 1 0,0-1 0,-1 0 0,0 1 0,0-1 0,2 8 0,-3-10 0,0-1 0,0 1 0,0 0 0,0 0 0,1 0 0,-1 0 0,0 0 0,1 0 0,-1 0 0,0 0 0,1 0 0,-1-1 0,1 1 0,0 0 0,-1 0 0,1-1 0,0 1 0,-1 0 0,1-1 0,0 1 0,0-1 0,-1 1 0,1-1 0,0 1 0,0-1 0,0 1 0,0-1 0,0 0 0,0 1 0,0-1 0,-1 0 0,1 0 0,0 0 0,0 0 0,0 0 0,0 0 0,0 0 0,0 0 0,0 0 0,0-1 0,0 1 0,0 0 0,0 0 0,0-1 0,0 1 0,-1-1 0,1 1 0,0-1 0,0 1 0,0-1 0,-1 1 0,1-1 0,0 0 0,-1 1 0,1-1 0,0 0 0,-1 0 0,1 0 0,0-1 0,15-29 0,-2-1 0,-2-1 0,0 0 0,10-53 0,12-35 0,-3 11 0,-18 57 0,-9 37 0,-2 7 0,1-1 0,0 1 0,0 0 0,1 0 0,0 0 0,7-11 0,2-2 0,-5 39 0,0 9 0,-1-1 0,-2 1 0,0 1 0,0 33 0,0-17 0,43 268 0,-22-213 0,-13-58 0,-7-16 0,2 0 0,1-1 0,14 25 0,16 15 0,-29-44 0,22 35 0,-9-18 0,34 79 0,-43-100 0,-12-14 0,-1 0 0,1 1 0,-1-1 0,1 1 0,-1-1 0,0 1 0,0-1 0,0 1 0,0-1 0,2 4 0,-3-3 0,0-5 0,-2-3 0,0 0 0,0 1 0,-1-1 0,1 0 0,-7-9 0,-8-15 0,-18-61 7,26 67-3949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18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385 1 13056,'0'0'7561,"-7"10"-6819,-101 161 2601,71-111-2119,2 2 1,-50 124-1,57-102-156,4 2-1,-23 159 1,47-244-1065,-6 33 193,2 0 0,1 0 1,2 1-1,1-1 1,6 42-1,8-11-196,3-1 0,2 0 0,32 70 0,-42-115 0,0 0 0,1 0 0,0-1 0,2-1 0,0 0 0,1-1 0,1 0 0,0-1 0,1 0 0,20 15 0,-24-22 0,-10-6 0,1 0 0,-1-1 0,1 1 0,0-1 0,0 0 0,0 1 0,0-1 0,-1 0 0,2 0 0,-1 0 0,0 0 0,0 0 0,0-1 0,0 1 0,0-1 0,1 1 0,-1-1 0,0 0 0,0 0 0,1 0 0,-1 0 0,0 0 0,0-1 0,1 1 0,-1 0 0,0-1 0,3-1 0,-1 0 109,0 0 1,-1 0-1,1-1 1,0 0-1,-1 0 0,0 0 1,4-3-1,7-10-4553,-14 15 4078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19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0 14064,'0'0'11767,"-3"12"-11080,-4 13-140,1 0 0,2 1 0,-2 35 0,-36 366 3506,39-403-4053,2 1 0,1-1 0,5 40 0,-1-11 0,-3-48 0,-1 0 0,0 0 0,0 0 0,0 0 0,-1 1 0,1-1 0,-1 0 0,-3 7 0,7-17 146,-1 0 1,0 0-1,0 0 1,-1 0-1,2-8 0,1-7-4548,-4 19 3991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14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279 717 7432,'0'0'10943,"-12"-4"-10728,-40-11-22,48 15-173,1-1 0,0 1-1,-1-1 1,1 1-1,-1 0 1,1 1-1,0-1 1,-1 1-1,1-1 1,0 1-1,-1 0 1,1 0-1,-5 3 1,-2 0 30,-2 0 6,1 2-1,0-1 1,0 1-1,0 1 0,1 0 1,-10 9-1,13-10 9,0 0 0,1 0 0,0 1 0,1 0 0,-1 0 0,1 0-1,1 0 1,-1 1 0,-5 14 0,9-21-43,0 1 1,1 0-1,-1 0 0,0 0 1,1-1-1,0 1 0,-1 0 1,1 0-1,0 0 1,0 0-1,0 0 0,0 0 1,0 0-1,0 0 0,0 0 1,1 0-1,-1-1 0,1 1 1,0 0-1,-1 0 0,1 0 1,0-1-1,0 1 0,0 0 1,0-1-1,0 1 0,1-1 1,-1 1-1,0-1 0,1 1 1,-1-1-1,1 0 1,-1 0-1,1 0 0,0 0 1,-1 0-1,1 0 0,0 0 1,0-1-1,-1 1 0,1-1 1,4 1-1,4 1 30,0 0 0,1-1 0,-1-1 0,1 0 0,-1 0 0,17-3 0,-13 0-11,-1 0 1,1-1-1,-1 0 1,0-1 0,0 0-1,-1-1 1,0 0-1,0-1 1,13-10 0,-18 12 0,-1 0 0,0-1 1,0 0-1,0 0 1,0 0-1,-1-1 1,0 0-1,0 0 1,-1 0-1,0 0 1,0-1-1,-1 1 0,0-1 1,0 0-1,-1 0 1,2-10-1,-4 15-12,1 0-1,-1 0 1,0 0-1,0 0 1,0 0-1,0 0 1,-1 0-1,1 0 1,-1 0-1,0 0 1,0 0 0,0 0-1,0 0 1,0 0-1,-1 1 1,1-1-1,-4-4 1,1 3 8,0 1 0,0-1 1,0 1-1,0 0 0,0 0 1,-1 1-1,1-1 0,-1 1 1,-7-3-1,9 4-24,0 1 0,0-1-1,0 1 1,0 0 0,0 0 0,0 0 0,0 0 0,0 1-1,0-1 1,0 1 0,0 0 0,-5 2 0,6-3-8,0 1 0,-1 0 1,1 0-1,0 0 0,0 0 1,0 0-1,0 1 0,0-1 1,0 1-1,1-1 0,-1 1 1,0 0-1,1-1 0,-1 1 1,1 0-1,0 0 0,-2 3 1,3-4-6,0 0 1,0 0 0,0 0-1,0 0 1,0 0 0,1 0-1,-1-1 1,0 1 0,0 0-1,1 0 1,-1 0-1,1 0 1,-1 0 0,1-1-1,-1 1 1,1 0 0,-1 0-1,1-1 1,0 1 0,-1 0-1,1-1 1,0 1 0,-1-1-1,1 1 1,0-1 0,0 1-1,0-1 1,0 1 0,-1-1-1,1 0 1,0 0 0,0 1-1,1-1 1,32 8-22,-22-7 17,-1 0 0,1-1 0,-1-1 0,0 0 0,1-1 0,-1 0 0,0 0 0,0-1 0,0-1 0,0 0 0,0 0 0,13-9 0,-10 4 8,0-1 0,0 0 1,-1-1-1,-1 0 1,0-1-1,0-1 0,17-25 1,6-18 48,-2-2 0,49-122 0,-52 109 41,-18 45-39,-1 4 54,-2 0-1,0-1 0,-1 0 1,6-37-1,-9 52-22,-4 9-38,-1 6-12,-180 666-26,108-434-28,-32 83 36,65-220-23,-56 102 0,85-184 4,18-32 63,7-10-50,197-242 273,-139 179-190,-15 20 46,77-68-1,-114 117-140,0 0-1,1 2 1,43-23-1,-10 11-3379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20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12160,'0'0'19624,"9"0"-18853,37 3-600,131 0-138,177-33-33,-311 28 0,-34 3 0,0-1 0,0-1 0,-1 0 0,11-2 0,-32 11 245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21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0 822 9944,'0'0'11282,"14"-1"-10671,33 1-144,154-8 2603,-186 6-2773,0-2-1,0 0 1,-1 0 0,1-2-1,-1 1 1,16-10 0,-9 5 44,-17 8-276,1-1 0,0 0-1,-1 1 1,0-1-1,0-1 1,0 1-1,0-1 1,0 1-1,-1-1 1,1 0-1,-1-1 1,0 1-1,4-9 1,-4 6 123,0 0 0,0 0 0,-1-1 0,0 0 0,-1 1 0,0-1 0,0 0 1,0-12-1,-2 5 49,0 1 0,-1 0 0,0 0 0,-1 0 0,-1 0 0,0 0 0,-1 1 0,-1-1 0,-13-23 0,9 24-237,0 0 0,-1 1 0,0 0 0,-1 0 0,-17-12 0,9 8 0,-24-26 0,-40-41 0,79 78 0,0 0 0,0 0 0,1-1 0,0 1 0,0-1 0,0 0 0,-5-12 0,8 16 0,0 0 0,0 0 0,1 0 0,-1 0 0,1 0 0,-1 0 0,1 0 0,0 0 0,0 0 0,0-1 0,0 1 0,0 0 0,0 0 0,1 0 0,-1 0 0,1 0 0,0 0 0,-1 0 0,1 0 0,0 0 0,0 0 0,0 0 0,0 0 0,1 0 0,-1 1 0,0-1 0,1 0 0,-1 1 0,3-2 0,11-8 0,0 0 0,1 1 0,0 1 0,0 1 0,1 0 0,0 1 0,0 1 0,24-5 0,19-1 0,71-6 0,-96 14 0,-13 2 0,-1 0 0,1 1 0,-1 1 0,1 1 0,-1 1 0,1 1 0,-1 1 0,37 11 0,-42-9 0,-1 0 0,0 0 0,20 13 0,-28-14 0,-1 0 0,0 0 0,0 0 0,0 1 0,-1 0 0,1 0 0,-2 1 0,1-1 0,5 10 0,-4-4 0,-1 0 0,0 0 0,-1 0 0,0 1 0,0-1 0,-2 1 0,1 0 0,-2 0 0,0 0 0,0 0 0,-3 23 0,0-19 0,-1-1 0,0 1 0,-1 0 0,-1-1 0,-1 0 0,0-1 0,-1 1 0,-16 25 0,17-32 0,-6 12 0,-2 0 0,0-1 0,-1 0 0,-1-2 0,-29 28 0,43-45 0,0 0 0,1 0 0,-1 0 0,1 1 0,0-1 0,0 1 0,-1-1 0,1 1 0,0-1 0,0 1 0,0 0 0,0-1 0,1 1 0,-2 4 0,2-5 0,0 0 0,0 0 0,1 0 0,-1 0 0,0 1 0,1-1 0,-1 0 0,1 0 0,-1 0 0,1 0 0,0 0 0,-1 0 0,1 0 0,0-1 0,0 1 0,0 0 0,0 0 0,-1 0 0,1-1 0,0 1 0,0-1 0,0 1 0,1 0 0,-1-1 0,0 0 0,0 1 0,0-1 0,2 1 0,13 3 0,0-1 0,0 0 0,0-1 0,1-1 0,24-1 0,-17 0 0,35 1 0,-26-2 0,1 2 0,0 1 0,55 11 0,-63-4 0,-26-9 0,-13-6 0,7 2 492,6 1 0,10 2-5411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22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256 82 12664,'0'0'4865,"8"-11"-4448,24-31 46,-31 42-427,-1 0 0,0-1 0,1 1 0,-1 0 1,0-1-1,1 1 0,-1-1 0,0 1 0,0-1 1,1 1-1,-1 0 0,0-1 0,0 1 0,0-1 0,0 1 1,0-1-1,0 1 0,0-1 0,0 1 0,0-1 0,0 1 1,0-1-1,0 1 0,0-1 0,0 1 0,0-1 0,0 1 1,0-1-1,-1 1 0,1-1 0,0 1 0,0-1 0,-1 1 1,1 0-1,0-1 0,-1 1 0,1-1 0,0 1 1,-1 0-1,0-1 0,-15-5 648,15 6-555,-4-1 37,0 0 0,0 0 0,0 0 1,0 1-1,0 0 0,0 0 0,0 0 0,0 0 1,0 1-1,0 0 0,0 0 0,0 0 0,0 1 1,-8 3-1,-3 2 552,1 1-1,-29 19 1,29-15-108,1 0 1,0 1-1,1 0 0,0 2 1,2-1-1,-15 23 0,24-33-548,0-1-1,0 0 1,1 0 0,0 1-1,-1-1 1,1 1 0,0-1-1,1 1 1,-1 0 0,1-1-1,-1 1 1,1-1 0,0 1-1,1 0 1,-1-1 0,1 1-1,-1 0 1,1-1-1,0 1 1,0-1 0,1 1-1,-1-1 1,1 0 0,-1 1-1,1-1 1,0 0 0,0 0-1,5 4 1,-1 0 61,0 0-1,1 0 1,0-1-1,1 1 1,-1-2-1,1 1 1,0-1-1,1 0 1,-1-1-1,11 4 1,-1-4-123,1 0 0,-1-1 0,1 0 0,0-2 0,0 0 0,0-2 0,0 0 0,35-6 0,-44 5 0,-1 0 0,1 0 0,0-1 0,-1 0 0,1-1 0,-1 0 0,0-1 0,-1 1 0,1-2 0,-1 1 0,0-1 0,0-1 0,-1 1 0,1-1 0,-1 0 0,-1-1 0,0 0 0,0 0 0,0 0 0,8-18 0,-14 25 0,14-33 843,-6 17-5621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23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10952,'0'0'11737,"13"-11"-11057,44-33 6,-53 41-523,1 0 0,-1 0 0,1 0 0,0 0-1,0 1 1,0 0 0,0 0 0,0 1 0,0-1-1,1 1 1,-1 0 0,0 0 0,1 1 0,-1 0 0,1 0-1,6 0 1,-10 1-60,1 0-1,-1 0 1,1 0-1,0 0 1,-1 0-1,0 0 1,1 1-1,-1-1 1,0 1-1,0 0 0,0-1 1,0 1-1,0 0 1,0 0-1,0 0 1,-1 1-1,1-1 1,-1 0-1,1 1 1,-1-1-1,0 1 1,0-1-1,0 1 1,0-1-1,-1 1 1,1 0-1,-1-1 1,1 1-1,-1 0 1,0 0-1,0-1 1,-1 5-1,0 5 122,0 1 1,-1 0-1,0 0 0,-2-1 1,-5 16-1,2-9-103,-1-1 0,-1 0-1,-1-1 1,0 0 0,-1-1 0,-1 0 0,-1-1-1,0 0 1,-21 18 0,23-17-121,11-16 0,0 0 0,0 1 0,0-1 0,0 0 0,0 1 0,0-1 0,0 0 0,0 1 0,0-1 0,0 0 0,0 1 0,0-1 0,0 0 0,1 1 0,-1-1 0,0 0 0,0 1 0,0-1 0,0 0 0,1 0 0,-1 1 0,0-1 0,0 0 0,1 0 0,-1 1 0,0-1 0,1 0 0,-1 0 0,0 0 0,1 0 0,-1 1 0,0-1 0,1 0 0,-1 0 0,0 0 0,1 0 0,-1 0 0,0 0 0,1 0 0,-1 0 0,0 0 0,1 0 0,-1 0 0,0 0 0,1 0 0,-1 0 0,0 0 0,1-1 0,35 1 0,-1-1 0,1-3 0,-1 0 0,0-2 0,0-2 0,46-17 0,-79 25 53,1-1 0,-1 1 0,0 0 0,0-1 1,0 1-1,0 0 0,0 0 0,1 0 0,-1 1 0,0-1 0,0 1 0,0-1 1,0 1-1,0-1 0,2 2 0,15 8-4838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24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0 168 11760,'0'0'11327,"11"-4"-10749,-8 3-546,11-4 509,0 0 0,0 1 0,1 1 0,-1 0 0,18 0 0,42-3 2205,-42 3-1929,277-3 1436,29-13-2253,-268 12 0,234-39 0,-209 28 0,97-3 0,-75 11 0,-76 7 0,1 3 0,73 8 0,-9 0 0,5-3 0,316 2 0,-416-7 0,-1-1 0,1 1 0,0 1 0,0 0 0,-1 1 0,1 0 0,-1 0 0,1 1 0,14 6 0,-22-7 0,1-1 0,-1 0 0,0 0 0,0-1 0,1 1 0,-1 0 0,0-1 0,1 0 0,5 0 0,-5 0 0,-3-1 0,-1 0 0,0 0 0,1 0 0,-1 0 0,0 0 0,0 1 0,1-1 0,-1 0 0,0 0 0,0 0 0,0 0 0,0 0 0,0 0 0,0 0 0,-1-2 0,1 3 0,-1-8-3959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25.7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298 117 11760,'0'0'9461,"-9"10"-8787,0 0-499,-3 4 114,-1-1-1,0 0 1,-18 13 0,10-10 231,1 0 0,1 1 0,0 0 0,1 2 0,-28 38 0,34-39-217,-26 40 704,36-53-859,-1 0 1,1 1 0,-1 0 0,2-1 0,-1 1-1,0 0 1,1 0 0,0 12 0,1-16-101,0-1 1,0 1-1,0-1 1,1 1 0,-1-1-1,0 1 1,1-1-1,0 1 1,-1-1-1,1 1 1,0-1 0,0 0-1,-1 1 1,1-1-1,0 0 1,0 0-1,1 1 1,-1-1 0,0 0-1,0 0 1,1 0-1,-1-1 1,0 1-1,1 0 1,-1 0-1,1-1 1,-1 1 0,1-1-1,-1 1 1,3-1-1,5 2 109,0-1-1,-1 0 1,1 0-1,11-2 1,-3 0-55,0-1-1,1 0 1,-1-2 0,-1 0 0,1-1 0,28-12-1,91-55 601,-92 47-639,-36 21-63,-1 0 0,1-1 0,-1 0 0,1 0 0,-1-1 0,-1 0 0,1 0 0,6-9 0,-14 20 0,1 0 0,0 1 0,0-1 0,1 0 0,-1 0 0,1 1 0,2 5 0,0-1 0,0-1 0,0 0 0,1 0 0,0 0 0,1 0 0,0-1 0,8 12 0,-10-17 0,0 0 0,1 1 0,-1-1 0,0 0 0,1 0 0,0-1 0,0 1 0,-1-1 0,2 0 0,-1 0 0,0 0 0,0 0 0,0-1 0,1 0 0,-1 0 0,1 0 0,8 0 0,-4 0 0,-1-1 0,0-1 0,1 0 0,-1 0 0,0 0 0,0-1 0,0 0 0,0-1 0,12-5 0,-10 2 0,0 0 0,-1 0 0,1-1 0,-1-1 0,-1 1 0,12-14 0,-13 13 0,-1 0 0,1 0 0,-2-1 0,1 0 0,-1-1 0,0 1 0,-1-1 0,0 0 0,-1 0 0,0 0 0,0 0 0,-1-1 0,1-19 0,-3 17 0,0-1 0,-1 1 0,0 0 0,-1-1 0,0 1 0,-1 0 0,-1 0 0,0 0 0,-1 1 0,-10-20 0,14 31 0,-4-9 0,-1 0 0,0 0 0,-9-11 0,12 19 0,1-1 0,-1 1 0,1-1 0,-1 1 0,0 0 0,0 0 0,0 0 0,0 1 0,0-1 0,-1 1 0,1-1 0,0 1 0,-1 0 0,-5-1 0,-18-5 0,54 1 0,71-5 767,-51 5-5549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26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14064,'0'0'7119,"11"-2"-6417,36-7-41,-44 8-538,1 0-1,-1 1 1,0 0 0,0-1-1,1 1 1,-1 0 0,0 1 0,0-1-1,1 1 1,-1-1 0,0 1-1,0 0 1,0 0 0,0 0-1,0 1 1,4 2 0,-5-3 9,1 1-1,-2 0 1,1 0 0,0 0-1,0 0 1,-1 1 0,1-1 0,-1 0-1,0 1 1,1-1 0,-1 1 0,0-1-1,-1 1 1,1 0 0,0 3 0,0 4 139,0 0 0,-1 0 0,0 1 0,-1-1 1,0 0-1,-1-1 0,0 1 0,-4 11 0,3-11 31,-1 0-1,0-1 1,-10 17 0,12-22-121,-1 0 1,1 0-1,-1 0 1,-1-1-1,1 1 1,0-1-1,-1 0 1,0 0-1,1 0 1,-6 2-1,8-4-161,0-1 0,0 1 0,0-1 1,0 1-1,1-1 0,-1 1 0,0-1 0,0 1 0,1 0 0,-1-1 0,0 1 1,1 0-1,-1 0 0,0 1 0,1-2-18,0 0 0,0 1-1,0-1 1,1 0 0,-1 0 0,0 1-1,0-1 1,1 0 0,-1 0 0,0 0-1,0 1 1,1-1 0,-1 0 0,0 0-1,0 0 1,1 0 0,-1 0 0,0 1-1,1-1 1,-1 0 0,0 0 0,1 0 0,-1 0-1,0 0 1,1 0 0,-1 0 0,0 0-1,1 0 1,-1 0 0,0 0 0,0 0-1,1-1 1,-1 1 0,0 0 0,1 0-1,-1 0 1,0 0 0,0 0 0,1-1-1,-1 1 1,1 0 0,19-4-2,0 1 0,0 1 0,25 1 0,-26 1 0,0-1 0,0 0 0,0-2 0,22-5 0,80-24 850,-99 27-3242,32-2-1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27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10248,'0'0'8295,"12"2"-7693,-1 0-438,-3-2-45,0 2-1,0-1 1,-1 1-1,1 1 1,-1-1-1,1 1 0,-1 0 1,8 5-1,13 9 529,-1 2 0,0 0 0,38 37 0,-64-56-640,108 110 1666,-91-89-1340,0 1 1,-1 1-1,20 38 1,66 158 1175,-72-159-1119,-3 1-1,-3 1 1,-2 1 0,-3 1 0,16 93-1,-21-42 810,2 194 0,-17-261-1060,-3 107 165,1-122-273,-2 0 1,-14 54-1,8-50-31,-2-1 0,-1-1 0,-2 0 0,-1 0 0,-37 57 0,15-31 0,19-30 0,-34 43 0,38-57 0,11-13 0,1 0 0,-1 1 0,1-1 0,-1 1 0,1-1 0,1 1 0,-5 9 0,1-8 991,4-6-1982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28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 10248,'0'0'17890,"-4"9"-17509,-11 31-6,15-39-348,0-1 0,0 1 0,0 0 1,0 0-1,0-1 0,0 1 0,0 0 1,0-1-1,0 1 0,0 0 0,0 0 1,0-1-1,0 1 0,1 0 0,-1-1 1,0 1-1,0 0 0,1-1 0,-1 1 0,1 0 1,-1-1-1,1 1 0,-1-1 0,0 1 1,1-1-1,0 1 0,-1-1 0,1 1 1,-1-1-1,1 1 0,0-1 0,-1 0 0,1 1 1,0-1-1,-1 0 0,1 0 0,0 1 1,0-1-1,-1 0 0,1 0 0,0 0 1,-1 0-1,1 0 0,0 0 0,0 0 1,-1 0-1,1 0 0,1-1 0,1 1 103,43 6 223,-1-3 0,1-2 1,-1-1-1,49-8 0,58 0 282,87-5-635,-232 13 0,0 1 0,0 0 0,1 1 0,-1-1 0,11 6 0,-11-5 0,-1 0 0,0 0 0,1 0 0,-1-1 0,12 1 0,-7 3 0,-11-5 0,1 1 0,-1-1 0,1 1 0,0-1 0,-1 1 0,1-1 0,0 0 0,-1 1 0,1-1 0,0 0 0,0 1 0,-1-1 0,1 0 0,0 0 0,0 0 0,-1 0 0,1 0 0,1 0 0,-2 0 22,0 0-1,0 0 1,1 0-1,-1 0 1,0 0-1,0 0 1,0 0-1,0 0 1,1 0-1,-1 0 1,0 0-1,0 0 1,0 0-1,0-1 1,1 1-1,-1 0 1,0 0-1,0 0 1,0 0-1,0 0 1,0 0-1,0-1 1,1 1-1,-1 0 1,0 0-1,0 0 1,0 0-1,0 0 1,0-1-1,0 1 1,0 0-1,0 0 1,0 0-1,0-1 1,0 1-1,0 0 1,0 0-1,0 0 1,0 0-1,0-1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29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10448,'0'0'12707,"11"0"-12247,161 10 1204,177 12 210,-83-20-604,-170-8-339,-77 9-636,1-1-4495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22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308 268 4616,'0'0'9098,"-6"-11"-8892,2 4-173,-21-33 204,22 37-163,0-1 0,0 1 0,0 0 0,-1 0 0,1 0 0,0 0 0,-1 1 0,0-1 0,0 1 0,0 0 0,-4-2 0,4 3-15,0 0-1,0 0 1,0 0 0,0 1-1,0-1 1,0 1-1,-1 0 1,1 0 0,0 0-1,0 1 1,0 0-1,0-1 1,0 1 0,0 1-1,0-1 1,1 0-1,-1 1 1,0 0 0,1 0-1,-1 0 1,-4 4 0,-4 3 29,0 0 1,1 0-1,0 1 1,0 0 0,1 1-1,1 0 1,0 1-1,-13 21 1,18-26-53,0 1 1,0-1-1,1 1 0,0 0 1,0-1-1,1 2 0,0-1 0,1 0 1,0 0-1,0 0 0,0 1 1,1-1-1,0 0 0,1 1 1,0-1-1,4 15 0,-4-20-22,0 1-1,1-1 1,0 0 0,0 1-1,0-1 1,0 0 0,0 0-1,0-1 1,1 1 0,-1 0 0,1-1-1,0 0 1,0 1 0,0-1-1,0 0 1,0 0 0,0-1-1,1 1 1,-1-1 0,1 0-1,-1 1 1,1-2 0,-1 1-1,1 0 1,-1-1 0,1 1-1,0-1 1,5 0 0,5-1 18,1 0 1,-1-1 0,1 0 0,-1-1 0,25-9-1,2-4 59,-1-3-1,-1-1 0,0-2 0,37-28 0,-56 36-9,0-1-1,-1-1 1,-1 0-1,0-1 1,-2-1-1,0-1 1,18-27-1,-26 35 12,-1-1 0,0-1 0,5-15 0,-9 22-49,-1-1 0,-1 1 0,0-1 0,0 0 0,0 0 0,0 0 0,-1 0 0,-1-8 0,-11-18 307,12 33-296,14 7 76,-9-2-134,1 0-1,0 0 1,-1 0-1,0 1 0,-1 0 1,1 0-1,-1 0 1,0 1-1,-1-1 0,1 1 1,-1 0-1,0 0 1,2 12-1,1 6-5,-2 1 1,1 44-1,-4-42-23,10 51-1,-10-73 31,0-1-1,1 0 0,-1 0 0,1 0 1,1-1-1,-1 1 0,0 0 0,1-1 1,0 0-1,0 1 0,7 5 0,-8-8 5,1 0-1,-1 0 0,1 0 1,0 0-1,0-1 0,0 1 1,0-1-1,0 0 1,0 0-1,0 0 0,0-1 1,0 1-1,1-1 0,-1 1 1,0-1-1,0 0 1,1 0-1,-1-1 0,0 1 1,5-2-1,8-2 23,0 0 0,-1-2 0,0 0 1,0-1-1,25-14 0,65-53 147,-91 64-138,4-3 14,1-1 107,26-24 0,-33 28 37,-12 10-186,1 0-1,-1 0 0,0-1 0,0 1 0,0 0 0,0 0 0,0 0 1,0 0-1,0 0 0,0 0 0,0 0 0,0 0 0,0 0 0,0 0 1,0 0-1,1 0 0,-1 0 0,0 0 0,0 0 0,0 0 0,0 0 1,0 0-1,0 0 0,0 0 0,0 0 0,0 0 0,0 0 0,1 0 1,-1 0-1,0 0 0,0 0 0,0 0 0,0 0 0,0 0 0,0 0 1,0 0-1,0 0 0,0 0 0,0 0 0,0 0 0,0 1 0,1-1 1,-1 0-1,0 0 0,0 0 0,0 0 0,0 0 0,0 0 0,0 0 1,0 0-1,0 0 0,0 0 0,0 0 0,0 1 0,0-1 0,0 0 1,0 0-1,0 0 0,0 0 0,0 0 0,-8 24 250,2-9-269,4-8 23,-11 26-33,3 1-1,-9 45 1,19-76 20,0 0 0,0 1 0,0-1 0,0 0 0,1 1 0,-1-1 0,1 0 0,0 0 0,0 1 0,0-1 0,3 5 0,-4-7 10,1 0 1,0 0 0,-1 0 0,1 1-1,0-1 1,-1 0 0,1 0-1,0 0 1,0 0 0,0 0 0,0-1-1,0 1 1,0 0 0,0 0-1,0-1 1,1 1 0,-1-1 0,0 1-1,0-1 1,0 1 0,1-1-1,-1 0 1,0 1 0,1-1 0,-1 0-1,0 0 1,1 0 0,-1 0-1,0 0 1,0 0 0,3-1 0,-1 0 13,-1 0 0,1 0 0,0 0 0,-1 0 0,1-1 0,-1 1 0,0-1 0,1 0 0,-1 1 0,0-1 0,0 0 0,0 0 0,0-1 0,0 1 0,-1 0 0,3-4 0,-2 2 12,0 0-1,-1-1 1,1 0-1,-1 1 0,1-1 1,-2 0-1,1 0 0,0-9 1,-1 3 20,-1-1 1,0 1-1,-1 0 0,0 0 1,0 0-1,-1 1 1,-9-21-1,9 26-28,0-1 1,-1 1-1,1 0 0,-1 0 0,-1 1 0,1-1 0,0 1 0,-1 0 0,-9-7 1,12 12 2,5 5-33,5 5-16,-2-5 18,1-1 0,0 0 1,0 0-1,0 0 0,1-1 0,0 0 0,-1-1 1,1 0-1,1 0 0,-1 0 0,9 0 1,-7 0 10,1-2 1,1 0-1,-1 0 1,0-1-1,0 0 1,0-1-1,0 0 0,12-3 1,-13 0 1,-1 1 1,1-1-1,0-1 1,-1 0-1,0 0 1,0-1-1,-1 0 0,1-1 1,-1 0-1,-1 0 1,12-14-1,3-5 39,-2-2 1,21-36-1,30-53 271,-71 117-316,0 0 0,0-1-1,0 1 1,1 0 0,-1 0-1,0 0 1,0 0 0,0-1-1,0 1 1,0 0 0,0 0 0,0 0-1,0 0 1,0 0 0,0-1-1,1 1 1,-1 0 0,0 0-1,0 0 1,0 0 0,0 0-1,0 0 1,1 0 0,-1 0-1,0 0 1,0-1 0,0 1 0,0 0-1,1 0 1,-1 0 0,0 0-1,0 0 1,0 0 0,0 0-1,1 0 1,-1 0 0,0 0-1,0 0 1,0 0 0,0 0-1,1 0 1,-1 1 0,0-1 0,0 0-1,0 0 1,4 9-6,-1 13-10,-3-5 19,-5 140 39,3-135-34,-1 1-1,0 0 1,-2-1 0,-13 37 0,16-55 2,0 1 0,0-1 0,0 0 0,0 0 0,-1-1 0,1 1 0,-1 0 0,0-1 0,-4 4 0,6-6-6,0 0 0,0-1 0,0 1 0,0 0-1,-1-1 1,1 1 0,0-1 0,0 0 0,0 1 0,0-1 0,0 0 0,-1 0 0,1 1-1,0-1 1,0 0 0,-1 0 0,1 0 0,0-1 0,0 1 0,0 0 0,-1 0 0,1-1 0,0 1-1,0 0 1,0-1 0,0 1 0,0-1 0,0 0 0,0 1 0,0-1 0,0 0 0,0 0-1,0 1 1,0-1 0,0 0 0,0 0 0,0-2 0,-3-1 28,0 0 0,0 0 1,1 0-1,0-1 0,0 0 0,0 1 0,1-1 1,-1 0-1,-1-7 0,4 12-31,0 1 1,0-1-1,0 0 1,1 0-1,-1 0 0,0 0 1,0 1-1,0-1 1,1 0-1,-1 0 0,0 0 1,0 0-1,1 0 1,-1 0-1,0 0 1,0 1-1,1-1 0,-1 0 1,0 0-1,0 0 1,1 0-1,-1 0 0,0 0 1,1 0-1,-1 0 1,0-1-1,0 1 1,1 0-1,-1 0 0,0 0 1,0 0-1,1 0 1,-1 0-1,0 0 0,0-1 1,0 1-1,1 0 1,-1 0-1,0 0 0,0 0 1,0-1-1,1 1 1,-1 0-1,0 0 1,0 0-1,0-1 0,0 1 1,0 0-1,0 0 1,0-1-1,1 1 0,-1 0 1,0 0-1,0-1 1,0 1-1,0 0 1,0-1-1,0 1 0,0 0 1,0 0-1,0-1 1,0 1-1,-1 0 0,1 0 1,0-1-1,0 1 1,0 0-1,0 0 0,0-1 1,11 5-28,14 3 4,44 7 0,-58-13 17,0 0 0,0-1-1,0 0 1,0-1 0,0 0-1,19-5 1,-13 0-2,-1 1 0,0-2 0,0 0 0,-1-1 0,0 0 0,-1-2 0,17-11 0,85-86 100,-108 98-84,-1 1 12,0-1 0,0-1-1,-1 1 1,9-19 0,8-12 125,-21 38-135,-1-1 1,1 1-1,-1-1 1,1 0-1,-1 0 1,0 0-1,0 0 1,0 0-1,0 0 1,0-5-1,5 121-66,-6-77 31,-9 56 0,7-75 17,-2-1 0,0 0 0,-1 0 0,0 0 0,-14 26 0,18-40 11,1-1-1,-1 0 0,0 1 1,1-1-1,-1 0 1,0 1-1,0-1 0,0 0 1,0 0-1,0 0 1,0 0-1,0 0 1,0 0-1,0 0 0,-1 0 1,1 0-1,0 0 1,-1-1-1,1 1 0,0 0 1,-1-1-1,1 0 1,-1 1-1,1-1 0,-1 0 1,1 1-1,-1-1 1,1 0-1,-1 0 0,1 0 1,-1 0-1,-1-1 1,0 0 6,0-1 1,0 0-1,0 1 1,1-1-1,-1 0 1,0 0-1,1-1 1,-1 1-1,1 0 1,0-1-1,0 1 1,0-1-1,-3-6 1,3 6 10,-1-1-1,1 0 1,0 0-1,0 0 1,1 0 0,-1 0-1,1 0 1,0 0-1,-1-9 1,2 13-20,0 0 0,0 0 0,0-1 1,0 1-1,0 0 0,1 0 0,-1-1 0,0 1 1,0 0-1,0 0 0,0 0 0,1-1 0,-1 1 0,0 0 1,0 0-1,0 0 0,1 0 0,-1-1 0,0 1 1,0 0-1,1 0 0,-1 0 0,0 0 0,0 0 0,1 0 1,-1 0-1,0 0 0,0 0 0,1 0 0,-1 0 1,0 0-1,0 0 0,1 0 0,-1 0 0,0 0 0,1 0 1,-1 0-1,0 0 0,0 0 0,0 0 0,1 0 1,-1 1-1,0-1 0,0 0 0,1 0 0,-1 0 0,0 0 1,1 1-1,18 9-30,-12-6 10,10 4 12,1-1-1,0-1 1,1-1-1,22 4 0,-35-8 9,1 0-1,0-1 0,0 0 1,0 0-1,-1 0 0,1-1 1,0 0-1,-1-1 0,1 1 0,0-1 1,-1 0-1,0-1 0,1 0 1,-1 0-1,8-5 0,4-6 15,0-1 0,-1 0 0,-1-1 1,0-1-1,21-29 0,-14 13 28,-2-1 0,23-51 1,-40 79-40,0 0 1,0 0 0,0 0 0,1 0 0,0 1 0,5-6 0,-4 40-47,0 20-3,-4-29 28,7 35 0,-8-50 16,1 0-1,0 0 1,0 0-1,0 0 1,0 0-1,1 0 1,-1-1-1,1 1 1,0-1-1,1 0 1,5 6-1,-7-8 3,1-1 0,-1 1 0,1-1-1,-1 1 1,1-1 0,0 0 0,-1 0 0,1 0-1,0-1 1,0 1 0,0-1 0,-1 1-1,1-1 1,0 0 0,0 0 0,0 0 0,0-1-1,0 1 1,0-1 0,-1 1 0,1-1 0,0 0-1,0 0 1,3-2 0,8-4 20,0 0 0,0-1 1,15-12-1,-18 12-4,37-27 92,-24 17 10,33-19 0,-56 36-119,1 0 0,-1 0 0,1 1 0,-1-1 0,1 0 1,-1 1-1,1-1 0,0 1 0,-1 0 0,1 0 0,3-1 1,-5 1-2,1 1 1,-1-1 0,1 0 0,0 0-1,-1 0 1,1 0 0,-1 1 0,1-1 0,-1 0-1,1 1 1,-1-1 0,1 0 0,-1 1-1,1-1 1,-1 1 0,0-1 0,1 0-1,-1 1 1,1-1 0,-1 1 0,0-1-1,1 2 1,0 2 2,0 0 1,0 0-1,-1 0 0,1 0 0,-1 1 1,0-1-1,0 5 0,0 0-2,0-6-1,-1 2 3,1-1 0,0 1 0,1-1 0,-1 1-1,1-1 1,0 1 0,1 4 0,-1-8-2,0 0 0,-1 0 0,1-1 0,-1 1 0,1 0 0,0 0 0,0-1 0,0 1 0,-1 0 0,1-1 0,0 1 0,0-1 0,0 1 0,0-1 0,0 1 0,0-1 0,0 0 0,0 1 0,0-1 0,0 0 0,0 0 0,0 0 0,0 0 0,0 0 0,0 0 0,0 0 0,0 0 0,0 0 0,0 0 0,1 0 0,-1-1 0,0 1 0,0-1 0,-1 1 0,3-1 0,59-25 154,-11 3 2,-48 22-144,0 0 0,0 0 1,-1 0-1,1 0 0,0 1 1,0-1-1,0 1 0,5 0 1,-7 0-12,1 1 1,-1-1 0,1 1 0,-1-1 0,1 1 0,-1 0 0,0 0 0,1 0 0,-1 0 0,0 0-1,0 0 1,1 0 0,-1 0 0,0 0 0,0 0 0,0 1 0,-1-1 0,2 2 0,24 43 16,-20-34-22,0-1-1,0 0 1,1 0-1,13 15 1,-17-23 3,0 0 0,0-1 1,0 1-1,1-1 0,-1 1 1,1-1-1,-1 0 0,1-1 0,0 1 1,0-1-1,0 1 0,0-1 1,-1 0-1,2 0 0,-1-1 1,0 1-1,0-1 0,7 0 1,0-1 2,1-1 1,0 0 0,-1 0 0,0-1 0,1-1-1,-1 0 1,0 0 0,-1-1 0,18-11 0,-13 6 10,0-1 1,-1 0 0,0-1 0,-1-1-1,18-21 1,-26 27 5,1 1-1,-1-1 0,0-1 1,-1 1-1,1 0 0,-1-1 1,-1 0-1,0 0 0,3-9 1,-6 17-20,0 0 0,0-1 0,0 1 0,0 0 0,0-1 0,0 1 0,0 0 0,1 0 0,-1-1 0,0 1 0,0 0 0,0-1 0,-1 1 0,1 0 0,0 0 1,0-1-1,0 1 0,0 0 0,0-1 0,0 1 0,0 0 0,0 0 0,0-1 0,-1 1 0,1 0 0,0 0 0,0-1 0,0 1 0,-1 0 0,1 0 1,0 0-1,0-1 0,0 1 0,-1 0 0,1 0 0,0 0 0,-1 0 0,1 0 0,0 0 0,0-1 0,-1 1 0,1 0 0,0 0 0,0 0 0,-1 0 0,1 0 1,0 0-1,-1 0 0,1 0 0,0 0 0,-1 0 0,1 0 0,0 0 0,0 1 0,-1-1 0,1 0 0,0 0 0,0 0 0,-1 0 0,1 0 0,0 1 1,0-1-1,-1 0 0,1 0 0,0 0 0,0 1 0,-19 10-6,8 1 1,0 1 0,1 0 0,1 1 0,0 0 0,1 0 0,0 1 0,1 0 0,1 0 0,-7 26 0,0 14-34,-9 84-1,8-45 21,2 5-44,-3 13 13,12-95 57,-1 0-1,-1 0 0,0-1 1,-11 22-1,15-36 3,0 1 0,0-1-1,-1 0 1,1 0 0,-1 0 0,1 0 0,-1 0-1,0 0 1,1 0 0,-1-1 0,0 1 0,0-1 0,-1 1-1,1-1 1,0 0 0,0 1 0,-1-1 0,-3 1-1,2-2 2,1 1-1,0-1 0,-1 0 1,1 0-1,-1 0 0,1 0 1,0-1-1,-1 0 0,1 1 1,0-1-1,0 0 0,-5-3 1,-3-1 25,0-2 0,0 1 0,1-1 0,0-1 0,0 0 0,-10-11 1,17 16-17,1 1 1,-1-2-1,0 1 1,1 0-1,0 0 1,-1-1-1,1 1 1,1-1-1,-1 0 1,0 0-1,1 1 1,0-1-1,0 0 1,-1-6-1,2 7-9,0-1 0,0 1 0,1 0 0,-1 0 0,1 0 0,0 0 0,0 0 0,0 0 0,0 0 0,0 0 0,0 0 0,1 0 0,0 1 0,-1-1 0,1 1 0,0-1 0,0 1 0,5-5 0,3-2-2,1 1 0,0 0-1,0 0 1,0 1 0,1 1 0,0 0 0,17-6-1,8 0 21,46-8-1,17-5 17,-62 11-14,-36 13-377,1 0 0,-1 0 0,0 0-1,0 0 1,0 0 0,0-1 0,0 1 0,0-1 0,-1 1 0,1-1-1,0 0 1,-1 0 0,3-3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37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91 10448,'0'0'16902,"10"2"-16597,81 12 1139,-76-12-1116,1-1-1,25-1 1,-2-1 13,20 0 223,-1-3-1,64-13 1,-72 10-72,5 5-364,-43 3-123,-1-1 0,0-1 0,0 0 0,12-2 0,28-5-5,-48 6 0,-1 1 0,1 0 0,-1-1 0,0 0 0,1 1 0,-1-1 0,0 0 0,0 0 0,0 0 0,0 0 0,0-1 0,2-3 0,12-14 0,3 2-3992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38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1 192 12664,'0'0'12733,"10"-2"-12128,31-6 14,-40 8-574,0 0 0,1 1 1,-1-1-1,0 0 0,0 1 1,0-1-1,0 1 0,0-1 1,0 1-1,0-1 0,0 1 1,0 0-1,0-1 0,0 1 1,0 0-1,0 0 0,-1 0 1,1 0-1,0 0 0,-1 0 1,1 0-1,0 0 0,-1 0 1,1 0-1,-1 0 0,0 0 1,1 0-1,-1 0 0,0 0 1,0 0-1,0 1 0,1-1 1,-1 0-1,-1 2 0,3 3 300,7 27 523,-2 1-1,7 60 1,-9-50-66,10 42 0,-14-83-802,0 0 0,0 0 0,1 1 0,-1-1 0,1 0 0,-1-1 0,1 1 0,0 0 0,0 0 0,0-1 0,3 4 0,-4-6 0,0 1 0,0-1 0,-1 1 0,1 0 0,0-1 0,0 1 0,0-1 0,0 0 0,0 1 0,0-1 0,0 0 0,0 1 0,0-1 0,0 0 0,0 0 0,0 0 0,0 0 0,0 0 0,0 0 0,0 0 0,0 0 0,0-1 0,0 1 0,0 0 0,0-1 0,0 1 0,0 0 0,-1-1 0,1 1 0,0-1 0,0 1 0,0-1 0,0 0 0,-1 1 0,1-1 0,0 0 0,-1 0 0,1 1 0,0-1 0,0-1 0,11-16 0,-1 0 0,-1-1 0,-1 0 0,0 0 0,10-34 0,15-35 0,-13 42 0,-10 19 0,1 1 0,2 0 0,19-27 0,-8 23 0,-23 27 0,0 1 0,0 0 0,0 0 0,0 0 0,1 0 0,-1 1 0,1-1 0,-1 1 0,6-3 0,-7 4 0,0 1 0,0-1 0,-1 0 0,1 1 0,0-1 0,0 1 0,0-1 0,0 1 0,-1 0 0,1-1 0,0 1 0,0 0 0,-1-1 0,1 1 0,-1 0 0,1 0 0,0 0 0,-1 0 0,0-1 0,1 1 0,-1 0 0,1 0 0,-1 1 0,9 24 0,-3-8 0,-2 1 0,0-1 0,-1 1 0,0 31 0,-3-48 0,0 1 0,0-1 0,1 1 0,-1 0 0,1-1 0,-1 1 0,1-1 0,0 1 0,0-1 0,0 1 0,0-1 0,0 0 0,1 1 0,-1-1 0,1 0 0,1 3 0,-2-6 0,0 1 0,0 0 0,-1-1 0,1 1 0,0-1 0,0 1 0,-1-1 0,1 1 0,0-1 0,-1 0 0,1 1 0,0-1 0,-1 0 0,1 1 0,-1-1 0,1 0 0,-1 0 0,1 0 0,3-5 0,59-77 0,-20 24 0,-29 42 0,1 1 0,0 0 0,1 1 0,33-24 0,-10 14 0,-38 25 0,0 0 0,0 0 0,0 0 0,0 0 0,0-1 0,0 1 0,0 1 0,0-1 0,0 0 0,0 0 0,0 0 0,0 0 0,0 1 0,0-1 0,-1 1 0,1-1 0,0 0 0,0 1 0,0 0 0,0-1 0,0 1 0,-1-1 0,1 1 0,0 0 0,0 0 0,-1-1 0,1 1 0,-1 0 0,2 2 0,19 28 0,-15-16 0,0 1 0,-1 0 0,-1 0 0,3 27 0,1 72 0,-4-51 0,-2-21 0,8 58 0,-5-79 0,-5-22 0,0 0 0,0 0 0,0 0 0,1 1 0,-1-1 0,0 0 0,0 0 0,0 0 0,0 0 0,0 0 0,0 0 0,0 0 0,0 0 0,1 1 0,-1-1 0,0 0 0,0 0 0,0 0 0,0 0 0,0 0 0,1 0 0,-1 0 0,0 0 0,0 0 0,0 0 0,0 0 0,1 0 0,-1 0 0,0 0 0,0 0 0,0 0 0,0 0 0,0 0 0,1 0 0,-1 0 0,0 0 0,0 0 0,0 0 0,0 0 0,1-1 0,7-11 0,1-11 212,0-1 1,-2 0-1,8-42 1,-5-13-4998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40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0 9848,'0'0'15358,"-8"13"-14735,0 0-433,-2 3 154,0-1 0,-16 18 0,5-5 548,2 1-1,-20 38 1,26-44-528,-1 4-54,2 1 0,0 1-1,-13 52 1,-12 96 1007,27-123-1204,-2 26-113,4 0 0,4 1 0,3-1 0,14 128 0,-6-167 0,1 0 0,2-1 0,18 45 0,-3-8 0,-17-52 0,1 0 0,1 0 0,2 0 0,17 28 0,51 91 0,3 5 0,-71-131 0,-1 0 0,-1 1 0,12 34 0,-11-34 0,-4-17 0,0-13 0,35-143 850,-24 63-5635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42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9040,'0'0'15623,"4"16"-14896,-3-12-673,5 25 481,-1 1 0,-1 0 0,0 44 0,-8-3 448,0-17 414,2-1 1,6 61-1,3-17-1397,-7-79 0,0 10 0,1-26 0,4-7 0,-3 4 0,18-19 15,27-37-1,-30 35-4012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42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14168,'0'0'15866,"18"1"-15225,248-2 1443,-50 13-2084,-212-14 888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44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194 293 10656,'0'0'16311,"-11"2"-15758,-35 12 5,43-13-470,0 1 1,-1 0-1,1-1 1,0 1 0,0 1-1,0-1 1,1 0-1,-1 1 1,0 0-1,1-1 1,-4 6 0,-9 9 528,7-10-487,1 1 1,-1 1-1,1-1 1,1 1-1,-1 0 1,2 1-1,-1-1 1,1 1-1,1 0 1,0 1-1,0-1 1,1 1-1,0-1 1,1 1-1,0 0 1,1 0-1,0 0 1,1 0-1,0 0 1,0 0-1,1 1 1,3 11-1,-3-20-130,0 0 0,0 0 0,1 1 0,-1-1 0,0 0 0,1 0 0,0 0 0,0 0 0,0-1 0,0 1 0,0 0 0,1-1 0,-1 1 0,1-1 0,-1 0 0,1 0 0,0 0 0,0 0 0,0-1 0,0 1 0,0-1 0,0 0 0,1 1 0,-1-1 0,0-1 0,1 1 0,-1 0 0,0-1 0,1 0 0,5 0 0,1 0 0,1-1 0,0 0 0,0 0 0,0-1 0,-1-1 0,1 0 0,-1 0 0,17-9 0,3-4 0,0-1 0,-2-2 0,0 0 0,0-2 0,-2-2 0,-1 0 0,24-29 0,-28 30 0,-13 52 0,-4-20 0,-1-1 0,1 0 0,1 0 0,-1 0 0,2 0 0,7 10 0,-10-15 0,1-1 0,-1 1 0,1-1 0,-1 1 0,1-1 0,0 0 0,1-1 0,-1 1 0,0-1 0,1 1 0,-1-1 0,1-1 0,0 1 0,8 1 0,0-1 0,1-1 0,-1-1 0,0-1 0,1 0 0,-1 0 0,0-1 0,0-1 0,0 0 0,0-1 0,0 0 0,-1-1 0,0 0 0,0-1 0,0-1 0,-1 0 0,0 0 0,19-17 0,-23 16 0,-1 0 0,0-1 0,0 1 0,0-1 0,-1 0 0,-1-1 0,0 1 0,0-1 0,-1 0 0,0 0 0,0 0 0,-1 0 0,-1-1 0,1-10 0,-1-2 0,-1-1 0,-1 1 0,-1 0 0,-1-1 0,-6-24 0,5 35 0,-1 1 0,0 0 0,-1 0 0,0 0 0,-1 1 0,0 0 0,-1 0 0,0 1 0,0 0 0,-1 0 0,-1 1 0,-11-9 0,16 15 0,0-1 0,-1 2 0,1-1 0,-1 1 0,0 0 0,1 0 0,-1 0 0,0 1 0,0 0 0,0 0 0,0 0 0,0 1 0,-1 0 0,1 0 0,0 1 0,0 0 0,0 0 0,0 0 0,0 1 0,-7 2 0,11-2 0,0-1 0,1 1 0,-1 0 0,1-1 0,-1 1 0,1 0 0,0 0 0,0 0 0,0 0 0,0 0 0,0 0 0,0 0 0,0 0 0,1 0 0,-1 0 0,1 0 0,0 1 0,-1-1 0,1 0 0,0 0 0,0 1 0,1-1 0,-1 2 0,1 4 0,0 0 0,1 0 0,0 0 0,5 15 0,5 1-3935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45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308 14 11152,'0'0'15634,"-12"-2"-15074,-37-8-19,43 9-377,0 1 1,-1 0-1,1 0 0,0 1 1,0 0-1,0 0 0,0 0 0,0 1 1,0 0-1,1 0 0,-1 0 0,0 1 1,1 0-1,0 0 0,0 0 1,-7 6-1,-21 11 787,23-15-863,1 1-1,-1-1 1,2 2-1,-1-1 1,0 1-1,1 0 1,-9 12-1,14-16-68,0 0-1,0 0 1,1 0-1,0 1 1,0-1 0,0 1-1,0-1 1,0 1-1,1 0 1,-1 0 0,1 0-1,0 0 1,0 0 0,1 0-1,-1 0 1,1 0-1,0 0 1,0 0 0,0 0-1,0 0 1,1 0-1,1 5 1,0-5-19,0 0 0,0 0 0,0-1 0,1 1 0,-1-1 0,1 1 0,0-1 0,0 0 0,0 0 0,1 0 0,-1 0 0,1-1 0,-1 1 0,5 1 0,0 0 0,0 0 0,1 0 0,-1-1 0,1-1 0,15 4 0,-3-3 0,0-1 0,0-1 0,0-1 0,0-1 0,1 0 0,-1-2 0,0-1 0,-1 0 0,1-1 0,36-15 0,-38 4 0,-16 10 853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47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1 142 9240,'0'0'13538,"11"-6"-13003,1 0-386,1 0 1,0 1 0,-1 0-1,1 1 1,1 0 0,20-2 0,269-11 1707,-69 6-932,-133 3-518,234-14 946,-14 1 38,-228 10-774,-40 3 16,-51 7-565,0 1-1,0 0 1,0-1-1,0 1 0,0 0 1,0 0-1,0 0 1,0 1-1,0-1 0,0 0 1,-1 1-1,1-1 1,0 1-1,0 0 0,0 0 1,0-1-1,3 4 1,-5-5-60,0 1 1,0 0-1,0 0 1,0 0-1,0 0 1,0 0-1,0 0 1,0 0-1,0 0 1,0 0 0,0 0-1,0 0 1,0 0-1,0 0 1,0 0-1,0 0 1,0 0-1,0 0 1,0 0-1,0 0 1,0 0-1,0 0 1,0 0 0,0 0-1,0 0 1,0 0-1,0 0 1,0 0-1,0 0 1,0 0-1,0-1 1,0 1-1,1 0 1,-1 0-1,0 0 1,0 0-1,0 0 1,0 0 0,0 0-1,0 0 1,0 0-1,0 1 1,0-1-1,0 0 1,0 0-1,0 0 1,0 0-1,0 0 1,0 0-1,0-2-786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48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171 247 10040,'0'0'11551,"-12"0"-10917,7 0-554,1 0-22,0 0-1,1-1 1,-1 2-1,0-1 0,0 0 1,0 1-1,0 0 1,1 0-1,-1 0 1,0 0-1,1 0 0,-1 1 1,1-1-1,0 1 1,-1 0-1,1 0 1,0 1-1,0-1 0,0 1 1,0-1-1,-2 5 1,-6 7 332,1 1 0,1 0 1,1 1-1,0 0 0,1 0 0,-8 24 1,13-33-171,1 1 0,-1-1 0,1 1 1,1-1-1,-1 1 0,1-1 0,2 15 0,-1-18-106,0 0-1,0 1 1,1-1 0,-1 0-1,1 0 1,0 0-1,0 0 1,0 0-1,0 0 1,1-1 0,0 1-1,0-1 1,0 0-1,4 4 1,-3-4-5,1 0 1,0 0-1,0 0 1,0-1 0,0 0-1,0 0 1,0 0-1,0-1 1,1 1-1,-1-1 1,1-1-1,-1 1 1,1-1 0,5 0-1,4-1 134,0 0 0,0-1 1,27-7-1,-28 5-215,-1-1 1,1 0 0,-1-1 0,0-1 0,-1 0-1,0-1 1,0 0 0,0-1 0,14-14-1,-10 7-13,-1 0 0,-1-2 0,0 0 0,-1 0 0,13-27 0,-23 41-15,0-1 0,-1 0 0,0 0 0,0 0 0,0-1 0,-1 1 0,1 0 0,-1-1 0,0-9 0,-3 11 0,-3 8 0,-2 6 0,5-5 0,1-1 0,-1 1 0,1-1 0,0 1 0,0-1 0,0 1 0,1 0 0,-1 0 0,1-1 0,1 1 0,-1 0 0,0-1 0,1 1 0,2 8 0,-2-10 0,0 0 0,1 1 0,-1-1 0,0 0 0,1 0 0,0 0 0,-1 0 0,1-1 0,0 1 0,1 0 0,-1-1 0,0 0 0,1 1 0,-1-1 0,1 0 0,0 0 0,0 0 0,0-1 0,0 1 0,0-1 0,5 2 0,-1-2 0,0-1 0,0 0 0,-1-1 0,1 0 0,0 0 0,0 0 0,-1-1 0,1 0 0,-1 0 0,1-1 0,-1 1 0,7-6 0,-7 5 0,0-1 0,0 0 0,0 0 0,-1-1 0,0 0 0,1 0 0,-2 0 0,1-1 0,-1 0 0,0 1 0,0-1 0,0-1 0,-1 1 0,4-9 0,1-9 0,0 0 0,6-42 0,-11 50 0,0 5 0,-2-1 0,0 1 0,0 0 0,-1-1 0,0 1 0,-1 0 0,-3-18 0,3 26 0,1-1 0,-2 0 0,1 0 0,0 0 0,-1 1 0,1-1 0,-1 1 0,0-1 0,0 1 0,-1 0 0,1-1 0,-1 1 0,1 0 0,-1 1 0,0-1 0,0 0 0,0 1 0,-1 0 0,1 0 0,-1 0 0,1 0 0,-1 0 0,1 1 0,-6-2 0,2 1 0,-15-3 0,21 5 0,0 0 0,0 0 0,0 0 0,0 0 0,0 0 0,1 0 0,-1 0 0,0 0 0,0 0 0,0 1 0,1-1 0,-1 0 0,0 0 0,0 1 0,0-1 0,1 1 0,-1-1 0,0 1 0,1-1 0,-1 1 0,0-1 0,0 2 0,4 4 993,1-4-3076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2:49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 13968,'0'0'8446,"15"-4"-7909,15-5-292,70-19 713,-84 25-610,0 0 0,1 0 1,-1 2-1,21-1 0,-34 3-247,0-1 1,-1 1-1,1-1 0,-1 1 0,1 0 1,-1 0-1,1 0 0,-1 0 0,1 0 1,-1 0-1,0 1 0,1-1 0,-1 1 1,0 0-1,0 0 0,0 0 0,-1 0 0,1 0 1,0 0-1,-1 0 0,1 0 0,-1 1 1,0-1-1,0 0 0,0 1 0,0-1 1,0 1-1,0 0 0,-1-1 0,1 1 1,-1-1-1,0 1 0,0 4 0,1 0 100,-1 1 1,0-1-1,-1 0 0,0 1 0,0-1 0,-1 0 0,0 0 0,0 0 1,0 0-1,-1 0 0,-5 9 0,-7 4-11,-1 0 0,-1-1 0,0-1 0,-39 30 0,22-18-132,34-30-58,0 0 0,-1 0 0,1 0 0,0 0 0,0 0 0,-1 1 0,1-1 0,0 0 0,-1 0 0,1 0 0,0 1 0,0-1 0,0 0 0,-1 0 0,1 1 0,0-1 0,0 0 0,0 0 0,0 1 0,-1-1 0,1 0 0,0 1 0,0-1 0,0 0 0,0 1 0,0-1 0,0 0 0,0 1 0,0-1 0,0 0 0,0 1 0,0-1 0,0 0 0,0 1 0,0-1 0,0 0 0,1 0 0,-1 1 0,0-1 0,0 0 0,0 1 0,0-1 0,0 0 0,1 0 0,-1 1 0,0-1 0,0 0 0,1 0 0,-1 1 0,0-1 0,0 0 0,1 0 0,18 6 0,-15-5 0,35 5 0,0-1 0,-1-2 0,2-2 0,53-5 0,-78 3 0,1-1 0,-1-1 0,0 0 0,-1-1 0,1-1 0,0-1 0,-1 0 0,0 0 0,-1-1 0,0-1 0,0-1 0,0 1 0,13-14 0,8-9-3935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22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11048,'0'0'1328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24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11856,'0'0'8727,"-10"8"-8183,0 1-369,5-4-36,0-1 0,-1 1-1,1-1 1,-1-1-1,-11 6 1,17-9-83,0 0 0,0 0 0,0 0 1,-1 0-1,1 0 0,0 0 0,0 1 0,0-1 0,0 0 0,-1 0 1,1 0-1,0 0 0,0 0 0,0 0 0,0 0 0,-1 0 1,1 0-1,0 1 0,0-1 0,0 0 0,0 0 0,0 0 0,0 0 1,0 0-1,-1 1 0,1-1 0,0 0 0,0 0 0,0 0 1,0 1-1,0-1 0,0 0 0,0 0 0,0 0 0,0 0 0,0 1 1,0-1-1,0 0 0,0 0 0,0 0 0,0 1 0,0-1 0,0 0 1,0 0-1,0 0 0,0 0 0,0 1 0,1-1 0,-1 0 1,0 0-1,0 0 0,0 0 0,0 0 0,0 1 0,0-1 0,1 0 1,-1 0-1,0 0 0,0 0 0,0 0 0,0 0 0,0 0 0,1 1 1,-1-1-1,0 0 0,0 0 0,1 0 0,15 6 5598,-10-5-4501,17 10-1153,-11-7 0,0 2 0,-1-1 0,0 2 0,0-1 0,0 1 0,15 14 0,16 19 0,-7-8 0,-2 1 0,56 72 0,-34-27 0,-4 3 0,-3 3 0,63 151 0,-92-185 0,44 124 0,-50-132 0,-2 1 0,7 53 0,-11-43 0,-3-1 0,-1 1 0,-3 0 0,-11 92 0,4-106 0,2-8 0,-1 1 0,-19 57 0,2-29 0,-79 178 0,68-171 0,-26 48 0,39-75 0,2 2 0,-25 82 0,31-83 0,11-34 141,0-1-1,1 1 1,0-1-1,0 1 1,1 0-1,0 9 1,0-15-282,0 0 1,0 1-1,0-1 1,0 0-1,0 1 1,0-1-1,0 0 0,0 1 1,1-1-1,-1 0 1,1 1-1,-1-1 1,1 0-1,-1 0 1,1 0-1,0 0 1,0 1-1,-1-1 1,1 0-1,0 0 1,0 0-1,0 0 1,0-1-1,0 1 1,0 0-1,0 0 1,1-1-1,-1 1 1,0 0-1,0-1 1,1 1-1,-1-1 0,0 0 1,2 1-1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38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84 497 13864,'0'0'6246,"-6"13"-5838,-5 14-99,0-1 1,2 1-1,1 1 0,-6 38 1,0 15 749,5-42-418,8-23-130,1-16-498,0 0 0,0 0 0,0 0 0,0 0 0,0 1 0,0-1-1,0 0 1,0 0 0,0 0 0,0 0 0,0 0 0,0 0 0,0 0 0,0 0 0,1 0-1,-1 0 1,0 0 0,0 0 0,0 0 0,0 1 0,0-1 0,0 0 0,0 0 0,0 0-1,0 0 1,0 0 0,0 0 0,1 0 0,-1 0 0,0 0 0,0 0 0,0 0 0,0 0-1,0 0 1,0 0 0,0 0 0,0 0 0,0 0 0,1 0 0,-1 0 0,0 0-1,0 0 1,0 0 0,0 0 0,0 0 0,0-1 0,0 1 0,0 0 0,0 0 0,0 0-1,0 0 1,1 0 0,-1 0 0,0 0 0,0 0 0,0 0 0,0 0 0,0 0 0,0 0-1,0-1 1,0 1 0,16-24 751,19-49-265,21-35 66,-37 76-392,-8 12 50,1 1 0,1 0-1,29-33 1,-33 42-116,25-24 174,-33 33-263,0 0-1,0 0 1,0 1-1,1-1 0,-1 0 1,0 0-1,0 0 0,0 1 1,1-1-1,-1 1 1,0-1-1,1 1 0,-1 0 1,0-1-1,1 1 0,-1 0 1,0 0-1,1 0 0,-1 0 1,1 0-1,-1 0 1,0 0-1,1 0 0,-1 1 1,1-1-1,1 1 0,-2 1 7,0 0-1,1 0 0,-1 0 0,0 0 0,0 1 0,0-1 0,-1 0 0,1 0 0,-1 1 0,1-1 0,-1 0 0,1 3 0,0 3 28,1 3 5,-1 0-1,0-1 1,-1 1 0,-2 20-1,1-18 50,0-1 0,2 24 0,4-20 211,-4-15-304,-1-1 0,0 0 0,0 0 0,0 0-1,1 1 1,-1-1 0,0 0 0,0 0 0,1 0 0,-1 0 0,0 0-1,0 1 1,1-1 0,-1 0 0,0 0 0,1 0 0,-1 0 0,0 0 0,1 0-1,-1 0 1,0 0 0,0 0 0,1 0 0,-1 0 0,0 0 0,1 0-1,-1 0 1,0 0 0,1-1 0,2-1 43,0 0 0,0 0 0,0 0-1,-1-1 1,1 0 0,3-4 0,-2 3-76,22-25 283,1 2 1,1 0-1,33-22 0,-60 48-248,0 0 1,0 1-1,0-1 0,1 1 0,-1-1 0,0 1 0,0-1 0,1 1 0,-1 0 0,0-1 0,1 1 0,-1 0 1,1 0-1,-1 0 0,0 0 0,1 0 0,-1 1 0,0-1 0,1 0 0,-1 1 0,0-1 0,1 0 0,-1 1 1,0 0-1,0-1 0,1 1 0,-1 0 0,0 0 0,0-1 0,0 1 0,0 0 0,0 0 0,0 0 0,0 0 1,1 3-1,3 2 66,-1 1-1,0 0 1,0 0 0,5 13 0,-3-3-80,-1-1 0,5 33 0,1 4 0,-10-50 0,-1 0 0,1 0 0,0 0 0,0 0 0,1-1 0,-1 1 0,0 0 0,1-1 0,0 1 0,0-1 0,-1 1 0,2-1 0,-1 0 0,0 0 0,0 0 0,1 0 0,2 2 0,-2-3 0,0 0 0,-1 0 0,1 0 0,0-1 0,0 1 0,0-1 0,0 0 0,0 1 0,0-1 0,0-1 0,0 1 0,0 0 0,0-1 0,0 0 0,0 1 0,0-1 0,3-2 0,7-2 0,-1-1 0,1 0 0,-2-1 0,1 0 0,20-17 0,47-53 0,-47 44 0,-32 33 0,0 0 0,1 0 0,-1 0 0,0 0 0,0 0 0,0 0 0,0 0 0,0 0 0,0-1 0,1 1 0,-1 0 0,0 0 0,0 0 0,0 0 0,0 0 0,0 0 0,0 0 0,1 0 0,-1 0 0,0 0 0,0 0 0,0 0 0,0 0 0,0 1 0,0-1 0,1 0 0,-1 0 0,0 0 0,0 0 0,0 0 0,0 0 0,0 0 0,0 0 0,0 0 0,1 0 0,-1 0 0,0 1 0,0-1 0,0 0 0,0 0 0,0 0 0,0 0 0,0 0 0,0 0 0,0 0 0,0 1 0,0-1 0,0 0 0,0 0 0,0 0 0,0 0 0,0 0 0,0 0 0,0 1 0,0-1 0,3 16 0,-1 25 0,-2-35 0,0 20 0,0-14 0,0-1 0,0 1 0,1-1 0,0 1 0,1-1 0,0 1 0,6 16 0,-7-27 0,0 0 0,-1 0 0,1 0 0,0 0 0,-1-1 0,1 1 0,0 0 0,0-1 0,0 1 0,0-1 0,0 1 0,-1-1 0,1 1 0,0-1 0,0 1 0,0-1 0,0 0 0,0 0 0,0 1 0,1-1 0,-1 0 0,0 0 0,0 0 0,0 0 0,0 0 0,0 0 0,0-1 0,0 1 0,0 0 0,0 0 0,2-2 0,2 1 0,0-1 0,0-1 0,0 1 0,9-6 0,3-6 0,-1 0 0,0-2 0,-1 0 0,0 0 0,-1-2 0,13-21 0,28-33 0,-55 71 0,0 1 0,0 0 0,0 0 0,0-1 0,1 1 0,-1 0 0,0 0 0,0-1 0,1 1 0,-1 0 0,0 0 0,0 0 0,1 0 0,-1-1 0,0 1 0,1 0 0,-1 0 0,0 0 0,0 0 0,1 0 0,-1 0 0,0 0 0,1 0 0,-1 0 0,0 0 0,1 0 0,-1 0 0,0 0 0,1 0 0,-1 0 0,0 0 0,1 0 0,-1 0 0,0 0 0,0 0 0,1 1 0,-1-1 0,0 0 0,1 0 0,-1 0 0,0 1 0,0-1 0,1 0 0,-1 0 0,0 0 0,0 1 0,0-1 0,0 0 0,1 1 0,6 16 0,-5-13 0,4 13 0,2-1 0,0 0 0,1 0 0,0-1 0,1 0 0,24 27 0,-32-40 0,0-1 0,0 1 0,0-1 0,0 1 0,0-1 0,0 0 0,1 0 0,-1 0 0,0 0 0,0 0 0,1-1 0,-1 1 0,1-1 0,-1 1 0,0-1 0,5 0 0,-2 0 0,0-1 0,0 1 0,0-1 0,1 0 0,-1-1 0,-1 0 0,9-3 0,-4 1 0,0-1 0,-1 0 0,0-1 0,0 1 0,-1-1 0,0-1 0,0 0 0,8-8 0,11-24 0,-18 25 0,1 1 0,15-17 0,-21 27 0,1-1 0,-1 0 0,0 0 0,-1 0 0,1-1 0,-1 1 0,3-6 0,-3 9 0,0 8 0,0 9 0,-1 7 0,-2 0 0,0 0 0,-1-1 0,-1 1 0,-2-1 0,-12 43 0,15-62 0,0 0 0,-1 0 0,1 0 0,0 0 0,-1-1 0,1 1 0,-1-1 0,0 0 0,-5 4 0,8-6 0,-1 1 0,0-1 0,1 1 0,-1-1 0,0 1 0,1-1 0,-1 1 0,0-1 0,0 0 0,1 1 0,-1-1 0,0 0 0,0 0 0,0 1 0,1-1 0,-1 0 0,0 0 0,0 0 0,0 0 0,0 0 0,0 0 0,1 0 0,-1-1 0,0 1 0,0 0 0,0 0 0,1-1 0,-1 1 0,0 0 0,0-1 0,1 1 0,-1-1 0,0 1 0,1-1 0,-1 1 0,0-1 0,1 1 0,-1-1 0,1 0 0,-1 1 0,1-1 0,-1 0 0,1 1 0,-1-1 0,1 0 0,-1-1 0,0-4 0,5 10 0,-4-4 0,1 0 0,-1 1 0,1-1 0,-1 0 0,1 1 0,-1-1 0,1 0 0,-1 0 0,1 0 0,-1 1 0,1-1 0,0 0 0,-1 0 0,1 0 0,-1 0 0,1 0 0,0 0 0,-1 0 0,1 0 0,6 0 0,10 1 0,2 2 0,1-2 0,-1 0 0,1-1 0,-1-1 0,30-5 0,-14-1 0,0-2 0,-1-1 0,48-22 0,-68 25 0,0 0 0,-1-1 0,0 0 0,0-1 0,-1-1 0,0 0 0,-1 0 0,0-1 0,-1-1 0,15-19 0,-12 9 0,-1 0 0,-1-1 0,0 0 0,-2 0 0,-1-1 0,9-40 0,-10 23 0,-2 0 0,-1-1 0,-3-49 0,-1 81 0,0 1 0,-1-1 0,0 0 0,-1 1 0,0-1 0,0 1 0,-1 0 0,0 0 0,-1 0 0,0 0 0,-6-9 0,10 17 0,-1 0 0,1 0 0,-1 1 0,1-1 0,-1 0 0,0 0 0,1 1 0,-1-1 0,0 0 0,0 1 0,0-1 0,1 1 0,-1-1 0,0 1 0,0-1 0,0 1 0,0 0 0,0-1 0,0 1 0,0 0 0,0 0 0,0 0 0,0-1 0,-1 1 0,1 1 0,-1-1 0,0 1 0,0-1 0,1 1 0,-1 0 0,0-1 0,1 1 0,-1 0 0,1 0 0,-1 0 0,1 0 0,-2 2 0,-3 3 0,0 0 0,0 0 0,1 1 0,-8 13 0,1 1 0,0 1 0,2 0 0,1 0 0,0 1 0,2 0 0,0 1 0,-6 47 0,-4 211 0,12-173 0,4-100 0,0 46 0,2-51 0,-1 1 0,0-1 0,1 1 0,0-1 0,0 0 0,1 1 0,-1-1 0,1 0 0,3 6 0,-5-9 0,1 1 0,-1-2 0,1 1 0,0 0 0,-1 0 0,1 0 0,0 0 0,0 0 0,0 0 0,-1-1 0,1 1 0,0 0 0,0-1 0,0 1 0,0-1 0,0 1 0,0-1 0,0 1 0,0-1 0,1 0 0,-1 0 0,0 1 0,0-1 0,0 0 0,0 0 0,0 0 0,0 0 0,1 0 0,-1 0 0,0-1 0,0 1 0,0 0 0,0 0 0,0-1 0,0 1 0,0-1 0,0 1 0,0-1 0,0 1 0,0-1 0,0 0 0,1-1 0,1-1 0,0 0 0,0 0 0,0 0 0,-1 0 0,1 0 0,-1-1 0,0 0 0,0 1 0,0-1 0,1-6 0,2-14-3935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38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25623,'0'0'6608,"89"15"-6080,-11-9-528,7 2 0,0-8 0,-11-4 0,-7 0 0,-3 4 0,-7 4 0,3-4 0,2-6 0,-9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40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1119 19399,'0'0'4120,"11"-4"-3726,22-9-101,0-2 1,58-36 0,-47 15 106,-3-2 1,-1-1-1,51-67 1,-89 104-388,15-20 164,-1-1 0,0-1 0,-2-1 0,-1 0 1,17-46-1,33-139 668,-60 199-804,20-79 713,20-158 0,-43 244-697,0-1 0,0 0 0,-1 1-1,1-1 1,-1 1 0,-2-6 0,-1-17 447,4 27-491,0 0-1,-1 0 1,1 0-1,0 0 1,0 1-1,0-1 1,0 0-1,0 0 1,0 0-1,0 0 1,0 0-1,-1 0 1,1 0-1,0 0 1,0 0-1,0 1 1,0-1-1,0 0 1,-1 0-1,1 0 1,0 0-1,0 0 0,0 0 1,0 0-1,-1 0 1,1 0-1,0 0 1,0 0-1,0 0 1,0 0-1,0 0 1,-1-1-1,1 1 1,0 0-1,0 0 1,0 0-1,0 0 1,0 0-1,0 0 1,-1 0-1,1 0 1,0 0-1,0 0 1,0-1-1,0 1 1,0 0-1,0 0 1,0 0-1,0 0 1,-1 0-1,1 0 0,0-1 1,0 1-1,0 0 1,0 0-1,-8 14 231,-10 25-45,2 1 0,2 1 1,-13 63-1,2 12-113,5 1 1,-8 152-1,27-260-85,1-1 0,0 1 0,1-1 0,-1 1 0,2-1 0,-1 1 0,1-1 0,0 0 0,1 0 0,0 0 0,6 12 0,-8-18 0,0-1 0,0 0 0,0 1 0,0-1 0,1 0 0,-1 0 0,0 0 0,1 0 0,-1 0 0,0 0 0,1-1 0,0 1 0,-1 0 0,1-1 0,-1 1 0,1-1 0,0 1 0,-1-1 0,1 0 0,0 0 0,-1 0 0,1 0 0,0 0 0,-1 0 0,1 0 0,0 0 0,-1-1 0,2 0 0,7-1 0,0-1 0,-1-1 0,15-6 0,-21 9 0,11-7 0,-1 0 0,0-1 0,0 0 0,-1-1 0,0 0 0,0-1 0,-2 0 0,14-17 0,7-14 0,30-54 0,-55 83 0,-1 6 0,4 15 0,2 3 0,0 0 0,1 0 0,0-1 0,0-1 0,1 0 0,1 0 0,0-2 0,0 0 0,19 7 0,-28-12 0,1-1 0,0 0 0,-1 0 0,1 0 0,0-1 0,-1 0 0,1 0 0,0-1 0,0 0 0,-1 1 0,1-2 0,-1 1 0,1-1 0,8-3 0,-7 2 0,1-1 0,-1 0 0,0 0 0,1 0 0,-2-1 0,1 0 0,-1-1 0,1 1 0,6-9 0,-11 10 0,1-1 0,0 0 0,-1 1 0,0-1 0,0 0 0,-1 0 0,1 0 0,-1-1 0,0 1 0,0 0 0,-1 0 0,0-1 0,0-6 0,0 8 0,0 0 0,0 1 0,-1-1 0,1 0 0,-1 0 0,0 1 0,0-1 0,0 1 0,-1-1 0,1 1 0,-1-1 0,0 1 0,0 0 0,0 0 0,0-1 0,-1 2 0,1-1 0,-6-5 0,6 7 0,0 1 0,0-1 0,0 0 0,0 1 0,0-1 0,0 1 0,0 0 0,-1-1 0,1 1 0,0 0 0,0 0 0,0 1 0,0-1 0,0 0 0,0 1 0,0-1 0,0 1 0,0 0 0,0-1 0,-3 3 0,-2 0 0,0 1 0,0 0 0,-13 10 0,9-4 0,0 0 0,1 0 0,0 1 0,0 0 0,1 1 0,1 0 0,-14 26 0,19-33 0,0 1 0,1-1 0,0 1 0,0 0 0,0 0 0,1 0 0,0 0 0,0 0 0,0 0 0,1 0 0,0 1 0,0-1 0,1 0 0,0 0 0,0 0 0,0 0 0,1 0 0,-1 0 0,1 0 0,1-1 0,4 9 0,0-3 0,0-1 0,1 1 0,0-2 0,0 1 0,1-1 0,1-1 0,-1 0 0,1 0 0,1-1 0,-1 0 0,1 0 0,1-1 0,-1-1 0,1 0 0,14 4 0,-8-5 0,-1-1 0,1 0 0,0-1 0,0-1 0,0 0 0,0-2 0,0 0 0,0-1 0,34-8 0,-26 4 0,-2-2 0,1 0 0,-1-1 0,0-1 0,-1-2 0,0 0 0,-1-1 0,0-2 0,-1 0 0,32-31 0,-16 10-3935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1:42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1 962 25623,'0'0'4131,"13"8"-3965,-2-2-147,-5-1-14,2 0 0,-1-1 0,1 0 0,-1-1 1,1 1-1,0-2 0,0 1 0,1-1 0,-1 0 0,0-1 0,13 1 0,0-2 27,1-1-1,-1-2 0,0 0 1,0-1-1,35-12 1,-47 14 41,-2-1 0,1 0 0,0-1 0,-1 0 0,1 0 1,-1-1-1,0 0 0,0 0 0,-1 0 0,0-1 0,0 0 1,0 0-1,-1 0 0,1-1 0,-2 0 0,1 0 1,5-13-1,-9 17-23,0-1 0,0 0 0,-1 0 0,1 0 0,-1 0 0,0 1 0,-1-1 0,1 0 0,-1 0 0,1 0 0,-1 0 0,0 1 0,-2-6 0,0 1 42,-1 0 1,1 1-1,-1 0 0,0 0 0,-7-9 0,7 12-92,0 0 0,0 0 0,0 0 0,-1 1 0,1 0 0,-1 0 0,0 0 0,1 1 0,-1-1 0,0 1 0,-1 0 0,1 1 0,0-1 0,-1 1 0,1 0 0,0 0 0,-1 1 0,1 0 0,-1-1 0,-5 2 0,-1 0 0,0 1 0,1 0 0,-1 0 0,1 2 0,-1-1 0,1 1 0,0 1 0,-14 7 0,12-4 0,0 1 0,1 0 0,0 1 0,0 0 0,-19 23 0,24-25 0,1 1 0,0 0 0,0 0 0,0 0 0,2 0 0,-1 1 0,1-1 0,0 1 0,-4 19 0,8-24 0,-1 0 0,1 1 0,-1-1 0,1 1 0,1-1 0,-1 0 0,1 1 0,0-1 0,0 0 0,1 0 0,0 0 0,0 0 0,0 0 0,0 0 0,1 0 0,-1-1 0,1 1 0,0-1 0,7 7 0,-4-4 0,1-2 0,0 1 0,0-1 0,0 0 0,0 0 0,1-1 0,0 0 0,0 0 0,0-1 0,0 0 0,11 2 0,10 1 0,1-2 0,-1-1 0,0-1 0,1-2 0,0-1 0,-1-1 0,0-2 0,0 0 0,33-11 0,10-7 0,0-3 0,91-46 0,-118 49 0,-1-2 0,-2-1 0,0-3 0,-2-1 0,-1-2 0,37-38 0,-74 67 0,-1 0 0,1 1 0,0-1 0,-1 0 0,0 0 0,1 0 0,-1 0 0,0 0 0,0 0 0,0 0 0,0 0 0,0 0 0,-1-1 0,1 1 0,-1 0 0,1 0 0,-1-1 0,0 1 0,0 0 0,0-3 0,0 4 0,-1 1 0,1-1 0,0 1 0,0 0 0,0-1 0,-1 1 0,1 0 0,0-1 0,-1 1 0,1 0 0,0-1 0,-1 1 0,1 0 0,0-1 0,-1 1 0,1 0 0,0 0 0,-1 0 0,1 0 0,-1-1 0,1 1 0,-1 0 0,1 0 0,0 0 0,-1 0 0,1 0 0,-1 0 0,1 0 0,-1 0 0,1 0 0,-1 0 0,0 0 0,-16 4 0,15-4 0,-18 6 0,1 0 0,1 2 0,-1 0 0,1 1 0,0 1 0,1 0 0,0 1 0,-24 22 0,23-16 0,0 0 0,1 1 0,1 1 0,0 1 0,2 0 0,-20 36 0,32-53 0,0 1 0,0 0 0,1 0 0,-1 1 0,1-1 0,0 0 0,0 0 0,0 1 0,0-1 0,1 1 0,0 5 0,0-7 0,1-1 0,-1 0 0,1 1 0,0-1 0,0 0 0,0 0 0,0 0 0,0 0 0,1 0 0,-1 0 0,1 0 0,-1-1 0,1 1 0,0 0 0,-1-1 0,1 1 0,0-1 0,0 0 0,0 1 0,0-1 0,0 0 0,0 0 0,3 0 0,3 2 0,-1-1 0,1 0 0,0-1 0,-1 0 0,1 0 0,0 0 0,0-1 0,0 0 0,-1-1 0,1 0 0,0 0 0,-1-1 0,1 1 0,0-2 0,-1 1 0,0-1 0,0 0 0,12-8 0,1 0 0,0-2 0,-2-1 0,0 0 0,0-1 0,18-21 0,-23 21 0,-1 0 0,0-1 0,-1-1 0,-1 0 0,0 0 0,11-32 0,-86 179 0,24-51 0,-5 16 0,-78 146 0,101-203 0,-1 2 0,1 1 0,1 1 0,-22 67 0,39-98 0,3-4 0,11-10 0,-5 0 0,-1 1 0,0 0 0,0-1 0,0 0 0,0 0 0,5-6 0,4-5 0,181-227 0,-25 28 0,-18 30 0,-100 120 0,-12 18 0,76-68 0,-110 108 0,-2 4 0,-4 8 0,-9 23 0,-19 38 0,-5 13 0,2 24 0,30-91 0,0-1 0,2 1 0,-1 0 0,1 0 0,3 27 0,-2-40 0,1 0 0,-1 1 0,1-1 0,-1 0 0,1 1 0,0-1 0,0 0 0,0 1 0,-1-1 0,1 0 0,0 0 0,0 0 0,1 0 0,-1 0 0,0 0 0,0 0 0,0-1 0,1 1 0,-1 0 0,0-1 0,1 1 0,-1 0 0,1-1 0,-1 0 0,0 1 0,1-1 0,-1 0 0,1 0 0,-1 0 0,1 0 0,-1 0 0,2 0 0,5 0 0,-1-1 0,0 1 0,1-1 0,-1-1 0,9-2 0,-3-1 0,0-1 0,0 0 0,-1-1 0,1 0 0,-1-1 0,-1 0 0,21-20 0,65-79 0,-71 76 0,83-103 0,-93 118 0,-17 19 0,0 0 0,0 0 0,1 1 0,-1-1 0,1 1 0,-1-1 0,1 0 0,1 1 0,-1-1 0,0 1 0,1-1 0,-1 0 0,3 6 0,-2-1 0,0-7 0,4 29 0,1 0 0,1-1 0,13 31 0,-18-56 0,1 0 0,-1 0 0,1 0 0,0 0 0,0-1 0,0 1 0,0-1 0,1 0 0,-1 0 0,1 0 0,0-1 0,-1 1 0,1-1 0,1 0 0,-1 0 0,0 0 0,0-1 0,1 1 0,-1-1 0,1 0 0,6 1 0,1-1 0,1 0 0,0 0 0,-1-1 0,1-1 0,0 0 0,20-5 0,-3-2 0,0-2 0,0-1 0,-1-1 0,52-31 0,98-79 0,-157 107 0,72-58 0,-78 60 0,0-2 0,-2 1 0,22-28 0,-31 28 0,-5 14 0,0 0 0,0-1 0,0 1 0,0 0 0,0 0 0,0-1 0,0 1 0,0 0 0,0 0 0,0 0 0,-1-1 0,1 1 0,0 0 0,0 0 0,0 0 0,0-1 0,-1 1 0,1 0 0,0 0 0,0 0 0,0 0 0,-1-1 0,1 1 0,0 0 0,0 0 0,0 0 0,-1 0 0,1 0 0,0 0 0,-1 0 0,-1 0 0,-1 0 0,1 0 0,0 0 0,0 0 0,-1 1 0,1-1 0,0 1 0,0 0 0,0-1 0,-4 3 0,-20 12 0,2 0 0,0 2 0,1 1 0,1 0 0,0 2 0,-28 34 0,23-22 0,1 2 0,3 1 0,-26 47 0,46-77 0,0 1 0,0 0 0,0 1 0,1-1 0,0 0 0,0 1 0,1-1 0,-1 13 0,2-18 0,0 0 0,0 0 0,0 0 0,1 0 0,-1 0 0,0 0 0,1-1 0,-1 1 0,1 0 0,-1 0 0,1 0 0,-1-1 0,1 1 0,-1 0 0,1-1 0,0 1 0,-1 0 0,1-1 0,0 1 0,0-1 0,-1 1 0,1-1 0,0 1 0,0-1 0,0 0 0,0 1 0,0-1 0,0 0 0,-1 0 0,1 0 0,0 0 0,0 1 0,0-1 0,0-1 0,0 1 0,0 0 0,1 0 0,4 0 0,0-1 0,0 0 0,0 0 0,11-4 0,-2-1 0,0 0 0,0-2 0,0 0 0,-1 0 0,-1-1 0,1-1 0,-2 0 0,13-13 0,10-14 0,39-53 0,-69 84 0,6-5 0,-3 25 0,-4-3 0,19 54 0,-16-43 0,0 0 0,15 28 0,-19-44 0,0-1 0,0 1 0,1-1 0,0 0 0,0 0 0,0-1 0,0 1 0,1-1 0,0 0 0,0 0 0,0 0 0,0-1 0,9 5 0,-8-6 0,1 0 0,0 0 0,0-1 0,1 1 0,-1-1 0,0-1 0,13 0 0,-3-1 0,1-1 0,17-3 0,-18 0 0,0 0 0,0-1 0,0-1 0,-1 0 0,0-1 0,22-15 0,-18 9 0,1-1 0,-2-1 0,-1-1 0,19-21 0,-16 13 0,-2-1 0,-1-1 0,-2-1 0,17-34 0,43-123 0,-57 135 0,60-183 0,-70 196 0,-1 1 0,-2-1 0,-2 0 0,1-58 0,-5 91 0,-1 0 0,1 0 0,0 0 0,-1 0 0,0 0 0,0 1 0,0-1 0,-1 0 0,1 0 0,-4-5 0,4 8 0,0-1 0,0 1 0,0 0 0,-1-1 0,1 1 0,0 0 0,-1 0 0,1 0 0,-1 0 0,1 0 0,-1 0 0,0 1 0,1-1 0,-1 0 0,0 1 0,1-1 0,-1 1 0,0 0 0,0 0 0,0 0 0,1-1 0,-1 2 0,0-1 0,0 0 0,-2 1 0,-3 0 0,0 1 0,0 0 0,1 0 0,-1 1 0,1 0 0,0 0 0,0 0 0,0 1 0,0 0 0,-7 6 0,-3 4 0,1 2 0,-15 17 0,3 1 0,1 2 0,2 1 0,2 0 0,1 2 0,2 1 0,2 0 0,1 1 0,3 1 0,1 0 0,-7 50 0,15-67 0,2 0 0,1 0 0,1 0 0,2 0 0,7 44 0,-6-51 0,1-1 0,1 0 0,1-1 0,0 1 0,1-1 0,1 0 0,0-1 0,1 0 0,12 15 0,-14-22 49,0 0 0,0-1 1,1 0-1,0-1 0,1 0 0,-1 0 0,1 0 0,0-1 1,10 4-1,-3-3 33,-1-1 0,1 0 0,0-1 0,1-1 0,17 1 0,-9-2-785,0-1 0,0-2 1,0 0-1,-1-2 1,1-1-1,45-12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6:01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87 10040,'0'0'21174,"11"-8"-20717,34-25 0,-38 28-354,0 1-1,1-1 0,-1 1 1,11-3-1,3-3 17,-18 9-119,0-1 0,-1 1 0,1 0 0,0 0 0,0 0 0,0 0 0,0 0 0,0 1 0,0-1 0,1 1 0,-1 0 0,0 0 0,6 1 0,-8-1 0,0 0 0,1 1 0,-1-1 0,0 1 0,0-1 0,0 1 0,0-1 0,1 1 0,-1 0 0,0 0 0,0-1 0,0 1 0,-1 0 0,1 0 0,0 0 0,0 0 0,0 0 0,-1 0 0,1 0 0,0 0 0,-1 1 0,1-1 0,-1 0 0,0 0 0,1 0 0,-1 1 0,0-1 0,0 0 0,1 1 0,-1-1 0,0 0 0,0 0 0,-1 1 0,1 1 0,-1 12 0,-2 0 0,1-1 0,-2 1 0,0 0 0,0-1 0,-2 0 0,0 0 0,0 0 0,-9 13 0,-5 3 0,-1-1 0,-42 43 0,56-63 0,0 1 0,0-1 0,-5 11 0,5-8 0,5-8 0,2-4 0,0 0 0,0 0 0,0 0 0,0 0 0,0 0 0,0 0 0,0 0 0,0 0 0,0 0 0,0 0 0,1 0 0,-1 0 0,0 0 0,0 0 0,0 0 0,0 0 0,0 0 0,0 0 0,0 0 0,0 0 0,0 0 0,0 0 0,0 1 0,0-1 0,0 0 0,0 0 0,0 0 0,0 0 0,0 0 0,0 0 0,0 0 0,0 0 0,0 0 0,0 0 0,0 0 0,0 0 0,0 0 0,0 0 0,0 0 0,0 1 0,0-1 0,0 0 0,0 0 0,0 0 0,0 0 0,0 0 0,0 0 0,0 0 0,0 0 0,0 0 0,0 0 0,0 0 0,0 0 0,0 0 0,0 0 0,8 1 0,40 5 0,54-1 0,-71-5 0,-7 1 0,98-2 0,-120 1 38,1-1 0,-1 1-1,0-1 1,0 0 0,1 0 0,-1 0 0,0 0 0,0 0-1,0 0 1,0-1 0,0 1 0,0-1 0,-1 1 0,1-1-1,0 0 1,-1 0 0,0 0 0,1 0 0,-1 0 0,0 0-1,0 0 1,0 0 0,0 0 0,0 0 0,1-4 0,0-4-1268,1 0 1,-1 0-1,1-19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143 122 8744,'0'0'11993,"-4"13"-11537,3-11-449,-11 34 593,1 1-1,-9 59 0,-13 182 1516,7-80-677,0-4 117,18-95-271,8-97-1199,-2 18 670,3-15-163,2-13 104,8-49-402,-3-1 1,2-72-1,-5 46-49,32-213-138,-19 169-101,12-12-6,-19 99 0,12-83 0,-19 90 0,5 59 0,1 22 0,22 65 0,-3-17 0,-5 8 0,-16-60 0,3 0 0,23 62 0,-26-89 0,-7-13 0,1 1 0,0-1 0,-1 0 0,0 1 0,0-1 0,2 8 0,-3-10 0,0-1 0,0 1 0,0 0 0,0 0 0,1 0 0,-1 0 0,0 0 0,1 0 0,-1 0 0,0 0 0,1 0 0,-1-1 0,1 1 0,0 0 0,-1 0 0,1-1 0,0 1 0,-1 0 0,1-1 0,0 1 0,0-1 0,-1 1 0,1-1 0,0 1 0,0-1 0,0 1 0,0-1 0,0 0 0,0 1 0,0-1 0,-1 0 0,1 0 0,0 0 0,0 0 0,0 0 0,0 0 0,0 0 0,0 0 0,0 0 0,0-1 0,0 1 0,0 0 0,0 0 0,0-1 0,0 1 0,-1-1 0,1 1 0,0-1 0,0 1 0,0-1 0,-1 1 0,1-1 0,0 0 0,-1 1 0,1-1 0,0 0 0,-1 0 0,1 0 0,0-1 0,15-29 0,-2-1 0,-2-1 0,0 0 0,10-53 0,12-35 0,-3 11 0,-18 57 0,-9 37 0,-2 7 0,1-1 0,0 1 0,0 0 0,1 0 0,0 0 0,7-11 0,2-2 0,-5 39 0,0 9 0,-1-1 0,-2 1 0,0 1 0,0 33 0,0-17 0,43 268 0,-22-213 0,-13-58 0,-7-16 0,2 0 0,1-1 0,14 25 0,16 15 0,-29-44 0,22 35 0,-9-18 0,34 79 0,-43-100 0,-12-14 0,-1 0 0,1 1 0,-1-1 0,1 1 0,-1-1 0,0 1 0,0-1 0,0 1 0,0-1 0,2 4 0,-3-3 0,0-5 0,-2-3 0,0 0 0,0 1 0,-1-1 0,1 0 0,-7-9 0,-8-15 0,-18-61 7,26 67-3949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385 1 13056,'0'0'7561,"-7"10"-6819,-101 161 2601,71-111-2119,2 2 1,-50 124-1,57-102-156,4 2-1,-23 159 1,47-244-1065,-6 33 193,2 0 0,1 0 1,2 1-1,1-1 1,6 42-1,8-11-196,3-1 0,2 0 0,32 70 0,-42-115 0,0 0 0,1 0 0,0-1 0,2-1 0,0 0 0,1-1 0,1 0 0,0-1 0,1 0 0,20 15 0,-24-22 0,-10-6 0,1 0 0,-1-1 0,1 1 0,0-1 0,0 0 0,0 1 0,0-1 0,-1 0 0,2 0 0,-1 0 0,0 0 0,0 0 0,0-1 0,0 1 0,0-1 0,1 1 0,-1-1 0,0 0 0,0 0 0,1 0 0,-1 0 0,0 0 0,0-1 0,1 1 0,-1 0 0,0-1 0,3-1 0,-1 0 109,0 0 1,-1 0-1,1-1 1,0 0-1,-1 0 0,0 0 1,4-3-1,7-10-4553,-14 15 4078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0 14064,'0'0'11767,"-3"12"-11080,-4 13-140,1 0 0,2 1 0,-2 35 0,-36 366 3506,39-403-4053,2 1 0,1-1 0,5 40 0,-1-11 0,-3-48 0,-1 0 0,0 0 0,0 0 0,0 0 0,-1 1 0,1-1 0,-1 0 0,-3 7 0,7-17 146,-1 0 1,0 0-1,0 0 1,-1 0-1,2-8 0,1-7-4548,-4 19 3991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12160,'0'0'19624,"9"0"-18853,37 3-600,131 0-138,177-33-33,-311 28 0,-34 3 0,0-1 0,0-1 0,-1 0 0,11-2 0,-32 11 245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8:4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12456,'0'0'2720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31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0 6224,'0'0'12977,"-4"14"-12784,2-6-164,-5 13 49,2 0 0,1 0-1,-2 25 1,-8 394 1506,10-316 131,1-133-859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0 822 9944,'0'0'11282,"14"-1"-10671,33 1-144,154-8 2603,-186 6-2773,0-2-1,0 0 1,-1 0 0,1-2-1,-1 1 1,16-10 0,-9 5 44,-17 8-276,1-1 0,0 0-1,-1 1 1,0-1-1,0-1 1,0 1-1,0-1 1,0 1-1,-1-1 1,1 0-1,-1-1 1,0 1-1,4-9 1,-4 6 123,0 0 0,0 0 0,-1-1 0,0 0 0,-1 1 0,0-1 0,0 0 1,0-12-1,-2 5 49,0 1 0,-1 0 0,0 0 0,-1 0 0,-1 0 0,0 0 0,-1 1 0,-1-1 0,-13-23 0,9 24-237,0 0 0,-1 1 0,0 0 0,-1 0 0,-17-12 0,9 8 0,-24-26 0,-40-41 0,79 78 0,0 0 0,0 0 0,1-1 0,0 1 0,0-1 0,0 0 0,-5-12 0,8 16 0,0 0 0,0 0 0,1 0 0,-1 0 0,1 0 0,-1 0 0,1 0 0,0 0 0,0 0 0,0-1 0,0 1 0,0 0 0,0 0 0,1 0 0,-1 0 0,1 0 0,0 0 0,-1 0 0,1 0 0,0 0 0,0 0 0,0 0 0,0 0 0,1 0 0,-1 1 0,0-1 0,1 0 0,-1 1 0,3-2 0,11-8 0,0 0 0,1 1 0,0 1 0,0 1 0,1 0 0,0 1 0,0 1 0,24-5 0,19-1 0,71-6 0,-96 14 0,-13 2 0,-1 0 0,1 1 0,-1 1 0,1 1 0,-1 1 0,1 1 0,-1 1 0,37 11 0,-42-9 0,-1 0 0,0 0 0,20 13 0,-28-14 0,-1 0 0,0 0 0,0 0 0,0 1 0,-1 0 0,1 0 0,-2 1 0,1-1 0,5 10 0,-4-4 0,-1 0 0,0 0 0,-1 0 0,0 1 0,0-1 0,-2 1 0,1 0 0,-2 0 0,0 0 0,0 0 0,-3 23 0,0-19 0,-1-1 0,0 1 0,-1 0 0,-1-1 0,-1 0 0,0-1 0,-1 1 0,-16 25 0,17-32 0,-6 12 0,-2 0 0,0-1 0,-1 0 0,-1-2 0,-29 28 0,43-45 0,0 0 0,1 0 0,-1 0 0,1 1 0,0-1 0,0 1 0,-1-1 0,1 1 0,0-1 0,0 1 0,0 0 0,0-1 0,1 1 0,-2 4 0,2-5 0,0 0 0,0 0 0,1 0 0,-1 0 0,0 1 0,1-1 0,-1 0 0,1 0 0,-1 0 0,1 0 0,0 0 0,-1 0 0,1 0 0,0-1 0,0 1 0,0 0 0,0 0 0,-1 0 0,1-1 0,0 1 0,0-1 0,0 1 0,1 0 0,-1-1 0,0 0 0,0 1 0,0-1 0,2 1 0,13 3 0,0-1 0,0 0 0,0-1 0,1-1 0,24-1 0,-17 0 0,35 1 0,-26-2 0,1 2 0,0 1 0,55 11 0,-63-4 0,-26-9 0,-13-6 0,7 2 492,6 1 0,10 2-5411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256 82 12664,'0'0'4865,"8"-11"-4448,24-31 46,-31 42-427,-1 0 0,0-1 0,1 1 0,-1 0 1,0-1-1,1 1 0,-1-1 0,0 1 0,0-1 1,1 1-1,-1 0 0,0-1 0,0 1 0,0-1 0,0 1 1,0-1-1,0 1 0,0-1 0,0 1 0,0-1 0,0 1 1,0-1-1,0 1 0,0-1 0,0 1 0,0-1 0,0 1 1,0-1-1,-1 1 0,1-1 0,0 1 0,0-1 0,-1 1 1,1 0-1,0-1 0,-1 1 0,1-1 0,0 1 1,-1 0-1,0-1 0,-15-5 648,15 6-555,-4-1 37,0 0 0,0 0 0,0 0 1,0 1-1,0 0 0,0 0 0,0 0 0,0 0 1,0 1-1,0 0 0,0 0 0,0 0 0,0 1 1,-8 3-1,-3 2 552,1 1-1,-29 19 1,29-15-108,1 0 1,0 1-1,1 0 0,0 2 1,2-1-1,-15 23 0,24-33-548,0-1-1,0 0 1,1 0 0,0 1-1,-1-1 1,1 1 0,0-1-1,1 1 1,-1 0 0,1-1-1,-1 1 1,1-1 0,0 1-1,1 0 1,-1-1 0,1 1-1,-1 0 1,1-1-1,0 1 1,0-1 0,1 1-1,-1-1 1,1 0 0,-1 1-1,1-1 1,0 0 0,0 0-1,5 4 1,-1 0 61,0 0-1,1 0 1,0-1-1,1 1 1,-1-2-1,1 1 1,0-1-1,1 0 1,-1-1-1,11 4 1,-1-4-123,1 0 0,-1-1 0,1 0 0,0-2 0,0 0 0,0-2 0,0 0 0,35-6 0,-44 5 0,-1 0 0,1 0 0,0-1 0,-1 0 0,1-1 0,-1 0 0,0-1 0,-1 1 0,1-2 0,-1 1 0,0-1 0,0-1 0,-1 1 0,1-1 0,-1 0 0,-1-1 0,0 0 0,0 0 0,0 0 0,8-18 0,-14 25 0,14-33 843,-6 17-5621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10952,'0'0'11737,"13"-11"-11057,44-33 6,-53 41-523,1 0 0,-1 0 0,1 0 0,0 0-1,0 1 1,0 0 0,0 0 0,0 1 0,0-1-1,1 1 1,-1 0 0,0 0 0,1 1 0,-1 0 0,1 0-1,6 0 1,-10 1-60,1 0-1,-1 0 1,1 0-1,0 0 1,-1 0-1,0 0 1,1 1-1,-1-1 1,0 1-1,0 0 0,0-1 1,0 1-1,0 0 1,0 0-1,0 0 1,-1 1-1,1-1 1,-1 0-1,1 1 1,-1-1-1,0 1 1,0-1-1,0 1 1,0-1-1,-1 1 1,1 0-1,-1-1 1,1 1-1,-1 0 1,0 0-1,0-1 1,-1 5-1,0 5 122,0 1 1,-1 0-1,0 0 0,-2-1 1,-5 16-1,2-9-103,-1-1 0,-1 0-1,-1-1 1,0 0 0,-1-1 0,-1 0 0,-1-1-1,0 0 1,-21 18 0,23-17-121,11-16 0,0 0 0,0 1 0,0-1 0,0 0 0,0 1 0,0-1 0,0 0 0,0 1 0,0-1 0,0 0 0,0 1 0,0-1 0,0 0 0,1 1 0,-1-1 0,0 0 0,0 1 0,0-1 0,0 0 0,1 0 0,-1 1 0,0-1 0,0 0 0,1 0 0,-1 1 0,0-1 0,1 0 0,-1 0 0,0 0 0,1 0 0,-1 1 0,0-1 0,1 0 0,-1 0 0,0 0 0,1 0 0,-1 0 0,0 0 0,1 0 0,-1 0 0,0 0 0,1 0 0,-1 0 0,0 0 0,1 0 0,-1 0 0,0 0 0,1-1 0,35 1 0,-1-1 0,1-3 0,-1 0 0,0-2 0,0-2 0,46-17 0,-79 25 53,1-1 0,-1 1 0,0 0 0,0-1 1,0 1-1,0 0 0,0 0 0,1 0 0,-1 1 0,0-1 0,0 1 0,0-1 1,0 1-1,0-1 0,2 2 0,15 8-4838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0 168 11760,'0'0'11327,"11"-4"-10749,-8 3-546,11-4 509,0 0 0,0 1 0,1 1 0,-1 0 0,18 0 0,42-3 2205,-42 3-1929,277-3 1436,29-13-2253,-268 12 0,234-39 0,-209 28 0,97-3 0,-75 11 0,-76 7 0,1 3 0,73 8 0,-9 0 0,5-3 0,316 2 0,-416-7 0,-1-1 0,1 1 0,0 1 0,0 0 0,-1 1 0,1 0 0,-1 0 0,1 1 0,14 6 0,-22-7 0,1-1 0,-1 0 0,0 0 0,0-1 0,1 1 0,-1 0 0,0-1 0,1 0 0,5 0 0,-5 0 0,-3-1 0,-1 0 0,0 0 0,1 0 0,-1 0 0,0 0 0,0 1 0,1-1 0,-1 0 0,0 0 0,0 0 0,0 0 0,0 0 0,0 0 0,0 0 0,-1-2 0,1 3 0,-1-8-3959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298 117 11760,'0'0'9461,"-9"10"-8787,0 0-499,-3 4 114,-1-1-1,0 0 1,-18 13 0,10-10 231,1 0 0,1 1 0,0 0 0,1 2 0,-28 38 0,34-39-217,-26 40 704,36-53-859,-1 0 1,1 1 0,-1 0 0,2-1 0,-1 1-1,0 0 1,1 0 0,0 12 0,1-16-101,0-1 1,0 1-1,0-1 1,1 1 0,-1-1-1,0 1 1,1-1-1,0 1 1,-1-1-1,1 1 1,0-1 0,0 0-1,-1 1 1,1-1-1,0 0 1,0 0-1,1 1 1,-1-1 0,0 0-1,0 0 1,1 0-1,-1-1 1,0 1-1,1 0 1,-1 0-1,1-1 1,-1 1 0,1-1-1,-1 1 1,3-1-1,5 2 109,0-1-1,-1 0 1,1 0-1,11-2 1,-3 0-55,0-1-1,1 0 1,-1-2 0,-1 0 0,1-1 0,28-12-1,91-55 601,-92 47-639,-36 21-63,-1 0 0,1-1 0,-1 0 0,1 0 0,-1-1 0,-1 0 0,1 0 0,6-9 0,-14 20 0,1 0 0,0 1 0,0-1 0,1 0 0,-1 0 0,1 1 0,2 5 0,0-1 0,0-1 0,0 0 0,1 0 0,0 0 0,1 0 0,0-1 0,8 12 0,-10-17 0,0 0 0,1 1 0,-1-1 0,0 0 0,1 0 0,0-1 0,0 1 0,-1-1 0,2 0 0,-1 0 0,0 0 0,0 0 0,0-1 0,1 0 0,-1 0 0,1 0 0,8 0 0,-4 0 0,-1-1 0,0-1 0,1 0 0,-1 0 0,0 0 0,0-1 0,0 0 0,0-1 0,12-5 0,-10 2 0,0 0 0,-1 0 0,1-1 0,-1-1 0,-1 1 0,12-14 0,-13 13 0,-1 0 0,1 0 0,-2-1 0,1 0 0,-1-1 0,0 1 0,-1-1 0,0 0 0,-1 0 0,0 0 0,0 0 0,-1-1 0,1-19 0,-3 17 0,0-1 0,-1 1 0,0 0 0,-1-1 0,0 1 0,-1 0 0,-1 0 0,0 0 0,-1 1 0,-10-20 0,14 31 0,-4-9 0,-1 0 0,0 0 0,-9-11 0,12 19 0,1-1 0,-1 1 0,1-1 0,-1 1 0,0 0 0,0 0 0,0 0 0,0 1 0,0-1 0,-1 1 0,1-1 0,0 1 0,-1 0 0,-5-1 0,-18-5 0,54 1 0,71-5 767,-51 5-5549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14064,'0'0'7119,"11"-2"-6417,36-7-41,-44 8-538,1 0-1,-1 1 1,0 0 0,0-1-1,1 1 1,-1 0 0,0 1 0,0-1-1,1 1 1,-1-1 0,0 1-1,0 0 1,0 0 0,0 0-1,0 1 1,4 2 0,-5-3 9,1 1-1,-2 0 1,1 0 0,0 0-1,0 0 1,-1 1 0,1-1 0,-1 0-1,0 1 1,1-1 0,-1 1 0,0-1-1,-1 1 1,1 0 0,0 3 0,0 4 139,0 0 0,-1 0 0,0 1 0,-1-1 1,0 0-1,-1-1 0,0 1 0,-4 11 0,3-11 31,-1 0-1,0-1 1,-10 17 0,12-22-121,-1 0 1,1 0-1,-1 0 1,-1-1-1,1 1 1,0-1-1,-1 0 1,0 0-1,1 0 1,-6 2-1,8-4-161,0-1 0,0 1 0,0-1 1,0 1-1,1-1 0,-1 1 0,0-1 0,0 1 0,1 0 0,-1-1 0,0 1 1,1 0-1,-1 0 0,0 1 0,1-2-18,0 0 0,0 1-1,0-1 1,1 0 0,-1 0 0,0 1-1,0-1 1,1 0 0,-1 0 0,0 0-1,0 1 1,1-1 0,-1 0 0,0 0-1,0 0 1,1 0 0,-1 0 0,0 1-1,1-1 1,-1 0 0,0 0 0,1 0 0,-1 0-1,0 0 1,1 0 0,-1 0 0,0 0-1,1 0 1,-1 0 0,0 0 0,0 0-1,1-1 1,-1 1 0,0 0 0,1 0-1,-1 0 1,0 0 0,0 0 0,1-1-1,-1 1 1,1 0 0,19-4-2,0 1 0,0 1 0,25 1 0,-26 1 0,0-1 0,0 0 0,0-2 0,22-5 0,80-24 850,-99 27-3242,32-2-1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10248,'0'0'8295,"12"2"-7693,-1 0-438,-3-2-45,0 2-1,0-1 1,-1 1-1,1 1 1,-1-1-1,1 1 0,-1 0 1,8 5-1,13 9 529,-1 2 0,0 0 0,38 37 0,-64-56-640,108 110 1666,-91-89-1340,0 1 1,-1 1-1,20 38 1,66 158 1175,-72-159-1119,-3 1-1,-3 1 1,-2 1 0,-3 1 0,16 93-1,-21-42 810,2 194 0,-17-261-1060,-3 107 165,1-122-273,-2 0 1,-14 54-1,8-50-31,-2-1 0,-1-1 0,-2 0 0,-1 0 0,-37 57 0,15-31 0,19-30 0,-34 43 0,38-57 0,11-13 0,1 0 0,-1 1 0,1-1 0,-1 1 0,1-1 0,1 1 0,-5 9 0,1-8 991,4-6-1982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 10248,'0'0'17890,"-4"9"-17509,-11 31-6,15-39-348,0-1 0,0 1 0,0 0 1,0 0-1,0-1 0,0 1 0,0 0 1,0-1-1,0 1 0,0 0 0,0 0 1,0-1-1,0 1 0,1 0 0,-1-1 1,0 1-1,0 0 0,1-1 0,-1 1 0,1 0 1,-1-1-1,1 1 0,-1-1 0,0 1 1,1-1-1,0 1 0,-1-1 0,1 1 1,-1-1-1,1 1 0,0-1 0,-1 0 0,1 1 1,0-1-1,-1 0 0,1 0 0,0 1 1,0-1-1,-1 0 0,1 0 0,0 0 1,-1 0-1,1 0 0,0 0 0,0 0 1,-1 0-1,1 0 0,1-1 0,1 1 103,43 6 223,-1-3 0,1-2 1,-1-1-1,49-8 0,58 0 282,87-5-635,-232 13 0,0 1 0,0 0 0,1 1 0,-1-1 0,11 6 0,-11-5 0,-1 0 0,0 0 0,1 0 0,-1-1 0,12 1 0,-7 3 0,-11-5 0,1 1 0,-1-1 0,1 1 0,0-1 0,-1 1 0,1-1 0,0 0 0,-1 1 0,1-1 0,0 0 0,0 1 0,-1-1 0,1 0 0,0 0 0,0 0 0,-1 0 0,1 0 0,1 0 0,-2 0 22,0 0-1,0 0 1,1 0-1,-1 0 1,0 0-1,0 0 1,0 0-1,0 0 1,1 0-1,-1 0 1,0 0-1,0 0 1,0 0-1,0-1 1,1 1-1,-1 0 1,0 0-1,0 0 1,0 0-1,0 0 1,0 0-1,0-1 1,1 1-1,-1 0 1,0 0-1,0 0 1,0 0-1,0 0 1,0-1-1,0 1 1,0 0-1,0 0 1,0 0-1,0-1 1,0 1-1,0 0 1,0 0-1,0 0 1,0 0-1,0-1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10448,'0'0'12707,"11"0"-12247,161 10 1204,177 12 210,-83-20-604,-170-8-339,-77 9-636,1-1-4495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91 10448,'0'0'16902,"10"2"-16597,81 12 1139,-76-12-1116,1-1-1,25-1 1,-2-1 13,20 0 223,-1-3-1,64-13 1,-72 10-72,5 5-364,-43 3-123,-1-1 0,0-1 0,0 0 0,12-2 0,28-5-5,-48 6 0,-1 1 0,1 0 0,-1-1 0,0 0 0,1 1 0,-1-1 0,0 0 0,0 0 0,0 0 0,0 0 0,0-1 0,2-3 0,12-14 0,3 2-3992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32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1 176 8136,'0'0'5122,"4"-11"-4640,18-48 454,-16 53 3066,-6 6-3929,14 0 718,33 8-386,9 1-165,111-10 239,-62-1-227,136-4 462,-173 0-175,104-21 0,-133 16-312,-24 7-32,0 0 0,25-3 0,-39 7-173,0 0 1,0-1-1,0 1 0,0 0 1,0-1-1,0 1 1,0-1-1,-1 1 0,1-1 1,0 1-1,0-1 1,0 0-1,-1 1 0,1-1 1,0 0-1,-1 0 0,1 1 1,0-1-1,-1 0 1,1 0-1,-1 0 0,1 0 1,-1 0-1,0 0 1,1-1-1,4-25-1743,-5 23 384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1 192 12664,'0'0'12733,"10"-2"-12128,31-6 14,-40 8-574,0 0 0,1 1 1,-1-1-1,0 0 0,0 1 1,0-1-1,0 1 0,0-1 1,0 1-1,0-1 0,0 1 1,0 0-1,0-1 0,0 1 1,0 0-1,0 0 0,-1 0 1,1 0-1,0 0 0,-1 0 1,1 0-1,0 0 0,-1 0 1,1 0-1,-1 0 0,0 0 1,1 0-1,-1 0 0,0 0 1,0 0-1,0 1 0,1-1 1,-1 0-1,-1 2 0,3 3 300,7 27 523,-2 1-1,7 60 1,-9-50-66,10 42 0,-14-83-802,0 0 0,0 0 0,1 1 0,-1-1 0,1 0 0,-1-1 0,1 1 0,0 0 0,0 0 0,0-1 0,3 4 0,-4-6 0,0 1 0,0-1 0,-1 1 0,1 0 0,0-1 0,0 1 0,0-1 0,0 0 0,0 1 0,0-1 0,0 0 0,0 1 0,0-1 0,0 0 0,0 0 0,0 0 0,0 0 0,0 0 0,0 0 0,0 0 0,0 0 0,0-1 0,0 1 0,0 0 0,0-1 0,0 1 0,0 0 0,-1-1 0,1 1 0,0-1 0,0 1 0,0-1 0,0 0 0,-1 1 0,1-1 0,0 0 0,-1 0 0,1 1 0,0-1 0,0-1 0,11-16 0,-1 0 0,-1-1 0,-1 0 0,0 0 0,10-34 0,15-35 0,-13 42 0,-10 19 0,1 1 0,2 0 0,19-27 0,-8 23 0,-23 27 0,0 1 0,0 0 0,0 0 0,0 0 0,1 0 0,-1 1 0,1-1 0,-1 1 0,6-3 0,-7 4 0,0 1 0,0-1 0,-1 0 0,1 1 0,0-1 0,0 1 0,0-1 0,0 1 0,-1 0 0,1-1 0,0 1 0,0 0 0,-1-1 0,1 1 0,-1 0 0,1 0 0,0 0 0,-1 0 0,0-1 0,1 1 0,-1 0 0,1 0 0,-1 1 0,9 24 0,-3-8 0,-2 1 0,0-1 0,-1 1 0,0 31 0,-3-48 0,0 1 0,0-1 0,1 1 0,-1 0 0,1-1 0,-1 1 0,1-1 0,0 1 0,0-1 0,0 1 0,0-1 0,0 0 0,1 1 0,-1-1 0,1 0 0,1 3 0,-2-6 0,0 1 0,0 0 0,-1-1 0,1 1 0,0-1 0,0 1 0,-1-1 0,1 1 0,0-1 0,-1 0 0,1 1 0,0-1 0,-1 0 0,1 1 0,-1-1 0,1 0 0,-1 0 0,1 0 0,3-5 0,59-77 0,-20 24 0,-29 42 0,1 1 0,0 0 0,1 1 0,33-24 0,-10 14 0,-38 25 0,0 0 0,0 0 0,0 0 0,0 0 0,0-1 0,0 1 0,0 1 0,0-1 0,0 0 0,0 0 0,0 0 0,0 0 0,0 1 0,0-1 0,-1 1 0,1-1 0,0 0 0,0 1 0,0 0 0,0-1 0,0 1 0,-1-1 0,1 1 0,0 0 0,0 0 0,-1-1 0,1 1 0,-1 0 0,2 2 0,19 28 0,-15-16 0,0 1 0,-1 0 0,-1 0 0,3 27 0,1 72 0,-4-51 0,-2-21 0,8 58 0,-5-79 0,-5-22 0,0 0 0,0 0 0,0 0 0,1 1 0,-1-1 0,0 0 0,0 0 0,0 0 0,0 0 0,0 0 0,0 0 0,0 0 0,0 0 0,1 1 0,-1-1 0,0 0 0,0 0 0,0 0 0,0 0 0,0 0 0,1 0 0,-1 0 0,0 0 0,0 0 0,0 0 0,0 0 0,1 0 0,-1 0 0,0 0 0,0 0 0,0 0 0,0 0 0,0 0 0,1 0 0,-1 0 0,0 0 0,0 0 0,0 0 0,0 0 0,1-1 0,7-11 0,1-11 212,0-1 1,-2 0-1,8-42 1,-5-13-4998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0 9848,'0'0'15358,"-8"13"-14735,0 0-433,-2 3 154,0-1 0,-16 18 0,5-5 548,2 1-1,-20 38 1,26-44-528,-1 4-54,2 1 0,0 1-1,-13 52 1,-12 96 1007,27-123-1204,-2 26-113,4 0 0,4 1 0,3-1 0,14 128 0,-6-167 0,1 0 0,2-1 0,18 45 0,-3-8 0,-17-52 0,1 0 0,1 0 0,2 0 0,17 28 0,51 91 0,3 5 0,-71-131 0,-1 0 0,-1 1 0,12 34 0,-11-34 0,-4-17 0,0-13 0,35-143 850,-24 63-5635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9040,'0'0'15623,"4"16"-14896,-3-12-673,5 25 481,-1 1 0,-1 0 0,0 44 0,-8-3 448,0-17 414,2-1 1,6 61-1,3-17-1397,-7-79 0,0 10 0,1-26 0,4-7 0,-3 4 0,18-19 15,27-37-1,-30 35-4012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14168,'0'0'15866,"18"1"-15225,248-2 1443,-50 13-2084,-212-14 888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194 293 10656,'0'0'16311,"-11"2"-15758,-35 12 5,43-13-470,0 1 1,-1 0-1,1-1 1,0 1 0,0 1-1,0-1 1,1 0-1,-1 1 1,0 0-1,1-1 1,-4 6 0,-9 9 528,7-10-487,1 1 1,-1 1-1,1-1 1,1 1-1,-1 0 1,2 1-1,-1-1 1,1 1-1,1 0 1,0 1-1,0-1 1,1 1-1,0-1 1,1 1-1,0 0 1,1 0-1,0 0 1,1 0-1,0 0 1,0 0-1,1 1 1,3 11-1,-3-20-130,0 0 0,0 0 0,1 1 0,-1-1 0,0 0 0,1 0 0,0 0 0,0 0 0,0-1 0,0 1 0,0 0 0,1-1 0,-1 1 0,1-1 0,-1 0 0,1 0 0,0 0 0,0 0 0,0-1 0,0 1 0,0-1 0,0 0 0,1 1 0,-1-1 0,0-1 0,1 1 0,-1 0 0,0-1 0,1 0 0,5 0 0,1 0 0,1-1 0,0 0 0,0 0 0,0-1 0,-1-1 0,1 0 0,-1 0 0,17-9 0,3-4 0,0-1 0,-2-2 0,0 0 0,0-2 0,-2-2 0,-1 0 0,24-29 0,-28 30 0,-13 52 0,-4-20 0,-1-1 0,1 0 0,1 0 0,-1 0 0,2 0 0,7 10 0,-10-15 0,1-1 0,-1 1 0,1-1 0,-1 1 0,1-1 0,0 0 0,1-1 0,-1 1 0,0-1 0,1 1 0,-1-1 0,1-1 0,0 1 0,8 1 0,0-1 0,1-1 0,-1-1 0,0-1 0,1 0 0,-1 0 0,0-1 0,0-1 0,0 0 0,0-1 0,0 0 0,-1-1 0,0 0 0,0-1 0,0-1 0,-1 0 0,0 0 0,19-17 0,-23 16 0,-1 0 0,0-1 0,0 1 0,0-1 0,-1 0 0,-1-1 0,0 1 0,0-1 0,-1 0 0,0 0 0,0 0 0,-1 0 0,-1-1 0,1-10 0,-1-2 0,-1-1 0,-1 1 0,-1 0 0,-1-1 0,-6-24 0,5 35 0,-1 1 0,0 0 0,-1 0 0,0 0 0,-1 1 0,0 0 0,-1 0 0,0 1 0,0 0 0,-1 0 0,-1 1 0,-11-9 0,16 15 0,0-1 0,-1 2 0,1-1 0,-1 1 0,0 0 0,1 0 0,-1 0 0,0 1 0,0 0 0,0 0 0,0 0 0,0 1 0,-1 0 0,1 0 0,0 1 0,0 0 0,0 0 0,0 0 0,0 1 0,-7 2 0,11-2 0,0-1 0,1 1 0,-1 0 0,1-1 0,-1 1 0,1 0 0,0 0 0,0 0 0,0 0 0,0 0 0,0 0 0,0 0 0,0 0 0,1 0 0,-1 0 0,1 0 0,0 1 0,-1-1 0,1 0 0,0 0 0,0 1 0,1-1 0,-1 2 0,1 4 0,0 0 0,1 0 0,0 0 0,5 15 0,5 1-3935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308 14 11152,'0'0'15634,"-12"-2"-15074,-37-8-19,43 9-377,0 1 1,-1 0-1,1 0 0,0 1 1,0 0-1,0 0 0,0 0 0,0 1 1,0 0-1,1 0 0,-1 0 0,0 1 1,1 0-1,0 0 0,0 0 1,-7 6-1,-21 11 787,23-15-863,1 1-1,-1-1 1,2 2-1,-1-1 1,0 1-1,1 0 1,-9 12-1,14-16-68,0 0-1,0 0 1,1 0-1,0 1 1,0-1 0,0 1-1,0-1 1,0 1-1,1 0 1,-1 0 0,1 0-1,0 0 1,0 0 0,1 0-1,-1 0 1,1 0-1,0 0 1,0 0 0,0 0-1,0 0 1,1 0-1,1 5 1,0-5-19,0 0 0,0 0 0,0-1 0,1 1 0,-1-1 0,1 1 0,0-1 0,0 0 0,0 0 0,1 0 0,-1 0 0,1-1 0,-1 1 0,5 1 0,0 0 0,0 0 0,1 0 0,-1-1 0,1-1 0,15 4 0,-3-3 0,0-1 0,0-1 0,0-1 0,0-1 0,1 0 0,-1-2 0,0-1 0,-1 0 0,1-1 0,36-15 0,-38 4 0,-16 10 853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1 142 9240,'0'0'13538,"11"-6"-13003,1 0-386,1 0 1,0 1 0,-1 0-1,1 1 1,1 0 0,20-2 0,269-11 1707,-69 6-932,-133 3-518,234-14 946,-14 1 38,-228 10-774,-40 3 16,-51 7-565,0 1-1,0 0 1,0-1-1,0 1 0,0 0 1,0 0-1,0 0 1,0 1-1,0-1 0,0 0 1,-1 1-1,1-1 1,0 1-1,0 0 0,0 0 1,0-1-1,3 4 1,-5-5-60,0 1 1,0 0-1,0 0 1,0 0-1,0 0 1,0 0-1,0 0 1,0 0-1,0 0 1,0 0 0,0 0-1,0 0 1,0 0-1,0 0 1,0 0-1,0 0 1,0 0-1,0 0 1,0 0-1,0 0 1,0 0-1,0 0 1,0 0 0,0 0-1,0 0 1,0 0-1,0 0 1,0 0-1,0 0 1,0 0-1,0-1 1,0 1-1,1 0 1,-1 0-1,0 0 1,0 0-1,0 0 1,0 0 0,0 0-1,0 0 1,0 0-1,0 1 1,0-1-1,0 0 1,0 0-1,0 0 1,0 0-1,0 0 1,0 0-1,0-2-786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171 247 10040,'0'0'11551,"-12"0"-10917,7 0-554,1 0-22,0 0-1,1-1 1,-1 2-1,0-1 0,0 0 1,0 1-1,0 0 1,1 0-1,-1 0 1,0 0-1,1 0 0,-1 1 1,1-1-1,0 1 1,-1 0-1,1 0 1,0 1-1,0-1 0,0 1 1,0-1-1,-2 5 1,-6 7 332,1 1 0,1 0 1,1 1-1,0 0 0,1 0 0,-8 24 1,13-33-171,1 1 0,-1-1 0,1 1 1,1-1-1,-1 1 0,1-1 0,2 15 0,-1-18-106,0 0-1,0 1 1,1-1 0,-1 0-1,1 0 1,0 0-1,0 0 1,0 0-1,0 0 1,1-1 0,0 1-1,0-1 1,0 0-1,4 4 1,-3-4-5,1 0 1,0 0-1,0 0 1,0-1 0,0 0-1,0 0 1,0 0-1,0-1 1,1 1-1,-1-1 1,1-1-1,-1 1 1,1-1 0,5 0-1,4-1 134,0 0 0,0-1 1,27-7-1,-28 5-215,-1-1 1,1 0 0,-1-1 0,0-1 0,-1 0-1,0-1 1,0 0 0,0-1 0,14-14-1,-10 7-13,-1 0 0,-1-2 0,0 0 0,-1 0 0,13-27 0,-23 41-15,0-1 0,-1 0 0,0 0 0,0 0 0,0-1 0,-1 1 0,1 0 0,-1-1 0,0-9 0,-3 11 0,-3 8 0,-2 6 0,5-5 0,1-1 0,-1 1 0,1-1 0,0 1 0,0-1 0,0 1 0,1 0 0,-1 0 0,1-1 0,1 1 0,-1 0 0,0-1 0,1 1 0,2 8 0,-2-10 0,0 0 0,1 1 0,-1-1 0,0 0 0,1 0 0,0 0 0,-1 0 0,1-1 0,0 1 0,1 0 0,-1-1 0,0 0 0,1 1 0,-1-1 0,1 0 0,0 0 0,0 0 0,0-1 0,0 1 0,0-1 0,5 2 0,-1-2 0,0-1 0,0 0 0,-1-1 0,1 0 0,0 0 0,0 0 0,-1-1 0,1 0 0,-1 0 0,1-1 0,-1 1 0,7-6 0,-7 5 0,0-1 0,0 0 0,0 0 0,-1-1 0,0 0 0,1 0 0,-2 0 0,1-1 0,-1 0 0,0 1 0,0-1 0,0-1 0,-1 1 0,4-9 0,1-9 0,0 0 0,6-42 0,-11 50 0,0 5 0,-2-1 0,0 1 0,0 0 0,-1-1 0,0 1 0,-1 0 0,-3-18 0,3 26 0,1-1 0,-2 0 0,1 0 0,0 0 0,-1 1 0,1-1 0,-1 1 0,0-1 0,0 1 0,-1 0 0,1-1 0,-1 1 0,1 0 0,-1 1 0,0-1 0,0 0 0,0 1 0,-1 0 0,1 0 0,-1 0 0,1 0 0,-1 0 0,1 1 0,-6-2 0,2 1 0,-15-3 0,21 5 0,0 0 0,0 0 0,0 0 0,0 0 0,0 0 0,1 0 0,-1 0 0,0 0 0,0 0 0,0 1 0,1-1 0,-1 0 0,0 0 0,0 1 0,0-1 0,1 1 0,-1-1 0,0 1 0,1-1 0,-1 1 0,0-1 0,0 2 0,4 4 993,1-4-3076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 13968,'0'0'8446,"15"-4"-7909,15-5-292,70-19 713,-84 25-610,0 0 0,1 0 1,-1 2-1,21-1 0,-34 3-247,0-1 1,-1 1-1,1-1 0,-1 1 0,1 0 1,-1 0-1,1 0 0,-1 0 0,1 0 1,-1 0-1,0 1 0,1-1 0,-1 1 1,0 0-1,0 0 0,0 0 0,-1 0 0,1 0 1,0 0-1,-1 0 0,1 0 0,-1 1 1,0-1-1,0 0 0,0 1 0,0-1 1,0 1-1,0 0 0,-1-1 0,1 1 1,-1-1-1,0 1 0,0 4 0,1 0 100,-1 1 1,0-1-1,-1 0 0,0 1 0,0-1 0,-1 0 0,0 0 0,0 0 1,0 0-1,-1 0 0,-5 9 0,-7 4-11,-1 0 0,-1-1 0,0-1 0,-39 30 0,22-18-132,34-30-58,0 0 0,-1 0 0,1 0 0,0 0 0,0 0 0,-1 1 0,1-1 0,0 0 0,-1 0 0,1 0 0,0 1 0,0-1 0,0 0 0,-1 0 0,1 1 0,0-1 0,0 0 0,0 0 0,0 1 0,-1-1 0,1 0 0,0 1 0,0-1 0,0 0 0,0 1 0,0-1 0,0 0 0,0 1 0,0-1 0,0 0 0,0 1 0,0-1 0,0 0 0,0 1 0,0-1 0,0 0 0,1 0 0,-1 1 0,0-1 0,0 0 0,0 1 0,0-1 0,0 0 0,1 0 0,-1 1 0,0-1 0,0 0 0,1 0 0,-1 1 0,0-1 0,0 0 0,1 0 0,18 6 0,-15-5 0,35 5 0,0-1 0,-1-2 0,2-2 0,53-5 0,-78 3 0,1-1 0,-1-1 0,0 0 0,-1-1 0,1-1 0,0-1 0,-1 0 0,0 0 0,-1-1 0,0-1 0,0-1 0,0 1 0,13-14 0,8-9-3935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3:37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11856,'0'0'8727,"-10"8"-8183,0 1-369,5-4-36,0-1 0,-1 1-1,1-1 1,-1-1-1,-11 6 1,17-9-83,0 0 0,0 0 0,0 0 1,-1 0-1,1 0 0,0 0 0,0 1 0,0-1 0,0 0 0,-1 0 1,1 0-1,0 0 0,0 0 0,0 0 0,0 0 0,-1 0 1,1 0-1,0 1 0,0-1 0,0 0 0,0 0 0,0 0 0,0 0 1,0 0-1,-1 1 0,1-1 0,0 0 0,0 0 0,0 0 1,0 1-1,0-1 0,0 0 0,0 0 0,0 0 0,0 0 0,0 1 1,0-1-1,0 0 0,0 0 0,0 0 0,0 1 0,0-1 0,0 0 1,0 0-1,0 0 0,0 0 0,0 1 0,1-1 0,-1 0 1,0 0-1,0 0 0,0 0 0,0 0 0,0 1 0,0-1 0,1 0 1,-1 0-1,0 0 0,0 0 0,0 0 0,0 0 0,0 0 0,1 1 1,-1-1-1,0 0 0,0 0 0,1 0 0,15 6 5598,-10-5-4501,17 10-1153,-11-7 0,0 2 0,-1-1 0,0 2 0,0-1 0,0 1 0,15 14 0,16 19 0,-7-8 0,-2 1 0,56 72 0,-34-27 0,-4 3 0,-3 3 0,63 151 0,-92-185 0,44 124 0,-50-132 0,-2 1 0,7 53 0,-11-43 0,-3-1 0,-1 1 0,-3 0 0,-11 92 0,4-106 0,2-8 0,-1 1 0,-19 57 0,2-29 0,-79 178 0,68-171 0,-26 48 0,39-75 0,2 2 0,-25 82 0,31-83 0,11-34 141,0-1-1,1 1 1,0-1-1,0 1 1,1 0-1,0 9 1,0-15-282,0 0 1,0 1-1,0-1 1,0 0-1,0 1 1,0-1-1,0 0 0,0 1 1,1-1-1,-1 0 1,1 1-1,-1-1 1,1 0-1,-1 0 1,1 0-1,0 0 1,0 1-1,-1-1 1,1 0-1,0 0 1,0 0-1,0 0 1,0-1-1,0 1 1,0 0-1,0 0 1,1-1-1,-1 1 1,0 0-1,0-1 1,1 1-1,-1-1 0,0 0 1,2 1-1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33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1 980 6520,'0'0'7104,"7"-11"-6736,207-335 2278,-115 140-1173,-78 155-1082,-2-2 1,12-59-1,-15 20-34,-14 81-283,-2-1 0,1 1 0,-1-1 0,-1 1 1,0 0-1,-4-15 0,5 25-64,0 0-1,0 1 1,0-1 0,0 0 0,0 1 0,-1-1-1,1 0 1,0 1 0,-1-1 0,1 0 0,0 1-1,-1-1 1,1 1 0,-1-1 0,1 0 0,-1 1-1,1 0 1,-1-1 0,1 1 0,-1-1 0,1 1-1,-1-1 1,0 1 0,1 0 0,-1 0 0,-1-1-1,1 1-2,0 0 0,0 0-1,0 1 1,0-1-1,0 0 1,0 1 0,0-1-1,0 0 1,0 1-1,0-1 1,0 1 0,0 0-1,1-1 1,-1 1-1,-1 1 1,-5 5 6,0 1-1,1-1 1,-7 11 0,13-17-9,-24 39 20,2 1-1,2 0 1,2 2-1,2 0 1,-12 50-1,21-67 10,0 0 0,2 0 0,2 1-1,0-1 1,1 1 0,2 0-1,1 0 1,1-1 0,1 1 0,9 35-1,-10-55-6,0 1-1,1-1 0,0 0 0,0 0 0,1 0 1,0 0-1,0-1 0,1 1 0,0-1 0,0 0 1,0 0-1,7 5 0,-9-9-9,1 1 1,-1-1-1,1 0 1,-1 0-1,1 0 0,0 0 1,0 0-1,0-1 0,0 0 1,0 0-1,0 0 1,1-1-1,-1 1 0,0-1 1,0 0-1,0 0 1,1 0-1,-1-1 0,0 1 1,0-1-1,0 0 0,0 0 1,0-1-1,4-1 1,2-2 16,-1 0 0,1-1 0,-1 0 0,0 0 0,-1-1 0,1 0 0,7-9-1,50-64 252,-46 53-76,27-27-1,-32 41-87,6-7 283,-21 18-228,-5 5-47,-6 6-7,6-2-85,0 0 0,0 0 0,1 0 0,-1 1 0,2 0 0,-1 0 0,1 0 0,0 0 1,1 1-1,0-1 0,1 1 0,-1-1 0,1 1 0,1 0 0,0 0 0,0-1 0,1 1 0,0 0 0,0-1 0,4 10 0,-2-9 31,0 0-1,1 0 1,5 10 0,-8-17-49,0-1 1,-1 1-1,1-1 1,0 1-1,0-1 1,0 0 0,0 1-1,1-1 1,-1 0-1,0 0 1,0 0 0,1 0-1,-1 0 1,1 0-1,-1 0 1,1 0-1,-1 0 1,1-1 0,-1 1-1,1-1 1,0 1-1,-1-1 1,1 0-1,0 1 1,2-1 0,-3-1-2,0 1 0,0-1 0,0 0 0,0 0 0,0 1 0,0-1 0,-1 0 0,1 0 0,0 0 0,0 0 1,-1 0-1,1 0 0,0 0 0,-1-1 0,1 1 0,-1 0 0,1 0 0,-1 0 0,0 0 0,0-1 0,1 1 1,-1 0-1,0 0 0,0-3 0,0-33 141,-2 18-79,-1 1 0,-1 0-1,-1 0 1,0 0 0,-1 0 0,-1 1 0,-1 0-1,-10-16 1,9 23 31,8 9-96,0 0 1,0 1 0,0-1 0,1 0-1,-1 0 1,0 1 0,1-1 0,-1 0-1,0 0 1,1 0 0,-1 0-1,1 0 1,-1 0 0,1 0 0,0 0-1,-1-1 1,17 4 104,104 12-27,-30-5-68,-48-3 31,53 0 0,-79-6-26,1-1-1,-1-1 1,0 0 0,0-1-1,-1 0 1,25-10-1,-21 3 85,-19 9-293,1 1 0,-1-1 1,1 1-1,-1-1 0,0 1 0,1-1 0,-1 0 1,0 1-1,1-1 0,-1 0 0,0 1 1,0-1-1,1 0 0,-1 1 0,0-1 0,0 0 1,0 0-1,0 1 0,0-1 0,0 0 1,0 1-1,-1-2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09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4 8744,'0'0'13385,"-6"14"-12888,-37 88 455,29-73-570,-27 70 917,36-85-1039,1 1 1,1-1 0,0 1 0,1-1-1,0 23 1,2-27-65,1 1 0,-1-1 0,2 1 0,0-1-1,0 0 1,1 0 0,0 0 0,8 16 0,-9-22-92,0 1 0,1-1 0,-1 0 0,1-1 1,0 1-1,0 0 0,0-1 0,1 0 0,-1 0 1,1 0-1,0 0 0,0 0 0,0-1 0,0 1 0,0-1 1,1 0-1,-1-1 0,1 1 0,-1-1 0,1 0 1,7 1-1,-6-2-47,1 0 1,-1-1 0,0 1 0,0-1 0,0-1-1,0 1 1,0-1 0,0 0 0,0 0-1,0-1 1,-1 0 0,1 0 0,-1 0-1,0-1 1,0 0 0,0 0 0,6-6-1,5-6 154,-1-1-1,0 0 1,17-28-1,-28 37-210,1 4 0,1 18 0,-6-13 0,8 19 0,1-1 0,21 33 0,-17-30 0,-7-13 0,0 1 0,1-1 0,0-1 0,1 1 0,-1-1 0,2 0 0,-1-1 0,1 0 0,0 0 0,0-1 0,17 8 0,-20-11 0,1 0 0,0-1 0,-1 1 0,1-1 0,0-1 0,0 0 0,0 0 0,0 0 0,0-1 0,1 1 0,-1-2 0,0 1 0,0-1 0,0 0 0,0-1 0,0 0 0,0 0 0,-1 0 0,8-4 0,-5 1 0,0-1 0,0 0 0,0 0 0,-1-1 0,0 0 0,0 0 0,0-1 0,10-15 0,1-5 0,22-42 0,-22 36 0,-11 16 0,-1 0 0,0 0 0,-1 0 0,-1-1 0,-1 0 0,0 0 0,-1 0 0,-2-1 0,0 1 0,-1 0 0,0-1 0,-6-28 0,5 41 0,-1 0 0,0 0 0,-1 0 0,0 0 0,0 1 0,0-1 0,-1 1 0,1 0 0,-9-10 0,10 14 0,0 1 0,0-1 0,0 1 0,0 0 0,0 0 0,0 0 0,0 0 0,0 0 0,0 0 0,-1 0 0,1 1 0,0-1 0,-5 1 0,5 0 0,0-1 0,0 1 0,0 0 0,0-1 0,0 1 0,0-1 0,0 0 0,0 0 0,0 0 0,0 0 0,0 0 0,1 0 0,-1 0 0,-2-2 0,19-12 850,-8 8-5635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09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15976,'0'0'7653,"10"-10"-6976,33-31-1,-41 38-523,1 1 0,0-1-1,0 1 1,0 0 0,0 0 0,0 1 0,1-1 0,3-1 0,-6 3-53,0-1 0,0 1 0,1 0 0,-1 0 0,0 0 0,1 0 0,-1 0 1,0 0-1,0 0 0,1 0 0,-1 0 0,0 0 0,1 1 0,-1-1 1,2 1-1,-1 0-18,-1 0-1,0 0 1,1 1 0,-1-1 0,0 0 0,0 0 0,0 1 0,0-1 0,0 0-1,0 1 1,0-1 0,-1 1 0,1-1 0,-1 1 0,1 0 0,-1-1 0,1 1-1,-1 0 1,0-1 0,0 1 0,0 0 0,0-1 0,0 1 0,0 0 0,0 1-1,-6 38 810,-2 0-1,-13 44 0,20-82-890,0-1 0,0 1 0,1-1 0,0 1 0,-1-1 0,1 1 0,0 0 0,0-1 0,0 1 0,0-1 0,1 1 0,-1 0 0,1-1 0,0 1 0,0-1 0,-1 1 0,2-1 0,-1 0 0,0 1 0,0-1 0,1 0 0,-1 0 0,1 0 0,0 0 0,-1 0 0,1 0 0,0 0 0,0-1 0,0 1 0,1-1 0,-1 1 0,0-1 0,5 2 0,1 0 0,0 0 0,1 0 0,-1-1 0,1 0 0,-1-1 0,1 0 0,-1 0 0,1-1 0,8-1 0,-5 0 170,-1-1 0,0 0 0,-1-1 0,20-7 0,10-9-4955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10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359 0 13864,'0'0'7250,"-7"10"-6482,-61 87 1981,-69 129 0,111-177-1979,3 2 0,2 0-1,1 1 1,4 1-1,-12 61 1,22-77-656,2 1 0,2-1 1,1 1-1,6 51 0,-2-64-90,1 0 0,1-1-1,1 0 1,1 0 0,1-1 0,1 0-1,21 38 1,-21-48-24,4 12 0,2-1 0,1 0 0,1-2 0,32 33 0,-43-49 0,0 0 0,0 0 0,8 12 0,-10-15 984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12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87 11656,'0'0'11447,"-4"14"-10939,-51 215 1643,46-171-1542,-37 224 3439,37-225-1708,9-57-2340,0 0 0,0 0 0,0 0 0,0 0 0,0 0 0,0 0 0,0 0 0,0 0 0,0 0 0,0 0 0,0 0 0,0 0 0,0 0 0,0 0 0,0 0 0,0-1 0,0 1 0,0 0 0,0 0 0,0 0 0,0 0 0,0 0 0,0 0 0,-1 0 0,1 0 0,0 0 0,0 0 0,0 0 0,0 0 0,0 0 0,0 0 0,0 0 0,0 0 0,0 0 0,0 0 0,0 0 0,0 0 0,0 0 0,0 0 0,-1 0 0,0-9 0,65-443 0,-56 412 0,15-48 0,-4 17 0,-2 9 0,-17 62 0,0 0 0,0 0 0,0 1 0,0-1 0,0 0 0,0 0 0,0 0 0,0 0 0,0 0 0,0 0 0,0 0 0,1 0 0,-1 0 0,0 0 0,0 0 0,0 0 0,0 0 0,0 1 0,0-1 0,0 0 0,0 0 0,0 0 0,1 0 0,-1 0 0,0 0 0,0 0 0,0 0 0,0 0 0,0 0 0,0 0 0,0 0 0,0 0 0,0 0 0,1 0 0,-1 0 0,0 0 0,0-1 0,0 1 0,0 0 0,0 0 0,0 0 0,0 0 0,0 0 0,0 0 0,1 0 0,-1 0 0,0 0 0,0 0 0,0 0 0,0 0 0,0 0 0,0-1 0,0 1 0,0 0 0,0 0 0,0 0 0,0 0 0,0 0 0,0 0 0,0 0 0,0 0 0,0 0 0,0-1 0,0 1 0,0 0 0,0 0 0,0 0 0,0 0 0,0 0 0,7 12 0,6 18 0,35 165 0,-32-139 0,-8-22 0,22 52 0,-29-83 0,0 0 0,1-1 0,-1 1 0,1 0 0,0-1 0,0 1 0,-1-1 0,1 1 0,1-1 0,-1 0 0,0 0 0,1 0 0,-1 0 0,1-1 0,4 3 0,-6-3 0,1-1 0,0 0 0,-1 1 0,1-1 0,0 0 0,-1 0 0,1 0 0,0 0 0,0 0 0,-1-1 0,1 1 0,0-1 0,-1 1 0,1-1 0,0 1 0,-1-1 0,1 0 0,-1 0 0,1 1 0,-1-1 0,0 0 0,1-1 0,-1 1 0,0 0 0,0 0 0,1 0 0,-1-1 0,1-1 0,10-13 0,-1 0 0,0 0 0,15-35 0,18-59 0,-37 93 0,63-149 0,-63 150 0,-7 13 0,1 0 0,0 0 0,0 1 0,0-1 0,1 1 0,-1-1 0,4-4 0,-5 7 0,1-1 0,-1 1 0,0 0 0,1-1 0,-1 1 0,0 0 0,1 0 0,-1 0 0,1 0 0,-1-1 0,0 1 0,1 0 0,-1 0 0,1 0 0,-1 0 0,1 0 0,-1 0 0,0 0 0,1 0 0,-1 0 0,1 0 0,0 0 0,13 11 0,-1 4 0,-1 0 0,-1 1 0,-1 1 0,0 0 0,-1 0 0,10 27 0,31 115 0,-49-155 0,52 183 0,-41-135 0,4 9 0,-16-61 0,0 1 0,0-1 0,0 0 0,0 0 0,0 1 0,0-1 0,0 0 0,0 0 0,1 0 0,-1 1 0,0-1 0,0 0 0,0 0 0,0 0 0,1 1 0,-1-1 0,0 0 0,0 0 0,0 0 0,1 0 0,-1 0 0,0 0 0,0 1 0,1-1 0,-1 0 0,0 0 0,0 0 0,0 0 0,1 0 0,-1 0 0,0 0 0,0 0 0,1 0 0,-1 0 0,0 0 0,0 0 0,1 0 0,-1 0 0,0 0 0,0 0 0,1-1 0,-1 1 0,0 0 0,0 0 0,1 0 0,-1 0 0,0 0 0,0-1 0,13-11 0,-5 4 0,0 0 96,42-36 523,-23 18-5269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12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11152,'0'0'9957,"0"11"-9113,1 19-317,6 288 6040,-3-142-2855,-4-71-3712,-1-100 0,0-6 0,-1-7 0,2 3-196,1-1-1,0 1 1,0-1-1,3-7 1,-2 8-2889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13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16184,'0'0'5507,"10"3"-4613,13 4-138,0-2 1,0 0 0,0-2 0,42 2 0,54 3 2689,0 0-502,-113-9-2821,1 0 0,-1 0 0,0 0 0,0-1 0,0 1 0,8-5 0,12-7-4968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14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16783,'0'0'5718,"2"13"-4748,4 36 390,0 65-1,-8 196 5210,2-309-6569,0-1 0,0 1 0,0 0 0,0-1 0,-1 1 0,2 0 0,-1-1 0,0 1 0,0 0 0,0-1 0,0 1 0,0 0 0,0-1 0,1 1 0,-1-1 0,0 1 0,1 0 0,-1-1 0,0 1 0,1-1 0,-1 1 0,0-1 0,1 1 0,0 0 0,0-1 0,-1 0 0,1 0 0,0 0 0,-1-1 0,1 1 0,-1 0 0,1 0 0,0 0 0,-1 0 0,1-1 0,-1 1 0,1 0 0,-1-1 0,1 1 0,-1 0 0,1-1 0,-1 1 0,1-1 0,0 0 0,21-27 0,140-209 0,-158 230 0,36-41 0,-37 44 0,1 0 0,0 0 0,0 1 0,0-1 0,1 1 0,-1 0 0,1 0 0,9-3 0,-13 5 0,1 1 0,-1 0 0,0 0 0,1 0 0,-1 1 0,0-1 0,0 0 0,1 0 0,-1 1 0,0-1 0,1 1 0,-1-1 0,0 1 0,0-1 0,0 1 0,0 0 0,1 0 0,-1-1 0,0 1 0,0 0 0,-1 0 0,1 0 0,0 0 0,0 0 0,0 0 0,-1 0 0,1 1 0,0-1 0,-1 0 0,1 0 0,-1 1 0,1 0 0,14 42 0,-6 8 0,-7-33 0,10 34 0,-11-52 0,-1 0 0,0 0 0,0-1 0,1 1 0,-1 0 0,1 0 0,-1 0 0,1-1 0,-1 1 0,1 0 0,-1-1 0,1 1 0,-1 0 0,1-1 0,0 1 0,-1-1 0,1 1 0,0-1 0,0 1 0,0-1 0,-1 0 0,1 1 0,0-1 0,1 1 0,0-1 0,-1 0 0,1 0 0,0 0 0,-1-1 0,1 1 0,0 0 0,-1-1 0,1 1 0,0-1 0,-1 1 0,4-2 0,3-3 0,0-1 0,0 1 0,11-11 0,-15 13 0,56-58 0,3-2 0,-55 56 0,1 0 0,-1 1 0,2 0 0,-1 0 0,21-8 0,-29 13 0,1 0 0,0 1 0,0-1 0,0 1 0,0 0 0,0-1 0,0 1 0,0 0 0,0 0 0,0 0 0,0 0 0,0 1 0,0-1 0,0 0 0,0 1 0,0-1 0,0 1 0,0 0 0,0 0 0,0 0 0,-1 0 0,1 0 0,0 0 0,-1 0 0,1 1 0,-1-1 0,1 0 0,-1 1 0,1-1 0,-1 1 0,0 0 0,0-1 0,1 4 0,4 6 0,0 1 0,-1 0 0,-1 0 0,5 18 0,1 4 0,-9-31 0,34 91 0,-35-93 43,0-1 0,0 1-1,0 0 1,1-1 0,-1 1 0,0-1-1,0 1 1,0 0 0,1-1 0,-1 1-1,0-1 1,1 1 0,-1 0 0,0-1 0,1 1-1,-1-1 1,0 1 0,1-1 0,-1 0-1,1 1 1,-1-1 0,2 1 0,10-12-4962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14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20399,'0'0'3968,"13"4"-3220,-5-1-639,3 0-3,-1 1 0,1 0-1,-1 1 1,0 0 0,0 0-1,-1 1 1,12 9 0,39 43 1222,-2 2 0,-2 3 0,51 78 0,-92-120-1230,-2 1 0,-1 0 1,0 1-1,-2 0 1,0 1-1,-2 0 0,-1 1 1,-1-1-1,-1 1 0,0 1 1,-3-1-1,0 0 1,-2 43-1,-1-56-13,-1 1 0,0-1 0,0 0 0,-1 0 0,-1 0 0,0 0 0,0-1 0,-1 1 0,-12 19 0,11-23-683,-1 1 0,1-1-1,-1-1 1,-1 1 0,1-1 0,-1 0-1,-11 7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15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10544,'0'0'19670,"11"-1"-19114,7-2-436,40-7 503,-1 3 0,87 0 0,-23 11-623,-57-3 0,117 16 0,-91-8 0,-69-7 0,38 3 0,-59-5 0,0-1 0,1 0 0,-1 1 0,0-1 0,0 0 0,0 0 0,0 1 0,0-1 0,1 0 0,-2 0 0,1 1 0,0-1 0,0 0 0,0 0 0,0 1 0,0-1 0,-1 0 0,1 0 0,0 1 0,0-1 0,-1 0 0,1 1 0,-1-2 0,-1-2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16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14464,'0'0'12775,"15"-2"-12035,222-14 2719,-162 16-3119,-4 2-95,0-3 0,0-4 1,71-13-1,-113 13 688,-10 2-5802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34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13864,'0'0'1920,"73"22"-1392,-19-22-9,15-10-215,3-2 8,1 0-88,-1 0 0,-9 0-104,-9 2-8,-5 8-104,-9-4 16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32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47 398 9848,'0'0'17768,"0"16"-17344,-1 32 189,-10 56 0,-1 34 1317,6-49-976,1-52-688,-2 36 77,3-38-343,4-35 0,0 0 0,0 0 0,0 0 0,0 0 0,0 0 0,0 1 0,0-1 0,0 0 0,0 0 0,0 0 0,0 0 0,0 0 0,0 0 0,0 0 0,0 0 0,0 1 0,0-1 0,0 0 0,0 0 0,0 0 0,1 0 0,-1 0 0,0 0 0,0 0 0,0 0 0,0 0 0,0 0 0,0 0 0,0 0 0,0 0 0,0 0 0,1 1 0,-1-1 0,0 0 0,0 0 0,0 0 0,0 0 0,0 0 0,0 0 0,0 0 0,1 0 0,-1 0 0,0 0 0,0-1 0,0 1 0,0 0 0,0 0 0,0 0 0,0 0 0,0 0 0,1 0 0,-1 0 0,0 0 0,0 0 0,0 0 0,0 0 0,0 0 0,0 0 0,0 0 0,0 0 0,0-1 0,0 1 0,0 0 0,0 0 0,1 0 0,4-6 0,-1-4 0,0 1 0,-1-1 0,0-1 0,-1 1 0,0 0 0,-1-1 0,0-12 0,3-14 0,13-62 0,8-77 0,7-170 0,-30 307 0,-1 12 0,1 0 0,8-37 0,-10 63 0,0 0 0,1 1 0,-1-1 0,0 0 0,0 0 0,0 1 0,1-1 0,-1 0 0,0 1 0,0-1 0,1 0 0,-1 1 0,1-1 0,-1 0 0,1 1 0,-1-1 0,1 1 0,-1-1 0,1 1 0,1-1 0,-2 1 0,1 0 0,-1 0 0,1 0 0,-1 0 0,1 0 0,-1 0 0,0 1 0,1-1 0,-1 0 0,1 0 0,-1 1 0,1-1 0,-1 0 0,0 1 0,1-1 0,-1 0 0,0 1 0,1-1 0,-1 1 0,0-1 0,1 0 0,-1 1 0,0 0 0,19 41 0,-13-27 0,30 65 0,72 148 0,-96-201 0,-9-21 0,-1 1 0,1-1 0,0 0 0,0-1 0,0 1 0,1 0 0,0-1 0,0 0 0,1 0 0,-1 0 0,1-1 0,6 5 0,-10-8 0,-1-1 0,1 0 0,-1 0 0,1 1 0,0-1 0,-1 0 0,1 0 0,-1 0 0,1 0 0,-1 0 0,1 0 0,0 0 0,-1 0 0,1 0 0,-1 0 0,1 0 0,0 0 0,-1 0 0,1 0 0,-1 0 0,1-1 0,-1 1 0,1 0 0,0 0 0,-1-1 0,1 1 0,13-17 0,4-25 0,-1-18 0,12-85 0,-12 53 0,11-6 0,-15 72 0,-13 26 0,0 0 0,0-1 0,0 1 0,1 0 0,-1 0 0,0-1 0,1 1 0,-1 0 0,0 0 0,0 0 0,1-1 0,-1 1 0,0 0 0,1 0 0,-1 0 0,0 0 0,1 0 0,-1 0 0,0 0 0,1 0 0,-1 0 0,0 0 0,1 0 0,-1 0 0,1 0 0,0 0 0,0 1 0,-1-1 0,1 1 0,0 0 0,0-1 0,-1 1 0,1-1 0,-1 1 0,1 0 0,-1 0 0,1-1 0,-1 1 0,1 0 0,-1 0 0,1 1 0,44 111 0,39 146 0,-66-200 0,12 56 0,-18-62 0,30 80 0,-11-32 0,-30-87 0,1 5 0,-2-19 0,0 0 0,0 0 0,0 0 0,0 0 0,0 0 0,0-1 0,0 1 0,0 0 0,1 0 0,-1 0 0,0 0 0,0 0 0,0 0 0,0 0 0,0 0 0,0 0 0,1 0 0,-1 0 0,0 0 0,0-1 0,0 1 0,0 0 0,0 0 0,0 0 0,1 0 0,-1 0 0,0 0 0,0 0 0,0 0 0,0 1 0,0-1 0,0 0 0,1 0 0,-1 0 0,0 0 0,0 0 0,0 0 0,0 0 0,0 0 0,0 0 0,1 0 0,-1 0 0,0 0 0,0 0 0,0 1 0,0-1 0,0 0 0,0 0 0,0 0 0,0 0 0,0 0 0,0 0 0,0 1 0,0-1 0,1 0 0,-1 0 0,0 0 0,0 0 0,0 0 0,0 0 0,0 1 0,0-1 0,0 0 0,31-36-170,-24 28-3624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39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0 754 8840,'0'0'11645,"14"1"-11259,-12-1-383,22 2 294,0-2 0,28-2 1,-44 2-181,0-1 1,0 0 0,-1-1-1,1 0 1,0 0 0,-1-1-1,1 0 1,-1 0 0,0-1-1,0 0 1,0 0 0,9-7-1,10-17 642,0 0 0,23-36-1,-43 56-539,-1-1 0,0-1-1,0 1 1,0-1-1,-1 0 1,-1 1 0,0-2-1,0 1 1,-1 0 0,0-1-1,-1 1 1,0-1 0,-1 1-1,0-1 1,-1 1-1,-3-20 1,1 15 97,0 0-1,-2 0 1,0 1-1,0-1 1,-1 1-1,-1 0 1,-1 1-1,0 0 1,0 0-1,-21-22 1,8 4-316,18 25 0,-1 1 0,1-1 0,-1 1 0,-8-8 0,10 11 0,0 1 0,1-1 0,-1 0 0,1 0 0,-1 0 0,1 1 0,0-1 0,0 0 0,0-1 0,0 1 0,0 0 0,0 0 0,1 0 0,-1 0 0,1-1 0,-1 1 0,1 0 0,0-1 0,0 1 0,0 0 0,0-1 0,0 1 0,1 0 0,-1 0 0,1-1 0,-1 1 0,1 0 0,0 0 0,0 0 0,0 0 0,0 0 0,0 0 0,0 0 0,1 0 0,-1 0 0,1 0 0,-1 1 0,3-3 0,7-5 0,0 1 0,1-1 0,0 2 0,0 0 0,1 0 0,0 1 0,0 1 0,0 0 0,1 0 0,0 2 0,0 0 0,25-3 0,-18 5 0,0 0 0,0 1 0,0 1 0,0 2 0,0 0 0,-1 0 0,1 2 0,21 8 0,-33-9 0,0 0 0,1 1 0,-2 0 0,1 0 0,0 1 0,-1 0 0,0 0 0,-1 1 0,0 0 0,0 1 0,0 0 0,-1 0 0,0 0 0,0 1 0,-1-1 0,8 19 0,-2 1 0,-2 0 0,-1 0 0,-1 1 0,5 44 0,-11-56 0,0 0 0,-1 0 0,0 0 0,-2 0 0,0 0 0,-1 0 0,-10 31 0,-4 3 0,-29 53 0,45-100 0,-4 7 0,-8 16 0,14-26 0,0 0 0,0 1 0,-1-1 0,1 0 0,0 0 0,0 0 0,0-1 0,0 1 0,1 0 0,-1 0 0,0 0 0,0-1 0,0 1 0,2 0 0,-2 0 0,8 3 0,-1 0 0,0-1 0,1 0 0,0 0 0,-1-1 0,16 3 0,58 2 0,-48-5 0,-1-1 0,-19-1 0,0 1 0,20 3 0,-20-2 687,6 1-1172,-9 2-3697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39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269 16 13768,'0'0'7595,"-11"-4"-7005,4 2-481,3 0-49,1 0 0,-1 1 0,0 0 0,0 0 0,0 0 0,1 0 0,-1 1 0,0 0-1,0 0 1,0 0 0,0 0 0,0 0 0,0 1 0,0-1 0,0 1 0,0 0 0,1 1 0,-8 2 0,-12 8 655,-1 2 0,-29 23 1,46-32-482,1 0 0,0 1 1,0 0-1,1 0 1,0 0-1,0 0 0,0 1 1,1 0-1,0 0 1,0 1-1,0-1 0,-3 12 1,7-16-190,-1 0 0,0 0 0,1 0 0,0 0 0,0-1 1,-1 1-1,2 0 0,-1 0 0,0 0 0,1 0 0,-1 0 0,1-1 1,0 1-1,0 0 0,0 0 0,0-1 0,0 1 0,2 2 0,1-1 103,-1 0 1,0 0-1,1-1 0,-1 1 0,1-1 0,0 0 0,0 0 0,1 0 0,7 3 0,1 0 142,0-1-1,0 0 1,0-1-1,0-1 1,1 0-1,24 1 1,-24-4-290,1 0 0,-1-1 0,0 0 0,0-1 0,0-1 0,20-6 0,3-5 0,37-19 0,-73 32 0,9-4 250,0 0 0,-1-1 0,15-11 0,-20 14-705,0 0 1,-1-1-1,0 1 1,1-1 0,-1 0-1,-1 1 1,1-1 0,0-1-1,-1 1 1,3-6-1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40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67 9536,'0'0'8007,"-9"4"-7483,-31 11 16,30-10 3520,22-14-2741,-7 4-967,-1 0 0,1 0 1,0 0-1,0 0 0,11-7 0,-6 5 62,-2 1 54,0 1 1,0 0 0,12-6 0,-16 10-180,-1-1-1,1 1 1,0-1 0,0 1-1,0 0 1,-1 0 0,1 1-1,0-1 1,0 1-1,8 0 1,-11 0-263,0 1 1,0-1-1,0 1 0,1 0 0,-1-1 0,0 1 1,0 0-1,0 0 0,0 0 0,0 0 1,-1 0-1,1 0 0,0 0 0,0 0 1,0 0-1,-1 0 0,1 0 0,-1 0 1,1 1-1,-1-1 0,1 0 0,-1 0 1,0 1-1,0-1 0,1 0 0,-1 0 1,0 1-1,0 2 0,0 3 83,-1 0 0,1 0-1,-3 13 1,-4 6-109,-1 0 0,-1-1 0,-2 0 0,-20 36 0,11-22 0,15-28 0,0 0 0,0 1 0,-4 19 0,9-30 0,0 0 0,0 0 0,1 0 0,-1 0 0,0 0 0,1 0 0,-1-1 0,0 1 0,1 0 0,-1 0 0,1 0 0,0 0 0,-1 0 0,1-1 0,0 1 0,-1 0 0,1-1 0,0 1 0,0 0 0,-1-1 0,1 1 0,0-1 0,0 1 0,0-1 0,0 1 0,0-1 0,0 0 0,2 1 0,29 8 0,-9-7 0,0 0 0,-1-2 0,1 0 0,0-2 0,-1 0 0,27-7 0,-27 6 850,-10 5-5635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42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9440,'0'0'21112,"10"-5"-20561,-1 1-377,1-1 0,0 2 0,1-1 0,-1 1 0,1 1 0,-1 0-1,1 0 1,16 0 0,182-11-72,-143 7-113,45 4 11,-60 3 0,-47-1 0,1 1 0,-1 0 0,1-1 0,-1 1 0,7 3 0,-7-2 0,0-1 0,1 0 0,-1 0 0,1 0 0,6 0 0,-4 2 850,-2-1-1734,1-7-3017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53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8936,'0'0'15271,"1"11"-14896,0-1-309,42 322 2868,-27-266-2268,-8-36-78,7 52 0,7 70 2291,-21-128-2423,9-43 233,-3 6-5803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55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9648,'0'0'13193,"4"12"-12583,9 28 352,-2 0-1,10 56 0,-12-29 2084,36 124-1,-45-189-3019,1 0-1,0 0 0,0 1 0,0-1 0,0 0 1,0 0-1,0 0 0,0 0 0,1-1 0,1 3 1,-3-4-24,0 0 1,1 1 0,-1-1 0,0 0 0,0 0 0,1 0 0,-1 0-1,0 0 1,1 1 0,-1-1 0,0 0 0,0 0 0,1 0-1,-1 0 1,0 0 0,1 0 0,-1 0 0,0 0 0,1 0-1,-1 0 1,0 0 0,0 0 0,1 0 0,-1 0 0,0 0-1,1-1 1,-1 1 0,1 0 0,7-14 13,13-60-15,-14 44 0,2 1 0,14-33 0,-2 12 0,-14 30 0,1 1 0,22-36 0,-25 46 0,3-3 0,1 0 0,11-12 0,-18 21 0,1 1 0,-1-1 0,1 1 0,0 0 0,0 0 0,0 0 0,0 0 0,0 0 0,0 0 0,0 1 0,1 0 0,-1 0 0,1 0 0,3-1 0,-5 2 0,0 0 0,0 0 0,0 0 0,0 0 0,0 1 0,0-1 0,0 0 0,0 1 0,0 0 0,0-1 0,0 1 0,-1 0 0,1 0 0,0 0 0,0 0 0,-1 0 0,1 1 0,-1-1 0,1 0 0,-1 1 0,1-1 0,-1 1 0,0 0 0,0-1 0,0 1 0,0 0 0,1 2 0,3 7 0,-1-1 0,0 1 0,4 21 0,-1-5 0,0-8 0,-4-11 0,0-1 0,-1 1 0,0-1 0,0 1 0,-1-1 0,1 11 0,-2-18 0,0 0 0,0 1 0,0-1 0,0 1 0,0-1 0,0 0 0,0 1 0,0-1 0,0 1 0,0-1 0,0 0 0,0 1 0,1-1 0,-1 0 0,0 1 0,0-1 0,0 0 0,1 1 0,-1-1 0,0 0 0,0 1 0,1-1 0,-1 0 0,0 0 0,1 1 0,-1-1 0,0 0 0,1 0 0,-1 0 0,0 1 0,1-1 0,-1 0 0,0 0 0,1 0 0,-1 0 0,0 0 0,1 0 0,-1 0 0,1 0 0,-1 0 0,0 0 0,1 0 0,-1 0 0,1 0 0,-1 0 0,0 0 0,1 0 0,-1 0 0,1 0 0,-1-1 0,0 1 0,1 0 0,-1-1 0,21-11 0,0-7 0,33-38 0,-41 42 0,1 0 0,0 0 0,1 1 0,1 1 0,24-16 0,-29 23 0,-1 2 0,1 0 0,0 0 0,12-3 0,-21 7 0,-1 0 0,0 0 0,1 0 0,-1 1 0,0-1 0,1 0 0,-1 0 0,0 1 0,1-1 0,-1 1 0,0-1 0,0 1 0,0-1 0,1 1 0,-1 0 0,0 0 0,0-1 0,0 1 0,0 0 0,0 0 0,-1 0 0,1 0 0,0 0 0,0 0 0,0 1 0,0 1 0,17 35 0,-16-32 0,12 35 0,11 52 0,-16-57 0,-7-27 0,0 0 0,1-1 0,0 1 0,8 15 0,-8-15 0,-2-7 0,3-9 0,-2 5 0,2-5-3935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5:57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0 190 12664,'0'0'6946,"8"-11"-6475,4-5-254,-4 6 179,-1 0 0,0 0 0,9-22 0,-11 21 439,-5 10-596,0 0-1,1 0 0,-1 0 1,1 0-1,-1 0 0,1 0 1,-1 0-1,1 0 0,0 0 1,-1 0-1,1 0 0,0 0 1,0 0-1,0 1 0,0-1 1,0 0-1,1 0 0,0-4 978,-2 4-1145,0 0 0,1 0-1,-1 1 1,0-1 0,0 0-1,0 0 1,1 1 0,-1-1-1,0 0 1,1 1 0,-1-1-1,1 0 1,-1 1-1,1-1 1,-1 1 0,1-1-1,0 0 1,29-15 363,-13 7 442,28-11 0,-39 17-756,0 1 0,0 1 0,1 0-1,-1-1 1,1 2 0,-1-1 0,1 1-1,9 1 1,-14-1-120,-1 0 0,1 1 0,-1-1 0,0 1 0,1-1 0,-1 1 0,0 0 0,1-1 0,-1 1 0,0 0 0,0 0 0,0 0 0,0 0 0,0 0 0,0 0 0,0 0 0,0 0 0,0 0 0,0 1 0,-1-1 0,1 0 0,0 1 0,-1-1 0,1 0 0,-1 1 0,1-1 0,-1 1 0,0-1 0,0 0 0,0 1 0,0-1 0,0 3 0,0 6 0,0 1 0,-1-1 0,-3 16 0,3-14 0,-3 3 0,1 0 0,-7 16 0,6-21 0,1 0 0,0 0 0,0 1 0,1-1 0,0 1 0,0 18 0,2-26 0,1 0 0,-1 0 0,1 0 0,-1 0 0,1 0 0,0 0 0,0 0 0,0-1 0,0 1 0,1 0 0,-1-1 0,1 1 0,0-1 0,0 1 0,-1-1 0,1 0 0,4 3 0,-3-2 0,1-1 0,0 1 0,0-1 0,0 0 0,0 0 0,1-1 0,-1 1 0,1-1 0,-1 0 0,7 1 0,5-1 0,1 0 0,-1-2 0,0 1 0,1-2 0,19-4 0,-2-1 425,48-17 0,-66 18-2020,0-1 0,22-13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6:08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98 135 7136,'0'0'18037,"-10"9"-17492,-33 30-10,38-33-368,1 0 0,0 0 1,0 0-1,0 0 1,1 1-1,-1-1 0,2 1 1,-1 0-1,1 0 1,0 0-1,0 0 1,1 0-1,0 0 0,0 1 1,1 11-1,-1-3 168,0-11-219,1 1 1,0 0 0,0 0-1,1-1 1,-1 1 0,1 0-1,1-1 1,-1 1 0,1-1-1,0 1 1,0-1 0,1 0-1,-1 0 1,1 0 0,6 7-1,-7-9-51,1 0 1,-1 0-1,1-1 0,0 1 0,0-1 0,0 0 0,0 0 0,1 0 0,-1-1 0,0 1 0,1-1 0,-1 1 0,1-1 0,0 0 0,-1-1 0,1 1 0,0-1 1,-1 1-1,1-1 0,0 0 0,0 0 0,-1-1 0,1 1 0,6-2 0,3-3-65,0 1 0,0-2 0,0 1 0,-1-2 0,1 0 0,-2 0 0,1-1 0,-1-1 0,0 0 0,-1 0 0,0-1 0,0 0 0,-1-1 0,15-22 0,-9 16 0,-13 15 0,0 0 0,0-1 0,0 1 0,0 0 0,0-1 0,0 1 0,0-1 0,-1 0 0,3-5 0,-4 8 0,0 0 0,0 0 0,0 0 0,0-1 0,0 1 0,1 0 0,-1 0 0,0 0 0,0 0 0,0 0 0,0 0 0,0 0 0,1 0 0,-1-1 0,0 1 0,0 0 0,0 0 0,0 0 0,0 0 0,1 0 0,-1 0 0,0 0 0,0 0 0,0 0 0,1 0 0,-1 0 0,0 0 0,0 0 0,0 0 0,0 0 0,1 0 0,-1 0 0,0 0 0,0 1 0,0-1 0,0 0 0,0 0 0,1 0 0,-1 0 0,0 0 0,0 0 0,0 0 0,0 0 0,0 1 0,0-1 0,1 0 0,-1 0 0,0 0 0,0 0 0,0 0 0,0 1 0,0-1 0,0 0 0,0 0 0,0 1 0,8 9 0,-7-10 0,9 15 0,1-1 0,26 24 0,-31-33 0,0 0 0,1-1 0,0 1 0,0-1 0,0-1 0,0 1 0,0-1 0,1-1 0,9 3 0,-8-3 0,1-1 0,-1 0 0,0-1 0,1 0 0,-1 0 0,0-1 0,1 0 0,-1-1 0,0 0 0,0 0 0,0-1 0,0 0 0,0 0 0,-1-1 0,1-1 0,-1 1 0,0-1 0,13-12 0,-10 8 0,0 0 0,-1-1 0,0 0 0,-1-1 0,-1 0 0,1-1 0,-2 1 0,1-2 0,-2 1 0,0-1 0,9-26 0,-12 30 0,-2-1 0,1 0 0,-1 0 0,0 0 0,-1 0 0,-1-12 0,1 17 0,-1 1 0,1-1 0,-1 0 0,0 0 0,-1 1 0,1-1 0,-1 1 0,0-1 0,0 1 0,0 0 0,-1 0 0,1 0 0,-1 0 0,-5-6 0,6 9 41,0 0 0,0-1 0,0 1 0,-1 0 0,1 0 0,0 0 0,-1 0 0,1 1 0,0-1 0,-1 1 0,1-1 0,-1 1 0,1 0 0,-1 0 0,1 0 0,-1 0 0,1 0 0,0 1 0,-1-1 0,1 1 0,-1 0 0,1-1 0,-5 3 0,6-2-148,0-1 0,0 1 0,0-1 0,0 1 0,-1 0 0,1-1 0,0 1 0,1 0 0,-1 0 0,0 0 1,0 0-1,0 0 0,0 0 0,1 0 0,-1 0 0,0 0 0,1 0 0,-1 0 0,1 0 0,-1 1 0,1-1 0,0 0 1,-1 0-1,1 1 0,0-1 0,0 0 0,0 0 0,0 1 0,0-1 0,0 0 0,0 0 0,1 1 0,-1-1 0,0 0 1,1 0-1,-1 0 0,1 1 0,-1-1 0,1 0 0,-1 0 0,1 0 0,0 0 0,-1 0 0,1 0 0,1 1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6:08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0 10152,'0'0'13961,"-11"7"-13309,1-2-505,0 0 109,0 0 0,0 1-1,0 0 1,1 1 0,0 0 0,-16 15 0,20-15 24,-1 1 0,1-1 0,1 1-1,-1-1 1,1 1 0,-5 17 0,8-22-156,0-1 1,1 1 0,-1 0 0,1 0 0,0 0 0,0 0 0,0 0-1,0 0 1,0 0 0,1 0 0,-1 0 0,1 0 0,0 0 0,0-1-1,0 1 1,0 0 0,0 0 0,0-1 0,1 1 0,0-1 0,-1 1-1,1-1 1,0 0 0,4 4 0,0-1-81,1 0-1,0 0 1,0-1-1,0 0 1,1 0 0,-1-1-1,1 0 1,0 0-1,0-1 1,0 0 0,0 0-1,1-1 1,-1 0-1,12 0 1,-4-1 2,-1-1 0,1 0 0,0-1 0,-1-1 0,1 0 0,25-10 0,-37 11 20,0 0 0,0 0-1,0 0 1,-1 0 0,1-1 0,0 1-1,-1-1 1,0 0 0,0 0 0,0-1 0,0 1-1,4-7 1,-5 8-504,-1-1 1,1 0-1,-1 0 1,0 0-1,0 1 0,0-1 1,0 0-1,0-1 1,-1 1-1,1-5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37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0 6328,'0'0'8497,"-9"2"-8134,1 0-268,1 0 1,-1 1 0,1 0 0,-1 0 0,1 1 0,0-1 0,1 2 0,-1-1 0,1 1-1,-1 0 1,2 0 0,-11 12 0,0 2 158,2 1 0,0 0 1,2 2-1,0-1 0,1 2 0,-13 39 0,18-44-124,1 1 1,1-1-1,0 1 0,2 0 0,0 0 1,1 0-1,1 0 0,1 0 0,4 24 0,-5-39-103,1 0 0,1 1 0,-1-1 0,1 0 0,-1 0-1,1 0 1,0 0 0,1 0 0,-1 0 0,1 0-1,0-1 1,0 1 0,0-1 0,0 0 0,0 0 0,1 0-1,-1 0 1,1-1 0,0 1 0,0-1 0,0 0-1,0 0 1,0-1 0,0 1 0,1-1 0,-1 0 0,0 0-1,10 1 1,-6-1 4,0-1-1,1 0 0,-1-1 0,0 1 1,1-2-1,-1 1 0,0-1 1,0 0-1,0-1 0,0 0 1,-1 0-1,1 0 0,-1-1 0,0-1 1,7-4-1,1-4 26,-1 0 1,0-1-1,-1 0 1,0-1-1,-2-1 1,0 0-1,10-19 1,-8 10 89,-1 1 1,-2-2 0,0 0 0,8-39-1,-16 34 227,-2 22-10,-1 19-15,2 8-303,0-1-1,1 0 0,1 0 1,8 25-1,-10-38-40,4 10 9,0-1 0,1 0 0,1 0 0,0 0 0,0-1 0,1 0 1,1-1-1,0 0 0,1 0 0,0 0 0,1-2 0,13 11 0,-21-17-8,1-1 0,0 1-1,0-1 1,0 0 0,0 0 0,1 0-1,-1 0 1,0-1 0,1 0 0,-1 1-1,1-2 1,-1 1 0,9 0-1,-10-1 6,0-1 1,0 1-1,0-1 0,-1 1 0,1-1 0,0 0 0,-1 0 0,1 0 0,0 0 0,-1-1 0,0 1 0,1 0 0,-1-1 1,0 0-1,0 0 0,1 0 0,-2 0 0,1 0 0,0 0 0,0 0 0,-1 0 0,1-1 0,1-3 0,3-7 55,-1 0-1,-1 0 0,0 0 1,-1 0-1,0 0 1,-1-1-1,0 0 0,-1 1 1,-1-1-1,-2-19 0,1 22 32,0-1 0,-1 0 0,-1 1 0,0-1-1,0 1 1,-1 0 0,-1 0 0,0 0-1,0 1 1,-1 0 0,-1 0 0,-9-12 0,14 19-50,0 2 4,0-1 0,1 0 0,-1 1 0,1-1 0,-1 0 0,1 0 0,0 0 1,0 0-1,0 0 0,0-1 0,0 1 0,0 0 0,1 0 0,-1-1 0,0-2 1,21 3 278,7 2-223,0 1 0,33 7 0,33 1 72,187 10 152,-83-4 41,-186-13-301,15 1 69,-25-3-130,-1 0 1,0 0 0,1 0 0,-1 0 0,1 0-1,-1 0 1,0 0 0,1 0 0,-1-1 0,1 1 0,-1 0-1,0 0 1,1 0 0,-1-1 0,0 1 0,1 0-1,-1 0 1,0-1 0,1 1 0,-1 0 0,0-1 0,0 1-1,1 0 1,-1-1 0,0 1 0,0 0 0,0-1-1,1 1 1,-1 0 0,0-1 0,0 1 0,0-1-1,0 1 1,0 0 0,0-1 0,0 1 0,0-1 0,0 1-1,0-1 1,0 1 0,0 0 0,0-1 0,0 1-1,0-1 1,-1 1 0,1 0 0,0-1 0,0 0-1,-2 1 13,1-1 0,-1 1 0,1 0 0,0-1 0,-1 1 0,1 0 0,-1 0 0,1 0 0,-1 0 0,1 0 0,-1 0 0,1 0-1,-1 1 1,1-1 0,0 1 0,-1-1 0,-2 2 0,-10 3 16,-1 1-1,1 1 1,0 1 0,1 0 0,0 0-1,0 1 1,-16 15 0,13-8 26,0 1 1,1 0-1,0 1 1,-18 31-1,28-40-40,0-1 0,2 1 0,-1 1 0,1-1 0,0 1-1,1-1 1,-2 12 0,4-19-14,-1 1 1,1 0-1,0 0 0,0 0 0,1 0 0,-1 0 0,0 0 0,1-1 1,0 1-1,0 0 0,0 0 0,2 4 0,-2-6-3,0 1 0,0-1 0,0 0 0,1 0 0,-1 1 0,0-1 0,1 0 0,-1 0 0,1 0 0,0 0 0,-1-1 0,1 1 0,-1 0 0,1-1 0,0 1 0,0-1 0,-1 1 0,1-1 0,0 0 0,0 0 0,-1 0 0,4 0 0,0 0 8,0-1-1,0 0 1,0 0-1,-1-1 1,1 1-1,0-1 1,-1 0-1,1 0 1,-1-1-1,1 0 1,-1 1-1,0-1 1,0 0-1,4-5 1,0 0 14,0 0 1,0-1 0,-1 0 0,0 0-1,6-12 1,0-4 108,15-45-1,5-11 333,-33 81-466,0 0 0,0 0 0,0 0 0,0 0 0,0 0-1,0 0 1,0 0 0,0 0 0,0-1 0,0 1 0,1 0-1,-1 0 1,0 0 0,0 0 0,0 0 0,0 0 0,0 0-1,0 0 1,0 0 0,0 0 0,0 0 0,0 0 0,0 0-1,1 0 1,-1 0 0,0 0 0,0 0 0,0 0 0,0 0-1,0 0 1,0 0 0,0 0 0,0 0 0,0 0-1,0 0 1,1 0 0,-1 0 0,0 0 0,0 0 0,0 0-1,0 0 1,0 0 0,0 0 0,0 0 0,0 1 0,0-1-1,0 0 1,0 0 0,0 0 0,0 0 0,0 0 0,1 0-1,-1 0 1,0 0 0,0 0 0,0 0 0,0 0 0,0 1-1,0-1 1,0 0 0,0 0 0,0 0 0,0 0 0,0 0-1,0 0 1,0 0 0,0 0 0,0 0 0,3 13 92,2 16-14,-1-3-7,1 0 0,12 36 0,-14-53-47,1 0 1,0 0-1,0 0 1,1 0-1,0-1 0,1 0 1,0 0-1,0-1 1,0 1-1,9 6 0,-13-12-24,0-1 1,0 1-1,0-1 0,1 0 0,-1 1 0,0-1 0,1 0 0,-1 0 0,0-1 1,1 1-1,-1 0 0,1-1 0,0 0 0,-1 1 0,1-1 0,-1 0 0,4-1 1,-2 1 8,1-1 1,0-1 0,-1 1 0,1 0-1,-1-1 1,1 0 0,-1 0 0,7-5 0,-1 0 10,-1-1 0,1 0 0,-1 0 0,-1-1 0,0 0 0,10-15 0,12-23-24,-3-1 0,38-91 0,-62 131 0,-1 1 0,1 0 0,0 1 0,0-1 0,1 1 0,8-12 0,-12 37 0,-9 62 0,4 126 0,5-202 0,1 1 0,-1 0 0,1-1 0,0 1 0,1-1 0,-1 1 0,4 7 0,-4-12 0,-1 0 0,1 0 0,-1 0 0,1-1 0,-1 1 0,1 0 0,0 0 0,-1-1 0,1 1 0,0-1 0,0 1 0,-1 0 0,1-1 0,0 1 0,0-1 0,0 0 0,0 1 0,0-1 0,1 1 0,0-1 0,-1 0 0,1 0 0,-1-1 0,1 1 0,-1 0 0,0-1 0,1 1 0,-1-1 0,1 1 0,-1-1 0,0 0 0,0 1 0,1-1 0,-1 0 0,0 0 0,0 0 0,1-1 0,10-9 0,-2 0 0,1-1 0,-2 0 0,1-1 0,6-13 0,37-74 0,-32 58 0,-7 14 0,-10 17 0,2 0 0,-1 0 0,2 1 0,9-14 0,-15 23 0,0 0 0,0 0 0,1 0 0,-1 0 0,0 0 0,0 1 0,1-1 0,-1 0 0,0 1 0,1-1 0,-1 1 0,0 0 0,1-1 0,-1 1 0,1 0 0,-1 0 0,1 0 0,-1 0 0,0 0 0,1 0 0,-1 0 0,1 0 0,-1 1 0,1-1 0,-1 0 0,0 1 0,1-1 0,-1 1 0,0 0 0,1-1 0,-1 1 0,0 0 0,2 2 0,5 3 0,0 0 0,-1 0 0,12 14 0,-15-15 0,11 11 0,6 8 0,40 35 0,-54-54 0,0 1 0,1-1 0,0 0 0,0 0 0,0-1 0,0 0 0,1-1 0,0 1 0,0-2 0,12 3 0,-16-4 0,0-1 0,0 0 0,0 0 0,0-1 0,0 0 0,0 1 0,-1-2 0,1 1 0,0 0 0,-1-1 0,1 0 0,-1 0 0,1-1 0,-1 1 0,0-1 0,0 0 0,0 0 0,0 0 0,0 0 0,-1-1 0,0 0 0,0 1 0,0-1 0,5-8 0,1-3 0,-1 0 0,0-1 0,-1 1 0,-1-2 0,7-28 0,-4-3 0,-8 44 0,-1 0 0,0 0 0,0 0 0,0 0 0,-1 1 0,1-1 0,-1 0 0,0 0 0,0 1 0,-2-5 0,3 7 0,0 1 0,-1 0 0,1 0 0,0 0 0,0-1 0,-1 1 0,1 0 0,-1 0 0,1 0 0,0 0 0,-1 0 0,1 0 0,0 0 0,-1 0 0,1 0 0,0 0 0,-1 0 0,1 0 0,-1 0 0,1 0 0,0 0 0,-1 0 0,1 0 0,0 0 0,-1 0 0,1 0 0,0 1 0,-1-1 0,1 0 0,0 0 0,-1 0 0,1 1 0,0-1 0,0 0 0,-1 0 0,1 1 0,-12 9 0,12-10 0,-8 9 0,0 1 0,1-1 0,0 1 0,1 0 0,0 1 0,0-1 0,1 1 0,0 1 0,1-1 0,1 0 0,-3 15 0,1 2 0,1 0 0,2 0 0,2 47 0,0-69 0,0-1 0,1 1 0,-1-1 0,2 0 0,-1 1 0,0-1 0,1 0 0,0 0 0,0 0 0,1 0 0,-1 0 0,1-1 0,0 1 0,7 7 0,-4-7 0,0 0 0,0 0 0,0 0 0,1 0 0,-1-1 0,1 0 0,1-1 0,-1 0 0,12 4 0,-6-3 246,1 0 0,0 0 0,23 1 0,-32-4-598,0-1 1,0 0 0,0 0-1,0-1 1,0 1 0,0-1 0,-1 0-1,1 0 1,0-1 0,0 1-1,-1-1 1,1 0 0,4-3-1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6:09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51 10656,'0'0'6765,"-11"-5"-6028,-34-18-28,43 22-379,-1-1-1,0 1 1,1 0-1,-1 1 1,0-1-1,1 0 1,-1 1-1,0-1 1,0 1-1,1 0 1,-1 0-1,-4 2 3274,7-2-3512,18-2 1698,-13 1-1703,9-3 734,1 1-1,25-3 1,-37 6-734,-1 0 1,1 0 0,0 0 0,0 0 0,0 0 0,0 0-1,-1 1 1,1-1 0,0 1 0,0 0 0,-1 0 0,1 0-1,0 0 1,-1 0 0,1 1 0,-1-1 0,0 1 0,1 0-1,-1-1 1,0 1 0,3 4 0,-4-4-87,0 1 0,1-1 0,-1 1 0,-1 0 0,1 0 0,0-1 0,-1 1 0,1 0 0,-1 0 0,0 0 0,0 4 0,-5 37 0,2-28 0,-9 71 0,12-85 0,0 0 0,0 0 0,0 0 0,0 0 0,0 0 0,0 0 0,1 0 0,-1 0 0,0 0 0,1 0 0,0 0 0,-1 0 0,1-1 0,0 1 0,0 0 0,0 0 0,0-1 0,1 1 0,-1 0 0,0-1 0,1 0 0,-1 1 0,2 1 0,0-1 0,0 0 0,1-1 0,-1 1 0,0 0 0,0-1 0,1 0 0,-1 0 0,1 0 0,-1 0 0,1 0 0,6 0 0,0-1 0,1 0 0,-1 0 0,1-1 0,-1 0 0,0-1 0,0 0 0,1-1 0,-2 0 0,1 0 0,0-1 0,-1-1 0,1 1 0,-1-1 0,0-1 0,12-10 0,20-17 850,-18 13-5635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6:58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11048,'0'0'20314,"11"3"-19598,-4-1-541,4 0-74,0 0 0,0 0 1,0-1-1,19 0 0,25-3-101,172-2 0,-158 6 0,87 13 0,-145-13 0,-1 1 0,18 6 0,-11-3 0,-16-5 16,-1-1 1,0 0-1,0 0 0,0 0 1,1 0-1,-1 0 0,0 0 0,0 1 1,0-1-1,0 0 0,1 0 1,-1 0-1,0 1 0,0-1 1,0 0-1,0 0 0,0 0 1,0 1-1,0-1 0,0 0 0,0 0 1,0 1-1,1-1 0,-1 0 1,0 0-1,0 0 0,-1 1 1,1-1-1,0 0 0,0 0 1,0 1-1,0-1 0,0 0 0,0 0 1,0 0-1,0 1 0,0-1 1,0 0-1,0 0 0,-1 0 1,1 1-1,0-1 0,0 0 1,0 0-1,0 0 0,-1 0 0,1 1 1,0-1-1,0 0 0,0 0 1,-1 0-1,1 0 0,0 0-132,0 0 1,-1 1-1,1-1 0,0 0 0,0 0 0,0 0 0,-1 0 0,1 0 1,0 0-1,0 0 0,0 0 0,-1 0 0,1 0 0,0 0 1,0 0-1,-1 0 0,1 0 0,0 0 0,0 0 0,0 0 1,-1 0-1,1 0 0,0 0 0,0-1 0,0 1 0,-1 0 0,1 0 1,0 0-1,0 0 0,0 0 0,0 0 0,-1-1 0,1 1 1,0 0-1,0 0 0,0 0 0,0-1 0,0 1 0,0 0 0,0 0 1,-1-1-1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6:58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15272,'0'0'7829,"14"0"-7209,94-4 722,-64 4-60,0 2 0,-1 2 0,1 2 0,-1 2 0,76 23 0,-85-19-1278,-21-7-4,-1-1 0,0 0 0,1 0 0,0-2 0,17 2 0,-17-6 918,-8 0-4740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01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167 315 10952,'0'0'12159,"-11"12"-11727,-35 44 0,39-47-291,2 0 0,-1 0 0,1 1 0,0 0 0,1 0 0,1 0 1,-1 0-1,1 1 0,1-1 0,-2 22 0,1-16 27,-17 224 1946,16-157-450,-19 114-1,11-164-316,15-105-1071,16-155-276,21-315 0,-40 483 0,1-17 0,-1 75 0,0 0 0,0 0 0,0 0 0,0 0 0,0 1 0,0-1 0,0 0 0,1 0 0,-1 0 0,0 1 0,0-1 0,1 0 0,-1 0 0,1 1 0,-1-1 0,1 0 0,0 0 0,-1 1 0,1 0 0,-1 0 0,0 0 0,1 0 0,-1 0 0,0 0 0,1 0 0,-1 0 0,0 0 0,1 0 0,-1 0 0,0 0 0,1 1 0,-1-1 0,0 0 0,0 0 0,1 0 0,-1 1 0,0-1 0,0 0 0,1 0 0,-1 1 0,0-1 0,0 0 0,1 0 0,-1 1 0,0 0 0,18 31 0,-17-28 0,38 95 0,45 176 0,-46-140 0,-31-111 0,-4-9 0,2 0 0,0 1 0,0-1 0,2-1 0,0 1 0,14 22 0,-21-37 0,1 1 0,-1-1 0,0 0 0,0 1 0,1-1 0,-1 1 0,0-1 0,1 1 0,-1-1 0,1 0 0,-1 1 0,0-1 0,1 0 0,-1 1 0,1-1 0,-1 0 0,1 0 0,-1 1 0,1-1 0,-1 0 0,1 0 0,-1 0 0,1 0 0,-1 0 0,1 0 0,-1 0 0,1 0 0,-1 0 0,1 0 0,-1 0 0,1 0 0,-1 0 0,1 0 0,-1 0 0,1 0 0,-1-1 0,1 1 0,-1 0 0,1 0 0,-1-1 0,1 1 0,-1 0 0,1-1 0,-1 1 0,0 0 0,1-1 0,-1 1 0,0 0 0,1-1 0,-1 1 0,1-2 0,13-29 0,-11 23 0,14-37 0,-3-1 0,16-87 0,1-104 0,-16 110 0,9-27 0,-24 153 0,0 1 0,0-1 0,0 1 0,0 0 0,0-1 0,0 1 0,0-1 0,0 1 0,0 0 0,0-1 0,0 1 0,1-1 0,-1 1 0,0 0 0,0-1 0,0 1 0,1 0 0,-1-1 0,0 1 0,0 0 0,1-1 0,-1 1 0,0 0 0,0 0 0,1-1 0,-1 1 0,1 0 0,-1 0 0,0 0 0,1-1 0,0 1 0,8 9 0,8 25 0,29 108 0,32 174 0,-65-261 0,7 41 0,28 108 0,-50-232 920,0-11-2017,1 23-2661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03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86 101 10544,'0'0'11977,"2"11"-11355,8 33 4,-9-42-550,-1 0 0,1 0 0,0-1 0,0 1 1,0 0-1,0 0 0,1 0 0,-1-1 0,0 1 1,1-1-1,-1 1 0,1-1 0,-1 1 0,1-1 1,0 0-1,0 0 0,0 0 0,-1 0 0,5 1 1,1 0 212,-1 0 0,1-1 0,-1 0 0,11 1 1,-4-1 100,-6-1-140,0 1 1,0-1-1,0 0 1,0-1 0,1 0-1,-1 0 1,0 0 0,0-1-1,0 0 1,-1 0 0,1-1-1,0 0 1,-1 0 0,0-1-1,0 1 1,0-1 0,8-7-1,-7 6-97,0-1 0,0 0 0,0 0 0,8-10 0,-13 13-132,0 0-1,0 1 1,0-1 0,-1 0 0,0 0 0,1 0 0,-1 0-1,0 0 1,0-1 0,0 1 0,-1 0 0,1 0 0,-1-1-1,0 1 1,0 0 0,0-4 0,-1 4-21,0 1 0,1 0 0,-1 0 0,0 0 0,0 0 0,0 0 0,0 0 0,-1 0 0,1 0 0,0 1 0,-1-1 0,1 0 0,-1 1 0,0-1 0,1 1 0,-1 0 0,0-1 0,0 1 0,0 0 0,0 0 0,-3-1 0,-6-2 0,0-1 0,-20-3 0,25 7 0,-2-1 0,0 1 0,-1 0 0,1 1 0,-1 0 0,1 0 0,-1 0 0,1 2 0,-1-1 0,1 1 0,0 0 0,0 0 0,0 1 0,-15 7 0,4 1 0,1-1 0,0 2 0,0 1 0,-21 20 0,35-30 0,1 1 0,0-1 0,0 1 0,0 0 0,0 0 0,1 1 0,0-1 0,0 0 0,0 1 0,0-1 0,1 1 0,-1 0 0,0 7 0,0 2 0,1 1 0,1 0 0,0 17 0,1-26 0,1 1 0,-1-1 0,1 0 0,0 0 0,0 0 0,1 0 0,0 0 0,0 0 0,0 0 0,1-1 0,-1 0 0,1 0 0,1 0 0,-1 0 0,1 0 0,6 4 0,2 2 0,1-1 0,0 0 0,1-1 0,0-1 0,16 7 0,-15-9 0,1-1 0,-1 0 0,1-1 0,0-1 0,-1-1 0,1 0 0,33-2 0,-38 0 0,0-1 0,1-1 0,-1 0 0,0 0 0,-1-1 0,1-1 0,0 0 0,-1 0 0,0-1 0,0-1 0,19-13 0,-26 16 0,-1 0 0,1-1 0,-1 1 0,0-1 0,0 0 0,0 0 0,-1 0 0,1-1 0,2-6 0,13-45 0,-6 12 0,-2 15-3935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03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 14272,'0'0'13114,"13"-5"-12418,37-15-18,-48 19-639,0 0-1,0 1 1,0-1-1,0 0 1,0 1-1,0 0 1,0-1-1,0 1 1,1 0-1,-1 0 1,0 0-1,0 1 1,0-1-1,0 0 1,0 1-1,0-1 1,0 1-1,0 0 1,2 0-1,-3 1 43,1-1 0,-1 0-1,1 1 1,-1-1-1,0 1 1,1-1 0,-1 1-1,0 0 1,0-1 0,0 1-1,0 0 1,-1 0-1,1 0 1,0 0 0,0 3-1,0 5 241,0 0 0,0 0-1,-1 0 1,-1 1-1,-1 13 1,1-20-306,-4 39-15,-2 1 0,-19 60 0,25-101 0,0 1 0,0-1 0,1 0 0,-1 1 0,1-1 0,0 0 0,-1 1 0,1-1 0,1 1 0,-1-1 0,0 0 0,1 1 0,0-1 0,0 0 0,0 1 0,0-1 0,0 0 0,1 0 0,-1 0 0,1 0 0,0 0 0,0 0 0,0-1 0,0 1 0,0-1 0,1 1 0,-1-1 0,1 0 0,0 0 0,0 0 0,-1 0 0,1 0 0,6 2 0,-1-1 0,-1 0 0,1 0 0,0-1 0,0 1 0,0-2 0,0 1 0,0-1 0,0-1 0,0 1 0,0-1 0,0-1 0,1 0 0,7-1 0,-3-1 0,-11 3 0,1 0 0,-1-1 0,0 1 0,1-1 0,-1 1 0,1-1 0,-1 0 0,0 0 0,0 0 0,1-1 0,-1 1 0,0 0 0,0-1 0,0 1 0,2-3 0,13-10 850,-6 9-5635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05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40 18991,'0'0'2763,"-2"13"-1828,-8 229 3237,28 45 1106,0-122-4658,-16-149-620,-4-17 0,-3-31 0,1-210 0,5 134 0,-2 40 0,0-47 0,2 97 0,0 0 0,2 0 0,8-36 0,-9 49 0,0-1 0,0 0 0,1 1 0,-1-1 0,1 1 0,0 0 0,1 0 0,-1 0 0,1 0 0,0 1 0,0 0 0,1-1 0,4-2 0,-6 4 0,1 1 0,-1 1 0,1-1 0,0 0 0,0 1 0,0 0 0,-1 0 0,1 0 0,0 0 0,0 1 0,0-1 0,1 1 0,-1 0 0,0 0 0,0 1 0,0-1 0,0 1 0,0 0 0,0 0 0,3 2 0,1-1 0,-1 1 0,0 0 0,0 0 0,0 1 0,0-1 0,0 2 0,-1-1 0,0 1 0,0 0 0,8 9 0,-10-9 0,0 0 0,-1 0 0,0 1 0,0-1 0,0 1 0,0-1 0,-1 1 0,0 0 0,-1 0 0,1 0 0,-1 0 0,0 1 0,0 10 0,-1-8 0,-1 0 0,0 0 0,0 0 0,-1 0 0,0-1 0,0 1 0,-1 0 0,0-1 0,-1 1 0,0-1 0,-7 10 0,-6 8 0,-40 45 0,44-57 0,13-13 0,-1 0 0,1-1 0,0 1 0,-1-1 0,1 1 0,0 0 0,-1 0 0,1-1 0,0 1 0,0 0 0,0 0 0,-1-1 0,1 1 0,0 0 0,0 0 0,0-1 0,0 1 0,0 0 0,1 0 0,-1-1 0,0 1 0,0 0 0,1 1 0,12 18 0,27 15 0,-35-32 0,37 29 0,-14-12 0,-1 0 0,34 36 0,-54-48 0,0 0 0,-1 0 0,0 0 0,0 1 0,-1 0 0,0 0 0,0 1 0,-1 0 0,0-1 0,-1 1 0,0 1 0,2 11 0,-5-19 0,1 0 0,-1 0 0,0 1 0,0-1 0,0 0 0,0 0 0,-1 0 0,1 0 0,-1 0 0,0 0 0,1 0 0,-2 0 0,1 0 0,0 0 0,0 0 0,-1 0 0,0-1 0,1 1 0,-1-1 0,0 1 0,0-1 0,-1 0 0,1 1 0,0-1 0,-1 0 0,1-1 0,-1 1 0,0 0 0,1-1 0,-1 1 0,0-1 0,0 0 0,0 0 0,0 0 0,-5 0 0,-2 1 0,-1 0 0,0-1 0,1 0 0,-1-1 0,0 0 0,0-1 0,0 0 0,1-1 0,-12-3 0,-48-16 0,-40-10 0,87 26 0,18 3 0,0 0 0,-1 1 0,1-1 0,0 2 0,0-1 0,-1 0 0,1 1 0,-1 0 0,1 0 0,0 1 0,-1-1 0,1 1 0,-9 3 0,31-16 850,-5 4-5635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05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12256,'0'0'12335,"10"-1"-11593,33 1 52,-42 0-698,1 0-1,0 0 0,0 0 1,0 1-1,-1-1 0,1 0 1,0 1-1,0 0 1,-1-1-1,1 1 0,0 0 1,-1 0-1,1 0 0,-1 0 1,1 0-1,-1 0 1,0 0-1,1 1 0,-1-1 1,0 0-1,0 1 0,0-1 1,0 1-1,0-1 1,0 1-1,0 0 0,-1-1 1,1 1-1,0 2 0,0 3 160,0-1-1,0 0 0,-1 1 0,0-1 0,-1 13 0,1-18-225,-3 21 287,-1 0 1,-1 0 0,-1 0 0,-1-1-1,-1 0 1,-12 23 0,18-38-317,-1-1 0,1 1 0,0 0 0,-2 12 0,4-17 0,0 1 0,-1 0 0,1 0 0,0-1 0,0 1 0,1 0 0,-1 0 0,0 0 0,0-1 0,1 1 0,-1 0 0,1-1 0,0 1 0,-1 0 0,1-1 0,0 1 0,0-1 0,0 1 0,0-1 0,2 3 0,3 1 0,1 1 0,-1-1 0,1-1 0,0 1 0,1-1 0,-1 0 0,1-1 0,-1 0 0,1 0 0,0 0 0,14 1 0,-16-3 0,0-1 0,-1 1 0,1-1 0,0-1 0,0 1 0,0-1 0,-1 0 0,1 0 0,0-1 0,-1 0 0,1 0 0,-1 0 0,0-1 0,1 1 0,-1-1 0,-1 0 0,10-8 0,-4 4 850,-3 6-5635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06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10448,'0'0'12386,"11"0"-11882,71 4 924,-10-1-284,88-7 0,-106 2-781,252-18 1224,150-3 592,-352 22-1777,193 8 772,-283-6-1174,52 5 0,1 3 0,87 23 0,-148-30 0,-1-1 0,0 0 0,1 0 0,-1 0 0,0-1 0,1 0 0,6 0 0,-10-1 0,-1 1 0,0 0 0,1 0 0,-1 0 0,0-1 0,0 1 0,1-1 0,-1 1 0,0-1 0,0 1 0,0-1 0,1 0 0,-1 0 0,0 0 0,0 1 0,0-1 0,-1 0 0,1 0 0,0 0 0,0 0 0,0 0 0,-1-1 0,1 1 0,0 0 0,-1 0 0,1 0 0,-1-1 0,0 1 0,1 0 0,-1-1 0,0 1 0,0 0 0,0 0 0,0-3 0,1-19 866,2 9-5743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08.2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39 11152,'0'0'6541,"-2"11"-5731,-92 513 6870,92-480-6817,3-36-484,-1 1 0,-1-1 0,1 1 0,-1-1 0,-3 11 0,36-185 2472,-22 97-2263,4-17-588,17-89 0,-24 144 0,2 0 0,1 0 0,20-42 0,-29 72 0,-1 0 0,0 0 0,1 0 0,-1 0 0,1 0 0,0 0 0,-1 0 0,1 0 0,0 0 0,-1 0 0,1 0 0,0 0 0,0 1 0,0-1 0,0 0 0,0 1 0,2-2 0,-2 2 0,0 1 0,0-1 0,0 0 0,-1 1 0,1-1 0,0 1 0,0-1 0,0 1 0,0-1 0,-1 1 0,1-1 0,0 1 0,-1 0 0,1 0 0,0-1 0,-1 1 0,1 0 0,-1 0 0,1 0 0,-1-1 0,1 1 0,-1 1 0,11 21 0,-1 1 0,-1-1 0,-1 1 0,-1 1 0,-1-1 0,3 32 0,-3-19 0,19 62 0,-20-83 0,-2-6 0,0-1 0,0 1 0,1-1 0,0 0 0,1 0 0,0 0 0,9 11 0,-14-20 0,1 1 0,0-1 0,-1 0 0,1 1 0,0-1 0,0 0 0,-1 0 0,1 0 0,0 0 0,-1 0 0,1 0 0,0 0 0,0 0 0,-1 0 0,1 0 0,0 0 0,0 0 0,-1 0 0,1-1 0,0 1 0,-1 0 0,1 0 0,0-1 0,-1 1 0,1-1 0,-1 1 0,1-1 0,0 1 0,-1 0 0,1-1 0,-1 0 0,1 1 0,-1-1 0,0 1 0,1-1 0,0-1 0,21-29 0,-17 23 0,20-34 0,-2-1 0,29-74 0,-6 12 0,-37 87 0,0 1 0,16-22 0,-25 39 0,1-1 0,-1 1 0,1-1 0,-1 1 0,1 0 0,-1-1 0,1 1 0,-1 0 0,1 0 0,-1-1 0,1 1 0,-1 0 0,1 0 0,0 0 0,-1-1 0,1 1 0,-1 0 0,1 0 0,0 0 0,-1 0 0,1 0 0,-1 0 0,1 0 0,0 0 0,-1 1 0,1-1 0,-1 0 0,1 0 0,-1 0 0,1 1 0,0-1 0,-1 0 0,1 1 0,-1-1 0,1 0 0,-1 1 0,0-1 0,1 1 0,-1-1 0,1 1 0,-1-1 0,0 1 0,1-1 0,-1 1 0,0-1 0,1 1 0,15 27 0,5 28 0,-3 1 0,21 112 0,3 15 0,-36-162 0,-1 1 0,3 28 0,-6-43 0,0-10 0,3-15 0,7-66 951,-4 30-1678,-1 10-3432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40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81 999 17383,'0'0'3274,"14"-14"-3206,-7 7-61,10-10 2,0-1 0,-2-1 1,0 0-1,17-30 0,29-73 273,59-176 0,-105 257-201,44-138 349,-52 147-269,0 1 0,-2-1 0,1-56 0,-10 56 159,-6 43-98,-159 470 251,78-199-336,53-172 39,-106 206 1,140-308-148,0 1 1,0-1-1,-3 12 0,4-10 14,21-24 168,21-25 1,45-47 43,-3-4 1,93-138-1,-151 194-179,-1 2 94,-1-1-1,32-70 0,-33 57 196,-16 42-196,-2 5-12,-5 28 36,-8 21-19,-24 68-1,19-71 45,-15 82 0,30-123-189,0 0 0,0-1 0,1 1 0,0 0 0,0-1-1,1 1 1,-1 0 0,1-1 0,0 1 0,1 0 0,3 8 0,-4-11-12,1 0 0,0-1 0,0 1 0,0-1 0,0 1 0,0-1-1,0 0 1,1 1 0,-1-1 0,1 0 0,-1-1 0,1 1 0,0 0 0,0-1 0,0 0 0,-1 1-1,2-1 1,-1 0 0,0-1 0,0 1 0,0 0 0,5-1 0,8 1 25,1-1 1,-1-1-1,0 0 1,1-2-1,-1 1 0,0-2 1,0 0-1,28-13 1,-7 1 48,-1-1 0,50-34 1,-85 51-91,124-86 271,-102 68-153,-2 0 0,0-2 1,23-27-1,-13-5 584,-33 55-621,0 1 0,1 0 0,-1 0 0,1 0 1,0 0-1,-1 6 0,-2 3-10,-2 4 4,1 1-1,0 1 1,2-1 0,0 1 0,1-1 0,0 31-1,2-47-59,1 0 0,-1 0 0,0 1 0,1-1 0,0 0-1,-1 0 1,1 0 0,0 0 0,0 0 0,0 0 0,0 0-1,0 0 1,1-1 0,-1 1 0,0 0 0,1-1 0,-1 1-1,1-1 1,0 1 0,0-1 0,-1 0 0,1 0 0,0 0 0,0 0-1,0 0 1,0 0 0,0 0 0,0-1 0,1 1 0,1 0-1,-1-1 1,1 0-1,-1 0 1,0 0-1,0 0 1,0 0-1,0-1 1,1 1-1,-1-1 1,0 0-1,0 0 1,0 0-1,0 0 1,-1-1-1,1 1 1,0-1-1,0 0 0,-1 1 1,1-1-1,-1 0 1,3-4-1,1 1 0,-1-1-1,0-1 1,0 1-1,-1-1 1,0 0-1,0 0 1,-1 0-1,1 0 1,-2-1-1,1 1 1,-1-1-1,0 0 1,0 0-1,-1 1 1,0-1-1,-1 0 1,0 0-1,0 0 1,-1 0-1,1 0 1,-3-9-1,2 13-14,0-1 0,0 0 0,-1 0 0,1 1 0,-1-1 0,0 1 0,0-1 0,0 1 0,-4-4 0,4 5 0,0 1 0,0 0 0,-1 0 0,1 0 0,-1 0 0,1 1 0,-1-1 0,0 1 0,0 0 0,0-1 0,0 1 0,0 1 0,0-1 0,0 0 0,-4 0 0,7 1 0,1 0 0,-1 0 0,0 0 0,0 0 0,0 0 0,0 0 0,0 0 0,0 0 0,0 0 0,0 0 0,0 0 0,0 0 0,1 0 0,-1 0 0,0 0 0,0 0 0,0 0 0,0-1 0,0 1 0,0 0 0,0 0 0,0 0 0,0 0 0,0 0 0,0 0 0,0 0 0,0 0 0,0 0 0,0 0 0,0 0 0,0-1 0,0 1 0,0 0 0,0 0 0,0 0 0,0 0 0,0 0 0,0 0 0,0 0 0,0 0 0,0 0 0,0-1 0,0 1 0,0 0 0,0 0 0,0 0 0,0 0 0,0 0 0,0 0 0,0 0 0,0 0 0,0 0 0,0 0 0,0 0 0,-1 0 0,18-7 0,20-3 0,-11 4 0,0 1 0,0 1 0,0 1 0,32 1 0,-54 2 0,1 1 0,-1 0 0,1 0 0,0 0 0,-1 0 0,0 1 0,1 0 0,-1 0 0,0 0 0,0 0 0,0 1 0,0 0 0,-1-1 0,1 1 0,-1 1 0,1-1 0,-1 0 0,0 1 0,0 0 0,-1-1 0,1 1 0,3 8 0,-1 0 0,0-1 0,-1 1 0,0 0 0,0 0 0,-2 0 0,1 1 0,0 14 0,-3-25 0,0 0 0,0 0 0,0 0 0,1 0 0,-1 0 0,1 0 0,-1 0 0,1-1 0,1 4 0,-2-5 0,1 1 0,-1-1 0,0 1 0,1-1 0,-1 0 0,0 0 0,1 1 0,-1-1 0,0 0 0,1 0 0,-1 1 0,0-1 0,1 0 0,-1 0 0,1 0 0,-1 0 0,1 1 0,-1-1 0,0 0 0,1 0 0,-1 0 0,1 0 0,-1 0 0,1 0 0,-1 0 0,1-1 0,3 0 0,-1-1 0,0 1 0,0-1 0,0 0 0,0 0 0,0 0 0,5-6 0,-1 3 0,17-17 0,-17 15 0,0 0 0,0 1 0,1 0 0,0 0 0,15-8 0,-22 14 0,0-1 0,0 1 0,0 0 0,0-1 0,0 1 0,0 0 0,0 0 0,0 0 0,0 0 0,0 0 0,0 0 0,0 0 0,0 1 0,0-1 0,0 0 0,0 0 0,0 1 0,0-1 0,0 1 0,0-1 0,0 1 0,0-1 0,0 1 0,0 0 0,0-1 0,-1 1 0,1 0 0,0 0 0,0-1 0,-1 1 0,1 0 0,-1 0 0,1 0 0,-1 0 0,1 0 0,-1 0 0,1 1 0,2 5 0,0 1 0,0 0 0,2 13 0,-4-13 0,3 9 0,-1-1 0,1-1 0,11 27 0,-14-39 0,0 0 0,0 0 0,1 0 0,-1-1 0,1 1 0,0-1 0,-1 1 0,1-1 0,0 0 0,1 1 0,-1-1 0,0 0 0,1-1 0,-1 1 0,1 0 0,-1-1 0,1 1 0,0-1 0,0 0 0,5 2 0,-4-3 0,0 0 0,0 0 0,0-1 0,0 1 0,-1-1 0,1 0 0,0 0 0,0 0 0,0 0 0,-1-1 0,1 0 0,-1 0 0,1 0 0,-1 0 0,0 0 0,0-1 0,0 1 0,5-6 0,4-5 0,0 0 0,18-26 0,-10 6 0,-1-1 0,21-54 0,-11 23 0,27-57 0,41-128 0,-94 242 0,-1 1 0,0-1 0,0 0 0,-1 0 0,0 0 0,0 0 0,-1-11 0,0 18 0,0 1 0,0-1 0,0 1 0,0 0 0,0-1 0,0 1 0,0-1 0,0 1 0,0-1 0,0 1 0,-1-1 0,1 1 0,0 0 0,0-1 0,0 1 0,-1-1 0,1 1 0,0 0 0,-1-1 0,1 1 0,0 0 0,-1-1 0,1 1 0,0 0 0,-1 0 0,1-1 0,0 1 0,-1 0 0,1 0 0,-1 0 0,1-1 0,-1 1 0,1 0 0,0 0 0,-1 0 0,1 0 0,-1 0 0,1 0 0,-1 0 0,1 0 0,-1 0 0,1 0 0,-1 0 0,1 0 0,0 1 0,-1-1 0,1 0 0,-1 0 0,1 0 0,-1 0 0,1 1 0,0-1 0,-1 0 0,1 1 0,0-1 0,-1 0 0,1 1 0,0-1 0,-1 0 0,1 1 0,-1 0 0,-19 24 0,8-1 0,1 1 0,1 0 0,1 1 0,1 0 0,1 0 0,-6 45 0,7-6 0,2 104 0,4-147 0,2 0 0,0-1 0,1 1 0,0-1 0,11 32 0,-13-52 0,-1 1 0,1-1 0,0 1 0,-1-1 0,1 0 0,0 1 0,0-1 0,0 0 0,0 1 0,0-1 0,0 0 0,0 0 0,0 0 0,1 0 0,-1 0 0,0 0 0,1-1 0,-1 1 0,1 0 0,-1-1 0,1 1 0,-1-1 0,1 1 0,-1-1 0,1 1 0,-1-1 0,1 0 0,-1 0 0,1 0 0,0 0 0,-1 0 0,1 0 0,-1-1 0,4 0 0,0 0 0,-1-1 0,1 0 0,0 0 0,-1 0 0,1-1 0,-1 1 0,0-1 0,1 0 0,4-5 0,144-131 0,-152 137 0,0 1 0,1 0 0,-1 0 0,0 0 0,1 0 0,-1 0 0,1 0 0,-1 1 0,1-1 0,-1 0 0,1 1 0,-1-1 0,1 1 0,0-1 0,-1 1 0,1 0 0,0 0 0,-1 0 0,4 0 0,-3 1 0,-1-1 0,0 1 0,0 0 0,0-1 0,1 1 0,-1 0 0,0 0 0,0 0 0,0 0 0,0 0 0,0 0 0,-1 0 0,1 0 0,0 0 0,0 0 0,-1 0 0,1 1 0,0 1 0,2 5 0,-1-1 0,0 1 0,-1 0 0,0 0 0,0 0 0,-1 14 0,-1-9 0,0-1 0,-1 1 0,-1-1 0,0 1 0,0-1 0,-8 16 0,8-20 0,-1-1 0,0 0 0,0 1 0,0-1 0,-1-1 0,0 1 0,-1-1 0,1 0 0,-1 0 0,-12 9 0,15-14 0,1 0 0,-1 0 0,0 0 0,0 0 0,1-1 0,-1 1 0,0-1 0,0 0 0,0 0 0,1 0 0,-1 0 0,0-1 0,0 1 0,0-1 0,1 1 0,-5-2 0,6 1 0,0 1 0,-1 0 0,1-1 0,0 1 0,0 0 0,-1-1 0,1 0 0,0 1 0,0-1 0,0 0 0,0 1 0,0-1 0,0 0 0,0 0 0,0 0 0,0 0 0,0 0 0,1 0 0,-1 0 0,0 0 0,0 0 0,1-1 0,-1 1 0,1 0 0,-1 0 0,1 0 0,0-1 0,0 1 0,-1 0 0,1-1 0,0 1 0,0 0 0,0-1 0,0 1 0,0 0 0,1-2 0,-1 2 0,1 0 0,-1 1 0,0-1 0,1 0 0,-1 1 0,1-1 0,-1 1 0,1-1 0,-1 1 0,1-1 0,-1 1 0,1-1 0,0 1 0,-1 0 0,1-1 0,0 1 0,-1 0 0,1-1 0,0 1 0,-1 0 0,1 0 0,0 0 0,1-1 0,21 1 0,-14 1 0,54 0 0,-27 1 0,49-5 0,-73 2 164,0-1 0,0 0 0,0-1 0,0 0 0,21-10 0,-29 11-399,0 1 1,-1-1 0,1-1 0,-1 1 0,0 0-1,1-1 1,-1 0 0,0 1 0,-1-1 0,1-1-1,0 1 1,-1 0 0,0 0 0,0-1 0,0 0-1,0 1 1,0-1 0,-1 0 0,0 0 0,2-4-1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08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16879,'0'0'5976,"10"-7"-5500,33-22 18,-41 28-422,1-1 1,-1 1 0,1-1 0,-1 1-1,1 0 1,-1 0 0,1 0 0,0 1 0,-1-1-1,1 1 1,0-1 0,0 1 0,-1 0-1,1 0 1,3 0 0,-4 1-2,0-1 0,0 1 0,0 0-1,0 0 1,-1-1 0,1 1 0,0 0 0,-1 1 0,1-1 0,-1 0-1,1 0 1,-1 1 0,0-1 0,1 0 0,-1 1 0,2 2 0,-1 1 54,0-1 1,0 0 0,0 1-1,0 0 1,-1-1-1,0 1 1,0 0 0,0 0-1,-1 0 1,1 0 0,-1-1-1,0 1 1,-1 8-1,-7 17 703,0 0 0,-2 0 0,-18 35 0,25-58-506,1-1-202,1-4-56,0 0 1,0-1-1,0 1 1,1 0-1,-1 0 1,1 0-1,-1 0 0,1 0 1,-1 0-1,1 4 1,1-5-49,-1 1 0,1-1 1,0 0-1,-1 0 1,1 0-1,0 0 0,0 0 1,0 0-1,0 0 1,0 0-1,0 0 0,0-1 1,0 1-1,0 0 1,0-1-1,1 1 0,-1 0 1,0-1-1,0 0 1,3 1-1,3 2 54,1-1 1,0 0-1,0-1 0,0 0 0,0 0 1,0 0-1,0-1 0,0 0 1,1-1-1,-1 0 0,0 0 0,0-1 1,8-3-1,0 0-1054,0-1 0,0-1 0,0 0 0,26-18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09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0 12864,'0'0'14162,"1"13"-13337,-2 298 4083,-11-144-4908,7-157 0,5-10 0,0 0 0,0 0 0,0 0 0,0 1 0,0-1 0,0 0 0,0 0 0,0 0 0,0 0 0,-1 0 0,1 0 0,0 0 0,0 1 0,0-1 0,0 0 0,0 0 0,0 0 0,0 0 0,-1 0 0,1 0 0,0 0 0,0 0 0,0 0 0,0 0 0,0 0 0,-1 0 0,1 0 0,0 0 0,0 0 0,0 0 0,0 0 0,0 0 0,-1 0 0,1 0 0,0 0 0,0 0 0,0 0 0,0 0 0,0 0 0,-1 0 0,1 0 0,0 0 0,0 0 0,0 0 0,0 0 0,0 0 0,0-1 0,-1 1 0,1 0 0,0 0 0,0 0 0,0 0 0,0 0 0,0 0 0,0 0 0,0-1 0,0 1 0,0 0 0,0 0 0,0 0 0,0 0 0,0 0 0,0-1 0,0 1 0,0 0 0,0 0 0,-2-7 868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10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16687,'0'0'514,"13"3"1015,5 2-1079,0-1 0,-1 0 1,1-2-1,20 2 0,76-4 1059,-52-2-400,-53 2-1100,95-3 2959,-90 2-2946,0-1 1,0 0-1,0-1 0,0-1 1,15-6-1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12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0 11856,'0'0'19035,"-6"10"-18398,-2 2-420,4-6-102,1 0-1,-1 0 1,1 0 0,0 1 0,1-1-1,-1 1 1,-2 13 0,-1 19-56,-3 57 1,0 5-83,6-62 23,2-27 0,0-1 0,0 1 0,-1-1 0,-4 14 0,-3 18 0,17-72 0,2 0 0,24-50 0,3-10 0,-30 67 0,2 0 0,0 1 0,1 0 0,1 0 0,19-26 0,-30 46 0,1 0 0,0-1 0,0 1 0,0 0 0,0 0 0,0 0 0,1 0 0,-1 0 0,0 0 0,0 0 0,1 0 0,-1 0 0,0 1 0,1-1 0,-1 0 0,1 1 0,-1-1 0,1 1 0,-1 0 0,1 0 0,2-1 0,-2 2 0,-1-1 0,1 1 0,-1-1 0,0 1 0,1 0 0,-1 0 0,0-1 0,0 1 0,1 0 0,-1 0 0,0 0 0,0 1 0,0-1 0,0 0 0,0 0 0,0 0 0,1 3 0,2 6 0,1 0 0,-1 1 0,-1-1 0,4 18 0,4 38 0,7 27 0,-18-92 0,0-1 0,1 0 0,-1 0 0,0 1 0,0-1 0,0 0 0,0 1 0,0-1 0,0 0 0,1 0 0,-1 1 0,0-1 0,0 0 0,0 0 0,1 1 0,-1-1 0,0 0 0,0 0 0,1 0 0,-1 1 0,0-1 0,1 0 0,-1 0 0,0 0 0,0 0 0,1 0 0,-1 0 0,0 0 0,1 0 0,-1 0 0,0 0 0,1 0 0,0 0 0,12-6 0,12-15 0,89-112 0,-61 69 0,-47 57 0,1 0 0,-1 0 0,1 0 0,1 1 0,-1 0 0,1 1 0,0 0 0,16-8 0,-23 13 0,1-1 0,0 1 0,-1 0 0,1 0 0,0 0 0,-1-1 0,1 2 0,0-1 0,-1 0 0,1 0 0,0 1 0,-1-1 0,1 0 0,-1 1 0,1 0 0,-1-1 0,1 1 0,-1 0 0,1 0 0,-1 0 0,0 0 0,1 0 0,-1 0 0,0 0 0,0 0 0,0 0 0,0 1 0,0-1 0,0 0 0,1 3 0,2 3 0,0 1 0,0-1 0,-1 1 0,4 13 0,0 4 0,-2 1 0,-1 0 0,-1 0 0,0 38 0,-3-64 0,0 0 0,0 0 0,0 0 0,0-1 0,0 1 0,0 0 0,0 0 0,0 0 0,0 0 0,0 0 0,0 0 0,0 0 0,1 0 0,-1 0 0,0 0 0,0 0 0,0 0 0,0 0 0,0 0 0,0 0 0,0-1 0,0 1 0,0 0 0,0 0 0,0 0 0,0 0 0,1 0 0,-1 0 0,0 0 0,0 0 0,0 0 0,0 0 0,0 0 0,0 0 0,0 0 0,0 0 0,0 0 0,1 0 0,-1 0 0,0 1 0,0-1 0,0 0 0,0 0 0,0 0 0,0 0 0,0 0 0,0 0 0,0 0 0,0 0 0,0 0 0,0 0 0,0 0 0,0 0 0,1 0 0,-1 0 0,0 0 0,0 1 0,0-1 0,0 0 0,0 0 0,0 0 0,0 0 0,0 0 0,0 0 0,0 0 0,0 0 0,0 0 0,0 0 0,0 1 0,5-7 0,8-21 971,-8 11-3630,-4 13 412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14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37 10448,'0'0'9083,"-3"11"-8517,-5 32-10,8-42-504,1 0 0,-1 1 1,0-1-1,0 1 0,1-1 1,-1 0-1,1 1 0,-1-1 1,1 0-1,-1 1 0,1-1 1,0 0-1,0 0 0,0 0 1,-1 1-1,1-1 1,0 0-1,0 0 0,1 0 1,-1-1-1,0 1 0,0 0 1,0 0-1,1-1 0,1 2 1,5 3 276,-4-2-155,0 1 0,1-1 1,0-1-1,-1 1 0,1-1 0,0 1 0,0-1 0,0-1 0,1 1 0,-1-1 0,0 0 0,1 0 0,9 0 0,-10-1-43,-1 0 0,0 0-1,0-1 1,0 1-1,0-1 1,1 0 0,-1 0-1,0-1 1,-1 1-1,1-1 1,0 0 0,0 0-1,-1 0 1,1-1-1,-1 1 1,0-1 0,0 0-1,4-4 1,-4 5-52,-2 0 0,1-1 1,0 1-1,0 0 0,-1-1 0,1 1 0,-1-1 1,0 0-1,0 1 0,0-1 0,0 0 1,0 0-1,-1 0 0,1 1 0,-1-1 0,0 0 1,0 0-1,0 0 0,0 0 0,0 0 1,0 0-1,-1 0 0,0 1 0,1-1 1,-1 0-1,0 0 0,-1 1 0,1-1 0,0 0 1,-1 1-1,1-1 0,-1 1 0,0 0 1,0 0-1,0-1 0,0 1 0,-3-2 0,2 2-27,-1-1 0,0 1 0,-1 0 0,1 0 0,0 0 0,-1 0 0,1 1 1,-1-1-1,1 1 0,-1 1 0,0-1 0,1 1 0,-1-1 0,0 1 0,0 1 0,1-1 0,-1 1 0,0-1 0,1 1 0,-1 1 0,1-1 0,-1 1 0,1-1 0,0 1 0,-8 5 0,1 0 74,0 0 0,1 0 0,-1 1 0,1 1 0,1 0 0,0 0 0,0 1 0,-10 14 0,15-17-126,-1 0 0,1 0 0,1 1 0,0-1 0,0 1 0,0-1 0,1 1 0,0 0 0,0 0 0,1 1 0,0-1 0,1 11 0,0-15 0,0 0 0,0 1 0,1-1 0,0 0 0,0 0 0,0 0 0,0 0 0,1 0 0,-1-1 0,1 1 0,0 0 0,0-1 0,0 1 0,1-1 0,-1 0 0,1 1 0,0-1 0,0 0 0,0-1 0,0 1 0,1-1 0,-1 1 0,1-1 0,-1 0 0,8 3 0,3 1 0,1-1 0,0 0 0,0-1 0,0-1 0,1 0 0,-1-1 0,1-1 0,0 0 0,-1-1 0,1-1 0,-1-1 0,20-3 0,-27 2 0,0 0 0,-1 0 0,1-1 0,-1 0 0,14-10 0,0 1 0,-6 1 850,-8 6-5635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14.6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 15472,'0'0'8250,"12"-3"-7503,-1-1-475,-5 2-96,-1 0-1,1 0 1,0 1-1,0 0 1,0 0 0,0 0-1,0 1 1,0 0-1,0 0 1,8 1 0,-13-1-108,-1 1 1,1-1 0,0 1 0,-1-1 0,1 0 0,0 1 0,-1-1 0,1 1 0,-1-1-1,1 1 1,-1 0 0,0-1 0,1 1 0,-1-1 0,1 1 0,-1 0 0,0-1 0,0 1-1,1 0 1,-1 0 0,0-1 0,0 1 0,0 0 0,0-1 0,0 1 0,0 0 0,0 0 0,0 1-1,-3 25 569,3-22-438,-4 15 118,-1 0 0,-1-1 0,0 0 1,-13 25-1,11-29-109,2 1 1,0 0-1,0 0 0,1 1 1,1-1-1,1 1 1,-1 21-1,4-36-208,0 0 0,0 0 0,0 0 0,1 0 0,-1 0 0,1-1 0,-1 1 0,1 0 0,0 0 0,0 0 0,-1-1 0,1 1 0,1 0 0,-1-1 0,0 1 0,0-1 0,3 3 0,-1-1 0,1-1 0,-1 1 0,1-1 0,-1 0 0,1 0 0,0-1 0,0 1 0,5 0 0,-1 1 0,1-2 0,-1 1 0,1-1 0,-1 0 0,1-1 0,0 0 0,14-2 0,-14-1 0,0 0 0,0 0 0,0 0 0,0-1 0,-1-1 0,0 1 0,12-10 0,-8 6 0,0 1 0,22-10 0,-7 7-3973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15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0 19199,'0'0'2450,"1"10"-1349,3 78 1846,-10 119 0,-1-16 393,7-187-3315,0 61 350,11 95 0,-4-115-375,-7-45 0,0 0 0,0 0 0,0 0 0,0 1 0,0-1 0,0 0 0,1 0 0,-1 0 0,0 0 0,0 0 0,0 1 0,0-1 0,0 0 0,0 0 0,0 0 0,0 0 0,1 0 0,-1 1 0,0-1 0,0 0 0,0 0 0,0 0 0,0 0 0,1 0 0,-1 0 0,0 0 0,0 0 0,0 0 0,0 0 0,1 1 0,-1-1 0,0 0 0,0 0 0,0 0 0,0 0 0,1 0 0,-1 0 0,0 0 0,0 0 0,0-1 0,0 1 0,1 0 0,-1 0 0,0 0 0,0 0 0,0 0 0,0 0 0,1 0 0,-1 0 0,0 0 0,0 0 0,0-1 0,0 1 0,0 0 0,0 0 0,1 0 0,-1 0 0,0 0 0,0 0 0,0-1 0,0 1 0,0 0 0,0 0 0,0-1 0,6-10 0,-2-5 0,0 0 0,-2 0 0,0 0 0,0-30 0,-10-67 0,5 85 0,-21-143 0,12 80 0,5 46 0,-1-66 0,8 108 0,0 1 0,0 0 0,0 0 0,1-1 0,-1 1 0,1 0 0,-1 0 0,1 0 0,0 0 0,0 0 0,0 0 0,0 0 0,0 0 0,0 0 0,1 0 0,-1 1 0,1-1 0,-1 0 0,1 1 0,0-1 0,-1 1 0,1 0 0,0 0 0,0-1 0,0 1 0,0 0 0,0 1 0,0-1 0,0 0 0,0 1 0,1-1 0,-1 1 0,0-1 0,3 1 0,8-1 0,0 0 0,0 2 0,0-1 0,19 4 0,-27-3 0,17 2 0,0 1 0,0 1 0,25 10 0,-37-11 0,1 0 0,-1 1 0,0 0 0,-1 1 0,1 0 0,-1 1 0,-1 0 0,13 11 0,-19-16 0,0 1 0,0-1 0,-1 0 0,1 1 0,0 0 0,-1-1 0,1 1 0,-1 0 0,0 0 0,0 0 0,0-1 0,-1 1 0,1 0 0,-1 0 0,1 0 0,-1 4 0,0-2 0,-1 0 0,0 0 0,0-1 0,0 1 0,0 0 0,-1-1 0,0 1 0,0-1 0,-3 6 0,-6 5 0,1 0 0,-2-1 0,0-1 0,-16 16 0,27-29 0,-21 19 0,-47 31 0,31-24 0,38-26 0,0 0 0,0 0 0,-1 0 0,1 0 0,0 1 0,0-1 0,0 0 0,-1 0 0,1 0 0,0 0 0,0 1 0,0-1 0,0 0 0,0 0 0,-1 0 0,1 0 0,0 1 0,0-1 0,0 0 0,0 0 0,0 1 0,0-1 0,0 0 0,0 0 0,0 0 0,0 1 0,0-1 0,0 0 0,0 0 0,0 1 0,0-1 0,0 0 0,0 0 0,0 1 0,0-1 0,0 0 0,0 0 0,0 0 0,0 1 0,0-1 0,1 0 0,-1 0 0,0 1 0,14 6 0,29 5 0,-31-9 0,12 4 0,0 1 0,0 0 0,-1 2 0,43 25 0,-61-32 0,-1 0 0,0 0 0,1 0 0,-1 1 0,-1 0 0,1 0 0,0 0 0,-1 0 0,0 0 0,0 1 0,0-1 0,-1 1 0,1 0 0,1 6 0,-3-7 0,0 1 0,-1-1 0,1 1 0,-1 0 0,0-1 0,0 1 0,-1 0 0,1-1 0,-1 1 0,0 0 0,0-1 0,0 1 0,-1-1 0,0 0 0,0 1 0,-3 4 0,1-1 0,-1-1 0,0 1 0,-1-1 0,1 0 0,-1-1 0,-1 0 0,1 1 0,-1-2 0,0 1 0,-1-1 0,1 0 0,-1-1 0,0 0 0,0 0 0,0 0 0,-17 4 0,14-6 0,1 0 0,0 0 0,-1-1 0,1-1 0,-1 1 0,0-2 0,1 0 0,-1 0 0,1 0 0,0-2 0,0 1 0,-1-1 0,1-1 0,-10-5 0,-45-26 0,58 31 0,0-1 0,1 0 0,-1 0 0,1-1 0,1 0 0,-1 0 0,-5-7 0,8 0 850,5 6-5635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16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13864,'0'0'11875,"10"8"-11143,1 2-472,-7-6-157,0-1-1,1 1 1,-1-1-1,1 0 1,-1 0-1,1 0 1,0-1 0,0 1-1,0-1 1,1 0-1,5 1 1,-8-3 39,1 1 1,-1 0 0,0 0-1,0 0 1,0 0-1,0 1 1,0 0 0,0-1-1,0 1 1,0 0 0,-1 0-1,1 0 1,-1 1-1,1-1 1,-1 1 0,3 3-1,-4-3-20,0 0 0,0 0 0,0 0 0,0 0 0,0 0 0,-1 0 0,0 0 0,1 1 0,-1-1 0,0 0 0,-1 0 0,1 0 0,0 0 0,-1 0 0,0 0 0,0 0 0,-1 5 0,-6 11-72,-1 0 1,0 0 0,-14 19 0,-3 7-77,24-41 26,1-1 0,0 1 0,-1-1 0,1 1 0,1-1 0,-1 1 0,0 0 0,1-1 0,0 1 0,-1 0 0,2 0 0,-1-1 0,0 1 0,1 0 0,0-1 0,2 8 0,-3-9 0,1 0 0,0 0 0,0 0 0,0 0 0,0 0 0,1 0 0,-1 0 0,1-1 0,-1 1 0,1-1 0,-1 1 0,1-1 0,0 1 0,0-1 0,-1 0 0,1 0 0,0 1 0,0-2 0,0 1 0,0 0 0,1 0 0,-1-1 0,0 1 0,0-1 0,0 1 0,1-1 0,-1 0 0,3 0 0,13-2 0,-1-1 0,1-1 0,-1-1 0,0 0 0,27-12 0,-5 1 0,-29 14 850,-4 3-5635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17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1 139 12456,'0'0'6894,"13"-2"-6093,150-14 1517,-21 10-716,143-10 574,-99 1-1178,244-24 1387,-102 1 737,-304 37-3114,-20 2-8,0-1 0,-1 0 0,1 0 0,-1-1 0,1 1-1,-1-1 1,1 1 0,-1-1 0,6-2 0,-12 4 872,-4 2-1786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18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11352,'0'0'8709,"3"15"-8041,-2-9-572,14 100 1112,6 118 2964,-20-192-1591,5-41-1279,5-14-785,-1-1 0,15-49-1,0-8 150,-19 65-601,1 1 0,0-1 0,1 1 0,0 1 0,2 0 0,13-18 0,-16 23-65,-6 7 0,0 0 0,1 0 0,-1 1 0,0-1 0,1 0 0,-1 1 0,1 0 0,2-3 0,-3 4 0,-1 0 0,0 0 0,1 0 0,-1 1 0,1-1 0,-1 0 0,0 0 0,1 0 0,-1 1 0,1-1 0,-1 0 0,0 0 0,1 1 0,-1-1 0,0 0 0,0 1 0,1-1 0,-1 0 0,0 1 0,0-1 0,1 0 0,-1 1 0,0-1 0,0 1 0,0-1 0,0 0 0,0 1 0,0-1 0,1 1 0,-1-1 0,0 0 0,0 2 0,3 15 0,-2-16 0,11 113 0,-6-49 0,-6-65 0,0 1 0,0-1 0,0 0 0,0 1 0,0-1 0,1 1 0,-1-1 0,0 0 0,0 1 0,0-1 0,0 0 0,0 1 0,0-1 0,1 0 0,-1 1 0,0-1 0,0 0 0,1 0 0,-1 1 0,0-1 0,0 0 0,1 0 0,-1 1 0,0-1 0,1 0 0,-1 0 0,0 0 0,1 1 0,-1-1 0,0 0 0,1 0 0,-1 0 0,0 0 0,1 0 0,-1 0 0,0 0 0,1 0 0,-1 0 0,1 0 0,-1 0 0,0 0 0,1 0 0,-1 0 0,0 0 0,1 0 0,-1 0 0,0-1 0,1 1 0,-1 0 0,0 0 0,1 0 0,-1-1 0,0 1 0,1 0 0,-1 0 0,0-1 0,0 1 0,1 0 0,-1-1 0,20-18 0,14-26 0,-22 27 0,1 2 0,0-1 0,1 2 0,24-22 0,-29 31 0,-5 2 0,1 0 0,0 0 0,1 1 0,-1 0 0,0 0 0,10-4 0,-13 7 0,1-1 0,-1 1 0,0 0 0,0 0 0,0 0 0,0 0 0,0 0 0,0 0 0,0 1 0,0-1 0,0 1 0,1-1 0,-1 1 0,-1 0 0,1 0 0,0 0 0,0 0 0,0 0 0,0 0 0,-1 0 0,1 1 0,0-1 0,-1 0 0,2 3 0,3 4 0,0 0 0,0 0 0,-1 0 0,0 1 0,-1 0 0,1 0 0,-2 0 0,0 0 0,0 1 0,0-1 0,-1 1 0,-1 0 0,1 0 0,-2 0 0,0 10 0,1-23-73,1 0 0,-1 0 1,0 0-1,1 0 0,-1 0 0,1 0 0,0 0 1,2-3-1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40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23615,'0'0'5009,"13"8"-4265,-7-4-672,2 1-5,0 0 1,0 0 0,1 0 0,0-1 0,0 0 0,0-1-1,1 0 1,-1 0 0,18 2 0,53-2 114,0-4-1,95-12 1,-157 12 26,-6 0-979,-5 0-2646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18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14064,'0'0'15007,"10"6"-14096,-3-2-700,-3-1-107,-1-1-1,1 0 1,-1 0-1,1 0 1,0 0 0,0 0-1,-1-1 1,1 0-1,0 0 1,1 0-1,-1 0 1,0-1-1,0 1 1,0-1 0,0 0-1,8-1 1,-2-1 1,-1 0 1,0 1 0,1 0 0,-1 0 0,14 2-1,-21-1-100,-1 0-1,1 0 1,0 0-1,-1 0 1,1 1-1,0-1 1,-1 1-1,1-1 1,-1 1-1,1-1 1,0 1-1,-1 0 1,0 0-1,1 0 1,-1 0-1,1 0 1,-1 0-1,0 0 1,0 1-1,0-1 1,0 0-1,0 1 1,0-1-1,0 1 1,0-1-1,0 1 1,-1-1-1,1 1 1,-1-1-1,1 1 1,-1 0-1,1-1 1,-1 1-1,0 0 0,0-1 1,0 1-1,0 2 1,-3 18-5,-1-1 0,-1 1 0,-1-1 0,-1-1 0,-15 32 0,9-20 0,11-18 0,10-10 0,20-9 0,-13 1 0,3 1 0,-1-1 0,0-1 0,0-1 0,0 0 0,0-1 0,28-17 0,-34 18 145,35-21 382,-21 11-5134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30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18791,'0'0'1288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46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11448,'0'0'17610,"13"4"-17125,12 3-109,0-2 1,0 0-1,37 2 0,86 2 482,37 0-5,-48-3-853,-134-9 0,-6 6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46.7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 14672,'0'0'7175,"11"0"-6431,378-24 7363,-379 23-7850,0 0 1,0 0 0,0-2-1,-1 1 1,1-1 0,-1-1-1,17-8 1,3 1 730,-10 4-4281,-16 6 1513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47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36 109 11656,'0'0'12902,"9"7"-12315,-3-3-502,1 3 69,1-1-1,0-1 0,1 1 1,-1-1-1,1-1 0,0 0 0,0 0 1,1 0-1,11 2 0,-7-4 238,0 0 1,0-1-1,0 0 0,0-1 0,0 0 1,22-5-1,-33 5-338,-1-1 0,0 0 0,1 0 0,-1 0 0,0 0 0,0-1-1,0 1 1,0 0 0,0-1 0,0 0 0,0 1 0,0-1 0,-1 0 0,1 0 0,-1 0 0,1 0 0,-1 0 0,0 0 0,0 0 0,0-1 0,0 1 0,0 0 0,0-1 0,-1 1 0,1-1 0,-1 1 0,0 0 0,1-1 0,-1 1-1,0-1 1,-1 1 0,1-4 0,-1 2 42,1-1-1,-1 0 0,0 0 1,0 0-1,-1 0 0,1 1 1,-1-1-1,0 0 1,-1 1-1,1 0 0,-1-1 1,1 1-1,-1 0 0,-1 0 1,-4-4-1,3 4-94,0 1 0,0-1 0,0 1 0,-1 1 0,1-1 0,-1 1 0,0 0 0,1 0 0,-1 0 0,0 1 0,0 0 0,0 0 0,0 1 0,-1-1 0,1 2 0,0-1 0,0 0 0,0 1 0,0 0 0,0 1 0,0-1 0,0 1 0,1 0 0,-1 1 0,1-1 0,-10 6 0,7-3 0,0 1 0,0-1 0,1 1 0,-1 0 0,1 1 0,0 0 0,1 0 0,0 0 0,0 1 0,1 0 0,0 0 0,0 0 0,1 1 0,0-1 0,0 1 0,-3 14 0,5-15 0,0 1 0,1 0 0,1 0 0,-1-1 0,1 1 0,1 0 0,0 0 0,3 17 0,-2-20 0,0-1 0,0 1 0,1 0 0,-1-1 0,1 1 0,0-1 0,1 0 0,-1 0 0,1 0 0,0-1 0,0 1 0,1-1 0,8 6 0,-10-7 0,5 4 0,1-1 0,0 0 0,0 0 0,0 0 0,1-2 0,0 1 0,0-1 0,18 5 0,156 21 0,-113-20 0,-63-9 0,0 0 0,0-1 0,0 1 0,0-2 0,0 1 0,-1-1 0,16-3 0,-18 2 0,-1 0 0,1 1 0,0-2 0,-1 1 0,1 0 0,-1-1 0,0 0 0,0 0 0,0 0 0,0-1 0,0 1 0,-1-1 0,4-5 0,0 0 447,7-9-460,-8 9-4401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48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13464,'0'0'11617,"10"-7"-10865,33-21-24,-42 27-685,0 1 1,-1 0 0,1-1 0,0 1-1,0 0 1,0-1 0,0 1 0,0 0-1,0 0 1,0 0 0,0 0 0,0 0 0,0 0-1,0 0 1,0 0 0,0 1 0,0-1-1,0 0 1,0 0 0,0 1 0,-1-1 0,1 1-1,0-1 1,0 1 0,0-1 0,0 1-1,-1-1 1,1 1 0,0 0 0,-1-1 0,1 1-1,0 0 1,-1 0 0,1 0 0,-1-1-1,1 1 1,0 1 0,0 1 156,0 0 0,1 1 1,-1-1-1,0 0 0,-1 0 0,1 1 0,0-1 1,-1 4-1,0 4 73,-1-1 0,-1 0 1,0 0-1,0 0 0,-1 0 1,0 0-1,-1 0 0,0 0 1,-7 11-1,10-18-273,-1-1 0,1 1 0,0-1 0,0 1 0,0-1 0,1 1 0,-1 0 0,0-1 0,1 1 0,0 0 0,0 0 0,-1-1 0,2 1 0,-1 0 0,0 0 0,0-1 0,1 1 0,0 0 0,-1-1 0,1 1 0,0-1 0,0 1 0,1-1 0,-1 1 0,0-1 0,1 0 0,0 1 0,-1-1 0,1 0 0,0 0 0,0 0 0,0 0 0,0-1 0,1 1 0,-1-1 0,0 1 0,1-1 0,2 2 0,0-2 0,0 1 0,0-1 0,-1 0 0,1 0 0,0-1 0,0 1 0,0-1 0,0 0 0,0 0 0,-1-1 0,10-1 0,-2-2 0,0 0 0,0-1 0,13-8 0,12 2 0,-10 4 0,-25 6 47,-1 1 0,1 0 1,-1 0-1,1-1 0,-1 1 0,1 0 0,-1 0 1,1 1-1,0-1 0,-1 0 0,1 0 1,-1 1-1,1-1 0,-1 1 0,0-1 0,1 1 1,1 1-1,12 8-4832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49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0 153 24823,'0'0'232,"4"12"-245,30 196 1708,-24-92 272,-5-53 60,14 75 1,-12-105-2028,-7-33 0,0 0 0,0 0 0,0-1 0,0 1 0,0 0 0,0 0 0,0 0 0,0 0 0,0 0 0,0 0 0,0 0 0,1-1 0,-1 1 0,0 0 0,0 0 0,0 0 0,0 0 0,0 0 0,0 0 0,0 0 0,0 0 0,1 0 0,-1 0 0,0 0 0,0 0 0,0 0 0,0-1 0,0 1 0,1 0 0,-1 0 0,0 0 0,0 0 0,0 0 0,0 0 0,0 0 0,0 1 0,1-1 0,-1 0 0,0 0 0,0 0 0,0 0 0,0 0 0,0 0 0,0 0 0,1 0 0,-1 0 0,0 0 0,0 0 0,0 0 0,0 0 0,0 1 0,0-1 0,0 0 0,0 0 0,0 0 0,1 0 0,-1 0 0,0 0 0,0 0 0,0 1 0,0-1 0,0 0 0,2-92 0,-2-61 0,-7 45 0,-35-171 0,40 268 0,1 3 0,-1 0 0,0 0 0,-1 0 0,1 0 0,-2 0 0,-5-11 0,5 16 0,-3-5 0,9 6 0,8 3 0,157 23 0,-161-22 0,-1 0 0,1 0 0,-1 0 0,1 0 0,-1 1 0,0 0 0,0 0 0,0 1 0,0-1 0,-1 1 0,1 0 0,4 5 0,-4-2 0,1-1 0,-1 1 0,-1 0 0,1 0 0,-1 0 0,0 1 0,0-1 0,2 11 0,-5-14 0,-1 1 0,1 0 0,-1 0 0,0 0 0,0 0 0,-1 0 0,1 0 0,-1 0 0,0 0 0,-1-1 0,1 1 0,-4 7 0,-5 10 0,-15 24 0,21-40 0,-30 47 0,24-40 0,1-1 0,1 1 0,0 1 0,1 0 0,0 0 0,1 0 0,-4 16 0,10-28 0,0 0 0,0 0 0,0 0 0,0 0 0,0-1 0,1 1 0,-1 0 0,1 0 0,-1 0 0,1-1 0,0 1 0,0 0 0,-1-1 0,1 1 0,0-1 0,1 1 0,-1-1 0,0 1 0,0-1 0,1 0 0,1 3 0,36 22 0,-36-24 0,20 10 0,0-2 0,0 0 0,35 8 0,-36-11 0,0 0 0,-1 1 0,0 1 0,32 18 0,-52-26 0,1-1 0,-1 1 0,1 0 0,-1 0 0,1 0 0,-1 0 0,0 0 0,0 1 0,1-1 0,-1 0 0,0 0 0,0 1 0,0-1 0,0 1 0,-1-1 0,1 1 0,0-1 0,-1 1 0,1 0 0,-1-1 0,1 1 0,-1 0 0,0-1 0,1 1 0,-1 0 0,-1 2 0,0 0 0,0-1 0,-1 0 0,1 0 0,-1-1 0,0 1 0,0 0 0,0 0 0,0-1 0,0 0 0,-1 1 0,1-1 0,-1 0 0,-3 2 0,-15 11 0,-1-2 0,-1 0 0,0-2 0,-1-1 0,0 0 0,-1-2 0,0-1 0,-27 5 0,-20-5 0,40-5 0,31-2 79,-7 0 573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50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15472,'0'0'12758,"12"0"-11960,35 1 84,-45-1-825,-1 0 1,1 1-1,-1-1 1,1 1 0,-1-1-1,1 1 1,-1 0-1,0-1 1,1 1-1,-1 0 1,0 0 0,0 0-1,0 0 1,0 0-1,0 1 1,0-1-1,0 0 1,0 0 0,0 1-1,0-1 1,0 0-1,-1 1 1,1-1-1,-1 1 1,1-1-1,-1 1 1,0-1 0,1 1-1,-1 2 1,2 3 184,1 5-183,0 1-1,-1 0 1,0 1 0,-1-1-1,-1 0 1,0 0 0,0 0-1,-2 1 1,1-1 0,-2 0-1,0 0 1,0 0 0,-1-1-1,-9 20 1,12-31-59,1 0 0,-1 1 0,1-1 0,-1 1 0,1 0 0,-1-1 0,1 1 0,0-1 0,0 1 0,0 0 0,0-1 0,0 1 0,0 0 0,0-1 0,0 1 0,1-1 0,-1 1 0,1 0 0,-1-1 0,1 1 0,-1-1 0,1 1 0,0-1 0,0 0 0,0 1 0,0-1 0,0 0 0,0 0 0,0 1 0,0-1 0,1 0 0,-1 0 0,0 0 0,4 1 0,-1 1 0,1 0 0,0-1 0,0 1 0,0-1 0,0 0 0,0-1 0,0 1 0,0-1 0,8 1 0,39-2 850,-22-5-5635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53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394 0 9536,'0'0'10323,"-13"12"-9799,-22 21 3,2 2 1,-38 52-1,38-39-81,2 2 1,3 1 0,2 1-1,2 2 1,2 0-1,-22 86 1,34-96-132,1 2-1,2-1 1,3 1 0,1 0-1,3 0 1,1 0 0,2 0-1,18 81 1,-13-96-7,2 0-1,1-1 1,24 46-1,57 78 1263,-69-120-1061,2-2 0,1 0 0,57 52 0,-83-84-473,1 1 1,0 0-1,-1-1 1,1 1-1,-1-1 1,1 1-1,0-1 1,0 0-1,-1 1 0,1-1 1,0 0-1,0 1 1,-1-1-1,1 0 1,0 0-1,0 1 0,0-1 1,-1 0-1,1 0 1,0 0-1,0 0 1,0 0-1,0-1 1,-1 1-1,1 0 0,1 0 1,9-8-3115,-8 6 1135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53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48 142 12552,'0'0'2985,"1"-10"-2420,1-1-600,0-4 1023,0 0 0,-1 0 0,-1 0 0,-3-28 0,-2 27 644,5 16-1600,0 0 1,0 0-1,0 0 1,0 0-1,0 0 1,0 0 0,0 0-1,0 0 1,0 0-1,0 0 1,0-1-1,0 1 1,0 0-1,0 0 1,0 0 0,0 0-1,0 0 1,0 0-1,0 0 1,0 0-1,0 0 1,-1 0-1,1 0 1,0 0 0,0 0-1,0 0 1,0 0-1,0 0 1,0 0-1,0 0 1,0 0 0,0 0-1,0 0 1,0 0-1,-1 0 1,1 0-1,0 0 1,0 0-1,0 0 1,0 0 0,0 0-1,0 0 1,0 0-1,0 0 1,0 0-1,0 0 1,-1 0 0,1 0-1,0 0 1,0 0-1,0 0 1,0 0-1,0 0 1,0 0-1,0 0 1,0 0 0,0 0-1,0 0 1,0 1-1,-6 23 2435,5-15-2653,-35 288 4399,35-265-3192,4 56 1,1-7-5379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43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260 508 9648,'0'0'6416,"11"-2"-6138,29-5-6,-30 6 265,-20-2 521,-2-1-833,0 1 0,-1 1 0,1 0 0,-1 1 0,-19 0 0,24 2-122,0 0-1,1 0 1,-1 1-1,1 0 1,0 0-1,-1 1 0,1-1 1,0 2-1,0-1 1,-12 9-1,7-3 43,1 1-1,0-1 1,1 2-1,0-1 1,0 2-1,1-1 1,0 1-1,-11 22 1,17-28-82,0 0 0,0 0 1,0 0-1,1 0 1,0 0-1,0 1 1,1-1-1,0 1 0,0 0 1,0-1-1,1 1 1,0 0-1,0-1 1,1 1-1,0 0 0,0-1 1,0 1-1,1-1 1,0 0-1,0 1 1,5 8-1,-5-13-36,-1 1 0,1-1 0,-1 0 0,1 1-1,0-1 1,0 0 0,0 0 0,0 0 0,0-1 0,1 1 0,-1 0 0,0-1 0,1 0 0,-1 1-1,1-1 1,0 0 0,4 1 0,-2-1 4,-1-1 1,0 0-1,0 0 0,0 0 0,0 0 1,0-1-1,0 1 0,0-1 0,0 0 1,0-1-1,4-1 0,2-1 36,-1-1-1,0 0 0,0 0 0,0-1 1,-1-1-1,0 1 0,0-1 1,12-15-1,-11 9 16,-1-1 0,-1 0 0,0-1 0,-1 1 0,-1-1 0,0 0 0,3-18 0,-6-8 218,-2 29-60,1 10-68,-1 3 44,4 18-123,0 0 1,2 0-1,8 20 1,-12-34-76,0 1 1,1-1-1,0 1 0,0-1 1,0 0-1,1 0 0,-1-1 1,1 1-1,0-1 0,1 0 1,-1 0-1,1 0 0,-1 0 1,9 4-1,-9-7-6,0 0 1,-1 0-1,1 0 0,0 0 0,0-1 0,0 0 1,0 1-1,0-1 0,0-1 0,0 1 0,0-1 1,0 1-1,0-1 0,-1 0 0,1-1 0,0 1 1,-1 0-1,6-4 0,6-3 46,0-1 1,25-21-1,-28 20-32,39-25 323,86-46 0,-135 80-320,-1 0 0,0 1 0,1-1 0,-1 0-1,1 1 1,-1-1 0,0 1 0,1 0 0,-1-1 0,1 1 0,-1 0 0,1 0 0,-1 0 0,1 0 0,0 0 0,-1 0 0,1 0-1,-1 1 1,0-1 0,1 0 0,-1 1 0,2 0 0,-1 0 3,0 1-1,-1-1 0,1 0 1,-1 1-1,1 0 1,-1-1-1,1 1 0,-1 0 1,0 0-1,0-1 1,0 1-1,0 0 1,1 4-1,1 5 95,0 0-1,-1 1 1,0-1-1,0 18 1,-2-18-1,0-9-80,-1 1-1,1-1 1,0 0-1,0 0 1,0 1-1,0-1 1,0 0-1,1 0 1,-1 0-1,1 1 1,0-1-1,-1 0 1,1 0-1,0 0 1,0 0-1,0 0 1,0 0-1,2 2 1,0-5 21,-1 0 1,1 1-1,0-1 0,-1 0 1,1 0-1,-1 0 1,1-1-1,-1 1 1,0 0-1,1-1 1,2-3-1,31-25 331,-25 20-233,-1 1 0,2 0 0,16-10 0,-28 18-164,1 1 1,0 0-1,-1-1 0,1 1 0,0 0 0,0 0 0,-1-1 0,1 1 0,0 0 0,0 0 0,0 0 0,-1 0 1,1 0-1,0 0 0,0 0 0,-1 0 0,1 0 0,0 0 0,0 1 0,0-1 0,-1 0 0,1 0 0,0 1 1,-1-1-1,1 1 0,0-1 0,0 1 0,1 1 0,0 0 0,0 0 0,-1 0 0,1 0 0,-1 0 0,0 0 0,1 0 1,1 5-1,1 5-1,-1 0 1,4 20 0,-7-30 0,2 7 0,-1-3 0,0 0 0,0 0 0,1 0 0,4 11 0,-6-15 0,1-1 0,0 1 0,0-1 0,0 0 0,0 1 0,0-1 0,0 0 0,0 0 0,1 0 0,-1 0 0,0 0 0,0 0 0,1 0 0,-1 0 0,1 0 0,-1-1 0,1 1 0,-1-1 0,1 1 0,-1-1 0,1 1 0,0-1 0,2 0 0,7 0 0,0 0 0,0-1 0,0-1 0,0 0 0,0 0 0,-1-1 0,1 0 0,-1-1 0,12-5 0,12-9 0,41-28 0,-19 10 0,-48 31 0,0-1 0,-1 0 0,9-9 0,-11 10 0,0 0 0,0 1 0,1-1 0,0 1 0,-1 0 0,12-5 0,-11 8 0,-12 10 0,-1 1 0,-21 28 0,18-25 0,0 0 0,-13 26 0,21-33 0,-1 0 0,1 0 0,0 1 0,0-1 0,1 1 0,0 0 0,0-1 0,0 1 0,1 0 0,1 8 0,-1-14 0,0 1 0,0-1 0,0 0 0,0 1 0,1-1 0,-1 1 0,1-1 0,-1 0 0,1 1 0,-1-1 0,1 0 0,0 0 0,-1 1 0,1-1 0,0 0 0,0 0 0,0 0 0,0 0 0,0 0 0,0 0 0,0 0 0,1-1 0,-1 1 0,0 0 0,0-1 0,1 1 0,-1 0 0,0-1 0,1 0 0,-1 1 0,1-1 0,-1 0 0,0 0 0,1 0 0,-1 1 0,3-2 0,0 1 0,0 0 0,0-1 0,0 0 0,0 0 0,0 0 0,0 0 0,-1 0 0,1-1 0,-1 0 0,1 0 0,-1 0 0,6-4 0,8-12 0,-1 0 0,-1-1 0,-1 0 0,-1-1 0,0-1 0,13-33 0,-12 23 0,-2-2 0,-2 1 0,0-2 0,-3 1 0,-1-1 0,3-46 0,-6 13 0,-3-1 0,-10-84 0,10 148 0,-1 1 0,1 0 0,-1-1 0,0 1 0,0 0 0,0 0 0,-1 0 0,1 0 0,-3-4 0,4 6 0,-1 1 0,1-1 0,-1 1 0,1-1 0,-1 1 0,0-1 0,1 1 0,-1 0 0,1-1 0,-1 1 0,0 0 0,1-1 0,-1 1 0,0 0 0,1 0 0,-1 0 0,0 0 0,1-1 0,-1 1 0,0 0 0,1 0 0,-1 0 0,0 0 0,1 1 0,-1-1 0,0 0 0,0 0 0,1 0 0,-1 1 0,1-1 0,-1 0 0,0 0 0,1 1 0,-1-1 0,1 1 0,-1-1 0,0 0 0,1 1 0,-1-1 0,1 1 0,0-1 0,-1 1 0,1 0 0,-1-1 0,1 1 0,-1 0 0,-5 9 0,0-1 0,0 1 0,1 0 0,0 0 0,0 0 0,2 1 0,-5 17 0,2-8 0,-6 19 0,2 1 0,2 0 0,2 0 0,2 1 0,0 46 0,5-55 0,0-1 0,3 0 0,0 0 0,2-1 0,1 1 0,1-1 0,17 38 0,-21-59 141,0-1-1,1 0 1,0 0-1,0 0 1,1-1-1,12 13 1,-16-18-338,0 0 0,0 0 0,0 0 1,1 0-1,-1-1 0,1 1 1,-1-1-1,1 1 0,-1-1 0,1 0 1,0 0-1,0 0 0,-1 0 0,1-1 1,0 1-1,0-1 0,0 0 1,0 1-1,0-1 0,0-1 0,-1 1 1,1 0-1,0-1 0,3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54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0 129 17487,'0'0'3239,"14"-4"-2443,60-17 175,84-12-1,-84 22-518,263-36 1389,-237 38-591,141 6 0,167 40 3253,-383-37-5178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55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70 15176,'0'0'7649,"-1"12"-6915,-2 41 57,-27 332 4059,26-341-4039,3-29-259,0 0-1,-1 1 0,-8 26 0,9-33-306,1-7-228,0-1 1,0 0-1,0 0 1,0 0 0,0 0-1,0 0 1,0 1-1,0-1 1,-1 0-1,1 0 1,0 0-1,-1 0 1,1 0-1,-1 0 1,1 0-1,-2 1 1,0 1-18,1-5 0,1-6 0,2-24 0,2 1 0,0-1 0,12-39 0,-3 13 0,29-139 0,-35 169 0,1 1 0,17-39 0,-11 29 0,-9 25 0,0 1 0,1-1 0,8-11 0,-13 22 0,-1 1 0,0 0 0,1-1 0,-1 1 0,1 0 0,-1-1 0,1 1 0,-1 0 0,0 0 0,1-1 0,-1 1 0,1 0 0,-1 0 0,1 0 0,-1 0 0,1 0 0,-1 0 0,1 0 0,-1 0 0,1 0 0,-1 0 0,1 0 0,-1 0 0,1 0 0,-1 0 0,1 0 0,-1 0 0,1 1 0,-1-1 0,1 0 0,-1 0 0,1 0 0,-1 1 0,1-1 0,-1 0 0,0 1 0,1-1 0,-1 0 0,0 1 0,1-1 0,-1 1 0,1 0 0,16 21 0,-14-17 0,17 28 0,0 1 0,21 56 0,-23-49 0,37 62 0,-53-100 0,0 0 0,0 0 0,1 0 0,-1 0 0,1 0 0,0 0 0,3 2 0,-5-4 0,0-1 0,-1 1 0,1-1 0,0 0 0,0 1 0,0-1 0,-1 0 0,1 0 0,0 1 0,0-1 0,0 0 0,0 0 0,0 0 0,-1 0 0,1 0 0,0 0 0,0 0 0,0-1 0,0 1 0,0 0 0,-1 0 0,1-1 0,0 1 0,0 0 0,0-1 0,-1 1 0,1-1 0,0 1 0,-1-1 0,1 1 0,0-1 0,-1 1 0,1-1 0,-1 0 0,1 1 0,-1-1 0,1 0 0,-1 0 0,1-1 0,21-36 0,-2-1 0,-2-1 0,17-53 0,-18 45 0,-5 19 0,2 0 0,21-33 0,-35 62 0,0 0 0,0-1 0,0 1 0,0 0 0,1-1 0,-1 1 0,0 0 0,0-1 0,0 1 0,1 0 0,-1 0 0,0-1 0,1 1 0,-1 0 0,0 0 0,1 0 0,-1-1 0,0 1 0,1 0 0,-1 0 0,0 0 0,1 0 0,-1 0 0,0 0 0,1 0 0,-1 0 0,0 0 0,1 0 0,-1 0 0,0 0 0,1 0 0,0 0 0,9 9 0,6 20 0,-15-27 0,24 55 0,-2 0 0,23 89 0,-30-77 0,40 103 0,-39-124 0,-16-45 492,0-8 0,-1-8-5411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56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 10448,'0'0'7393,"5"-10"-6901,15-32-11,-18 38-403,5-10 1730,-3 23-249,-3-6-1556,16 94 2924,8 143 1,-22-195-1891,-2 31 2560,-19-106-4805,15 26-1780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56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16687,'0'0'2834,"14"2"-2018,170 2 1712,153-20 3595,-328 15-5507,-1 1-1,0-2 0,1 1 1,9-4-1,-1-5-4133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58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27463,'0'0'352,"3"15"-25,21 192 1709,5 42 423,-23-208-2337,-5-29-122,-1-11 0,0 0 0,0 0 0,0 1 0,1-1 0,-1 0 0,0 0 0,0 0 0,1 0 0,-1 1 0,1-1 0,-1 0 0,2 2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7:58.7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 15680,'0'0'9193,"12"-5"-8509,194-61 2383,-152 53-2253,1 2 0,0 2-1,0 3 1,108 2-1,-102 7-802,0 4 1,0 2-1,-1 2 0,0 4 0,92 34 0,-131-36-11,-19-12 0,-1 1 0,1-1 0,0 1 0,1-1 0,-1 0 0,0 0 0,0 0 0,0 0 0,1 0 0,2 0 0,2 1 826,-2 0-1181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04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11152,'0'0'15351,"-1"14"-14837,0 16 241,5 59 1,14 47 1942,-12-85-1165,-5-57-1533,0 0 0,1-1 0,-1 1 0,1 0 0,4-7 0,2-12 0,-4 13 0,3-11 0,17-42 0,-21 59 0,0 0 0,1 0 0,-1 0 0,1 1 0,0-1 0,1 1 0,-1 0 0,1 1 0,0-1 0,0 1 0,11-8 0,-14 11 0,0 0 0,-1 0 0,1 0 0,0 0 0,0 0 0,0 0 0,0 1 0,0-1 0,0 1 0,0-1 0,0 1 0,0 0 0,0-1 0,0 1 0,0 0 0,0 1 0,0-1 0,0 0 0,0 0 0,0 1 0,0 0 0,0-1 0,0 1 0,0 0 0,0 0 0,0 0 0,0 0 0,-1 0 0,3 2 0,-1 0 0,0 1 0,0 0 0,0 1 0,0-1 0,-1 1 0,0-1 0,0 1 0,0 0 0,0-1 0,-1 1 0,2 6 0,2 18 0,2 30 0,-5-38 0,-2-18 0,1-1 0,-1 0 0,0 1 0,1-1 0,-1 1 0,1-1 0,0 0 0,1 4 0,-1-5 0,-1-1 0,1 0 0,0 1 0,-1-1 0,1 1 0,-1-1 0,1 0 0,-1 0 0,1 1 0,0-1 0,-1 0 0,1 0 0,0 0 0,-1 0 0,1 0 0,0 0 0,-1 0 0,1 0 0,0 0 0,-1 0 0,1 0 0,0 0 0,-1 0 0,1 0 0,0-1 0,-1 1 0,1 0 0,0 0 0,-1-1 0,1 1 0,-1-1 0,1 1 0,0-1 0,4-2 0,0-1 0,-1 1 0,0-1 0,0 0 0,0 0 0,0-1 0,4-6 0,11-10 0,64-56 0,-72 68 0,1 1 0,0 0 0,0 0 0,0 1 0,27-9 0,-37 15 0,0 0 0,0 1 0,1-1 0,-1 1 0,0 0 0,0-1 0,1 1 0,-1 0 0,0 0 0,1 1 0,-1-1 0,0 0 0,0 1 0,1 0 0,-1-1 0,0 1 0,0 0 0,3 1 0,-2 1 0,1-1 0,-1 1 0,0 0 0,0 0 0,0 0 0,0 0 0,-1 0 0,1 1 0,2 4 0,3 8 0,0 0 0,-2 0 0,9 31 0,-13-40 0,1 2 0,-3-4 0,1-1 0,0 0 0,1 0 0,-1 0 0,4 7 0,-5-11 0,1 1 0,-1-1 0,0 0 0,0 0 0,0 1 0,1-1 0,-1 0 0,0 0 0,1 1 0,-1-1 0,0 0 0,0 0 0,1 0 0,-1 0 0,0 1 0,1-1 0,-1 0 0,0 0 0,1 0 0,-1 0 0,0 0 0,1 0 0,-1 0 0,0 0 0,1 0 0,-1 0 0,1 0 0,-1 0 0,1 0 0,0-1 0,0 0 0,0 1 0,0-1 0,0 0 0,0 0 0,0 0 0,0 0 0,0 0 0,0 0 0,0 0 0,-1 0 0,2-2 0,12-22-3935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05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10544,'0'0'11170,"13"16"-10515,8 10-184,-1 1 1,31 54-1,35 66 1521,-45-81-876,36 81 0,-51-85-479,-3 1 0,-2 1 0,11 67 0,-23-82-196,-2 0 0,-3 0-1,-1 0 1,-8 91 0,-1-97-441,-22 82 0,-26 41 0,46-143 0,-16 43 0,-4-1 0,-40 67 0,32-75 850,8-28-5635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18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9536,'0'0'22655,"13"2"-22182,64 11-425,101 2-1,-145-13-47,0 2 0,52 11 0,-57-9 0,23 9 0,-45-15 868,0 0-5753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18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 13768,'0'0'6294,"11"-2"-5539,72-10 2293,147-1 0,-214 13-2791,131 6 3713,-145-6-3864,0 0 0,1 0 0,-1-1-1,0 1 1,1-1 0,-1 0-1,0 1 1,0-1 0,0 0 0,1 0-1,-1 0 1,0-1 0,0 1-1,-1 0 1,1-1 0,0 1 0,3-4-1,27-34-1251,-21 24-2440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47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345 828 17583,'0'0'3500,"-11"-7"-3356,-11-5 5,0 0-1,-40-15 1,55 25-109,1 0 0,-1 1 0,0-1 0,0 1 1,0 0-1,0 1 0,-1 0 0,1 0 0,0 0 1,0 1-1,0 0 0,0 1 0,0-1 0,1 1 1,-1 1-1,0-1 0,1 1 0,-8 5 0,7-4 2,0 2-1,1-1 0,0 0 1,0 1-1,0 0 1,0 1-1,1-1 0,0 1 1,1 0-1,0 1 0,0-1 1,0 1-1,1-1 0,-5 16 1,6-15-7,0 0 0,0 0 1,1 1-1,0-1 0,1 0 1,-1 0-1,2 1 1,-1-1-1,1 0 0,0 0 1,1 0-1,0 0 0,0 0 1,7 14-1,-6-16-12,0 0 0,1 0 1,0-1-1,0 1 0,0-1 0,1 0 0,0 0 0,0-1 1,0 1-1,0-1 0,1 0 0,0 0 0,0-1 0,0 0 1,0 0-1,0 0 0,0-1 0,9 2 0,-2-1 6,1 0 1,0-1-1,0-1 0,-1-1 0,1 0 1,0 0-1,0-1 0,0-1 0,0-1 0,-1 0 1,1 0-1,-1-2 0,0 1 0,0-2 1,-1 0-1,14-7 0,6-8 77,0-1 1,-2-1-1,-1-1 0,43-46 0,-37 36 262,71-52-1,-104 85-347,0 0-1,0-1 1,0 1 0,0 0-1,1 1 1,-1-1 0,0 0-1,1 1 1,-1-1 0,1 1-1,-1 0 1,1-1 0,-1 1-1,0 0 1,1 1 0,-1-1-1,1 0 1,-1 1 0,1-1-1,-1 1 1,0 0 0,0 0-1,1 0 1,-1 0 0,0 0 0,2 2-1,7 4 79,0 1-1,-1 0 0,17 17 1,-12-10 14,-12-13-83,-1 0-1,1 0 1,-1 0-1,0 1 1,1-1-1,-1 1 1,0-1-1,-1 1 1,1 0-1,0 0 1,-1 0-1,1 0 1,-1 0-1,0 0 1,1 4-1,-2-6 116,-34-6 195,16 2-179,0 0 1,-1 1-1,1 2 1,-32 1-1,45 0-137,0 0-1,0 0 1,1 0-1,-1 1 1,0-1-1,1 1 1,-1 0-1,1 1 1,0-1-1,0 1 1,0 0-1,0 0 1,0 0-1,0 0 1,1 1-1,0-1 1,-1 1-1,1 0 1,1 0-1,-1 0 1,0 0-1,-2 8 1,3-7-1,0 0 1,1 0-1,-1 0 1,1 1-1,0-1 0,1 0 1,-1 1-1,1-1 1,0 1-1,1-1 1,-1 0-1,1 1 0,0-1 1,0 0-1,1 1 1,3 8-1,-4-11-8,1 0-1,-1 0 0,1-1 1,0 1-1,0-1 0,0 1 1,0-1-1,0 1 0,0-1 1,0 0-1,1 0 0,0 0 1,-1-1-1,1 1 0,0 0 0,0-1 1,-1 0-1,1 0 0,0 1 1,0-2-1,1 1 0,-1 0 1,0-1-1,0 1 0,0-1 1,0 0-1,0 0 0,1 0 1,4-2-1,-3 1 8,1-1 0,-1 0 0,-1 0 0,1 0 0,0-1 0,-1 0 1,1 0-1,-1 0 0,0 0 0,0-1 0,0 1 0,0-1 0,-1 0 0,4-5 0,4-5 50,-1-1 0,15-29 0,-19 31-23,0 3 9,-1 0 0,0 0 0,-1-1 0,0 1-1,0-1 1,-1 0 0,3-20 0,0 41 184,-4-1-209,1 0 0,0-1 0,0 1 0,1-1 0,0 0 0,0 0-1,1 0 1,0 0 0,9 9 0,-12-14-24,1-1 1,-1 0-1,1 0 1,-1 0-1,1 0 0,-1-1 1,1 1-1,0-1 1,0 1-1,0-1 0,0 0 1,0 0-1,0 0 1,0-1-1,0 1 0,1-1 1,-1 1-1,0-1 1,0 0-1,0-1 0,0 1 1,4-1-1,8-2 22,-1 0-1,0-1 1,21-10-1,-27 11-11,104-48 188,-65 29 74,66-23 1,-111 44-275,0 0 0,0 0 0,0 1 0,0-1 0,0 1 0,1-1 0,-1 1 0,0 0 0,0 0 0,1 0 0,-1 0 0,0 0 0,0 1 0,1-1 0,-1 1 0,0-1 0,0 1 0,0 0 0,0 0 0,0 0 0,3 2 0,-2-1 1,-1 1 0,1 0 0,-1 1 0,1-1 0,-1 0-1,0 1 1,-1-1 0,1 1 0,0 0 0,1 7 0,-2-9-7,-1 1 0,1-1 0,0 1 0,0-1 0,0 0 0,0 1 0,0-1 0,1 0 0,-1 0 0,0 0 0,4 3 0,-4-5 0,0 1 0,0-1 0,1 0 0,-1 0 0,0 0 0,1 1 0,-1-1 0,1 0 0,-1-1 0,0 1 0,1 0 0,-1 0 0,0 0 0,0-1 0,1 1 0,-1-1 0,0 1 0,0-1 0,1 0 0,-1 1 0,0-1 0,1-1 0,79-52 0,-79 53 0,-1 1 0,1 0 0,0 0 0,-1 0 0,1 0 0,0 0 0,-1 0 0,1 1 0,0-1 0,-1 0 0,1 1 0,0-1 0,-1 1 0,1 0 0,-1 0 0,1-1 0,-1 1 0,0 0 0,1 0 0,-1 0 0,0 0 0,1 1 0,-1-1 0,0 0 0,0 0 0,1 2 0,29 38 0,-22-28 0,-4-5 0,0-1 0,0 1 0,0-2 0,12 12 0,-15-16 0,1 0 0,0 0 0,0 0 0,0 0 0,0-1 0,0 1 0,1-1 0,-1 0 0,0 0 0,1 0 0,-1-1 0,0 1 0,1-1 0,-1 0 0,7 0 0,2-2 0,-1 0 0,1-1 0,-1 0 0,0-1 0,0 0 0,-1-1 0,1 0 0,-1 0 0,0-1 0,11-10 0,38-19 0,-38 25 0,-1-1 0,31-24 0,-46 31 0,1 0 0,0 1 0,1-1 0,-1 1 0,0 1 0,1-1 0,0 1 0,0 0 0,-1 1 0,9-2 0,-11 3 0,-1 0 0,1 0 0,-1 0 0,1 0 0,-1 0 0,1 1 0,-1-1 0,1 1 0,-1 0 0,0 0 0,1 0 0,-1 1 0,0-1 0,0 1 0,0 0 0,0 0 0,0 0 0,-1 0 0,1 0 0,0 0 0,-1 1 0,3 2 0,-2 0 0,-1 0 0,1-1 0,-1 1 0,0 0 0,0 0 0,0 1 0,-1-1 0,2 10 0,1 4 0,-4-18 0,1 0 0,-1-1 0,0 1 0,1 0 0,-1-1 0,1 1 0,-1 0 0,1-1 0,-1 1 0,1-1 0,-1 1 0,1-1 0,-1 1 0,1-1 0,-1 1 0,1-1 0,0 0 0,-1 1 0,1-1 0,0 0 0,0 0 0,-1 1 0,1-1 0,0 0 0,0 0 0,-1 0 0,1 0 0,0 0 0,0 0 0,-1 0 0,1 0 0,0 0 0,-1 0 0,1-1 0,0 1 0,0 0 0,-1 0 0,1-1 0,0 1 0,-1 0 0,1-1 0,0 0 0,36-19 0,-29 15 0,33-24 0,-33 22 0,0 1 0,1 0 0,0 0 0,0 1 0,10-4 0,-17 8 0,0 0 0,0 1 0,0-1 0,-1 1 0,1-1 0,0 1 0,0-1 0,0 1 0,0 0 0,0 0 0,0 0 0,0 0 0,0 1 0,0-1 0,0 0 0,0 1 0,0-1 0,0 1 0,0 0 0,-1 0 0,4 1 0,-1 2 0,-1-1 0,0 0 0,0 1 0,0 0 0,0 0 0,-1 0 0,4 7 0,-5-10 0,2 5 0,0 1 0,1-1 0,0-1 0,8 10 0,-10-13 0,0 0 0,1 0 0,-1-1 0,0 1 0,1-1 0,-1 1 0,1-1 0,0 0 0,-1 0 0,1 0 0,0-1 0,0 1 0,-1 0 0,6-1 0,7 1 0,0-2 0,0 0 0,-1 0 0,1-2 0,0 1 0,-1-2 0,17-6 0,98-45 0,-116 49 0,116-67 0,-128 73 0,-1 0 0,0 0 0,0 0 0,0 0 0,0 0 0,0 0 0,0 0 0,1 0 0,-1 0 0,0 0 0,0 0 0,0 0 0,0 0 0,0 0 0,0 1 0,0-1 0,0 0 0,1 0 0,-1 0 0,0 0 0,0 0 0,0 0 0,0 0 0,0 1 0,0-1 0,0 0 0,0 0 0,0 0 0,0 0 0,0 0 0,0 1 0,0-1 0,0 0 0,0 0 0,0 0 0,0 0 0,0 0 0,0 1 0,0-1 0,0 0 0,0 0 0,0 0 0,0 0 0,0 0 0,0 0 0,0 1 0,0-1 0,-1 0 0,1 0 0,0 0 0,0 0 0,0 0 0,0 0 0,0 0 0,0 0 0,0 0 0,-1 1 0,1-1 0,-4 10 0,-21 30 0,19-33 0,1 0 0,0 1 0,0-1 0,1 1 0,0 0 0,1 0 0,0 1 0,0-1 0,0 1 0,-1 14 0,3-16 0,1 0 0,1 0 0,-1 0 0,1 0 0,0 0 0,1 0 0,2 7 0,-4-12 0,1-1 0,-1 0 0,1 0 0,0 1 0,-1-1 0,1 0 0,0 0 0,0 0 0,0 0 0,0 0 0,0 0 0,0 0 0,0 0 0,0 0 0,1 0 0,-1 0 0,2 0 0,-2-1 0,1 1 0,0-1 0,-1 0 0,1 0 0,0 0 0,0 0 0,-1 0 0,1 0 0,0 0 0,-1-1 0,1 1 0,0-1 0,-1 1 0,1-1 0,-1 0 0,1 1 0,0-1 0,1-1 0,2-2 0,-1 0 0,1 1 0,-1-1 0,1-1 0,-1 1 0,0-1 0,-1 0 0,1 1 0,4-11 0,23-52 0,-29 61 0,0 0 0,0 0 0,-1 0 0,0 0 0,0 0 0,0-1 0,-1 1 0,0 0 0,0-1 0,-1 1 0,0 0 0,0-1 0,0 1 0,-1 0 0,0 0 0,-5-11 0,6 16 0,0 0 0,0 0 0,0 0 0,0 0 0,-1 0 0,1 1 0,0-1 0,0 0 0,-1 1 0,1-1 0,0 1 0,-1-1 0,1 1 0,0 0 0,-1-1 0,1 1 0,-1 0 0,1 0 0,-1 0 0,1 0 0,0 0 0,-1 0 0,1 1 0,-1-1 0,1 0 0,0 1 0,-1-1 0,1 1 0,0-1 0,-2 2 0,3-2 0,0 1 0,0-1 0,0 0 0,0 1 0,0-1 0,0 0 0,0 1 0,0-1 0,0 0 0,0 1 0,1-1 0,-1 0 0,0 1 0,0-1 0,0 0 0,0 0 0,1 1 0,-1-1 0,0 0 0,0 0 0,1 0 0,-1 1 0,0-1 0,0 0 0,1 0 0,-1 0 0,0 0 0,1 1 0,-1-1 0,0 0 0,1 0 0,-1 0 0,0 0 0,0 0 0,1 0 0,-1 0 0,1 0 0,15 4 0,-16-4 0,9 2 0,1-1 0,-1 0 0,0 0 0,1-1 0,-1 0 0,0-1 0,1 0 0,-1 0 0,0-1 0,0 0 0,14-6 0,-10 2 0,-1 0 0,0-1 0,0 0 0,-1-1 0,0-1 0,0 1 0,12-14 0,6-10 0,-1-1 0,-2-1 0,-1-1 0,40-77 0,58-165 0,-116 259 0,47-135 0,-53 152 0,-1 0 0,0 0 0,1 0 0,-1 0 0,0 1 0,0-1 0,0 0 0,0 0 0,0 0 0,0 0 0,0 0 0,0 0 0,0 0 0,0 0 0,-1-2 0,-7 8 0,-13 24 0,0 12 0,2 0 0,2 1 0,-15 56 0,-25 140 0,30-116 0,5-25 0,3 2 0,5 0 0,-1 121 0,14-217 0,1 1 0,0 0 0,0-1 0,0 1 0,1-1 0,-1 1 0,1 0 0,0-1 0,0 1 0,0-1 0,0 0 0,0 1 0,1-1 0,0 0 0,0 0 0,2 3 0,-4-5 26,1-1 0,-1 0 0,1 0 0,0 1 1,-1-1-1,1 0 0,-1 0 0,1 0 0,0 0 0,-1 1 0,1-1 0,-1 0 1,1 0-1,0 0 0,-1 0 0,1-1 0,-1 1 0,1 0 0,0 0 0,-1 0 1,1 0-1,-1-1 0,1 1 0,-1 0 0,1 0 0,0-1 0,-1 1 0,1 0 1,-1-1-1,0 1 0,1-1 0,-1 1 0,1-1 0,-1 1 0,0-1 0,1 0 1,14-19-3293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19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99 236 11760,'0'0'12897,"14"4"-12284,-11-3-557,9 3 201,0 0 1,0-1-1,0 0 0,0-1 0,0-1 0,0 0 0,0 0 0,22-3 1,-27 1-129,0-1 0,-1 0 0,1-1 0,0 1 0,-1-1 0,0-1 0,0 1 0,0-1 0,0 0 0,0 0 0,-1-1 0,0 1 0,0-1 0,0-1 0,0 1 0,-1-1 0,0 1 1,0-1-1,0 0 0,4-12 0,-6 13-52,0 1 1,-1-1 0,1 0-1,-1 1 1,0-1 0,0 0 0,0 0-1,-1 0 1,0 0 0,0 0-1,0 0 1,-1 0 0,1 1-1,-1-1 1,0 0 0,-1 0-1,1 1 1,-1-1 0,0 0-1,0 1 1,0 0 0,-1-1 0,0 1-1,0 0 1,0 0 0,0 1-1,0-1 1,-1 1 0,1-1-1,-6-2 1,5 3-78,0 1 0,-1 0 0,1 0 0,-1 0 0,1 0 0,-1 1 0,0-1 0,0 1 0,0 1 0,0-1 0,0 1 0,0-1 0,0 1 0,0 1 0,0-1 0,0 1 0,0 0 0,0 0 0,1 0 0,-1 1 0,0 0 0,-7 3 0,-7 5 0,1 0 0,1 1 0,0 0 0,-18 16 0,25-18 0,1 0 0,0 1 0,0 0 0,1 0 0,1 0 0,0 1 0,0 1 0,1-1 0,0 1 0,1 0 0,1 0 0,0 0 0,0 1 0,1-1 0,1 1 0,0 0 0,1 0 0,0 14 0,1-22 0,1 1 0,1-1 0,-1 1 0,1-1 0,0 0 0,0 0 0,0 1 0,1-1 0,0-1 0,0 1 0,3 4 0,2 1 0,-1-1 0,2-1 0,-1 1 0,12 7 0,-13-10 0,1-1 0,0 0 0,1-1 0,-1 0 0,1 0 0,0-1 0,12 3 0,1-1 0,44 3 0,-42-6 0,1-2 0,0 0 0,26-4 0,-37 1 0,0 1 0,-1-2 0,1 0 0,0 0 0,-1-2 0,23-12 0,-16 5 0,-1-1 0,0-2 0,18-18 0,-1 0 0,-4 6-3941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20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13560,'0'0'12193,"11"2"-11525,31 11-43,-40-13-575,-1 1-1,0 0 1,1-1 0,-1 1-1,0 0 1,0 0 0,0 0-1,0 0 1,0 0 0,0 0-1,0 0 1,0 0 0,0 1 0,0-1-1,0 0 1,-1 0 0,1 1-1,-1-1 1,1 1 0,-1-1-1,1 0 1,-1 1 0,0-1-1,0 1 1,1-1 0,-1 1 0,0-1-1,0 1 1,-1-1 0,1 1-1,-1 2 1,1 2 148,-1 12 159,-1 0-1,0-1 1,-1 0 0,-1 0 0,-1 0 0,0 0 0,-1 0-1,-1-1 1,-1 0 0,-12 19 0,5-15-357,15-19 0,0-1 0,0 1 0,0-1 0,1 1 0,-1-1 0,0 1 0,0-1 0,0 1 0,1-1 0,-1 1 0,0-1 0,1 0 0,-1 1 0,0-1 0,1 0 0,-1 1 0,1-1 0,-1 0 0,0 1 0,1-1 0,-1 0 0,1 0 0,-1 1 0,1-1 0,-1 0 0,1 0 0,-1 0 0,1 0 0,-1 0 0,1 0 0,0 0 0,8 1 0,-1-1 0,1-1 0,0 0 0,-1 0 0,17-4 0,-13 2 0,96-17 0,-97 19 0,-1-1 0,0-1 0,0 1 0,0-1 0,-1-1 0,1 0 0,-1 0 0,10-7 0,-2 3 869,-8 5-5397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21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28 16879,'0'0'2067,"-2"12"-1403,-3 37 164,1 0 1,4 64-1,2-87-489,2 47 1164,3 0 0,4-1 0,21 76 0,-11-104 883,-27-151-459,-13-38-1927,9 91 0,-3-93 0,11 102 0,1 37 0,0 0 0,0-1 0,1 1 0,0 0 0,1 0 0,0-1 0,0 1 0,0 0 0,1 0 0,1 0 0,5-14 0,-4 16 0,-1 1 0,1-1 0,0 1 0,1 0 0,-1 0 0,1 1 0,0 0 0,0 0 0,1 0 0,-1 0 0,1 1 0,0-1 0,0 2 0,0-1 0,9-2 0,-10 3 0,1 0 0,-1 1 0,1 0 0,-1 0 0,1 1 0,-1-1 0,1 1 0,0 0 0,-1 1 0,1-1 0,0 1 0,-1 0 0,1 1 0,-1-1 0,0 1 0,1 0 0,-1 1 0,6 3 0,-9-4 0,1 0 0,-1 0 0,0 0 0,0 0 0,0 1 0,0-1 0,0 1 0,0-1 0,-1 1 0,1 0 0,-1 0 0,0 0 0,0 0 0,0 0 0,0 0 0,0 0 0,-1 0 0,0 0 0,1 0 0,-1 0 0,0 0 0,0 1 0,-1-1 0,1 0 0,-1 0 0,1 0 0,-3 5 0,-1 4 0,0 0 0,-1 0 0,0-1 0,-1 1 0,-9 14 0,-73 88 0,47-63 0,40-50 0,0 0 0,0 0 0,0 1 0,0-1 0,0 1 0,0-1 0,0 1 0,1-1 0,-1 1 0,1-1 0,-1 1 0,1-1 0,-1 1 0,1 0 0,0-1 0,0 1 0,0 0 0,0-1 0,0 3 0,1-2 0,0 0 0,-1-1 0,1 1 0,0-1 0,1 1 0,-1-1 0,0 0 0,0 1 0,0-1 0,1 0 0,-1 0 0,1 0 0,-1 0 0,1 0 0,-1 0 0,1-1 0,0 1 0,2 1 0,72 28 0,69 32 0,-139-59 0,0 0 0,1 1 0,-1 0 0,-1 0 0,1 1 0,-1-1 0,0 1 0,8 9 0,-11-11 0,-1-1 0,1 1 0,-1 0 0,0 0 0,1 0 0,-1-1 0,0 1 0,-1 0 0,1 0 0,0 0 0,-1 0 0,0 1 0,0-1 0,0 0 0,0 0 0,0 0 0,0 0 0,-1 0 0,0 0 0,0 0 0,1 0 0,-3 3 0,-1 2 0,0 0 0,0 0 0,-1-1 0,0 1 0,-1-1 0,0 0 0,0-1 0,0 0 0,-1 1 0,0-2 0,0 1 0,0-1 0,-1 0 0,-9 4 0,-14 6 0,0-2 0,-45 13 0,64-22 0,-11 4 0,-29 4 0,43-11 0,1 0 0,-1 0 0,0 0 0,0-1 0,0-1 0,-15-2 0,23 3 0,0 0 0,0 0 0,0 0 0,0 0 0,1-1 0,-1 1 0,0 0 0,0-1 0,1 1 0,-1 0 0,0-1 0,1 1 0,-1-1 0,0 1 0,1-1 0,-1 1 0,1-1 0,-1 0 0,1 1 0,-1-1 0,1 0 0,-1 0 0,1 1 0,0-1 0,-1 0 0,1 0 0,0 1 0,-1-1 0,1 0 0,0 0 0,0 0 0,0 1 0,0-1 0,0 0 0,0-1 0,1-3 0,0 0 0,1 0 0,-1 0 0,1 1 0,3-7 0,-4 8 0,33-54 852,-14 27-5649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22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17183,'0'0'7730,"11"11"-7053,39 33 62,-45-40-595,-1-1 1,0 1 0,0 0 0,0 0 0,-1 1-1,0-1 1,1 1 0,-2 0 0,1 0 0,0-1-1,-1 2 1,0-1 0,0 0 0,-1 0 0,1 1-1,-1-1 1,0 1 0,0 9 0,-3-4 335,1 0-1,-2 0 1,1-1 0,-2 1-1,1-1 1,-11 21 0,0 0-159,0-2-321,10-24 0,1 0 0,1 1 0,-1-1 0,1 1 0,0-1 0,-3 12 0,5-16 0,0-1 0,1 1 0,-1 0 0,0 0 0,0 0 0,1 0 0,-1 0 0,0 0 0,1 0 0,-1 0 0,1-1 0,-1 1 0,1 0 0,0 0 0,-1-1 0,1 1 0,0 0 0,-1-1 0,1 1 0,0-1 0,0 1 0,0-1 0,-1 1 0,1-1 0,0 1 0,0-1 0,1 1 0,30 8 0,-29-8 0,14 2 109,1 0 1,-1-1-1,1-2 0,0 1 0,-1-2 1,1 0-1,-1-1 0,19-5 1,-3-1-1340,0-2 1,0-1-1,33-16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23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1 12256,'0'0'10095,"-10"14"-9573,-6 6-312,1-1 217,-24 41 1,21-25 68,1 0-1,1 2 1,3 0 0,-17 67 0,-16 162 1145,38-196-1016,2 1 0,4 0 0,2 0 0,4 0 0,3 0 1,31 137-1,-26-165-569,2-1 1,1-1-1,3 0 1,39 69-1,-41-85-50,2-1-1,0 0 0,1-1 1,1-1-1,1-1 0,1-1 1,49 34-1,-65-50 38,0-1 0,0 0-1,0 0 1,0 0 0,1-1 0,-1 0-1,1 0 1,-1-1 0,1 1 0,0-1 0,0-1-1,-1 0 1,1 0 0,0 0 0,0 0-1,-1-1 1,1 0 0,0-1 0,-1 0 0,1 0-1,-1 0 1,12-6 0,1-3-1027,0-1 0,0 0 0,-1-2 0,31-29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32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12864,'0'0'9865,"5"12"-9501,50 96 989,-12-35 787,-42-70-2034,1 0 0,0 0 1,0-1-1,0 0 0,0 1 0,0-1 1,3 3-1,-3-4 4,0 1 0,0 0 0,-1 0 0,1 0 0,0 0 0,-1 0 0,1 0 0,1 5 0,-3-7-87,0 0 0,0 1 1,0-1-1,0 0 0,1 1 0,-1-1 1,0 0-1,0 1 0,0-1 1,0 0-1,0 0 0,0 1 0,1-1 1,-1 0-1,0 0 0,0 1 1,0-1-1,1 0 0,-1 0 0,0 1 1,0-1-1,1 0 0,-1 0 1,0 0-1,0 0 0,1 0 0,-1 1 1,0-1-1,1 0 0,-1 0 1,0 0-1,1 0 0,-1 0 0,8-8 391,6-23-132,-11 25-195,13-29 406,2 1 0,38-52 0,-52 81-393,0 0 0,1 0 0,-1 1 0,1-1 0,1 1 0,6-4 0,-10 6-64,1 1 1,-1-1-1,1 1 0,0-1 0,0 1 1,0 0-1,0 0 0,0 0 0,0 0 1,0 1-1,0-1 0,0 1 0,0 0 0,0 0 1,4 0-1,-5 1-36,0 1 0,0-1 0,0 1 0,0 0 0,0 0 0,0-1 0,-1 1 0,1 0 0,-1 1 0,1-1 0,-1 0 0,0 0 0,1 1 0,-1-1 0,0 0 0,0 5 0,5 5 0,24 66 0,-29-78 0,-1 1 0,1 0 0,-1 0 0,1-1 0,0 1 0,-1 0 0,1-1 0,0 1 0,-1-1 0,1 1 0,0-1 0,0 1 0,0-1 0,0 1 0,-1-1 0,1 0 0,0 0 0,0 1 0,0-1 0,0 0 0,0 0 0,0 0 0,0 0 0,0 0 0,0 0 0,0 0 0,-1 0 0,1 0 0,0-1 0,0 1 0,0 0 0,0-1 0,0 1 0,0 0 0,-1-1 0,1 1 0,0-1 0,1-1 0,3 0 0,-1-1 0,0 0 0,1-1 0,-1 1 0,5-7 0,24-38 0,-29 40 0,0 0 0,1 0 0,0 1 0,1-1 0,-1 2 0,2-1 0,-1 0 0,12-8 0,-17 14 0,1 0 0,-1-1 0,1 1 0,0 0 0,0 0 0,0 0 0,0 1 0,0-1 0,0 0 0,0 1 0,0-1 0,0 1 0,3-1 0,-3 2 0,0 0 0,-1-1 0,1 1 0,0 0 0,-1 0 0,1 0 0,0 0 0,-1 0 0,1 1 0,-1-1 0,0 0 0,1 1 0,-1-1 0,0 1 0,2 2 0,6 9 0,0 1 0,-1 1 0,-1-1 0,7 21 0,-5-14 0,15 27 0,1 13 0,-25-61 0,1 0 0,-1 1 0,1-1 0,0 0 0,-1 1 0,1-1 0,-1 0 0,1 0 0,0 0 0,-1 0 0,1 1 0,-1-1 0,1 0 0,0 0 0,-1 0 0,1 0 0,0 0 0,-1-1 0,1 1 0,-1 0 0,1 0 0,0 0 0,-1 0 0,1-1 0,-1 1 0,1 0 0,0-1 0,0 1 0,20-12 0,-18 10 0,44-30 850,-23 15-5635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33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12456,'0'0'10894,"0"11"-10317,-1 9-351,-1 26 590,2 1 0,1 0 0,11 56-1,-3-43 253,-7-44-254,0 0 1,1 0-1,8 23 1,-9-29-504,-5-10 21,-9-16 42,4 1 271,4 7-5789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33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 16687,'0'0'1822,"10"-3"-1106,126-33 1659,-105 30-1347,1 0-1,56-1 1,-44 4-25,-33 2-535,-1 0-1,1 1 1,-1 0 0,20 2-1,-24-2-242,-1 0 0,1 0-1,0-1 1,0 0-1,0-1 1,-1 1-1,1-1 1,7-3 0,-2 1-199,28-8-704,-26 8-2853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35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67 13264,'0'0'8938,"6"10"-8333,1 6-379,0 0 0,-1 0 0,-1 1 0,0 0 0,-1 0 0,-1 0 0,1 31 0,-8 130 2048,-9-13 1239,11-153-2901,2-11-548,-1-1 0,1 1 0,0-1 0,0 1-1,-1-1 1,1 1 0,0 0 0,0-1-1,0 1 1,0-1 0,0 1 0,-1 0 0,1-1-1,0 1 1,0 0 0,1-1 0,-1 1-1,0 0 1,0-1 0,0 1 0,0-1-1,1 1 1,-1 0 0,0-1 0,0 1 0,1 0-1,1 0-34,0-2-32,-6-6 0,3 4 3,0 0 0,-1 0 0,1-1 0,1 1 0,-1 0 0,1 0 0,-1-1 0,1 1 0,0-1 0,0 1 0,1-6 0,-1-2 0,5-107 0,32-187 0,-34 291 0,0 0 0,0 0 0,2 1 0,6-16 0,-11 29 0,0-1 0,0 0 0,0 1 0,0-1 0,1 1 0,-1-1 0,0 0 0,0 1 0,1-1 0,-1 1 0,1-1 0,-1 1 0,0 0 0,1-1 0,-1 1 0,1-1 0,-1 1 0,1 0 0,-1-1 0,1 1 0,-1 0 0,1-1 0,0 1 0,-1 0 0,1 0 0,-1 0 0,1-1 0,0 1 0,-1 0 0,1 0 0,0 0 0,-1 0 0,1 0 0,-1 0 0,1 0 0,0 0 0,-1 1 0,1-1 0,-1 0 0,1 0 0,0 0 0,-1 1 0,1-1 0,-1 0 0,1 1 0,0 0 0,18 21 0,-16-17 0,69 81 0,-39-48 0,31 48 0,-8-10 0,-56-76 0,0 1 0,0-1 0,1 0 0,-1 1 0,0-1 0,1 0 0,-1 1 0,0-1 0,1 0 0,-1 1 0,0-1 0,1 0 0,-1 0 0,1 0 0,-1 1 0,0-1 0,1 0 0,-1 0 0,1 0 0,-1 0 0,1 0 0,-1 0 0,1 0 0,-1 0 0,1 0 0,-1 0 0,1 0 0,-1 0 0,0 0 0,1 0 0,-1 0 0,1 0 0,-1-1 0,1 1 0,-1 0 0,0 0 0,1-1 0,-1 1 0,1 0 0,-1 0 0,0-1 0,1 1 0,-1 0 0,0-1 0,1 0 0,11-18 0,0-9 0,-3 1 0,0-2 0,-2 1 0,7-48 0,2-34 0,-11 88 0,-1 14 0,-2 8 0,7 17 0,0 0 0,-2 1 0,0 0 0,6 31 0,28 191 0,0 2 0,-39-225 0,2 6 0,-15-64 643,7 24-5221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36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83 12960,'0'0'9121,"12"0"-8643,61 3 249,72 1 981,267-11 1217,-62 4-900,-170-1-979,222-14 723,-227 11-1769,-87 1 0,151 11 0,-29 6 0,-7-1 0,167 7 0,-1-23 0,10-26 0,-46 2 0,-192 17 0,-95 7 0,30 5 0,-106 1 766,15 0-5467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47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25623,'0'0'5656,"70"30"-5384,-30-30 8,-1-4-240,7-2 16,-2-6-80,-3 0 8,-5 6-40,-12-2 0,-8 2-8,-4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37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90 13672,'0'0'7681,"0"10"-6980,-35 332 3198,28-312-3442,0 0 1,-14 33-1,11-37 240,1 1-1,-8 49 0,10-49 814,5-22-1204,0 0-1,1-1 1,0 1 0,0 0 0,0 6 0,2-27-306,0 1 0,1 0 0,1 0 0,8-27 0,27-60 0,-7 22 0,-6-6 0,-18 57 0,1 1 0,1 1 0,2-1 0,17-31 0,-4 9 0,-20 39 0,1 1 0,0-1 0,1 1 0,11-15 0,13-12 0,-30 37 0,1-1 0,-1 1 0,1 0 0,-1-1 0,1 1 0,-1 0 0,1 0 0,-1 0 0,1 0 0,-1-1 0,1 1 0,-1 0 0,1 0 0,-1 0 0,1 0 0,-1 0 0,1 0 0,-1 0 0,1 0 0,-1 0 0,1 1 0,-1-1 0,1 0 0,-1 0 0,1 0 0,-1 1 0,1-1 0,-1 0 0,0 0 0,1 1 0,-1-1 0,1 0 0,-1 1 0,0-1 0,1 0 0,-1 1 0,0-1 0,1 1 0,-1-1 0,0 1 0,0-1 0,1 1 0,-1 0 0,16 28 0,-12-20 0,50 114 0,-30-65 0,9-5 0,-33-52 0,0-1 0,0 0 0,0 1 0,1-1 0,-1 0 0,0 1 0,0-1 0,0 0 0,1 1 0,-1-1 0,0 0 0,0 0 0,1 1 0,-1-1 0,0 0 0,1 0 0,-1 0 0,0 1 0,1-1 0,-1 0 0,1 0 0,-1 0 0,0 0 0,1 0 0,-1 0 0,0 0 0,1 0 0,-1 0 0,1 0 0,-1 0 0,0 0 0,1 0 0,-1 0 0,0 0 0,1 0 0,14-11 0,7-21 0,36-92 0,-38 76 0,35-58 0,-42 87 0,-12 18 0,-1 1 0,0 0 0,1 0 0,-1-1 0,0 1 0,1 0 0,-1 0 0,0 0 0,1-1 0,-1 1 0,0 0 0,1 0 0,-1 0 0,1 0 0,-1 0 0,0 0 0,1 0 0,-1 0 0,1 0 0,-1 0 0,0 0 0,1 0 0,-1 0 0,1 0 0,-1 0 0,0 0 0,1 0 0,-1 0 0,1 1 0,-1-1 0,0 0 0,1 0 0,-1 0 0,0 1 0,1-1 0,-1 0 0,0 1 0,0-1 0,1 0 0,-1 1 0,0-1 0,0 0 0,1 1 0,-1-1 0,0 0 0,0 1 0,0-1 0,0 0 0,0 1 0,1-1 0,-1 1 0,0-1 0,0 0 0,0 2 0,109 330 0,-46-141 0,-23-95 0,-25-115 0,61-94 850,-23 45-5635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38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16687,'0'0'5728,"3"15"-4849,24 131 1741,-19-34 2254,-5-95-4421,-2-17-436,-1 0-1,0 0 0,0 0 1,1 0-1,-1 0 0,0 0 1,1 0-1,-1 0 1,0 0-1,0 0 0,1 0 1,-1 0-1,0 0 0,0 0 1,1 0-1,-1 0 0,0 0 1,0 0-1,1-1 0,-1 1 1,0 0-1,0 0 0,0 0 1,1 0-1,-1 0 0,0-1 1,0 1-1,0 0 0,1 0 1,-1 0-1,0-1 1,0 1-1,0-1 0,19-30 866,-14 22-802,6-13-80,12-33 0,-19 41 0,2-1 0,0 1 0,0 0 0,1 1 0,1 0 0,0 0 0,17-19 0,-22 29 0,2-2 0,-1 1 0,1-1 0,0 1 0,8-4 0,-12 7 0,-1 0 0,1 1 0,0-1 0,0 1 0,0-1 0,0 1 0,0 0 0,0-1 0,0 1 0,0 0 0,1 0 0,-1-1 0,0 1 0,0 0 0,0 0 0,0 0 0,0 1 0,0-1 0,0 0 0,0 0 0,0 0 0,0 1 0,0-1 0,0 1 0,0-1 0,0 1 0,0-1 0,0 1 0,0-1 0,0 1 0,0 0 0,-1 0 0,2 1 0,5 8 0,0 1 0,-1 0 0,0 0 0,-1 1 0,7 23 0,-9-22 0,2-1 0,0 0 0,0 0 0,1 0 0,9 14 0,-14-25 0,0 0 0,0 0 0,0-1 0,0 1 0,0 0 0,0 0 0,0 0 0,0-1 0,0 1 0,0-1 0,0 1 0,1-1 0,-1 1 0,0-1 0,0 1 0,1-1 0,-1 0 0,0 0 0,1 0 0,-1 0 0,0 0 0,0 0 0,1 0 0,-1 0 0,0 0 0,1-1 0,-1 1 0,0 0 0,0-1 0,1 1 0,-1-1 0,0 0 0,0 1 0,0-1 0,0 0 0,2-1 0,5-5 0,0 1 0,0-2 0,12-12 0,-10 9 0,8-8 0,1 0 0,1 2 0,1 0 0,0 1 0,45-24 0,-62 38 0,0 1 0,1-1 0,-1 1 0,0 0 0,1 0 0,-1 1 0,1-1 0,-1 1 0,1 0 0,-1 0 0,1 1 0,-1-1 0,1 1 0,-1 0 0,0 0 0,1 1 0,-1-1 0,0 1 0,0 0 0,0 0 0,0 0 0,6 5 0,-3-1 0,-1-1 0,0 1 0,-1-1 0,1 2 0,-1-1 0,0 1 0,0-1 0,-1 1 0,0 1 0,-1-1 0,5 13 0,5 21 0,-1 1 0,-3 1 0,4 46 0,-10-68 0,-3-21 0,3-1 0,0-9 0,1-106 850,-4 52-5635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41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0 12256,'0'0'4374,"11"9"-3222,19 13-392,-2 2 0,0 1 0,41 49 0,-38-30-285,-3 1 1,-1 2-1,-3 0 0,-1 2 1,-3 1-1,-2 0 0,20 90 1,-28-84-52,-3 0 1,-2 0-1,-2 1 1,-3 0-1,-3-1 1,-2 0-1,-2 0 1,-3 0-1,-2-1 1,-2 0 0,-30 71-1,-84 163 1952,100-228-1919,-13 25-388,-4-1 0,-84 118 0,119-188-69,-1-1 0,0-1 0,-1 0 0,-21 18 0,33-30 23,-1-1 0,1 0-1,0 0 1,0 0 0,0 1 0,0-1-1,-1 0 1,1 0 0,0 0 0,0 0-1,0 0 1,-1 1 0,1-1 0,0 0-1,0 0 1,-1 0 0,1 0 0,0 0-1,0 0 1,-1 0 0,1 0 0,0 0-1,0 0 1,-1 0 0,1 0 0,0 0-1,0 0 1,0 0 0,-1 0 0,1 0-1,0 0 1,0 0 0,-1 0 0,1-1 0,0 1-1,0 0 1,-1 0 0,1 0 0,0 0-1,0 0 1,0-1 0,-1 1 0,0-5-2473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43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1 11856,'0'0'13166,"-12"12"-12653,-97 96 1067,95-92-1242,1 1 0,0 1 0,1 0 0,1 0 0,-13 29 0,20-37-185,-1 0 0,2 0 1,0 0-1,0 0 0,0 0 1,2 1-1,-1-1 1,1 1-1,1 0 0,0-1 1,0 1-1,4 20 0,-3-26-130,1-1 0,-1 0 1,0 0-1,1 0 0,0 0 0,0-1 0,0 1 0,1 0 0,-1-1 0,1 1 0,0-1 0,0 0 0,0 0 0,0 0 0,1-1 0,4 4 0,-3-3 22,0-1 1,0 0-1,0 0 0,1 0 0,-1-1 0,1 0 1,-1 0-1,1 0 0,-1 0 0,1-1 1,6-1-1,1 0 17,0 0 1,-1-2-1,0 0 1,1 0 0,-1-1-1,0 0 1,-1-1-1,1-1 1,-1 0-1,13-9 1,-5 2-63,0-2 0,-1 0 0,-1-1 0,0-1 0,-2 0 0,0-2 0,19-28 0,-30 35 0,-4 10 0,0 1 0,1 0 0,-1 0 0,0 0 0,0 0 0,1 0 0,-1 0 0,1-1 0,-1 1 0,1 0 0,-1 0 0,1 0 0,0 0 0,-1 1 0,1-1 0,0 0 0,0 0 0,0 0 0,-1 1 0,1-1 0,0 0 0,0 1 0,0-1 0,0 0 0,0 1 0,0 0 0,1-1 0,-1 1 0,0 0 0,0-1 0,0 1 0,0 0 0,2 0 0,10 29 0,8 20 0,-13-30 0,0-1 0,20 33 0,-24-44 0,1-1 0,0 0 0,0-1 0,1 1 0,-1-1 0,1 0 0,1 0 0,-1-1 0,0 0 0,1 0 0,10 5 0,-10-7 0,0 1 0,0-1 0,0-1 0,1 1 0,-1-1 0,0 0 0,0-1 0,1 0 0,-1 0 0,1 0 0,-1-1 0,0 0 0,0-1 0,1 1 0,-1-1 0,0-1 0,-1 1 0,1-1 0,0-1 0,-1 1 0,1-1 0,-1 0 0,0 0 0,-1-1 0,1 0 0,-1 0 0,0 0 0,0-1 0,0 0 0,4-8 0,3-3 0,-2 0 0,0-1 0,-2 0 0,0-1 0,0 0 0,8-37 0,-14 44 0,0 1 0,-1-1 0,0 0 0,0 0 0,-1 0 0,-1 0 0,0 0 0,-1 0 0,0 1 0,-1-1 0,0 1 0,-1-1 0,-6-14 0,8 24 0,1 0 0,0 1 0,-1-1 0,1 0 0,-1 1 0,1-1 0,-1 1 0,0-1 0,1 1 0,-1 0 0,0 0 0,0 0 0,0 0 0,0 0 0,0 0 0,0 0 0,0 1 0,0-1 0,-1 1 0,1 0 0,0-1 0,0 1 0,0 0 0,0 0 0,-5 1 0,-27 5 0,30-4 492,6-2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43.7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15176,'0'0'6194,"10"-8"-5475,35-27 7,-42 33-617,0 0-1,1 0 1,-1 0-1,0 1 0,1-1 1,0 1-1,-1 0 1,1 0-1,0 0 1,0 0-1,-1 0 0,1 1 1,0 0-1,0 0 1,0 0-1,0 0 1,-1 1-1,1-1 0,0 1 1,0 0-1,-1 0 1,1 1-1,0-1 1,-1 1-1,1-1 0,-1 1 1,0 0-1,0 1 1,0-1-1,0 0 1,0 1-1,0 0 1,0-1-1,-1 1 0,0 0 1,1 1-1,-1-1 1,0 0-1,0 1 1,-1-1-1,1 1 0,1 4 1,-1 1 33,0 0 1,0 0-1,-1 0 0,0 1 1,-1-1-1,0 0 0,0 0 1,-1 1-1,0-1 0,-3 9 1,-5 16 561,-16 42 1,21-63-511,-23 43 810,21-45-783,0 1 1,1 0 0,0 0-1,-5 19 1,10-30-222,0-1 0,0 1 0,0 0 0,0 0 0,0 0 0,0 0 0,0-1 0,1 1 0,-1 0 0,0 0 0,0 0 0,1-1 0,-1 1 0,1 0 0,-1 0 0,1-1 0,-1 1 0,1 0 0,-1-1 0,1 1 0,-1-1 0,1 1 0,0-1 0,-1 1 0,1-1 0,0 1 0,0-1 0,-1 1 0,1-1 0,0 0 0,0 0 0,0 1 0,-1-1 0,3 0 0,31 5 0,-8-8 0,1 0 0,-1-1 0,0-2 0,0-1 0,44-18 0,2 1 0,-46 16 467,21-7-526,-20 9-4285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44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1 111 15880,'0'0'12375,"13"-4"-11655,57-17 1156,97-16 0,-6 20-1837,-56 7-46,-43 0 7,-42 6 0,0 1 0,31-2 0,-51 6 0,0-1 0,0 0 0,0 0 0,1 0 0,-1 0 0,0 0 0,0 0 0,0 0 0,0 0 0,0 0 0,0 0 0,1 0 0,-1 1 0,0-1 0,0 0 0,0 0 0,0 0 0,0 0 0,0 0 0,0 0 0,0 1 0,0-1 0,0 0 0,0 0 0,0 0 0,0 0 0,0 0 0,0 0 0,0 1 0,0-1 0,0 0 0,0 0 0,0 0 0,0 0 0,0 0 0,0 1 0,0-1 0,0 0 0,0 0 0,0 0 0,0 0 0,0 0 0,0 1 0,0-1 0,0 0 0,0 0 0,0 0 0,-1 0 0,1 0 0,0 0 0,0 0 0,0 0 0,0 1 0,0-1 0,0 0 0,-1 0 0,1 0 0,0 0 0,0 0 0,0 0 0,-9 8 0,-5 0-3976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44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0 164 19495,'0'0'1872,"69"-22"-1168,-21 10 256,8-3 8,9-1-144,-3 0 16,-3 4-96,-1-2 8,1-2-80,-5 2 8,3 2-280,-3-2 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46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49 122 10752,'0'0'12759,"3"10"-12212,-2-3-439,0-5-74,-1 1 1,0-1-1,1 0 1,-1 1-1,1-1 1,0 0-1,0 0 0,0 0 1,0 1-1,0-1 1,1 0-1,-1 0 1,1-1-1,-1 1 0,1 0 1,-1 0-1,1-1 1,0 1-1,0-1 1,0 0-1,0 1 1,0-1-1,0 0 0,0 0 1,0 0-1,1 0 1,-1-1-1,4 2 1,14 0 288,1 0 1,-1-1-1,0 0 1,0-2 0,1-1-1,-1 0 1,0-2-1,0 0 1,-1-1 0,1-1-1,-1-1 1,0 0-1,19-12 1,-36 18-262,0 1 0,-1-1 0,1 0 0,-1 0 0,1-1 0,0 1 0,-1 0 1,0 0-1,1-1 0,-1 1 0,0-1 0,0 1 0,0-1 0,0 1 0,0-1 0,0 0 0,0 1 0,0-1 0,-1 0 0,1 0 0,-1 0 0,1 1 0,-1-1 0,0 0 0,0 0 0,0 0 1,0 0-1,0 0 0,-1-3 0,0 1 14,-1 1 1,1-1 0,-1 1-1,0 0 1,0 0 0,0-1 0,-1 1-1,1 1 1,-1-1 0,1 0-1,-1 0 1,0 1 0,0 0-1,-4-3 1,-3-1-64,0-1 0,-1 2 0,0-1 0,-16-4 0,22 8-14,0 0 0,0 1 0,0 0 0,0 1 0,-1-1 0,1 1 0,0 0 0,-1 0 0,1 0 0,0 1 0,0 0 0,-9 2 0,-7 4 1,-1 2 0,1 0 0,1 1 0,-25 16 0,37-21 0,0 1 0,0 0 0,1 1 0,0 0 0,0 0 0,0 0 0,1 1 0,0 0 0,1 0 0,0 0 0,0 1 0,-5 14 0,5-11 0,1 1 0,0 0 0,-3 22 0,7-29 0,-1 0 0,2 1 0,-1-1 0,1 0 0,-1 0 0,2 1 0,-1-1 0,1 0 0,0 0 0,4 8 0,-2-4 0,1 0 0,-1-1 0,2 0 0,-1 0 0,2 0 0,-1-1 0,1 0 0,0 0 0,1-1 0,-1 0 0,1 0 0,1-1 0,0 0 0,-1 0 0,16 7 0,-6-8 0,0 0 0,0 0 0,1-2 0,0 0 0,-1-2 0,1 0 0,19-1 0,-6-3 0,1 0 0,0-2 0,36-11 0,-52 11 212,-1-2 1,1 1-1,26-17 1,8-12-4998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47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13672,'0'0'11839,"12"-5"-11079,36-15 32,-47 20-709,1-1 0,-1 1 1,1-1-1,0 1 0,-1 0 0,1 0 0,-1 0 0,1 0 0,-1 0 1,1 0-1,-1 0 0,1 0 0,0 0 0,-1 1 0,1-1 0,-1 1 0,1-1 1,-1 1-1,0-1 0,1 1 0,-1 0 0,0 0 0,1 0 0,-1 0 1,0 0-1,0 0 0,0 0 0,0 0 0,0 0 0,0 1 0,0-1 0,0 0 1,0 1-1,0-1 0,0 2 0,1 2 210,-1 0 0,1 0 0,-1 0 0,0 0 0,0 0 0,-1 0 1,1 0-1,-1 6 0,-2 7-280,-1-1 0,0 0 1,-1 0-1,-10 24 0,11-31-14,2-9 1,1 1 0,0-1 0,0 1 0,0-1 0,-1 1 0,1-1 0,1 1 0,-1-1 0,0 1 0,0-1 0,0 1 0,1-1 0,-1 1 0,1-1 0,-1 1 0,1-1 0,0 0 0,0 1 0,-1-1 0,1 0 0,0 0 0,0 1 0,0-1 0,2 2 0,3 2 0,0 0 0,1 0 0,11 6 0,-6-4 0,-9-5 0,0 0 0,1-1 0,0 1 0,-1-1 0,1 0 0,0 0 0,0 0 0,-1 0 0,1-1 0,5 1 0,42-4 0,-29 1 0,-15 1 0,0 0 0,1-1 0,-1 0 0,0 0 0,12-6 0,-15 6 0,1 0 0,-1 0 0,1 0 0,0 0 0,-1 1 0,1 0 0,0 0 0,0 0 0,0 1 0,0 0 0,0 0 0,8 1 0,1 2-3935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48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33 152 17887,'0'0'4435,"7"9"-3878,-5-6-512,4 6 90,1 0 1,-2 0-1,1 1 0,-1 0 0,-1 0 1,1 0-1,2 14 0,52 332 7362,-44-239-6241,-10-40-1256,3-58 0,-2-11 0,3-114 0,-7-4 0,-5 0 0,-23-150 0,21 220 0,2 18 0,-1 1 0,0-1 0,-12-34 0,14 51 0,0 0 0,1 0 0,0 0 0,0 0 0,1 0 0,-1-1 0,1 1 0,0 0 0,0 0 0,1 0 0,0 0 0,0 0 0,0-1 0,3-6 0,14 12 0,-7 0 0,0 2 0,-1 0 0,1 0 0,-1 1 0,0 0 0,14 7 0,20 5 0,-33-12 0,1 1 0,0 0 0,-1 1 0,0 0 0,14 9 0,-22-12 0,1 1 0,-1-1 0,0 1 0,0-1 0,0 1 0,-1 0 0,1 0 0,-1 0 0,1 0 0,-1 1 0,0-1 0,0 1 0,0-1 0,-1 1 0,0 0 0,1-1 0,-1 1 0,0 0 0,-1 0 0,1 5 0,-1-1 0,0 1 0,-1 0 0,-1 0 0,1 0 0,-1-1 0,-1 1 0,0-1 0,0 1 0,0-1 0,-1 0 0,-10 15 0,-4 2 0,-43 47 0,50-60 0,-9 9 0,-40 30 0,36-32 0,-26 27 0,49-45 0,0 0 0,0-1 0,0 1 0,0 0 0,1 0 0,-1 0 0,0-1 0,0 1 0,1 0 0,-1 0 0,1 0 0,-1 0 0,1 0 0,-1 0 0,1 0 0,-1 0 0,1 1 0,0-1 0,0 0 0,0 0 0,0 0 0,0 0 0,0 0 0,0 1 0,0-1 0,0 0 0,0 2 0,2-1 0,0 0 0,0 0 0,1 0 0,-1 0 0,0-1 0,0 1 0,1-1 0,-1 1 0,5 1 0,-4-2 0,180 79 0,-70-34 0,-90-38 0,-18-7 0,0 0 0,-1 1 0,1 0 0,0 0 0,-1 1 0,9 5 0,-12-7 0,1 0 0,-1 1 0,0-1 0,-1 0 0,1 1 0,0-1 0,0 1 0,-1-1 0,1 1 0,0-1 0,-1 1 0,0-1 0,1 1 0,-1 0 0,0-1 0,0 1 0,0-1 0,0 1 0,0 0 0,0-1 0,0 1 0,-1 0 0,1-1 0,0 1 0,-1-1 0,1 1 0,-3 2 0,1 2 0,-1 0 0,-1 0 0,1 0 0,-1-1 0,-7 9 0,1-4 0,0-1 0,0 1 0,-1-2 0,0 1 0,-1-2 0,0 1 0,0-2 0,-1 1 0,0-2 0,0 0 0,0 0 0,-1-1 0,1-1 0,-1 0 0,0-1 0,-16 0 0,4-3 0,1-1 0,-1-1 0,1-1 0,0-1 0,0-2 0,-44-17 0,67 24 29,0-1 1,0 0-1,0 0 0,0 1 0,1-1 1,-1-1-1,0 1 0,0 0 0,1 0 1,-1-1-1,1 1 0,-1-1 0,1 1 1,0-1-1,-1 1 0,1-1 1,0 0-1,0 0 0,0 0 0,0 1 1,1-1-1,-1 0 0,0 0 0,1 0 1,-1 0-1,1-1 0,0 1 0,0 0 1,0 0-1,0 0 0,0 0 0,0-2 1,2-4-491,0 0-1,1 1 1,-1 0 0,1-1 0,1 1 0,4-8 0,-4 8-1212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8:48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10848,'0'0'616,"121"10"-312,-30-2 0,2 6 88,-3-2 8,-7-4 152,-10-4 8,-17-2-24,-14 2 16,-9-2-64,-11 2 16,-10-8-208,-4-2 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51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1 519 11656,'0'0'7514,"13"3"-6931,43 8-61,-53-11-479,0 0 0,0 0-1,1 0 1,-1-1 0,0 1-1,0-1 1,0 1 0,0-1-1,0 0 1,0-1 0,0 1-1,-1 0 1,1-1 0,0 1-1,-1-1 1,4-3 0,0-1 42,0 1 1,-1-1-1,0-1 1,6-8-1,-6 8 1,10-16 166,0-1 0,-2 0 0,0-1 0,-2 0 0,0-1 1,-2 0-1,-1-1 0,-1 0 0,-2 0 0,0 0 0,-2-1 0,0-44 0,-7-12 1187,4 84-1247,4 7 163,4 14-249,0 1 1,-1 0 0,-2 0-1,0 0 1,3 40 0,-5 114 233,-3-163-311,-2 34 131,-2 1 0,-2-1 1,-18 75-1,23-120-137,1 0-1,-1 1 1,0-1-1,0 0 1,0 0 0,0 1-1,0-1 1,0 0-1,0 0 1,-4 3 0,5-4-14,-1-1 1,0 0 0,0 1-1,1-1 1,-1 1 0,0-1-1,0 0 1,0 0 0,0 0-1,1 1 1,-1-1 0,0 0-1,0 0 1,0 0 0,0 0-1,0 0 1,0 0 0,1-1-1,-1 1 1,0 0-1,0 0 1,0-1 0,0 1-1,1 0 1,-1-1 0,0 1-1,0-1 1,1 1 0,-1-1-1,-1 0 1,-6-6 33,-1 0 0,1-1 1,1 1-1,-1-2 0,1 1 0,1-1 0,-1 0 0,2 0 1,-9-18-1,-3-11 194,-14-47-1,30 83-215,0-1 0,0 0-1,1 1 1,-1-1 0,0 0-1,1 0 1,0 0 0,0 1-1,0-1 1,0 0-1,0 0 1,1 0 0,-1 1-1,1-1 1,1-4 0,-1 5-4,1-1 0,-1 1 0,1 0 0,-1 0 0,1 0 0,0 1 1,0-1-1,0 0 0,0 1 0,0-1 0,0 1 0,1-1 0,-1 1 0,0 0 1,1 0-1,3-1 0,3-1 9,1 1 0,-1 0 0,1 0 0,0 1 0,0 0 0,-1 1 0,1 0 0,10 2 1,13 2 34,34 10 0,17 3 55,-63-15-86,0-2 0,0 0 1,0-1-1,0-1 0,0-1 0,0-1 0,-1-1 1,0 0-1,0-2 0,29-13 0,13-11 145,104-71 0,-126 75-56,-29 20-69,-3 3 8,0-1 0,0-1 1,-1 1-1,0-1 0,0-1 0,8-8 1,-12 9 54,-5 6 91,-11 10-40,-59 52-135,52-47-26,1 2 0,0 0 0,1 1 0,-20 25 0,33-36-3,1-1 0,-1 1 0,1 0 0,1 0 0,0 0 0,0 0 0,0 1 0,1 0 0,0-1 0,0 1 0,1 0 0,-1 13 0,2-19 0,0-1 0,0 0 0,1 0 0,-1 1 0,0-1 0,1 0 0,-1 0 0,1 1 0,0-1 0,-1 0 0,1 0 0,0 0 0,0 0 0,-1 0 0,1 0 0,0 0 0,0 0 0,0 0 0,0 0 0,1-1 0,-1 1 0,0 0 0,0-1 0,0 1 0,0-1 0,1 1 0,-1-1 0,0 1 0,1-1 0,-1 0 0,0 0 0,0 0 0,1 0 0,-1 0 0,0 0 0,1 0 0,1 0 0,5-1 0,0 0 0,0-1 0,-1 1 0,15-6 0,24-12 0,-1-1 0,0-2 0,82-56 0,106-110 0,-210 169 0,-16 14 0,1-1 0,-1 0 0,0-1 0,0 0 0,-1 0 0,11-15 0,-15 17 0,6-8 0,-7 13 0,-1 0 0,0-1 0,0 1 0,1 0 0,-1 0 0,0 0 0,0 0 0,1 0 0,-1 0 0,0 0 0,1 0 0,-1 0 0,0 0 0,0 0 0,1 0 0,-1 0 0,0 0 0,1 0 0,-1 0 0,0 0 0,0 0 0,1 0 0,-1 1 0,0-1 0,0 0 0,1 0 0,-1 0 0,0 0 0,0 1 0,1-1 0,-1 0 0,0 0 0,0 0 0,0 1 0,0-1 0,1 0 0,-1 0 0,0 1 0,0-1 0,0 0 0,0 0 0,0 1 0,0-1 0,0 0 0,0 0 0,0 1 0,0 0 0,5 10 0,0 1 0,-1 0 0,2 14 0,5 13 0,-6-24 0,0 0 0,1 0 0,16 26 0,-19-36 0,1 0 0,0 0 0,0 0 0,1 0 0,-1-1 0,1 0 0,0 0 0,0 0 0,1 0 0,-1-1 0,1 0 0,9 4 0,-5-4 0,0 0 0,0 0 0,0-1 0,0 0 0,0-1 0,0 0 0,1-1 0,-1 0 0,0 0 0,1-1 0,-1-1 0,0 0 0,18-5 0,-8-1 0,0 0 0,0-1 0,0-1 0,-1-1 0,25-20 0,-36 25 0,-2-1 0,1 0 0,-1-1 0,0 1 0,-1-1 0,1 0 0,-2-1 0,1 1 0,-1-1 0,0 0 0,-1 0 0,0 0 0,3-19 0,-6 27 0,1 0 0,-1 0 0,0 0 0,0 0 0,0 0 0,0 0 0,0 0 0,0 0 0,0 0 0,0 0 0,0 0 0,-1-1 0,1 1 0,0 0 0,-1 0 0,1 0 0,0 0 0,-1 0 0,0 0 0,1 1 0,-2-3 0,1 3 0,1 0 0,-1 0 0,0 0 0,1 0 0,-1 0 0,0 0 0,1 0 0,-1 0 0,0 0 0,1 0 0,-1 0 0,0 1 0,1-1 0,-1 0 0,0 0 0,1 1 0,-1-1 0,0 0 0,1 1 0,-1-1 0,1 1 0,-1-1 0,1 1 0,-1-1 0,1 1 0,-1-1 0,1 1 0,0-1 0,-1 1 0,1 0 0,-1 0 0,-4 7 0,0 0 0,0 0 0,0 0 0,1 0 0,1 1 0,-1 0 0,1 0 0,1 0 0,0 0 0,0 0 0,0 0 0,1 12 0,1-16 0,0 0 0,0 0 0,1 0 0,0 0 0,0 0 0,0-1 0,0 1 0,1 0 0,0-1 0,0 1 0,0-1 0,0 1 0,1-1 0,0 0 0,-1 0 0,2 0 0,-1 0 0,0-1 0,1 1 0,0-1 0,-1 0 0,2 0 0,-1 0 0,7 3 0,0-1 0,1-1 0,-1 0 0,1-1 0,-1 0 0,1-1 0,0-1 0,0 0 0,0 0 0,0-1 0,0 0 0,0-1 0,0-1 0,0 0 0,-1 0 0,19-7 0,-8 1 0,-1 0 0,0-2 0,0 0 0,-1-1 0,0-1 0,-1-1 0,22-20 0,-34 26 0,0 0 0,-1 0 0,0-1 0,0 0 0,8-16 0,-11 18 0,0 1 0,0-1 0,-1 0 0,0 1 0,0-1 0,-1 0 0,0 0 0,0 0 0,0 0 0,0-9 0,-1 15 0,0-1 0,0 1 0,0 0 0,0 0 0,0-1 0,0 1 0,0 0 0,0-1 0,0 1 0,0 0 0,0-1 0,0 1 0,0 0 0,0-1 0,0 1 0,0 0 0,0-1 0,-1 1 0,1 0 0,0 0 0,0-1 0,0 1 0,0 0 0,-1 0 0,1-1 0,0 1 0,0 0 0,-1 0 0,1-1 0,0 1 0,0 0 0,-1 0 0,1 0 0,0 0 0,0 0 0,-1-1 0,1 1 0,0 0 0,-1 0 0,1 0 0,0 0 0,-1 0 0,1 0 0,-1 0 0,-12 12 0,-10 23 0,18-27 0,1 1 0,0 0 0,1 0 0,0 0 0,0 0 0,1 0 0,0 1 0,1-1 0,0 0 0,0 15 0,1-19 0,1-1 0,-1 1 0,1-1 0,0 1 0,0-1 0,0 1 0,0-1 0,1 0 0,0 1 0,0-1 0,0 0 0,0 0 0,1 0 0,-1-1 0,1 1 0,0-1 0,0 1 0,1-1 0,-1 0 0,0 0 0,1 0 0,0-1 0,7 5 0,-5-6 0,-1 1 0,1 0 0,0-1 0,-1 0 0,1-1 0,0 1 0,0-1 0,-1 0 0,1-1 0,0 1 0,0-1 0,-1 0 0,11-4 0,-1 0 0,1 0 0,-2-1 0,26-14 0,136-96 0,-133 86 0,-40 28 0,0 0 0,-1 1 0,1-1 0,0 1 0,0 0 0,0 0 0,0 0 0,0 0 0,0 1 0,1-1 0,3 1 0,-6 0 0,0 0 0,0 0 0,0 0 0,0 0 0,-1 0 0,1 1 0,0-1 0,0 0 0,0 0 0,0 1 0,0-1 0,-1 1 0,1-1 0,0 1 0,0-1 0,-1 1 0,1-1 0,0 1 0,-1 0 0,1-1 0,0 1 0,-1 0 0,1 0 0,-1 0 0,1-1 0,-1 1 0,0 0 0,1 0 0,-1 0 0,0 0 0,0 0 0,1-1 0,-1 1 0,0 0 0,0 0 0,0 0 0,0 0 0,0 0 0,0 0 0,0 0 0,-1 0 0,1 1 0,-7 50 0,-13 51 0,20-103 0,0 0 0,-1 1 0,1-1 0,0 0 0,0 0 0,0 1 0,0-1 0,0 0 0,0 1 0,0-1 0,0 0 0,0 0 0,0 1 0,0-1 0,0 0 0,0 1 0,0-1 0,0 0 0,0 0 0,0 1 0,0-1 0,0 0 0,1 1 0,-1-1 0,0 0 0,0 0 0,0 0 0,0 1 0,1-1 0,-1 0 0,0 0 0,0 1 0,0-1 0,1 0 0,10-2 0,14-13 0,-23 13 0,23-16 0,-11 8 0,0 0 0,1 0 0,29-12 0,-40 20 0,0 0 0,1 1 0,-1 0 0,1 0 0,-1 0 0,1 0 0,-1 1 0,1-1 0,0 1 0,-1 1 0,1-1 0,-1 0 0,1 1 0,-1 0 0,1 0 0,-1 1 0,1-1 0,-1 1 0,6 3 0,11 7 0,-2 1 0,0 1 0,28 26 0,-39-33 109,0 1 1,1-2-1,1 1 0,-1-1 0,1-1 1,0 0-1,0 0 0,19 6 1,-23-9-418,1-1 1,-1 1-1,0-1 1,1 0 0,-1-1-1,0 0 1,1 0 0,-1 0-1,1-1 1,-1 0-1,0 0 1,1 0 0,-1-1-1,0 0 1,10-5-1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49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16072,'0'0'9831,"10"6"-9009,-3-2-654,-4-3-108,-1 1 1,1-1-1,0 1 0,0-1 1,-1 1-1,1 0 0,-1 0 0,1 0 1,-1 0-1,0 1 0,0-1 1,0 1-1,0-1 0,0 1 1,0 0-1,-1-1 0,0 1 1,1 0-1,-1 0 0,0 0 1,0 0-1,-1 0 0,2 4 0,-3 7 308,0 1 0,-1-1 0,0 1-1,-1-1 1,-1 0 0,0 0 0,-11 24 0,5-15 352,-6 30 1,11-35-692,3-14-27,1 0-1,0 0 1,0 0 0,0 0 0,1 0-1,-1 0 1,1 5 0,0-8-2,1 0-1,-1 1 1,0-1 0,1 0-1,-1 1 1,1-1 0,0 0 0,-1 0-1,1 0 1,0 0 0,-1 0 0,1 0-1,0 0 1,0 0 0,0 0-1,0 0 1,0 0 0,0 0 0,0-1-1,1 1 1,-1 0 0,0-1-1,0 1 1,0-1 0,1 0 0,-1 1-1,2-1 1,19 4 0,0-1 0,0-1 0,1-1 0,-1-1 0,0-2 0,39-6 0,-37 4 0,-2-2 0,38-15 0,9-2 0,-61 21 47,55-14 669,-26 11-5414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50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0 240 12056,'0'0'11634,"16"0"-11089,63-2 45,105 0 772,587-11 1185,-171-44-981,-111-1-195,-190 16-650,-56 10-354,-182 22-367,-24 3 0,1 1 0,46-1 0,-55 3 0,-29 5 50,0 0 0,0 0 0,1 0-1,-1 0 1,0 0 0,0-1 0,0 1 0,0 0 0,0 0 0,0 0-1,0 0 1,0 0 0,-1 0 0,1 0 0,0 0 0,0-1-1,-1 1 1,1 0 0,-1 1 0,-6 17-5035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51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117 251 9744,'0'0'7185,"4"-11"-6483,13-33-124,-7 27 1498,-14 33-784,-27 94 886,-25 179 1,36-176-880,8-29-93,-7 35 1165,17-111-1981,1 1-1,0-1 1,0 1 0,0 13 0,2-22-390,-1 0 0,0 0 0,1 0 0,-1 0 0,0 0 0,1 0 0,-1 0 0,1 0 0,-1 0 0,0 0 0,1 0 0,-1 0 0,0 0 0,1-1 0,-1 1 0,0 0 0,1 0 0,-1 0 0,0 0 0,0-1 0,1 1 0,-1 0 0,0 0 0,1-1 0,-1 1 0,0 0 0,0 0 0,0-1 0,1 1 0,-1 0 0,0-1 0,0 1 0,0 0 0,0-1 0,0 1 0,1 0 0,-1-1 0,0 1 0,0 0 0,0-1 0,0 1 0,0-1 0,15-51 0,17-109 0,-15 68 0,4-45 0,12-47 0,-14 100 0,10-34 0,-28 118 0,2-12 0,1 1 0,1-1 0,11-19 0,-8 14 0,-7 15 0,0 0 0,1 0 0,-1 0 0,1 0 0,-1 0 0,1 0 0,0 0 0,5-4 0,-7 7 0,1-1 0,-1 1 0,1-1 0,0 1 0,-1 0 0,1 0 0,0-1 0,-1 1 0,1 0 0,0 0 0,-1 0 0,1 0 0,0 0 0,-1 0 0,1 0 0,0 0 0,-1 0 0,1 0 0,1 0 0,0 1 0,0 0 0,0 0 0,0 0 0,-1 0 0,1 0 0,0 0 0,-1 0 0,1 1 0,2 2 0,13 15 0,-2 1 0,0 0 0,-1 1 0,12 24 0,15 23 0,-2 4 0,-27-49 0,18 29 0,-29-51 0,0 1 0,1 1 0,0 0 0,0-1 0,0 0 0,0 1 0,5 3 0,-6-6 0,0 1 0,0-1 0,-1 0 0,1 0 0,0 1 0,0-1 0,-1 0 0,1 0 0,0 0 0,0 0 0,0 0 0,-1 0 0,1 0 0,0 0 0,0 0 0,-1-1 0,1 1 0,0 0 0,0 0 0,-1-1 0,1 1 0,0 0 0,-1-1 0,1 1 0,0-1 0,-1 1 0,1-1 0,0 1 0,-1-1 0,1 1 0,0-2 0,7-8 0,0-1 0,0 0 0,-1 0 0,-1-1 0,0 0 0,0 0 0,-1 0 0,4-19 0,-1 8 0,15-31 0,-14 37 0,18-31 0,-19 34 0,-7 13 0,-1 0 0,1-1 0,-1 1 0,1 0 0,-1 0 0,1 0 0,0 0 0,0 0 0,0 0 0,0 0 0,1-2 0,-1 3 0,0 1 0,0-1 0,-1 0 0,1 0 0,0 0 0,-1 1 0,1-1 0,0 1 0,-1-1 0,1 0 0,0 1 0,-1-1 0,1 1 0,-1-1 0,1 1 0,-1-1 0,1 1 0,-1 0 0,0-1 0,1 1 0,-1 0 0,0-1 0,1 1 0,-1 0 0,0-1 0,0 1 0,1 0 0,-1 1 0,8 18 0,0 1 0,-1 0 0,-2 0 0,5 32 0,4 94 0,-6-52 0,-1-24 0,-3-20 0,21 99 0,-12-73 0,-10-64 0,-3-13 0,0 0 0,0 0 0,0 0 0,0-1 0,0 1 0,0 0 0,0 0 0,0 0 0,0 0 0,0 0 0,0 0 0,0 0 0,0 0 0,0 0 0,0 0 0,0 0 0,0 0 0,0 0 0,0 0 0,0 0 0,0 0 0,0 0 0,0 0 0,0 0 0,0 0 0,0-1 0,0 1 0,0 0 0,0 0 0,1 0 0,-1 0 0,0 0 0,0 0 0,0 0 0,0 0 0,0 0 0,0 0 0,0 0 0,0 0 0,0 0 0,0 0 0,0 0 0,0 0 0,0 0 0,0 0 0,0 0 0,0 0 0,1 1 0,-1-1 0,0 0 0,0 0 0,0 0 0,0 0 0,0 0 0,0 0 0,0 0 0,0 0 0,0 0 0,0 0 0,0 0 0,0 0 0,0 0 0,0 0 0,0 0 0,0 0 0,0 0 0,5-23 0,-3 12 0,14-72 850,-4 35-5635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8:52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68 14872,'0'0'10727,"5"13"-9964,7 23 341,-1 0 0,10 74 0,-17-68 438,10 44 1,-14-86-1543,0 1 0,0-1 0,0 1 0,0 0 0,0-1 0,0 1 0,0 0 0,1-1 0,-1 1 0,0-1 0,0 1 0,0 0 0,1-1 0,-1 1 0,0-1 0,1 1 0,-1-1 0,0 1 0,1-1 0,-1 1 0,1-1 0,-1 1 0,1-1 0,-1 0 0,1 1 0,0 0 0,9-15 0,-7 6 0,52-117 0,-15 28 0,-25 63 0,-4 9 0,28-46 0,-33 59 0,-5 11 0,-1 0 0,1 0 0,-1 0 0,1 0 0,-1 0 0,1 0 0,0 0 0,0 0 0,0 0 0,-1 0 0,1 1 0,0-1 0,0 0 0,0 0 0,0 1 0,0-1 0,1 1 0,1-2 0,-1 2 0,-2-1 0,0 1 0,1 0 0,-1 0 0,1-1 0,-1 1 0,0 0 0,1 0 0,-1 0 0,1 0 0,-1-1 0,0 1 0,1 0 0,-1 0 0,1 0 0,-1 0 0,1 0 0,-1 0 0,1 0 0,-1 0 0,1 0 0,-1 1 0,0-1 0,1 0 0,-1 0 0,1 0 0,-1 0 0,0 1 0,1-1 0,-1 0 0,1 0 0,-1 1 0,0-1 0,1 0 0,-1 1 0,0-1 0,0 0 0,1 1 0,-1-1 0,0 0 0,0 1 0,1-1 0,-1 1 0,0-1 0,0 0 0,0 1 0,0-1 0,0 1 0,1-1 0,-1 1 0,0 0 0,5 14 0,0 0 0,-1 0 0,-1 1 0,0 0 0,1 27 0,4 21 0,-7-60 0,-1 2 0,1 0 0,1 0 0,-1 0 0,1-1 0,0 1 0,6 10 0,-8-16 0,1 1 0,0 0 0,-1 0 0,1-1 0,0 1 0,-1 0 0,1-1 0,0 1 0,0-1 0,-1 1 0,1-1 0,0 1 0,0-1 0,0 1 0,0-1 0,0 0 0,0 0 0,0 1 0,2-1 0,-1 0 0,0-1 0,0 1 0,0 0 0,0-1 0,-1 0 0,1 1 0,0-1 0,0 0 0,0 0 0,0 0 0,-1 0 0,1 0 0,2-2 0,2-3 0,0 1 0,-1-1 0,9-12 0,10-10 0,-1 5 0,-6 8 0,-1-2 0,21-26 0,-34 38 0,0 1 0,0 0 0,1 0 0,0 0 0,-1 1 0,2-1 0,-1 1 0,0 0 0,0 0 0,1 1 0,0-1 0,-1 1 0,1 0 0,0 0 0,7-1 0,-9 2 0,0 1 0,0 0 0,0 0 0,0 0 0,0 0 0,0 0 0,0 1 0,0-1 0,0 1 0,-1 0 0,1 0 0,0 0 0,0 0 0,-1 0 0,1 1 0,0-1 0,-1 1 0,1 0 0,-1-1 0,0 1 0,0 0 0,0 1 0,0-1 0,0 0 0,0 1 0,0-1 0,-1 1 0,3 4 0,5 12 0,-2 0 0,11 35 0,-11-29 0,12 26 0,11 6 0,-30-56 29,1 0 0,-1 0 0,0-1 0,0 1 0,1 0 0,-1 0 0,0-1 0,1 1 0,-1 0 0,1 0 0,-1-1 0,1 1 0,-1 0 0,1-1 0,-1 1 0,1-1 0,0 1 0,-1-1 0,1 1 0,0-1 0,0 0 0,-1 1 0,1-1 0,0 0 0,0 1 0,-1-1 0,1 0 0,0 0 0,0 0 0,0 0 0,0 1 0,0-2 0,2 1-350,-1-1-1,0 0 1,0-1 0,0 1-1,0 0 1,0-1 0,0 1 0,3-4-1,0 2-1678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9:16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10656,'0'0'19183,"14"4"-18782,23 5 12,0-3 0,73 5 0,85-17 440,-43 0-426,-90 4-427,-23 0 0,-1 1 0,1 2 0,0 2 0,58 11 0,-53 0 0,-43-14 0,10 5 0,-11-5 0,0 0 0,0 0 0,0 0 0,0 0 0,0 1 0,0-1 0,0 0 0,0 0 0,0 0 0,1 0 0,-1 0 0,0 0 0,0 0 0,0 0 0,0 0 0,0 0 0,0 0 0,1 1 0,-1-1 0,0 0 0,0 0 0,0 0 0,0 0 0,0 0 0,1 0 0,-1 0 0,0 0 0,0 0 0,0 0 0,0 0 0,0 0 0,1 0 0,-1 0 0,0-1 0,0 1 0,0 0 0,0 0 0,0 0 0,0 0 0,1 0 0,-1 0 0,0 0 0,0 0 0,0 0 0,0 0 0,0-1 0,0 1 0,0 0 0,0 0 0,0 0 0,1 0 0,-1 0 0,0 0 0,0-1 0,0 1 0,0 0 0,0 0 0,0 0 0,0 0 0,0 0 0,0 0 0,0-1 0,0 1 0,0 0 0,0 0 0,0 0 0,0-1 0,-3 0-87,0-1 0,0 1-1,0-1 1,0 1 0,0 0 0,0 0 0,-1 1 0,1-1-1,-5 0 1,4 0-3028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9:17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14064,'0'0'18434,"17"5"-18210,-16-4-222,14 4 3,0 0 0,0 0 0,1-2 0,-1 0 0,1-1 0,31 1 0,12-6-5,390-7 0,-416 12 0,0 2 0,0 0 0,40 13 0,-59-14 0,-12-3 0,1 0 0,0 1 0,0-1 0,-1 1 0,1 0 0,-1-1 0,1 1 0,0 1 0,-1-1 0,0 0 0,1 1 0,1 1 0,-3-3 0,-1 0 0,0 1 0,0-1 0,0 0 0,0 0 0,0 0 0,0 1 0,0-1 0,0 0 0,0 0 0,0 1 0,0-1 0,0 0 0,0 0 0,0 0 0,0 1 0,0-1 0,-1 0 0,1 0 0,0 0 0,0 1 0,0-1 0,0 0 0,0 0 0,0 0 0,-1 1 0,1-1 0,0 0 0,0 0 0,0 0 0,0 0 0,-1 0 0,1 0 0,0 1 0,0-1 0,0 0 0,-1 0 0,1 0 0,0 0 0,0 0 0,0 0 0,-1 0 0,1 0 0,0 0 0,0 0 0,-1 0 0,1 0 0,0 0 0,-11 1 0,11-1 0,-25 5 999,0 0-5995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9:19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0 947 10040,'0'0'10590,"17"2"-10013,3 0-393,96 6 898,-50-9 272,76-12-1,-102 7-466,-1-2 0,1-2 0,43-16 0,-79 24-736,1 1-1,-1-1 0,1-1 0,-1 1 0,0-1 0,0 1 0,0-1 1,0 0-1,-1-1 0,1 1 0,-1-1 0,0 1 0,0-1 0,3-5 1,-4 6-65,-1-1-1,1 1 1,-1-1 0,0 0 0,0 1 0,-1-1 0,1 0 0,-1 1 0,0-1 0,0 0 0,0 0 0,0 1 0,-1-1 0,1 0 0,-1 0 0,0 1 0,0-1 0,-1 1 0,-1-5 0,-5-9-75,-1 0 1,0 1-1,-1 0 0,-1 0 0,-17-18 0,-72-66-7,-7-9-16,64 62 12,26 30 0,-27-36 0,39 46 0,1-1 0,-1 0 0,2 1 0,-1-1 0,1 0 0,0-1 0,0 1 0,-2-17 0,5 21 0,0 1 0,0-1 0,0 1 0,1 0 0,-1-1 0,1 1 0,0-1 0,0 1 0,0 0 0,0 0 0,1-1 0,-1 1 0,3-3 0,30-38 0,-23 30 0,-1 3 0,0 1 0,1 0 0,0 1 0,0 0 0,1 1 0,0 0 0,1 1 0,0 1 0,0 0 0,0 0 0,1 1 0,16-3 0,8-1 0,0 2 0,1 1 0,49 0 0,-52 6 0,0 2 0,0 2 0,57 12 0,-83-14 0,0 1 0,0 1 0,0-1 0,-1 2 0,1-1 0,-1 1 0,0 1 0,0 0 0,-1 0 0,0 0 0,0 1 0,-1 1 0,1-1 0,-1 1 0,-1 0 0,0 1 0,0-1 0,-1 1 0,0 1 0,6 14 0,-8-15 0,-1 0 0,0 0 0,-1 0 0,0 1 0,0-1 0,-1 0 0,0 1 0,-2 12 0,-2 2 0,-13 45 0,4-33 0,-26 52 0,1-1 0,0-2 0,24-57 0,2 1 0,1 0 0,1 1 0,-11 52 0,19-71 0,1 0 0,0 0 0,0-1 0,1 1 0,1 0 0,2 14 0,-2-21 0,0 0 0,1 0 0,0 0 0,-1 0 0,1 0 0,0 0 0,1 0 0,-1-1 0,1 1 0,0-1 0,0 0 0,0 0 0,0 0 0,0 0 0,1 0 0,-1-1 0,1 1 0,7 2 0,23 11 0,1-1 0,1-2 0,56 13 0,-80-23 0,-1 0 0,1 0 0,-1-1 0,1 0 0,0-1 0,0 0 0,0-1 0,14-1 0,-5 0 0,-1 0 0,-20 1 9,0 0 0,0 0-1,0 0 1,0-1 0,0 1 0,0 0 0,1 0-1,-1 0 1,0 0 0,0 0 0,0 0 0,0-1-1,0 1 1,0 0 0,0 0 0,0 0 0,0 0-1,0 0 1,0-1 0,0 1 0,0 0 0,0 0-1,0 0 1,0 0 0,0 0 0,0-1 0,0 1-1,0 0 1,0 0 0,0 0 0,0 0 0,0 0-1,0-1 1,0 1 0,0 0 0,0 0 0,0 0-1,0 0 1,0 0 0,-1 0 0,1-1 0,0 1-1,0 0 1,0 0 0,0 0 0,0 0 0,-1 0-1,-9-12 529,-5-5-1300,15 16 520,-1 0 0,0 1 0,1-1 0,-1 0 0,1 0 0,0 0 0,-1 0 0,1 1 0,0-1 0,-1 0 0,1 0 0,0 0 0,0 0 0,0 0 0,0 0 0,0-2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9:20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382 1 14968,'0'0'4811,"-13"4"-4119,-11 3-450,-12 2 417,1 2 0,0 2 0,-50 26 0,59-21 199,1 2 0,1 0 0,-39 43 0,62-61-784,-1-1 1,1 1 0,0-1 0,-1 1 0,1 0-1,0-1 1,0 1 0,0 0 0,0 0 0,1 0 0,-1 0-1,0 0 1,1 0 0,0 0 0,-1 0 0,1 0-1,0 0 1,0 0 0,0 0 0,0 3 0,1-2 31,0 0 0,0 0 1,0 0-1,1 0 0,-1-1 1,1 1-1,-1 0 0,1-1 1,0 0-1,0 1 0,0-1 1,4 3-1,0 1 105,1-1 1,0-1-1,0 1 1,0-1-1,1 0 1,-1-1-1,1 0 0,0 0 1,13 3-1,-6-4-143,-1-1 0,0-1 0,0 0 1,1-1-1,-1 0 0,0-1 0,25-7 0,5-5 94,46-20 0,-29 9-120,-4 3 817,-28 10-5695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9:21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315 108 9144,'0'0'14385,"-13"8"-13812,-105 61 1206,107-62-1580,0 0 1,1 1-1,0 1 1,1 0-1,0 0 1,0 1-1,1 0 1,0 0 0,-12 21-1,5-3 469,1 1-1,-19 56 1,29-72-431,0 1-1,1 0 1,1 0 0,0 0-1,1 0 1,0 0 0,1 0-1,1 0 1,0 0 0,1 0-1,5 21 1,-6-30-235,1-1 0,0 0 0,-1 0-1,1 0 1,1 0 0,-1 0 0,0-1 0,1 1 0,0-1 0,0 1-1,0-1 1,0 0 0,1 0 0,-1 0 0,1-1 0,0 1-1,-1-1 1,1 0 0,0 0 0,0 0 0,1-1 0,-1 1 0,0-1-1,0 0 1,1 0 0,7 0 0,-1 0-3,0-1 0,0 0 0,-1-1 0,1 0 0,0 0 1,0-2-1,-1 1 0,1-1 0,-1 0 0,11-6 0,8-6 1,0-1 0,-1-1 0,0-2 0,36-32 0,-24 14 0,69-83 0,-98 108 0,-9 10 0,0 0 0,0 0 0,0 0 0,0-1 0,0 1 0,0-1 0,-1 1 0,1-1 0,-1 0 0,0 1 0,0-1 0,0 0 0,0 0 0,1-5 0,-5 7 0,-4 7 0,-5 10 0,7-5 0,0 0 0,1 1 0,0-1 0,0 1 0,2 0 0,-1-1 0,1 1 0,1 0 0,0 22 0,1-29 0,1 0 0,-1 0 0,1 0 0,-1 0 0,2 1 0,-1-1 0,0-1 0,1 1 0,0 0 0,0 0 0,1-1 0,-1 1 0,1-1 0,0 1 0,0-1 0,0 0 0,1 0 0,0-1 0,-1 1 0,1-1 0,1 0 0,-1 0 0,0 0 0,1 0 0,5 2 0,-4-3 0,-1-1 0,1 0 0,0 0 0,-1-1 0,1 0 0,0 0 0,-1 0 0,1 0 0,0-1 0,-1 0 0,1 0 0,-1-1 0,1 1 0,-1-1 0,6-3 0,11-5 0,0-1 0,21-14 0,-27 13 0,-1 0 0,0 0 0,-1-1 0,0-1 0,-1-1 0,-1 0 0,0 0 0,-1-1 0,-1 0 0,0-1 0,-1-1 0,-1 1 0,-1-1 0,0-1 0,-2 1 0,0-1 0,-1 0 0,-1 0 0,2-26 0,-5 36 0,-1 1 0,1 0 0,-1 0 0,-1-1 0,1 1 0,-1 0 0,-1 0 0,0 1 0,0-1 0,0 0 0,-1 1 0,0 0 0,0 0 0,-1 0 0,0 0 0,0 1 0,-1 0 0,0 0 0,0 0 0,-9-7 0,7 8 0,1-1 0,0 1 0,-1 0 0,1 0 0,-1 0 0,0 1 0,0 1 0,-1-1 0,1 1 0,-1 1 0,0-1 0,-14-1 0,22 4 0,1 0 0,-1 0 0,0 0 0,0 0 0,0 0 0,0 0 0,0 0 0,0 0 0,0 0 0,0 0 0,0 1 0,0-1 0,0 0 0,0 1 0,1-1 0,-1 1 0,0-1 0,0 1 0,0-1 0,1 1 0,-1-1 0,0 1 0,0 0 0,1-1 0,-1 1 0,1 0 0,-2 1 0,2 0 0,-1 0 0,1 0 0,0-1 0,-1 1 0,1 0 0,0 0 0,0 0 0,0 0 0,0 0 0,0 0 0,1 0 0,0 3 0,2 4 0,0 0 0,0-1 0,1 1 0,8 13 0,12 10-3935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49:22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325 55 12056,'0'0'9919,"-12"-9"-9437,-40-25 6,50 33-428,-1-1 0,0 1 0,0-1 0,0 1 0,0 0 1,0 0-1,0 0 0,0 1 0,0-1 0,0 1 0,0 0 0,-1 0 1,1 0-1,0 0 0,0 0 0,0 1 0,0-1 0,0 1 0,-4 1 1,-7 1 216,10-2-210,-15 2 294,0 1 1,-18 7 0,30-9-205,1 1 0,0-1 0,0 2 0,0-1 1,0 1-1,1 0 0,-1 0 0,1 0 0,-7 8 0,7-7 121,0 0-1,1 1 0,0-1 0,0 1 0,0 0 0,1 0 0,-4 9 1,6-12-145,1 0 1,-1 0 0,1 0 0,-1 0 0,1 0 0,0 0 0,0 0 0,0 0-1,1 0 1,-1 0 0,1 0 0,-1 0 0,1 0 0,0 0 0,0 0 0,1 0-1,-1-1 1,0 1 0,4 5 0,0-2-91,1 0 0,-1-1 0,1 1 0,0-1 0,0 0 0,0 0 0,1-1 0,0 1 0,-1-2 0,2 1 0,-1-1 0,8 3 0,6 1-4,1-1 1,1 0-1,23 2 0,-15-6 83,1-1-1,0-1 1,-1-2 0,1-1-1,-1-1 1,0-2 0,47-14 0,193-84-3626,-238 89 2090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53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1325 8432,'0'0'8414,"12"3"-8078,-7-2-306,-2 1-5,1-1 0,-1 0 0,1 0 0,0-1 0,-1 1 1,1-1-1,0 0 0,0 0 0,-1 0 0,1 0 0,0 0 1,-1-1-1,1 0 0,0 0 0,-1 0 0,1 0 0,-1-1 1,1 1-1,-1-1 0,0 0 0,1 0 0,-1 0 0,0 0 1,3-3-1,45-43 397,-15 17-111,-1-2-1,-2-2 0,51-68 1,-55 55-76,-2-1 0,-3 0 0,-1-2 1,21-74-1,-16 26 740,20-151 0,-47 249-931,-1-1 0,0 0-1,1 0 1,-1 1-1,0-1 1,0 0 0,0 0-1,-1 0 1,1 1 0,-1-5-1,1 6-30,0 0 0,-1 0 0,1 0 0,0 0 0,0 0 0,0-1 0,-1 1 0,1 0 1,0 0-1,0 0 0,-1 0 0,1 0 0,0 0 0,0 0 0,-1 0 0,1 0 0,0 0 0,0 0 0,-1 0 0,1 0 0,0 0 0,0 0 0,-1 0 0,1 0 0,0 0 0,0 0 0,-1 0 0,1 0 0,0 1 0,0-1 0,-1 0 0,1 0 0,0 0 0,0 0 0,0 0 0,-1 1 1,1-1-1,0 0 0,0 0 0,0 1 0,-6 5 93,0 0 1,1 1 0,-6 10 0,-9 16 9,1 1 0,2 1 0,-15 46 0,-30 117 154,61-196-266,-1 6 9,-34 139 176,34-134-148,0 0-1,1 1 1,1-1 0,0 1 0,0-1 0,2 0 0,-1 1 0,8 25 0,-8-38-33,-1 1-1,1-1 1,-1 1 0,1-1 0,-1 0 0,1 0 0,0 1 0,0-1 0,0 0 0,0 0 0,0 0 0,0 0 0,0 0 0,0 0 0,0 0 0,0 0 0,0 0 0,1-1 0,-1 1 0,0 0 0,0-1 0,1 1 0,-1-1-1,1 1 1,-1-1 0,0 0 0,1 0 0,-1 1 0,1-1 0,-1 0 0,1 0 0,-1-1 0,1 1 0,-1 0 0,0 0 0,1-1 0,2 0 0,4-2 19,-1 0 1,1-1 0,-1 0-1,0 0 1,10-8 0,5-5 30,0-2 1,-1 0 0,-2-2 0,0 0 0,-1-1 0,22-35 0,79-157 247,-66 110-156,-19 43-51,93-190 248,-109 211-229,-2-2-1,-2 0 0,-2 0 1,8-56-1,-19 98-111,-1 0 0,0-1 0,0 1 0,0 0 0,1-1-1,-1 1 1,0-1 0,0 1 0,0 0 0,0-1 0,0 1 0,0-1 0,0 1 0,0 0 0,0-1 0,0 1 0,0-1 0,0 1 0,0 0 0,0-1 0,-1 1 0,1-1-1,0 1 1,0 0 0,0-1 0,0 1 0,-1 0 0,1-1 0,0 1 0,0 0 0,-1 0 0,1-1 0,-9 15 111,-62 135 46,-8 21-61,-145 524 489,160-509-60,62-177-480,-4 12 229,8-18-93,7-8 8,13-20 29,-1-1-1,33-53 1,-28 39-52,-16 25-94,2-3 158,1 0-1,27-29 1,-40 48-229,0 0 0,0-1 1,1 1-1,-1 0 0,0 0 0,0 0 1,0 0-1,0 0 0,1 0 0,-1 0 1,0 0-1,0 0 0,1 0 0,-1 0 0,0 0 1,0 0-1,0 0 0,1 0 0,-1 0 1,0 0-1,0 0 0,0 0 0,1 0 0,-1 0 1,0 0-1,0 0 0,0 0 0,1 0 1,-1 0-1,0 0 0,0 1 0,0-1 0,0 0 1,1 0-1,-1 0 0,0 0 0,0 0 1,0 1-1,0-1 0,0 0 0,0 0 1,0 0-1,1 1 0,6 14 139,2 16 4,-9-31-148,4 16 17,0 3 22,1 0-1,1-1 1,1 1 0,11 22-1,-16-37-34,0 0-1,1 0 0,0 0 1,-1-1-1,1 1 1,0-1-1,1 1 0,-1-1 1,1 0-1,-1 0 1,1-1-1,0 1 0,0-1 1,0 1-1,0-1 1,1-1-1,-1 1 1,0-1-1,1 1 0,-1-1 1,1 0-1,0-1 1,7 1-1,-2-1-5,1-1 0,-1 0 0,0-1 0,0 0 0,0-1 0,0 0 0,-1 0 0,1-1 0,-1 0 0,0-1 0,0 0 0,0 0 0,-1-1 0,0 0 0,0-1 0,0 0 0,-1 0 0,10-12 0,-6 5 0,-1-1 0,0 0 0,-1 0 0,-1-1 0,-1 0 0,0 0 0,-1 0 0,0-1 0,5-33 0,-11 49 0,0-1 0,1 1 0,-1 0 0,0 0 0,0 0 0,0-1 0,0 1 0,0 0 0,0 0 0,0 0 0,0-1 0,-1 1 0,1 0 0,0 0 0,-1 0 0,1 0 0,-1-1 0,1 1 0,-1 0 0,1 0 0,-2-1 0,1 2 0,0-1 0,0 1 0,1 0 0,-1 0 0,0-1 0,0 1 0,0 0 0,1 0 0,-1 0 0,0 0 0,0 0 0,0 0 0,0 0 0,1 0 0,-1 1 0,0-1 0,0 0 0,0 0 0,1 1 0,-1-1 0,0 0 0,1 1 0,-1-1 0,0 1 0,0-1 0,1 1 0,-1-1 0,0 2 0,-4 2 0,0 1 0,1-1 0,-1 1 0,1 1 0,0-1 0,0 1 0,-3 7 0,-20 45 0,22-46 0,3-6 0,-1 0 0,1 0 0,0 0 0,1 0 0,0 0 0,0 1 0,0-1 0,1 0 0,0 1 0,0-1 0,2 11 0,-2-15 0,1 1 0,0 0 0,0 0 0,0 0 0,0-1 0,1 1 0,-1-1 0,1 1 0,-1-1 0,1 0 0,0 1 0,0-1 0,0 0 0,0 0 0,0 0 0,1 0 0,-1-1 0,0 1 0,1-1 0,0 1 0,-1-1 0,1 0 0,0 0 0,-1 0 0,1 0 0,6 0 0,1 1 0,0-1 0,1-1 0,-1 0 0,0 0 0,0-1 0,1 0 0,-1-1 0,0 0 0,0 0 0,0-1 0,0-1 0,-1 0 0,1 0 0,13-9 0,6-5 0,-1-3 0,49-45 0,-56 47 0,-20 18 0,0 0 0,0 0 0,0 0 0,0 0 0,0 1 0,0-1 0,0 0 0,0 1 0,0-1 0,0 1 0,0-1 0,1 1 0,-1-1 0,0 1 0,0 0 0,1 0 0,1-1 0,-2 2 0,-1-1 0,1 0 0,0 0 0,0 1 0,-1-1 0,1 0 0,0 1 0,-1-1 0,1 1 0,0-1 0,-1 1 0,1-1 0,-1 1 0,1 0 0,-1-1 0,1 1 0,-1 0 0,1-1 0,-1 1 0,1 1 0,1 5 0,0-1 0,0 1 0,-1 0 0,0 0 0,0 7 0,0-4 0,0 0 0,0 0 0,1 0 0,0 0 0,0 0 0,1 0 0,1-1 0,-1 1 0,2-1 0,7 14 0,-11-22 0,1 0 0,-1 1 0,1-1 0,-1 0 0,1 0 0,0 0 0,-1 0 0,1-1 0,0 1 0,0 0 0,-1-1 0,1 1 0,0-1 0,0 1 0,0-1 0,0 0 0,0 0 0,-1 0 0,1 0 0,0 0 0,0-1 0,0 1 0,0 0 0,0-1 0,-1 1 0,1-1 0,2-1 0,6-2 0,-1 0 0,1-1 0,12-9 0,-22 14 0,27-19 0,35-33 0,-38 30 0,42-28 0,-62 48 0,0-1 0,-1 1 0,1 0 0,1 0 0,-1 1 0,0-1 0,0 1 0,1 0 0,-1 0 0,1 0 0,-1 1 0,1-1 0,-1 1 0,1 0 0,-1 1 0,8 0 0,-6 1 0,0 0 0,0 1 0,0-1 0,0 1 0,-1 0 0,1 0 0,-1 1 0,0 0 0,0-1 0,-1 2 0,7 6 0,30 34 0,-19-20 0,0-1 0,35 28 0,-47-47 984,-9-5-1094,-1 0 1,0 0 0,0 0-1,0 0 1,1 0 0,-1 0 0,0 0-1,0 0 1,0 0 0,1 0-1,-1 0 1,0 0 0,0 0 0,0 0-1,0 0 1,1 0 0,-1-1-1,0 1 1,0 0 0,0 0-1,0 0 1,1 0 0,-1 0 0,0-1-1,0 1 1,0 0 0,0 0-1,0 0 1,0 0 0,0-1 0,0 1-1,1 0 1,-1 0 0,0 0-1,0 0 1,0-1 0,0 1 0,0 0-1,0 0 1,0 0 0,0-1-1,0 1 1,0 0 0,0-1-1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1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1288 7136,'0'0'7321,"12"-3"-6921,40-9-25,-46 10-289,0 1 0,0-1 1,-1-1-1,1 1 0,0-1 1,-1 0-1,0 0 0,0-1 1,10-7-1,1-2 125,13-10 134,-2-1-1,27-30 0,-23 23-86,82-95 591,-9 10-214,-74 86-461,19-18 283,-3-2-1,73-102 1,-93 114-285,29-53 215,-50 80-325,0 0-1,-1 0 1,0 0 0,-1-1-1,0 1 1,2-24-1,-3 20 13,-2 1 0,1-1 0,-2 0 0,0 1 0,-1-1 0,0 0 0,-2 1 0,1 0-1,-2 0 1,0 0 0,0 0 0,-1 1 0,-1 0 0,0 0 0,-1 1 0,0 0 0,-1 0 0,-1 1-1,0 0 1,-21-19 0,23 24 8,0 0-1,-1 1 1,1 0-1,-14-6 0,20 10-54,-1-1-1,0 1 0,0 1 1,1-1-1,-1 0 1,0 1-1,0-1 0,0 1 1,0 0-1,0 0 1,0 0-1,1 0 0,-1 1 1,0-1-1,0 1 0,0-1 1,0 1-1,1 0 1,-6 3-1,-9 6 97,7-4-64,0 0-1,1 0 1,-1 1-1,1 0 1,-12 14 0,8-6-2,0 1 1,2 1 0,0 0 0,1 1 0,0 0 0,-10 32 0,-7 24 143,12-36-31,2 0 0,1 1-1,-7 48 1,6-10 113,7-49-155,2 0-1,0 0 1,2 1 0,2 42-1,5 16 200,-3-50-187,1 1-1,10 48 0,-7-48-32,-5-27-72,1-1 0,0 1 0,4 12 0,5 17 54,-9-32-55,0 0 0,0 0 0,0-1 0,1 1 0,0 0 0,1-1 0,-1 0 0,2 0 0,-1 0 0,1-1 0,6 8 0,-7-10-23,1 0-1,-1 0 0,1 0 0,0-1 0,0 0 0,1 0 0,-1 0 1,1-1-1,-1 0 0,1 0 0,0 0 0,-1-1 0,10 2 0,-6-2 6,1-1-1,0 0 1,0 0 0,0-1-1,-1-1 1,1 1-1,15-6 1,-6 0 8,0 0 1,-1-2-1,0 0 1,-1 0-1,0-2 1,-1 0 0,24-21-1,-27 19 14,1 1 1,-2-2-1,21-28 0,-29 36-19,0 0 0,-1-1 0,0 1 0,0 0 0,0-1 0,-1 0 0,0 1 0,-1-1 0,1 0 0,-1 0 0,0 0 0,-1 0 0,0-10 0,0 16-16,-1-12 45,-1 0 1,0 1 0,-4-17 0,4 26-37,1-1 1,-1 0 0,1 1 0,-1-1 0,0 1 0,0-1 0,-1 1 0,1 0 0,-1 0-1,1 0 1,-1 0 0,0 1 0,0-1 0,-1 1 0,-2-3 0,0 2 7,-1-1 1,1 1 0,-1 0-1,0 1 1,0-1 0,0 2-1,0-1 1,0 1 0,0 0-1,0 0 1,-13 1 0,16 0-16,-1 1 1,1-1-1,0 1 1,0 0-1,-1 1 1,1-1-1,0 1 1,0 0-1,1 0 1,-1 0-1,0 0 1,1 1 0,-1-1-1,1 1 1,0 0-1,0 0 1,0 0-1,0 0 1,0 1-1,-3 6 1,-1 1-20,1 1-1,0 0 1,0 0 0,2 1-1,0 0 1,0 0 0,1 0 0,0 0-1,1 0 1,1 0 0,0 1 0,2 16-1,-1-25 7,1-1-1,0 0 0,1 1 0,-1-1 1,1 0-1,0 0 0,0 0 0,0 0 1,0 0-1,1-1 0,-1 1 0,6 5 0,41 39-111,-40-40 90,-4-4 17,1 0-1,-1-1 1,0 1-1,1-1 0,0 0 1,0-1-1,0 1 1,0-1-1,0 0 1,0-1-1,1 0 0,-1 0 1,7 1-1,-1-2 1,1 0 0,-1-1 0,0 0 0,0 0 0,0-1 0,12-4 0,-18 3 11,-1 1 0,1-1 0,-1 0 0,0 0 0,0-1 0,-1 1 0,1-1 0,4-6 0,5-2-3,-11 9 15,0-1-1,1 1 0,-1-1 1,0 0-1,-1 0 1,1-1-1,-1 1 0,0-1 1,0 1-1,0-1 0,-1 1 1,1-1-1,-1 0 0,0 0 1,-1 0-1,1 0 0,-1 0 1,0 0-1,0 0 1,-1 0-1,1 1 0,-1-1 1,0 0-1,-2-6 0,-1-1 37,0-1 0,0 1 1,-2 0-1,1 1 0,-1-1 0,-1 1 0,-16-20 0,18 24-21,-1 1 1,0 1-1,0-1 1,0 1-1,-1 0 0,0 0 1,-13-6-1,16 9-15,0 0 0,1 1-1,-1 0 1,0 0 0,0 0 0,0 0-1,0 0 1,1 1 0,-1 0 0,0 0-1,0 0 1,0 0 0,0 1 0,0-1-1,0 1 1,0 0 0,-6 2 0,8-1-6,-1-1-1,1 1 1,0-1 0,0 1 0,-1 0 0,2 0 0,-1 0 0,-3 4 0,-9 8-30,13-13 22,0 0 0,0 0-1,0 1 1,0-1 0,0 0 0,0 0-1,1 1 1,-1-1 0,0 1 0,1-1-1,-1 0 1,1 1 0,0-1 0,-1 1-1,1 0 1,0-1 0,0 1 0,0-1-1,0 1 1,0-1 0,0 1 0,0-1-1,1 1 1,-1-1 0,1 1 0,0 2-1,0-1-5,0 0 0,0-1-1,1 1 1,-1 0 0,1-1 0,-1 1-1,1-1 1,0 1 0,0-1 0,0 0-1,0 0 1,0 0 0,3 2-1,4 1-5,0 0 0,0 0 0,0-1 0,0-1 0,1 1 0,-1-2 0,1 1 0,0-1 0,0-1 0,0 1 0,0-2-1,0 0 1,0 0 0,0 0 0,13-4 0,-9 2 2,0-2 0,-1 0 0,1-1 0,-1 0 0,0-1 0,0 0 0,15-11 0,78-63-46,-82 62 57,-19 15 8,0 0 0,0-1 0,0 1 0,0-1 0,-1 0 1,0-1-1,0 1 0,4-6 0,6-11 26,-11 17-11,0 0 0,-1 0 0,1 0 1,-1-1-1,0 1 0,0 0 1,0-1-1,0 0 0,-1 1 1,0-1-1,0 0 0,0-8 0,-2 11 37,-3 5-17,-4 9-3,-12 39 31,-18 65 0,32-90-66,0 0 0,2 0-1,1 0 1,1 48 0,2-70-5,0-1-1,0 1 1,1-1-1,-1 1 1,1-1-1,0 0 1,0 1 0,0-1-1,1 0 1,-1 1-1,1-1 1,0 0-1,-1 0 1,1 0 0,1-1-1,-1 1 1,0 0-1,1-1 1,-1 1-1,6 2 1,-6-3 3,1-1-1,0 0 1,0 0 0,0 0 0,0 0-1,1 0 1,-1-1 0,0 0 0,0 1-1,0-1 1,1 0 0,-1 0-1,0-1 1,0 1 0,0-1 0,0 0-1,0 0 1,0 0 0,0 0 0,0 0-1,0 0 1,0-1 0,4-2-1,10-8 22,-1-1 0,0 0 1,0-1-1,-1-1 0,-1 0 0,-1-1 0,0 0 0,21-37 0,-28 40 17,-2 0 1,1-1 0,-1 1-1,-1-1 1,-1 0 0,0 0-1,0 0 1,-2-27 0,-2 55-80,0-1 0,1 16 0,2-10 23,0 12-49,9 40 0,-8-64 48,2 1 0,-1-1-1,1 0 1,0 0 0,0 0 0,1-1 0,0 1-1,0-1 1,10 8 0,-13-12 20,1 0-1,-1 0 1,1 0 0,0-1-1,0 1 1,-1-1-1,1 0 1,0 0 0,0 0-1,0 0 1,0 0 0,0 0-1,1-1 1,-1 0-1,0 0 1,0 0 0,0 0-1,0 0 1,0 0 0,0-1-1,0 0 1,0 1-1,0-1 1,4-2 0,-1 1 9,0-1 0,0 1 0,0-1 0,0-1 0,-1 1 0,0-1 0,1 0 0,-1 0 1,0-1-1,5-6 0,2-3 36,-1-1 0,0 0 0,-2 0 0,0-1 0,0-1 0,-2 1 0,0-1 0,0 0 0,-2-1 0,0 1 0,-1-1 0,-1 0 0,-1-1 0,0-21 0,1 40 24,5 9-54,14 25-73,4 3-9,-16-24 37,-2-1-5,1-1 1,0 0 0,1-1 0,20 17-1,-26-24 31,1-1 0,-1 1-1,0-1 1,0 0 0,1 0-1,-1-1 1,1 1 0,0-1 0,-1 0-1,1-1 1,0 1 0,0-1-1,0 1 1,-1-2 0,1 1-1,0 0 1,0-1 0,8-2-1,-5 1-326,0-1 0,0 1 0,0-2-1,-1 1 1,1-1 0,-1 0 0,0-1 0,0 0-1,0 0 1,8-9 0,-11 10 128,0 0 0,0-1 0,0 1 0,-1-1 0,0 0 0,0 0 0,0-1 1,-1 1-1,0-1 0,0 1 0,0-1 0,-1 1 0,0-1 0,0 0 0,0 0 0,0-6 0,-1 4 151,-1 0 0,1 0-1,-1 0 1,-1 0 0,1 0 0,-4-9-1,3 13 51,0 0 0,0 0 0,0 1-1,0-1 1,0 1 0,-1-1 0,1 1 0,-1 0-1,0 0 1,0 0 0,0 0 0,-1 0 0,-4-3-1,3 3 10,1 0-1,-1 1 0,1 0 1,-1-1-1,0 2 0,0-1 0,-8-2 1,10 4-1,0 0 0,0 0 0,0 1 1,0-1-1,0 0 0,0 1 0,0 0 0,0 0 1,0 0-1,0 0 0,1 0 0,-1 0 1,0 1-1,-4 3 0,-2 2-10,0 0 0,1 1 0,0 0 0,0 0-1,1 1 1,0 0 0,0 0 0,1 0 0,1 1 0,-1 0 0,2 1 0,-1-1 0,1 1 0,1-1 0,0 1-1,1 0 1,0 0 0,0 1 0,1-1 0,1 0 0,0 1 0,0-1 0,1 0 0,0 0 0,1 0-1,1 0 1,7 22 0,-7-25-19,1 0 0,1 0 0,0-1 0,0 0 0,0 1 0,0-2 0,1 1 0,1 0 0,-1-1 0,1-1 0,0 1-1,0-1 1,11 6 0,-12-8 14,-1 1 0,1-2 0,0 1-1,0-1 1,1 0 0,-1 0 0,0 0-1,1-1 1,-1 0 0,1-1 0,-1 1 0,1-1-1,-1 0 1,1-1 0,-1 0 0,1 0-1,-1 0 1,10-4 0,1-2 21,-1-1 0,0 0 1,0-2-1,-1 0 0,-1 0 0,1-2 1,-2 1-1,1-2 0,-2 0 0,0 0 1,0-1-1,-1-1 0,13-24 0,70-101 275,-92 138-269,0 0-1,-1 0 1,1 0-1,0 0 1,0 0-1,0 0 0,0 1 1,2-2-1,-3 2-15,-1 1 0,0 0 1,0 0-1,0 0 0,1 0 0,-1 0 0,0 0 0,0 0 0,1 0 0,-1 0 0,0 0 0,0 0 0,1 0 0,-1 0 0,0 0 0,0 0 0,1 0 0,-1 0 0,0 0 0,0 0 0,1 1 0,-1-1 1,0 0-1,0 0 0,0 0 0,1 0 0,-1 0 0,0 1 0,0-1 0,1 0 0,3 14 10,-4 2-9,-1-1 0,0 0 0,-1 0 0,-5 24 0,-3 21 0,7-35 20,2 0 0,1 1 1,4 39-1,-4-62-12,1 1 0,0 0 0,-1-1 0,1 1 0,1-1 0,-1 1 0,0-1 0,1 0 0,0 1 0,0-1 0,0 0 0,0 0 0,0 0 0,1-1 0,-1 1 0,1 0 0,0-1 1,0 0-1,-1 0 0,2 1 0,-1-2 0,0 1 0,0 0 0,1-1 0,-1 1 0,1-1 0,-1 0 0,1 0 0,-1-1 0,1 1 0,0-1 0,-1 1 0,1-1 0,0 0 0,-1-1 0,1 1 0,0-1 0,-1 1 0,1-1 0,-1 0 0,4-2 0,16-6 66,-1-1 0,0-1 0,31-21 0,59-50 197,-83 59-212,-24 20-203,46-40 578,-46 39-830,-1-1 0,-1 1-1,1-1 1,0 1 0,-1-1 0,0 0 0,-1-1 0,5-8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2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306 137 4512,'0'0'5944,"-4"10"-5671,-102 335 1599,60-173-1215,-8 31 125,40-134-515,-24 132 568,37-199-825,0 12 130,-1 0 0,0 0-1,-2 0 1,1 0 0,-2 0 0,-8 18-1,2-5 601,9-21-142,10-18-153,10-21-280,-1-1-54,2 1-1,1 0 1,1 2 0,33-37-1,-49 62-95,15-14 65,0 0 0,1 1 0,25-17 0,-37 30-28,1 0 1,-1 1-1,17-6 0,-14 9 34,-11 2-82,-1 1 0,1-1 0,-1 1 0,1 0 0,-1-1 0,1 1 0,-1 0 0,1-1 0,-1 1 0,0 0 1,0-1-1,1 1 0,-1 0 0,0 0 0,0-1 0,0 1 0,0 1 0,1 6 15,-1 1-1,0-1 1,-1 1-1,0-1 1,-4 16 0,2-6 30,-16 64 161,12-56-9,1 0 1,1 0 0,-2 44-1,6-69-188,1 0-1,0 0 1,0 0-1,1 0 0,-1-1 1,0 1-1,0 0 1,0 0-1,1 0 0,-1 0 1,0 0-1,1 0 1,-1 0-1,1 0 0,-1 0 1,1-1-1,-1 1 1,1 0-1,0 0 0,-1-1 1,1 1-1,0 0 1,0-1-1,-1 1 1,1-1-1,0 1 0,0-1 1,0 1-1,0-1 1,0 0-1,0 1 0,0-1 1,0 0-1,0 0 1,-1 0-1,1 0 0,0 0 1,0 0-1,0 0 1,0 0-1,0 0 0,0 0 1,0 0-1,0 0 1,2-1-1,4-1 13,0 0 1,0 0-1,0-1 0,8-4 1,-3-1-2,-1 0 1,0-1-1,0 0 1,-1-1-1,-1 0 1,1 0 0,10-18-1,-18 27-20,24-44 100,0 2 49,-24 39-133,0 0 1,1 1-1,-1-1 0,-1 0 0,1 0 1,-1-1-1,1 1 0,0-6 1,2 2 79,0 12-34,0 19-66,-4-16 4,-3 20 16,2 0 1,1 0-1,1 0 1,1 0-1,2 0 0,6 28 1,-8-50-13,0 0 0,0 0 0,1 0 0,-1 0 0,1 0-1,0-1 1,5 7 0,-6-9-3,-1-1 0,0 0 0,1 1 0,-1-1 0,1 0 0,-1 1 0,1-1 0,-1 0 0,1 0 0,0 0 0,0-1 0,-1 1 0,1 0 0,0-1 0,0 1 0,0-1 0,0 1 0,0-1 0,0 0 0,0 0 0,0 0 0,0 0 0,0 0 0,2-1 0,8-4 15,-2 0 1,1 0-1,-1-2 0,0 1 0,0-1 1,0 0-1,-1-1 0,0 0 0,12-16 1,-6 9 25,-3 2 38,-2-1-1,0 1 0,0-2 1,-1 1-1,11-27 0,-15 31 48,0 0 33,-6 11 58,-6 22-88,-50 206-52,-21-2-69,36-108 35,38-108-41,-1-1 1,0 0 0,0 0-1,-8 10 1,0 0 20,12-17-8,0 0-1,-1-1 1,1 0-1,-1 1 0,0-1 1,0 0-1,0 0 1,0 0-1,0 0 1,0 0-1,-4 2 1,5-4-11,1 0 0,-1 0 0,0 0 0,1 0 0,-1 0 0,0 0 0,1-1 0,-1 1 0,1 0 0,-1 0 0,0 0 0,1-1 0,-1 1 0,1 0 0,-1-1 0,0 1 0,1 0 0,-1-1 0,1 1 0,-1-1 1,1 1-1,0-1 0,-1 1 0,1-1 0,-1 0 0,-11-14 113,9 10-89,-3-4 25,0 0 0,0 0 0,1 0-1,0-1 1,1 0 0,0 0 0,1 0-1,-3-15 1,6 25-58,-2-7 43,1-1-1,0 0 0,1-12 1,0 17-30,1 0 0,-1 0 0,1 0 0,0 0 1,0 0-1,0 0 0,0 0 0,1 0 1,-1 0-1,1 1 0,4-6 0,-1 2-11,13-18-4,30-29 0,-40 46-13,-1 0 0,1 1 0,1 0 0,-1 0 1,1 1-1,0 0 0,0 1 0,13-5 0,43-15-54,-33 12 5,50-12 0,-68 20 52,1 0 0,-1-1-1,-1-1 1,1 0 0,16-10 0,60-45-92,-55 36 48,-22 15 41,-1 0 1,-1 0-1,0-1 1,0 0 0,9-14-1,40-65-26,-43 63 31,15-26 20,-3 0-1,-2-2 1,-2-1 0,19-65-1,-14 33 29,-16 48 3,0-1-1,9-54 1,-5 8 21,-11 60-30,-1 1 0,-2-1 0,3-43 0,-7 70-33,0 0 0,0 0 0,0 0 0,0 0 0,0 0 0,-1 0 1,1 0-1,0 0 0,0 0 0,0 1 0,0-1 0,0 0 0,0 0 1,0 0-1,0 0 0,0 0 0,0 0 0,0 0 0,0 0 0,0 0 1,-1 0-1,1 0 0,0 0 0,0 0 0,0 0 0,0 0 0,0 0 1,0-1-1,0 1 0,0 0 0,0 0 0,0 0 0,0 0 0,0 0 1,0 0-1,-1 0 0,1 0 0,0 0 0,0 0 0,0 0 0,0 0 1,0 0-1,0 0 0,0 0 0,0 0 0,0 0 0,0-1 0,0 1 1,0 0-1,0 0 0,0 0 0,0 0 0,0 0 0,0 0 0,0 0 1,0 0-1,0 0 0,0 0 0,0 0 0,0 0 0,0-1 0,0 1 1,0 0-1,0 0 0,-7 10-29,-10 22 10,11-20 12,-15 32-70,-26 83 1,9-22-2,23-57 34,1 0 0,3 1 0,-9 84 0,18-119 38,-10 132-218,11-135 188,0 1 0,2-1 1,2 22-1,0 13-44,-2-37 80,0-1 0,1 1-1,0 0 1,0-1 0,0 1 0,1-1 0,1 0 0,6 13 0,-5-17 1,-1-1 0,1 1 0,0-1 0,0 0 0,0 0 0,0 0 0,1-1 0,-1 0 0,8 2 0,-11-3 3,1-1 0,-1 0 0,0 0 0,0 0 0,0 0-1,0-1 1,0 1 0,0 0 0,1-1 0,-1 0 0,0 1 0,0-1-1,0 0 1,0 0 0,-1 0 0,1 0 0,0 0 0,2-3 0,2 0 11,-1 0 1,0-1-1,-1 0 0,8-9 1,2-5 17,-8 13-20,-1-1-1,0 0 1,0 0-1,-1 0 1,0-1-1,0 0 1,-1 1 0,0-1-1,0 0 1,0-1-1,0-8 1,1-9 47,-2 18-22,-1-1-1,0 0 1,0 1-1,-2-15 1,1 20-14,-1 0 0,1 0 0,-1 0 0,0 0 0,0 1 0,0-1 0,-1 0 0,1 0 0,-1 0 0,0 1 0,1-1 0,-1 1 0,0 0 0,0-1 0,-1 1 0,-4-4 0,-23-10 184,27 13-194,7 5-27,0 0 1,0-1-1,0 1 0,0-1 1,0 0-1,0 0 0,0-1 1,0 1-1,0-1 0,5 0 1,6 1-9,36 8-63,-40-6 52,0 0 0,0-1 1,1-1-1,-1 0 0,1 0 1,-1-1-1,0-1 0,1 0 1,18-4-1,-15 1 10,24-8 107,-37 11-74,0 0-1,0 1 1,0-1 0,0-1 0,0 1 0,-1 0-1,1 0 1,0-1 0,-1 1 0,1-1-1,-1 1 1,1-1 0,-1 0 0,0 1-1,1-3 1,32-55 264,-28 50-230,0 0 0,1 0 0,0 1 1,9-9-1,-15 16-45,-1 1-1,1-1 1,-1 0 0,1 1 0,0-1 0,-1 1-1,1-1 1,0 1 0,-1-1 0,1 1 0,0 0-1,0-1 1,-1 1 0,1 0 0,0 0-1,0-1 1,0 1 0,-1 0 0,1 0 0,0 0-1,0 0 1,0 0 0,0 0 0,-1 0 0,1 0-1,0 0 1,0 1 0,0-1 0,-1 0-1,1 0 1,0 1 0,0-1 0,-1 1 0,1-1-1,0 0 1,-1 1 0,1-1 0,0 1 0,-1 0-1,1-1 1,-1 1 0,1-1 0,-1 1-1,1 0 1,-1 0 0,1-1 0,0 2 0,0 1-4,0 0 1,1-1 0,-1 1-1,0 0 1,0 0 0,-1 0-1,1 0 1,-1 0 0,1 0-1,-1 0 1,0 0 0,0 0 0,-1 4-1,-3 18 5,0 1 0,1 43 0,2-42 0,0-19 0,1 1 0,0-1 0,0 0 0,1 0 0,0 0 0,1 0 0,2 8 0,1 6-2,-4-19 1,-1 0-1,1 0 1,-1 0-1,1 0 1,0 0 0,0 0-1,1 0 1,-1 0-1,0 0 1,1-1-1,0 1 1,-1 0 0,1-1-1,0 0 1,1 1-1,-1-1 1,0 0-1,1 0 1,2 2 0,-1-2 1,1 0 1,-1 0 0,1 0 0,-1-1 0,1 0 0,0 1 0,0-2 0,-1 1 0,1-1 0,0 1 0,0-1-1,0-1 1,0 1 0,-1-1 0,1 1 0,0-1 0,0-1 0,-1 1 0,1-1 0,-1 0 0,1 0-1,-1 0 1,5-4 0,0-1 27,0 0 1,0 0-1,-1-1 0,0-1 1,-1 1-1,0-1 0,0-1 0,9-17 1,-9 12 20,0 0 1,-1 0 0,-1-1 0,4-18 0,-3 13 27,-3-2 71,-3 17-29,-4 13-23,-14 29-127,16-29 24,-32 89-63,31-81 35,0-1-1,1 1 1,0 0-1,1 29 1,1-37 18,6 55-100,-6-58 97,1 1 0,0-1 1,0 0-1,1 0 1,-1 0-1,1 0 0,0 0 1,0 0-1,1 0 0,-1-1 1,5 6-1,-6-8 20,1 0 0,0 1 0,0-1 0,0 0 0,0 0 0,0 0 0,0-1 0,0 1 0,0 0 0,0-1-1,0 0 1,0 1 0,0-1 0,0 0 0,0 0 0,1 0 0,-1 0 0,0 0 0,0-1 0,0 1 0,0-1 0,0 1 0,0-1 0,0 0-1,0 0 1,2-1 0,4-2 18,0 0 0,-1 0-1,0-1 1,0 0 0,8-7-1,202-211 290,-134 134-139,-81 87-162,-1 1 0,0-1-1,0 1 1,1-1 0,-1 1 0,1 0 0,-1-1 0,1 1-1,-1 0 1,1 0 0,0 0 0,0 0 0,-1 0 0,1 1 0,0-1-1,0 0 1,0 1 0,0-1 0,0 1 0,0 0 0,0 0-1,0 0 1,0 0 0,0 0 0,0 0 0,0 0 0,0 1 0,0-1-1,0 1 1,0 0 0,0-1 0,-1 1 0,4 2 0,0 0-12,0 0 0,0 1 1,-1 0-1,1 0 1,-1 1-1,0-1 0,0 1 1,-1 0-1,6 9 1,-3-1-34,0-1 1,-1 1 0,5 23 0,1-2-51,-18-46 172,0 1 0,-1-1 0,-10-11 0,13 16-54,-1 0 0,1 1 0,-2 0 0,1 0 0,-1 0 1,0 1-1,0 0 0,0 0 0,-9-4 0,12 8-20,-1 0 1,1 0-1,-1 0 1,1 1-1,-1 0 1,1 0 0,-1 0-1,0 0 1,1 1-1,-1-1 1,1 1-1,-1 0 1,1 1-1,-1-1 1,1 1-1,0 0 1,0 0-1,0 0 1,0 1-1,0-1 1,0 1-1,-3 4 1,-8 6-14,1 0 0,1 1 0,-22 31 0,30-36-5,0 0 0,0 0 0,0 0 0,1 1 0,1-1 0,-1 1 0,2 0 1,-1 0-1,2 1 0,-1-1 0,1 0 0,1 1 0,0-1 0,0 0 1,1 1-1,3 15 0,-2-22-1,-1 0 1,1 0-1,0 0 0,0-1 1,0 1-1,1-1 0,-1 1 1,1-1-1,0 0 0,0 0 1,0 0-1,0 0 0,0-1 1,1 1-1,-1-1 0,1 0 1,0 0-1,-1 0 0,1-1 1,0 1-1,0-1 0,8 2 1,-4-2-15,0 1 1,1-2 0,-1 1-1,0-1 1,1 0-1,-1-1 1,0 0 0,0 0-1,0-1 1,0 0 0,9-4-1,-3 1 13,-1-1 0,0-1 1,-1 0-1,1-1 0,-2 0 0,1-1 0,-1 0 0,0-1 0,15-18 0,-13 11 15,-1 0-1,0-1 0,-2 0 0,0-1 0,14-38 0,-10 16 33,-3 0 0,7-46-1,5-81 121,-23 167-155,11-115 163,-5-172 0,-8 222-74,-3 1 1,-17-84 0,16 131-51,0-3 57,6 20-95,0 1-1,0 0 1,0 0 0,0 0 0,-1 0-1,1-1 1,0 1 0,0 0 0,0 0 0,0 0-1,0 0 1,0-1 0,0 1 0,-1 0-1,1 0 1,0 0 0,0 0 0,0 0-1,0 0 1,-1-1 0,1 1 0,0 0-1,0 0 1,0 0 0,0 0 0,-1 0 0,1 0-1,0 0 1,0 0 0,0 0 0,-1 0-1,1 0 1,0 0 0,0 0 0,0 0-1,-1 0 1,1 0 0,0 0 0,0 0 0,0 0-1,-1 0 1,1 0 0,0 1 0,0-1-1,0 0 1,0 0 0,0 0 0,-1 0-1,1 0 1,0 0 0,0 1 0,-11 6 9,4 4-19,0-1 1,1 1 0,0 1 0,1-1 0,0 1-1,-4 16 1,-2 2-24,-9 27-52,3 1 1,-13 82-1,-4 124-221,30-186 131,4 1-1,11 91 1,-11-163 156,2 12-41,0 1 1,1-1 0,9 28-1,-9-38 40,0-1-1,1 0 0,0 0 0,0 0 1,0-1-1,1 0 0,1 0 0,-1 0 0,1 0 1,7 6-1,-11-11 24,1-1-1,0 1 1,0-1 0,0 1 0,0-1 0,0 0-1,0 0 1,0 0 0,0-1 0,0 1 0,0-1-1,0 1 1,1-1 0,-1 0 0,0 0 0,0-1-1,0 1 1,0-1 0,1 1 0,2-2-1,-1 0-20,-1 1-1,1-1 0,-1 1 0,1-1 1,-1-1-1,0 1 0,0 0 0,0-1 1,0 0-1,0 0 0,-1 0 0,6-6 1,-8 7-134,-1 1 0,1-1 1,0 0-1,-1 0 1,1 1-1,-1-1 1,1 0-1,-1 0 0,0 0 1,0 0-1,0 0 1,0-2-1,0 1-1397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14776,'0'0'2431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3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1154 4616,'0'0'4838,"12"-11"-4332,-1 1-387,71-70 699,-3-12 591,97-145-1,-172 231-1365,45-67 850,75-149 1,-107 184-619,35-83 631,-45 99-649,0 0 0,-2 0 0,5-41 0,-3 21 156,-5 32-236,0 0-1,-1-1 1,0 1-1,0 0 1,-1 0 0,-2-16-1,2 25-168,0 1 1,0 0-1,0 0 0,0 0 1,0 0-1,0 0 1,0-1-1,0 1 0,0 0 1,0 0-1,0 0 0,0 0 1,0-1-1,0 1 0,0 0 1,0 0-1,0 0 0,0 0 1,0 0-1,0-1 0,0 1 1,0 0-1,0 0 1,0 0-1,0 0 0,0 0 1,-1-1-1,1 1 0,0 0 1,0 0-1,0 0 0,0 0 1,0 0-1,0 0 0,-1 0 1,1 0-1,0-1 0,0 1 1,0 0-1,0 0 0,0 0 1,-1 0-1,1 0 1,0 0-1,0 0 0,0 0 1,0 0-1,-1 0 0,1 0 1,0 0-1,0 0 0,0 0 1,0 0-1,0 0 0,-1 0 1,1 0-1,0 0 0,0 1 1,0-1-1,0 0 1,0 0-1,-1 0 0,1 0 1,0 0-1,0 0 0,0 0 1,0 1-1,-7 11 245,-125 391 411,84-256-532,-7-2-1,-81 151 1,104-238-96,19-36 77,-19 44 1,18-51 70,9-11-59,9-4 18,-2-1-139,0 0 1,-1 0 0,1-1 0,-1 1-1,1 0 1,-1-1 0,0 1-1,1 0 1,-1-1 0,0 0 0,2-2-1,6-9 6,41-40-27,108-88 0,-24 25-5,-104 88 20,35-33-5,-2-3 0,67-87-1,-123 140 15,0-1 1,-1 1-1,0-1 0,-1-1 0,5-18 0,-10 29 15,0 0 0,-1 0 0,1 0 0,-1 0 1,1 0-1,-1 0 0,0 0 0,0 0 0,0 0 0,0 0 0,0 0 0,0 0 1,-1 1-1,1-1 0,0 1 0,-3-3 0,4 4 119,0 0-137,-1 0 0,1 0 0,0 0 0,0-1 0,-1 1-1,1 0 1,0 0 0,0 0 0,0 0 0,-1 0 0,1 0-1,0 0 1,0 0 0,-1 0 0,1 0 0,0 0 0,0 0-1,-1 0 1,1 0 0,0 0 0,0 0 0,-1 0 0,1 0-1,0 0 1,0 0 0,-1 0 0,1 0 0,0 0 0,0 1 0,0-1-1,-1 0 1,1 0 0,0 0 0,0 0 0,0 1 0,-1-1-1,1 0 1,0 0 0,0 0 0,0 1 0,0-1 0,0 0-1,0 0 1,-1 0 0,1 1 0,0-1 0,0 0 0,0 0-1,0 1 1,0-1 0,0 0 0,0 0 0,0 1 0,0-1-1,0 0 1,0 0 0,0 1 0,1 1-6,-1 0-1,1 0 1,-1 0 0,0 0-1,0 0 1,0 1 0,0-1-1,0 0 1,-1 0 0,0 3-1,-1 12-2,2-10 6,0 131-78,2-118 63,0-1 0,1 1 0,1-1 0,1 0 0,9 22 0,-8-25 11,1 0-1,0-1 1,1 0 0,15 20-1,-21-32 4,1 1 0,1 0 1,-1-1-1,0 0 0,1 0 0,-1 0 0,1 0 1,0-1-1,0 1 0,0-1 0,0 0 0,1 0 0,-1-1 1,0 1-1,1-1 0,-1 0 0,1 0 0,0 0 0,-1-1 1,1 0-1,7 0 0,12-3 12,0-1-1,0-1 1,0-1 0,-1-2-1,0 0 1,-1-1-1,0-1 1,0-1 0,28-20-1,-13 5 24,-1-2 0,-1-1-1,-1-2 1,33-39-1,-61 63-21,0-1-1,0 0 1,-1 0-1,0-1 0,6-15 1,-10 21-1,1-1 0,-1 1-1,0 0 1,0-1 0,0 1 0,-1 0 0,1-1 0,-1 1 0,0-1-1,0 1 1,0-1 0,0 1 0,-1-1 0,1 1 0,-1-1 0,0 1 0,0-1-1,-3-5 1,3 8 0,0 0 0,-1-1-1,1 1 1,-1 0 0,0 0-1,1 0 1,-1 0 0,0 0 0,0 0-1,1 1 1,-1-1 0,0 0-1,0 1 1,0 0 0,0-1-1,0 1 1,-3 0 0,-33 1 105,29 0-99,0 1-1,0 0 0,0 1 1,1 0-1,-1 1 1,1 0-1,0 0 0,0 0 1,0 1-1,-9 9 0,-2 2 17,0 1 1,-24 30-1,39-42-33,0 1 0,1-1 0,-1 1 1,2 0-1,-1 0 0,0 0 1,1 1-1,0-1 0,1 0 1,-1 1-1,1-1 0,1 1 0,-1 0 1,1-1-1,0 1 0,0-1 1,1 1-1,0 0 0,0-1 0,1 1 1,0-1-1,0 0 0,0 0 1,1 1-1,0-1 0,0-1 0,0 1 1,1 0-1,0-1 0,0 0 1,9 9-1,-6-8-16,1 0-1,0 0 1,0-1 0,0-1-1,0 1 1,1-1-1,0 0 1,0-1 0,0 0-1,0-1 1,0 1 0,1-2-1,-1 0 1,0 0 0,1 0-1,-1-1 1,1-1 0,0 1-1,11-4 1,-4 0-1,-1 0-1,-1-1 1,1-1 0,-1 0 0,0-2 0,0 1-1,-1-2 1,0 0 0,-1-1 0,16-13 0,139-115 33,-121 100 12,-30 25 9,0-1-1,-1 0 0,0-1 1,23-31-1,-32 31 89,-8 15-122,1 0 0,0 0 0,0 0 0,0 0 0,0 0-1,0-1 1,0 1 0,0 0 0,0 0 0,0 0 0,-1 0 0,1 0 0,0-1 0,0 1 0,0 0 0,0 0 0,0 0 0,-1 0 0,1 0 0,0 0 0,0 0-1,0 0 1,0 0 0,-1 0 0,1 0 0,0 0 0,0-1 0,0 1 0,0 0 0,-1 0 0,1 0 0,0 1 0,0-1 0,0 0 0,0 0 0,-1 0-1,1 0 1,0 0 0,0 0 0,0 0 0,-1 0 0,-26 15 136,-1 9-86,1 0 1,-38 45 0,32-32-5,18-21-37,0 0 1,2 1-1,0 1 0,1 0 0,0 0 1,2 1-1,0 1 0,1-1 0,1 2 0,-6 22 1,13-40-21,1 1 0,-1-1 0,0 0 0,1 0-1,0 1 1,0-1 0,0 0 0,0 1 0,0-1 0,0 0 0,1 1 0,0-1 0,0 0 0,2 5 0,-2-7 3,0-1-1,0 1 0,0-1 1,0 1-1,0-1 0,1 0 1,-1 1-1,0-1 0,0 0 1,1 0-1,-1 0 0,0 0 1,0 0-1,0 0 0,1 0 1,-1 0-1,0-1 0,0 1 1,1 0-1,-1-1 0,0 1 0,1-2 1,30-11-47,-22 7 42,0-1 0,-1 0 0,0 0 0,0-1 0,0 0 0,-1-1 0,0 0 0,-1 0 0,0 0 0,0-1 0,6-15 0,-2 4 14,-2-1 1,0-1-1,-1 0 0,7-39 0,-14 56 5,0 0 1,0-1-1,0 1 0,-1 0 0,-1-9 0,1 13-1,0 0-1,-1 0 0,1 0 0,-1 0 0,1 0 1,-1 0-1,0 0 0,0 0 0,0 0 0,0 0 1,0 1-1,0-1 0,-1 0 0,1 1 1,0-1-1,-1 1 0,1-1 0,-1 1 0,-2-2 1,3 3-6,1 0 1,-1 0 0,1 0 0,-1 0 0,1 0-1,-1 0 1,1 0 0,-1 0 0,0 0 0,1 0 0,-1 0-1,1 0 1,0 1 0,-1-1 0,1 0 0,-1 0-1,1 1 1,-1-1 0,1 0 0,-1 1 0,1-1-1,0 0 1,-1 1 0,1-1 0,0 1 0,-1-1 0,1 1-1,0-1 1,0 0 0,-1 1 0,1-1 0,0 2-1,-13 24-4,10-21 10,-106 304-33,97-270 19,-74 244-77,58-171 112,0 2 11,19-77-24,7-27-1,0-1-1,0 0 0,-1 1 0,0-1 0,-1 0 1,-4 8-1,22-44 269,19-51-1,15-34-165,-35 85-87,2 0 0,1 0 1,2 1-1,0 1 0,36-37 0,28-21 20,-24 23-1,75-60 1,-32 33-7,17-12-105,-105 90 54,-1 0 0,0-1 0,-1 0 0,0-1 0,-1-1 0,0 1 0,15-26 0,-18 22 82,-9 17-19,-16 30-34,9-8-22,0 1 0,2 0-1,-7 44 1,7-33-41,-12 36-1,19-72 37,-1 1 1,1 0 0,0-1-1,-1 1 1,1-1-1,0 1 1,0 0 0,-1-1-1,1 1 1,0 0-1,0-1 1,0 1 0,0 0-1,0-1 1,0 1-1,0 0 1,0-1 0,0 1-1,0 0 1,0-1-1,1 1 1,-1 0 0,0-1-1,0 1 1,1-1-1,-1 1 1,0 0 0,1-1-1,-1 1 1,0-1-1,1 1 1,-1-1-1,2 2 1,-1-2-1,0 0-1,0 0 1,0-1 0,0 1-1,1 0 1,-1 0-1,0-1 1,0 1 0,0-1-1,0 1 1,0-1 0,0 1-1,0-1 1,0 1-1,0-1 1,0 0 0,0 0-1,-1 1 1,1-1 0,1-1-1,15-17-7,0-1-1,-1 0 0,23-39 1,30-74 30,-46 87 7,26-66 155,-49 111-167,-1 3-8,0-1 0,1 1 1,-1-1-1,0 1 0,0-1 1,1 1-1,-1 0 0,1-1 1,-1 1-1,1 0 1,-1-1-1,1 1 0,0 0 1,0 0-1,0 2 0,0 2 4,-12 64 18,-5 43-36,16-99-17,1 0 0,0 1 1,1-1-1,1 1 1,0-1-1,5 14 0,-6-25 19,0 0 0,0 0-1,0-1 1,1 1 0,-1 0-1,1-1 1,0 0 0,0 1-1,0-1 1,0 0 0,0 0-1,0 0 1,1 0 0,-1 0-1,0 0 1,1-1 0,0 1-1,-1-1 1,1 0 0,0 0-1,0 0 1,0 0 0,0 0-1,0-1 1,-1 1 0,1-1-1,5 0 1,3 0 11,0 0 0,0 0 0,0-1 0,0-1 0,-1 0 0,13-4 0,1-3 8,0-2-1,-1 0 1,-1-1-1,40-29 0,-20 13 24,-23 15-15,-1 0 0,0-1 1,24-25-1,-33 30-5,-1 0 0,-1-1 1,1 0-1,-1 0 0,-1-1 0,0 0 0,8-21 0,-12 27 0,2-7 21,-1 1-1,4-19 1,-7 28-23,1 0-1,-1 0 0,0 0 1,1 0-1,-1 0 1,0 0-1,-1 0 0,1 0 1,0 0-1,0-1 1,-1 1-1,1 0 0,-1 0 1,0 1-1,0-1 0,0 0 1,0 0-1,0 0 1,0 0-1,0 1 0,0-1 1,-2-1-1,0 2 5,1 0-1,0 0 0,-1 0 1,1 0-1,-1 1 0,1-1 1,-1 1-1,1 0 0,-1 0 1,1 0-1,-6 0 0,-28 6 59,27-3-66,0 0 1,0 1 0,1 0 0,0 0-1,-1 1 1,2 0 0,-1 1-1,1-1 1,-1 1 0,1 1 0,1 0-1,0 0 1,0 0 0,0 0 0,1 1-1,0 0 1,-5 11 0,5-9-16,0 1-1,1-1 1,0 1 0,1 0-1,0 1 1,1-1 0,0 0-1,0 1 1,2-1 0,-1 1-1,2-1 1,-1 1 0,5 21-1,-2-20-23,1 0-1,1 0 0,10 22 1,-14-31 20,1-1 1,0 0 0,0 0 0,0 0 0,0 0 0,1 0 0,-1 0 0,1 0 0,-1-1 0,1 0 0,0 1 0,0-1 0,0 0 0,0 0 0,1-1-1,-1 1 1,0-1 0,1 1 0,3 0 0,1-1 3,1-1 0,-1 0 0,1 0 0,-1-1 1,0 0-1,1 0 0,-1-1 0,0 0 0,0 0 0,0-1 0,0 0 0,-1-1 0,1 1 0,9-8 0,10-7 25,-1-1 1,32-32-1,-39 34-17,66-61 191,-85 78-188,1 0 1,-1 0-1,0 0 0,0 0 0,0-1 0,0 1 0,0 0 0,0 0 1,0 0-1,0 0 0,1-1 0,-1 1 0,0 0 0,0 0 0,0 0 1,0 0-1,0 0 0,1 0 0,-1 0 0,0 0 0,0-1 1,0 1-1,1 0 0,-1 0 0,0 0 0,0 0 0,0 0 0,1 0 1,-1 0-1,0 0 0,0 0 0,0 0 0,0 0 0,1 0 0,-1 0 1,0 0-1,0 0 0,0 1 0,1-1 0,-1 0 0,0 0 1,0 0-1,1 11 53,-8 19-39,6-28-6,-7 26 12,1 1 0,2 0 0,0 0 1,1 31-1,4-56-22,1 11 120,10-33-31,-10 16-93,27-44 84,1 1 0,3 1 0,71-77 0,-92 111-42,0 1 0,21-13 1,4-3 65,-35 24-100,0 0 0,-1 0 0,1 1 1,0-1-1,0 0 0,0 1 0,0-1 0,0 1 1,0-1-1,0 1 0,0 0 0,0-1 0,0 1 0,0 0 1,0 0-1,0 0 0,0 0 0,0 0 0,2 0 1,-3 0-4,1 0 1,0 1-1,-1-1 1,1 1-1,-1-1 1,1 1-1,-1-1 1,1 1-1,-1-1 1,1 1-1,-1-1 1,1 1 0,-1-1-1,0 1 1,1 0-1,-1-1 1,0 1-1,1 0 1,-1 0-1,0-1 1,0 2-1,1 6 5,0 0 0,0 0 0,-1 1 0,-1 8 0,0-4-25,0 23 1,0-11-18,3 33-1,-1-51 22,0 0-1,1 1 1,0-1-1,0 0 0,0 0 1,1 0-1,0 0 1,7 12-1,-9-17 10,1-1 0,-1 0 0,0 0 0,1 0 0,-1 0 0,1 0 0,-1 0 0,1-1 0,-1 1 0,1 0 1,0-1-1,-1 1 0,1-1 0,0 1 0,0-1 0,-1 0 0,1 0 0,0 0 0,0 0 0,-1 0 0,1 0 0,0-1 0,-1 1 0,1 0 0,0-1 0,-1 1 0,4-2 0,5-2 8,0 0 1,0-1-1,13-7 1,21-18 28,69-58 0,32-45 47,-141 130-79,7-6 3,0 0 0,1 1 1,1 0-1,-1 1 0,1 0 1,1 1-1,-1 1 0,1 0 1,0 0-1,18-2 1,-27 6-5,0 1 0,0-1 1,0 1-1,0 0 1,0 1-1,-1-1 1,1 1-1,0 0 0,7 2 1,-10-3-1,-1 1 0,1-1 0,-1 1 0,1-1 0,-1 1 0,1 0 0,-1-1 0,1 1 0,-1 0 1,0 0-1,1 0 0,-1 0 0,0 0 0,0 0 0,0 0 0,0 1 0,0-1 0,0 0 0,0 1 0,0-1 0,-1 0 0,1 1 0,0-1 1,-1 1-1,1-1 0,-1 1 0,0 0 0,1-1 0,-1 1 0,0-1 0,0 1 0,0 2 0,-1-3 1,1 1-1,-1-1 1,0 1-1,1-1 1,-1 1-1,0-1 1,0 0-1,0 1 1,0-1-1,0 0 1,0 0-1,0 0 1,-1 0-1,1 0 1,0 0-1,-1 0 1,1 0-1,-1 0 1,1-1-1,-1 1 1,1-1-1,-1 1 1,1-1-1,-1 1 1,1-1-1,-3 0 1,-8 2 9,0-1 1,-20 0 0,15-1 5,2 1 63,0 0 0,0 1 0,1 0 1,-1 1-1,0 1 0,1 0 1,0 1-1,0 1 0,-24 13 1,37-18-79,-1 1 0,1 0 0,-1 0 1,1 0-1,0 0 0,0 0 0,0 0 0,0 0 1,0 0-1,0 1 0,1-1 0,-1 0 0,1 1 1,-1-1-1,1 0 0,0 1 0,0-1 1,0 0-1,1 4 0,-1 3-29,1 0 1,0 0-1,1-1 1,2 11-1,-1-14 11,-1 1 0,1 0 0,1-1 0,-1 0 0,1 1 0,-1-2 0,2 1 0,-1 0-1,0-1 1,6 5 0,-1-2-6,0 0 1,1-1-1,0 0 0,16 8 0,-18-11 9,0-1 0,0 0 0,0 0 0,0 0 0,0-1 0,1-1 0,-1 1 0,0-1 0,16-2 0,5-3-15,40-11 0,-40 9 12,15-6-7,-1-2 0,-1-1 0,0-3-1,-1-1 1,-1-2 0,55-40 0,-78 49 36,-1-1-1,23-27 1,12-9 65,-31 26 33,-12 14 82,-14 26-58,-6 12-133,1 1 0,2 1 0,1 0 0,1 0 0,-3 32 0,10-56-21,0-1-1,0 1 0,1 0 1,1 10-1,-2-14 11,0-1 0,1 1 1,-1 0-1,0-1 0,1 1 0,-1-1 0,1 1 0,0-1 0,0 1 0,-1-1 1,1 0-1,0 1 0,0-1 0,0 0 0,0 0 0,1 0 0,-1 1 0,0-1 1,0 0-1,3 1 0,-2-3 4,1 1 1,-1-1 0,1 0-1,-1 1 1,0-1 0,0 0-1,1 0 1,-1-1-1,0 1 1,0 0 0,0-1-1,0 1 1,-1-1-1,4-3 1,1 0 1,21-20 23,-1-1 1,-2-2 0,0 0-1,29-49 1,15-16 124,-66 91-134,28-31 215,-30 37-206,0 1 1,0-1-1,-1 1 1,1-1 0,-3 9-1,-108 414 30,86-338-45,15-49-3,-3 0 0,-18 44 0,25-73 28,0-1 0,0 1 0,-1-1 0,0 0 0,-11 11 0,15-19-17,1 0 0,-1 1 1,1-1-1,-1 0 0,0-1 0,0 1 0,1 0 1,-1-1-1,-1 1 0,-4 1 0,6-3-8,0 0 0,1 0 1,-1 0-1,0 0 0,1 0 0,-1 0 0,0 0 0,1 0 0,-1-1 0,1 1 0,-1-1 0,0 1 0,1-1 0,-1 0 0,1 0 0,0 1 0,-1-1 0,1 0 0,0 0 0,-1 0 0,1 0 0,-2-3 0,-2-2 27,1 0 0,0 0 0,0 0 0,1-1 0,0 1 0,0-1 0,0 0 0,1 0 0,0 0 0,-2-11 0,1-3 44,1 0-1,0-27 0,2 38-46,0 1 1,1 0-1,0-1 0,1 1 0,0-1 0,1 1 0,-1 0 0,2 0 0,6-13 0,-7 16-13,1-1 0,1 1 0,-1 1 0,1-1 0,0 1 0,0 0 0,0 0 0,1 0 0,0 1 0,0-1 0,0 1 0,12-5 0,6-1-2,0 1-1,0 1 1,1 2-1,0 0 1,35-3-1,132-1-60,-71 6-32,-18 1-195,-62 3-3696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3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282 212 6016,'0'0'8810,"-12"2"-8388,2 0-317,-2 0 49,0 1-1,1 0 1,-1 0-1,-18 10 1,17-7 41,5-3-56,1 0 0,0 1 0,0-1 0,0 2-1,0-1 1,1 1 0,-12 11 0,13-12-30,-10 12 267,1 0 0,0 1 0,2 1 0,-15 25 0,24-38-281,1 0 0,0 0 0,0 0 0,0 1 0,1-1 0,0 0 0,0 1 0,0-1 0,1 11 0,0-12-36,1-1 0,0 1 0,-1 0 0,1-1 0,1 1 0,-1-1 0,0 1 0,1-1 0,0 0 0,0 1 0,0-1 0,0 0 0,0 0 0,1 0 0,5 4 0,-4-3-20,0-1 0,1-1 0,-1 1-1,1 0 1,-1-1 0,1 0 0,0 0 0,0-1 0,0 1 0,0-1 0,1 0-1,-1 0 1,0-1 0,0 0 0,1 1 0,-1-2 0,0 1 0,0-1-1,0 0 1,1 0 0,7-3 0,2-1 3,0 0 0,0-1 0,-1-1-1,0 0 1,0-2 0,13-9 0,-2-2 90,0-2-1,41-47 1,-47 42 193,-22 38-259,1-1 0,0 1 0,1 0 0,0 0 0,1 0 0,0-1 0,1 1 0,3 17 0,-2-15-52,1 0 0,1 0-1,0 0 1,0-1 0,1 1 0,1-1-1,7 11 1,-10-19-10,0 1 0,1-1-1,0-1 1,0 1 0,0 0 0,0-1 0,1 0 0,-1 0 0,1 0-1,0-1 1,0 1 0,0-1 0,0 0 0,0-1 0,0 1 0,0-1-1,1 0 1,7 0 0,2 0 18,0 0 0,0-2 0,1 0 0,-2 0 0,24-7 0,-26 5 10,0-1-1,0-1 1,-1 0-1,1 0 1,-1-1-1,-1-1 1,1 0-1,15-14 0,-10 7 28,0-2 0,-2 1 0,1-2 0,14-22 0,-21 26-12,-1-1 1,-1 0-1,0 0 1,-1 0 0,0 0-1,-1-1 1,-1 0-1,-1 0 1,0 0-1,0 0 1,-1 0 0,-1 0-1,-1-1 1,0 1-1,-1 0 1,-1 0 0,0 1-1,-1-1 1,-1 0-1,0 1 1,-1 0 0,0 0-1,-1 1 1,-1 0-1,-10-15 1,15 24-10,-1-1 1,1 0-1,-1 1 0,0-1 1,0 1-1,-1 0 1,1 0-1,-1 1 0,0-1 1,0 1-1,0 0 1,-1 1-1,1-1 0,-1 1 1,1 0-1,-1 0 1,0 1-1,1 0 0,-12-1 1,12 2-5,-1 0 0,0 0-1,0 1 1,1-1 0,-1 2 0,-11 2 0,17-3-31,-1-1 1,0 0-1,0 1 1,0-1-1,0 1 1,1-1-1,-1 1 1,0-1-1,0 1 1,1-1-1,-1 1 1,0 0-1,1 0 1,-1-1-1,1 1 1,-1 0-1,1 0 1,-1 0-1,1-1 1,-1 3-1,1-2-6,0 0 0,1 1 0,-1-1 0,0 1 0,0-1 0,1 0 0,-1 0 0,1 1 0,-1-1 0,1 0 0,-1 0 0,1 0 0,0 1 0,0-1-1,0 0 1,-1 0 0,1 0 0,0 0 0,2 1 0,6 5-336,1 0 0,-1 0 1,1-1-1,1 0 0,-1-1 0,1 0 0,14 4 0,-19-7-815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3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7528,'0'0'13199,"15"3"-12885,-13-3-304,14 4 82,0-1 0,1 0 0,0-2-1,-1 0 1,29-2 0,51-11 330,58-5 265,-133 16-545,0 2-1,26 3 0,2 1 170,-45-5-213,1 0-1,0 1 1,-1 0-1,1 0 1,-1 0 0,1 0-1,-1 1 1,6 2 0,-6-7 341,-4 4-426,0-1 0,0 0 1,0 0-1,0 0 0,0 0 0,0 0 0,0 0 0,0 0 0,1 1 0,-1-1 0,0 0 0,0 0 1,0 0-1,0 0 0,0 0 0,0 0 0,0 0 0,0 0 0,0 1 0,0-1 0,0 0 1,0 0-1,0 0 0,0 0 0,1 0 0,-1 0 0,0 0 0,0 0 0,0 0 0,0 0 0,0 0 1,0 0-1,0 0 0,0 0 0,1 0 0,-1 0 0,0 0 0,0 0 0,0 0 0,0 0 0,0 0 1,0 0-1,0 0 0,1 0 0,-1 0 0,0 0 0,0 0 0,0 0 0,0 0 0,0 0 1,-2-3-126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3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9944,'0'0'7890,"13"3"-7502,20 4-101,1-2-1,0 0 1,51-2 0,-66-3-188,41-2 642,116-17 0,-149 14-384,29-1-1,-22 3 166,-25 2-955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3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1 732 3712,'0'0'15127,"12"10"-14701,40 30-25,-49-38-360,-1-1-1,1 1 1,0-1 0,-1 0 0,1 0-1,0 0 1,0 0 0,0-1-1,0 1 1,0-1 0,0 1-1,0-1 1,0 0 0,0 0 0,0-1-1,0 1 1,0-1 0,0 1-1,4-2 1,8-2 206,12 2 84,-18 1-148,0 1 0,0-1 0,0-1 0,-1 1 0,1-1 0,0-1 0,-1 0 0,1 0 1,11-7-1,-20 10-147,1 0 0,0 0 0,-1 0 0,1 0 1,-1-1-1,1 1 0,-1 0 0,1 0 0,0 0 0,-1 1 1,1-1-1,-1 0 0,1 0 0,-1 0 0,1 0 1,0 0-1,-1 1 0,1-1 0,-1 0 0,1 1 0,-1-1 1,1 0-1,-1 1 0,0-1 0,1 0 0,-1 1 1,1-1-1,-1 1 0,10 50 209,-3-1 0,1 65 0,-6-74-151,41 341 522,-41-366-591,40 196 329,33 8 14,-39-125-44,-13-12 315,-22-79-596,0 0 0,0 0 0,0 0 0,0 0 0,-1 0 0,1 6 0,4 1 72,-2-7 40,9-38-36,0-4-74,-2 0 0,5-42 0,4-82 44,-17 145-82,53-447 226,-50 426-228,15-111 16,53-198 1,-34 160-56,-22 91 13,-9 49-37,0-59 0,-5 66-32,1-36-404,-4 75 458,0 0 0,-1 0 0,1 0 0,0 0 0,0 0 0,1 0-1,-1 0 1,0 0 0,0 0 0,0 0 0,1 0 0,-1 0-1,0 0 1,1 0 0,-1 0 0,1 0 0,-1 0 0,1 1-1,-1-1 1,1 0 0,0 0 0,-1 0 0,1 1 0,0-1 0,0 0-1,-1 1 1,1-1 0,0 1 0,1-1 0,2 0-58,-1 1 1,0-1-1,1 1 1,-1 0-1,1 0 1,-1 1-1,6 0 1,3 1 282,76 5-349,136-6 0,90-26-183,-290 23 318,297-14-175,-216 9 143,-50 5 21,79-14 1,-74 5 1,1 2 0,1 2 1,119 4-1,-115 6 17,103-11 1,-31 6 16,-97 3 21,1-2 0,54-7-1,-56 3 2,0 3 0,57 2 0,-49 1 19,56-5 0,90-7-3,-49 5 8,-89 4-4,63 7 0,19 0-19,-64-7 45,0 4 1,99 14-1,-144-20 150,-20 2-23,-17 5 27,2-2-339,1 0 0,0-1-1,-1 1 1,1-1 0,-1 0 0,1 0 0,0-1 0,-8-1-1,0 0-2080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4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1012 6728,'0'0'7042,"13"-1"-6578,26-5 187,0 0 0,-1-3 0,60-21 0,-84 24-457,0 0-1,0-1 1,-1-1-1,0 0 1,-1-1-1,0 0 1,0-1-1,-1 0 1,0-1-1,-1-1 1,0 1-1,0-1 1,-2-1-1,15-25 1,-17 26-95,-1-1-1,0 1 1,-1-1 0,0 0 0,-1 0 0,0-1 0,-1 1 0,0 0 0,-2-1-1,1 1 1,-2-1 0,-1-14 0,-4 0 36,0 0-1,-2 0 1,-17-38-1,-44-76 525,54 114-320,-1 0 0,-2 1-1,-23-28 1,35 48-219,1-2-1,1 1 1,0 0 0,0-1-1,0 0 1,1 0 0,-3-11-1,6 18-96,0 0 0,0 0 0,0 0-1,0 0 1,0 0 0,1 1 0,-1-1-1,1 0 1,-1 0 0,1 0 0,-1 0-1,1 1 1,0-1 0,0 0 0,0 1-1,0-1 1,0 1 0,0-1 0,0 1-1,1-1 1,-1 1 0,1 0 0,-1 0-1,1 0 1,-1-1 0,1 1 0,-1 1-1,4-3 1,6-2 21,1-1 1,-1 2-1,13-5 0,-22 9-39,14-6 11,0 1 1,0 1 0,1 1 0,-1 0 0,1 1 0,0 0-1,24 2 1,2 3 14,0 2 0,84 21 1,-102-19-18,-18-6-10,0 0 0,-1 1 0,1 0 0,0 1 0,-1-1-1,0 1 1,1 0 0,-1 1 0,0-1 0,-1 1 0,1 1 0,5 4 0,-2 2 12,-1 0 0,0 0 1,-1 0-1,0 1 0,-1 0 0,-1 0 0,1 1 1,-2-1-1,0 1 0,3 16 0,-4-11 16,-1 0 0,0 0 0,-2 0 0,0 0 0,-1 0 0,0 0 1,-6 20-1,-3 2 88,-20 50 1,-2 5 63,25-58-128,-4 12 29,10-47-81,1-1 1,0 1-1,-1-1 0,1 1 1,0 0-1,0-1 0,0 1 1,0-1-1,0 1 0,0-1 0,1 1 1,-1-1-1,0 1 0,1-1 1,-1 1-1,1-1 0,0 1 0,-1-1 1,1 1-1,0-1 0,0 0 1,0 0-1,0 1 0,1 0 0,3 3 7,1 0 0,0 0 0,11 8 0,-5-5-2,-2-2-11,0 0 0,1-1 0,0 0 0,0 0 1,1-1-1,-1-1 0,14 3 0,-7-2-13,-1 1 0,16 7 0,-9-7 28,-22-5-3,0 0 0,0 0 0,0 1 0,0-1 0,0 0 0,-1 1-1,1-1 1,0 1 0,0 0 0,0 0 0,-1 0 0,3 1 0,3 1 95,1 2 78,-11-5-97,2-1 139,0 0-976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4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27 9144,'0'0'7226,"-16"-5"-6829,6 1-324,1 0-13,1 1 1,-1 0 0,0 1 0,0 0 0,0 0 0,-1 1 0,1 0 0,0 1 0,0 0 0,-1 0 0,-10 3 0,-27 5 371,23-4-99,1 0 0,0 1-1,0 2 1,0 0 0,-38 19-1,40-16 12,-21 14 373,39-23-628,1 1 0,0-1 0,0 1-1,0 0 1,0 0 0,0 0 0,0 0 0,0 0-1,0 1 1,1-1 0,0 0 0,-1 1 0,-1 3-1,3-5-50,0 0 1,0 1-1,0-1 0,1 0 0,-1 0 0,0 1 1,0-1-1,1 0 0,-1 0 0,1 1 0,-1-1 0,1 0 1,-1 0-1,1 0 0,0 0 0,-1 0 0,1 0 0,0 0 1,0 0-1,0 0 0,0 0 0,0 0 0,0 0 0,2 1 1,29 15 240,60 8 144,-15-6-158,-32-6 135,79 10 1,-90-24-68,-3 0-259,-21 1-266,15 2 178,-11-1-3131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53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0 24927,'0'0'4320,"-37"59"-3544,27-47 16,2 0-632,-4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4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65 7024,'0'0'5722,"-10"1"-5236,8 0-464,-9-1 162,1 2 0,0-1-1,0 2 1,0-1 0,0 1-1,0 1 1,-9 4 0,2 2 261,-1 0 0,2 1 0,0 1 0,0 0 0,-27 29 0,21-17 40,2 2 0,0 0 0,2 1 1,1 1-1,-19 41 0,33-61-397,0-1 1,1 1-1,0 0 1,0 0 0,1-1-1,0 1 1,0 0-1,1 0 1,0 0-1,0 1 1,1-1-1,0-1 1,1 1 0,-1 0-1,1 0 1,1 0-1,0-1 1,0 0-1,0 1 1,1-1 0,0 0-1,1 0 1,-1-1-1,1 0 1,7 7-1,-7-9-34,0 0-1,1-1 1,0 0 0,-1 0-1,1 0 1,0-1-1,1 0 1,-1 0-1,0 0 1,1-1 0,12 1-1,-8-1-3,0-1 0,0 0 0,0 0 0,1-2 0,-1 1-1,13-4 1,-11 0-1,0-1-1,-1 0 0,0-1 0,0 0 1,20-16-1,3-1 58,-18 14-19,-2-1-1,29-25 0,-39 30-46,0 1-1,0-1 0,-1 0 1,0 0-1,0 0 0,0-1 1,0 1-1,-1-1 1,-1 0-1,4-11 0,-2 10 47,1-7 253,-5 15-329,0 0-1,0 0 1,1-1-1,-1 1 1,0 0 0,0 0-1,0 0 1,0-1 0,0 1-1,0 0 1,0 0 0,0 0-1,0-1 1,0 1 0,0 0-1,0 0 1,0 0 0,0-1-1,0 1 1,0 0-1,0 0 1,0 0 0,0-1-1,0 1 1,0 0 0,0 0-1,-1 0 1,1-1 0,0 1-1,0 0 1,0 0 0,0 0-1,0 0 1,0-1-1,-1 1 1,1 0 0,0 0-1,0 0 1,0 0 0,-1 0-1,1 0 1,0 0 0,0 0-1,-1-1 1,1 2 7,-1 0 0,0 0 0,0 1 0,0-1 1,1 0-1,-1 0 0,1 0 0,-1 0 0,1 1 0,-1-1 0,1 0 0,0 0 1,0 1-1,-1-1 0,1 3 0,0-1 18,-2 6-18,2 0-1,-1 0 0,1 0 1,0-1-1,1 1 1,0 0-1,1 0 0,0 0 1,0-1-1,0 1 0,1-1 1,1 1-1,0-1 1,0 0-1,0 0 0,10 11 1,-7-9-6,0-1 1,1 0 0,0 0 0,1-1-1,0 0 1,0-1 0,1 0-1,0 0 1,0-1 0,0 0-1,1-1 1,11 4 0,-13-6 2,1-1 0,-1-1 1,0 1-1,1-1 0,-1-1 0,1 0 1,-1 0-1,0-1 0,1 0 0,-1-1 1,0 0-1,0 0 0,0-1 1,0 0-1,0-1 0,9-5 0,2-2 39,-1-1 1,-1 0-1,0-1 0,0-1 0,26-28 0,-37 33-24,1 0 0,-2 0-1,1-1 1,-2 0-1,1 0 1,-1 0 0,-1-1-1,1 1 1,-2-1 0,0 0-1,0-1 1,-1 1 0,0 0-1,0-15 1,-2 6 26,0 0 1,-1 0-1,-1 0 0,-1 0 0,-1 1 1,-1-1-1,-9-24 0,10 31-16,1 4 0,0 1 1,0 0-1,0 0 1,-1 0-1,0 1 1,-1-1-1,1 1 1,-1 0-1,-1 0 1,-11-11-1,-3-1 112,17 14-124,-1 1-1,0 1 0,0-1 0,0 0 1,0 1-1,-1 0 0,1 0 1,-1 0-1,0 1 0,-7-3 0,0 1-108,3 2-300,6 9-3389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4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14 6632,'0'0'11537,"-10"-3"-11085,2 0-306,-1 1 0,1 0 0,-1 1 1,1 0-1,-1 0 0,0 0 0,1 1 1,-17 3-1,15-2 31,1 2 1,0-1 0,0 1 0,0 1 0,0 0-1,0 0 1,1 0 0,-8 7 0,1 0 146,2 0 0,-1 1 0,-15 19 0,10-11 79,12-14-255,0 2 0,0-1 0,1 1 0,-1 0 0,-4 10 1,9-15-114,1-1 0,0 1 1,0-1-1,1 1 0,-1 0 1,0-1-1,1 1 0,-1 0 1,1-1-1,0 1 1,0 0-1,0-1 0,0 1 1,1 0-1,-1 0 0,1-1 1,0 1-1,-1-1 0,1 1 1,0-1-1,1 1 0,-1-1 1,0 1-1,2 1 1,6 7 32,-1 0 0,1-1 0,1-1 0,0 1 1,0-2-1,1 1 0,0-2 0,0 1 0,14 5 1,-10-5-17,0-1 0,1-1 0,-1 0 0,1-1 0,0-1 0,1-1 0,17 2 0,-13-3-17,0-1 0,0-1 0,0-1-1,-1-1 1,1-1 0,0 0 0,-1-2 0,0-1-1,30-12 1,-43 15-109,-1 0-1,0-1 0,-1 0 0,10-8 1,-4 1-3049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4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45 6224,'0'0'8386,"-7"10"-7843,-22 34 9,17-27 134,11-16-630,1-1 0,-1 0 0,1 1 0,0-1 0,-1 1-1,1-1 1,-1 0 0,1 1 0,0-1 0,0 1 0,-1-1-1,1 1 1,0 0 0,0-1 0,-1 1 0,1-1 0,0 1-1,0-1 1,0 1 0,0-1 0,0 1 0,0 0 0,0-1-1,0 1 1,0-1 0,0 1 0,0-1 0,1 1 0,-1 0-1,0 0 1,3 8 161,3 21 499,1 5 180,22 66 0,-25-91-782,4 13 449,2-1 1,23 42-1,-31-60-329,0 0 0,0 1 0,0-1 1,-1 1-1,1-1 0,-1 0 0,-1 1 0,1 0 0,-1-1 0,1 7 0,-7-31 248,1 4-373,4 13-96,-77-327 1268,75 317-1173,2 1 0,0-1 0,0 1 0,2-18 1,3-3-3514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09:5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109 337 4512,'0'0'10217,"9"12"-9872,1 1-234,-5-7-57,0 0 0,0 1 0,-1-1-1,0 1 1,0 0 0,0 0 0,-1 1 0,0-1 0,1 9 0,64 354 1673,-16-66-940,4-4-136,-35-177-435,14 124 154,-15-83-163,10 130 212,-5-34-1,-5-20-28,-3-27 107,-13-189-368,12 42 0,-10-46-14,0 0 0,3 39 0,-6-20 18,19 156 638,-15-162-319,-4-22-295,0 0 0,-1 0-1,-1 1 1,1 13 0,-4-7-28,1-16-105,1 1 1,-1-1 0,1 1 0,0 0-1,-1-1 1,1 1 0,0 0 0,1-1 0,-1 1-1,0-1 1,1 1 0,-1 0 0,3 3 0,1 4 70,-4-10-90,0 1-1,0-1 0,0 1 0,0 0 0,0-1 0,0 1 0,1-1 0,-1 1 0,0-1 0,0 0 0,1 1 1,-1-1-1,0 1 0,1-1 0,-1 1 0,0-1 0,1 0 0,-1 1 0,1-1 0,-1 0 0,1 1 0,-1-1 1,1 0-1,-1 0 0,1 1 0,-1-1 0,1 0 0,-1 0 0,1 0 0,24 9 67,-17-5-60,0-1 1,1-1-1,-1 1 0,1-2 1,9 2-1,63 1-13,0-4 0,104-14 0,-118 8-21,274-5-53,0 21-12,-226-5 61,353 21-105,62 2 45,-113-15 2,-176 4 100,12-1 22,629-35 126,-522 22-124,-242 2-8,198 21 25,-191-13-40,32 0-7,-49-6 3,176 35-1,-206-25-26,141 12 0,-206-28 13,426 20-78,-93-28 163,-270 2-34,37-1 7,-36 6-32,107 8-36,-61 3-52,-32-5 48,-78-5 47,1-1-1,-1 0 1,24-4-1,-30 3-17,-1 0-1,1-1 1,-1 0 0,0 0-1,0 0 1,0-1-1,0 0 1,0 0 0,8-6-1,-2 2 6,-10 7-15,-1-1 0,0 1 0,0-1 0,0 1 1,1-1-1,-1 1 0,0-1 0,0 0 0,0 0 1,0 0-1,0 0 0,0 0 0,0 0 0,1-1 1,12-21 0,-1-1 0,19-48 0,-27 59-18,-1-1 1,-1 1-1,0-1 1,-1 0-1,0 0 1,-1 0-1,-1-22 1,-11-305-131,14 282 119,11-65 0,1-23-44,-11 65 38,12-154-21,-8 171 42,-5 30-6,11-46 1,6-14-80,11-133 1,-22 48-58,-11 52 103,0 67 40,9-213-52,-1 33-84,-8 200 125,-1-33-50,-13-78 1,-6 27 28,-42-225-95,61 329 131,1 0 0,1 0 0,2-26 1,0 32 1,0 1 1,-1-1-1,0 0 1,-2 0-1,0 1 1,0-1-1,-1 1 1,-7-19-1,5 21-13,1 0 1,1 0-1,-3-15 0,4 17-2,0-1 1,-1 0 0,0 1-1,-5-11 1,3 9-62,5 11 73,-1 1 1,1-1-1,0 0 0,0 0 0,-1 0 1,1 0-1,-1 0 0,1 0 0,-1 0 0,1 1 1,-1-1-1,1 0 0,-1 0 0,0 1 0,0-1 1,1 0-1,-1 1 0,0-1 0,0 1 1,0-1-1,1 1 0,-1-1 0,0 1 0,0 0 1,0-1-1,0 1 0,0 0 0,0 0 0,0-1 1,0 1-1,0 0 0,0 0 0,0 0 0,0 0 1,-1 1-1,-30 1-86,0 2 0,0 1 0,-61 18 0,20-4 15,-198 31-151,-16-2 97,-65 6 24,-120-1 117,-187 13 47,-300-74 213,799 4-225,-395-21 112,68 0-1,318 19-86,-184-2 20,-374 44 246,218 10-165,63-28-10,332-25-102,2-5 0,-115-27 1,103 15 54,-153-9-1,-4 31 39,163 2-72,99 0-68,-64 3 36,73-2-41,1 0 0,-1 1 0,0 1 0,1-1-1,0 1 1,-11 6 0,18-9-14,1 1 1,0-1-1,0 1 0,0-1 0,0 1 1,0 0-1,0 0 0,0-1 0,0 1 1,0 0-1,0 0 0,0 0 0,0 0 1,1 0-1,-1 0 0,0 1 0,1-1 1,-1 2-1,0-2 26,1 0-1,0-1 1,0 1 0,1 0 0,-1 0 0,0 0 0,0 0-1,0 0 1,0 0 0,1 0 0,-1 0 0,0-1 0,1 1-1,-1 0 1,1 0 0,-1 0 0,1-1 0,1 2 0,0 1-387,1 0 1,0-1-1,0 0 0,0 1 1,0-1-1,0 0 1,0-1-1,6 3 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0:46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526 94 4120,'0'0'7050,"-10"-5"-6867,-52-27 186,44 19-13,-8-4 23,12 12-228,-1 0-1,1 0 1,-1 2 0,1 0-1,-1 0 1,0 1 0,0 1-1,-22 1 1,28 1-70,0 0 1,0 1-1,-1 0 1,1 0-1,0 1 0,0 0 1,1 1-1,-1 0 1,1 0-1,0 1 0,0 0 1,0 0-1,1 1 1,-12 11-1,2 1 76,0 2 0,1 0 0,-18 32 0,31-47-129,0 1-1,0 0 1,1 0-1,0 1 1,0-1-1,-1 7 1,-6 20 86,8-27-92,-1 1 1,1-1 0,0 0-1,1 1 1,-1-1-1,1 0 1,0 1-1,1-1 1,0 0-1,0 0 1,0 1 0,1-1-1,3 8 1,1 3 30,1-1 1,1 0 0,15 24-1,-11-24-31,1-1-1,0-1 1,1 0-1,17 13 1,-3-3-4,-6-7 9,0 0 0,2-2 0,0-1 0,0-1 0,1-1 0,32 10 0,-42-17-1,-1-2 0,0 0 0,1 0-1,18-1 1,-10 1 13,-19-3-25,0-1-1,0 1 0,0-1 1,0 1-1,0-1 1,0 0-1,0-1 0,0 1 1,0-1-1,0 0 1,0 0-1,-1 0 0,1 0 1,-1 0-1,1-1 1,-1 0-1,0 1 1,0-1-1,4-6 0,5-5 81,-1-1 0,-1 0-1,9-19 1,-13 21-33,0 0-1,-1 0 1,6-26 0,-8 27-28,0 1-1,1-1 1,0 1 0,1 0 0,9-18 0,-12 27-33,-1 0 0,0 1 1,1-1-1,-1 1 0,1-1 1,-1 1-1,1-1 0,0 1 1,0 0-1,0 0 0,-1 0 1,1 0-1,0 0 0,0 0 0,1 0 1,-1 1-1,0-1 0,0 1 1,0-1-1,0 1 0,0 0 1,1 0-1,-1 0 0,0 0 1,0 0-1,0 1 0,0-1 1,1 0-1,-1 1 0,3 1 1,6 2-25,0 1 1,0 1 0,-1 0 0,15 10 0,-3-2-1,3 3-23,-19-13 24,0 0 0,0 0 0,0-1 0,0 0 0,0 0 0,14 4 0,-20-7 24,0 0-1,0 0 1,1 0-1,-1 0 1,0 0-1,0 0 0,0 0 1,0 0-1,1 0 1,-1 0-1,0 0 1,0 0-1,0 0 0,0 0 1,1 0-1,-1-1 1,0 1-1,0 0 0,0 0 1,0 0-1,0 0 1,0 0-1,1-1 1,-1 1-1,0 0 0,0 0 1,0 0-1,0 0 1,0-1-1,0 1 1,0 0-1,0 0 0,0 0 1,0 0-1,0-1 1,0 1-1,0 0 0,0 0 1,0 0-1,0 0 1,0-1-1,0 1 1,0 0-1,0 0 0,0 0 1,0-1-1,0 1 1,0 0-1,0 0 1,0 0-1,-1 0 0,1 0 1,0-1-1,0 1 1,0 0-1,0 0 1,0 0-1,-1 0 0,-6-15 37,5 12-28,-8-15 21,1 0 7,-2 1-1,-16-22 1,24 34-23,-2 1 1,1-1-1,-1 1 1,1 0-1,-1 0 1,0 0-1,-1 0 1,1 1-1,-1 0 0,1 0 1,-13-3-1,9 2 13,-1 2-1,0-1 0,0 1 1,0 1-1,0 0 0,0 0 1,-1 1-1,1 0 0,0 1 0,-13 2 1,18-2-23,0 1 0,0-1 1,1 1-1,-1 0 0,1 0 1,-1 1-1,1-1 0,0 1 0,0 0 1,0 0-1,0 0 0,0 1 1,1-1-1,0 1 0,-1 0 0,1 0 1,1 0-1,-1 0 0,1 1 1,-1-1-1,1 1 0,1-1 1,-3 10-1,1-5-2,1 1 0,0 0-1,1 0 1,0 0 0,0 0 0,1 0 0,1 0 0,-1 0 0,2 0-1,-1 0 1,4 10 0,-1-9-2,0 0-1,1 1 1,0-2 0,1 1-1,0 0 1,12 14-1,-13-18 6,0-1-1,0-1 1,1 1 0,0-1-1,0 0 1,0-1-1,1 1 1,0-1-1,0 0 1,0-1 0,9 4-1,-14-6 6,1-1 0,-1 1-1,1-1 1,0 1 0,0-1 0,-1 0-1,1 0 1,0 0 0,-1 0 0,1-1-1,0 1 1,-1-1 0,1 0 0,0 0 0,-1 1-1,1-2 1,-1 1 0,1 0 0,-1 0-1,0-1 1,1 1 0,-1-1 0,0 0-1,0 0 1,0 0 0,-1 0 0,1 0-1,0 0 1,-1 0 0,1-1 0,-1 1-1,2-4 1,2-4 29,0-1 0,-1 0 1,0 0-1,-1 0 0,0 0 0,2-17 0,-3 12 16,5-47 77,-7 58-87,0 0-1,-1-1 0,1 1 1,-1 0-1,0 0 1,0 0-1,-1 1 1,1-1-1,-1 0 1,-3-6-1,5 11-40,0 0 1,-1 0-1,1-1 1,0 1-1,0 0 1,0 0-1,0 0 0,0-1 1,0 1-1,0 0 1,0 0-1,-1 0 1,1 0-1,0-1 1,0 1-1,0 0 0,-1 0 1,1 0-1,0 0 1,0 0-1,0-1 1,-1 1-1,1 0 0,0 0 1,0 0-1,0 0 1,-1 0-1,1 0 1,0 0-1,0 0 0,-1 0 1,1 0-1,0 0 1,0 0-1,0 0 1,-1 0-1,1 0 0,0 0 1,-1 0-1,-4 10 56,1 14-46,4-11-23,2-1 0,0 1 0,0-1 1,1 0-1,1 0 0,0 0 0,1 0 1,0-1-1,0 0 0,1 0 0,1 0 1,0-1-1,12 15 0,-17-23 6,0 0 0,0 0 0,0 0 0,0-1 1,0 1-1,0 0 0,0-1 0,0 1 0,1-1 0,-1 0 0,0 0 0,1 0 0,-1 0 0,1 0 1,-1-1-1,1 1 0,0-1 0,-1 0 0,1 1 0,0-1 0,-1 0 0,1-1 0,-1 1 0,5-1 1,-1-1 4,0-1 1,0 1 0,1-1-1,-2 0 1,1-1 0,0 1 0,-1-1-1,10-8 1,11-14 64,-2-1-1,0 0 0,38-61 1,-25 34 20,-34 50-75,-1 0 0,0 1-1,1-1 1,0 1-1,0 0 1,0 0-1,0 0 1,1 0 0,-1 1-1,1-1 1,-1 1-1,1 0 1,0 0-1,0 0 1,0 0 0,0 1-1,0 0 1,9-2-1,-12 3-8,1 1-1,-1-1 0,0 1 0,0-1 0,1 1 0,-1 0 1,0 0-1,0-1 0,0 1 0,0 0 0,0 0 0,0 0 1,0 0-1,0 0 0,0 0 0,0 1 0,-1-1 1,1 0-1,1 2 0,13 30-37,-13-27 26,5 11-8,-1 0 0,0 0-1,-2 1 1,3 19 0,-8-23 15,1-13 5,-1 0-1,1 0 1,0 0-1,0 0 1,0 0-1,-1 0 1,1 0-1,0 0 1,0 0-1,0 0 1,1-1-1,-1 1 0,0 0 1,0 0-1,0 0 1,1 0-1,-1 0 1,0 0-1,2 1 1,0 5 100,0-4 23,7-10-57,19-18 9,0 2 0,39-25 1,-12 10 33,-53 37-104,0-1 0,0 1 0,0 0 0,0-1 0,1 1 0,-1 0 0,1 0 0,-1 1 1,0-1-1,1 0 0,0 1 0,-1 0 0,1 0 0,3-1 0,-5 2-7,0-1 1,1 0-1,-1 1 0,0-1 1,0 0-1,1 1 1,-1-1-1,0 1 0,0 0 1,0-1-1,0 1 1,0 0-1,0 0 0,0 0 1,0 0-1,0 0 1,0 0-1,-1 0 0,1 0 1,0 0-1,-1 0 1,1 0-1,-1 0 0,1 0 1,-1 1-1,1-1 0,-1 0 1,0 0-1,1 3 1,2 20-5,0 35 0,-3-42-26,0 1 0,2-1 0,0 0 0,8 33 0,-9-48 27,-1-1 0,1 0 1,-1 1-1,1-1 0,0 0 0,-1 1 0,1-1 1,0 0-1,0 0 0,0 0 0,0 0 0,0 0 0,0 0 1,0 0-1,0 0 0,1 0 0,-1 0 0,0 0 1,0-1-1,1 1 0,-1-1 0,0 1 0,1-1 0,-1 1 1,1-1-1,-1 0 0,0 0 0,1 1 0,-1-1 1,3-1-1,3 1 13,0-1 0,0-1 0,-1 1 0,1-1 0,7-4 1,-8 4-11,62-27 44,-55 22-34,1 0 1,0 1-1,0 0 1,1 2-1,-1-1 1,1 2-1,0 0 1,20-1-1,-34 4-11,0 0 1,1 0-1,-1 0 1,0 0-1,0 0 1,1 0-1,-1 1 0,0-1 1,0 1-1,0-1 1,0 1-1,1-1 0,-1 1 1,0-1-1,1 2 1,5 5-2610,-7-7 2404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0:50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229 950 5320,'0'0'5157,"-10"-7"-4946,6 4-192,-4-3 78,-1 0-1,0 1 1,0-1-1,-1 2 1,1-1-1,-1 2 1,0-1-1,-11-2 1,17 6 4,0 0 0,0 0 0,0 0 0,0 0-1,0 1 1,0-1 0,0 1 0,0 0 0,0 0 0,0 1 0,1-1 0,-1 1 0,0 0 0,1 0 0,-1 0 0,1 0 0,0 1 0,0-1 0,0 1 0,0 0 0,0 0 0,1 0 0,-1 0 0,1 1 0,0-1 0,0 0 0,-3 7 0,1-3 10,1 1 0,0-1 1,0 1-1,0 0 0,1 0 1,0 0-1,1 0 0,0 1 1,0-1-1,1 0 1,0 0-1,2 16 0,0-12-6,1 0 0,0 0 0,1-1 0,0 1-1,10 18 1,-12-26-80,1 0-1,0 0 1,0 0-1,0-1 1,0 1 0,1-1-1,-1 0 1,1 1-1,0-2 1,0 1-1,0 0 1,0-1-1,1 0 1,-1 0-1,1 0 1,-1-1-1,8 2 1,4 0 21,0-1 0,0 0-1,0-2 1,0 0 0,0 0 0,0-2 0,0 0 0,0-1 0,0 0-1,-1-1 1,1-1 0,-1-1 0,0 0 0,20-11 0,-31 15-7,0-1 0,0 1 0,-1-1 0,1 1 0,0-1-1,-1 0 1,1-1 0,-1 1 0,0 0 0,0-1 0,-1 0 0,1 0 0,-1 0 0,0 0 0,0 0 0,0 0 0,0 0 0,-1-1 0,1 1 0,-1-1 0,0 1 0,-1-1 0,1 1-1,-1-1 1,0-5 0,-1 3 3,0 0-1,-1 0 0,1 0 1,-1 0-1,-1 0 1,1 0-1,-1 1 0,-1 0 1,1-1-1,-1 1 1,0 0-1,0 0 0,-1 1 1,1 0-1,-10-9 0,2 5 5,1 0 0,-2 1 0,1 0-1,-1 1 1,0 0 0,0 1 0,-1 1-1,-14-5 1,17 7-13,1 1 0,-1-1 1,0 2-1,0 0 0,0 0 1,0 1-1,0 0 0,0 1 0,0 0 1,0 1-1,-16 4 0,19 0-15,11-1-28,15 1-33,-7-6 27,-1-1-1,1-1 1,-1 1-1,1-2 0,-1 0 1,0 0-1,1-1 1,12-7-1,15-4-11,-6 2 19,-1-2 1,30-19-1,-25 13 27,45-18 1,-70 34-8,1 1 0,0 0 1,0 1-1,0 1 1,1-1-1,-1 2 1,1 0-1,14 1 0,-22 1-7,-1 0 0,0 0-1,0 0 1,0 1-1,0 0 1,0 0-1,0 0 1,-1 0-1,1 0 1,-1 1 0,1 0-1,-1 0 1,0 0-1,0 0 1,0 0-1,0 0 1,3 7 0,1 1-11,0-1 1,-1 1 0,-1 0 0,8 22 0,-8-15-4,0 0 0,-2 0 1,0 1-1,-1 0 0,0 0 1,-2 0-1,-2 21 0,1-30 35,-2 25 191,3-35-215,1 0 1,-1 0 0,0 0 0,0 0-1,0 0 1,0 0 0,0 0 0,0-1-1,0 1 1,0 0 0,0 0 0,1 0-1,-1 0 1,0 0 0,0 0 0,0 0 0,0 0-1,0 1 1,0-1 0,0 0 0,0 0-1,0 0 1,0 0 0,1 0 0,-1 0-1,0 0 1,0 0 0,0 0 0,0 0-1,0 0 1,0 0 0,0 0 0,0 0-1,0 0 1,0 0 0,0 0 0,0 0-1,0 1 1,0-1 0,0 0 0,1 0-1,-1 0 1,0 0 0,0 0 0,0 0-1,0 0 1,0 0 0,0 0 0,0 1-1,0-1 1,0 0 0,0 0 0,0 0-1,0 0 1,0 0 0,0 0 0,-1 0-1,1 0 1,0 0 0,0 0 0,0 1-1,0-1 1,0 0 0,0 0 0,0 0-1,0 0 1,0 0 0,7-18 73,4-15 35,2 1 1,1-1-1,1 2 1,1 0-1,40-53 1,-51 77-95,0 1 1,0 0-1,0 1 1,1 0-1,0-1 1,1 2-1,-1-1 1,1 1-1,13-7 1,-19 11-16,-1 0 0,1 0 0,0 0-1,-1-1 1,1 1 0,0 0 0,-1 0 0,1 0 0,-1 1 0,1-1 0,0 0-1,-1 0 1,1 0 0,-1 0 0,1 0 0,0 1 0,-1-1 0,1 0-1,-1 1 1,1-1 0,-1 0 0,1 1 0,-1-1 0,1 0 0,-1 1 0,0-1-1,1 1 1,-1-1 0,1 1 0,-1-1 0,0 1 0,0-1 0,1 1 0,-1 0-1,0 0 1,7 25 1,-6-20 0,66 266-130,-66-267 119,1 0 0,0 0 1,0-1-1,1 1 0,0-1 1,-1 1-1,1-1 0,1 0 1,-1 0-1,1 0 0,-1-1 1,1 1-1,0-1 0,0 0 0,1 0 1,-1-1-1,1 1 0,-1-1 1,1 0-1,0 0 0,0 0 1,0 0-1,0-1 0,0 0 1,0 0-1,0-1 0,6 1 1,3-1 16,-1 0 0,1-1 0,0 0 0,-1-1 0,0-1 0,1 0 0,-1-1 0,0 0 0,16-8 0,-7 3 9,1-2 0,-1-1 0,-1 0 1,0-2-1,-1 0 0,32-30 0,-31 21 14,-1-1 0,0 0 1,-2-2-1,-1 0 0,-2-1 0,0-1 0,15-41 0,-7 11 34,-3 0 0,22-112 0,-38 143-33,0-1 0,-2-1 0,-2 1 0,0 0 0,-2 0 0,-1 0 0,-1 0 0,-12-42 0,12 58-15,0 1-1,-1-1 1,0 1-1,-1 0 1,0 0-1,-1 1 1,-10-13-1,12 17-5,-1 0-1,1 0 1,-1 1-1,0 0 1,-1 0-1,0 0 1,1 1-1,-1 0 1,-1 0 0,1 0-1,-14-3 1,17 6-10,1 1 0,-1-1 1,0 1-1,1 0 1,-1 1-1,1-1 0,-1 1 1,1-1-1,-1 1 1,1 0-1,0 0 0,-1 1 1,1-1-1,0 1 1,0-1-1,0 1 0,0 0 1,0 0-1,0 1 1,-5 4-1,-1 2-10,0 1 0,0 0 1,1 1-1,-10 15 0,7-5-40,0 0-1,2 1 1,0 1 0,1-1-1,2 1 1,0 0 0,1 1-1,-2 44 1,4-1-172,12 126-1,-5-169 162,1 0-1,1 0 1,0-1-1,19 41 1,-12-32 53,13 49 0,-24-75 27,0-1-1,0 1 1,1 0 0,6 10-1,-6-10 9,1 0-1,-1 0 1,0 0 0,2 9-1,-3-7-4,1-1 0,0 0 0,0 0-1,1-1 1,0 1 0,0-1-1,0 0 1,1 0 0,0 0 0,0 0-1,1-1 1,-1 0 0,1 0-1,0-1 1,1 1 0,-1-1 0,1-1-1,0 1 1,-1-1 0,2 0 0,-1-1-1,0 1 1,9 0 0,-1-1-12,-10-1-4,1-1 0,-1 1-1,0-1 1,0 0-1,0 0 1,0-1 0,0 1-1,0-1 1,0 0-1,0-1 1,0 1-1,6-4 1,4-1 29,-2 0-9,0 0 0,-1-1 0,0 0 0,0 0 0,20-18-1,2-9 259,53-70 0,-81 97-140,-3 8-57,-4 18-31,-13 187-19,14-201-35,0-1 0,0 1 0,1 0 1,-1 0-1,1 0 0,0-1 0,2 6 1,-2-9 0,-1-1-1,0 1 1,0 0 0,1 0 0,-1-1 0,0 1 0,1 0 0,-1-1 0,1 1 0,-1 0 0,1-1 0,-1 1 0,1-1 0,0 1 0,-1-1 0,1 1-1,0-1 1,-1 0 0,1 1 0,0-1 0,-1 0 0,1 1 0,0-1 0,0 0 0,-1 0 0,1 0 0,0 0 0,0 0 0,0 1 0,-1-1 0,1-1-1,0 1 1,0 0 0,-1 0 0,1 0 0,0 0 0,0-1 0,-1 1 0,1 0 0,0 0 0,0-1 0,-1 1 0,1-1 0,0 1 0,-1-1 0,1 1-1,-1-1 1,1 1 0,0-2 0,9-7 42,0 0 1,-1-1-1,-1-1 0,1 1 0,-2-1 0,12-21 0,-13 21-15,11-19 78,19-50 0,-1 2 289,-30 70-169,-3 11-93,-3 19-42,0-9-87,-1 72 6,-13 226-91,8-252 26,-2 0 0,-2-1-1,-25 73 1,31-116 50,1-1-9,-1 0-1,-1-1 0,0 1 0,-11 17 1,15-28 14,0 0 0,0 0 0,0 0 0,-1-1 0,1 1 0,-1-1 0,1 0 0,-1 0 1,0 0-1,0 0 0,0 0 0,0 0 0,0-1 0,0 0 0,-1 1 0,1-1 0,0-1 0,-1 1 0,1 0 0,-1-1 1,1 1-1,-1-1 0,1 0 0,-5-1 0,1 0 19,1-1 0,-1 1-1,1-1 1,0-1 0,0 1 0,0-1 0,0 0-1,0 0 1,0-1 0,1 0 0,0 0 0,0 0 0,0-1-1,0 1 1,0-1 0,1 0 0,-4-7 0,0 0 7,0 0 1,2 0-1,-1-1 1,1 0 0,1 0-1,1 0 1,-4-15-1,7 24-13,0-1 0,0 1 0,1-1 0,-1 1 0,1-1 0,0 1 0,1-1 0,-1 0 0,1 1 0,0-1 0,0 1 0,0 0 0,0-1 0,1 1 0,0 0 0,0 0 0,0-1 0,0 2 0,4-5 0,-4 5-11,1 1-1,-1-1 1,1 1-1,0 0 0,0 0 1,0 0-1,0 0 1,0 0-1,0 1 1,0-1-1,1 1 0,-1 0 1,0 0-1,1 0 1,-1 1-1,1-1 1,-1 1-1,1 0 0,0 0 1,-1 0-1,1 0 1,-1 1-1,1-1 0,4 2 1,15 5-50,-1 1 1,35 17-1,-32-13-46,41 14 0,-57-24 57,0 0-1,0 0 1,0 0 0,0-1 0,0-1 0,0 0-1,0 0 1,0 0 0,0-1 0,0-1-1,0 0 1,0 0 0,-1 0 0,14-6 0,-17 6-6,0 0 0,0 0 0,0-1 1,0 0-1,0 1 0,-1-2 0,7-3 1,0-8-2931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0:52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1349 5720,'0'0'6978,"15"-6"-6732,16-8-55,-1-1 1,0-1 0,51-39-1,-53 30-50,-1-1-1,-1-1 1,-1-1-1,-2-1 1,25-40-1,81-167 521,-105 188-509,17-38 438,54-169-1,-82 209-375,-3-1 1,-1-1 0,-2 0-1,-3 0 1,-1-69 0,-3 111-181,0 1 10,0-1 0,-1 1-1,1-1 1,-1 1 0,0 0 0,0-1 0,-3-6 0,3 12-37,1-1-1,0 1 1,0 0 0,-1 0-1,1-1 1,0 1 0,-1 0-1,1 0 1,0-1-1,-1 1 1,1 0 0,0 0-1,-1 0 1,1-1 0,0 1-1,-1 0 1,1 0 0,-1 0-1,1 0 1,0 0 0,-1 0-1,1 0 1,-1 0-1,1 0 1,0 0 0,-1 0-1,1 0 1,-1 0 0,1 1-1,0-1 1,-1 0 0,1 0-1,-1 0 1,1 0-1,0 1 1,-1-1 0,1 0-1,0 0 1,-1 1 0,-13 11 31,3 0-22,1 0 0,0 1-1,1 0 1,1 1 0,-9 17-1,-30 78 42,40-91-47,-29 85 54,5 1-1,-22 136 0,43-178 17,1 2 0,4-1 0,3 1 0,6 83 0,-2-131-10,1 0 1,0 0-1,1-1 1,1 0-1,6 16 0,-9-28-39,0 0-1,1 0 0,-1 0 1,1 0-1,-1-1 0,1 1 1,0-1-1,0 1 0,0-1 1,1 0-1,-1 0 0,0-1 1,1 1-1,-1-1 0,1 0 1,-1 0-1,1 0 0,0 0 1,0 0-1,-1-1 0,1 0 1,0 1-1,0-2 0,-1 1 1,1 0-1,0-1 0,5-1 1,5-3 39,0-1 1,0-1-1,0 0 1,-1-1-1,0 0 1,0-1-1,-1 0 1,16-17-1,8-12 176,36-50-1,-2 3 114,-52 69-240,-15 14-78,0 0-1,-1 0 0,1 0 1,-1-1-1,1 1 0,-1-1 1,0 1-1,3-6 0,-5 12-7,0-1-1,0 1 0,0 0 0,1 0 0,-1 0 0,2 5 1,2 14-12,0 12 3,15 59 0,-16-83-22,1 0 0,0 0 0,0 0 0,1-1-1,0 1 1,1-1 0,0 0 0,1-1 0,11 13 0,-15-19-2,0 0 0,0-1 0,1 1 0,-1-1 1,1 0-1,0 0 0,-1 0 0,1-1 0,0 1 1,0-1-1,0 0 0,0 0 0,0 0 1,0-1-1,1 1 0,-1-1 0,0 0 0,0 0 1,0-1-1,0 1 0,1-1 0,-1 0 0,0 0 1,5-2-1,6-3 6,0 0 1,0-2-1,0 1 1,21-17-1,-28 18 5,0 0 0,-1-1 0,1 1-1,-1-2 1,-1 1 0,0-1 0,0 0 0,0 0 0,-1-1-1,0 0 1,6-16 0,-6 13 28,-1-1 0,-1 0 0,0 0 0,-1 0 0,0 0 0,-1 0 0,0 0 0,-2-20 0,1 30-18,-1 0 0,1 0-1,-1-1 1,0 1 0,0 0-1,0 0 1,0 0 0,0 0 0,-1 0-1,1 0 1,-1 0 0,0 1-1,-3-5 1,4 6-12,0 0 1,0 0-1,0 1 0,-1-1 0,1 0 0,0 1 0,0-1 1,-1 0-1,1 1 0,-1-1 0,1 1 0,0 0 1,-1 0-1,1-1 0,-1 1 0,1 0 0,0 0 1,-1 0-1,1 0 0,-1 1 0,1-1 0,-1 0 1,1 1-1,0-1 0,-1 0 0,1 1 0,0 0 1,-1-1-1,1 1 0,0 0 0,0 0 0,-2 1 1,-3 3-9,0-1 1,0 1 0,1 0-1,0 0 1,0 0 0,0 1 0,0 0-1,1 0 1,0 0 0,1 1-1,-1-1 1,1 1 0,-3 10 0,3-7-16,1 0 1,0 1 0,1-1-1,0 1 1,1-1 0,0 1-1,0-1 1,1 1 0,2 9-1,-1-10 8,0 0 0,1 0 0,0-1 0,1 0 0,0 1 0,0-2 0,1 1 0,0 0 0,0-1 0,1 0 0,0 0 0,1 0 0,-1-1 0,1 0 0,1 0 0,0-1 0,-1 0 0,2 0 0,15 7 0,-11-6 35,0 0-1,1-2 1,-1 0-1,1 0 0,1-1 1,-1-1-1,0 0 1,1-1-1,17 0 0,-2-2 77,0-1 0,1-2 0,42-9 0,-72 12-114,-1 0 0,1 0 0,0-1 0,0 1 0,0 0-1,0 0 1,-1 0 0,1 0 0,0 0 0,0 0 0,0 1 0,0-1-1,-1 0 1,1 0 0,0 1 0,1-1 0,-2 0 19,0 1 1,0-1 0,1 0 0,-1 0-1,0 1 1,0-1 0,0 0-1,0 1 1,1-1 0,-1 0 0,0 1-1,0-1 1,0 0 0,0 1-1,0-1 1,0 0 0,0 1 0,0-1-1,0 0 1,0 1 0,0-1-1,0 0 1,0 1 0,0-1 0,0 1-1,-1 0-321,1 1 0,-1-1 0,0 1 0,1-1 0,-1 1 0,0-1 0,0 1 0,0-1 0,0 0 0,-2 2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0:56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38 887 7136,'0'0'4313,"4"-11"-3933,12-34-39,-16 43-299,1 1 0,-1 0 0,1-1 0,-1 1 0,0-1-1,0 1 1,0-1 0,0 1 0,0 0 0,0-1 0,0 1-1,0-1 1,0 1 0,-1-3 0,0 3-5,1 1 0,0-1 0,-1 1-1,1-1 1,0 1 0,-1-1 0,1 1 0,-1 0 0,1-1 0,-1 1 0,1-1-1,-1 1 1,1 0 0,-1 0 0,1-1 0,-1 1 0,1 0 0,-1 0 0,0-1 0,1 1-1,-1 0 1,1 0 0,-2 0 0,1 0 30,0 0 0,-1 0 0,1 0 0,-1 1-1,1-1 1,-1 0 0,1 1 0,0-1 0,-1 1 0,1-1 0,0 1 0,-1 0-1,1-1 1,0 1 0,0 0 0,0 0 0,0 0 0,-1 0 0,1 0-1,0 0 1,-1 2 0,-1 4 5,0 0 0,1 0 0,0 0-1,0 1 1,0-1 0,1 1 0,0 0 0,0-1-1,1 1 1,0 0 0,0-1 0,1 1 0,0-1-1,1 1 1,-1 0 0,1-1 0,4 8 0,-3-5 1,1 0 0,1-1 1,0 1-1,0-1 1,1 0-1,0 0 0,1-1 1,0 0-1,0 0 1,0 0-1,17 12 0,-16-15-10,0 0 0,0 0-1,0-1 1,0 0 0,1-1-1,0 0 1,-1 0 0,1-1-1,0 0 1,0-1 0,1 0-1,17 0 1,-20-1-18,0-1-1,-1 0 1,1 0-1,0-1 1,-1 0 0,1 0-1,-1-1 1,0 1 0,0-2-1,0 1 1,0 0 0,0-1-1,-1 0 1,1-1 0,-1 1-1,0-1 1,-1 0-1,7-8 1,-6 6-7,-1-1 0,1 0 0,-1 0-1,-1 0 1,1-1 0,-1 1 0,-1-1 0,0 0 0,0 1 0,-1-1-1,0 0 1,0 0 0,-1 0 0,0 0 0,-1 0 0,0 0 0,0 0-1,-4-13 1,1 8 19,0-1 0,-2 1 0,1 0-1,-2 0 1,0 1 0,0-1 0,-1 2 0,-1-1-1,0 1 1,-14-14 0,17 21-27,0 1 1,0-1-1,0 1 0,0 0 1,-1 1-1,1-1 0,-1 1 1,0 1-1,0-1 0,0 1 0,0 0 1,-15-1-1,17 2-15,-1 1 0,1-1 0,-1 1 0,1 1 0,0-1 0,-1 1-1,1 0 1,0 0 0,0 0 0,0 1 0,-1-1 0,1 1 0,1 1 0,-1-1 0,0 1 0,1-1 0,-1 2-1,-4 3 1,7-4-18,0-1 1,0 1-1,0 0 0,1 0 0,-1 0 0,1 1 0,-1-1 0,1 0 0,0 1 0,1-1 0,-1 0 0,1 1 0,-1-1 1,1 1-1,0-1 0,0 1 0,0-1 0,1 1 0,-1-1 0,1 0 0,0 1 0,0-1 0,0 0 0,1 1 0,1 2 1,1 4-20,1 0 0,0-1 0,0 1 0,1-1 0,1-1 0,12 15 0,-14-18 16,0 0 0,1 0 0,-1 0 0,1-1-1,0 0 1,0 0 0,0-1 0,1 0 0,-1 0 0,1 0 0,0-1 0,0 0-1,0 0 1,0-1 0,0 0 0,0 0 0,0 0 0,1-1 0,-1 0 0,0-1-1,0 0 1,0 0 0,0 0 0,0-1 0,0 0 0,11-5 0,8-4 21,0-1 1,-1-1-1,-1-1 1,0-2-1,-1 0 1,-1-1 0,0-2-1,-2 0 1,0-1-1,-1-1 1,24-35-1,-11 12 14,65-94 106,-80 106-92,-1 0-1,-2 0 0,-1-2 0,-1 1 1,-2-2-1,-2 1 0,-1-1 0,-1 0 1,0-39-1,-6 66-13,1 0 0,-2 0 0,1-1 0,-2 1 0,1 0 0,-1 0 0,0 0 0,0 1 0,-1-1 0,0 0 0,0 1 0,-6-8 0,7 17-18,-1 1-1,1 0 0,-1 0 0,1 0 1,0 0-1,-3 6 0,-7 24-26,1 1 0,2 0 0,-7 44 1,10-45 6,-3 24-32,2 1 0,1 74 0,17 115-98,-10-223 134,2 0 0,0 0 0,2 0 0,1-1 0,0 1 0,16 33 0,-19-51 11,0-1 0,0 1 0,1 0 1,0-1-1,0 0 0,0 0 0,1 0 0,0 0 0,0-1 0,0 0 0,0 0 1,1 0-1,-1-1 0,1 0 0,0 0 0,0 0 0,0 0 0,0-1 1,1 0-1,-1-1 0,1 1 0,-1-1 0,1-1 0,10 1 0,-8-1 18,0-1 1,0 0-1,0-1 0,0 0 0,0 0 0,0 0 0,-1-1 0,1-1 0,-1 0 0,0 0 1,0 0-1,0-1 0,-1 0 0,0-1 0,0 1 0,0-1 0,0-1 0,-1 1 1,0-1-1,-1 0 0,1-1 0,4-9 0,4-14 120,0 0 0,-3-1 0,-1-1 0,12-62 0,-20 86-89,3-6 69,-5 15-121,0 0 0,0 0 0,0-1 0,0 1 0,0 0 0,0 0 0,0 0 0,0 0 0,0 0-1,0 0 1,0 0 0,0 0 0,0 0 0,0 0 0,0-1 0,0 1 0,0 0 0,0 0 0,0 0 0,1 0 0,-1 0-1,0 0 1,0 0 0,0 0 0,0 0 0,0 0 0,0 0 0,0 0 0,0 0 0,1 0 0,-1 0 0,0 0 0,0 0 0,0 0-1,0 0 1,0 0 0,0 0 0,0 0 0,0 0 0,0 0 0,1 0 0,-1 0 0,0 0 0,0 0 0,0 0 0,0 0 0,0 0-1,0 0 1,0 0 0,0 0 0,0 1 0,1-1 0,6 21 187,-4-10-234,2 7 22,1-1 0,1 1 0,0-1 0,1 0 0,1-1 0,14 20-1,-19-31 12,0 1-1,1-1 0,-1 0 0,1-1 0,0 1 1,0-1-1,0 0 0,1 0 0,0 0 0,0-1 0,0 0 1,0 0-1,0-1 0,0 1 0,1-1 0,-1-1 1,1 1-1,-1-1 0,1 0 0,11-1 0,-8 0 19,-1-1 0,0 0 0,1 0 0,-1-1 0,0-1 0,0 0 0,0 0 0,0 0 0,11-7 0,-8 2 22,0 0 1,0-1-1,-1-1 1,-1 1-1,16-19 1,-4-1 70,0-1 1,-3 0-1,32-65 0,-34 71 8,-14 21-82,-1 0 1,0 0-1,1 0 1,-1 0 0,0 0-1,2-6 1,-2 7 2,0 7-31,2 10-24,-4-13 27,19 144-70,-9-44-12,-6-77 25,-1 1 0,-1 0 0,-2 0 1,-3 26-1,3-51 57,0 0-1,0-1 1,0 1 0,0 0 0,0 0-1,0-1 1,0 1 0,0 0-1,-1 0 1,1-1 0,0 1 0,-1 0-1,1 0 1,0-1 0,-1 1-1,1-1 1,-1 1 0,1 0 0,-1-1-1,1 1 1,-1-1 0,0 1-1,1-1 1,-1 1 0,0-1 0,1 0-1,-2 1 1,1-1 6,-1 0 0,1 0-1,0 0 1,0 0 0,-1-1 0,1 1-1,0 0 1,0-1 0,-1 1-1,1-1 1,0 1 0,0-1 0,0 0-1,0 1 1,-1-2 0,-6-5 45,0 1 0,1-2 0,-8-8 1,13 12-49,-74-70 619,75 71-577,5 4-52,9 6-39,5 8 0,1 0 0,0-2 0,38 21 1,68 22-88,-112-51 124,0-1 0,0 0 1,0 0-1,0-2 0,1 1 0,-1-2 0,1 0 1,-1 0-1,1-1 0,0-1 0,-1 0 1,1-1-1,-1-1 0,0 0 0,0 0 0,0-2 1,15-6-1,-11 3 6,0 0 0,0-1 0,24-19 0,-36 24 5,0-1 0,0 0 1,0 0-1,-1 0 0,1 0 1,-1-1-1,-1 0 0,1 1 0,-1-2 1,0 1-1,0 0 0,-1 0 1,0-1-1,2-7 0,-1-3 13,-1 0 0,0 0 1,-1 0-1,-1-1 0,-2-18 0,1 27 4,0-1-1,-1 1 1,0-1-1,-1 1 1,0-1-1,0 1 1,-1 0 0,0 1-1,0-1 1,-11-13-1,14 20-13,-1 0-1,0 0 0,0 0 0,0 1 1,0-1-1,0 1 0,0-1 0,0 1 1,0 0-1,-1 0 0,1 0 0,0 0 1,-1 0-1,1 0 0,-1 1 0,1-1 1,-1 1-1,1 0 0,-1-1 0,1 1 1,-1 1-1,1-1 0,-1 0 0,1 0 1,-1 1-1,1 0 0,-1-1 0,1 1 1,-1 0-1,1 0 0,0 0 0,-3 3 1,-1-1 5,0 0 1,1 1 0,-1 0 0,1 1-1,0-1 1,0 1 0,1 0 0,0 0 0,0 0-1,0 1 1,-5 8 0,3-1-39,0 1 0,1 0 0,1 0 0,0 1 0,1-1 0,0 1 0,1-1 0,1 1 0,1 0 0,0 0 0,0 0 0,4 15 0,-3-21 9,1-1 0,0 1 0,1 0 0,0-1 0,0 0 0,1 0 0,0 0 0,0 0 0,1 0 0,0-1 0,0 0 0,1 0 0,0 0 0,0-1 0,1 0 0,0 0 0,0-1 0,0 1 0,0-2 0,1 1 0,11 4 0,-6-4 1,0 0-1,0-2 1,0 1-1,0-2 1,0 0 0,1 0-1,-1-1 1,1-1-1,-1 0 1,1-1-1,-1-1 1,0 0-1,0 0 1,1-2-1,-1 1 1,-1-2-1,1 0 1,-1 0 0,0-1-1,21-13 1,-26 13 27,1 0 1,-1 0-1,0 0 1,0-1 0,0 0-1,-1-1 1,0 1-1,-1-1 1,0 0-1,0-1 1,-1 1 0,0-1-1,0 0 1,4-16-1,-4 8 33,-1 0 0,0-1 0,0-26 0,-3 38-22,0 0 0,-1 1 0,1-1 1,-1 0-1,0 1 0,-1-1 0,0 0 0,1 1 0,-2 0 0,1-1 0,-1 1 0,1 0 0,-2 0 0,-5-7 0,6 9 5,1 1 0,-1 0 1,0 0-1,0 0 0,0 0 0,0 1 0,-6-3 0,8 3-19,0 1 1,0-1-1,-1 1 1,1 0-1,0-1 0,0 1 1,-1 0-1,1-1 1,0 1-1,-1 0 0,1 0 1,0 0-1,-1 0 0,1 1 1,0-1-1,-1 0 1,1 0-1,0 1 0,0-1 1,-1 1-1,1-1 1,-1 2-1,3 0-21,0 0 1,0-1-1,1 1 1,-1 0-1,1 0 0,0-1 1,-1 1-1,1-1 1,4 3-1,104 64-175,-63-41 99,-38-20 72,-1 0 0,1 0 0,-1 2 0,0-1 0,-1 1 0,0 0 0,0 0 0,-1 1 0,5 10 0,12 16-88,-19-29 60,0 0 1,-1 0-1,5 12 1,9 18-60,-16-36 109,-1 0-1,1 0 1,-1 0 0,1 0-1,0-1 1,0 1 0,-1 0-1,1 0 1,0-1 0,0 1 0,0-1-1,0 1 1,0-1 0,0 1-1,0-1 1,0 1 0,0-1-1,0 0 1,0 0 0,0 1-1,0-1 1,1 0 0,0 0 1,0-1 1,1 1-1,-1-1 1,0 1 0,0-1-1,0 0 1,0 1-1,-1-1 1,1 0-1,4-3 1,3-3 12,0-1 1,0 0-1,10-14 1,-7 9 1,-3 5-10,4-4 21,1-1 0,-1-1-1,-1-1 1,12-18 0,-15 19-7,-3 5 29,0-1 0,-1 0 0,6-14 0,-11 24-50,0-1 1,0 1 0,0-1-1,0 1 1,1-1-1,-1 1 1,0-1-1,0 1 1,0-1-1,1 1 1,-1-1-1,0 1 1,0 0 0,1-1-1,-1 1 1,0-1-1,1 1 1,-1 0-1,1-1 1,-1 1-1,0 0 1,1-1-1,-1 1 1,1 0-1,-1 0 1,1 0 0,-1-1-1,1 1 1,0 0-1,0 0-3,0 1 1,-1-1-1,1 1 0,0-1 0,-1 1 0,1-1 0,0 1 0,-1 0 1,1-1-1,-1 1 0,1 0 0,-1 0 0,1-1 0,-1 1 1,1 1-1,14 41-78,-14-38 80,6 17-13,0 2-58,0 0 0,2-1-1,17 35 1,-25-56 72,1 0 0,-1 0-1,1-1 1,0 1 0,-1 0 0,1 0-1,0-1 1,0 0 0,0 1 0,0-1-1,0 0 1,0 0 0,1 0-1,-1 0 1,0 0 0,1 0 0,-1-1-1,0 1 1,1-1 0,-1 0 0,1 1-1,-1-1 1,0 0 0,1 0 0,-1-1-1,1 1 1,-1-1 0,0 1-1,1-1 1,-1 0 0,0 1 0,1-1-1,-1 0 1,0-1 0,0 1 0,0 0-1,0-1 1,0 1 0,0-1-1,-1 1 1,4-4 0,3-9 35,0 0 1,0 0-1,-2 0 0,1-1 0,-2 0 1,5-19-1,14-95 290,-22 90-166,-2 31-99,0-1 0,1 1 1,0 0-1,3-14 1,7 35-76,-2 0 1,12 19 0,-8-13-36,0-1-1,2 0 1,0-1-1,32 27 1,-36-34 1,0 0 0,0-2-1,1 1 1,1-1 0,17 8 0,-25-14 37,1 0-1,-1 0 1,1-1 0,0 0-1,-1 0 1,1 0 0,0-1-1,0 0 1,-1 0-1,1 0 1,0-1 0,0 0-1,-1 0 1,1 0 0,0-1-1,7-2 1,5-4 16,0 0 0,33-20 1,-46 25 0,0 0 1,-1 0-1,0-1 0,0 1 1,0-1-1,0 0 0,0 0 1,-1 0-1,0 0 1,0-1-1,0 1 0,0-1 1,-1 0-1,0 0 1,4-10-1,-4 2 13,-1 0 0,0-1 1,-1 1-1,0 0 0,-3-17 1,2 25-13,1-1 1,-2 1 0,1-1 0,0 1 0,-1 0 0,0 0 0,0-1 0,-1 1 0,1 0-1,-1 1 1,0-1 0,0 0 0,-1 1 0,-6-7 0,8 10-1,0 0 1,-1-1-1,1 1 0,0 1 1,-1-1-1,1 0 0,0 0 1,-1 1-1,1 0 1,-1-1-1,1 1 0,-1 0 1,1 0-1,0 0 0,-1 1 1,1-1-1,-1 0 1,1 1-1,-1 0 0,1-1 1,0 1-1,-5 3 0,-4 1 23,-1 2 0,1-1 1,-11 10-1,14-10-35,1-1 0,1 0 0,-1 1 0,1 0 0,0 1-1,1-1 1,0 1 0,0 0 0,0 0 0,1 1 0,0-1-1,1 1 1,-1 0 0,1 0 0,1 0 0,0 0-1,0 1 1,0-1 0,1 1 0,1-1 0,-1 1 0,1-1-1,1 1 1,0-1 0,0 1 0,0-1 0,1 1 0,0-1-1,1 0 1,0 0 0,0 0 0,1 0 0,0-1 0,0 1-1,1-1 1,0 0 0,9 10 0,-8-11-3,1 0 0,0 0 1,0-1-1,1 0 0,-1 0 0,1-1 1,0 1-1,1-2 0,-1 1 0,1-1 1,-1-1-1,1 0 0,17 3 1,3-2-2,0-1 0,0-2 1,29-2-1,-21-2 22,0-1-1,0-1 1,-1-2-1,0-2 1,-1-1-1,0-2 1,0-1-1,-2-2 1,41-25 0,-24 12 63,-30 19 7,26-19 0,-46 29-82,0 0 1,-1 0 0,1 0-1,0 0 1,0 0 0,-1 0-1,1 0 1,0 0 0,0 0-1,-1 0 1,1 0 0,0-1-1,0 1 1,-1 0 0,1 0-1,0 0 1,0 0 0,-1-1-1,1 1 1,0 0 0,0 0 0,0 0-1,0-1 1,-1 1 0,1 0-1,0 0 1,0-1 0,0 1-1,0 0 1,0 0 0,0-1-1,0 1 1,0 0 0,-1-1-1,1 1 1,0 0 0,0 0-1,0-1 1,0 1 0,1 0-1,-1-1 1,0 1 0,0 0-1,0 0 1,0-1 0,0 1-1,0 0 1,0 0 0,0-1 0,1 1-1,-1 0 1,0 0 0,0-1-1,0 1 1,0 0 0,1 0-1,-1 0 1,0 0 0,0-1-1,1 1 1,-1 0 0,0 0-1,1 0 1,-26 0 53,-1 9-45,2 0 0,-1 2 1,1 1-1,1 0 0,0 2 1,1 1-1,-31 25 0,41-30-20,1 1 0,0 0 0,0 1 0,1 0 0,-15 25 0,22-33 2,1 0 0,0 0 0,0 0 0,0 0 0,0 0 0,1 1 0,0-1 0,0 0-1,0 1 1,0-1 0,1 1 0,0-1 0,0 1 0,0-1 0,0 1 0,1-1 0,0 1 0,0-1 0,0 1 0,0-1 0,1 0-1,-1 1 1,1-1 0,4 7 0,-2-7 0,0 0 0,0-1 1,0 1-1,0-1 0,1 1 0,-1-1 0,1-1 0,0 1 0,0-1 0,0 0 1,0 0-1,0 0 0,0 0 0,7 0 0,-1 1 0,0-2-1,1 1 1,-1-1-1,1-1 1,21-1 0,-24-1 6,1-1 1,0 0-1,-1 0 1,0-1-1,0 0 1,0 0-1,0-1 1,-1 0 0,1-1-1,-1 0 1,-1 0-1,1-1 1,-1 0-1,0 0 1,-1 0-1,0-1 1,0 0 0,5-9-1,4-9 14,-1 0 0,-2 0 0,0-1 0,14-54 0,-15 37 17,-2 0 1,-1-1 0,-3 0 0,-2 0 0,-1-1 0,-3 1-1,-8-63 1,7 95-4,-1 1 1,-1-1-1,1 1 0,-2 0 1,0 0-1,-1 0 0,0 1 0,0 0 1,-13-17-1,18 27-25,1 0 0,-1 0 0,1 0 0,-1 1 0,0-1 1,1 0-1,-1 1 0,0-1 0,0 0 0,1 1 0,-1-1 0,0 1 0,0-1 1,0 1-1,0-1 0,0 1 0,1-1 0,-1 1 0,0 0 0,0 0 0,0 0 0,0-1 1,0 1-1,0 0 0,0 0 0,0 0 0,0 0 0,0 1 0,0-1 0,0 0 1,0 0-1,0 1 0,0-1 0,-1 1 0,0 0-2,1 0 0,-1 1 0,0-1 0,1 1 0,-1 0 0,1-1 1,-1 1-1,1 0 0,0 0 0,0 0 0,0 0 0,0 0 0,0 0 0,-1 4 0,-4 14-16,2 1 0,0 1 1,2-1-1,0 0 0,1 1 0,2 23 0,3-5-54,1 0 0,15 54-1,31 74-166,-45-154 213,1 0 0,0-1-1,1 0 1,0 0 0,1-1-1,19 20 1,74 61-197,-54-52 119,25 19-174,-45-40-2826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0:58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1233 7632,'0'0'6529,"14"-12"-6196,14-12-210,6-4 322,-1-1 0,-2-1 1,34-42-1,22-72 955,-44 70-260,-40 67-583,-5 6-175,-5 12-106,2 14-215,1 0 0,1 0 0,1 39 0,3-56-47,0 0 1,0 0-1,0 0 1,1-1 0,0 1-1,6 13 1,-6-16-5,0 0 0,1 0 0,0 0 0,0-1 0,0 1 0,0-1 1,1 1-1,-1-1 0,1 0 0,6 4 0,-7-6 1,1-1-1,-1 0 1,0 1 0,1-2 0,0 1-1,-1 0 1,1-1 0,-1 1-1,1-1 1,-1 0 0,1 0-1,0-1 1,3 0 0,3 0 27,-1-1 0,1-1-1,15-5 1,-15 3-13,0 0 0,0-1 0,-1 0-1,0-1 1,0 0 0,0 0-1,-1-1 1,0 0 0,7-10 0,6-10 44,27-48 1,-32 46-10,-2-1 0,18-59-1,-9 23-9,75-247 258,-79 245-224,-12 47-53,8-30 114,-1 0 0,11-100 0,-26 137-35,1 15-108,0 0 0,0 0-1,0 0 1,0 0 0,0 0 0,0 0-1,0 0 1,0 0 0,0 0 0,0-1-1,0 1 1,0 0 0,0 0 0,-1 0-1,1 0 1,0 0 0,0 0 0,0 0 0,0 0-1,0 0 1,0 0 0,0 0 0,0 0-1,0 0 1,0 0 0,0 0 0,-1 0-1,1 0 1,0 0 0,0 0 0,0 0-1,0 0 1,0 0 0,0 0 0,0 0-1,0 0 1,0 0 0,0 0 0,-1 0-1,1 0 1,0 0 0,0 0 0,0 0-1,0 0 1,0 0 0,0 0 0,0 0 0,0 0-1,0 0 1,0 1 0,0-1 0,0 0-1,0 0 1,0 0 0,0 0 0,0 0-1,-1 0 1,1 0 0,0 0 0,0 0-1,0 0 1,0 0 0,0 1 0,0-1-1,-11 29 55,-78 397-132,38 14-66,18-212 28,12-95 12,17-105 96,-1-1-1,-1 0 1,-1 0-1,-1-1 1,-2 0-1,-1 0 1,0-1-1,-2 0 1,-23 33-1,35-57 21,1-1 1,0 1-1,-1 0 1,1-1-1,-1 1 1,1 0-1,-1-1 1,1 1-1,-1 0 1,1-1-1,-1 1 1,0-1-1,1 1 1,-1-1-1,0 0 1,1 1-1,-1-1 1,0 0-1,0 1 1,1-1-1,-1 0 0,0 0 1,0 0-1,0 1 1,1-1-1,-1 0 1,-1 0-1,1-1 7,0 0 1,1 0-1,-1 0 0,0 1 0,1-1 0,-1 0 0,1 0 0,-1 0 1,1 0-1,-1 0 0,1 0 0,0 0 0,-1 0 0,1 0 0,0 0 0,0 0 1,0-1-1,0 1 0,0-2 0,-1-5 12,1 1 1,1-1 0,-1 0-1,2 0 1,-1 0-1,1 1 1,0-1-1,0 1 1,1-1-1,0 1 1,0 0-1,1 0 1,0 0 0,0 1-1,5-7 1,-1 3-12,1 1 0,-1 1 0,2-1 0,-1 2 0,1-1 0,0 1 1,1 0-1,19-8 0,106-43 71,-132 56-107,0 1-1,0-1 0,0 1 1,1 0-1,-1 0 0,0 1 1,8-1-1,-51-7-3770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0:58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13360,'0'0'1896,"57"60"-1792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53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0 178 20207,'0'0'1960,"142"64"-896,-20-54 0,36-22-304,23-16-8,19-24-448,-47 13 0,-69 17-208,-5-2 8,2 0-96,-9 2 0,-22 5-112,-31 5-8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1:00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42 283 5624,'0'0'1985,"6"-10"-1322,-2 3-524,10-16 655,22-29 1,-35 52-721,0-2 223,1 0-1,0 0 1,-1 0-1,1-1 1,-1 1 0,0 0-1,0 0 1,2-5 0,2 45 2389,-6-16-2402,-2 223 2032,6-207-2052,1 0 0,1-1 1,2 0-1,19 57 0,-8-45 196,36 73-1,-46-107-332,0 0 1,1-1-1,1-1 0,0 1 0,1-1 0,0-1 0,1 0 1,0-1-1,16 11 0,-25-20-103,0 0 0,0-1 0,1 0 0,-1 1 0,0-1 0,0 0 0,0-1 0,1 1 1,-1-1-1,0 1 0,1-1 0,-1 0 0,1 0 0,-1 0 0,0-1 0,1 1 0,-1-1 0,0 0 0,0 0 0,1 0 0,-1 0 0,0-1 0,4-2 0,6-3 31,0-2 0,-1 0 0,21-18 0,-29 23-43,22-20 55,-2-1-1,-1-1 1,-1-1-1,-2-1 1,21-35-1,-24 31 2,-2 0 0,-2-2 0,-1 1 0,11-52 0,-12 33 59,-2 0 0,1-71 0,-10 104-87,0-1-1,-1 1 1,-1-1 0,-1 1-1,-1 0 1,0 0-1,-13-31 1,13 41-23,0 0-1,0 0 1,-1 0 0,0 1 0,0 0 0,-1 0-1,0 0 1,-1 1 0,0 0 0,0 0-1,0 1 1,-1 0 0,0 0 0,0 0 0,-1 1-1,1 1 1,-10-5 0,7 5-5,0 1 1,0 0-1,-1 0 1,1 1-1,-1 0 0,1 1 1,-1 0-1,0 1 1,1 0-1,-1 1 1,0 1-1,1-1 0,0 2 1,-1 0-1,-18 7 1,-58 29 42,-108 65 0,182-96-46,0 1-1,1 0 1,0 1 0,1 0-1,-20 21 1,29-27-14,-1 0 0,1 0 1,0 1-1,0-1 0,0 1 1,0 0-1,1 0 0,0 0 1,0 0-1,0 0 0,1 0 1,-1 0-1,1 1 0,0-1 1,1 1-1,0-1 0,0 0 1,0 1-1,0-1 0,2 9 1,-1-10 1,1 1 0,-1-1 0,1 0 0,0 0 0,0 0 0,1 0 0,-1 0 0,1 0 0,-1-1 0,1 1 0,1-1 0,4 5 0,-1-3-1,0 0 0,0-1 1,0 0-1,0 0 1,1 0-1,10 3 0,4-1 6,0-1 0,0-1 0,0-1 0,26 1 0,30-5 45,-60-1-35,0 2-1,0 0 1,0 1 0,0 0 0,24 6-1,-32-5 1,1-1-1,-1 0 1,0 0-1,1-1 1,-1-1-1,17-2 1,22-1 21,-37 4-12,0 0 34,-1 0 0,21 3 0,-14 0 0,-13-2-42,1 0 0,-1 0 0,1 0-1,-1 1 1,6 2 0,19 11 211,5 1-3558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1:01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6520,'0'0'12230,"13"-4"-12039,-12 4-184,16-5 63,0 1 0,0 1 0,0 1 0,21-1 0,117-7 481,-102 5-203,95 2 0,-87 6-128,56 6 152,-109-8-397,21 5 455,-28-6-420,-1 0-1,0 0 1,0 0 0,1 0 0,-1 0-1,0 0 1,0 0 0,1 1 0,-1-1-1,0 0 1,0 0 0,1 0 0,-1 0-1,0 1 1,0-1 0,0 0-1,0 0 1,1 1 0,-1-1 0,0 0-1,0 0 1,0 1 0,0-1 0,0 0-1,0 0 1,0 1 0,0-1-1,0 0 1,1 1 0,-2-1 0,-10 11 211,-24 6-253,22-12-2880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1:01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 6928,'0'0'6985,"10"-4"-6564,2 0-277,-6 0-19,1 2-1,-1-1 0,1 1 1,0 0-1,0 0 0,0 1 1,12-1-1,23-1 502,0-1 0,50-12 0,-1 0-51,-26 5-255,-39 6-152,1 0 0,39 0 0,38 10 369,-72-2-286,-25-3-198,-6 0-36,0 0-1,0 0 1,0 0-1,0 0 1,0 0-1,0 0 1,0 0-1,0 0 1,0 1-1,0-1 1,0 0-1,0 1 1,0-1-1,0 0 1,-1 1-1,1-1 1,0 1-1,0 0 0,0-1 1,0 1-1,-1 0 1,1-1-1,0 1 1,0 1-1,-4 4-2470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1:02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7136,'0'0'10226,"2"14"-9899,44 221 1205,-43-216-1343,-1 0 0,0 0 0,-2 27 0,0-28-71,2 0-6,-2 7 80,-1-7-17,1-16-161,0-1 1,0 1-1,0-1 0,0 0 1,0 1-1,0-1 1,0 1-1,0-1 0,-1 1 1,1-1-1,-1 0 1,1 1-1,-1-1 0,1 0 1,-1 1-1,0-1 1,0 0-1,-1 2 0,-2 12 210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1:03.3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7832,'0'0'3896,"3"11"-3250,70 223 2122,-68-210-2129,-1 0 1,-1 0-1,-1 1 0,-2 27 0,1-52-613,-1 1 1,0-1-1,0 0 0,0 1 1,0-1-1,0 1 0,0-1 1,0 0-1,0 1 0,0-1 1,0 1-1,0-1 0,0 1 1,0-1-1,0 0 0,-1 1 1,1-1-1,0 1 0,0-1 1,0 0-1,0 1 0,-1-1 1,1 0-1,0 1 0,-1-1 1,1 0-1,0 1 0,0-1 1,-1 0-1,1 1 0,-1-1 1,1 0-1,0 0 0,-1 0 1,1 1-1,0-1 0,-1 0 1,1 0-1,-1 0 0,1 0 1,-1 0-1,1 0 0,0 0 1,-1 0-1,1 0 0,-1 0 1,1 0-1,-1 0 0,1 0 1,0 0-1,-1 0 0,1 0 1,-1-1-1,1 1 0,0 0 1,-1 0-1,1 0 0,0-1 1,-1 1-1,-18-15-2419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1:04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1 175 7136,'0'0'3958,"12"-2"-3602,-2 1-265,-3 0-14,0 1-1,0-2 1,1 1 0,-1-1 0,0 0-1,0-1 1,-1 0 0,13-7 0,80-56 1289,-25 15-268,-64 46-873,1 0-1,1 0 1,-1 2 0,1-1 0,-1 1 0,1 1 0,0 0 0,0 1 0,0 0 0,14 1 0,-13 2-53,-1 1 1,1 0-1,-1 0 0,1 1 1,-1 1-1,-1 0 0,1 0 1,12 9-1,17 6 298,-28-14-339,-2 0 39,1 0 1,0-1-1,0-1 1,1 0 0,-1-1-1,1 0 1,0-1-1,19 1 1,-19-3 82,1 0 1,-1-1 0,0-1 0,22-6 0,-32 7-195,1 0 1,0 0 0,-1 0-1,1-1 1,0 1-1,-1-1 1,0 0 0,1 0-1,-1-1 1,0 1 0,0-1-1,-1 1 1,1-1 0,0 0-1,-1 0 1,0 0-1,1 0 1,-1-1 0,0 1-1,1-5 1,-4 3-2977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1:04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5624,'0'0'7728,"11"-2"-7366,52-11 269,0-2 158,120-10-1,-41 20-332,248-13 397,-195 12-522,65-7 401,-228 11-487,0 2-1,1 0 1,38 7-1,-43-4 42,-20-3-116,-7 0-149,-1 0 0,0 0 0,1-1 0,-1 1 0,0 0 0,1 0 0,-1 0-1,1 0 1,-1 0 0,0 0 0,1 0 0,-1 0 0,0 0 0,1 0 0,-1 0 0,1 0 0,-1 0-1,0 0 1,1 1 0,-1-1 0,0 0 0,1 0 0,-1 0 0,0 0 0,1 1 0,-1-1 0,0 0-1,1 0 1,-1 1 0,0-1 0,0 0 0,0 1 0,1-1 0,-1 0 0,0 0 0,0 1 0,0-1-1,1 0 1,-1 1 0,0-1 0,0 1 0,-13-1-2494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1:05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1 217 8936,'0'0'3640,"9"-11"-3328,-2 3-238,3-4 26,1 1 0,0 0 0,1 1 0,13-10 0,0 3 152,1 2-1,1 1 1,0 0 0,0 3-1,1 0 1,45-11 0,-49 16-54,2-1 135,-1 1 0,35-3 1,-53 8-253,0 1-1,0-1 1,0 2 0,0-1 0,0 1 0,0 0 0,0 0 0,-1 1 0,1 0 0,0 0-1,-1 1 1,1 0 0,10 6 0,-15-7-50,1 0-1,-1 0 0,0 0 1,-1 1-1,1-1 0,0 0 1,-1 1-1,1-1 0,-1 1 1,0-1-1,1 1 1,-1 0-1,-1-1 0,1 1 1,0 0-1,-1 0 0,1 0 1,-1 0-1,0 0 1,0-1-1,0 1 0,0 0 1,-1 0-1,1 0 0,-1 0 1,1 0-1,-2 2 1,-2 7 26,0 0 1,-1-1-1,0 1 1,-1-1 0,-7 11-1,7-12-14,0 0 0,-1-1 0,0 0 0,0 0 0,-1-1 0,0 0 0,-1 0 0,1-1 0,-1 0 0,-1-1 0,-14 9 0,-135 62 685,132-57-483,19-9-29,8-11-210,0 0 0,-1 0 0,1 0 0,0 1-1,0-1 1,0 0 0,0 0 0,0 0 0,0 0 0,0 1-1,0-1 1,0 0 0,0 0 0,0 0 0,0 1 0,0-1-1,0 0 1,0 0 0,0 0 0,0 1 0,0-1 0,0 0-1,0 0 1,0 0 0,0 0 0,0 1 0,0-1 0,0 0-1,0 0 1,1 0 0,-1 0 0,0 1 0,0-1 0,0 0-1,0 0 1,0 0 0,0 0 0,1 0 0,-1 1 0,17 4 7,0-1 0,0 0-1,0-1 1,1-1 0,-1 0 0,1-1 0,20-2 0,-18 0 2,34-1 31,85-15 0,3-2 86,-121 18-125,0 0-1,-1 1 0,25 3 1,-1 8-2861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1:47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85 5720,'0'0'7909,"10"-6"-7674,31-17 1,-40 23-187,0-1 1,0 1-1,0-1 1,0 1-1,0-1 1,0 1 0,0-1-1,0 0 1,0 1-1,0-1 1,-1 0-1,1 0 1,0 0 0,0 0-1,-1 0 1,1 0-1,-1 0 1,1 0 0,-1 0-1,1 0 1,0-1-1,-2 1 39,1 0 0,0 0 0,-1 0 0,1 0 0,0 0 0,-1 0 0,1 0-1,-1 0 1,0 0 0,1 0 0,-1 1 0,0-1 0,1 0 0,-3-1 0,-4-7 660,6 8-618,0-1 0,0 1 0,-1 0 1,1 0-1,0 0 0,0 0 0,-1-1 1,1 2-1,-1-1 0,1 0 0,-3-1 0,3 3 199,0-1-255,-1 1-1,1 0 1,0-1-1,0 1 1,0 0-1,0 0 1,0 0-1,0 0 1,0 0-1,0 0 0,0 0 1,-1 2-1,0 3 2,0 0 0,0 0 0,1 0 0,-1 1-1,1-1 1,1 1 0,-1-1 0,1 1-1,0-1 1,3 13 0,-3-18-59,0-1-1,0 1 1,0 0 0,0-1-1,1 1 1,-1 0-1,0-1 1,1 1 0,-1 0-1,0-1 1,1 1 0,-1-1-1,1 1 1,-1-1-1,1 1 1,-1-1 0,1 1-1,0-1 1,-1 1 0,1-1-1,-1 0 1,1 1-1,1-1 1,-2 0 0,1 0 1,-1 0-1,1 0 0,0 0 1,-1-1-1,1 1 0,-1 0 1,1-1-1,-1 1 0,1 0 0,-1-1 1,1 1-1,-1-1 0,1 1 1,-1 0-1,0-1 0,1 1 1,-1-1-1,0 1 0,1-2 1,1-1 46,0 0 0,-1-1 0,0 1 0,1-1 0,-1 1 0,-1-1 1,2-5-1,-2 8-31,0 0 1,0 0 0,0 0-1,0 0 1,0 0 0,0 0-1,0 0 1,0 0 0,-1 0-1,1 0 1,0 0 0,-1 0 0,1 0-1,-1 0 1,1 0 0,-1 0-1,1 0 1,-1 1 0,0-1-1,1 0 1,-1 0 0,0 1-1,0-1 1,1 1 0,-1-1-1,0 0 1,0 1 0,0 0-1,0-1 1,-1 0 0,0 1 8,1 0 0,0 0 0,0 0 0,-1 0 0,1 0 0,0 0 0,0 0 0,-1 1 0,1-1 0,0 0 0,0 1 0,0-1 0,0 1 0,-1 0 0,1-1 0,0 1 0,0 0 0,0-1 0,0 1 0,0 0 0,1 0 0,-1 0 0,-2 2 0,2-2 53,0 1 0,0-1-1,1 1 1,-1-1 0,0 1 0,0 0 0,1-1-1,-1 1 1,1 0 0,0-1 0,-1 1 0,1 0-1,0 0 1,0 2 0,7 31 101,-7-33-205,16 53-3165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5:17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0 608 4912,'0'0'9453,"12"-8"-9188,7-5-158,8-3 211,24-21 0,-13 8 159,32-30 338,-65 53-711,0 0 1,-1 0 0,1-1-1,-1 0 1,4-9 0,16-24 364,-21 36-395,0-1 0,0 0-1,-1 1 1,0-1 0,0 0-1,3-10 1,6-13 263,-2 7 47,11-36 0,-5 12-86,-11 33-204,-1 0 1,0 1-1,-1-1 0,2-21 1,-10-19 217,8 48-260,-2 4-52,0 0 0,1 0 0,-1 0 1,0 0-1,0-1 0,0 1 0,0 0 1,0 0-1,1 0 0,-1 0 0,0-1 0,0 1 1,0 0-1,0 0 0,0 0 0,0-1 1,0 1-1,0 0 0,0 0 0,0-1 0,0 1 1,0 0-1,0 0 0,0 0 0,0-1 1,0 1-1,0 0 0,0 0 0,0 0 0,0-1 1,0 1-1,0 0 0,-1 0 0,1 0 1,0-1-1,0 1 0,0 0 0,0 0 0,0 0 1,-1 0-1,1 0 0,0-1 0,0 1 1,0 0-1,0 0 0,-1 0 0,1 0 0,0 0 1,0 0-1,0 0 0,-1 0 0,1 0 1,0 0-1,-10-12 28,1 5 145,-9 11-36,13-2-134,1 0 1,-1 1-1,0-1 0,1 1 0,-1 0 0,1 1 0,0-1 0,0 1 0,1 0 0,-1 0 0,1 0 0,-1 0 1,1 0-1,-3 7 0,-19 22 69,20-25-34,-1-1 0,2 1 1,-1 0-1,1 0 0,0 0 0,1 1 0,-4 13 1,-13 29 212,18-47-213,1 0-1,-1 0 0,1 0 1,0 0-1,0 0 0,1 0 1,-1 0-1,1 1 0,0-1 1,1 5-1,6 42 200,-3-32-133,1 0 0,1-1 0,1 0-1,0-1 1,15 28 0,15 27 241,-18-30-50,-12-27-147,-6-12-96,0 0-1,0 0 1,1 1 0,-1-1-1,1 0 1,0 0 0,0-1-1,0 1 1,1 0 0,-1-1-1,3 3 1,-4-5-37,1-1-1,-1 1 1,1 0 0,-1-1 0,0 0-1,1 1 1,-1-1 0,0 0 0,0 0-1,1 1 1,-1-1 0,0 0 0,0 0-1,0 0 1,0-1 0,0 1 0,1-2-1,9-10-19,0-2 0,16-26 0,-14 14-3012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0:57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371 741 8744,'0'0'10401,"-14"-7"-10024,-43-25-20,51 29-288,0 0-1,-1 1 0,1 0 0,-1 0 0,1 1 0,-1 0 0,0 0 0,1 0 1,-1 1-1,0 0 0,0 0 0,-6 2 0,1 0 77,0 1 0,0 0 0,0 1 0,-19 10 0,22-10-71,1 1 0,-1 1 0,1 0 0,0 0 0,0 0 1,0 1-1,1 0 0,0 0 0,0 1 0,1 0 0,0 0 0,-8 17 0,10-18-29,1 1-1,-1-1 0,2 1 0,-1 0 1,1 0-1,0 0 0,1 0 0,0 1 1,0-1-1,1 0 0,0 0 1,0 0-1,1 1 0,0-1 0,1 0 1,2 9-1,-2-12-16,0 0 0,1 0 0,0 0 1,0-1-1,0 1 0,0-1 0,1 1 0,-1-1 0,1 0 0,0-1 1,1 1-1,-1-1 0,1 1 0,-1-1 0,9 3 0,0 1 35,0-2-1,0 0 1,1 0-1,25 5 1,-24-8-14,0 0 1,0 0-1,1-1 1,-1-1-1,0-1 1,1 0 0,-1-1-1,0-1 1,0 0-1,22-8 1,-18 3 8,0 0 1,-1-2 0,0 0-1,0-1 1,-1-1 0,-1 0 0,22-21-1,-4-2 33,-1 0 0,-2-3 0,-2 0 1,-2-2-1,-1-1 0,-2-1 0,-2-1 0,-1-1 0,-3 0 0,-2-2 0,-1 0 0,-3-1 0,-2 0 0,-2-1 0,4-69 1,-13 86 86,-1 0 1,-11-59 0,7 56 106,6 33-278,0 1 0,0 0 1,0 0-1,0-1 0,0 1 0,0 0 0,0 0 1,0-1-1,0 1 0,0 0 0,0 0 1,0-1-1,0 1 0,-1 0 0,1 0 1,0-1-1,0 1 0,0 0 0,0 0 1,0 0-1,-1-1 0,1 1 0,0 0 0,0 0 1,0 0-1,0-1 0,-1 1 0,1 0 1,0 0-1,0 0 0,-1 0 0,1 0 1,0 0-1,0 0 0,-1-1 0,1 1 0,0 0 1,0 0-1,-1 0 0,1 0 0,-10 9 146,-5 19-21,-5 29-32,2 0 0,2 1-1,4 0 1,-7 70 0,2 420 722,17-523-699,0-24-51,5-8 76,3-9-53,-1 1 0,9-26 0,-11 27-45,0 0 0,1 1-1,15-25 1,-14 27-23,-1 1 45,1 0 0,0 0 0,0 1 1,18-16-1,-24 24-59,0 0 0,1 0-1,-1 0 1,0 0 0,1 0 0,-1 0 0,1 0 0,-1 0 0,1 1 0,-1-1 0,1 1 0,0-1 0,-1 1-1,1 0 1,0-1 0,-1 1 0,1 0 0,0 0 0,-1 0 0,1 0 0,0 1 0,-1-1 0,1 0-1,0 1 1,-1-1 0,1 1 0,0-1 0,-1 1 0,1 0 0,-1 0 0,0 0 0,1 0 0,-1 0 0,0 0-1,1 0 1,-1 0 0,0 0 0,0 1 0,0-1 0,0 0 0,0 1 0,1 2 0,7 11 56,-1 1 0,0 0 0,-2 0 0,0 1 0,6 25 0,-5-17 51,15 36 0,-19-53-82,1 0 1,1 0 0,-1-1 0,1 0 0,0 0 0,1 0 0,0-1 0,10 9 0,-13-12-20,1 0 1,0-1-1,0 0 1,1 0-1,-1 0 1,0 0 0,1-1-1,-1 1 1,1-1-1,-1 0 1,1-1-1,0 1 1,-1-1 0,1 0-1,0 0 1,-1-1-1,1 1 1,0-1-1,-1 0 1,1 0-1,4-2 1,8-3 45,-2 0-1,1-1 1,-1-1-1,20-13 1,-21 11-54,-1 0-1,0-1 1,-1-1-1,18-20 1,36-58 4,-50 56-15,-16 34 0,0 0 0,0-1 0,0 1 0,0 0 0,0 0 0,0-1 0,0 1 0,0 0 0,-1-1 0,1 1 0,0 0 0,0 0 0,0-1 0,0 1 0,0 0 0,0 0 0,-1-1 0,1 1 0,0 0 0,0 0 0,0-1 0,-1 1 0,1 0 0,0 0 0,0 0 0,0 0 0,-1-1 0,1 1 0,0 0 0,0 0 0,-1 0 0,1 0 0,0 0 0,-1 0 0,1 0 0,0 0 0,0 0 0,-1 0 0,1 0 0,0 0 0,-1 0 0,1 0 0,0 0 0,-1 0 0,1 0 0,0 0 0,0 0 0,-1 0 0,1 0 0,0 0 0,0 1 0,-1-1 0,1 0 0,0 0 0,0 0 0,-1 0 0,1 1 0,0-1 0,0 0 0,0 0 0,-1 1 0,-16 19 0,1 2 0,1-1 0,-14 28 0,29-48 0,-4 6 0,-51 94 0,48-87 0,2 1 0,-1 0 0,2 0 0,0 0 0,-2 22 0,4-27 0,1-2 0,0 1 0,0-1 0,1 1 0,0 10 0,0-18 0,0 0 0,1 0 0,-1 0 0,0 0 0,0 0 0,0 0 0,0 0 0,1 0 0,-1 0 0,0 0 0,1-1 0,-1 1 0,1 0 0,-1 0 0,1 0 0,0 0 0,-1-1 0,1 1 0,0 0 0,-1-1 0,1 1 0,0 0 0,0-1 0,0 1 0,0-1 0,-1 1 0,1-1 0,0 1 0,0-1 0,0 0 0,0 0 0,0 1 0,0-1 0,0 0 0,0 0 0,0 0 0,0 0 0,0 0 0,0 0 0,0 0 0,0 0 0,0-1 0,0 1 0,1-1 0,6-1 0,-2-1 0,1-1 0,0 1 0,-1-1 0,1 0 0,-1 0 0,0-1 0,-1 0 0,1 0 0,-1 0 0,7-9 0,3-5 0,-1-1 0,14-27 0,-13 20 0,-1 1 0,-1-2 0,-2 0 0,9-33 0,-8 22 0,-8 30 0,0-1 0,-2 0 0,1 0 0,-1 0 0,1-15 0,-15 105 0,11-65 0,0 1 0,1 0 0,1-1 0,0 1 0,2 0 0,-1-1 0,8 23 0,-8-33 0,0 0 0,0 0 0,0 0 0,0 0 0,1 0 0,0-1 0,0 1 0,0-1 0,0 0 0,1 0 0,0 0 0,0 0 0,0-1 0,0 1 0,0-1 0,1 0 0,-1 0 0,1-1 0,0 0 0,0 1 0,0-1 0,0-1 0,0 1 0,0-1 0,8 1 0,-2-2 0,0 0 0,-1 0 0,1-1 0,-1 0 0,1-1 0,-1 0 0,1-1 0,-1 0 0,0-1 0,0 0 0,-1 0 0,1-1 0,-1-1 0,0 1 0,0-1 0,8-8 0,12-13 0,0 0 0,47-61 0,-60 68 0,89-120 0,-84 121 0,-20 18 0,-1 1 0,1 0 0,-1 0 0,0-1 0,1 1 0,-1 0 0,1 0 0,-1-1 0,0 1 0,1 0 0,-1 0 0,1 0 0,-1 0 0,1 0 0,-1 0 0,1 0 0,-1 0 0,1 0 0,-1 0 0,1 0 0,-1 0 0,1 0 0,-1 0 0,0 0 0,1 0 0,-1 1 0,1-1 0,-1 0 0,1 0 0,-1 0 0,0 1 0,1-1 0,-1 0 0,0 1 0,1-1 0,-1 0 0,0 1 0,1-1 0,-1 0 0,0 1 0,0-1 0,1 1 0,-1-1 0,0 1 0,0-1 0,0 0 0,1 1 0,-1-1 0,0 1 0,0-1 0,0 1 0,0-1 0,0 1 0,0-1 0,0 1 0,2 23 0,-2 0 0,0 1 0,-3 24 0,-2 26 0,5-73 0,0 18 0,0 0 0,1 0 0,2 0 0,6 33 0,-7-49 0,-1 0 0,0 1 0,1-1 0,0 0 0,0 0 0,0 0 0,1 0 0,-1 0 0,1 0 0,0-1 0,0 1 0,0-1 0,1 0 0,-1 0 0,1 0 0,-1-1 0,1 1 0,0-1 0,0 0 0,0 0 0,0 0 0,1 0 0,-1-1 0,0 0 0,1 0 0,6 1 0,0-1 0,0-1 0,-1 0 0,1-1 0,-1 0 0,1 0 0,-1-1 0,15-5 0,70-31 0,-87 35 0,8-5 0,-1 0 0,-1-1 0,0 0 0,0-1 0,-1-1 0,0 0 0,14-16 0,-9 7 0,-2-1 0,0 0 0,25-46 0,-30 46 0,-7 16 0,-1 0 0,0 0 0,-1 0 0,1-1 0,-1 0 0,0 1 0,0-1 0,-1 0 0,0 0 0,0 0 0,1-11 0,-22 40 0,-25 30 0,16-20 0,-28 43 0,50-66 0,1 1 0,0 0 0,0 0 0,1 1 0,1-1 0,0 1 0,0 0 0,-2 21 0,5-30 0,1 0 0,0 1 0,0-1 0,1 0 0,-1 0 0,0 0 0,1 0 0,0 0 0,0-1 0,0 1 0,0 0 0,0 0 0,0 0 0,1-1 0,0 1 0,-1-1 0,1 1 0,0-1 0,0 0 0,0 0 0,0 1 0,1-1 0,-1-1 0,1 1 0,-1 0 0,1-1 0,-1 1 0,4 0 0,-3 0 0,1-1 0,-1 0 0,1 0 0,-1 0 0,1 0 0,0 0 0,-1-1 0,1 0 0,0 0 0,-1 0 0,1 0 0,0 0 0,-1-1 0,1 0 0,0 1 0,-1-1 0,1-1 0,-1 1 0,0 0 0,1-1 0,-1 0 0,4-2 0,0-2 0,-1-1 0,1 0 0,-1 1 0,-1-2 0,1 1 0,-1-1 0,-1 0 0,1 0 0,-1 0 0,-1 0 0,1-1 0,-2 0 0,1 1 0,-1-1 0,0 0 0,-1 0 0,0-1 0,-1 1 0,1 0 0,-3-12 0,2 20 0,0 1 0,0 0 0,1-1 0,-1 1 0,0-1 0,0 1 0,-1-1 0,1 1 0,0 0 0,0-1 0,0 1 0,0-1 0,0 1 0,0-1 0,-1 1 0,1 0 0,0-1 0,0 1 0,0-1 0,-1 1 0,1 0 0,0-1 0,-1 1 0,1 0 0,0 0 0,-1-1 0,1 1 0,-1-1 0,-7 11 0,-7 25 0,14-31 0,-8 26 0,2 0 0,1 1 0,-3 49 0,7-63 0,-1 43 0,7 86 0,-1-100 0,-2-1 0,-2 0 0,-1 0 0,-10 46 0,12-89 0,0-1 0,0 0 0,0 1 0,-1-1 0,1 0 0,0 1 0,-1-1 0,1 0 0,-1 1 0,0-1 0,1 0 0,-1 0 0,0 0 0,0 0 0,0 0 0,0 0 0,0 0 0,0 0 0,0 0 0,0 0 0,0 0 0,0 0 0,-1-1 0,1 1 0,-2 0 0,2-1 0,-1 0 0,0 0 0,1-1 0,-1 1 0,0 0 0,1-1 0,-1 1 0,0-1 0,1 0 0,-1 1 0,1-1 0,-1 0 0,1 0 0,0 0 0,-1 0 0,1 0 0,0-1 0,0 1 0,-1 0 0,1 0 0,-1-3 0,-4-2 0,1-1 0,0 0 0,1 0 0,-1 0 0,1 0 0,1-1 0,-1 1 0,-1-10 0,4 13 0,0 0 0,0-1 0,1 1 0,0 0 0,0-1 0,0 1 0,1-1 0,-1 1 0,1 0 0,0-1 0,0 1 0,1 0 0,-1 0 0,1 0 0,0 0 0,0 0 0,3-4 0,5-7 0,0 1 0,1 0 0,1 1 0,21-20 0,61-42 0,-17 15 0,-21 14 0,-11 10 0,-2-2 0,39-45 0,-71 71 0,-1-1 0,0 0 0,-1-1 0,0 0 0,-1 0 0,-1-1 0,0 0 0,-1 0 0,-1 0 0,-1-1 0,6-29 0,-10 40 0,1 0 0,-1 0 0,0 0 0,-1 0 0,1 0 0,-1 0 0,0 0 0,0 0 0,-2-5 0,2 9 0,1 0 0,-1 0 0,1 0 0,-1 0 0,1 1 0,-1-1 0,1 0 0,-1 0 0,0 0 0,1 1 0,-1-1 0,0 0 0,0 1 0,0-1 0,0 1 0,1-1 0,-1 1 0,0-1 0,-2 0 0,2 1 0,-1 0 0,1 0 0,-1 0 0,1 1 0,-1-1 0,1 0 0,-1 0 0,1 1 0,-1-1 0,1 1 0,0 0 0,-1-1 0,1 1 0,0 0 0,-1 0 0,1 0 0,-2 1 0,-5 5 0,1-1 0,0 2 0,0-1 0,1 1 0,0 0 0,0 0 0,-7 14 0,0 5 0,-13 36 0,24-57 0,0 1 0,1-1 0,-1 0 0,1 1 0,0 0 0,1-1 0,0 1 0,0 0 0,0-1 0,1 1 0,0 0 0,0-1 0,1 1 0,0-1 0,3 9 0,-3-10 0,0-1 0,1 1 0,0-1 0,-1 0 0,2 0 0,-1 0 0,0 0 0,1 0 0,-1-1 0,1 1 0,0-1 0,0 0 0,1 0 0,-1 0 0,1-1 0,-1 0 0,1 0 0,0 0 0,0 0 0,7 1 0,3-1 109,0 0 1,0-2-1,0 1 0,0-2 0,1 0 1,-1-1-1,-1 0 0,29-9 1,-24 5-813,-1-1 0,0 0 1,0-1-1,-1-1 1,0-1-1,17-13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5:28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30 6728,'0'0'10897,"-10"0"-10671,-43 0 214,52 0-224,0 0-18,1 0-1,0 1 1,-1-1-1,1 1 1,-1-1-1,1 1 1,0-1-1,-1 1 1,1-1-1,0 1 1,0 0-1,-1-1 1,1 1-1,0-1 1,0 1-1,0 1 1,0-1-167,1 0 1,0 0 0,0 0-1,0 0 1,0 0 0,0 0-1,0 0 1,0 0 0,1 0 0,-1 0-1,0-1 1,0 1 0,1 0-1,-1-1 1,0 1 0,1-1-1,1 1 1,1 0 43,-1 0-1,0-1 1,0 1-1,1-1 1,-1 0-1,6 0 1,54-7 385,24-14-175,-39 12-52,-12 3-55,-22 4-60,0 0 1,0 1 0,26 1 0,-13 1 56,4-6 21,-27 4-144,0 0 0,0 0 1,0 1-1,0-1 0,0 1 1,1 0-1,-1 0 1,6 1-1,45 5 804,-27-6-351,-27 0-485,0 1 0,0-1 0,1 0 0,-1 0 0,0 0 0,0 0 0,0 0 0,1 0 0,-1-1 0,0 1 0,0 0 0,0-1 0,0 1 0,2-1 0,-3 0 2,1 1-1,0 0 0,0-1 1,0 1-1,-1 0 1,1 0-1,0-1 0,0 1 1,0 0-1,0 0 1,0 0-1,-1 0 0,1 0 1,0 0-1,0 0 1,0 1-1,0-1 0,0 0 1,1 1-1,-2-1-7,1 0-1,0 1 1,0-1-1,0 0 1,-1 0-1,1 0 0,0 0 1,0 0-1,0 0 1,0 0-1,-1 0 1,1 0-1,0 0 1,0 0-1,0 0 1,-1-1-1,1 1 1,0 0-1,0-1 1,1 0-1,5-3-3513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2:3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173 574 5720,'0'0'8732,"-9"16"-8410,-3 4-207,-40 74 428,34-52-151,1 1 0,2 1-1,2 1 1,2 0 0,2 0 0,2 1 0,2 0 0,1 47 0,4-83-294,1 0-1,0 0 1,0 0-1,1 0 1,0-1-1,1 1 1,0 0-1,0-1 0,1 0 1,0 0-1,8 11 1,-11-19-79,0 1 1,1-1-1,-1 1 1,1-1-1,0 0 1,-1 0 0,1 0-1,0 0 1,0 0-1,0 0 1,0 0-1,0-1 1,0 1-1,0-1 1,0 1-1,0-1 1,0 0-1,0 0 1,0 0 0,0 0-1,0 0 1,0 0-1,0 0 1,0-1-1,0 1 1,3-2-1,3 0 29,-1-1 0,0 0-1,1 0 1,-1-1-1,11-7 1,3-5 49,-1 0 0,0-2 0,-2 0 1,0-1-1,29-40 0,-18 16 161,-3-1-1,22-49 1,-38 69-79,2-2 125,-9 20 28,-1 10 197,-2 14-459,1-1 0,1 1 1,1 0-1,1 0 0,10 31 0,-9-37-41,0 0-1,0 0 1,1 0-1,1-1 1,0 0-1,1 0 0,0 0 1,16 15-1,-22-24-21,1 1 1,-1-1-1,1 0 0,0 1 0,0-1 0,0 0 1,0-1-1,0 1 0,1 0 0,-1-1 0,0 0 1,1 0-1,-1 0 0,1 0 0,-1-1 0,1 1 1,-1-1-1,1 0 0,0 0 0,-1 0 1,1 0-1,-1-1 0,1 1 0,-1-1 0,1 0 1,-1 0-1,5-2 0,-2-1 7,0 1-1,0-1 1,-1-1 0,0 1-1,0-1 1,0 1 0,0-1-1,-1-1 1,1 1 0,-1-1 0,-1 0-1,1 1 1,3-11 0,6-15 46,-2-1 0,-1-1 1,-2 0-1,-1 0 0,-2-1 1,2-41-1,-7 65-28,-1 0-1,0 0 1,-3-14-1,-2-21 146,-3 32-33,9 13-142,0 0-1,0 0 1,0-1-1,0 1 1,0 0-1,0 0 1,0 0-1,-1-1 1,1 1-1,0 0 1,0 0-1,0 0 1,0 0-1,0 0 1,-1-1-1,1 1 1,0 0-1,0 0 1,0 0-1,0 0 1,-1 0-1,1 0 1,0 0-1,0 0 1,0 0-1,-1 0 1,1-1-1,0 1 1,0 0-1,0 0 1,-1 0-1,1 0 1,0 0-1,0 0 1,0 1-1,-1-1 1,1 0-1,0 0 1,0 0-1,0 0 1,-1 0-1,1 0 1,0 0-1,0 0 1,0 0-1,0 0 1,-1 1 0,1-1-1,0 0 1,0 0-1,0 0 1,0 0-1,0 1 1,0-1-1,-1 0 1,1 0-1,0 0 1,0 0-1,0 1 1,-1 4 21,0-4-23,1-1-1,0 1 0,0-1 0,0 0 0,0 1 0,-1-1 0,1 1 0,0-1 0,0 1 0,0-1 0,0 0 0,0 1 1,0-1-1,0 1 0,0-1 0,0 1 0,0-1 0,1 0 0,-1 1 0,0-1 0,0 1 0,0-1 0,0 1 0,1-1 1,-1 0-1,0 1 0,0-1 0,1 0 0,-1 1 0,0-1 0,1 0 0,-1 1 0,0-1 0,1 0 0,-1 0 0,0 0 1,1 1-1,-1-1 0,1 0 0,-1 0 0,0 0 0,1 0 0,-1 1 0,1-1 0,4 1-8,0 1 0,1-1 0,-1 0 0,0 0-1,0-1 1,0 0 0,0 0 0,1 0 0,-1 0 0,0-1-1,0 0 1,0 0 0,0 0 0,0-1 0,5-1-1,6-4-1,-1 0-1,0 0 0,21-15 0,-12 5 22,-1-2 1,-1 0-1,0-1 1,27-34-1,-13 10 5,39-68 0,-62 89-8,-1 0 0,-1 0 0,-2-1 0,0-1 0,-2 1-1,0-1 1,-2-1 0,0 1 0,-2-1 0,-1 1 0,-1-1 0,-3-34 0,-6 26 111,6 30-29,-3 10-48,-6 14-19,10-17-14,-18 38 13,3 0-1,1 2 1,-16 71-1,-11 139 51,33-191-48,-13 204 73,2-14 200,19-247-275,-7 39 144,8-42-147,-1 1-1,0-1 1,1 1-1,-1-1 1,0 1 0,0-1-1,-1 1 1,1-1-1,0 0 1,-1 0-1,0 0 1,1 0 0,-3 2-1,4-4-14,-1 0 1,1 0-1,0 0 0,-1 0 0,1 0 0,0 0 1,-1 0-1,1 0 0,0 0 0,0 0 1,-1 0-1,1 0 0,0 0 0,-1-1 0,1 1 1,0 0-1,0 0 0,-1 0 0,1 0 1,0-1-1,0 1 0,0 0 0,-1 0 0,1-1 1,0 1-1,0 0 0,0 0 0,-1-1 0,1 1 1,0 0-1,0 0 0,0-1 0,0 1 1,0 0-1,0-1 0,0 1 0,0 0 0,0-1 1,0 1-1,-4-16 64,4 1-38,1-1 0,0 1-1,1-1 1,1 1 0,0 0-1,9-24 1,40-86 158,-46 112-167,3-5 21,0-1 0,1 1 0,0 1 0,2 0 0,26-31-1,-37 47-37,-1 0 0,1 0 0,0 0 0,0 0-1,1 0 1,-1 0 0,0 0 0,0 1 0,0-1-1,1 0 1,-1 1 0,0-1 0,1 1 0,-1-1-1,0 1 1,1 0 0,-1-1 0,0 1-1,1 0 1,-1 0 0,1 0 0,1 0 0,-1 1-2,0 0 1,-1-1-1,0 1 1,1 0-1,-1 0 0,1 0 1,-1 0-1,0 0 1,0 1-1,1-1 1,-1 0-1,0 1 1,0-1-1,0 0 1,-1 1-1,2 1 1,3 9-1,-1-1 1,0 1-1,0 0 1,1 14 0,-3-18 2,13 70-28,-8-39-27,20 67 0,-26-101 51,1-1 0,0 0 0,0 0 0,0 0-1,1 0 1,-1 0 0,1 0 0,0-1 0,0 1-1,1-1 1,-1 0 0,0 0 0,1 0 0,0 0-1,0-1 1,0 0 0,0 1 0,0-1 0,0-1-1,1 1 1,-1-1 0,1 1 0,-1-1 0,1-1-1,-1 1 1,1-1 0,-1 1 0,1-1-1,5-1 1,-1 0 6,1 0 0,-1 0 0,1-1-1,-1-1 1,0 1 0,0-1 0,0-1-1,0 0 1,-1 0 0,1-1 0,-1 0 0,0 0-1,9-9 1,-7 5 10,0-1 0,-1 0 0,0-1 0,-1 0 1,0 0-1,0 0 0,-1-1 0,-1-1 0,0 1 0,-1-1 0,0 0 0,-1 0 0,0 0 0,-1-1 0,1-18 0,-3 25 2,-1-1-1,0 1 0,-1 0 0,0 0 0,0 0 1,0 0-1,-1 0 0,-4-12 0,5 19-15,1 0 0,0-1 1,0 1-1,-1 0 0,1 0 0,0-1 0,0 1 0,-1 0 0,1 0 1,0-1-1,-1 1 0,1 0 0,0 0 0,-1 0 0,1 0 0,0 0 1,-1-1-1,1 1 0,0 0 0,-1 0 0,1 0 0,-1 0 0,1 0 1,0 0-1,-1 0 0,1 0 0,0 0 0,-1 1 0,1-1 0,0 0 0,-1 0 1,1 0-1,-1 0 0,1 0 0,0 1 0,0-1 0,-1 0 0,1 0 1,0 0-1,-1 1 0,1-1 0,0 0 0,0 0 0,-1 1 0,1-1 1,0 0-1,0 1 0,-15 16 26,14-15-23,-7 9 0,1 0-1,0 1 0,1 0 1,0 0-1,1 0 1,0 1-1,1-1 1,0 1-1,1 1 0,1-1 1,0 0-1,1 0 1,0 1-1,1-1 0,1 1 1,0-1-1,0 1 1,2-1-1,-1 0 1,2 0-1,6 17 0,-5-19-20,0 0 0,0 0 0,1-1 0,0 0 0,1 0-1,1 0 1,8 9 0,-15-18 16,1 0 1,-1 0-1,0 0 0,0 0 0,1 0 1,-1 0-1,1-1 0,-1 1 0,1 0 0,-1-1 1,1 1-1,-1-1 0,1 1 0,0-1 1,-1 0-1,1 0 0,0 0 0,-1 0 1,3 0-1,0-1 3,-1 1-1,1-1 1,-1 0 0,1-1 0,-1 1 0,0-1 0,1 1-1,3-4 1,2-1 9,1-1 0,-2-1 0,1 1 0,10-14-1,58-80 120,15-18 137,-91 118-263,0 0 1,0 0-1,0 0 0,0 0 1,0 0-1,0 0 0,1 0 1,-1 0-1,0 0 0,1 0 1,-1 0-1,0 1 0,1-1 1,-1 1-1,1-1 0,-1 1 1,0 0-1,1-1 0,-1 1 1,1 0-1,2 0 0,-3 0-2,1 1-1,-1 0 0,1 0 1,-1 0-1,1 0 0,-1 0 1,1 0-1,-1 0 0,0 0 1,0 0-1,1 0 0,-1 1 1,0-1-1,0 1 0,0-1 0,-1 0 1,1 1-1,1 2 0,1 4 7,0 0-1,0-1 1,-1 1-1,0 0 0,-1 0 1,0 0-1,1 9 1,-3 62 43,0-34-30,0-38-13,2 31-5,-1-38-3,0 1 1,0 0-1,0-1 0,0 1 1,0-1-1,0 1 0,0-1 1,0 1-1,0-1 0,0 1 1,0-1-1,0 1 0,1-1 1,-1 1-1,0-1 0,0 1 1,1-1-1,-1 1 0,0-1 1,1 0-1,-1 1 0,0-1 1,1 1-1,-1-1 0,1 0 1,-1 1-1,0-1 0,1 0 1,-1 0-1,1 1 0,-1-1 1,1 0-1,-1 0 0,1 0 1,-1 0-1,1 0 0,-1 1 1,1-1-1,-1 0 0,1 0 1,0 0-1,-1 0 0,1 0 1,-1-1-1,1 1 0,-1 0 1,1 0-1,-1 0 0,1 0 1,-1-1-1,1 1 0,-1 0 1,1-1-1,11-8 24,-1 0 0,0-1 0,-1 0 0,0-1 0,15-21 0,-3 5 20,-1 1 63,19-29 0,-40 54-101,1 0 1,0-1-1,0 1 1,1 0-1,-1 0 1,0-1-1,0 1 1,0 0-1,1 0 0,-1 1 1,1-1-1,-1 0 1,1 0-1,-1 1 1,1-1-1,1 0 1,-2 1-6,-1 0 0,1 0 1,0 0-1,0 0 0,-1 0 1,1 0-1,0 1 0,0-1 1,-1 0-1,1 0 1,0 1-1,-1-1 0,1 0 1,0 1-1,-1-1 0,1 0 1,0 1-1,-1-1 0,1 1 1,-1-1-1,1 1 0,-1-1 1,1 1-1,-1 0 0,0-1 1,1 1-1,-1 0 0,0-1 1,1 1-1,-1 0 0,0-1 1,0 1-1,1 0 0,-1 0 1,0-1-1,0 1 0,0 1 1,8 59 24,-7-43-12,1 0 0,0-1 0,2 1 0,0-1 0,1 0 0,8 18 0,-12-32 4,1 0 0,-1-1 0,0 1 0,1-1 0,0 0 1,0 1-1,-1-1 0,1 0 0,0 0 0,1 0 0,-1 0 0,0-1 1,1 1-1,-1-1 0,1 1 0,-1-1 0,1 0 0,-1 0 0,1 0 0,0 0 1,0 0-1,0-1 0,-1 1 0,1-1 0,0 0 0,0 0 0,0 0 1,0 0-1,0 0 0,-1 0 0,1-1 0,0 0 0,0 1 0,3-3 1,1 1-429,1-2 1,-1 1 0,1-1 0,-1 0 0,0-1 0,-1 0 0,1 0 0,-1 0 0,11-13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2:4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1079 6928,'0'0'7213,"13"-13"-6868,0 2-255,-2 0 3,1-1 1,-1 1-1,-1-2 0,0 1 0,13-22 1,45-71 864,-26 40 99,-33 55-582,-3 11 58,-1 23 7,-3 56-159,-3-1-1,-16 111 1,-43 158 379,22-146-215,14-20 651,23-180-838,1-3-114,-2-9 0,1-19-79,1-51 92,4-1-1,3 2 1,4-1 0,4 1 0,27-88 0,-14 79-50,62-175 291,-77 232-423,2 1-1,0 0 1,3 2-1,0 0 0,34-39 1,-50 64-64,0 1 0,0-1 0,1 1 0,-1 0 0,1 0 0,-1 0 0,1 0 0,0 0 1,0 1-1,0-1 0,0 1 0,0 0 0,0 0 0,0 0 0,0 0 0,6 0 0,-5 1-4,0 0 0,0 0-1,0 1 1,-1 0 0,1 0 0,0 0-1,0 0 1,-1 0 0,1 1 0,-1 0-1,1-1 1,-1 1 0,6 5 0,2 2-1,-1 0 0,0 1 0,0 0 0,-1 0 0,-1 1 0,1 1 0,-2-1 0,0 1 0,0 0 0,-1 1 0,-1 0 0,0 0 0,5 20 0,-5-15-2,-2 1 0,0-1 0,-1 1 0,-1 0 0,-1 0 0,0-1 1,-1 1-1,-1 0 0,-7 26 0,8-41 0,0 1 0,0-1 0,-1 0 0,1 0 0,-1-1 0,0 1 0,0 0 0,0 0 0,-1-1 0,1 0 0,-1 1 0,0-1 0,0 0 0,0 0 0,0-1 0,-1 1 0,1 0 0,-1-1 0,-4 2 0,3-2 5,1-1 0,-1 1 0,0-1 0,1 0 0,-1-1 0,0 1 0,0-1 0,1 0 0,-1 0 0,0-1 0,1 1 0,-1-1 0,0 0 0,1-1 0,-1 1 0,-8-4 0,-7-4 50,1 0-1,-33-22 0,46 27-43,0 0-1,0 0 1,1-1-1,0 0 1,0 0 0,0-1-1,1 1 1,0-1-1,0 0 1,0 0-1,1 0 1,-5-10-1,8 15-10,0 1-1,0 0 1,0-1-1,0 1 0,0 0 1,-1-1-1,1 1 1,0-1-1,0 1 1,0 0-1,0-1 0,0 1 1,0-1-1,0 1 1,0 0-1,0-1 1,0 1-1,1-1 1,-1 1-1,0 0 0,0-1 1,0 1-1,0-1 1,1 1-1,-1 0 1,0-1-1,0 1 0,1-1 1,12-1 31,27 13-51,-23-6 20,12 1-17,0-1 0,1-1 0,0-2 0,32-1 0,-51-1 7,0-1 0,0-1 1,0 0-1,0 0 1,0-1-1,0-1 0,-1 1 1,1-2-1,-1 1 1,0-2-1,0 1 0,-1-1 1,0-1-1,10-9 0,27-31 15,-3-3 0,55-82 0,-97 130-7,11-15 4,142-219 59,-139 208-58,-2-1-1,0-1 0,-2 0 1,-1 0-1,-2-1 0,9-56 1,-15 63 24,-1-1 0,-1 1 0,-2-1 0,0 1 0,-1 0 0,-2 0 0,-9-32-1,14 55-29,0 1-1,0-1 0,0 0 0,-1 0 0,1 0 0,0 1 0,0-1 0,0 0 1,-1 1-1,1-1 0,0 0 0,-1 0 0,1 1 0,-1-1 0,1 1 0,-1-1 1,1 0-1,-1 1 0,1-1 0,-1 1 0,0-1 0,1 1 0,-1-1 0,0 1 0,1 0 1,-1-1-1,0 1 0,1 0 0,-1 0 0,0-1 0,0 1 0,1 0 0,-1 0 1,0 0-1,0 0 0,0 0 0,1 0 0,-1 0 0,0 0 0,0 0 0,1 0 1,-1 1-1,0-1 0,0 0 0,1 0 0,-1 1 0,0-1 0,1 0 0,-1 1 0,0-1 1,1 1-1,-1-1 0,0 1 0,1-1 0,-2 2 0,-3 3-13,0 0 1,0 0-1,1 0 0,-8 13 0,-1 5-16,2 0-1,0 1 1,1 1 0,2-1-1,1 2 1,0-1-1,2 1 1,-2 31 0,1 30-14,5 99 0,3-152 22,1 0 0,1-1 0,2 1 0,12 37 1,-13-58 15,0 1 0,0-1 0,2 0 1,12 20-1,-16-28 4,1-1-1,-1 1 1,1-1 0,0 1 0,0-1 0,0 0 0,1-1-1,-1 1 1,1-1 0,0 0 0,0 0 0,0 0 0,1-1-1,6 3 1,-7-5 6,-1 1 1,1-1-1,-1 0 0,1 0 0,-1 0 1,1-1-1,-1 0 0,0 1 0,1-2 1,-1 1-1,0 0 0,1-1 0,-1 0 1,0 0-1,0 0 0,0 0 0,-1-1 1,8-5-1,2-4 22,0 0 1,-1 0-1,15-20 1,15-31 33,-34 48-30,1 1 0,0 0 0,1 1 0,1 0 0,22-20 0,-32 31-27,1 1-1,1-1 0,-1 1 0,0 0 0,0 0 0,0 0 1,1 0-1,-1 0 0,0 0 0,1 1 0,-1-1 0,1 1 1,-1-1-1,1 1 0,-1 0 0,1 0 0,-1 0 0,1 1 0,-1-1 1,1 0-1,-1 1 0,1 0 0,-1 0 0,0-1 0,1 1 1,-1 0-1,2 2 0,7 3 0,-1 1 1,-1 1-1,1-1 1,11 14-1,1-1 2,-1 1-5,-16-15 0,1-1 0,0 1 0,12 8 0,-18-14 0,1 0 0,-1 0 0,0 0 0,0 0 0,0 0 0,0 0 0,0 0 0,0 0 0,0 0 0,0 0 0,1 0 0,-1 1 0,0-1 0,0 0 0,0 0 0,0 0 0,0 0 0,0 0 0,0 0 0,1 0 0,-1 0 0,0 0 0,0 0 0,0 0 0,0 0 0,0 0 0,0 0 0,1 0 0,-1 0 0,0 0 0,0-1 0,0 1 0,0 0 0,0 0 0,0 0 0,0 0 0,1 0 0,-1 0-1,0 0 1,0 0 0,0 0 0,0 0 0,0 0 0,0-1 0,0 1 0,0 0 0,0 0 0,0 0 0,0 0 0,0 0 0,0-1 0,0-8 14,-7-10 29,3 12-22,0 0 0,-1 1 0,0-1-1,0 1 1,0 0 0,-1 1 0,0 0 0,0-1 0,0 2-1,-14-9 1,17 12-13,0-1-1,0 1 0,0 0 1,-1 0-1,1 0 0,-1 0 1,1 0-1,-1 1 1,1-1-1,-1 1 0,1 0 1,-1 0-1,1 0 0,-1 1 1,1-1-1,-1 1 1,1 0-1,-1 0 0,1 0 1,0 0-1,0 1 0,-1-1 1,1 1-1,0 0 0,0 0 1,-4 4-1,-2 2-1,1 0 0,0 1 0,0-1 0,1 1 0,0 1 0,1 0 0,0 0 0,1 0 0,0 0 0,0 1 0,1 0 0,0 0 0,1 0 0,1 0 1,-1 1-1,2-1 0,0 1 0,0 0 0,1-1 0,0 1 0,1-1 0,0 1 0,1-1 0,1 1 0,0-1 0,7 20 0,-7-23-7,0 0-1,1 0 1,0-1 0,0 1-1,1-1 1,6 9 0,-10-15 2,1 0 0,-1 1 1,0-1-1,1 0 0,-1 1 0,1-1 1,-1 0-1,1 0 0,-1 0 0,1 0 1,0-1-1,0 1 0,-1 0 0,1-1 1,0 1-1,0-1 0,0 0 0,0 1 0,0-1 1,-1 0-1,1 0 0,0 0 0,0-1 1,0 1-1,0 0 0,0-1 0,0 1 1,-1-1-1,1 1 0,0-1 0,0 0 1,-1 0-1,4-2 0,2-2 5,-1 0 1,0 0-1,0-1 0,0 0 0,0 0 1,-1 0-1,0-1 0,0 1 0,-1-1 1,0 0-1,3-9 0,5-12 34,13-50 1,-6 17 51,5-6 47,-24 66-138,0 1 0,1 0 0,-1 0 1,0 0-1,0-1 0,1 1 0,-1 0 0,0 0 1,0 0-1,1 0 0,-1 0 0,0 0 0,0-1 1,1 1-1,-1 0 0,0 0 0,0 0 1,1 0-1,-1 0 0,0 0 0,1 0 0,-1 0 1,0 0-1,0 0 0,1 0 0,-1 0 0,0 1 1,1-1-1,-1 0 0,0 0 0,0 0 0,1 0 1,-1 0-1,0 1 0,0-1 0,0 0 0,1 0 1,-1 0-1,0 0 0,0 1 0,0-1 0,1 0 1,-1 0-1,0 1 0,0-1 0,0 1 1,11 12 22,-11-12-20,7 10 14,-1 1-1,0 0 0,7 21 1,-9-20-10,1 0 0,1-1 1,12 21-1,-8-17-10,1-1 1,1-1-1,0 0 0,1 0 1,15 11-1,-25-22 5,0-1 0,0 1-1,0-1 1,0 0 0,1 0 0,-1 0-1,1-1 1,0 1 0,-1-1 0,1 0-1,0 0 1,0 0 0,0 0 0,-1-1-1,1 1 1,0-1 0,0 0 0,0 0 0,0-1-1,0 1 1,0-1 0,0 0 0,-1 0-1,1 0 1,0 0 0,-1-1 0,1 0-1,0 0 1,-1 0 0,5-3 0,2-3 15,-1-1 0,0 0 0,0 0 0,-1-1 0,-1 0 0,1 0 0,-2-1 0,7-12 0,38-97 151,-35 78-108,8-20 37,25-58 130,-46 114-194,1 0-1,0 0 0,0 0 1,0 0-1,0 1 0,10-9 1,-13 14-32,-1-1 1,1 1-1,0 0 0,-1 0 1,1 0-1,0 0 0,0 0 1,-1 0-1,1 0 1,0 0-1,-1 0 0,1 0 1,0 0-1,0 0 1,-1 0-1,1 1 0,0-1 1,-1 0-1,1 0 1,0 1-1,-1-1 0,1 1 1,-1-1-1,1 0 1,-1 1-1,1-1 0,-1 1 1,1-1-1,-1 1 0,1 0 1,-1-1-1,1 1 1,-1 0-1,17 23 30,-17-24-32,12 24 19,-2 1 1,-1-1-1,-1 1 1,-1 1-1,6 38 0,-8-38-12,-2-9 13,0-1 1,-1 1 0,-1 0-1,-1-1 1,0 1-1,-1 0 1,-1-1-1,-7 33 1,9-47-13,-1-1 0,1 0-1,-1 1 1,1-1 0,-1 1-1,0-1 1,0 0 0,1 1 0,-1-1-1,0 0 1,0 0 0,0 0-1,0 0 1,-1 0 0,1 0 0,0 0-1,0 0 1,-1 0 0,1-1-1,0 1 1,-3 1 0,1-2 5,1 1 1,-1-1-1,0 0 1,0 0-1,0 0 1,0 0-1,1 0 1,-1 0-1,0-1 0,-5-1 1,-5-2 52,1-2 0,0 1 0,-21-14 0,30 17-48,-5-2 22,1-1 0,1 0 0,-1 0 0,1 0 0,0-1 0,-6-7 0,10 11-35,3 5 0,7 8 1,13 7-14,-9-7-8,0-1-1,1 0 0,0-1 0,0-1 1,16 8-1,-19-11 0,0-1 0,0 0 0,0-1 1,1 0-1,-1-1 0,18 2 0,-23-4 14,1 0-1,0 0 1,0-1 0,-1 0 0,1 0-1,-1-1 1,1 1 0,-1-1-1,1 0 1,-1-1 0,0 1 0,0-1-1,9-7 1,6-7 6,-1-1-1,-1 0 1,-1-2-1,-1 0 1,20-32 0,1 1 29,13-23 34,-33 46 41,40-47 0,-56 74-105,0 0-1,-1 0 1,1 0 0,0 0-1,0 0 1,0 0 0,0 0-1,1 0 1,-1 0 0,0 1-1,0-1 1,0 0 0,1 1-1,-1-1 1,0 1-1,0 0 1,1-1 0,-1 1-1,1 0 1,1 0 0,-2 0-3,0 0 0,0 1 0,0-1 0,0 1 0,0-1 1,0 1-1,0-1 0,0 1 0,0 0 0,-1 0 0,1-1 0,0 1 1,0 0-1,0 0 0,-1 0 0,1 0 0,-1 0 0,1 0 0,0 1 1,2 6-5,1 0 0,-2 1 0,1 0 0,1 14 0,-3-19 13,7 49 64,0 68 1,-6-76 22,-2-34-69,2 16 125,-2-27-148,0 0 0,0 1 0,0-1-1,0 0 1,0 0 0,0 0 0,0 1 0,0-1-1,1 0 1,-1 0 0,0 0 0,0 1 0,0-1-1,0 0 1,1 0 0,-1 0 0,0 0 0,0 0-1,0 1 1,1-1 0,-1 0 0,0 0 0,0 0-1,1 0 1,-1 0 0,0 0 0,0 0 0,0 0 0,1 0-1,-1 0 1,0 0 0,1 0 0,11-9 78,6-12 17,25-39 0,13-17 51,-29 41-69,-21 27-59,1 0 0,-1 1 0,1 0 0,0 0-1,1 0 1,0 1 0,17-12 0,-25 19-21,1 0 0,-1-1 0,1 1 0,0 0-1,-1-1 1,1 1 0,-1 0 0,1 0 0,0 0 0,-1 0 0,1 0 0,0 0 0,-1 0 0,1 0-1,-1 0 1,1 0 0,0 0 0,-1 0 0,1 0 0,0 0 0,-1 0 0,1 1 0,-1-1-1,1 0 1,-1 1 0,1-1 0,0 0 0,-1 1 0,1 0 0,1 0-2,-1 1 0,0 0 0,0-1 0,0 1 0,0 0 0,0 0 1,0 0-1,0 0 0,0 3 0,1 4-5,0 0 0,-1 0 0,1 11 1,-2 11-5,0-20-4,-1 1-1,2 0 1,0-1 0,0 1-1,1-1 1,0 1 0,5 12-1,-7-23 16,1-1-1,-1 1 1,0-1-1,0 0 1,1 1-1,-1-1 0,0 1 1,1-1-1,-1 0 1,1 1-1,-1-1 1,0 0-1,1 1 0,-1-1 1,1 0-1,-1 0 1,1 1-1,-1-1 1,1 0-1,-1 0 1,1 0-1,-1 0 0,1 0 1,-1 0-1,1 0 1,-1 0-1,1 0 1,-1 0-1,1 0 0,-1 0 1,1 0-1,-1 0 1,1 0-1,-1 0 1,1-1-1,-1 1 1,2 0-1,17-13 13,61-63 73,-52 47-6,2 1 1,42-30-1,-54 45-48,-12 7-15,0 1 0,1 1 0,0 0 0,0 0 0,0 0 0,1 0 0,0 1-1,8-2 1,-15 5-15,0 0 1,0 0-1,0 0 0,0 0 0,0 0 0,0 0 0,0 0 1,0 0-1,0 1 0,0-1 0,-1 0 0,1 1 0,0-1 0,0 0 1,0 1-1,0-1 0,-1 1 0,1 0 0,0-1 0,-1 1 1,1 0-1,0-1 0,-1 1 0,1 0 0,-1 0 0,2 1 0,10 25 14,-10-20-14,18 52-16,-13-35 5,1-1-1,1-1 0,16 30 1,-23-49 12,0 0 0,0 0 0,0-1 1,0 1-1,0-1 0,1 1 0,0-1 1,-1 0-1,1 0 0,0 0 0,0 0 0,0-1 1,0 1-1,0-1 0,0 0 0,1 0 1,-1 0-1,0 0 0,1 0 0,-1-1 0,1 1 1,-1-1-1,0 0 0,1 0 0,-1-1 1,1 1-1,-1-1 0,0 1 0,6-3 0,4-1 11,-1 0-1,1-2 1,-1 1-1,-1-1 0,1-1 1,15-11-1,116-103 22,-56 44-28,-76 68-6,0-1 0,0-1 0,-1 0 0,14-18 0,-24 26 0,-7 6 0,-11 11 0,-8 17 0,1 1 0,2 2 0,2 0 0,1 1 0,-20 48 0,33-68 0,1 1 0,1-1 0,1 1 0,-3 17 0,6-26 0,0-1 0,0 1 0,1 0 0,0 0 0,0 0 0,0 0 0,1 0 0,0-1 0,1 1 0,-1 0 0,1-1 0,5 10 0,-7-15 0,1 0 0,-1 0 0,1 0 0,-1 0 0,1 0 0,-1 0 0,1 0 0,0 0 0,0 0 0,0-1 0,-1 1 0,1 0 0,0-1 0,0 1 0,0 0 0,0-1 0,0 1 0,0-1 0,0 0 0,0 1 0,0-1 0,0 0 0,0 1 0,2-1 0,-2 0 0,1-1 0,0 1 0,0 0 0,-1-1 0,1 1 0,0-1 0,-1 0 0,1 0 0,-1 0 0,1 1 0,-1-1 0,1-1 0,1-1 0,4-3 0,-1-1 0,0 0 0,0 0 0,7-13 0,32-60 0,63-154 0,-101 216 0,-9 28 0,-5 15 0,4-12 0,1 0 0,0 0 0,1 0 0,1 1 0,0-1 0,1 0 0,0 0 0,1 0 0,0 0 0,1 0 0,0 0 0,8 15 0,-8-19 0,1-1 0,1 0 0,0 0 0,0 0 0,0 0 0,1-1 0,0 0 0,1 0 0,0 0 0,0-1 0,0 0 0,0 0 0,1-1 0,0 0 0,0-1 0,1 0 0,16 7 0,-15-9 58,0 1 1,0-1-1,0-1 0,1 0 0,-1 0 1,0-1-1,0-1 0,1 1 0,-1-2 1,0 1-1,0-1 0,0-1 0,0 0 1,-1 0-1,1-1 0,15-9 0,-18 9-293,0 0-1,0-1 0,0 1 0,-1-1 0,0-1 1,0 1-1,0-1 0,-1 0 0,0-1 0,0 1 1,-1-1-1,1 0 0,-1 0 0,-1 0 1,0-1-1,0 0 0,0 1 0,-1-1 0,0 0 1,2-14-1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2:5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1413 5824,'0'0'6506,"11"-3"-6074,2-1-309,1 0-1,-1-1 0,0-1 1,-1 0-1,0 0 0,0-1 1,0-1-1,19-16 1,-12 4 49,-1 1-1,-2-2 1,21-31 0,37-75 379,-15 23-133,51-51 305,17-30 363,-117 169-832,-1 0 1,-1-1 0,0-1-1,-2 1 1,8-30 0,-14 41 532,-4 12-520,-4 14-136,-5 17 26,-80 264 567,85-267-645,1 1 0,3 0 0,0 0 0,3 0 0,1 0-1,8 68 1,-7-96-48,1 1-1,-1-1 0,1 0 0,1 0 0,0 0 1,5 9-1,-7-14-16,0 0-1,0 0 1,1 0 0,-1-1 0,0 1 0,1 0 0,0-1-1,-1 1 1,1-1 0,0 0 0,0 1 0,0-1 0,0 0-1,0 0 1,0 0 0,0 0 0,0-1 0,0 1 0,0-1-1,1 1 1,-1-1 0,0 0 0,0 1 0,5-2 0,3 0 15,-1-1 1,1-1 0,0 1-1,-1-2 1,1 1-1,-1-1 1,0-1 0,-1 0-1,1 0 1,-1-1-1,12-10 1,-2 1 15,0-2 0,-1 0-1,24-34 1,19-38 146,57-116 0,-105 181-162,51-96 171,-5-2 1,51-159-1,-90 224-114,-7 24 46,-1 0 0,-2-1 0,7-46 0,-19 53 137,0 9 76,3 18-340,0 0 0,0-1 1,0 1-1,0 0 0,0 0 0,0 0 0,0 0 0,0 0 0,0 0 0,0 0 1,0 0-1,0-1 0,-1 1 0,1 0 0,0 0 0,0 0 0,0 0 0,0 0 0,0 0 1,0 0-1,0 0 0,-1 0 0,1 0 0,0 0 0,0 0 0,0 0 0,0 0 1,0 0-1,0 0 0,-1 0 0,1 0 0,0 0 0,0 0 0,0 0 0,0 0 1,0 0-1,0 0 0,-1 0 0,1 0 0,0 0 0,0 0 0,0 0 0,0 0 0,0 0 1,0 0-1,0 1 0,0-1 0,-1 0 0,1 0 0,0 0 0,0 0 0,0 0 1,0 0-1,0 0 0,0 0 0,0 1 0,0-1 0,0 0 0,0 0 0,0 0 0,0 0 1,0 0-1,0 0 0,0 1 0,0-1 0,0 0 0,0 0 0,0 0 0,-8 11 89,-12 25 43,2 1 0,2 0 0,-20 67 0,12-32-42,-136 515 551,114-316 84,44-259-656,-7 30 578,9-42-539,0-13 231,5-13-224,1 1 0,18-48 0,28-48 111,-30 72-127,-21 46-95,21-42 119,-20 42-116,-1 1-1,1-1 1,0 1-1,0-1 1,0 1-1,0 0 1,0-1-1,1 1 1,-1 1-1,1-1 1,-1 0-1,6-2 1,-7 4-8,1 0 0,0 0 0,0 0 0,0 0 0,0 0 0,-1 0 0,1 0 0,0 1 0,0-1 0,-1 1 0,1 0 0,0-1 0,-1 1 0,1 0 0,0 0 0,-1 0-1,1 0 1,-1 0 0,0 0 0,1 0 0,-1 1 0,0-1 0,0 0 0,1 1 0,0 2 0,4 4 1,0 0-1,0 1 1,4 10-1,17 44 28,-20-43-15,2 0 1,0-1 0,12 19 0,-14-27-5,1 0 1,1 0 0,-1-1-1,18 16 1,-23-24-5,-1 0-1,0 0 1,1 0 0,-1 0-1,1-1 1,0 1 0,0-1 0,-1 1-1,1-1 1,0 0 0,0-1-1,0 1 1,0 0 0,0-1 0,0 1-1,0-1 1,1 0 0,-1 0-1,0 0 1,0-1 0,0 1 0,0-1-1,0 0 1,0 0 0,0 0-1,0 0 1,3-2 0,0 0 20,1-1 1,-1 0-1,0-1 1,-1 1 0,1-1-1,-1 0 1,0-1-1,0 1 1,8-13-1,-8 8 8,1-1 0,-2 1 0,1-1 0,-2 0 0,5-20 0,-4 13 26,0 1 1,-2-1-1,0 1 0,-1-1 1,-2-24-1,1 41-59,0 0 1,1 1-1,-1-1 1,0 1-1,0-1 0,0 0 1,-1 1-1,1-1 0,0 1 1,0-1-1,0 0 1,0 1-1,-1-1 0,1 1 1,0-1-1,0 1 0,-1-1 1,1 1-1,0-1 1,-1 1-1,1-1 0,-1 1 1,1-1-1,-1 1 1,1 0-1,-1-1 0,1 1 1,-1 0-1,1-1 0,-1 1 1,0 0-1,0 0 0,0 1 0,0-1 0,0 1 1,0-1-1,0 1 0,0-1 0,0 1 0,1 0 0,-1-1 0,0 1 1,1 0-1,-1 0 0,0-1 0,0 3 0,-4 5 8,0-1-1,0 1 1,-3 10-1,5-8-7,1-1 0,0 1 1,0-1-1,1 1 0,0 0 0,0 0 0,1 0 0,1 0 1,-1-1-1,2 1 0,-1 0 0,2 0 0,-1-1 0,1 0 1,0 1-1,1-1 0,0 0 0,7 9 0,-7-9 6,1-1 0,1-1 0,-1 1 0,1-1 0,1 0 0,-1 0 0,1-1 1,0 0-1,1 0 0,0 0 0,-1-1 0,2-1 0,-1 1 0,1-1 0,-1 0 0,1-1 0,0 0 0,0-1 0,13 2 0,-19-3-19,0-1 1,0 0-1,0 0 0,0 0 1,0-1-1,-1 1 0,1-1 1,0 0-1,0 0 1,0 0-1,-1 0 0,1 0 1,0 0-1,-1-1 0,1 1 1,-1-1-1,1 0 0,2-2 1,11-15-4334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2:5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12552,'0'0'1968,"86"-80"-1088,-15 39-320,16 5-9,9 6-231,7 2-8,-2-5 0,2 5 0,-13 6 32,-1 8 0,-12-6-64,-1 6-8,-9 8-192,-23 0 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0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96 202 7136,'0'0'6808,"-2"14"-6358,-7 73 482,1 105 0,19 103 1496,-3-198-443,-16-133-705,-35-303 344,2 22-120,39 299-1312,1-1 0,1 0 0,0 0 0,1 1 0,7-37 0,-7 53-161,0-1-1,0 1 0,-1 0 1,1 0-1,1 0 0,-1-1 1,0 1-1,0 0 0,1 1 1,-1-1-1,1 0 0,0 0 1,0 1-1,-1-1 0,1 1 1,0-1-1,0 1 0,3-2 1,-1 1 2,1 1 1,-1-1-1,1 1 0,0 0 1,-1 0-1,1 0 1,0 1-1,7 0 0,7 1 24,0 1-1,0 1 0,27 8 0,-44-11-53,27 9 35,0 2 0,-1 1 0,0 1-1,-1 1 1,-1 2 0,0 0-1,-1 2 1,0 0 0,-2 2 0,0 1-1,-2 1 1,0 0 0,18 27-1,-25-27 0,0 0-1,-1 1 0,-1 0 0,-1 1 0,-2 0 1,11 40-1,-14-42 4,-2 1 0,0-1 0,-2 1 0,0-1 1,-2 1-1,0 0 0,-7 41 0,6-56-17,-1 1 0,0-1 0,-1 0-1,0 0 1,0-1 0,-1 1 0,0-1-1,0 1 1,-1-1 0,0 0 0,0-1 0,0 1-1,-1-1 1,-8 7 0,4-6 11,1-1 0,-1 0-1,0 0 1,0-1 0,0 0 0,-1-1-1,0 0 1,0 0 0,0-1 0,-12 1-1,-33 4 129,-1-3 0,1-2-1,-1-3 1,-71-9-1,38 7 247,90 2-409,6-4-70,72-12-412,40-9-198,-52 9-3398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0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1 893 11856,'0'0'2508,"12"-1"-2090,28-3-9,-1-1-1,0-2 0,49-16 1,-73 18-172,0-1 0,0-1 0,0 0 0,-1-1 0,17-13 0,-27 19-162,-1 0-1,0-1 0,0 0 0,-1 0 0,1 0 0,0 0 0,-1 0 0,0 0 0,1-1 1,-1 1-1,-1-1 0,1 1 0,-1-1 0,1 0 0,-1 0 0,0 0 0,0 1 0,0-1 1,-1 0-1,0 0 0,0 0 0,0 0 0,0 0 0,0 0 0,-1 0 0,-1-8 0,1 9-27,-1 0 0,1 0 0,-1-1 0,1 1 0,-1 0 0,0 1 0,0-1 0,0 0-1,0 0 1,-1 1 0,1-1 0,-1 1 0,1 0 0,-1 0 0,0 0 0,0 0 0,0 0 0,0 1-1,0-1 1,-1 1 0,1 0 0,0 0 0,-1 0 0,1 0 0,0 1 0,-1-1 0,-3 1 0,-1 0 10,0 0 1,0 0 0,0 1-1,0 0 1,0 0 0,0 1 0,0 0-1,0 0 1,0 1 0,-13 6-1,10-2-8,1 0 1,-1 1-1,1 0 0,1 1 0,0 0 0,0 0 0,1 1 0,0 0 1,0 0-1,1 1 0,1 0 0,0 0 0,0 1 0,-3 12 0,4-11 15,0 0 0,2 1 0,0-1-1,0 1 1,1 0 0,1 0-1,0 0 1,1 0 0,1 0 0,0 0-1,1 0 1,6 24 0,-6-31-28,1-1 0,1 1-1,-1-1 1,1 0 0,0 0 0,1 0 0,-1-1 0,1 1 0,0-1 0,1 0 0,-1-1 0,1 1 0,0-1 0,0 0 0,7 3 0,-4-2 20,1 0 1,0 0 0,1-1-1,-1-1 1,1 0-1,-1 0 1,1-1 0,0 0-1,13 0 1,-11-3 26,-1 0 0,1-1 0,0 0 0,-1-1 0,1 0 0,-1-1 0,0-1-1,0 0 1,-1 0 0,16-10 0,-13 6 8,0-1-1,0 0 1,-1-1-1,-1-1 1,0 0-1,0-1 0,12-17 1,4-13 142,-2-1 0,36-81 0,21-104 260,-65 165-383,-3 0 0,-3-1-1,-2 0 1,1-92 0,-10 133-74,0 13-11,0-1-1,-1 1 1,0 0-1,-1-1 1,-1 1-1,1 0 1,-6-16-1,7 27-22,0-1 0,0 1 0,0 0 0,0 0 0,0 0-1,0 0 1,0-1 0,0 1 0,0 0 0,0 0 0,0 0 0,0 0 0,-1-1 0,1 1-1,0 0 1,0 0 0,0 0 0,0 0 0,0 0 0,0 0 0,-1-1 0,1 1-1,0 0 1,0 0 0,0 0 0,0 0 0,0 0 0,-1 0 0,1 0 0,0 0 0,0 0-1,0 0 1,0 0 0,-1 0 0,1 0 0,0 0 0,0 0 0,0 0 0,-1 0-1,1 0 1,0 0 0,0 0 0,0 0 0,0 0 0,-1 0 0,1 0 0,0 0 0,0 0-1,0 0 1,0 0 0,0 1 0,-1-1 0,-7 13 30,-4 26-26,11-37-1,-20 82-11,3 1-1,4 0 1,-2 89 0,19 262 52,-2-410-9,2 0 1,0 1-1,2-1 0,0 0 1,2-1-1,11 28 0,-18-53-23,0 1-1,1 0 0,-1 0 0,0 0 1,1 0-1,-1 0 0,1-1 0,-1 1 1,1 0-1,-1 0 0,1-1 0,0 1 1,-1 0-1,1-1 0,0 1 0,0-1 1,-1 1-1,1-1 0,0 1 0,0-1 1,0 1-1,0-1 0,-1 0 0,1 0 1,2 1-1,-2-1 3,1-1 1,-1 1-1,0 0 0,1-1 1,-1 0-1,0 1 0,0-1 1,1 0-1,-1 1 0,0-1 1,0 0-1,0 0 0,0 0 1,0 0-1,1-2 0,5-6 55,0-1-1,-1 0 1,7-14 0,-9 16-49,4-8 39,0 0 1,-1-1-1,0 0 0,-2 0 1,7-32-1,-10 37-5,-1 1 1,0-1-1,-1 1 1,0-1-1,0 0 0,-1 1 1,-1-1-1,0 1 1,-8-23-1,9 32-16,-1-1 0,1 1 0,-1-1 0,0 1 0,1 0 0,-1 0 0,0 0-1,-1 0 1,-3-3 0,-3-2 124,6 5-167,4 6-11,6 7-24,7 4-30,-11-13 64,-1 1-1,0-1 1,1 1 0,-1-1 0,1 0 0,0 0 0,0 0 0,0-1 0,4 3 0,2-1 0,0 0 0,1-1 1,-1 0-1,1-1 0,-1 0 1,15 0-1,58-6 51,-70 3-29,1-1 0,-1 0 0,0-1 0,0 0 0,-1 0 0,1-2 0,-1 1 0,0-1 0,15-12 0,8-8 89,43-41-1,-71 60-88,5-3 37,-1 0 0,0-2 0,0 1-1,11-20 1,-24 42-31,1 0-1,0 1 0,-1 16 1,-1 11-42,-2 0 0,0 56 1,6-77 24,0 1 0,2-1 0,0 0 0,1 0 0,8 23 0,-11-39-5,0 0 1,1-1-1,0 1 1,-1-1-1,1 1 0,0-1 1,0 1-1,-1-1 0,1 0 1,0 1-1,1-1 1,-1 0-1,0 0 0,0 0 1,0 0-1,1 0 0,-1 0 1,2 1-1,-1-1 3,-1-1 1,0 0-1,0 0 0,1 0 0,-1 1 0,1-1 0,-1 0 1,0-1-1,1 1 0,-1 0 0,0 0 0,1 0 0,-1-1 1,0 1-1,0-1 0,1 1 0,1-2 0,2-1 12,0-1 0,0 1 0,0-1-1,-1 0 1,0-1 0,1 1 0,-1-1 0,4-6-1,8-17 85,-1 0 0,-1-2 0,20-60 0,6-14 377,-32 90-461,-6 19-8,-9 31-5,4-20-5,-168 830 1,164-816 0,-24 91 0,24-100 0,0 0 0,-2-1 0,-16 31 0,24-50 0,0 0 0,1 1 0,-1-1 0,0 0 0,0 0 0,0 1 0,0-1 0,0 0 0,0 0 0,0 0 0,0 0 0,0 0 0,-1-1 0,1 1 0,0 0 0,-1 0 0,1-1 0,0 1 0,-1-1 0,1 1 0,-1-1 0,-1 1 0,2-2 0,-1 1 0,1 0 0,-1-1 0,1 1 0,-1-1 0,1 1 0,-1-1 0,1 0 0,0 0 0,-1 0 0,1 0 0,0 0 0,0 0 0,0 0 0,0 0 0,-1 0 0,0-2 0,-3-4 0,0-1 0,0 0 0,1 0 0,0 0 0,-5-17 0,4 7 0,1 0 0,1 0 0,1-1 0,1 1 0,0-1 0,3-27 0,1 18 0,1 0 0,1 1 0,15-45 0,-15 57 0,0 1 0,1-1 0,1 1 0,0 1 0,1-1 0,1 1 0,0 0 0,0 1 0,1 0 0,1 1 0,0 0 0,1 1 0,0 0 0,0 0 0,1 2 0,0-1 0,1 2 0,21-10 0,91-31 0,41-19 0,-143 55 0,0 0 0,-1-2 0,0-1 0,32-28 0,-33 23 0,-1-1 0,0-1 0,-2 0 0,17-27 0,-27 36 0,-1-1 0,-1 0 0,0 0 0,-1-1 0,-1 0 0,0 0 0,-1 0 0,0-1 0,1-18 0,-3 19 0,-1 6 0,0-1 0,0 1 0,-1-1 0,-1-14 0,0 22 0,1 1 0,0-1 0,0 1 0,-1-1 0,1 1 0,-1-1 0,1 1 0,-1-1 0,0 1 0,1 0 0,-1-1 0,0 1 0,0 0 0,0 0 0,0-1 0,0 1 0,0 0 0,0 0 0,-1 0 0,1 0 0,0 1 0,0-1 0,-1 0 0,1 0 0,-1 1 0,1-1 0,-1 1 0,1-1 0,-1 1 0,1 0 0,-1-1 0,1 1 0,-1 0 0,-1 0 0,-3 1 0,0 0 0,0 0 0,0 0 0,0 1 0,1-1 0,-1 2 0,0-1 0,1 0 0,0 1 0,-1 0 0,1 1 0,0-1 0,1 1 0,-1 0 0,1 0 0,-1 0 0,1 0 0,-5 9 0,2-5 0,1 1 0,1 0 0,0 0 0,0 0 0,1 1 0,0-1 0,0 1 0,1 0 0,0 0 0,-1 12 0,4-13 0,-1 1 0,1-1 0,1 1 0,0-1 0,0 0 0,1 1 0,0-1 0,1 0 0,0 0 0,0 0 0,1 0 0,0-1 0,1 1 0,0-1 0,0 0 0,0-1 0,1 1 0,1-1 0,-1 0 0,1 0 0,0-1 0,0 0 0,1-1 0,0 1 0,0-1 0,0-1 0,1 1 0,-1-1 0,1-1 0,0 0 0,0 0 0,0-1 0,1 0 0,-1 0 0,1-1 0,-1-1 0,1 1 0,-1-1 0,1-1 0,-1 0 0,0 0 0,1-1 0,-1 0 0,10-4 0,-9 2 0,-1 1 0,-1-1 0,1-1 0,0 0 0,-1 0 0,0 0 0,14-14 0,-17 15 0,-1 0 0,-1-1 0,1 0 0,-1 0 0,1 0 0,-1 0 0,-1 0 0,1-1 0,-1 1 0,0-1 0,0 0 0,0 0 0,-1 0 0,1-7 0,-1-13-3973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2:4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387 717 9344,'0'0'2137,"-10"-1"-1613,-14 2-228,1 1 0,-1 1 1,1 0-1,0 2 0,0 1 0,-30 12 0,37-12-115,0 1 0,1 0 0,0 2-1,1-1 1,-17 14 0,24-16-48,0 1 0,0-1 0,1 1 0,0 0 0,0 1-1,0-1 1,1 1 0,0 0 0,1 1 0,0-1 0,-3 11 0,6-17-84,0 0 0,0 0 1,0 0-1,1 0 0,-1 0 0,1 1 0,-1-1 0,1 0 1,0 1-1,0-1 0,0 0 0,0 0 0,0 1 0,1-1 0,-1 0 1,1 0-1,-1 1 0,1-1 0,0 0 0,0 0 0,0 0 1,0 0-1,0 0 0,1 0 0,-1 0 0,0-1 0,1 1 0,0 0 1,-1-1-1,1 1 0,0-1 0,0 1 0,0-1 0,-1 0 1,1 0-1,1 0 0,-1 0 0,0 0 0,0 0 0,0-1 1,0 1-1,5 0 0,4 1 88,1-1-1,0 0 1,0 0 0,-1-1-1,1-1 1,22-3 0,-17 0 29,0 0 0,0 0 0,0-2 0,30-13 1,-38 14-99,-1 0 0,0 0 1,0 0-1,-1-1 1,1-1-1,-1 1 1,0-1-1,-1 0 1,0-1-1,9-13 1,2-10 114,-1 0-1,-2-1 1,0-1 0,-3 0 0,-1-1 0,8-45 0,-12 48-63,-1 0 0,-1-1 1,-2 1-1,-1-1 0,-2 1 0,-1-1 1,-1 1-1,-13-49 0,14 67-64,2 11-38,0-1-1,-1 1 1,1-1-1,-1 1 1,1 0 0,-1-1-1,0 1 1,1 0-1,-1 0 1,-1-1-1,1 1 1,0 0-1,0 0 1,-1 0-1,1 0 1,-1 0-1,0 1 1,1-1-1,-4-2 1,4 4-11,1 0 0,-1 0 0,1 0 1,-1 0-1,1 0 0,-1 0 0,1 1 0,0-1 1,-1 0-1,1 0 0,-1 0 0,1 1 0,0-1 0,-1 0 1,1 0-1,0 1 0,-1-1 0,1 0 0,0 1 1,-1-1-1,1 0 0,0 1 0,0-1 0,-1 0 0,1 1 1,0-1-1,0 1 0,-1 0 0,-6 15 55,5-12-35,-5 16 35,0 0-1,1 0 1,1 1-1,-5 37 1,7-22 29,3 72 0,6-51 22,3 0 1,2-1 0,32 93-1,-8-51 76,-29-84-149,1-1 1,0 1 0,0-2-1,18 23 1,-20-29-18,0-1 0,1 1 0,-1-1 0,1-1-1,0 1 1,1-1 0,-1 0 0,1-1 0,-1 0 0,1 0-1,0 0 1,8 2 0,-10-4-9,1 0 0,-1 0 0,1-1 0,-1 1 0,1-1 1,-1 0-1,1-1 0,-1 1 0,1-1 0,-1 0 0,1 0 0,-1-1 0,0 0 0,0 0 0,0 0 0,8-5 0,5-5 29,-1-1 0,0-1 0,-1 0 0,-1-1 0,0-1 0,-1 0 0,0-1 0,18-32 0,-24 36-14,-1 0 0,0-1 0,-1 0 0,-1 0 0,0 0 0,-1-1 0,-1 1 0,0-1 0,-1 0 0,-1 0-1,0 0 1,-1 0 0,-2-18 0,2 29-8,-1 0 1,0 0-1,-1 0 0,1 0 0,-1 1 0,0-1 0,1 1 1,-5-6-1,6 8-16,-1 1 0,1-1 0,-1 0 0,1 0 1,-1 1-1,1-1 0,-1 0 0,0 1 0,1-1 0,-1 1 0,0-1 1,1 1-1,-1-1 0,0 1 0,0-1 0,1 1 0,-1 0 0,0-1 1,0 1-1,0 0 0,0 0 0,0 0 0,1 0 0,-1 0 0,0 0 1,0 0-1,0 0 0,0 0 0,0 0 0,1 0 0,-1 0 0,0 1 1,0-1-1,0 0 0,0 0 0,1 1 0,-1-1 0,0 1 0,0-1 1,1 1-1,-2 1 0,-6 5 14,2 0 0,-1 1 0,1 1 0,0-1 0,1 1 0,0 0 0,-6 14 0,-1 7 18,-8 33-1,16-46-22,0 0-1,1 0 0,1 1 1,0-1-1,1 1 1,1 0-1,1-1 1,0 1-1,2-1 0,0 1 1,1-1-1,0 0 1,7 16-1,-8-28-6,-1-1 0,0 0 0,1 1 0,0-1 0,0-1 0,0 1 0,1 0 0,-1-1 0,1 0 0,0 0 0,0 0 0,0 0 0,0 0 0,0-1 0,1 0 0,-1 0 0,1 0 0,0 0 0,-1-1 0,1 0 0,0 0 0,0 0 0,0 0 0,9-1 0,-5 0 5,1-1 0,-1 0 0,1 0 0,-1-1 0,0 0 0,0-1 0,0 0 0,0-1 0,0 1 0,-1-2 0,1 1 0,8-7 0,17-15 62,-1-2 1,45-49-1,51-73 319,-102 116-279,-11 15-22,-9 9 0,1 1-1,0 0 0,0 0 1,1 1-1,12-9 0,-21 17-85,1 0 1,-1 0-1,1 0 0,-1 0 0,0 0 0,1 1 0,-1-1 0,1 0 0,-1 0 0,0 1 0,1-1 0,-1 0 0,0 0 0,0 1 0,1-1 0,-1 0 0,0 1 1,0-1-1,1 0 0,-1 1 0,0-1 0,0 0 0,0 1 0,1-1 0,-1 1 0,0-1 0,0 0 0,0 1 0,0-1 0,0 1 0,0-1 0,0 1 0,0-1 0,0 0 1,0 1-1,0 0 0,1 20 68,-6 24 4,1-20-38,1-1 0,2 1 0,0 0 0,2 0 1,3 27-1,-4-51-37,0 0 1,0-1-1,0 1 1,1 0-1,-1 0 1,0 0-1,0-1 1,1 1-1,-1 0 1,0 0-1,1-1 1,-1 1-1,1 0 1,-1-1-1,1 1 1,-1 0-1,1-1 1,0 1-1,-1-1 1,2 2-1,-1-2 1,-1 0 0,1 0-1,0 0 1,-1 0 0,1 0-1,-1 0 1,1 0 0,0 0-1,-1-1 1,1 1 0,0 0-1,-1 0 1,1 0 0,-1-1-1,1 1 1,0 0-1,-1-1 1,1 1 0,-1 0-1,1-2 1,5-3 22,-1 0-1,0 0 1,7-12-1,-7 10-21,19-23 49,21-31 88,107-106 1,-140 155-120,17-15 32,-28 26-49,0 0-1,0 0 1,0 0 0,0 1-1,0-1 1,0 0-1,0 1 1,1-1 0,-1 1-1,0-1 1,1 1 0,-1 0-1,0 0 1,1-1-1,-1 1 1,0 0 0,1 0-1,-1 0 1,0 1 0,1-1-1,-1 0 1,2 1-1,-2 0-1,0 0-1,1 0 0,-1 0 0,0 0 0,1 0 0,-1 0 0,0 1 0,0-1 1,0 0-1,0 1 0,-1-1 0,1 1 0,0-1 0,0 4 0,9 26 23,-9-26-24,13 70-24,-11-51 3,1 0-1,14 41 1,-14-53 7,1 1-6,0-1 0,0 1 0,12 18-1,-16-29 21,0 0-1,0 0 1,0 0-1,1 0 1,-1-1-1,1 1 1,-1 0-1,1-1 1,0 1-1,0-1 1,0 0-1,0 1 1,0-1-1,0 0 1,0 0-1,0 0 0,0 0 1,0-1-1,1 1 1,-1-1-1,0 1 1,0-1-1,1 0 1,-1 0-1,0 0 1,1 0-1,3-1 1,3-1 13,-1-2 0,0 1 0,1-1 0,-1-1 1,-1 1-1,1-1 0,-1-1 0,0 1 0,0-1 1,-1-1-1,1 1 0,7-12 0,8-11 70,30-55 0,-46 74-70,39-67 122,72-137 352,-116 210-473,13-24 70,-13 26-83,0 1-1,0-1 1,0 1 0,0 0-1,0 0 1,0-1-1,0 1 1,0 0 0,0 0-1,0 0 1,1 0-1,-1 0 1,0 1 0,1-1-1,1-1 1,-2 3-3,-1-1 1,1 0 0,-1 0-1,0 1 1,1-1 0,-1 0-1,1 1 1,-1-1 0,0 0-1,1 1 1,-1-1 0,0 1-1,1-1 1,-1 0 0,0 1-1,0-1 1,1 1 0,-1-1-1,0 1 1,0-1 0,0 1-1,0-1 1,0 1 0,1 0-1,-1-1 1,0 1 0,-1 0-1,4 21-2,-3-18 1,3 80 18,-12 135 0,3-137 23,4-46 10,2-12 51,-2 1-1,-1-1 1,-8 37 0,11-61-99,0 1 0,0-1 1,0 0-1,0 1 0,0-1 1,0 1-1,0-1 0,0 0 1,-1 1-1,1-1 0,0 1 1,0-1-1,0 0 0,-1 1 1,1-1-1,0 0 0,0 1 1,-1-1-1,1 0 0,0 1 1,-1-1-1,1 0 0,0 0 1,-1 1-1,1-1 0,0 0 1,-1 0-1,1 0 0,0 0 1,-1 1-1,1-1 0,-1 0 1,1 0-1,0 0 0,-1 0 1,1 0-1,-1 0 1,1 0-1,0 0 0,-2 0 1,1-1 3,-1 0 1,1 0-1,0 0 1,-1 0-1,1-1 1,0 1-1,0 0 1,0-1-1,0 1 1,-2-2-1,-18-38 65,-5-25-70,-14-30 0,47 107 0,1 0 0,0 0 0,0-1 0,1 0 0,1-1 0,10 9 0,-12-11 0,1 0 0,0 0 0,0-1 0,0 0 0,1-1 0,0 0 0,0 0 0,1-1 0,11 3 0,-11-5 0,0-1 0,0 0 0,-1-1 0,1 0 0,0-1 0,0 0 0,-1-1 0,1 0 0,-1 0 0,1-1 0,-1-1 0,0 1 0,0-2 0,-1 0 0,1 0 0,9-7 0,10-10 0,0-1 0,-2-1 0,33-38 0,-18 19 0,-3-4 0,-14 14 0,-25 33 0,1-1 0,-1 1 0,0-1 0,1 1 0,-1-1 0,1 1 0,-1-1 0,1 1 0,-1 0 0,0-1 0,1 1 0,-1 0 0,1-1 0,0 1 0,-1 0 0,1 0 0,-1-1 0,1 1 0,-1 0 0,2 0 0,2 8 0,-6 25 0,2-27 0,-4 26 0,-4 96 0,9-113 0,0 0 0,0 0 0,1 0 0,1-1 0,1 1 0,8 22 0,-12-36 0,1 1 0,0 0 0,-1-1 0,1 1 0,0-1 0,0 1 0,0-1 0,0 0 0,1 1 0,-1-1 0,0 0 0,1 0 0,-1 0 0,0 0 0,1 0 0,-1 0 0,1 0 0,-1 0 0,1-1 0,1 1 0,0 0 0,0-1 0,0 1 0,0-1 0,0 0 0,0 0 0,0 0 0,0-1 0,-1 1 0,1-1 0,0 0 0,3-1 0,2-1 0,0 0 0,0-1 0,-1 0 0,1-1 0,-1 0 0,0 0 0,8-8 0,12-15 0,-1-2 0,-1-1 0,34-55 0,47-110 0,-59 94 0,-6-1 0,53-201 0,-70 220 0,-24 84 0,0 0 0,0-1 0,0 1 0,1 0 0,-1 0 0,0 0 0,0 0 0,0 0 0,0 0 0,0 0 0,0-1 0,0 1 0,0 0 0,0 0 0,0 0 0,0 0 0,0 0 0,0-1 0,0 1 0,1 0 0,-1 0 0,0 0 0,0 0 0,-1 0 0,1-1 0,0 1 0,0 0 0,0 0 0,0 0 0,0 0 0,0 0 0,0 0 0,0-1 0,0 1 0,0 0 0,0 0 0,0 0 0,0 0 0,0 0 0,-1 0 0,1-1 0,0 1 0,0 0 0,0 0 0,0 0 0,0 0 0,0 0 0,0 0 0,-1 0 0,1 0 0,0 0 0,-5 9 0,-16 84 0,4 1 0,5 0 0,-2 138 0,15-181 0,1 0 0,3-1 0,2 1 0,25 88 0,-32-136 0,1-1 0,0 1 0,0-1 0,0 1 0,0-1 0,1 0 0,-1 1 0,1-1 0,-1 0 0,1 0 0,0 0 0,0 0 0,0 0 0,0-1 0,0 1 0,4 2 0,-4-3 0,0-1 0,0 1 0,1 0 0,-1-1 0,0 0 0,0 1 0,1-1 0,-1 0 0,0 0 0,1 0 0,-1 0 0,0-1 0,0 1 0,1-1 0,-1 1 0,0-1 0,0 0 0,0 0 0,4-2 0,7-6 0,0 0 0,-1-1 0,-1 0 0,1-1 0,-2 0 0,16-20 0,6-6 0,-1 1 0,-14 17 0,35-32 0,-52 50 0,1 0 0,0 0 0,1 0 0,-1 0 0,0 1 0,0-1 0,0 0 0,0 1 0,1-1 0,-1 1 0,0-1 0,0 1 0,1 0 0,-1-1 0,0 1 0,1 0 0,1 0 0,-2 0 0,0 1 0,0-1 0,0 0 0,0 1 0,-1-1 0,1 1 0,0-1 0,0 1 0,-1-1 0,1 1 0,-1 0 0,1-1 0,0 1 0,-1 0 0,1-1 0,-1 1 0,1 0 0,-1 0 0,0-1 0,1 2 0,1 4 0,0 1 0,-1-1 0,1 1 0,-2-1 0,2 11 0,-5 114 0,0 4 0,3-134 0,0 0 0,0 0 0,0 0 0,0 0 0,0 0 0,1 0 0,-1 0 0,0 0 0,0 0 0,1-1 0,-1 1 0,0 0 0,1 0 0,-1 0 0,1-1 0,-1 1 0,1 0 0,-1 0 0,2 0 0,-2-1 0,1 0 0,-1 1 0,1-1 0,-1 0 0,1 0 0,-1 0 0,1 0 0,-1-1 0,1 1 0,-1 0 0,1 0 0,-1 0 0,1 0 0,-1 0 0,1-1 0,-1 1 0,1 0 0,-1 0 0,0-1 0,1 1 0,-1 0 0,1-1 0,-1 1 0,1-1 0,23-30 0,-22 28 0,5-8 0,108-148 0,-95 142 0,-20 17 0,0 0 0,1-1 0,-1 1 0,0 0 0,1 0 0,-1-1 0,0 1 0,1 0 0,-1 0 0,1 0 0,-1 0 0,0-1 0,1 1 0,-1 0 0,1 0 0,-1 0 0,1 0 0,-1 0 0,0 0 0,1 0 0,-1 0 0,1 0 0,-1 0 0,1 0 0,-1 1 0,0-1 0,1 0 0,-1 0 0,1 0 0,-1 0 0,0 1 0,1-1 0,-1 0 0,0 1 0,1-1 0,-1 0 0,0 0 0,0 1 0,1-1 0,-1 0 0,0 1 0,0-1 0,1 1 0,-1-1 0,0 0 0,0 1 0,0-1 0,0 1 0,1-1 0,-1 0 0,0 1 0,0-1 0,0 1 0,0-1 0,0 1 0,0-1 0,0 0 0,-1 2 0,2 19 0,-2 0 0,0 1 0,-2-1 0,-4 21 0,-26 88 0,16-70 0,3-3 0,-25 84 0,32-122 0,-1 0 0,-1 0 0,0 0 0,-23 32 0,30-49 0,1 1 0,-1-1 0,0 1 0,0-1 0,0 0 0,-1 0 0,1 0 0,-1 0 0,1 0 0,-1-1 0,1 1 0,-1-1 0,0 0 0,0 1 0,1-1 0,-1 0 0,0-1 0,0 1 0,0-1 0,0 1 0,-5-1 0,3 0 0,-1-1 0,0-1 0,1 1 0,0-1 0,-1 0 0,1 0 0,0 0 0,0-1 0,0 0 0,-7-4 0,-1-2 0,-3-1 0,0-1 0,1-1 0,-27-25 0,41 36 0,0 0 0,0 0 0,1 0 0,-1 0 0,0 0 0,0 0 0,1 0 0,-1 0 0,1 0 0,-1-1 0,1 1 0,-1 0 0,1 0 0,-1-1 0,1 1 0,0 0 0,0 0 0,0-1 0,0 1 0,0 0 0,0 0 0,0-1 0,0 1 0,0 0 0,1 0 0,-1-1 0,1 1 0,-1 0 0,1 0 0,-1 0 0,1-1 0,-1 1 0,1 0 0,0 0 0,0 0 0,-1 0 0,1 0 0,0 0 0,0 1 0,0-1 0,2-1 0,5-3 0,0 0 0,0 0 0,1 1 0,14-5 0,-12 4 0,207-65 0,-145 50 0,86-37 0,-149 53 0,0-1 0,0 0 0,0-1 0,-1 0 0,0-1 0,0 1 0,13-15 0,-20 19 0,1-1 0,-1 0 0,0 0 0,0 0 0,0 0 0,-1 0 0,1 0 0,-1-1 0,1 1 0,-1 0 0,0-1 0,-1 1 0,1-1 0,0 1 0,-1-1 0,0 0 0,0 1 0,0-1 0,0 1 0,-1-1 0,1 1 0,-1-1 0,0 1 0,0-1 0,0 1 0,-1 0 0,-1-5 0,-11-14-4015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2:4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12456,'0'0'2242,"11"-1"-1395,107-15 793,128-13 1080,-162 24-735,89 5 0,-172 0-1898,0 0-1,0 0 1,0 0-1,0 1 0,0-1 1,1 0-1,-1 0 1,0 1-1,0-1 1,0 1-1,0-1 0,0 1 1,0-1-1,0 1 1,1 1-1,-2-2-170,1 0-1,-1 1 0,0-1 0,0 1 1,0-1-1,0 1 0,0-1 1,0 1-1,0-1 0,0 1 0,0-1 1,0 1-1,0-1 0,0 1 1,0-1-1,0 1 0,0-1 0,0 1 1,0-1-1,-1 0 0,1 1 1,0-1-1,0 1 0,-1-1 0,1 1 1,0-1-1,0 0 0,-1 1 1,1-1-1,0 0 0,-1 1 0,1-1 1,-1 1-1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2:4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14968,'0'0'3591,"92"-39"-3415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1:04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483 1219 12456,'0'0'6079,"3"-11"-5875,9-34-14,-12 41-146,0 0 1,0-1 0,0 1 0,0 0-1,0 0 1,-1 0 0,0 0 0,1 0-1,-2 0 1,1 0 0,0 0-1,-1 0 1,0 1 0,0-1 0,0 0-1,0 1 1,0 0 0,-1-1-1,0 1 1,1 0 0,-1 0 0,0 0-1,-5-2 1,-1-3 47,0 1-1,0 1 1,-1 0 0,0 0-1,0 1 1,0 0 0,-1 1 0,0 0-1,0 0 1,0 1 0,0 1-1,-21-2 1,18 2-5,-1 2 0,1 0 1,-1 0-1,1 2 0,-1-1 0,1 2 0,0 0 1,0 1-1,-25 9 0,30-7-44,0-1-1,0 1 1,0 1 0,0 0-1,1 0 1,0 0 0,1 1-1,0 0 1,0 1 0,1 0 0,-9 15-1,10-16-5,1 0-1,0 0 1,0 0-1,1 0 1,0 1-1,0 0 1,1-1-1,1 1 1,-1 0-1,1 0 1,1 0-1,-1 0 1,2 0-1,1 12 1,-1-16-16,0-1 0,0 1 1,1-1-1,0 0 0,0 1 0,0-1 0,0 0 0,1 0 1,0 0-1,0-1 0,0 1 0,0-1 0,7 6 0,-5-5 4,1 0-1,0 0 0,0-1 0,0 0 0,1 0 0,-1-1 1,1 0-1,9 3 0,7-2 35,0-1 1,0 0-1,-1-2 0,37-3 1,-29 0 5,1-2 0,-1 0 0,-1-2 0,1-1 0,47-21 1,-56 20-8,-1-1 1,-1-1-1,0-1 1,0-1-1,-1-1 0,-1 0 1,0-1-1,21-24 1,-25 24 15,14-16 65,-25 29-95,-1 0 0,1 0-1,-1-1 1,0 1 0,0 0-1,0 0 1,0-1 0,0 1-1,0-1 1,-1 1 0,2-5-1,-13 20 365,-3 17-248,1 0 0,2 0 0,-10 41 0,19-64-124,1 1 0,-1-1 0,1 1 0,1-1 0,0 1 0,1 13 0,-1-19-20,0 1 1,1-1-1,0 1 0,-1-1 0,1 1 0,0-1 0,0 1 0,0-1 0,1 0 0,-1 0 1,0 0-1,1 1 0,0-1 0,-1-1 0,1 1 0,0 0 0,0 0 0,0-1 0,0 1 0,0-1 1,0 1-1,1-1 0,4 2 0,-1-1 10,0-1 1,0 0-1,0 0 0,0 0 1,1 0-1,-1-1 1,0 0-1,0-1 0,1 1 1,-1-1-1,0 0 1,0-1-1,0 0 0,0 0 1,0 0-1,0 0 1,-1-1-1,1 0 0,7-5 1,-7 4-5,-1 0 1,1-1-1,-1 1 1,0-1-1,0 0 1,-1 0-1,1 0 0,-1-1 1,0 0-1,-1 1 1,1-1-1,-1-1 1,0 1-1,-1 0 0,0-1 1,0 0-1,2-8 1,-4 9-10,1 0 1,-1 0-1,-1 1 1,1-1-1,-1 0 1,0 0-1,0 1 1,-1-1-1,1 1 1,-1-1-1,0 1 0,-1 0 1,-3-6-1,4 8 4,0 0-1,0 0 0,0 0 0,-1 0 0,1 1 0,-1-1 0,1 1 0,-1 0 0,0-1 0,0 1 0,0 0 1,0 1-1,-1-1 0,1 1 0,0-1 0,-1 1 0,1 0 0,-1 0 0,1 1 0,-1-1 0,-6 0 0,5 1 34,1 0 0,-1 0 0,0 1 0,1 0-1,-1-1 1,1 1 0,-1 1 0,1-1-1,-1 1 1,1 0 0,-7 4 0,31-17 64,0 0 0,1 2 1,26-9-1,-21 9-58,17-7 44,59-14-1,-89 27-74,1 1 0,0 0 0,0 1 0,0 0 0,0 1 0,0 1 0,0 0 0,25 6 0,-34-6-13,-1 1 1,0 0-1,0 0 0,0 0 1,0 0-1,0 0 0,0 1 0,-1 0 1,1 0-1,-1 0 0,1 0 1,-1 0-1,0 1 0,-1 0 0,1-1 1,-1 1-1,1 0 0,-1 0 1,0 0-1,-1 1 0,1-1 0,-1 0 1,1 1-1,-1 4 0,2 5 39,-1 1 0,-1-1 0,0 1 0,-1 0 0,-1-1 0,-3 18 0,4-29-58,-2 18 239,5-17-35,5-12-44,51-62 114,-32 41-173,73-77 493,-96 102-558,-3 3-24,1-1 0,-1 1-1,1-1 1,-1 1 0,1 0 0,0 0 0,-1 0-1,1 0 1,0 0 0,0 0 0,0 1-1,0-1 1,3 0 0,-3 0 0,-1 1-1,0 1 1,0-1 0,1 0 0,-1 0-1,0 0 1,0 1 0,1-1 0,-1 0-1,0 1 1,0-1 0,0 1-1,0 0 1,0-1 0,0 1 0,0 0-1,1 1 1,2 2 7,-1 0-1,1 1 1,-1-1-1,0 1 1,0 0-1,-1 0 1,0 0-1,3 8 1,7 23-12,-8-21 0,1 0 0,1-1 0,0 1 0,15 24 0,-19-36 0,1-1 0,-1 1 0,1-1 0,0 0 0,0 0 0,0 0 0,0 0 0,0-1 0,0 1 0,1-1 0,-1 0 0,1 0 0,-1 0 0,1 0 0,-1 0 0,1-1 0,-1 0 0,1 0 0,-1 0 0,1 0 0,-1 0 0,8-2 0,5-1 0,0-1 0,0 0 0,24-10 0,13-11 0,-1-2 0,69-48 0,-110 68 0,22-14 0,-1-1 0,-1-2 0,-1-1 0,31-33 0,-53 48 0,14-15 0,-20 24 0,-1 0 0,0 0 0,0 0 0,1 0 0,-1 0 0,1 0 0,-1 0 0,1 0 0,-1 0 0,1 1 0,-1-1 0,1 1 0,0-1 0,1 0 0,-3 2 0,1-1 0,-1 0 0,0 0 0,0 1 0,1-1 0,-1 0 0,0 0 0,0 1 0,0-1 0,1 0 0,-1 0 0,0 1 0,0-1 0,0 0 0,0 1 0,0-1 0,0 0 0,0 0 0,0 1 0,0-1 0,0 0 0,0 1 0,0-1 0,0 0 0,0 1 0,0-1 0,0 0 0,0 1 0,0-1 0,0 0 0,0 0 0,0 1 0,-1-1 0,1 0 0,0 1 0,0-1 0,0 0 0,-1 0 0,1 1 0,0-1 0,0 0 0,0 0 0,-1 0 0,1 1 0,-10 13 0,-13 6 0,0-1 0,-29 18 0,1 0 0,-64 59 0,102-84 0,1 1 0,1 0 0,0 1 0,0 0 0,2 1 0,-13 25 0,21-38 0,0 0 0,0 0 0,0 0 0,0 0 0,1 0 0,-1 0 0,1 0 0,-1 0 0,1 1 0,0-1 0,0 0 0,0 0 0,0 0 0,0 0 0,1 1 0,-1-1 0,1 0 0,-1 0 0,1 0 0,0 0 0,0 0 0,0 0 0,1 2 0,0-1 0,1-1 0,-1 1 0,1-1 0,0 0 0,0 0 0,0 0 0,0 0 0,0-1 0,0 1 0,0-1 0,0 0 0,1 0 0,5 1 0,9 2 0,0-1 0,0-1 0,1-1 0,-1-1 0,0 0 0,1-2 0,-1 0 0,0-1 0,23-6 0,12-8 0,86-39 0,-104 41 0,14-6 0,-2-2 0,0-2 0,59-42 0,-90 55 0,-2 0 0,1 0 0,-2-1 0,1-1 0,-2 0 0,0-1 0,-1-1 0,0 1 0,-1-2 0,-1 1 0,-1-2 0,11-30 0,-18 45 0,0 0 0,-1-1 0,1 1 0,-1 0 0,0-1 0,0 1 0,0-1 0,0 1 0,-1 0 0,1 0 0,-2-6 0,1 9 0,1-1 0,0 0 0,-1 0 0,1 0 0,-1 0 0,1 0 0,-1 0 0,1 1 0,-1-1 0,0 0 0,1 0 0,-1 1 0,0-1 0,0 0 0,1 1 0,-1-1 0,0 1 0,0-1 0,0 1 0,0-1 0,0 1 0,0 0 0,1 0 0,-1-1 0,0 1 0,0 0 0,0 0 0,0 0 0,0 0 0,0 0 0,0 0 0,0 0 0,0 0 0,0 0 0,0 1 0,0-1 0,0 0 0,0 1 0,0-1 0,0 0 0,0 1 0,-1 0 0,-5 3 0,0 1 0,1-1 0,-1 1 0,1 1 0,0-1 0,-9 11 0,-29 40 0,31-38 0,2 1 0,-1 0 0,2 1 0,-14 38 0,20-47 0,1 0 0,0 0 0,1 0 0,1 0 0,-1 0 0,2 1 0,-1-1 0,2 0 0,-1 1 0,2-1 0,3 15 0,-4-22 0,0 0 0,1 0 0,-1 0 0,1-1 0,0 1 0,0-1 0,0 1 0,1-1 0,-1 0 0,1 0 0,0 0 0,0 0 0,0 0 0,0-1 0,0 1 0,1-1 0,-1 0 0,1 0 0,-1 0 0,1 0 0,0-1 0,0 0 0,0 1 0,0-1 0,0-1 0,0 1 0,0-1 0,0 1 0,4-1 0,4 0 0,-1-1 0,0 0 0,0 0 0,1-1 0,-1-1 0,0 0 0,-1 0 0,1-1 0,15-8 0,10-10 0,0-2 0,-2-1 0,45-43 0,36-26 0,-109 90 0,-2 1 0,0 0 0,0 0 0,0 0 0,0 1 0,0 0 0,0-1 0,1 2 0,7-4 0,-12 6 0,1-1 0,-1 0 0,1 0 0,-1 0 0,1 0 0,-1 1 0,0-1 0,1 0 0,-1 0 0,1 1 0,-1-1 0,0 0 0,1 1 0,-1-1 0,0 0 0,0 1 0,1-1 0,-1 1 0,0-1 0,0 0 0,1 1 0,-1-1 0,0 1 0,0-1 0,0 1 0,0-1 0,0 0 0,0 1 0,0-1 0,1 1 0,-2 0 0,2 19 0,-2-17 0,-1 21 0,-2-1 0,-11 42 0,-1 4 0,17-62 0,5-11 0,13-19 0,-7 9 0,-8 10 0,8-9 0,0 0 0,0 1 0,1 0 0,1 1 0,0 1 0,30-17 0,-43 27 0,0 0 0,0-1 0,0 1 0,0 0 0,0 0 0,0 0 0,0 0 0,0 0 0,0 1 0,0-1 0,0 0 0,0 0 0,0 1 0,0-1 0,0 0 0,0 1 0,0-1 0,0 1 0,0 0 0,0-1 0,0 1 0,-1-1 0,1 1 0,0 0 0,0 0 0,-1 0 0,1-1 0,-1 1 0,1 0 0,0 0 0,-1 0 0,0 0 0,1 0 0,-1 0 0,1 0 0,-1 0 0,0 1 0,3 6 0,-1-1 0,0 1 0,2 15 0,1 69 0,-5-66 0,1 0 0,1 0 0,9 44 0,-10-68 0,-1 1 0,1-1 0,-1 0 0,1 0 0,0 0 0,0 0 0,0 0 0,0 0 0,0 0 0,1 0 0,-1 0 0,0-1 0,1 1 0,-1 0 0,1-1 0,0 1 0,0-1 0,-1 0 0,1 1 0,0-1 0,0 0 0,0 0 0,0 0 0,0-1 0,0 1 0,1 0 0,-1-1 0,0 1 0,0-1 0,1 0 0,-1 0 0,0 0 0,0 0 0,0 0 0,1 0 0,-1 0 0,0-1 0,0 0 0,0 1 0,1-1 0,-1 0 0,0 0 0,0 0 0,0 0 0,2-2 0,9-6 0,1 0 0,-2-1 0,0-1 0,0 0 0,-1 0 0,0-1 0,17-26 0,0-6 0,25-53 0,105-256 0,-124 259 0,40-184 0,-26-51 0,-48 325 0,0 0 0,0 1 0,0-1 0,0 0 0,-1 0 0,0-3 0,1 6 0,0 1 0,0 0 0,0-1 0,-1 1 0,1 0 0,0-1 0,0 1 0,0 0 0,-1-1 0,1 1 0,0 0 0,0-1 0,-1 1 0,1 0 0,0 0 0,0-1 0,-1 1 0,1 0 0,0 0 0,-1 0 0,1-1 0,0 1 0,-1 0 0,1 0 0,-1 0 0,0 0 0,0 0 0,0 0 0,0 1 0,1-1 0,-1 0 0,0 1 0,0-1 0,0 0 0,1 1 0,-1-1 0,0 1 0,0-1 0,1 1 0,-1 0 0,0-1 0,0 2 0,-8 8 0,0 1 0,1 0 0,0 0 0,-10 20 0,-22 56 0,29-61 0,-21 48 0,2 2 0,5 1 0,2 1 0,4 1 0,4 1 0,-10 142 0,24-200 0,1-1 0,1 0 0,1 1 0,1-1 0,1 0 0,0 0 0,11 27 0,-14-45 0,0 1 0,0-1 0,1 1 0,-1-1 0,1 0 0,0 0 0,0 0 0,1 0 0,-1 0 0,0-1 0,1 1 0,0-1 0,-1 1 0,1-1 0,0 0 0,0 0 0,0 0 0,1 0 0,-1-1 0,0 0 0,1 1 0,-1-1 0,1 0 0,-1 0 0,1-1 0,-1 1 0,1-1 0,0 0 0,-1 0 0,1 0 0,-1 0 0,1-1 0,6-1 0,4-2 0,-1 0 0,0-1 0,0-1 0,-1 0 0,0-1 0,0 0 0,17-13 0,2-5 0,-1-1 0,-1-1 0,-1-2 0,-2-1 0,-1-1 0,27-42 0,-34 48 0,-13 20 0,-1-1 0,1 0 0,-1-1 0,-1 1 0,6-11 0,-7 11 0,3-5 0,-4 11 0,-1 1 0,1-1 0,0 0 0,0 1 0,-1-1 0,1 0 0,-1 1 0,1-1 0,0 1 0,-1-1 0,1 1 0,-1-1 0,1 1 0,-1-1 0,1 1 0,-1-1 0,1 1 0,-1 0 0,0-1 0,1 1 0,-1 1 0,6 7 0,-1 1 0,-1 0 0,0 0 0,0 0 0,-1 0 0,0 1 0,2 16 0,5 81 0,-9-85 0,0-2 0,0 1 0,1 0 0,4 21 0,-5-37 0,0-1 0,1 0 0,0 1 0,0-1 0,0 0 0,0 0 0,1 0 0,0 0 0,0 0 0,0-1 0,1 0 0,0 1 0,4 3 0,-5-6 0,1 0 0,-1 0 0,1 0 0,0 0 0,-1-1 0,1 1 0,0-1 0,0 0 0,0 0 0,0-1 0,0 1 0,0-1 0,0 0 0,0 0 0,0 0 0,1 0 0,-1-1 0,0 0 0,0 0 0,5-2 0,5-1 0,-1-2 0,0 1 0,0-1 0,18-12 0,0-4 0,-1 0 0,39-38 0,49-60 0,-13 11 0,-26 24 0,-75 78 0,-9 8 0,-12 8 0,5 1 0,1 0 0,0 1 0,0 0 0,1 0 0,-14 22 0,-35 66 0,-6 33 0,56-110 0,1-1 0,1 1 0,1 0 0,-4 32 0,10-53 0,0 1 0,0 0 0,0-1 0,0 1 0,0-1 0,0 1 0,0 0 0,0-1 0,0 1 0,1-1 0,-1 1 0,2 2 0,-2-4 0,0 1 0,1-1 0,-1 0 0,0 1 0,1-1 0,-1 0 0,0 1 0,1-1 0,-1 0 0,1 1 0,-1-1 0,1 0 0,-1 0 0,0 0 0,1 0 0,-1 1 0,1-1 0,-1 0 0,1 0 0,-1 0 0,1 0 0,-1 0 0,1 0 0,-1 0 0,1 0 0,-1 0 0,1 0 0,2-2 0,0 1 0,0 0 0,0-1 0,0 1 0,0-1 0,0 0 0,-1 0 0,1 0 0,-1 0 0,4-4 0,8-10 0,0-1 0,-1-1 0,-1 0 0,19-40 0,28-85 0,-56 137 0,19-57 0,-8 21 0,20-40 0,-35 88 0,-1 1 0,1 0 0,-1-1 0,1 13 0,-1 6 0,-3 7 0,1 1 0,2 54 0,2-75 0,1 0 0,0 1 0,2-1 0,-1 0 0,1 0 0,1 0 0,0-1 0,1 1 0,0-1 0,9 14 0,-13-22 0,1 0 0,0 0 0,1-1 0,-1 1 0,0-1 0,1 0 0,0 1 0,-1-1 0,1-1 0,0 1 0,0 0 0,0-1 0,0 1 0,0-1 0,0 0 0,6 1 0,-4-1 0,0 0 0,0-1 0,0 0 0,0 0 0,0-1 0,1 1 0,-1-1 0,0 0 0,0 0 0,5-3 0,2-1 0,0 0 0,0-1 0,-1-1 0,0 0 0,0 0 0,0-1 0,17-18 0,2-7 0,-1-2 0,-2-1 0,42-74 0,50-131 0,105-277 0,-172 388 0,-48 116 0,-4 14 0,0 0 0,0 0 0,0-1 0,0 1 0,0 0 0,0 0 0,0 0 0,0 0 0,0 0 0,0 0 0,0 0 0,0-1 0,0 1 0,0 0 0,-1 0 0,1 0 0,0 0 0,0 0 0,0 0 0,0 0 0,0 0 0,0 0 0,0 0 0,0-1 0,0 1 0,0 0 0,0 0 0,0 0 0,0 0 0,-1 0 0,1 0 0,0 0 0,0 0 0,0 0 0,0 0 0,0 0 0,0 0 0,0 0 0,0 0 0,-1 0 0,1 0 0,0 0 0,0 0 0,0 0 0,0 0 0,0 0 0,0 0 0,0 0 0,0 0 0,-1 0 0,1 0 0,-2 1 0,0 1 0,0-1 0,1 1 0,-1 0 0,0 0 0,1-1 0,-1 1 0,-1 4 0,-24 37 0,2 1 0,3 1 0,1 1 0,2 1 0,-16 64 0,17-41 0,4 0 0,4 1 0,-4 84 0,11 48 0,5-151 0,15 95 0,-16-142 0,0-1 0,0 1 0,0-1 0,0 1 0,1-1 0,0 0 0,0 0 0,0 0 0,0 0 0,1 0 0,4 5 0,-6-8 0,1 0 0,0 1 0,-1-1 0,1 0 0,0 0 0,0 0 0,0 0 0,0-1 0,0 1 0,0 0 0,0-1 0,0 1 0,0-1 0,0 0 0,0 0 0,1 0 0,-1 0 0,0 0 0,0 0 0,0-1 0,0 1 0,0-1 0,0 1 0,0-1 0,3-1 0,12-6 0,-1-1 0,-1 0 0,0-1 0,0 0 0,-1-1 0,-1-1 0,14-15 0,11-8 0,7-8 0,-29 27 0,1 0 0,32-23 0,-48 38 0,-1 1 0,1-1 0,0 1 0,-1-1 0,1 1 0,-1 0 0,1-1 0,0 1 0,-1 0 0,1 0 0,0-1 0,-1 1 0,1 0 0,0 0 0,-1 0 0,1 0 0,0 0 0,0 0 0,-1 0 0,1 0 0,0 0 0,-1 0 0,1 0 0,0 0 0,-1 1 0,1-1 0,0 0 0,-1 0 0,1 1 0,0-1 0,-1 0 0,1 1 0,-1-1 0,1 1 0,0-1 0,-1 1 0,1-1 0,-1 1 0,0-1 0,1 1 0,-1 0 0,1-1 0,-1 1 0,0-1 0,0 1 0,1 0 0,-1-1 0,0 1 0,0 0 0,0 0 0,1-1 0,-1 1 0,0 0 0,1 6 0,-1-1 0,1 1 0,-1-1 0,0 10 0,-2 7 0,1 0 0,1-1 0,1 1 0,1 0 0,1-1 0,1 1 0,8 23 0,-11-43 0,0-1 0,0 0 0,0 1 0,0-1 0,0 0 0,1 1 0,-1-1 0,1 0 0,0 0 0,0 0 0,-1-1 0,1 1 0,0 0 0,1-1 0,-1 1 0,0-1 0,0 1 0,1-1 0,-1 0 0,0 0 0,1 0 0,-1-1 0,1 1 0,0 0 0,-1-1 0,1 0 0,-1 0 0,1 1 0,0-2 0,-1 1 0,1 0 0,0 0 0,3-2 0,8-1 0,0-1 0,-1 0 0,0-1 0,24-13 0,4-6 0,-1-1 0,-2-2 0,0-2 0,-2-1 0,46-51 0,-96 97 0,0 1 0,1 1 0,-17 32 0,25-42 0,1 1 0,0 0 0,1 1 0,0-1 0,1 1 0,0-1 0,0 1 0,1 0 0,0-1 0,1 17 0,0-25 0,0 0 0,0 0 0,0 0 0,0 0 0,0 0 0,1 0 0,-1 0 0,0 0 0,0-1 0,1 1 0,-1 0 0,0 0 0,1 0 0,-1 0 0,1 0 0,-1-1 0,1 1 0,0 0 0,-1 0 0,1-1 0,0 1 0,-1-1 0,1 1 0,0 0 0,0-1 0,-1 1 0,1-1 0,0 0 0,0 1 0,0-1 0,0 0 0,0 1 0,0-1 0,0 0 0,0 0 0,-1 0 0,1 0 0,0 0 0,0 0 0,0 0 0,0 0 0,0 0 0,0 0 0,0-1 0,0 1 0,0 0 0,0-1 0,0 1 0,-1 0 0,3-2 0,3-1 0,0 0 0,0 0 0,0 0 0,-1-1 0,10-8 0,-1-2 0,-1-1 0,0 0 0,-1-1 0,-1 0 0,-1-1 0,0-1 0,-1 1 0,-1-1 0,8-23 0,-15 35 0,0 1 0,0 0 0,0-1 0,-1 1 0,0 0 0,0-1 0,0 1 0,-1-1 0,1 1 0,-1 0 0,-4-10 0,5 12 0,-1 1 0,0-1 0,0 1 0,0 0 0,0 0 0,0 0 0,0-1 0,-1 1 0,1 0 0,-1 0 0,1 1 0,-1-1 0,0 0 0,1 1 0,-1-1 0,0 1 0,0-1 0,-1 1 0,1 0 0,0 0 0,0 0 0,0 0 0,-1 0 0,1 0 0,-1 1 0,1-1 0,-4 0 0,-8 0 0,14 1 0,-1 0 0,1 0 0,0 0 0,0 0 0,0 0 0,0-1 0,0 1 0,0 0 0,0 0 0,0 0 0,0 0 0,0 0 0,0 0 0,0 0 0,0 0 0,0 0 0,0 0 0,0 0 0,0-1 0,0 1 0,0 0 0,0 0 0,0 0 0,0 0 0,0 0 0,0 0 0,0 0 0,0 0 0,0 0 0,0 0 0,0-1 0,0 1 0,0 0 0,0 0 0,0 0 0,0 0 0,0 0 0,0 0 0,0 0 0,0 0 0,0 0 0,0 0 0,0 0 0,0 0 0,0-1 0,0 1 0,0 0 0,1 0 0,-1 0 0,0 0 0,0 0 0,0 0 0,0 0 0,0 0 0,0 0 0,0 0 0,0 0 0,0 0 0,1 0 0,23-9 0,-1 3 0,0 1 0,1 1 0,0 1 0,0 1 0,0 2 0,-1 0 0,1 1 0,0 1 0,0 2 0,-1 0 0,25 8 0,-45-11 0,1 1 0,-1-1 0,1 1 0,-1 0 0,0 0 0,1 0 0,-1 0 0,0 1 0,-1-1 0,1 1 0,0 0 0,-1 0 0,1 0 0,-1 0 0,0 0 0,0 1 0,0-1 0,-1 0 0,1 1 0,1 5 0,-1-1 0,-1-1 0,0 1 0,0-1 0,0 1 0,-1-1 0,0 1 0,-1 0 0,0-1 0,-1 9 0,1-15 0,1-1 0,0 1 0,-1 0 0,1 0 0,0 0 0,0 0 0,0 0 0,0 0 0,0 0 0,0 0 0,0 0 0,0-1 0,0 1 0,1 0 0,-1 0 0,1 1 0,-1-2 0,0 0 0,1 0 0,-1 0 0,1 0 0,-1 0 0,0 0 0,1 0 0,-1 0 0,0 0 0,1 0 0,-1 0 0,0 0 0,1-1 0,-1 1 0,0 0 0,1 0 0,-1 0 0,0-1 0,1 1 0,-1 0 0,0 0 0,0-1 0,1 1 0,-1 0 0,0-1 0,23-29 0,45-64 0,-17 25 0,-50 67 0,1 0 0,-1 0 0,1 0 0,0 0 0,-1 0 0,1 1 0,0-1 0,0 1 0,0-1 0,0 1 0,0-1 0,3 0 0,-4 2 0,0 0 0,0 0 0,0 0 0,0 0 0,0 0 0,0 0 0,0 0 0,-1 0 0,1 1 0,0-1 0,0 0 0,0 1 0,0-1 0,0 1 0,0-1 0,-1 1 0,1-1 0,0 1 0,0-1 0,-1 1 0,1 0 0,0-1 0,-1 1 0,1 0 0,-1 0 0,1-1 0,-1 1 0,1 0 0,-1 0 0,1 0 0,-1 0 0,0 0 0,1 1 0,7 20 0,-1 0 0,8 37 0,-13-42 0,2 0 0,0-1 0,1 0 0,1 0 0,1 0 0,11 20 0,-17-34 0,1 0 0,-1 0 0,1 0 0,-1-1 0,1 1 0,-1 0 0,1-1 0,0 0 0,0 1 0,0-1 0,0 0 0,0 0 0,0 0 0,0 0 0,0 0 0,1-1 0,-1 1 0,0-1 0,0 1 0,1-1 0,-1 0 0,0 0 0,1 0 0,-1 0 0,0 0 0,0 0 0,1-1 0,-1 1 0,0-1 0,0 0 0,0 0 0,1 0 0,2-1 0,6-4 0,0-1 0,0 0 0,0 0 0,14-14 0,-24 20 0,29-24 0,45-50 0,111-132 0,-185 205 0,3-3 0,1 0 0,-1 0 0,1 0 0,0 0 0,8-4 0,-12 8 0,0 1 0,0-1 0,-1 1 0,1-1 0,0 1 0,0 0 0,0-1 0,0 1 0,0 0 0,0 0 0,0 0 0,0 0 0,0 0 0,0 0 0,0 0 0,0 0 0,0 0 0,0 0 0,1 1 0,-1-1 0,0 1 0,0 0 0,0 0 0,0 0 0,0 0 0,0 0 0,0 0 0,0 0 0,-1 0 0,1 0 0,0 0 0,0 0 0,-1 1 0,1-1 0,-1 0 0,1 0 0,-1 1 0,1 0 0,1 14 0,0 0 0,-1 0 0,-1 0 0,0 1 0,-1-1 0,-5 24 0,4-25 0,-5 38 0,-3-1 0,-29 92 0,39-141 0,-1-1 0,0 0 0,0 1 0,0-1 0,0 0 0,-1 1 0,1-1 0,0 0 0,-1 0 0,0 0 0,1 0 0,-1 0 0,0-1 0,0 1 0,0 0 0,-3 1 0,4-3 0,-1 0 0,1 1 0,-1-1 0,1 0 0,-1 0 0,1 0 0,-1 0 0,1 0 0,-1 0 0,1 0 0,-1-1 0,1 1 0,-1 0 0,1-1 0,-1 1 0,1-1 0,0 0 0,-1 1 0,1-1 0,0 0 0,-1 0 0,1 0 0,0 0 0,0 0 0,0 0 0,-2-2 0,-22-24 0,-18-17 0,61 53 0,36 11 0,-33-13 0,16 4 0,64 10 0,-69-15 0,-10-3 123,-1-1 0,1 0 0,0-2 0,0 0 0,0-2 0,0 0 0,27-8 0,-35 7-287,-1-1 0,1-1 0,-1 0 0,0-1 0,13-8 0,-19 10-229,0-1-1,-1 0 1,0 0-1,0 0 1,0-1-1,-1 0 1,1 0-1,-1 0 1,6-11-1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2:4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0 534 8240,'0'0'7046,"9"-13"-6487,-1 2-415,9-13 375,32-35 0,5-5 905,-4-2-1,-2-3 0,39-74 1,-82 135-1246,-2 3 52,0 0-1,0 0 1,0-1-1,0 1 0,-1-1 1,0 1-1,0-1 1,-1 0-1,1 0 1,0-9-1,-10 30 523,1 8-610,-7 30 203,-17 105 1,30-143-306,0 0 1,0 0-1,1 0 1,1 0-1,1 0 1,0 0 0,1-1-1,0 1 1,1 0-1,1-1 1,0 0 0,9 16-1,-13-28-29,1 1 1,-1 0-1,1 0 0,0-1 1,0 1-1,0-1 0,0 0 0,1 0 1,-1 1-1,1-2 0,-1 1 1,1 0-1,0 0 0,0-1 0,-1 1 1,1-1-1,0 0 0,0 0 1,0 0-1,1-1 0,-1 1 0,0 0 1,0-1-1,0 0 0,0 0 1,1 0-1,-1 0 0,0-1 0,6-1 1,0 0 8,-1-1 0,0 0 0,0-1 0,0 0 0,0 0 1,-1-1-1,0 0 0,0 0 0,10-10 0,-1-1 39,-2 0-1,0-1 1,-1-1-1,21-36 1,32-84 264,-56 116-267,14-41 107,-18 44-12,2 0 0,0 0 0,17-29 0,-25 48-147,0 0 1,0 0 0,0 0 0,0 0-1,0 1 1,0-1 0,1 0-1,-1 0 1,0 0 0,0 1 0,0-1-1,0 0 1,0 0 0,0 0-1,0 0 1,1 0 0,-1 1 0,0-1-1,0 0 1,0 0 0,0 0-1,1 0 1,-1 0 0,0 0-1,0 0 1,0 0 0,1 1 0,-1-1-1,0 0 1,0 0 0,0 0-1,1 0 1,-1 0 0,0 0 0,0 0-1,0 0 1,1 0 0,-1 0-1,0-1 1,0 1 0,0 0 0,0 0-1,1 0 1,-1 0 0,0 0-1,0 0 1,0 0 0,1 0 0,-1 0-1,0-1 1,0 1 0,0 0-1,0 0 1,0 0 0,0 0-1,1-1 1,-1 1 0,0 0 0,0 0-1,0 0 1,0 0 0,0-1-1,0 1 1,0 0 0,0 0 0,0 0-1,0-1 1,0 1 0,0 0-1,3 20 59,-2-15-43,1 42 69,-2-1 1,-9 75 0,-25 97 140,20-138-87,12-70-106,1 2 37,-1 0-1,-1 0 1,0-1 0,0 1-1,-1-1 1,-8 17-1,11-27-63,1-1 0,0 0 0,0 1 0,0-1-1,-1 0 1,1 1 0,0-1 0,0 0 0,-1 0 0,1 1-1,0-1 1,-1 0 0,1 0 0,0 0 0,-1 1 0,1-1-1,0 0 1,-1 0 0,1 0 0,0 0 0,-1 0-1,1 0 1,-1 0 0,1 0 0,0 0 0,-1 0 0,1 0-1,0 0 1,-1 0 0,1 0 0,-1 0 0,1 0-1,0 0 1,-1 0 0,1-1 0,-13-11 236,-4-19 52,10 17-212,-11-29 320,17 40-385,0 0 0,0-1-1,0 1 1,1 0 0,-1 0 0,1 0-1,0 0 1,0 0 0,0-1 0,1 1-1,0-6 1,0 8-21,0 0 0,-1 0 0,1 0 0,0-1 0,0 1 0,0 1 0,0-1 0,0 0 0,0 0 0,0 0 0,0 0 0,0 1 0,1-1 0,-1 1 0,0-1 0,0 1 0,1-1 0,-1 1 0,0-1 0,2 1 0,29-4 0,22 5 0,66 8 0,-71-3 0,0-3 0,51-2 0,-97-2 70,0 1 0,0 0 0,0-1 0,0 0 0,0 1 0,0-1 0,-1 0 0,5-3 0,-5 3-465,-1 1 0,0-1 0,0 0-1,-1 0 1,1 1 0,0-1 0,0 0-1,0 0 1,0 0 0,-1 0 0,1 0-1,1-3 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2:4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14568,'0'0'2655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2:4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1208 9240,'0'0'3765,"12"-9"-3226,39-30 268,-2-3 0,-2-2 0,71-86-1,-34 11 978,71-135-1,-133 212-1508,-2 0-1,-1-1 1,-3-1 0,-1-1-1,-2 0 1,-2 0 0,-3-2-1,-1 1 1,1-57 0,-8 95-212,-1-26 220,1 33-254,0-1 0,0 0 0,0 1 0,-1-1 0,1 1-1,0-1 1,-1 1 0,0-1 0,1 1 0,-1-1 0,0 1 0,1 0 0,-1-1 0,0 1 0,-2-2 0,2 3-15,0-1 1,1 1-1,-1 0 0,0 0 1,0 0-1,0 0 0,0 0 1,0 0-1,0 0 1,1 0-1,-1 0 0,0 1 1,0-1-1,0 0 0,0 1 1,0-1-1,1 0 0,-1 1 1,0-1-1,0 1 0,1-1 1,-1 1-1,0-1 1,1 1-1,-1 0 0,1-1 1,-2 2-1,-17 21 139,2 2-13,0 1 0,-19 44 0,-20 63 151,54-130-284,-21 57 195,3 1 0,-23 117 1,36-134-76,2 1 0,2 0 0,2 0 0,10 86 0,-9-125-110,4 20 75,0 0 1,11 36 0,-13-56-66,0 0-1,1 0 1,-1 0-1,1-1 1,0 1 0,0-1-1,1 1 1,-1-1-1,1 0 1,1-1 0,-1 1-1,0-1 1,1 0 0,0 0-1,11 7 1,-12-10-9,0 1 0,0-1 0,0 0 0,0 0 0,1 0 0,-1-1 0,0 1 0,1-1 0,-1 0 0,1-1 0,-1 1 1,0-1-1,0 1 0,1-1 0,-1-1 0,0 1 0,0-1 0,0 1 0,0-1 0,5-3 0,8-6 36,0 0-1,-1-1 1,16-15-1,-21 19-22,37-39 194,-1-1 0,-2-2 1,70-104-1,-109 143-1,-9 14 72,-16 17-48,6-2-206,0 1 0,1 0 0,1 0 0,1 1 0,1 1 0,1 0 0,0 0 0,2 1 0,0-1 0,2 1 0,-4 34 0,8-46-22,1 0 0,0 1 0,0-1 0,1 0 0,0 0 0,0-1-1,1 1 1,1 0 0,0-1 0,9 16 0,-11-21-6,0-1 0,0 1-1,0-1 1,0 0 0,1 0 0,-1 0-1,1 0 1,0-1 0,0 1 0,0-1-1,0 0 1,0 1 0,1-1 0,-1-1-1,1 1 1,-1 0 0,1-1 0,0 0-1,-1 0 1,1 0 0,0 0 0,0-1-1,0 1 1,0-1 0,0 0 0,0 0-1,-1-1 1,1 1 0,0-1 0,6-1-1,-4 0 8,-1-1-1,0 0 1,0 1-1,0-2 0,-1 1 1,1 0-1,-1-1 1,0 0-1,0 0 0,0 0 1,0-1-1,-1 1 1,1-1-1,-1 0 0,0 0 1,-1 0-1,1 0 1,-1 0-1,2-8 0,0-1 29,0 0-1,-1 0 0,0-1 0,-1 1 0,-1-1 1,-1-20-1,0 25-10,-1 0 0,0 1 1,-1-1-1,0 1 0,-1 0 1,1-1-1,-2 1 1,1 0-1,-10-15 0,11 21-24,0-1-1,-1 1 1,0 0-1,1 0 1,-1 0-1,0 0 1,-1 0-1,1 1 1,0-1-1,-1 1 1,0 0-1,1 0 1,-1 0-1,0 1 1,0-1-1,0 1 1,0 0-1,0 0 1,0 0-1,0 1 1,0 0-1,0-1 1,-1 1-1,-7 1 1,2 1-3,0 0 0,0 0-1,0 1 1,0 0 0,0 1 0,1 0-1,-14 7 1,20-9-10,0 0 1,0-1-1,0 1 0,0 0 1,1 1-1,-1-1 1,0 0-1,1 1 0,0-1 1,0 1-1,0 0 0,0 0 1,0 0-1,0 0 0,1 0 1,-1 0-1,1 0 0,0 1 1,0-1-1,0 0 1,0 1-1,1-1 0,-1 1 1,1-1-1,0 7 0,1-8 0,0 0 0,0 0 0,0 1 0,0-1 0,0 0-1,0 0 1,0 0 0,1 0 0,-1 0 0,1 0 0,-1-1 0,1 1-1,0 0 1,0-1 0,0 1 0,0-1 0,0 0 0,0 1 0,0-1-1,0 0 1,0-1 0,1 1 0,2 1 0,8 2 11,0-1 1,26 3 0,-34-6-10,16 2-3,0-1 1,-1 0 0,1-2-1,0-1 1,-1 0 0,1-2 0,-1 0-1,0-1 1,22-9 0,-10 1-2,-1-2 0,-1-1 1,0-1-1,48-38 1,68-53 144,-109 80 237,-37 30-380,0 0 0,0 0 0,0 0 0,-1 0-1,1 0 1,0 0 0,-1 0 0,-1 3 0,-9 29-1,-14 65 0,13-49 0,9-32 0,1 0 0,-1 29 0,1-13 0,2-33 0,0 0 0,0 0 0,-1 1 0,1-1 0,0 0 0,1 0 0,-1 0 0,0 0 0,0 0 0,0 0 0,1 0 0,-1 0 0,0 0 0,1 0 0,-1 0 0,1 0 0,-1 0 0,1 0 0,0 0 0,0 1 0,0-2 0,0 1 0,0-1 0,0 1 0,-1-1 0,1 0 0,0 0 0,0 1 0,0-1 0,0 0 0,0 0 0,0 0 0,0 0 0,-1 0 0,1 0 0,0 0 0,0 0 0,0-1 0,2 1 0,2-2 0,0 0 0,0 0 0,-1-1 0,1 0 0,0 0 0,7-5 0,16-19 0,-1-2 0,-1 0 0,31-47 0,-16 21 0,-28 36 0,-12 15 0,1 1 0,0-1 0,0 1 0,0 0 0,1 0 0,-1 0 0,1 0 0,-1 0 0,1 0 0,0 1 0,0-1 0,0 1 0,1 0 0,3-3 0,-6 5 0,0 0 0,0 0 0,0 0 0,0 0 0,-1 0 0,1 0 0,0 1 0,0-1 0,0 0 0,-1 0 0,1 0 0,0 1 0,0-1 0,0 0 0,-1 1 0,1-1 0,0 1 0,-1-1 0,1 1 0,0-1 0,-1 1 0,1 0 0,-1-1 0,1 1 0,-1 0 0,1 0 0,12 25 0,-9-17 0,58 116 0,-60-121 0,-1-1 0,1 1 0,0-1 0,0 0 0,0 1 0,1-1 0,-1 0 0,1 0 0,-1-1 0,1 1 0,0-1 0,0 1 0,0-1 0,1 0 0,-1 0 0,0 0 0,4 1 0,-4-2 0,0-1 0,-1 0 0,1 1 0,0-1 0,-1 0 0,1 0 0,0 0 0,-1-1 0,1 1 0,0-1 0,-1 1 0,1-1 0,-1 0 0,1 0 0,-1 0 0,1-1 0,-1 1 0,0 0 0,0-1 0,0 1 0,1-1 0,-1 0 0,-1 0 0,1 0 0,2-2 0,4-5 0,-1-1 0,0 1 0,-1-1 0,0 0 0,8-20 0,16-56 0,-29 83 0,37-100 0,-37 100 0,-1 1 0,1 0 0,0-1 0,0 1 0,0 0 0,1 0 0,-1 0 0,1 0 0,-1 0 0,1 0 0,-1 1 0,1-1 0,0 0 0,0 1 0,0-1 0,0 1 0,0 0 0,0 0 0,0 0 0,1 0 0,-1 0 0,0 0 0,0 0 0,1 1 0,-1-1 0,1 1 0,-1 0 0,3 0 0,9-1 0,-1 2 0,0 0 0,0 0 0,15 4 0,-2 0 0,21-1 0,0-2 0,0-2 0,0-2 0,56-10 0,-102 11 9,21-3 963,-21 4-1168,0 0-1,-1 0 0,1 0 1,0 0-1,-1-1 0,1 1 1,0 0-1,-1 0 1,1-1-1,0 1 0,-1-1 1,1 1-1,-1 0 0,1-1 1,-1 1-1,1-1 1,-1 1-1,1-1 0,-1 1 1,1-1-1,-1 1 0,0-1 1,1 0-1,-1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0 632 8432,'0'0'5760,"12"-1"-4808,3 0-671,-1 0 1,0-2 0,1 1 0,-1-2 0,0 0-1,0-1 1,19-9 0,-17 3-12,0-1 0,0-1 1,-1 0-1,-1-1 0,0-1 0,22-31 0,-4-1 354,29-58 0,-22 27 1348,54-160 1,-93 238-1953,0 0-1,0 0 1,0-1 0,0 1 0,0 0-1,0 0 1,0 0 0,0 0-1,0 0 1,0 0 0,0-1 0,0 1-1,0 0 1,0 0 0,0 0 0,0 0-1,0 0 1,0-1 0,0 1-1,0 0 1,0 0 0,0 0 0,0 0-1,1 0 1,-1 0 0,0-1 0,0 1-1,0 0 1,0 0 0,0 0-1,0 0 1,0 0 0,0 0 0,1 0-1,-1 0 1,0 0 0,0 0 0,0 0-1,0 0 1,0-1 0,0 1-1,1 0 1,-1 0 0,0 0 0,0 0-1,0 0 1,0 0 0,0 0-1,1 0 1,-1 0 0,0 0 0,0 0-1,0 1 1,0-1 0,0 0 0,0 0-1,1 0 1,-1 0 0,0 0-1,0 0 1,0 0 0,0 0 0,0 0-1,0 0 1,5 14 415,0 25-163,4 220 580,-11-204-642,-3 0 1,-21 94-1,24-139-167,-1 0 0,0-1 1,-5 10-1,7-16-26,0-1-1,-1 0 0,1 1 1,0-1-1,-1 0 1,1 0-1,-1 0 1,0 0-1,0-1 1,0 1-1,0 0 1,0-1-1,0 1 1,0-1-1,0 0 1,-5 3-1,5-4-5,0 0-1,0 0 1,0-1 0,1 1-1,-1 0 1,0-1 0,0 1-1,0-1 1,1 1-1,-1-1 1,0 0 0,1 0-1,-1 0 1,0 0 0,1 0-1,-1 0 1,-1-2-1,-27-24 102,24 21-80,-12-14 119,1-1 0,1 0-1,1-1 1,1-1 0,-18-38 0,32 60-144,0 1 0,0-1-1,0 1 1,0-1 0,0 1 0,0-1-1,0 1 1,0-1 0,0 1 0,0-1-1,0 1 1,0-1 0,0 1 0,1-1-1,-1 1 1,0 0 0,0-1 0,0 1-1,1-1 1,-1 1 0,0 0 0,1-1-1,-1 1 1,0 0 0,1-1 0,-1 1-1,1 0 1,-1-1 0,0 1 0,1 0-1,-1 0 1,1 0 0,-1-1 0,1 1-1,-1 0 1,1 0 0,-1 0 0,1 0-1,-1 0 1,1 0 0,24-5 22,-25 5-28,362-31-53,-343 28 52,-1-1 1,1 0 0,-1-2 0,0 0-1,0 0 1,0-2 0,16-9-1,12-12 58,49-38-1,-79 55-39,101-71 174,-96 69-92,9-8 96,-28 23-185,-1-1-1,1 1 1,-1 0-1,0 0 0,0 0 1,1 0-1,-1 0 1,0 0-1,0 0 0,0 1 1,0-1-1,0 0 1,0 1-1,1 2 0,3 6-6,-1-4 16,-1 1 1,1 0-1,-2-1 1,1 1-1,2 10 1,-5-16-17,0 1 1,0-1-1,1 0 0,-1 1 1,0-1-1,0 0 0,-1 1 1,1-1-1,0 1 0,0-1 1,-1 0-1,1 1 0,-1-1 1,1 0-1,-1 1 0,1-1 1,-1 0-1,0 0 0,1 0 1,-1 0-1,0 1 0,0-1 1,0 0-1,0-1 0,0 1 1,0 0-1,0 0 0,-1 0 1,1 0-1,0-1 0,0 1 1,-1-1-1,1 1 0,0-1 1,-2 1-1,-16 3 11,-1 0-1,1-1 1,-30 0-1,-2 0 72,47-2-77,-1 0 0,1 1 1,0-1-1,-1 1 0,1 0 0,0 0 0,0 0 0,0 1 1,1-1-1,-1 1 0,1 0 0,-1 0 0,1 1 0,0-1 1,0 0-1,0 1 0,1 0 0,-1 0 0,1 0 0,-3 6 1,1-3-1,1 1 0,0 0 0,0-1 1,1 1-1,0 0 0,0 1 1,1-1-1,0 0 0,0 0 0,1 13 1,1-11-7,1 0 1,0 0 0,1 0 0,0 0 0,0-1-1,1 1 1,0-1 0,0 0 0,10 13 0,-10-16-4,0-1 1,0 0 0,0 0-1,1-1 1,0 1 0,0-1 0,0 0-1,1 0 1,-1-1 0,1 0-1,0 0 1,0 0 0,0-1 0,0 1-1,11 1 1,-3-2-1,0-1 0,0 0 0,0-1-1,-1-1 1,1 0 0,0 0 0,0-2 0,-1 0 0,0 0 0,1-1-1,-1-1 1,-1 0 0,1-1 0,-1-1 0,16-10 0,1-3 18,0-1 0,-2-2 0,-1 0 0,43-51 0,-32 28 138,-2-2-1,44-82 1,-73 117-114,-6 11-37,0 1 0,1-1 0,-1 1 0,0 0 0,1-1 0,-1 1 0,1 0 0,0-1 0,-1 1 0,1 0 0,0 0 0,0 0 0,0 0 0,0 0 1,0 0-1,0 0 0,0 0 0,0 0 0,0 0 0,0 0 0,1 0 0,-1 1 0,0-1 0,1 1 0,2-2 0,3 2-8,-5 0 0,0 0 0,-1 0 0,1-1 0,0 2 0,0-1 0,0 0 0,-1 0-1,1 0 1,0 1 0,0-1 0,-1 1 0,1-1 0,0 1 0,0 0 0,-1 0 0,1 0 0,-1 0 0,1 0 0,-1 0 0,1 0 0,-1 0 0,2 3 0,3 4-4,0 1 1,-1-1-1,0 1 0,-1 0 1,0 0-1,-1 0 1,4 15-1,11 72 59,-14-65-31,10 32 0,-12-56-11,0 1-1,1 0 1,0 0-1,1-1 1,-1 0-1,2 0 1,-1 0-1,1 0 1,0-1-1,6 7 1,-6-9 1,-1 0 1,1 0 0,0-1-1,0 1 1,1-2 0,-1 1-1,1 0 1,-1-1 0,1 0 0,0 0-1,-1-1 1,1 1 0,0-2-1,9 2 1,-2-2 6,-1 0 0,1-1-1,-1-1 1,1 0 0,-1 0 0,1-1 0,-1-1-1,0 0 1,11-6 0,2-2 20,-1-1-1,-1-1 0,25-19 1,-36 23-38,-1-1 0,0 0 0,-1 0 0,0-1 0,-1-1 0,0 1 0,-1-2 0,0 1 0,-1-1 0,-1 0 0,0 0 0,-1-1 0,6-24 0,-10 33 0,0 0 0,-1 0 0,0 0 0,0-1 0,-1-10 0,1 16 0,0 0 0,0 0 0,0 0 0,0 1 0,0-1 0,-1 0 0,1 0 0,0 0 0,0 1 0,-1-1 0,1 0 0,0 0 0,-1 1 0,1-1 0,-1 0 0,1 0 0,-1 1 0,1-1 0,-1 1 0,0-1 0,1 0 0,-1 1 0,0-1 0,1 1 0,-1 0 0,0-1 0,0 1 0,1-1 0,-1 1 0,0 0 0,0 0 0,0-1 0,1 1 0,-1 0 0,0 0 0,0 0 0,0 0 0,0 0 0,0 0 0,1 0 0,-1 0 0,0 1 0,0-1 0,0 0 0,1 0 0,-1 1 0,0-1 0,0 0 0,0 1 0,1-1 0,-2 1 0,-6 4 0,0 0 0,0 1 0,0 0 0,1 0 0,0 1 0,0-1 0,1 2 0,0-1 0,0 1 0,0 0 0,1 0 0,-5 10 0,7-10 0,-1-1 0,1 1 0,1 0 0,0 0 0,0 0 0,0 0 0,1 0 0,0 0 0,1 0 0,0 1 0,0-1 0,0 0 0,1 0 0,4 15 0,-2-16 0,0 0 0,0-1 0,1 1 0,0-1 0,0 0 0,0 0 0,1 0 0,0-1 0,9 9 0,-6-7 0,0-1 0,0 1 0,1-1 0,0-1 0,0 0 0,13 6 0,-13-8 0,0-1 0,1 0 0,-1 0 0,1-1 0,0 0 0,-1-1 0,1 0 0,0-1 0,0 0 0,-1 0 0,1-1 0,-1 0 0,1 0 0,9-5 0,12-6 0,0-1 0,47-30 0,-36 16 0,44-37 0,-59 44 0,-12 8 0,0-1 0,-1 0 0,0-1 0,-1 0 0,-1-1 0,21-34 0,-31 46 0,0 1 0,0-1 0,-1 1 0,1-1 0,-1 0 0,0 1 0,0-1 0,0 0 0,0-4 0,-1 7 0,0 0 0,0 0 0,0-1 0,0 1 0,0 0 0,0 0 0,-1 0 0,1 0 0,0 0 0,-1 0 0,1 0 0,-1 0 0,1 0 0,-1 1 0,1-1 0,-1 0 0,0 0 0,1 0 0,-1 0 0,0 1 0,0-1 0,0 0 0,0 1 0,1-1 0,-1 1 0,0-1 0,0 1 0,0-1 0,0 1 0,0 0 0,0-1 0,0 1 0,0 0 0,-1 0 0,1 0 0,0 0 0,-2 0 0,-4 0 0,-1 0 0,1 1 0,0 0 0,-1 0 0,1 1 0,0 0 0,0 0 0,0 0 0,0 1 0,0 0 0,0 1 0,1 0 0,-8 5 0,0 1 0,1 0 0,1 2 0,-1-1 0,-18 24 0,25-26 0,-1 0 0,1 1 0,1-1 0,-1 1 0,2 0 0,-1 0 0,1 1 0,1 0 0,-3 15 0,5-20 0,0 1 0,0-1 0,1 1 0,0 0 0,0-1 0,1 1 0,0-1 0,0 1 0,1-1 0,-1 1 0,1-1 0,1 0 0,-1 0 0,1 0 0,0 0 0,1 0 0,5 7 0,-5-8 0,0 0 0,1 0 0,0-1 0,-1 1 0,2-1 0,-1 0 0,1-1 0,-1 1 0,1-1 0,0 0 0,0 0 0,0-1 0,1 0 0,-1 0 0,0 0 0,1-1 0,0 0 0,-1 0 0,1-1 0,-1 1 0,1-2 0,0 1 0,-1-1 0,1 0 0,-1 0 0,12-4 0,0-1 0,0-1 0,-1-1 0,0 0 0,0-1 0,-1-1 0,0-1 0,-1 0 0,19-17 0,183-195 0,-211 217 0,-4 3 0,0 0 0,0 0 0,0 1 0,0-1 0,1 1 0,0-1 0,-1 1 0,1 0 0,0 0 0,0 0 0,0 0 0,0 1 0,0-1 0,0 1 0,1 0 0,5-1 0,-9 2 0,1 0 0,-1 0 0,1 1 0,-1-1 0,1 1 0,-1-1 0,1 0 0,-1 1 0,1-1 0,-1 1 0,1-1 0,-1 1 0,0-1 0,1 1 0,-1-1 0,0 1 0,1 0 0,-1-1 0,0 1 0,0-1 0,0 1 0,0 0 0,1-1 0,-1 1 0,0 0 0,0-1 0,0 1 0,0 0 0,0-1 0,-1 1 0,1 0 0,-2 29 0,1-23 0,-26 177 0,16-121 0,4-37 0,5-21 0,1-1 0,-1 1 0,1 0 0,0-1 0,1 1 0,-1 0 0,1 0 0,0 7 0,0-12 0,0 1 0,0-1 0,0 0 0,0 0 0,1 1 0,-1-1 0,0 0 0,0 0 0,0 0 0,1 1 0,-1-1 0,0 0 0,0 0 0,0 0 0,1 0 0,-1 0 0,0 1 0,0-1 0,1 0 0,-1 0 0,0 0 0,0 0 0,1 0 0,-1 0 0,0 0 0,0 0 0,1 0 0,-1 0 0,0 0 0,0 0 0,1 0 0,-1 0 0,0 0 0,1 0 0,-1 0 0,0 0 0,0-1 0,0 1 0,1 0 0,-1 0 0,0 0 0,0 0 0,1 0 0,-1-1 0,0 1 0,0 0 0,0 0 0,1-1 0,13-10 0,-12 9 0,27-27 0,47-59 0,-47 53 0,41-41 0,-50 56 0,-5 5 0,1 1 0,0 1 0,19-13 0,-34 26 0,-1-1 0,1 1 0,0-1 0,-1 1 0,1 0 0,0-1 0,-1 1 0,1 0 0,0-1 0,0 1 0,-1 0 0,1 0 0,0 0 0,0 0 0,0 0 0,-1 0 0,1 0 0,0 0 0,0 0 0,0 0 0,-1 0 0,1 0 0,0 1 0,0-1 0,-1 0 0,2 1 0,-1 0 0,0 0 0,0 0 0,-1 0 0,1 0 0,0 0 0,-1 0 0,1 0 0,-1 0 0,1 1 0,-1-1 0,1 0 0,-1 0 0,0 0 0,1 3 0,-1 6 0,0-1 0,0 1 0,-2 12 0,1-17 0,-2 24 0,0 0 0,2 0 0,1 0 0,2 0 0,1 0 0,11 52 0,-14-79 0,1 1 0,0-1 0,0 0 0,-1 0 0,1 0 0,0 1 0,1-1 0,-1 0 0,0-1 0,0 1 0,1 0 0,-1 0 0,1 0 0,0-1 0,0 1 0,-1-1 0,1 1 0,0-1 0,0 0 0,3 2 0,-2-3 0,0 1 0,0-1 0,0 0 0,0 1 0,-1-1 0,1 0 0,0-1 0,0 1 0,0 0 0,-1-1 0,1 0 0,0 0 0,0 1 0,3-3 0,7-4 0,1-1 0,-1 0 0,-1-1 0,21-17 0,-2-5 0,-1-1 0,52-71 0,-43 52 0,-30 37 0,-7 11 0,-1 0 0,1 0 0,0 1 0,-1-1 0,1 1 0,0 0 0,0-1 0,1 1 0,-1 0 0,0 0 0,1 0 0,-1 1 0,5-3 0,-6 4 0,-1 0 0,0 0 0,1 0 0,-1 0 0,0 0 0,1 0 0,-1 0 0,0 0 0,0 1 0,1-1 0,-1 0 0,0 0 0,0 0 0,1 1 0,-1-1 0,0 0 0,0 0 0,1 1 0,-1-1 0,0 0 0,0 0 0,0 1 0,0-1 0,1 0 0,-1 1 0,0-1 0,0 0 0,0 1 0,0-1 0,0 0 0,0 1 0,0-1 0,0 0 0,0 1 0,2 13 0,-2-13 0,1 30 0,2 0 0,1 0 0,1-1 0,16 53 0,-20-82 0,-1 0 0,0 1 0,1-1 0,0 0 0,-1 1 0,1-1 0,0 0 0,-1 0 0,1 1 0,0-1 0,0 0 0,0 0 0,0 0 0,0 0 0,0 0 0,0 0 0,1-1 0,-1 1 0,0 0 0,0-1 0,1 1 0,-1-1 0,0 1 0,1-1 0,-1 1 0,0-1 0,1 0 0,-1 0 0,1 0 0,-1 1 0,1-1 0,-1-1 0,0 1 0,1 0 0,-1 0 0,1-1 0,-1 1 0,0 0 0,1-1 0,1 0 0,6-3 0,-1-1 0,1 0 0,-1 0 0,14-11 0,-17 12 0,119-109 0,-8 8 0,-97 86 0,10-7 0,-27 24 0,0 1 0,0-1 0,0 1 0,0 0 0,0 0 0,0 0 0,0 0 0,0 0 0,0 0 0,1 1 0,-1-1 0,3 0 0,-4 2 0,-1-1 0,1 0 0,-1 0 0,1 0 0,-1 1 0,1-1 0,-1 0 0,1 1 0,-1-1 0,1 0 0,-1 1 0,1-1 0,-1 1 0,0-1 0,1 1 0,-1-1 0,0 0 0,1 1 0,-1-1 0,0 1 0,0 0 0,1-1 0,-1 1 0,0-1 0,0 1 0,0-1 0,0 1 0,0-1 0,0 1 0,0 0 0,0 0 0,0 22 0,0-23 0,-15 126 0,14-125 0,1 1 0,0-1 0,-1 1 0,1-1 0,0 1 0,0-1 0,0 0 0,0 1 0,0-1 0,1 1 0,-1-1 0,0 1 0,1-1 0,-1 0 0,0 1 0,2 1 0,-2-3 0,1 1 0,-1-1 0,1 1 0,0-1 0,-1 1 0,1-1 0,-1 1 0,1-1 0,0 0 0,-1 0 0,1 1 0,0-1 0,-1 0 0,1 0 0,0 0 0,-1 1 0,1-1 0,0 0 0,0 0 0,-1 0 0,1 0 0,1-1 0,2 0 0,1 0 0,-1 0 0,0-1 0,0 1 0,0-1 0,0 0 0,0 0 0,6-5 0,61-48 0,-36 26 0,1 1 0,1 3 0,55-29 0,-91 53 0,0 1 0,0-1 0,0 1 0,0 0 0,0-1 0,-1 1 0,1 0 0,0-1 0,0 1 0,0 0 0,0 0 0,0 0 0,0 0 0,0 0 0,0 0 0,0 0 0,0 0 0,0 0 0,0 0 0,0 0 0,0 1 0,0-1 0,0 0 0,0 1 0,0-1 0,0 1 0,-1-1 0,1 1 0,0 0 0,0-1 0,0 1 0,-1 0 0,1-1 0,0 1 0,-1 0 0,1 0 0,-1-1 0,1 1 0,-1 0 0,1 0 0,-1 0 0,0 0 0,1 0 0,-1 0 0,0 1 0,2 6 0,-1-1 0,0 0 0,0 1 0,-2 13 0,1-13 0,0 13 0,2 50 0,-2-64 0,1 1 0,1-1 0,-1 1 0,1-1 0,1 1 0,5 12 0,-6-17 0,-1-1 0,1 0 0,0 0 0,0 0 0,-1 0 0,1-1 0,1 1 0,-1 0 0,0-1 0,0 0 0,1 1 0,-1-1 0,0 0 0,1 0 0,-1 0 0,1 0 0,0-1 0,-1 1 0,1-1 0,0 0 0,-1 1 0,1-1 0,0-1 0,-1 1 0,1 0 0,0 0 0,2-2 0,7 0 0,1-1 0,-1 0 0,0-1 0,15-7 0,10-7 0,-1-1 0,65-46 0,57-64 0,-152 122 0,-10 5 0,-14 8 0,10-1 0,1 1 0,0 0 0,0 0 0,1 0 0,0 1 0,0 0 0,0 1 0,1-1 0,0 1 0,1 0 0,0 0 0,0 1 0,0-1 0,1 1 0,-2 10 0,2-9 0,1 0 0,0-1 0,1 1 0,0 0 0,1 0 0,0 0 0,0 0 0,1 0 0,0 0 0,1 0 0,0-1 0,0 1 0,1-1 0,5 11 0,-7-17 0,1 0 0,0 0 0,0 0 0,0-1 0,0 1 0,0-1 0,0 1 0,0-1 0,1 0 0,0 0 0,-1 0 0,1 0 0,0 0 0,0 0 0,0-1 0,0 0 0,0 1 0,0-1 0,0 0 0,0 0 0,1-1 0,-1 1 0,0-1 0,0 0 0,1 0 0,-1 0 0,0 0 0,1 0 0,-1-1 0,0 1 0,1-1 0,-1 0 0,0 0 0,0 0 0,0-1 0,0 1 0,0-1 0,0 1 0,0-1 0,-1 0 0,4-3 0,9-10 0,-1-1 0,0-1 0,-1 0 0,-1-1 0,0 0 0,-1 0 0,10-28 0,-13 31 0,-7 12 0,0 0 0,1 0 0,-1 0 0,0 0 0,0 0 0,-1 0 0,1 0 0,-1 0 0,1-1 0,-1 1 0,0 0 0,0-1 0,0 1 0,-1 0 0,1 0 0,-1 0 0,0-1 0,0 1 0,-1-4 0,1 7 0,1-1 0,-1 1 0,1-1 0,-1 1 0,0-1 0,1 1 0,-1 0 0,1-1 0,-1 1 0,0 0 0,1-1 0,-1 1 0,0 0 0,1 0 0,-1 0 0,0-1 0,1 1 0,-1 0 0,0 0 0,0 0 0,1 0 0,-1 0 0,0 0 0,0 0 0,1 1 0,-1-1 0,0 0 0,1 0 0,-1 1 0,0-1 0,1 0 0,-1 1 0,1-1 0,-1 0 0,0 1 0,1-1 0,-1 1 0,1-1 0,-1 1 0,0 0 0,-21 23 0,15-12 0,1 0 0,1 0 0,0 0 0,0 1 0,2 0 0,-1-1 0,2 1 0,-1 1 0,1 18 0,1 14 0,7 63 0,-4-75 0,19 163 0,-9-107 0,-4 2 0,-4 101 0,-6-165 0,0 0 0,-2 0 0,0 0 0,-2 0 0,-13 35 0,16-55 0,-1 1 0,-1-1 0,1 0 0,-1 0 0,0 0 0,-1-1 0,0 0 0,-11 11 0,11-13 0,0-1 0,0 0 0,0 0 0,0-1 0,0 1 0,-1-1 0,0-1 0,0 1 0,1-1 0,-1 0 0,-1-1 0,-10 2 0,7-3 0,1 0 0,-1-1 0,0 0 0,0 0 0,1-1 0,-1 0 0,1-1 0,-1 0 0,1-1 0,0 0 0,1-1 0,-1 0 0,1-1 0,0 1 0,0-2 0,-12-10 0,7 4 0,1 0 0,0 0 0,1-1 0,1-1 0,0 0 0,1-1 0,1 0 0,-14-33 0,19 40 0,1 0 0,1 0 0,0 0 0,0-1 0,1 1 0,0 0 0,1-1 0,0 1 0,0-1 0,1 1 0,0-1 0,1 1 0,0 0 0,1-1 0,0 1 0,0 0 0,0 1 0,2-1 0,-1 1 0,1-1 0,0 1 0,0 1 0,1-1 0,13-13 0,-1 6 0,1 1 0,0 1 0,1 0 0,26-11 0,89-33 0,-75 33 0,-22 11 0,-28 10 0,0 0 0,0-1 0,-1 0 0,1-1 0,14-9 0,-23 13 28,-1 1 1,1-1-1,-1 1 1,1-1-1,-1 1 0,1-1 1,-1 0-1,0 1 1,1-1-1,-1 0 1,0 1-1,1-1 0,-1 0 1,0 1-1,0-1 1,0 0-1,0 1 0,1-1 1,-1 0-1,0 1 1,0-1-1,0 0 0,-1 0 1,1 1-1,0-1 1,0 0-1,0 1 0,0-1 1,-1 0-1,1 1 1,0-1-1,-1 0 1,1 0-1,-15-18-3129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0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98 18695,'0'0'720,"-61"-31"-552,67 25 24,4 4-8,2-4-216,15-6 0,21-4-16,12-8-8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1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1464 8136,'0'0'3712,"16"-10"-2970,172-127 1493,50-66 411,-203 168-2242,-1-1 0,-2-2 0,-1-2-1,31-54 1,62-149 1099,-103 191-914,-2 0 1,23-105 0,-34 100-81,-8 52-421,0 0-1,0 0 0,0 0 1,0 0-1,-1 0 0,0 0 1,0 1-1,0-1 0,-3-7 1,3 11-76,1 1 0,0-1 1,0 1-1,-1-1 0,1 1 0,0-1 1,-1 1-1,1-1 0,-1 1 1,1 0-1,-1-1 0,1 1 1,-1-1-1,1 1 0,-1 0 0,1-1 1,-1 1-1,1 0 0,-1 0 1,1 0-1,-1-1 0,1 1 1,-1 0-1,0 0 0,1 0 1,-1 0-1,1 0 0,-1 0 0,0 0 1,1 0-1,-1 0 0,1 0 1,-1 0-1,0 1 0,1-1 1,-1 0-1,1 0 0,-1 0 1,1 1-1,-2 0 0,-21 17 211,19-13-176,-13 11 32,2 2-1,0 0 0,2 0 1,0 2-1,1-1 1,0 2-1,2 0 0,0 0 1,-9 34-1,6-12 42,2 1 0,2 0 0,-6 89 0,13-99-34,1 0-1,2 0 1,1-1 0,2 1-1,1 0 1,2-1 0,1 0-1,16 41 1,-21-66-50,1 0 0,-1-1 0,1 0 0,1 0 0,-1 0 0,1 0 1,1-1-1,-1 0 0,1 0 0,0 0 0,0-1 0,1 0 0,-1 0 0,1-1 0,0 1 1,1-2-1,-1 1 0,1-1 0,-1 0 0,1 0 0,0-1 0,0 0 0,0-1 0,1 1 1,-1-2-1,0 1 0,0-1 0,0 0 0,1-1 0,-1 0 0,0 0 0,0-1 0,0 0 0,0-1 1,0 1-1,8-5 0,0-1 19,0 0 1,-1-1-1,0-1 1,-1 0 0,0-1-1,0-1 1,-1 0-1,16-19 1,-22 23-3,-1 0 0,1-1 0,-2 0 0,1-1 0,-1 1 0,-1-1 0,0 0 0,0 0 0,-1 0 0,0 0 0,-1-1 0,0 1 0,0-1 0,-1 0 0,-1-12 0,0 21-38,0 1 0,0-1 0,0 1 0,0 0 0,0-1 1,-1 1-1,1-1 0,-1 1 0,1 0 0,-1-1 0,1 1 1,-1 0-1,0-1 0,1 1 0,-1 0 0,0 0 0,0 0 0,0 0 1,0 0-1,-1-1 0,1 1 0,-1 1 0,1-1 0,0 1 1,0-1-1,-1 1 0,1 0 0,0 0 0,-1 0 0,1-1 1,0 1-1,-1 0 0,1 1 0,0-1 0,-1 0 0,1 0 1,0 1-1,-2 0 0,-4 1 27,1 1 0,-1 0-1,1 1 1,0 0 0,0 0 0,-10 9 0,4-2-6,1 2 0,0-1 0,1 2 0,0-1 0,1 1 0,0 1 1,2-1-1,-1 1 0,-4 18 0,8-23-15,1 1 0,0-1 0,1 1 0,1 0 0,0 0 0,0 17 0,1-21-7,1 0 0,0 0 1,0 0-1,1 0 0,0-1 0,0 1 0,0-1 0,1 1 0,0-1 0,0 0 0,5 7 0,-5-9-6,0 0 0,0-1 0,1 1 0,-1-1 0,1 0 0,-1 0 0,1 0 0,0 0 0,0-1 0,0 0 0,1 1 0,-1-2 0,6 3 0,-2-2 1,-1 0 0,1-1 0,0 0 0,-1 0-1,1-1 1,0 0 0,11-2 0,6-3 42,-1 0 0,-1-2 0,1 0 1,25-13-1,-1-3 259,67-44 0,-13 7 151,38-22-421,-140 82-40,1-1 0,0 0 0,0 1 0,0-1 0,0 1 0,1 0 0,-1-1 0,0 1 0,0 0 0,0 0 0,0-1 0,0 1 0,0 0 0,0 0 0,1 0 0,-1 0 0,0 1 0,0-1 0,0 0 0,0 0 0,0 1 0,0-1 0,2 1 0,-2 0 0,0 1 0,0-1 0,0 0 0,0 0 0,0 0 0,0 1 0,-1-1 0,1 0 0,0 1 0,-1-1 0,0 1 0,1-1 0,-1 0 0,0 1 0,1 2 0,-1 8 0,0-1 0,0 1 0,-4 19 0,3-21 0,-1 4 0,1 1 0,2 27 0,-1-41 0,0-1 0,0 0 0,0 0 0,0 1 0,0-1 0,0 0 0,0 0 0,0 1 0,0-1 0,0 0 0,0 0 0,0 1 0,0-1 0,1 0 0,-1 0 0,0 0 0,0 1 0,0-1 0,0 0 0,1 0 0,-1 0 0,0 0 0,0 1 0,0-1 0,0 0 0,1 0 0,-1 0 0,0 0 0,0 0 0,1 0 0,-1 0 0,0 0 0,0 0 0,1 0 0,-1 1 0,0-1 0,0 0 0,0 0 0,1 0 0,-1 0 0,0-1 0,0 1 0,1 0 0,-1 0 0,0 0 0,0 0 0,1 0 0,-1 0 0,0 0 0,15-9 0,-9 5 0,77-52 0,-45 28 0,0 3 0,64-31 0,-100 55 0,-1 0 0,1 0 0,0 0 0,-1 0 0,1 1 0,0-1 0,0 1 0,0-1 0,-1 1 0,1 0 0,0 0 0,0 0 0,0 0 0,0 0 0,0 0 0,0 0 0,-1 1 0,1-1 0,0 1 0,0-1 0,0 1 0,-1 0 0,1-1 0,2 3 0,-1 0 0,0 0 0,-1 0 0,0 0 0,0 0 0,0 1 0,0-1 0,-1 1 0,1-1 0,-1 1 0,2 5 0,15 60 0,-13-45 0,1-1 0,14 32 0,-17-47 0,1 0 0,0 0 0,0 0 0,1-1 0,9 12 0,-12-17 0,0 0 0,1 1 0,0-1 0,-1 0 0,1-1 0,0 1 0,0 0 0,0-1 0,0 1 0,0-1 0,1 0 0,-1 0 0,0-1 0,0 1 0,1 0 0,-1-1 0,6 0 0,9-1 0,-1 0 0,1-2 0,-1 0 0,0-1 0,0-1 0,31-12 0,94-55 0,-121 60 0,115-70 0,-114 67 0,-1-1 0,-1-2 0,35-38 0,-54 56 0,0-1 0,0 0 0,-1 0 0,1 1 0,0-1 0,-1 0 0,1 0 0,-1 0 0,1 0 0,-1 0 0,1 0 0,-1 0 0,0 0 0,1 0 0,-1 0 0,0 0 0,0-1 0,0 1 0,0 0 0,0 0 0,0 0 0,0 0 0,0 0 0,0 0 0,-1-2 0,0 2 0,1 1 0,-1-1 0,0 1 0,0-1 0,0 1 0,0-1 0,0 1 0,0-1 0,0 1 0,0 0 0,0 0 0,0-1 0,0 1 0,0 0 0,0 0 0,0 0 0,0 0 0,0 0 0,0 0 0,0 1 0,0-1 0,0 0 0,0 0 0,0 1 0,0-1 0,0 1 0,0-1 0,-1 2 0,-12 3 0,0 2 0,1 0 0,0 0 0,1 2 0,-1-1 0,2 1 0,-1 1 0,1 0 0,1 1 0,-13 16 0,18-22 0,1 1 0,0 1 0,0-1 0,1 0 0,-1 1 0,1 0 0,1 0 0,-1 0 0,1 0 0,0 0 0,1 0 0,0 1 0,0-1 0,1 0 0,-1 1 0,2-1 0,-1 1 0,1-1 0,0 0 0,0 1 0,1-1 0,4 11 0,-3-12 0,-1-1 0,1 1 0,-1-1 0,1 0 0,1 0 0,-1-1 0,1 1 0,0-1 0,0 1 0,8 5 0,-9-8 0,0 0 0,0-1 0,0 1 0,0-1 0,0 0 0,1 0 0,-1 0 0,0 0 0,1 0 0,-1-1 0,0 0 0,1 1 0,-1-1 0,1-1 0,-1 1 0,0 0 0,1-1 0,-1 0 0,6-1 0,2-2 0,-1-1 0,0 1 0,-1-2 0,1 1 0,-1-1 0,0-1 0,-1 1 0,1-2 0,-1 1 0,-1-1 0,1 0 0,-1-1 0,7-11 0,-2 2 0,-1-1 0,-1 0 0,-1-1 0,0 0 0,8-35 0,-12 40 0,-3 11 0,-1 0 0,0 0 0,0 0 0,0 0 0,0 0 0,-1 0 0,1 0 0,-1 0 0,-1-7 0,-2 13 0,-4 9 0,-3 12 0,-4 17 0,3 0 0,-8 46 0,-5 87 0,11-70 0,6-46 0,0-1 0,-2-1 0,-22 74 0,31-127 0,-1 0 0,0 1 0,0-1 0,1 0 0,-2 0 0,1 0 0,0 0 0,0 0 0,-1 0 0,1 0 0,-1 0 0,1-1 0,-1 1 0,0 0 0,0-1 0,0 0 0,-3 3 0,3-4 0,1 1 0,-1-1 0,0 0 0,1 0 0,-1 0 0,1 0 0,-1 0 0,1 0 0,-1-1 0,1 1 0,-1 0 0,1-1 0,-1 1 0,1-1 0,-1 0 0,1 1 0,-1-1 0,1 0 0,0 0 0,0 0 0,-1 0 0,1 0 0,0 0 0,0 0 0,0 0 0,-1-3 0,-9-8 0,2-1 0,0 0 0,0-1 0,1 0 0,1 0 0,0-1 0,1 0 0,1 0 0,1 0 0,0-1 0,0 0 0,2 1 0,0-1 0,0 0 0,3-30 0,0 42 0,0 0 0,0 0 0,0 0 0,1 0 0,-1 0 0,1 0 0,0 0 0,1 0 0,-1 1 0,0-1 0,1 1 0,0 0 0,0-1 0,0 1 0,0 1 0,1-1 0,3-2 0,9-6 0,-1 2 0,30-13 0,-34 17 0,146-64 0,-67 32 0,161-94 0,-218 109 0,-2-2 0,-1-2 0,-1 0 0,-1-2 0,43-56 0,-15 6 0,55-100 0,-64 91 0,-4-3 0,-4-1 0,52-184 0,-61 139 0,-17 74 0,-13 62 0,-1 0 0,1 0 0,0 0 0,0 0 0,0 0 0,0 0 0,0 0 0,0 0 0,0 0 0,0 0 0,0 0 0,0 0 0,0 0 0,0 0 0,0 0 0,0 0 0,0 0 0,0 0 0,0 0 0,0 0 0,0 0 0,0 0 0,0 0 0,0 0 0,0 0 0,0 0 0,0-1 0,-1 1 0,1 0 0,0 0 0,0 0 0,0 0 0,0 0 0,0 0 0,0 0 0,0 0 0,0 0 0,0 0 0,-5 8 0,-6 15 0,-31 101 0,-42 197 0,32-107 0,-20 96 0,56-234 0,13-59 0,1 1 0,-1 36 0,3-54 0,-1 1 0,1-1 0,0 1 0,0 0 0,0-1 0,0 1 0,0-1 0,0 1 0,1-1 0,-1 1 0,0-1 0,0 1 0,0-1 0,0 1 0,1-1 0,-1 1 0,0-1 0,0 1 0,1-1 0,-1 1 0,0-1 0,1 0 0,-1 1 0,0-1 0,1 0 0,-1 1 0,1-1 0,-1 0 0,1 1 0,-1-1 0,1 0 0,-1 0 0,1 0 0,-1 1 0,1-1 0,-1 0 0,1 0 0,-1 0 0,1 0 0,-1 0 0,1 0 0,-1 0 0,1 0 0,-1 0 0,1 0 0,0 0 0,-1 0 0,1-1 0,-1 1 0,1 0 0,-1 0 0,1 0 0,-1-1 0,0 1 0,1-1 0,30-18 0,-30 19 0,20-17 0,0-1 0,-2-1 0,0-1 0,-1 0 0,18-28 0,69-122 0,-43 66 0,293-525 0,-334 593 0,-21 36 0,0 0 0,0 0 0,0 0 0,0 0 0,0 0 0,1 0 0,-1 0 0,0 0 0,0 0 0,0 0 0,0 0 0,0 0 0,0 0 0,0 0 0,0 0 0,1 0 0,-1 0 0,0 0 0,0 0 0,0 0 0,0 0 0,0 0 0,0 0 0,0 0 0,0 1 0,1-1 0,-1 0 0,0 0 0,0 0 0,0 0 0,0 0 0,0 0 0,0 0 0,0 0 0,0 0 0,0 0 0,0 0 0,0 1 0,0-1 0,0 0 0,0 0 0,0 0 0,0 0 0,0 0 0,0 0 0,0 0 0,0 1 0,0-1 0,0 0 0,0 0 0,0 0 0,0 0 0,0 0 0,0 0 0,0 0 0,0 0 0,0 1 0,0-1 0,0 0 0,0 0 0,0 0 0,0 0 0,0 0 0,0 0 0,-1 11 0,-7 31 0,-24 75 0,12-52 0,-132 499 0,144-532 0,1-8 0,1 0 0,1 0 0,-2 43 0,6-67 0,1 1 0,0 0 0,0 0 0,0 0 0,0-1 0,0 1 0,0 0 0,0 0 0,0 0 0,0-1 0,0 1 0,1 0 0,-1 0 0,0-1 0,0 1 0,1 0 0,-1 0 0,1-1 0,-1 1 0,0 0 0,1-1 0,-1 1 0,1 0 0,0-1 0,-1 1 0,1-1 0,-1 1 0,1-1 0,0 1 0,-1-1 0,1 0 0,0 1 0,0-1 0,-1 0 0,1 1 0,0-1 0,0 0 0,-1 0 0,1 0 0,0 0 0,0 0 0,0 0 0,-1 0 0,1 0 0,0 0 0,0 0 0,0 0 0,-1 0 0,1-1 0,1 1 0,4-3 0,0 1 0,0-1 0,-1 0 0,0 0 0,8-5 0,80-71 0,-63 51 0,45-32 0,-69 56 0,0 0 0,0 1 0,0-1 0,0 1 0,8-2 0,-12 4 0,0 0 0,1 1 0,-1 0 0,0-1 0,0 1 0,0 0 0,0 0 0,0 0 0,0 1 0,1-1 0,-1 0 0,0 1 0,0-1 0,0 1 0,0 0 0,0 0 0,0 0 0,0 0 0,-1 0 0,1 0 0,2 2 0,10 10 0,-2-1 0,0 2 0,13 18 0,-14-17 0,1-1 0,0 0 0,17 14 0,-22-22 0,-1 0 0,0-1 0,1 0 0,0 0 0,0 0 0,1-1 0,7 3 0,-13-6 0,-1 0 0,1-1 0,0 0 0,0 1 0,-1-1 0,1 0 0,0 0 0,0 0 0,-1 0 0,1 0 0,0 0 0,0 0 0,-1-1 0,1 1 0,0-1 0,0 1 0,-1-1 0,1 0 0,-1 0 0,1 0 0,-1 1 0,1-1 0,-1-1 0,1 1 0,-1 0 0,0 0 0,0 0 0,1-1 0,-1 1 0,0-1 0,0 1 0,0-1 0,-1 1 0,1-1 0,1-2 0,5-11-4011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1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16687,'0'0'1400,"109"-12"-880,8-8-144,26-10 0,10-5-16,-12 9 0,-24 10 120,-16 4 8,-26-4-56,-35 8 8,-2 2-144,7-4 0,-3-4-120,-6-5 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1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6424,'0'0'5736,"13"-5"-5015,0 0-513,0 0 0,0-1-1,-1-1 1,0 1 0,0-2 0,13-11 0,24-22 676,49-45 778,-83 72-1296,-1-2 1,-1 1 0,0-2 0,12-20-1,-9 6 408,-3 9 441,-11 17-312,-2 8 243,-6 16-895,0 1 0,2-1 1,1 1-1,0 0 1,1 1-1,2-1 0,0 0 1,3 30-1,-2-46-178,-1 1 0,1 0 0,0 0 0,0 0 0,0-1 0,1 1-1,0 0 1,0-1 0,0 1 0,0-1 0,5 7 0,-5-9-31,0 0 0,0 0-1,1 0 1,-1 0 0,1 0 0,0-1 0,-1 1-1,1-1 1,0 1 0,0-1 0,0 0-1,0 0 1,0 0 0,0-1 0,0 1 0,0-1-1,0 1 1,0-1 0,3-1 0,1 1 26,0-1-1,0 0 1,0 0 0,0-1 0,0 0 0,0 0-1,-1-1 1,8-4 0,52-32 375,-46 27-306,7-6 74,0-2-1,-1 0 0,-1-2 0,-1 0 0,-1-2 0,-1-1 0,-1 0 0,25-42 0,-37 52-64,-6 10-43,0 0 0,0 0-1,0 0 1,0 0 0,1 0 0,0 1-1,0 0 1,8-7 0,-12 31 322,-21 123-27,16-119-331,-2 0-1,0 0 1,-19 41-1,22-56 28,-1 0-1,-1 0 1,-11 16 0,10-23 139,17-8-49,143-19-184,-48 10 0,-67 10-49,-19 3-77,29-7-1,-43 8 97,-1 0 0,0-1 0,1 1-1,-1-1 1,0 0 0,0 0 0,-1 0 0,1-1 0,0 0 0,-1 1 0,1-1 0,2-4 0,-5 6-120,0-1 0,-1 1 1,1 0-1,-1-1 0,1 1 1,-1 0-1,1-1 0,-1 1 1,0-1-1,0 1 0,1-1 1,-1 1-1,0 0 0,-1-1 1,1 1-1,0-1 0,0 1 1,-1-1-1,1 1 0,-1-2 1,0 0-1693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1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15680,'0'0'1311,"84"-13"-1287,-11 13 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1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1315 6928,'0'0'6121,"14"-17"-5552,60-68 175,75-89 1126,-107 118-1377,-3-1 0,-2-3 0,-3-1 1,-2-1-1,28-82 0,70-154 703,-117 270-1016,0-1 0,-2-1 0,-2 0 0,9-42 0,-10 42 27,-6 25-125,0-1-1,0 0 0,-1 1 1,0-1-1,0 0 0,0 0 1,-1 0-1,0 1 0,0-1 0,0 0 1,-2-8-1,2 14-72,0 0 0,-1 0 0,1-1 0,0 1 0,0 0 0,0-1 0,-1 1 0,1 0 1,0 0-1,0 0 0,-1-1 0,1 1 0,0 0 0,0 0 0,-1 0 0,1-1 0,0 1 0,-1 0 0,1 0 0,0 0 0,-1 0 0,1 0 0,0 0 0,-1 0 0,1 0 1,0 0-1,-1 0 0,1 0 0,0 0 0,-1 0 0,1 0 0,0 0 0,-1 0 0,1 0 0,0 0 0,-1 0 0,1 1 0,0-1 0,0 0 0,-1 0 0,1 0 1,0 1-1,0-1 0,-1 0 0,1 0 0,0 0 0,0 1 0,-1-1 0,-15 17 171,-10 17-49,1 1-1,2 2 1,2 0-1,1 1 1,-27 74 0,20-31 177,-33 166 1,51-194-101,-4 82 1,12-115-142,2 1 0,0-1 0,1 1 0,1-1 0,1 0 0,1 0 0,7 20 1,-11-36-44,0-1 0,1 0 0,-1 1 1,1-1-1,0 0 0,0 0 0,0 0 1,0 0-1,1-1 0,-1 1 0,1 0 1,-1-1-1,1 0 0,0 0 0,0 1 1,6 2-1,-4-4 6,0 1 1,1-1-1,-1 0 1,0 0 0,1-1-1,-1 1 1,1-1-1,-1 0 1,1-1-1,7 0 1,14-5 66,1 0 0,0-2 1,-1-1-1,-1-1 1,0-1-1,47-27 0,-3-6 231,70-58 0,-127 93-222,-1-1 0,0-1 0,-1 1 0,0-2 1,0 0-1,-1 0 0,13-23 0,-31 38 284,-5 7-319,-40 34 81,-75 69 75,108-93-172,1 1 1,1 0 0,1 1 0,-15 26 0,30-45-40,0 1 0,1-1 0,-1 1 1,1-1-1,0 1 0,-1-1 0,2 1 0,-1 0 1,0 5-1,1-9-12,0 1 1,0 0-1,0 0 1,0 0 0,0 0-1,1 0 1,-1 0-1,0 0 1,1 0-1,-1 0 1,0-1-1,1 1 1,-1 0 0,1 0-1,-1-1 1,1 1-1,0 0 1,-1 0-1,1-1 1,0 1-1,0-1 1,-1 1 0,1-1-1,0 1 1,0-1-1,0 1 1,-1-1-1,1 0 1,0 1-1,0-1 1,0 0 0,0 0-1,0 0 1,0 1-1,0-1 1,0 0-1,0 0 1,0-1-1,-1 1 1,1 0 0,1 0-1,7-1 13,0-1 0,0 0-1,0 0 1,-1 0 0,1-1-1,-1 0 1,0-1 0,0 0-1,0 0 1,0-1 0,-1 0 0,0 0-1,0-1 1,8-7 0,4-7 32,-1-1 0,0-1 1,18-29-1,-24 33 41,-1-1 0,-1 0 0,14-37 0,-34 82 307,3-8-337,1 0-1,-6 25 1,11-36-39,0 0 0,0 0 0,1 0 0,0 0 0,0 0 1,0 0-1,1 0 0,0-1 0,1 1 0,0 0 0,4 12 0,-4-16-12,-1-1 1,1 1-1,0 0 0,0 0 1,0-1-1,0 1 0,1-1 0,-1 1 1,1-1-1,-1 0 0,1 0 1,0 0-1,0-1 0,0 1 1,0-1-1,0 1 0,0-1 0,0 0 1,0 0-1,1 0 0,-1-1 1,0 1-1,1-1 0,-1 0 0,0 0 1,5 0-1,6-1 34,-1-1 0,1-1 0,0 0 0,-1-1 0,1 0 1,-1-1-1,13-7 0,6-3 142,46-33 1,-46 25-136,0-2 0,-1-1 0,-2-1 0,0-1 0,32-44 0,-59 69-50,0 0 0,0 1 0,-1-1 0,1 0 0,-1 0 0,1 0 0,0-5 0,-6 25 0,1 1 0,1-1 0,0 1 0,1 0 0,2 21 0,-1-33 0,0 1 0,1-1 0,0 0 0,0 0 0,1 1 0,0-1 0,0 0 0,0 0 0,0-1 0,1 1 0,0 0 0,1-1 0,-1 0 0,1 0 0,0 0 0,0 0 0,1 0 0,7 6 0,-6-8 0,0 0 0,0 0 0,0-1 0,1 0 0,-1 0 0,1 0 0,-1-1 0,1 0 0,-1 0 0,1-1 0,-1 1 0,1-2 0,0 1 0,11-3 0,7-2 0,1-1 0,32-12 0,-18 1 0,0-1 0,-1-2 0,-2-2 0,0-1 0,43-36 0,130-133 0,-185 167 0,-21 23 0,-16 17 0,-135 170 0,133-165 0,0 1 0,-17 35 0,27-49 0,1 0 0,0 1 0,1-1 0,0 1 0,0 0 0,0 0 0,1 0 0,0 0 0,0 0 0,1 0 0,2 15 0,-2-20 0,1-1 0,-1 0 0,1 0 0,0 0 0,0 0 0,0 0 0,0 0 0,0 0 0,0-1 0,0 1 0,1 0 0,-1 0 0,1-1 0,-1 1 0,1-1 0,0 0 0,-1 1 0,1-1 0,0 0 0,0 0 0,0 0 0,0 0 0,0 0 0,0-1 0,0 1 0,0 0 0,0-1 0,1 0 0,-1 1 0,0-1 0,0 0 0,0 0 0,1 0 0,-1-1 0,2 1 0,4-1 0,0-1 0,0 1 0,-1-1 0,1-1 0,-1 1 0,1-1 0,-1-1 0,9-4 0,-7 1 0,0 0 0,-1-1 0,0 0 0,0 0 0,-1-1 0,0 0 0,-1 0 0,1 0 0,-2-1 0,0 0 0,6-15 0,-1 1 0,-2 0 0,-1 0 0,7-49 0,-11 55 0,-2 13 0,1-1 0,-2 1 0,1-1 0,0 1 0,-1-1 0,0 0 0,0 1 0,-1-1 0,0 1 0,0-1 0,0 0 0,-2-5 0,2 11 0,1 0 0,0 0 0,0-1 0,0 1 0,0 0 0,-1 0 0,1 0 0,0-1 0,0 1 0,0 0 0,-1 0 0,1 0 0,0 0 0,0 0 0,-1 0 0,1 0 0,0-1 0,0 1 0,-1 0 0,1 0 0,0 0 0,0 0 0,-1 0 0,1 0 0,0 0 0,0 0 0,-1 0 0,1 0 0,0 1 0,0-1 0,-1 0 0,1 0 0,0 0 0,0 0 0,-1 0 0,1 0 0,0 0 0,0 1 0,0-1 0,-1 0 0,1 0 0,0 0 0,0 1 0,0-1 0,-1 0 0,1 0 0,0 0 0,0 1 0,0-1 0,0 0 0,-11 15 0,10-13 0,-11 18 0,1 0 0,1 1 0,-9 28 0,-18 71 0,29-90 0,-16 70 0,-12 119 0,16-88 0,9-59 0,-4 21 0,-27 95 0,42-186 0,-1 1 0,1-1 0,-1 0 0,1 0 0,-1 0 0,0-1 0,0 1 0,0 0 0,0 0 0,0 0 0,-1-1 0,1 1 0,-1 0 0,1-1 0,-1 0 0,1 1 0,-1-1 0,0 0 0,1 0 0,-1 1 0,0-1 0,0-1 0,0 1 0,0 0 0,0 0 0,0-1 0,0 1 0,0-1 0,0 0 0,0 1 0,0-1 0,0 0 0,-1 0 0,1-1 0,0 1 0,0 0 0,0-1 0,0 1 0,0-1 0,0 0 0,0 1 0,0-1 0,-2-2 0,-6-2 0,0-1 0,0-1 0,1 1 0,0-2 0,1 1 0,0-1 0,0-1 0,0 1 0,-10-17 0,7 7 0,0-1 0,1 0 0,1-1 0,-8-26 0,15 40 0,0 0 0,0-1 0,1 1 0,0-1 0,0 1 0,1-1 0,0 0 0,0 1 0,0-1 0,1 0 0,0 1 0,1-1 0,-1 1 0,1-1 0,0 1 0,4-8 0,-1 6 0,0 0 0,0 0 0,1 0 0,0 0 0,0 1 0,1 0 0,0 0 0,0 1 0,1 0 0,12-8 0,199-102 0,-151 83 0,125-80 0,-170 97 0,-1-2 0,-1 0 0,0-1 0,-2-2 0,0 0 0,-1 0 0,-1-2 0,-1 0 0,-2-1 0,0-1 0,-1 0 0,11-32 0,-15 33 0,10-28 0,-18 49 0,0-1 0,0 1 0,-1 0 0,1-1 0,-1 1 0,0 0 0,0-1 0,0 1 0,0 0 0,-1-1 0,0 1 0,-1-6 0,1 8 0,1 0 0,0 0 0,-1 1 0,1-1 0,-1 1 0,1-1 0,-1 0 0,1 1 0,-1-1 0,0 1 0,1-1 0,-1 1 0,1 0 0,-1-1 0,0 1 0,0 0 0,1-1 0,-1 1 0,0 0 0,0 0 0,1-1 0,-1 1 0,0 0 0,0 0 0,1 0 0,-1 0 0,0 0 0,0 0 0,0 0 0,1 1 0,-1-1 0,0 0 0,0 0 0,1 1 0,-1-1 0,0 1 0,-3 0 0,1 1 0,-1 0 0,1-1 0,0 2 0,-1-1 0,-2 3 0,1-1 0,1 1 0,-1 0 0,1 0 0,0 0 0,1 1 0,-1-1 0,1 1 0,0 0 0,0 0 0,1 0 0,0 0 0,0 1 0,0-1 0,-1 13 0,3-14 0,-1 1 0,1-1 0,1 0 0,-1 0 0,1 0 0,-1 0 0,2 0 0,-1 0 0,0 0 0,1 0 0,0-1 0,0 1 0,1-1 0,-1 1 0,1-1 0,0 0 0,0 0 0,0 0 0,0 0 0,5 3 0,3 2 0,1-1 0,0 0 0,1-1 0,0 0 0,0-1 0,0 0 0,1-1 0,-1-1 0,1 0 0,0-1 0,21 2 0,9-1 0,1-3 0,61-4 0,-85 2 0,0-2 0,0 0 0,0-1 0,26-9 0,-35 9 0,0-1 0,-1 0 0,1-1 0,-1-1 0,0 1 0,-1-2 0,0 1 0,13-14 0,-16 14 85,-1-1 0,0 0 0,-1 0 0,0 0 0,0-1 0,-1 1 0,0-1 0,-1 0 0,4-15 0,-4 13-1281,0-1 0,-1 0 0,0-22-1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1:04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25623,'0'0'7136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1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6128,'0'0'10863,"-4"13"-10347,-52 173 1053,-16 53 242,-5-17-81,75-217-1683,-8 25 832,-12 59 0,19-55 378,12-41-1145,7-22-495,-10 13-2767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1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14272,'0'0'1385,"15"-12"-868,-10 8-460,16-13 155,0 1-1,1 1 0,0 1 0,26-12 0,-7 9 203,1 1 0,0 2 0,1 2-1,1 2 1,0 2 0,0 2 0,0 2-1,0 1 1,79 7 0,-107-2-161,0 0 0,0 2 0,0-1 0,-1 2 0,1 0 0,-1 1 0,-1 1 0,29 16 0,-40-21-210,0 0 0,0 1 0,0-1 0,0 1 0,-1 0 0,1 0 0,-1 0 0,0 0 0,0 0 0,0 0 0,0 1 0,0-1 0,-1 1 0,1-1 0,-1 1 0,0 0 0,0 0 0,0 4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2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11760,'0'0'210,"3"11"186,3 27-57,-1-1-1,-2 1 0,-2 0 0,-1 0 1,-2 0-1,-8 40 0,-56 232 1833,7-113-674,29-104 5,-30 159 1,55-228-1174,0 16 806,7-38-521,3-6-366,11-18 89,-1-1 0,15-31 0,19-29 77,-28 54-272,71-96 515,-70 98-354,1 1 0,38-33 0,-60 58-278,0 0 1,1 0-1,-1-1 1,0 2-1,1-1 1,-1 0 0,1 0-1,-1 0 1,1 1-1,-1-1 1,1 1-1,2-1 1,-4 1-15,1 0 1,-1 0 0,1 0-1,-1 0 1,1 0 0,-1 0-1,0 0 1,1 0 0,-1 1-1,1-1 1,-1 0 0,0 0-1,1 1 1,-1-1 0,0 0-1,1 0 1,-1 1 0,0-1-1,1 0 1,-1 1 0,0-1-1,0 1 1,1-1 0,-1 0-1,0 1 1,0-1-1,0 1 1,0-1 0,1 1-1,0 4 52,-1 1 0,1 0 0,-1-1-1,0 1 1,-2 9 0,2-7-87,-4 38 136,-4 155 364,8-192-432,1 1 0,0 0 0,0-1-1,1 1 1,1-1 0,-1 0 0,7 14-1,-8-20-22,1 0-1,0 0 1,0 0-1,0 0 1,1 0-1,-1-1 1,0 1-1,1-1 1,0 1-1,0-1 1,0 0-1,0 0 0,0-1 1,0 1-1,0 0 1,0-1-1,1 0 1,-1 0-1,1 0 1,-1 0-1,1 0 1,-1-1-1,5 0 1,1 0 7,0 0 1,0-1-1,0-1 0,-1 0 1,1 0-1,-1 0 1,1-1-1,-1 0 0,0-1 1,0 0-1,0 0 1,10-8-1,-3 1 31,-1 0 0,-1 0 0,1-1 1,-2-1-1,16-18 0,-16 14 19,-1 1 0,-1-1 0,10-21 0,-16 30-1,-1-1-1,1 0 0,-2 0 0,1 0 1,-1 0-1,0-1 0,-1 1 0,0-19 0,-1 26-50,0 1-1,0-1 0,0 1 0,-1-1 0,1 0 0,0 1 1,-1-1-1,1 1 0,-1-1 0,1 1 0,-1-1 0,0 1 1,0-1-1,0 1 0,-1-2 0,1 2-12,0 1 0,1-1 0,-1 1 0,0 0 0,1-1 0,-1 1-1,0 0 1,1 0 0,-1-1 0,0 1 0,0 0 0,1 0 0,-1 0 0,0 0 0,0 0 0,0 0 0,1 0 0,-1 0 0,0 0-1,0 1 1,1-1 0,-1 0 0,-1 1 0,-2 1 7,0 0 0,0 1 0,0 0 0,0 0 0,0 0 0,1 0 0,-1 0-1,-5 8 1,0 1-11,0 0-1,2 0 0,-1 1 1,2 0-1,-1 0 1,2 0-1,0 1 0,0 0 1,2 0-1,-1 0 0,2 0 1,-1 16-1,2-21 7,1 0-1,0 1 1,1-1-1,0 0 1,1 0 0,0-1-1,0 1 1,0 0-1,2 0 1,-1-1-1,1 0 1,0 0-1,0 0 1,1 0 0,0-1-1,1 1 1,-1-1-1,2-1 1,-1 1-1,11 8 1,-12-12-4,0 0 0,0-1 0,0 1 0,0-1 1,0 0-1,0 0 0,1-1 0,-1 0 0,1 0 0,-1 0 0,1-1 0,0 1 0,-1-1 0,1 0 1,-1-1-1,1 0 0,0 0 0,-1 0 0,7-2 0,3-2 19,0 0-1,-1-1 1,1-1 0,-2 0-1,24-15 1,-17 7-30,0-2 0,-1 0 0,31-35 0,39-65 0,-25 36 0,-54 70 0,0 2 0,0-1 0,1 1 0,0 1 0,16-10 0,-27 18 0,0-1 0,1 1 0,-1 0 0,0-1 0,1 1 0,-1 0 0,1 0 0,-1-1 0,0 1 0,1 0 0,-1 0 0,1-1 0,-1 1 0,1 0 0,-1 0 0,1 0 0,-1 0 0,1 0 0,-1 0 0,1 0 0,-1 0 0,1 0 0,-1 0 0,1 0 0,-1 0 0,1 0 0,-1 0 0,1 0 0,-1 0 0,1 1 0,-1-1 0,0 0 0,1 0 0,-1 1 0,1-1 0,-1 0 0,0 1 0,1-1 0,-1 0 0,0 1 0,1-1 0,-1 0 0,0 1 0,1-1 0,-1 1 0,0-1 0,0 1 0,0-1 0,1 0 0,-1 1 0,0-1 0,0 1 0,0-1 0,0 1 0,0-1 0,0 1 0,0-1 0,0 2 0,-5 33 0,4-28 0,-26 99 0,16-70 0,-11 74 0,21-104 0,0 13 0,1-19 0,1 1 0,-1-1 0,0 0 0,0 0 0,0 1 0,0-1 0,0 0 0,0 0 0,1 1 0,-1-1 0,0 0 0,0 0 0,0 0 0,1 1 0,-1-1 0,0 0 0,0 0 0,1 0 0,-1 0 0,0 1 0,0-1 0,1 0 0,-1 0 0,0 0 0,0 0 0,1 0 0,-1 0 0,0 0 0,1 0 0,-1 0 0,0 0 0,0 0 0,1 0 0,-1 0 0,0 0 0,1 0 0,-1 0 0,0 0 0,0 0 0,1 0 0,-1-1 0,0 1 0,0 0 0,1 0 0,-1 0 0,0 0 0,0-1 0,1 1 0,-1 0 0,0 0 0,0 0 0,0-1 0,13-8 0,-1 0 0,0-1 0,-1-1 0,19-23 0,-2 3 0,-5 6 0,-12 13 0,0 0 0,1 0 0,0 2 0,1-1 0,20-13 0,-32 24 0,1-1 0,-1 1 0,1-1 0,-1 1 0,1 0 0,-1 0 0,1 0 0,-1 0 0,1 0 0,-1 0 0,1 0 0,-1 0 0,1 0 0,-1 0 0,1 1 0,-1-1 0,1 1 0,-1-1 0,1 1 0,-1 0 0,0 0 0,1-1 0,-1 1 0,0 0 0,0 0 0,0 0 0,0 0 0,0 0 0,0 1 0,0-1 0,2 2 0,4 7 0,-1 0 0,1 0 0,5 14 0,-4-8 0,46 85 0,-49-95 0,-1 0 0,0 0 0,1 0 0,0-1 0,1 1 0,-1-1 0,1-1 0,0 1 0,9 5 0,-6-8 750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2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148 281 5120,'0'0'13438,"-11"6"-13110,-36 18-17,41-19-176,-1 0 1,1 0 0,0 1-1,1 0 1,-1 0-1,1 0 1,1 1-1,-1 0 1,1 0 0,0 0-1,0 0 1,-4 16-1,4-16-13,1 0-1,1 0 1,-1 0-1,1 0 1,0 0-1,1 1 1,0-1 0,0 1-1,1-1 1,0 1-1,0-1 1,1 1-1,-1-1 1,2 1-1,-1-1 1,1 1-1,0-1 1,1 0-1,0 0 1,4 8-1,-6-13-103,1 0 0,-1 0 0,1 0 0,0 0-1,0 0 1,0-1 0,0 1 0,0 0 0,0-1 0,0 0-1,0 0 1,1 1 0,-1-1 0,1-1 0,-1 1 0,0 0-1,1 0 1,-1-1 0,1 0 0,0 1 0,-1-1 0,1 0-1,-1 0 1,5-1 0,-1 0 15,-1 0 1,1 0-1,0 0 1,-1-1-1,1 0 1,-1 0-1,1-1 0,-1 0 1,9-6-1,14-11 152,-1-1 0,-1-2 1,0-1-1,-2-1 0,41-54 0,-64 77-154,1-1-1,-1 1 1,0 0 0,0-1-1,-1 1 1,1-1 0,0 1-1,-1-1 1,0 0 0,1 1-1,-1-1 1,0-3 0,0 6 58,-12 43 482,11-34-543,0 0 1,1 0 0,0 0-1,0 0 1,1 1 0,0-1 0,1 0-1,0 0 1,4 12 0,-4-16-12,1 1-1,-1-1 1,1 0 0,0 0 0,0 0 0,0 0-1,1 0 1,-1-1 0,1 0 0,0 0 0,1 0-1,-1 0 1,1 0 0,0-1 0,8 5 0,-9-7 1,0 0 1,-1 0 0,1-1-1,0 1 1,0-1 0,0 0 0,0 0-1,0 0 1,0 0 0,0-1 0,0 1-1,0-1 1,0 0 0,0 0-1,-1-1 1,1 1 0,4-3 0,7-4 91,-1 0 1,25-17 0,-20 10 68,0-1 0,-1-1 0,30-35 0,-46 49-146,1-1-1,-1 0 1,0 0 0,0 0 0,0 0 0,0 0 0,-1 0-1,0 0 1,1-1 0,-2 1 0,1-1 0,0 1-1,-1 0 1,0-1 0,0 1 0,0-1 0,-1 1-1,-1-6 1,1 3 42,-1 1-1,0-1 1,-1 1 0,1-1-1,-1 1 1,-1 0-1,1 0 1,-1 1 0,0-1-1,0 1 1,-6-6-1,-16-13 264,26 24-245,3-1-53,21-4-28,0 1 0,0 1 1,39 0-1,-31 2 27,47-7 1,-66 7 60,0-1-1,18 2 1,-31 0-68,17 0 333,-7-1-352,0 0 0,0-1 1,1 0-1,-1 0 0,-1-1 0,1 0 1,0-1-1,-1 0 0,0-1 0,14-8 1,-18 9-5,1 1 0,-1-1 1,0 0-1,0 0 1,0-1-1,0 1 1,-1-1-1,0 0 1,0-1-1,0 1 1,-1-1-1,0 1 1,0-1-1,0 0 1,-1 0-1,1 0 1,1-11-1,-4 14-9,0 1 0,0-1 1,0 1-1,0-1 0,0 1 0,0 0 1,-1-1-1,0 1 0,1-1 0,-1 1 0,0 0 1,0-1-1,0 1 0,0 0 0,-1 0 1,1 0-1,0 0 0,-1 0 0,0 0 0,-2-2 1,3 3-3,-1 0 0,1 0 1,-1 0-1,1 0 1,-1 0-1,0 0 0,1 1 1,-1-1-1,0 1 0,1-1 1,-1 1-1,0-1 1,0 1-1,1 0 0,-1 0 1,0 0-1,0 0 0,1 0 1,-1 1-1,0-1 1,0 0-1,1 1 0,-1 0 1,0-1-1,1 1 1,-1 0-1,1 0 0,-1-1 1,-1 3-1,-3 1 1,0 1 0,0 0 0,0 0 0,0 1-1,1 0 1,0 0 0,0 0 0,1 0 0,0 1 0,0 0 0,1 0 0,-1 0-1,-1 8 1,2-5 0,0 0 0,1 0-1,0 1 1,1-1 0,0 1-1,0-1 1,1 1 0,1-1 0,2 14-1,-2-14 17,2 0-1,-1-1 1,1 0-1,0 1 1,1-1-1,0 0 1,1-1-1,0 1 1,11 15 0,-11-19 15,0 1 1,0-1-1,0-1 1,1 1 0,0-1-1,-1 1 1,2-2 0,-1 1-1,0-1 1,1 0 0,-1 0-1,1-1 1,0 1-1,9 0 1,3 1 105,-1-2 0,1-1 0,0 0 0,0-1 0,0-1 0,0 0 0,21-6 0,-29 4-252,-1 0 1,1 0-1,-1-1 0,0-1 0,15-8 1,-18 8-427,-1 1 0,1-1 0,-1-1 0,0 1 1,0-1-1,-1 0 0,0 0 0,6-9 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2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439 218 5720,'0'0'3318,"2"-12"-2496,-2 11-819,3-12 357,-1 0 0,-1 0-1,0-22 1,-1 29-202,0 1-1,-1 0 1,0 0 0,0-1-1,0 1 1,-1 0-1,0 0 1,0 0-1,0 1 1,0-1 0,-1 0-1,0 1 1,0-1-1,0 1 1,-4-4 0,1 2-14,-1 1 0,1 1 0,-1-1 0,0 1 0,0 0 0,-1 1 0,1-1 0,-1 1 0,0 1 0,1 0 0,-1 0 0,0 0 0,0 1 0,0 0 0,-1 1 0,1 0 0,0 0 0,0 0 0,0 1 0,-13 3 0,6 0 7,0 0 0,0 0 1,1 1-1,0 1 0,0 1 0,0 0 1,0 0-1,1 2 0,0-1 0,-12 12 0,18-12-46,-1 0 0,1 1 1,1-1-1,-1 1 0,1 0 0,1 1 0,0 0 0,0-1 0,1 2 0,-5 18 0,7-24-38,1 1 1,-1 0 0,1 0-1,1-1 1,-1 1 0,1 0-1,0 0 1,0 0 0,1 0-1,0 0 1,0-1 0,0 1-1,0 0 1,1-1 0,0 1-1,1-1 1,-1 0 0,1 1-1,0-1 1,0 0 0,6 6-1,0-2 29,1-1 0,0 0 0,0-1 0,0 0 0,1-1 0,0 0-1,1-1 1,-1 0 0,1 0 0,0-1 0,0-1 0,0 0 0,1-1-1,-1 0 1,24 0 0,-10-2 88,1-2 0,0 0-1,0-2 1,-1 0 0,0-2 0,38-14-1,-40 11-4,0-2-1,-1 0 0,-1-2 1,33-23-1,75-71 510,-63 49-381,-49 43-217,0 1 1,0 0-1,2 1 0,0 1 1,0 1-1,1 0 0,0 2 1,35-11-1,-51 20-67,1-1 0,-1 1-1,0 0 1,0 0 0,1 1 0,-1 0-1,0-1 1,0 2 0,0-1 0,0 0-1,0 1 1,0 0 0,-1 1 0,1-1-1,0 1 1,7 5 0,-7-4 18,1 0 0,-1 0 0,-1 1 0,1-1 0,0 1-1,-1 0 1,0 1 0,-1-1 0,1 1 0,-1-1 0,0 1 0,0 0 0,2 7 0,-5-12-27,1-1-1,-1 1 0,0 0 1,1 0-1,-1 0 1,0 0-1,0 0 1,1 0-1,-1 0 1,0 0-1,0 0 1,0 0-1,0 0 0,-1 0 1,1 0-1,0 0 1,0 0-1,-1 0 1,1 0-1,0 0 1,-1 0-1,1 0 0,-1 0 1,1 0-1,-1 0 1,1 0-1,-1-1 1,0 1-1,1 0 1,-1 0-1,0-1 1,0 1-1,0-1 0,1 1 1,-1-1-1,0 1 1,0-1-1,0 1 1,0-1-1,0 0 1,0 1-1,0-1 0,0 0 1,-2 0-1,-5 1 51,0-1 1,0-1-1,1 1 0,-17-4 0,13 1-31,-42-6 108,23 3-33,0 1 1,0 1-1,-1 2 0,-34 2 0,60 1-92,0 0-1,0 0 1,0 1-1,0 0 0,1 0 1,-1 0-1,1 0 0,-1 1 1,1 0-1,0 0 0,0 0 1,0 0-1,0 1 1,1-1-1,-1 1 0,1 0 1,0 0-1,0 0 0,-3 6 1,0 2 1,-1 0-1,2 0 1,0 0 0,0 1 0,1-1 0,-3 15 0,6-20-6,0 0 0,0 0 0,1 0 0,0 0 1,0 0-1,1 0 0,0 0 0,0 0 0,0 0 0,5 12 1,-5-16-8,0 0 1,1 0 0,-1 0 0,1-1 0,0 1 0,0 0 0,0-1-1,0 1 1,0-1 0,1 0 0,-1 0 0,1 0 0,-1 0 0,1 0 0,0 0-1,-1-1 1,1 1 0,0-1 0,0 0 0,0 0 0,1 0 0,-1 0-1,0 0 1,0-1 0,6 1 0,-1-1 5,0 0 1,1 0-1,-1-1 0,0 0 0,0 0 0,0-1 1,0 0-1,0-1 0,-1 0 0,1 0 1,12-7-1,-11 4 8,-1 0 0,0-1 1,0 1-1,-1-2 0,0 1 0,0-1 1,0 0-1,-1 0 0,6-13 0,-4 7 37,-1 0-1,-1-1 1,0 0 0,-1 0-1,0 0 1,-1-1-1,-1 0 1,-1 1-1,1-26 1,-3 64 22,1-1 0,0 1 0,9 40 0,-8-56-71,0 0 0,0-1-1,0 1 1,1-1-1,0 1 1,0-1-1,1 0 1,0 0-1,0-1 1,0 1-1,1-1 1,-1 0-1,1 0 1,1 0-1,-1-1 1,1 1-1,9 5 1,-10-8 5,-1 0 0,1 0 0,0-1 0,0 1 0,0-1 1,0 0-1,0 0 0,0-1 0,0 1 0,0-1 0,1 0 0,5-1 0,-2-1 7,0 0-1,0 0 0,-1-1 0,1 0 0,-1-1 0,11-5 0,4-6 34,0 0 0,-1-1 0,28-29 0,-9 11 87,-23 18 31,0 1 0,19-23 0,-36 37-163,0 0-1,-1 0 1,1 0-1,0 0 1,0 0-1,0 0 1,0 0-1,0 0 1,0 1-1,0-1 1,0 1-1,0-1 1,1 0-1,-1 1 1,0 0-1,2-1 1,-2 1 1,0 0-1,-1 0 1,1 0 0,0 0-1,-1 0 1,1 1 0,0-1-1,-1 0 1,1 0 0,0 1 0,-1-1-1,1 0 1,-1 1 0,1-1-1,-1 1 1,1-1 0,-1 1-1,1-1 1,-1 1 0,1-1-1,0 2 1,0 1 9,1-1 1,-1 1-1,0 0 0,0 0 0,0 0 1,0 0-1,-1 0 0,1 0 0,-1 1 1,0-1-1,0 6 0,-7 43-16,4-32 0,-2 35 0,5-54 0,0 0 0,0 0 0,0 0 0,0 0 0,0 0 0,0 0 0,0 0 0,0-1 0,0 1 0,1 0 0,-1 0 0,0 0 0,1 0 0,-1 0 0,1 0 0,0 1 0,0-2 0,-1 0 0,1 1 0,-1-1 0,0 0 0,1 0 0,-1 0 0,1 0 0,-1 0 0,1 0 0,-1 0 0,1 1 0,-1-1 0,0 0 0,1-1 0,-1 1 0,1 0 0,-1 0 0,1 0 0,-1 0 0,1 0 0,-1 0 0,0 0 0,1-1 0,0 1 0,3-3 0,1 0 0,-1-1 0,0 1 0,6-7 0,-5 4 0,23-19 0,55-42 0,-80 65 0,0 0 0,0 1 0,0-1 0,0 0 0,0 1 0,0 0 0,0-1 0,1 1 0,-1 1 0,5-2 0,-6 2 0,0 0 0,-1 1 0,1-1 0,0 0 0,-1 1 0,1-1 0,-1 1 0,1 0 0,0-1 0,-1 1 0,0 0 0,1 0 0,-1 0 0,1 0 0,-1 0 0,0 1 0,0-1 0,0 0 0,1 0 0,-1 1 0,-1-1 0,3 3 0,25 50 0,-22-42 0,-1-1 0,1 1 0,1-1 0,0 0 0,1-1 0,0 1 0,11 10 0,-18-21 26,-1 0-1,1 1 1,0-1-1,-1 0 1,1 0-1,0 1 1,-1-1-1,1 0 1,0 0 0,-1 0-1,1 0 1,0 0-1,-1 0 1,1 0-1,0 0 1,0 0-1,-1 0 1,1 0-1,0-1 1,-1 1 0,1 0-1,0 0 1,-1-1-1,1 1 1,-1 0-1,1-1 1,-1 1-1,1 0 1,0-1 0,-1 1-1,1-1 1,-1 1-1,0-1 1,1 1-1,-1-1 1,1 0-1,16-26-1910,-13 22-1276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2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15776,'0'0'1121,"-1"13"-427,1-12-678,-11 122 3024,11-117-2596,0-1-1,1 1 1,-1 0-1,3 10 1,-2-15-361,-1 0 0,0 0-1,1 0 1,-1 0 0,1 0 0,-1 0 0,1 0 0,0 0-1,-1 0 1,1 0 0,0 0 0,0 0 0,-1-1 0,1 1-1,0 0 1,0-1 0,0 1 0,0 0 0,0-1 0,0 1-1,0-1 1,0 0 0,0 1 0,0-1 0,1 0 0,-1 1-1,0-1 1,0 0 0,2 0 0,11 0-161,-7 0-2896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2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1 741 12664,'0'0'1609,"14"5"-1248,-3 0-260,-6-3-62,0 1 1,1-1-1,-1 0 0,0-1 1,0 1-1,1-1 0,-1 0 0,1-1 1,-1 1-1,1-1 0,0 0 0,-1 0 1,1-1-1,-1 0 0,6-1 1,7-4 223,-1 0 0,0-2 0,-1 0 0,0 0 0,0-2 0,-1 0 0,16-14 0,-11 6 94,0 0-1,-2-2 0,0 0 1,18-28-1,5-18 595,-3-2-1,40-99 0,-51 106-433,-20 45-331,6-12 365,-1 0 0,-1-1-1,13-53 1,-24 82-516,0-1 0,0 0-1,1 1 1,-1-1-1,0 1 1,0-1 0,0 0-1,0 1 1,0-1 0,0 1-1,-1-1 1,1 0-1,0 1 1,0-1 0,0 1-1,0-1 1,-1 1 0,1-1-1,-1 0 1,1 1-14,-1 0-1,1 0 1,-1 0 0,1 0 0,0 0 0,-1 0-1,1 0 1,-1 0 0,1 0 0,-1 0 0,1 1-1,0-1 1,-1 0 0,1 0 0,0 0 0,-1 1-1,1-1 1,-1 0 0,1 1 0,0-1 0,0 0-1,-1 1 1,1-1 0,0 0 0,0 1 0,-1-1-1,1 0 1,0 1 0,0-1 0,0 1 0,-15 27 154,2 0 0,0 0 0,2 1 0,-9 39 0,8-28-31,-5 15 137,3 1-1,2 1 0,-5 69 1,11 41 426,7-140-451,1 1-1,1 0 1,14 53-1,-9-68-350,-8-13 88,0 0-1,1 1 0,-1-1 1,0 0-1,0 0 1,1 0-1,-1 0 0,0 0 1,1 0-1,-1 0 1,0 0-1,1 1 0,-1-1 1,0 0-1,0 0 1,1 0-1,-1-1 0,0 1 1,1 0-1,-1 0 1,0 0-1,1 0 0,-1 0 1,0 0-1,0 0 0,1-1 1,0 1-290,0-1 1,0 0-1,0 0 1,-1 0-1,1 0 1,0 0-1,-1 0 1,1 0-1,0 0 1,-1 0-1,1 0 1,-1 0-1,0 0 0,1 0 1,-1 0-1,0-2 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2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14968,'0'0'2703,"11"-2"-1923,259-42 3216,-237 36-3500,18-3 642,-47 11-1508,-1 0 1,1 0-1,-1 0 0,1 1 0,0-1 0,6 3 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3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90 6632,'0'0'8489,"-12"-3"-7997,11 3-474,-8-2 73,0 0 1,1 1 0,-1 0-1,0 0 1,1 1 0,-1 0 0,0 1-1,0-1 1,1 2 0,-12 2-1,-9 7 209,0 0-1,1 2 0,1 1 1,0 2-1,-25 18 0,35-21-107,0 1-1,1 0 1,0 1-1,1 1 1,1 0-1,1 1 1,-22 35-1,32-48-138,1 1 0,0-1-1,0 1 1,0 0 0,0 0-1,1 0 1,0 0 0,0 0-1,0 0 1,1 0 0,-1 0 0,1 0-1,0 0 1,1 0 0,-1 0-1,1 0 1,0 0 0,0 0-1,1 0 1,0-1 0,2 6-1,-1-5-4,-1-1 0,2 0-1,-1 0 1,0 0 0,1 0-1,0-1 1,-1 1 0,1-1-1,1 0 1,-1 0 0,0-1-1,1 1 1,-1-1 0,1 0-1,0 0 1,0-1 0,0 1-1,0-1 1,0 0 0,8 0-1,-6-1 4,0 0 0,0 0-1,0-1 1,0 0-1,-1-1 1,1 0-1,0 0 1,-1 0 0,1-1-1,-1 0 1,0 0-1,0 0 1,9-7 0,10-9 259,38-35 0,-46 39-160,-2 1-17,-1-1 1,0-1-1,-1 0 0,-1 0 1,-1-1-1,0-1 0,-1 0 1,-1 0-1,-1-1 0,-1 0 1,0 0-1,-1-1 0,3-21 1,-8 36-73,-1 2-21,1 1 0,-1-1 0,1 1-1,-1-1 1,0 0 0,0 1 0,0-1-1,0 0 1,0 1 0,-1-1 0,1 0-1,-2-3 1,2 6-34,0 0-1,0 0 1,0 0 0,0 0-1,0 0 1,0 0-1,0 0 1,0 0 0,-1 0-1,1 0 1,0 0-1,0 0 1,0 0 0,0 0-1,0 0 1,0 0-1,0-1 1,0 1 0,0 0-1,0 0 1,-1 0-1,1 0 1,0 0 0,0 0-1,0 0 1,0 0-1,0 0 1,0 0 0,0 0-1,0 0 1,0 0 0,0 1-1,-1-1 1,1 0-1,0 0 1,0 0 0,0 0-1,0 0 1,0 0-1,0 0 1,0 0 0,0 0-1,0 0 1,0 0-1,0 0 1,0 0 0,0 0-1,-1 0 1,1 0-1,0 1 1,0-1 0,0 0-1,0 0 1,0 0-1,0 0 1,-4 9 135,-4 16-49,7-21-55,-4 15 26,1-1 0,0 1 0,1 0 0,0 31 0,3-42-43,0 0-1,1-1 1,0 1-1,0 0 0,1-1 1,0 1-1,0-1 1,1 0-1,0 1 1,0-1-1,1-1 1,0 1-1,0 0 0,9 11 1,-5-10 9,0 0 0,0-1-1,0 0 1,1 0 0,0 0 0,0-1 0,1-1 0,18 9-1,-21-12-6,0 0 0,0 0-1,0 0 1,1-1 0,-1 0-1,0-1 1,1 1-1,-1-2 1,0 1 0,1-1-1,-1 0 1,0 0 0,0-1-1,11-4 1,5-3 59,-1-1 0,0-1 0,-1-2 0,-1 0 0,0-1 0,0-1 0,-1 0 0,-1-2 0,-1 0 0,-1-1 0,0-1 0,-1 0 0,12-22 0,-10 13 96,-2-2-1,-1 1 0,10-35 1,-3 10 385,-19 54-231,1 9-242,1 11-58,10 250 240,-16-215-202,-2 0 0,-22 104 1,26-158-67,0 1 1,0-1 0,-1 1-1,1-1 1,-1 0-1,1 1 1,-1-1 0,1 1-1,-1-1 1,0 0 0,0 0-1,0 1 1,0-1-1,-1 1 1,2-2-1,-1 0 0,1 0 0,0 1 0,-1-1 0,1 0 0,-1 0 1,1 0-1,0 0 0,-1 0 0,1 0 0,-1 0 0,1 0 0,-1 0 0,1 0 0,0-1 0,-1 1 0,1 0 0,0 0 0,-1 0 0,1 0 0,-1-1 0,1 1 0,0 0 1,-1 0-1,1-1 0,0 1 0,-1 0 0,1 0 0,0-1 0,-1 0 0,-3-4 28,0-1 0,0 0-1,1-1 1,-4-8 0,6 12-28,-39-76 201,-13-30 246,49 101-391,2 7-49,1-1 1,0 1-1,0 0 1,1-1-1,-1 1 1,0 0-1,0-1 0,1 1 1,-1-1-1,1 1 1,-1-1-1,1 1 1,-1-1-1,1 0 0,0 1 1,0-1-1,0 1 1,0-1-1,0-1 1,2 3-13,0 0-1,-1 0 1,1 0 0,0 1 0,-1-1 0,1 1 0,0-1 0,-1 1 0,1 0-1,2 1 1,2 1-5,31 12-26,0-1 0,1-2 1,1-2-1,63 9 0,-90-19 38,1 0-1,-1-1 1,1 0-1,-1 0 1,0-2-1,1 0 1,-1 0-1,-1-1 1,1 0-1,0-1 1,-1 0-1,12-9 1,-8 5 46,0-1 1,-1-1-1,-1-1 1,1 0-1,-2-1 1,0 0-1,20-29 1,-18 19-14,17-40 1,5-10-19,-36 73-20,0 0 0,1 0 0,-1-1 0,0 1 0,0 0 0,0 0 0,0 0 0,0 0 0,0 0 0,1-1 0,-1 1 0,0 0 0,0 0 0,0 0 0,1 0 0,-1 0 0,0 0 0,0 0 0,0 0 0,0 0 0,1 0 0,-1 0 0,0 0 0,0 0 0,0 0 0,1 0 0,-1 0 0,0 0 0,0 0 0,0 0 0,1 0 0,-1 0 0,0 0 0,0 0 0,0 0 0,1 0 0,-1 0 0,0 0 0,0 0 0,0 1 0,0-1 0,1 0 0,-1 0 0,0 0 0,0 0 0,0 0 0,0 1 0,0-1 0,0 0 0,1 0 0,5 10 0,-1 6 0,-1 1 0,0-1 0,-1 1 0,-1-1 0,0 32 0,-1-27 0,0 26 0,-8 60 0,4-77 0,2-20 0,-5 45 0,5-52 0,1 0 0,-1 0 0,0-1 0,0 1 0,0 0 0,0 0 0,0-1 0,-1 1 0,1-1 0,-1 1 0,0-1 0,1 0 0,-1 1 0,0-1 0,-3 2 0,4-4 0,0 1 0,-1-1 0,1 0 0,0 1 0,0-1 0,-1 0 0,1 0 0,0 0 0,-1 0 0,1 0 0,0 0 0,-1-1 0,1 1 0,0 0 0,0-1 0,-1 1 0,1 0 0,0-1 0,0 0 0,0 1 0,0-1 0,0 0 0,-2-1 0,-28-24 0,23 19 0,-15-15 0,2-1 0,-23-30 0,19 22 0,8 8 0,10 15 0,11 12 0,7 8 0,1-1 0,0 0 0,1 0 0,0-1 0,0-1 0,1 0 0,0-1 0,1 0 0,-1-1 0,2-1 0,-1 0 0,27 5 0,-34-10 0,-1-1 0,1 0 0,0 0 0,-1 0 0,1-1 0,-1-1 0,1 1 0,-1-1 0,1 0 0,-1-1 0,0 0 0,0 0 0,0 0 0,0-1 0,-1 0 0,8-6 0,1-2 0,0-1 0,-1 0 0,0-1 0,-1 0 0,15-21 0,58-93 0,-83 122 0,2-2 0,-6 11 0,-6 20 0,2-3 0,0 1 0,2 0 0,-1 40 0,4-53 0,1 0 0,-1-1 0,1 1 0,1 0 0,0-1 0,0 1 0,0-1 0,1 1 0,0-1 0,1 0 0,0 0 0,0 0 0,9 11 0,-12-17 0,0 0 0,1 0 0,-1 0 0,0 0 0,1 0 0,-1 0 0,1 0 0,-1 0 0,1 0 0,0-1 0,-1 1 0,1-1 0,0 1 0,-1-1 0,1 0 0,0 0 0,-1 1 0,1-1 0,0-1 0,0 1 0,-1 0 0,1 0 0,0 0 0,-1-1 0,1 1 0,0-1 0,-1 0 0,1 1 0,0-1 0,-1 0 0,0 0 0,3-1 0,6-5 0,-1 1 0,0-1 0,13-14 0,-17 16 0,17-19 0,-1-1 0,-2-1 0,-1-1 0,27-51 0,-17 29 0,-18 33 0,-13 53 0,1-19 0,2 0 0,0 0 0,1 0 0,6 32 0,-5-42 0,0 1 0,0-1 0,1 0 0,1 0 0,-1 0 0,1 0 0,0 0 0,1-1 0,0 0 0,0 0 0,1 0 0,7 6 0,-11-11 0,0-1 0,0 1 0,0-1 0,0 0 0,1 0 0,-1 0 0,0 0 0,1 0 0,-1 0 0,1-1 0,-1 1 0,1-1 0,-1 0 0,1 0 0,0 0 0,-1 0 0,1 0 0,-1 0 0,1-1 0,-1 1 0,1-1 0,-1 0 0,0 0 0,1 1 0,-1-2 0,0 1 0,1 0 0,2-2 0,6-5 0,1 1 0,-1-2 0,18-18 0,-9 8 0,-1 0 0,0-2 0,-2 0 0,-1-1 0,16-28 0,-32 50 0,1-3 0,1 0 0,-1 0 0,1 0 0,0 0 0,0 0 0,0 0 0,0 1 0,1-1 0,-1 1 0,1-1 0,-1 1 0,1 0 0,4-3 0,-7 5 0,0 0 0,1 0 0,-1 0 0,0 0 0,1 0 0,-1 0 0,0 0 0,1 0 0,-1 0 0,0 0 0,1 0 0,-1 0 0,0 0 0,0 0 0,1 1 0,-1-1 0,0 0 0,1 0 0,-1 0 0,0 0 0,0 0 0,1 1 0,-1-1 0,0 0 0,0 0 0,0 1 0,1-1 0,-1 0 0,0 0 0,0 1 0,0-1 0,0 0 0,1 1 0,3 15 0,-3 16 0,-1-32 0,-9 73 0,5-49 0,-1 37 0,5-60 0,0 0 0,0 1 0,0-1 0,0 0 0,0 0 0,0 0 0,0 0 0,0 0 0,1 1 0,-1-1 0,1 0 0,-1 0 0,0 0 0,1 0 0,0 0 0,0 1 0,-1-2 0,1 0 0,-1 1 0,1-1 0,-1 0 0,1 0 0,-1 0 0,0 0 0,1 1 0,-1-1 0,1 0 0,-1 0 0,1 0 0,-1 0 0,1 0 0,-1 0 0,1 0 0,-1 0 0,1 0 0,-1-1 0,1 1 0,-1 0 0,1 0 0,-1 0 0,1 0 0,0-1 0,4-2 0,0-1 0,-1 0 0,1 1 0,7-9 0,-6 6 0,38-39 0,32-28 0,-75 72 0,0 0 0,0 0 0,0 0 0,1 0 0,-1 1 0,0-1 0,1 0 0,-1 0 0,1 1 0,-1-1 0,1 1 0,-1-1 0,1 1 0,-1 0 0,1 0 0,-1-1 0,1 1 0,-1 0 0,1 0 0,-1 1 0,1-1 0,0 0 0,-1 0 0,1 1 0,-1-1 0,1 1 0,-1-1 0,0 1 0,2 1 0,18 4 0,-17-6 0,1 1 0,-1-1 0,0-1 0,1 1 0,-1-1 0,1 1 0,-1-1 0,0-1 0,1 1 0,-1 0 0,0-1 0,0 0 0,4-3 0,9-5 0,26-22 0,-15 11 0,-25 19 0,0 0 0,0 0 0,0 0 0,0 1 0,0-1 0,0 1 0,1 0 0,-1 0 0,0 0 0,6-1 0,-8 2 0,0 0 0,1 0 0,-1 1 0,0-1 0,1 0 0,-1 1 0,0-1 0,1 1 0,-1-1 0,0 1 0,0 0 0,0 0 0,0-1 0,1 1 0,-1 0 0,0 0 0,-1 0 0,1 0 0,0 0 0,0 0 0,0 0 0,0 0 0,-1 1 0,1-1 0,-1 0 0,1 0 0,-1 1 0,1 2 0,13 42 0,-11-34 0,0 0 0,1-1 0,0 1 0,1-1 0,9 17 0,-12-27 0,-1 0 0,0 0 0,1 1 0,-1-1 0,1 0 0,-1 0 0,1 0 0,0-1 0,-1 1 0,1 0 0,0 0 0,0-1 0,-1 1 0,1-1 0,0 0 0,0 0 0,0 1 0,0-1 0,0 0 0,-1 0 0,1-1 0,2 1 0,44-10 0,-44 9 0,10-3 0,1-1 0,-1 0 0,0-1 0,0-1 0,-1 0 0,0 0 0,0-2 0,0 1 0,-1-2 0,-1 1 0,0-2 0,0 1 0,-1-2 0,0 1 0,-1-1 0,0-1 0,-1 0 0,-1 0 0,0 0 0,8-22 0,-11 24 0,0-1 0,-1 0 0,-1 0 0,0 0 0,1-21 0,-4 33 0,0 1 0,-1-1 0,1 1 0,0-1 0,0 1 0,0 0 0,-1 0 0,1 0 0,0-1 0,0 1 0,0 0 0,0 0 0,0 0 0,1 0 0,-2 2 0,-3 4 0,1-1 0,0 1 0,0 0 0,0 1 0,1-1 0,0 1 0,1-1 0,0 1 0,0 0 0,0 0 0,1 0 0,0 14 0,1-8 0,0-1 0,1 0 0,0 1 0,1-1 0,0 0 0,1 0 0,6 14 0,-6-20 0,0 0 0,0 0 0,1 0 0,0 0 0,0-1 0,1 1 0,0-1 0,0 0 0,7 6 0,-7-8 0,-1-1 0,1 0 0,-1 0 0,1 0 0,0-1 0,0 1 0,0-1 0,1-1 0,-1 1 0,0-1 0,1 1 0,-1-1 0,10 0 0,-8-1 0,0 1 0,0-1 0,0-1 0,0 1 0,0-1 0,0 0 0,0-1 0,0 0 0,-1 0 0,1 0 0,-1-1 0,1 0 0,-1 0 0,0-1 0,0 0 0,0 0 0,-1 0 0,6-5 0,7-14-3935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3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1464 9240,'0'0'5113,"16"-8"-4106,21-14-474,-1-2 1,-2-1-1,45-41 1,-53 38-197,-1-1-1,28-41 1,36-70 465,-71 111-658,31-55 780,-4-3-1,51-136 1,-94 220-815,-1 0 0,0 0-1,0-1 1,0 1 0,0-1 0,-1 1 0,0-1 0,1 1 0,-1-5 0,-13 20 494,-8 23-420,2 1 0,2 0 0,1 2 0,2 0 0,-15 61 0,18-49-70,3-1 0,2 1 0,2 0 1,3 57-1,1-104-102,0 3 15,0 0 0,0 0 0,0 0 1,1 0-1,0 0 0,0 0 0,1-1 1,-1 1-1,1 0 0,0-1 0,1 1 1,-1-1-1,6 8 0,-6-11-16,0-1 1,-1 0-1,1 0 0,0 0 0,0 0 1,0 0-1,0 0 0,0-1 0,0 1 1,0-1-1,0 1 0,0-1 0,0 0 0,1 0 1,-1 0-1,0 0 0,0 0 0,0 0 1,0-1-1,0 1 0,0-1 0,0 1 1,0-1-1,0 0 0,3-1 0,6-2 18,0-1 1,1-1-1,9-7 0,2-4 33,-1 0 1,-1-2 0,-1-1-1,-1 0 1,28-40-1,-30 39-14,69-96 343,128-228 0,-171 261-207,-3-2 1,-4-1-1,-4-2 1,37-163-1,-67 229 33,-2 23-211,0 0 0,0 0 0,0 0 0,0 0 0,0 0 0,0 0 0,0 0 0,0-1 0,0 1 0,0 0 0,0 0 0,0 0 0,-1 0 0,1 0 0,0 0 0,0 0 0,0 0 0,0 0 0,0-1 0,0 1 0,0 0 0,0 0 0,-1 0 0,1 0 0,0 0 0,0 0 0,0 0 0,0 0 0,0 0 0,0 0 0,0 0 1,-1 0-1,1 0 0,0 0 0,0 0 0,0 0 0,0 0 0,0 0 0,0 0 0,-1 0 0,1 0 0,0 0 0,0 0 0,0 0 0,0 0 0,0 1 0,0-1 0,0 0 0,-1 0 0,1 0 0,0 0 0,0 0 0,0 0 0,0 0 0,0 0 0,0 0 0,0 1 0,0-1 0,0 0 0,0 0 0,0 0 0,0 0 0,0 0 0,0 0 0,-5 7 70,1-1 1,0 0 0,-6 14-1,-73 176 288,-100 355-1,24-15 760,150-511-937,7-21-66,1 1-1,-1 0 1,1-1-1,0 1 0,0 0 1,-1 8-1,3-15-53,0 0 0,0 0 0,0-1 0,0 1 0,1 0-1,-1 0 1,0 0 0,4-3 0,3-6-47,93-167-12,-32 52-7,-43 80 1,-26 46 0,0 0 0,0 0 0,0 0 0,0 0 0,0 0 0,1 0 0,-1 0 0,0-1 0,0 1 0,0 0 0,0 0 0,1 0 0,-1 0 0,0 0 0,0 0 0,0 0 0,0 0 0,1 0 0,-1 0 0,0 0 0,0 0 0,0 0 0,1 0 0,-1 0 0,0 0 0,0 0 0,0 0 0,0 0 0,1 0 0,-1 0 0,0 0 0,0 0 0,0 1 0,0-1 0,1 0 0,-1 0 0,0 0 0,0 0 0,0 0 0,0 0 0,0 1 0,0-1 0,1 0 0,-1 0 0,0 0 0,0 0 0,0 1 0,0-1 0,0 0 0,0 0 0,0 1 0,5 10 0,-5-11 0,11 30 0,1-1 0,1 0 0,1-1 0,2 0 0,27 37 0,-37-58 0,1 1 0,0-1 0,0-1 0,1 1 0,-1-1 0,1 0 0,1-1 0,-1 0 0,14 6 0,-15-9 0,0 1 0,0-2 0,0 1 0,1-1 0,-1 0 0,1 0 0,-1-1 0,1 0 0,-1 0 0,0-1 0,1 0 0,-1 0 0,15-5 0,-16 4 0,-1-1 0,1 1 0,-1-1 0,1-1 0,-1 1 0,0-1 0,0 1 0,0-2 0,-1 1 0,0 0 0,1-1 0,-2 0 0,1 0 0,0 0 0,-1 0 0,0-1 0,0 1 0,-1-1 0,1 0 0,1-7 0,-1 2 0,0 0 0,-1 0 0,0-1 0,-1 1 0,0 0 0,-1-1 0,0 1 0,-1-1 0,-3-21 0,4 32 0,-1 1 0,1-1 0,0 0 0,0 1 0,0-1 0,0 1 0,-1-1 0,1 0 0,0 1 0,0-1 0,-1 1 0,1-1 0,0 1 0,-1-1 0,1 1 0,-1-1 0,1 1 0,-1-1 0,0 0 0,-7 5 0,-4 20 0,9-13 0,1 0 0,0 0 0,1 0 0,0 0 0,1 0 0,0 0 0,0 1 0,2-1 0,-1 0 0,1 0 0,1 0 0,0 0 0,0-1 0,7 14 0,-4-12 0,0-1 0,0 0 0,1 0 0,0 0 0,1-1 0,1 0 0,-1 0 0,2-1 0,-1-1 0,1 1 0,0-2 0,15 9 0,-19-13 0,0 0 0,0-1 0,0 0 0,0 0 0,1-1 0,-1 1 0,1-1 0,-1-1 0,1 1 0,-1-1 0,1-1 0,-1 1 0,1-1 0,-1 0 0,1 0 0,-1-1 0,8-2 0,-4 0 0,0 0 0,0-1 0,0 0 0,0 0 0,-1-1 0,0-1 0,0 1 0,0-1 0,10-12 0,-15 14 109,-1 1 0,0-1 0,0 1 0,0-1 0,-1 0 0,0 0 0,3-7 0,1-16-5020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1:05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0 141 20599,'0'0'1704,"91"-6"-768,0-2 0,36 0-352,30-8 8,20-8-360,-10 0 8,-30 8-128,-22 8 0,-10-4-16,-18 1 16,-15 5-80,-13 4 16,-15 8-48,-14-4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3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14776,'0'0'916,"12"11"-512,-7-6-351,1 1 0,0-1 0,0 0 0,1 0 0,0-1 1,-1 0-1,11 4 0,-7-5 17,0-1 0,0-1 0,0 0 0,0 0 0,0-1 0,0 0 0,19-3 0,324-58 1393,-214 31-1002,74-13 191,-11-11 251,-150 39-504,-13 5 240,1 3 0,65-4 0,3-1 623,-90 7-1148,-12 3-2936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3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197 302 9744,'0'0'4664,"-7"18"-3806,-65 236 1315,1 107 470,43-212-1131,9-27 1269,23-230-37,10-70-1973,32-256 674,-35 381-1125,33-103 0,-31 123-203,1 1 0,1 0 0,2 1 0,23-32 0,-34 56-85,0-1-1,1 1 1,-1 0 0,1 0-1,1 1 1,-1 0-1,1 0 1,0 1-1,1 0 1,9-4-1,-13 7-14,0 0 0,0 0-1,0 0 1,0 1 0,0 0 0,0 0-1,1 0 1,-1 1 0,1-1-1,-1 1 1,0 1 0,1-1 0,-1 1-1,0 0 1,1 0 0,-1 0 0,0 1-1,0 0 1,8 4 0,0 2 13,1 1 0,-2 0 0,1 1 0,-2 0 0,1 1 0,-1 1 0,-1-1 0,0 2 0,11 17 0,-10-12 11,-1 1 0,-1 0 0,-1 0-1,-1 1 1,0 0 0,6 36 0,-9-36 12,-1 1 1,-1 0-1,-1 0 1,-1-1-1,-1 1 1,-1 0 0,-1-1-1,0 1 1,-2-1-1,0 0 1,-1 0-1,-1 0 1,-1-1-1,-1 0 1,-17 28-1,20-39-47,0 0-1,0-1 1,0 1-1,-1-1 1,-1-1-1,1 1 0,-1-1 1,0-1-1,0 1 1,0-1-1,-15 6 1,18-9-6,-1-1 1,0 1-1,1-1 0,-1 0 1,0 0-1,0 0 1,0-1-1,0 0 1,0 0-1,0-1 1,1 1-1,-1-1 0,0-1 1,0 1-1,0-1 1,1 0-1,-1 0 1,1 0-1,0-1 1,-7-4-1,1 0 0,1-1 0,0 0 0,0 0 0,1-1 0,0 0 0,1 0 0,0-1 0,0 0 0,1-1 0,0 0 0,1 0 0,0 0 0,1-1 0,0 0 0,1 0 0,0 0 0,1 0 0,-2-15 0,5 26 0,0 0 0,0 0 0,0 0 0,0 0 0,0 0 0,1 0 0,-1 0 0,0 0 0,0 0 0,1 0 0,-1 1 0,0-1 0,1 0 0,-1 0 0,1 0 0,-1 0 0,1 1 0,0-1 0,-1 0 0,1 0 0,0 1 0,-1-1 0,1 0 0,0 1 0,0-1 0,0 1 0,-1-1 0,1 1 0,0 0 0,0-1 0,0 1 0,1-1 0,33-2 0,-34 3 0,66 5 951,-30-1-4577,-33-4 2286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1535 14968,'0'0'2117,"10"-6"-1827,231-166 381,-205 145-495,30-23 184,-3-3 1,-1-3-1,-4-2 0,67-85 0,119-202 1043,-184 257-1006,-37 54-142,-2-1-1,-1-1 0,-2-1 1,-1 0-1,-2-1 0,-2-1 0,-1-1 1,-3 0-1,0 0 0,3-56 1,-12 90-150,0 0 0,0-1 0,0 1 0,-1 0 0,1 0 0,-4-9 0,4 14-84,0 0 0,0 1 0,-1-1 0,1 0 0,0 1 1,-1-1-1,1 0 0,-1 1 0,1-1 0,-1 0 0,1 1 1,-1-1-1,1 1 0,-1-1 0,0 1 0,1 0 0,-1-1 0,0 1 1,1-1-1,-1 1 0,0 0 0,1 0 0,-2-1 0,0 1 4,1 0 0,-1 1 0,1-1 0,-1 0 0,1 1 0,-1-1 0,0 1 0,1-1 0,0 1 0,-1 0 0,1-1 0,-1 1 0,1 0 0,0 0 0,-3 2 0,-14 13 123,0 1 0,2 1-1,0 1 1,-20 29 0,-49 90 196,83-135-338,-34 60 139,3 2 0,3 1-1,-25 79 1,44-109-77,2 1 0,1 0 0,1 0 0,3 0 0,1 1 0,1 0 0,7 69 0,-4-96-42,1 0 0,0-1 0,1 1 0,0-1 0,1 1-1,0-1 1,0 0 0,1-1 0,0 1 0,1-1 0,10 13 0,-11-17-7,0 0 0,0 0 0,1 0 0,0-1 0,0 0-1,0 0 1,0-1 0,0 1 0,1-1 0,-1-1 0,1 1 0,0-1 0,0 0 0,0-1 0,0 0 0,0 0 0,1 0 0,7-1 0,3-1 36,1-1 0,-1 0-1,0-2 1,0 0 0,0-1 0,0 0 0,-1-2 0,0 0 0,31-18-1,3-7 308,78-65 0,-128 96-356,19-14 151,-2-1-1,0-1 1,0-1-1,-2 0 1,0-1-1,-2-1 1,15-25-1,-29 43 151,-6 4-205,-9 10-29,-37 38 195,-68 86 0,114-128-254,-25 28 2,2 2 0,-45 81 0,64-102-16,2 1 0,0 0 1,2 0-1,0 1 0,0 0 1,2 0-1,1 0 0,0 1 1,0 37-1,3-50 0,1 1 0,0-1 0,0 0 0,0 0 0,1 0 0,0-1 0,0 1 0,1 0 0,0-1 0,0 1 0,1-1 0,0 0 0,6 9 0,-7-13 0,-1 1 0,1-1 0,0 0 0,0 0 0,0 0 0,0 0 0,0 0 0,0-1 0,0 1 0,0-1 0,1 0 0,-1 0 0,0 0 0,1 0 0,-1-1 0,1 1 0,-1-1 0,1 0 0,-1 0 0,1 0 0,-1-1 0,1 1 0,-1-1 0,1 0 0,-1 0 0,0 0 0,1 0 0,5-3 0,4-3 0,-1 0 0,0-1 0,-1-1 0,1 1 0,-1-2 0,-1 0 0,0 0 0,-1-1 0,11-14 0,11-19 0,26-52 0,-51 86 0,9-20 0,0-1 0,-2 0 0,-2-1 0,0-1 0,-2 0 0,-2 0 0,-1-1 0,-2 0 0,-1 0 0,-2-63 0,-1 96 0,0 0 0,0 0 0,0-1 0,0 1 0,-1 0 0,1 0 0,0 0 0,0 0 0,-1 0 0,1 0 0,0 0 0,-1 0 0,1 0 0,-1 0 0,0-1 0,0 2 0,1 0 0,0 0 0,0 0 0,-1 0 0,1 0 0,0 0 0,-1 0 0,1 0 0,0 0 0,-1 0 0,1 0 0,0 0 0,-1 0 0,1 0 0,0 0 0,-1 0 0,1 0 0,0 0 0,0 1 0,-1-1 0,1 0 0,0 0 0,-1 0 0,1 1 0,0-1 0,0 0 0,0 0 0,-1 0 0,1 1 0,0-1 0,0 1 0,-4 3 0,2 0 0,-1 0 0,0 1 0,1-1 0,-3 7 0,-3 11 0,0 1 0,2 1 0,0-1 0,2 1 0,0 0 0,0 30 0,4-42 0,0 1 0,1 0 0,0-1 0,1 1 0,1-1 0,0 0 0,0 1 0,1-2 0,1 1 0,0 0 0,1-1 0,0 0 0,0 0 0,9 10 0,-12-18 0,6 9 0,0-1 0,1 0 0,0-1 0,14 10 0,-21-18 0,-1 0 0,1 0 0,0 0 0,0-1 0,0 1 0,0-1 0,0 0 0,0 0 0,0 0 0,0 0 0,0-1 0,1 1 0,-1-1 0,0 1 0,1-1 0,-1 0 0,0-1 0,0 1 0,1-1 0,-1 1 0,0-1 0,0 0 0,0 0 0,5-2 0,11-9 0,0 0 0,-1-1 0,0 0 0,-1-2 0,-1 0 0,0-1 0,-1-1 0,-1 0 0,19-31 0,6-16 0,45-103 0,35-149 0,-116 307 0,2-8 0,8-20 0,-8 27 0,-5 10 0,-1 0 0,1 0 0,0 1 0,0-1 0,0 0 0,0 0 0,0 0 0,0 0 0,0 0 0,0 0 0,0 0 0,0 0 0,0 0 0,0 0 0,0 0 0,0 0 0,0 1 0,0-1 0,0 0 0,0 0 0,0 0 0,0 0 0,0 0 0,0 0 0,0 0 0,0 0 0,0 0 0,0 0 0,0 1 0,0-1 0,0 0 0,0 0 0,0 0 0,0 0 0,1 0 0,-1 0 0,0 0 0,0 0 0,0 0 0,0 0 0,0 0 0,0 0 0,0 0 0,0 0 0,0 0 0,0 0 0,0 0 0,0 0 0,1 0 0,-1 0 0,0 1 0,0-1 0,0 0 0,0 0 0,0 0 0,0 0 0,0-1 0,0 1 0,0 0 0,0 0 0,0 0 0,1 0 0,-1 0 0,0 0 0,0 0 0,0 0 0,0 0 0,0 0 0,4 82 0,-10 126 0,1-125 0,3-28 0,-4 74 0,-30 179 0,32-268 0,3-41 0,1 1 0,-1 0 0,1 0 0,-1 0 0,1-1 0,-1 1 0,1 0 0,0-1 0,-1 1 0,1 0 0,-1-1 0,1 1 0,0-1 0,-1 1 0,1 0 0,0-1 0,0 1 0,-1-1 0,1 1 0,0-1 0,0 1 0,0-1 0,0 1 0,-1-1 0,1 0 0,-65-221 0,47 152 0,18 70 0,0 0 0,0-1 0,0 1 0,0 0 0,0 0 0,0 0 0,0 0 0,0 0 0,0-1 0,0 1 0,0 0 0,0 0 0,0 0 0,0 0 0,0 0 0,0-1 0,0 1 0,0 0 0,0 0 0,1 0 0,-1 0 0,0 0 0,0 0 0,0 0 0,0-1 0,0 1 0,0 0 0,1 0 0,-1 0 0,0 0 0,0 0 0,0 0 0,0 0 0,0 0 0,1 0 0,-1 0 0,0 0 0,0 0 0,0 0 0,0 0 0,1 0 0,-1 0 0,0 0 0,0 0 0,0 0 0,14 3 0,11 6 0,-25-9 0,10 4 0,0 0 0,0 0 0,0-1 0,1-1 0,0 0 0,-1 0 0,1-1 0,0 0 0,0-1 0,-1 0 0,1-1 0,0 0 0,0-1 0,-1 0 0,1 0 0,-1-2 0,14-4 0,-5-1 0,0-1 0,0 0 0,-1-1 0,-1-1 0,0-1 0,19-18 0,87-98 0,-94 97 0,-26 28 0,18-17 0,-20 20 0,0 0 0,0 0 0,0 0 0,0 1 0,0-1 0,0 0 0,0 0 0,0 1 0,0-1 0,0 1 0,1-1 0,-1 1 0,0 0 0,0-1 0,0 1 0,1 0 0,1 0 0,-2 0 0,-1 0 0,1 1 0,-1-1 0,1 1 0,-1-1 0,1 1 0,-1-1 0,0 0 0,1 1 0,-1-1 0,1 1 0,-1 0 0,0-1 0,0 1 0,1-1 0,-1 1 0,0-1 0,0 1 0,0 0 0,0-1 0,0 1 0,1 0 0,-1-1 0,0 1 0,0-1 0,-1 1 0,1 1 0,-3 22 0,2-16 0,-2 27 0,-1 0 0,-2 0 0,-19 61 0,24-95 0,1 0 0,-1 0 0,1 0 0,-1 0 0,1 0 0,0 1 0,0-1 0,-1 0 0,1 0 0,0 0 0,0 1 0,0-1 0,0 0 0,0 0 0,1 2 0,-1-3 0,0 1 0,1-1 0,-1 0 0,0 0 0,1 0 0,-1 1 0,0-1 0,0 0 0,1 0 0,-1 0 0,0 0 0,1 1 0,-1-1 0,0 0 0,1 0 0,-1 0 0,1 0 0,-1 0 0,0 0 0,1 0 0,-1 0 0,0 0 0,1 0 0,-1 0 0,0 0 0,1 0 0,-1 0 0,0-1 0,1 1 0,0 0 0,3-2 0,1 0 0,-1-1 0,1 1 0,-1-1 0,5-4 0,17-16 0,-2-2 0,24-28 0,34-34 0,-82 86 0,1 0 0,0 1 0,-1-1 0,1 0 0,0 1 0,0-1 0,-1 1 0,1-1 0,0 1 0,0-1 0,0 1 0,0 0 0,0-1 0,0 1 0,0 0 0,0 0 0,0 0 0,1-1 0,-1 2 0,-1-1 0,1 0 0,-1 1 0,1-1 0,-1 0 0,1 1 0,-1-1 0,1 0 0,-1 1 0,0-1 0,1 1 0,-1-1 0,0 0 0,1 1 0,-1-1 0,0 1 0,1-1 0,-1 1 0,0 0 0,0-1 0,0 1 0,0-1 0,1 1 0,0 6 0,-1 1 0,1-1 0,-1 0 0,-1 8 0,0-5 0,1-5 0,3 24 0,-3-29 0,1 1 0,-1-1 0,0 1 0,1-1 0,-1 1 0,0 0 0,1-1 0,-1 1 0,1-1 0,-1 0 0,1 1 0,-1-1 0,1 1 0,-1-1 0,1 0 0,-1 1 0,1-1 0,-1 0 0,1 0 0,0 1 0,-1-1 0,1 0 0,-1 0 0,1 0 0,0 0 0,-1 0 0,1 0 0,0 0 0,-1 0 0,1 0 0,-1 0 0,1 0 0,0 0 0,-1 0 0,1-1 0,0 1 0,-1 0 0,1 0 0,-1-1 0,2 0 0,12-6 0,1-1 0,-2-1 0,1 0 0,-1-1 0,0-1 0,17-18 0,19-15 0,-48 43 0,0 0 0,0 0 0,0 0 0,1 1 0,-1-1 0,0 0 0,1 0 0,-1 1 0,0-1 0,1 1 0,-1-1 0,1 1 0,-1 0 0,1-1 0,-1 1 0,1 0 0,2 0 0,-3 0 0,0 1 0,0-1 0,0 1 0,0-1 0,0 1 0,0-1 0,0 1 0,0-1 0,-1 1 0,1 0 0,0 0 0,0-1 0,-1 1 0,1 0 0,0 0 0,-1 0 0,1 0 0,-1 0 0,1 1 0,2 6 0,0 0 0,-1 0 0,0 0 0,0 1 0,0 9 0,0-1 0,2 0 0,-2-4 0,0 0 0,2 1 0,-1-2 0,12 25 0,-14-34 0,1 0 0,0 1 0,1-1 0,-1 0 0,0 0 0,1-1 0,0 1 0,0 0 0,0-1 0,0 0 0,0 0 0,0 0 0,0 0 0,1 0 0,-1 0 0,1-1 0,-1 0 0,1 0 0,0 0 0,-1 0 0,8 1 0,3-2 0,-1 0 0,0-1 0,1-1 0,-1 0 0,0 0 0,0-1 0,0-1 0,-1 0 0,1-1 0,-1 0 0,15-9 0,16-11 0,62-49 0,-79 53 0,-1 0 0,-2-2 0,0-1 0,20-27 0,-33 35 0,-10 16 0,0 0 0,0 0 0,0 0 0,0 0 0,0 0 0,0 0 0,0 0 0,0 0 0,0 0 0,0-1 0,0 1 0,0 0 0,0 0 0,0 0 0,0 0 0,0 0 0,0 0 0,0 0 0,0 0 0,0 0 0,0-1 0,0 1 0,0 0 0,0 0 0,0 0 0,0 0 0,0 0 0,0 0 0,0 0 0,0 0 0,0 0 0,0-1 0,0 1 0,0 0 0,0 0 0,0 0 0,-1 0 0,1 0 0,0 0 0,0 0 0,0 0 0,0 0 0,0 0 0,0 0 0,0 0 0,0 0 0,0 0 0,-1 0 0,1 0 0,0 0 0,0 0 0,0 0 0,0 0 0,0 0 0,0 0 0,0 0 0,0 0 0,0 0 0,-1 0 0,1 0 0,-3 1 0,0 1 0,-1-1 0,1 1 0,0 0 0,0 0 0,-4 4 0,-129 122 0,117-108 0,1 2 0,1 0 0,0 1 0,-21 43 0,36-61 0,0 0 0,0 0 0,1 0 0,0 0 0,0 0 0,0 1 0,0-1 0,1 0 0,0 9 0,0-12 0,0 0 0,0-1 0,1 1 0,-1-1 0,0 1 0,1-1 0,-1 1 0,1-1 0,-1 1 0,1-1 0,0 0 0,-1 1 0,1-1 0,0 0 0,0 1 0,0-1 0,0 0 0,0 0 0,0 0 0,1 0 0,-1 0 0,0 0 0,0 0 0,1 0 0,-1-1 0,1 1 0,-1-1 0,1 1 0,-1-1 0,1 1 0,-1-1 0,1 0 0,-1 1 0,1-1 0,-1 0 0,1 0 0,1 0 0,2-1 0,-1 0 0,0 0 0,0 0 0,1-1 0,-1 1 0,0-1 0,-1 0 0,1 0 0,0-1 0,0 1 0,5-6 0,3-3 0,21-22 0,-11 7 0,-1-1 0,-1-1 0,30-53 0,-50 80 0,1 0 0,-1 0 0,1 0 0,-1-1 0,1 1 0,0 0 0,-1 0 0,1 0 0,0 0 0,0 1 0,0-1 0,0 0 0,0 0 0,0 0 0,0 1 0,0-1 0,2 0 0,-3 1 0,1 0 0,0 0 0,-1 0 0,1 0 0,0 0 0,-1 0 0,1 0 0,0 0 0,-1 1 0,1-1 0,-1 0 0,1 0 0,0 1 0,-1-1 0,1 0 0,-1 1 0,1-1 0,-1 1 0,1-1 0,-1 1 0,0-1 0,1 1 0,0 0 0,3 6 0,0 0 0,-1 0 0,1 1 0,2 10 0,-1-5 0,1 1 0,0-1 0,2 1 0,-1-2 0,2 1 0,-1-1 0,2 0 0,0-1 0,0 0 0,22 17 0,-27-24 0,0 0 0,1-1 0,-1 1 0,1-1 0,-1 0 0,1 0 0,0-1 0,0 0 0,1 0 0,-1-1 0,0 1 0,1-1 0,-1-1 0,0 1 0,1-1 0,-1 0 0,1 0 0,-1-1 0,1 0 0,-1 0 0,0-1 0,0 0 0,1 0 0,-1 0 0,8-5 0,6-6-3935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4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61 8936,'0'0'7687,"-14"1"-7065,1-1-487,0 2 0,0 0 0,0 0 0,1 1 0,-1 1 0,1 0 0,0 1-1,-15 7 1,-4 7 358,0 1-1,-55 46 1,72-53-293,1 0 1,0 1-1,1 1 1,0 0-1,1 0 1,1 1-1,-14 27 1,23-39-141,-1-1 1,1 1 0,0-1 0,-1 1-1,2 0 1,-1-1 0,0 1 0,1 0-1,-1 0 1,1-1 0,0 1-1,1 0 1,-1 0 0,1 0 0,-1-1-1,1 1 1,0 0 0,2 4 0,-1-6-24,-1 0 1,1 0 0,0 0 0,-1 0 0,1 0 0,0 0 0,0 0 0,0-1 0,1 1 0,-1-1-1,0 1 1,1-1 0,-1 0 0,1 0 0,-1 0 0,1 0 0,-1-1 0,1 1 0,0-1 0,-1 1 0,1-1-1,0 0 1,-1 0 0,1 0 0,0 0 0,3-1 0,6-1 55,1-1-1,0 0 1,-1-1 0,0 0-1,0-1 1,0 0 0,0-1-1,-1 0 1,0-1 0,0 0-1,-1-1 1,0 0 0,14-14-1,-6 3 109,-1 0-1,-1-1 1,0 0-1,-2-2 0,23-42 1,-27 42 100,-1-1-1,-1 1 1,-1-1-1,-1-1 1,5-41 0,-35 127 747,15-35-944,1 1-1,1 0 1,-3 35 0,8-53-63,1 1 0,1 0 0,0 0 0,0 0 0,1 0 0,1 0 1,0-1-1,0 1 0,1 0 0,0-1 0,1 0 0,5 11 0,-7-18-18,1 0-1,-1 1 1,1-1 0,0 0-1,0 0 1,0-1 0,0 1-1,0-1 1,0 1 0,1-1 0,0 0-1,-1 0 1,1-1 0,0 1-1,0-1 1,0 0 0,0 0-1,0 0 1,0 0 0,0-1-1,0 1 1,0-1 0,0 0-1,0-1 1,7 0 0,3-1 32,1-1 0,-2-1 0,1 0 0,0 0 0,-1-1 0,15-9 0,-1-1 94,0-2 0,33-29-1,-36 27 55,1 1-1,42-24 0,-67 42-197,0 0 0,1-1 0,-1 1-1,0 0 1,0 0 0,1 0 0,-1 0 0,0-1 0,0 1-1,1 0 1,-1 0 0,0 0 0,1 0 0,-1 0 0,0 0 0,1 0-1,-1 0 1,0 0 0,1-1 0,-1 2 0,0-1 0,0 0 0,1 0-1,-1 0 1,0 0 0,1 0 0,-1 0 0,0 0 0,1 0-1,-1 0 1,0 0 0,0 1 0,1-1 0,-1 0 0,0 0 0,1 0-1,-1 1 1,0-1 0,0 0 0,0 0 0,1 1 0,-1-1-1,0 0 1,0 0 0,0 1 0,1-1 0,-2 19 110,-8 18 3,-23 67 1,13-48-68,-13 41-25,-110 371 29,120-387-55,-5 19 0,-21 148 0,47-228 0,4-33 0,7-20 0,72-219 0,37-107 0,32 6 0,-92 236 0,80-145 0,-133 253 0,-1 1 0,0 0 0,0 0 0,1 1 0,13-13 0,-19 19 0,0 1 0,1 0 0,-1 0 0,0-1 0,0 1 0,1 0 0,-1 0 0,0 0 0,0 0 0,0 0 0,1-1 0,-1 1 0,0 0 0,1 0 0,-1 0 0,0 0 0,0 0 0,1 0 0,-1 0 0,0 0 0,0 0 0,1 0 0,-1 0 0,0 0 0,1 0 0,-1 0 0,0 0 0,0 0 0,1 0 0,-1 0 0,0 1 0,0-1 0,1 0 0,-1 0 0,0 0 0,0 0 0,1 1 0,-1-1 0,0 0 0,0 0 0,0 0 0,0 1 0,1-1 0,-1 0 0,0 0 0,0 1 0,0-1 0,0 0 0,5 16 0,-4 5 0,-1-1 0,-1 0 0,0 0 0,-1 0 0,-2 0 0,0 0 0,-1 0 0,-1-1 0,0 0 0,-13 25 0,-12 17 0,-65 96 0,80-133 0,-34 38 0,40-56 0,8-13 0,8-17 0,4 4 0,1 1 0,1 0 0,0 0 0,2 2 0,0 0 0,1 0 0,0 1 0,1 1 0,1 1 0,0 0 0,28-16 0,-38 26 0,1 0 0,-1 0 0,1 0 0,-1 1 0,1 1 0,0-1 0,0 1 0,0 0 0,0 1 0,17-1 0,-21 2 0,0 1 0,0-1 0,0 1 0,0-1 0,-1 1 0,1 1 0,0-1 0,0 0 0,-1 1 0,1 0 0,-1 0 0,1 0 0,-1 0 0,0 0 0,1 1 0,-1-1 0,-1 1 0,1 0 0,0 0 0,-1 0 0,1 0 0,-1 1 0,0-1 0,0 0 0,1 5 0,2 3 0,-1 0 0,-1 0 0,0 0 0,-1 1 0,0-1 0,0 1 0,-1 12 0,-5 84 0,2-89 0,-8 70 0,-21 88 0,-34 86 0,18-112 0,-79 172 0,100-268 0,22-49 0,2-11 0,3-15 0,16-51 0,39-104 0,44-67 0,31-89 0,-102 242 0,5 2 0,3 2 0,5 1 0,2 2 0,104-142 0,-138 210 0,-8 10 0,0 1 0,0 0 0,0 0 0,1 1 0,-1-1 0,0 0 0,1 1 0,0-1 0,0 1 0,5-3 0,-7 4 0,-1 1 0,1 0 0,-1 0 0,1 0 0,-1 0 0,1 0 0,-1 0 0,1 0 0,-1 0 0,1 0 0,0 0 0,-1 0 0,1 0 0,-1 0 0,1 1 0,-1-1 0,1 0 0,-1 0 0,1 0 0,-1 1 0,0-1 0,1 0 0,-1 1 0,1-1 0,-1 0 0,0 1 0,1-1 0,-1 1 0,0-1 0,1 0 0,-1 1 0,0-1 0,1 1 0,-1-1 0,0 2 0,7 20 0,-4-3 0,-1-1 0,-1 1 0,-1 0 0,0-1 0,-2 1 0,-4 23 0,1-15 0,-2 1 0,-1-1 0,-18 41 0,7-28 0,-1 0 0,-2-1 0,-1-1 0,-36 43 0,55-77 0,1-1 0,-1 1 0,0-1 0,0 1 0,0-1 0,-7 4 0,10-7 0,0 1 0,1-1 0,-1 0 0,0 1 0,0-1 0,0 0 0,1 1 0,-1-1 0,0 0 0,0 0 0,0 0 0,0 0 0,0 0 0,0 0 0,1 0 0,-1 0 0,0 0 0,0 0 0,0 0 0,0 0 0,0-1 0,1 1 0,-1 0 0,0-1 0,0 1 0,0-1 0,1 1 0,-1-1 0,0 1 0,1-1 0,-1 1 0,0-1 0,1 0 0,-1 1 0,1-1 0,-1 0 0,1 0 0,-1 1 0,1-1 0,0 0 0,-1 0 0,1 0 0,0 1 0,-1-1 0,1-1 0,-2-6 0,1 1 0,0 0 0,0-1 0,1 1 0,0-1 0,0 1 0,3-14 0,-1 5 0,1 1 0,10-25 0,-8 29 0,0 0 0,0 1 0,1 0 0,1 0 0,0 1 0,0 0 0,1 0 0,0 1 0,0-1 0,1 2 0,0-1 0,0 1 0,16-8 0,12-5 0,1 2 0,55-20 0,-49 22 0,11-5 0,75-31 0,-109 42 0,-1-1 0,-1-1 0,1 0 0,18-18 0,-37 30 0,0-1 0,0 0 0,0 0 0,0 0 0,0 0 0,-1 0 0,1 0 0,0 0 0,-1 0 0,1 0 0,0 0 0,-1 0 0,0 0 0,1 0 0,-1-1 0,0 1 0,1 0 0,-1 0 0,0-1 0,0 1 0,0 0 0,0-2 0,-1 0 0,0 1 0,1 0 0,-1-1 0,0 1 0,0 0 0,-1 0 0,1 0 0,0-1 0,-1 1 0,-2-3 0,-4-2 0,0 0 0,0 0 0,0 1 0,-11-7 0,-19-5 0,40 20 0,2 0 0,1 0 0,-1 0 0,0 1 0,-1 0 0,1 0 0,0 0 0,5 6 0,3 10 0,-1 1 0,-1 0 0,0 0 0,-2 1 0,9 28 0,-11-26 0,2-1 0,1 0 0,1-1 0,22 36 0,-29-53 0,0 0 0,1 0 0,-1-1 0,1 1 0,0-1 0,0 0 0,0 0 0,0 0 0,1-1 0,-1 1 0,1-1 0,0 0 0,-1-1 0,1 1 0,0-1 0,0 0 0,0 0 0,0 0 0,0-1 0,1 0 0,-1 0 0,6 0 0,6-2 0,1-1 0,-1-1 0,0 0 0,0-1 0,17-8 0,-18 6 0,-1-1 0,1-1 0,-2-1 0,1 0 0,-1 0 0,-1-2 0,0 1 0,-1-2 0,13-15 0,-22 24 0,0 0 0,0 0 0,0 0 0,-1-1 0,0 1 0,0-1 0,0 0 0,3-9 0,-5 14 0,0-1 0,0 1 0,0 0 0,0-1 0,0 1 0,0 0 0,0-1 0,0 1 0,0 0 0,0-1 0,0 1 0,0 0 0,0-1 0,0 1 0,0 0 0,-1 0 0,1-1 0,0 1 0,0 0 0,0-1 0,0 1 0,-1 0 0,1 0 0,0-1 0,0 1 0,-1 0 0,1 0 0,0 0 0,0-1 0,-1 1 0,1 0 0,0 0 0,0 0 0,-1 0 0,1-1 0,0 1 0,-1 0 0,1 0 0,0 0 0,-1 0 0,1 0 0,0 0 0,-1 0 0,1 0 0,0 0 0,-1 0 0,1 0 0,0 0 0,-1 0 0,1 1 0,0-1 0,0 0 0,-1 0 0,-20 7 0,7 0 0,1 1 0,-1 0 0,1 1 0,0 1 0,-15 14 0,22-18 0,0 0 0,0 1 0,1-1 0,0 1 0,0 0 0,1 0 0,-1 1 0,1 0 0,1-1 0,0 1 0,-4 14 0,7-20 0,-1-1 0,1 1 0,0-1 0,0 1 0,0-1 0,0 1 0,0-1 0,0 1 0,0-1 0,0 1 0,1-1 0,-1 1 0,0-1 0,1 1 0,0-1 0,-1 0 0,1 1 0,0-1 0,-1 0 0,1 0 0,0 1 0,1 0 0,0-1 0,0 1 0,0-1 0,0 0 0,0 0 0,0 0 0,1 0 0,-1 0 0,0 0 0,0-1 0,1 1 0,-1-1 0,4 1 0,1-1 0,0 1 0,0-2 0,0 1 0,0-1 0,0 0 0,0-1 0,0 1 0,9-5 0,-8 2 0,1-1 0,-1 1 0,0-2 0,0 1 0,0-1 0,-1 0 0,0-1 0,0 0 0,-1 0 0,0 0 0,0-1 0,-1 0 0,1 0 0,5-13 0,-7 10 0,0 0 0,0 0 0,-1-1 0,-1 1 0,0 0 0,0-1 0,-1 0 0,0 1 0,-1-1 0,-1 0 0,-3-19 0,0 12 0,-3-19 0,7 36 0,0 1 0,0-1 0,0 0 0,0 1 0,0-1 0,0 1 0,1-1 0,-1 0 0,1 1 0,-1-1 0,1 1 0,0-1 0,-1 1 0,1 0 0,0-1 0,0 1 0,0 0 0,0 0 0,2-3 0,2 1 0,0 0 0,0 0 0,0 0 0,1 1 0,-1 0 0,1 0 0,-1 0 0,1 1 0,0-1 0,-1 1 0,1 1 0,10-1 0,2 1 0,0 1 0,33 6 0,-44-5 0,-1-1 0,0 1 0,1 0 0,-1 1 0,0-1 0,-1 1 0,1 1 0,0-1 0,-1 1 0,0 0 0,0 0 0,0 0 0,0 1 0,0 0 0,-1 0 0,0 0 0,0 0 0,-1 1 0,1-1 0,2 8 0,4 11 0,-1 0 0,-2 0 0,10 49 0,-3-10 0,-12-56 0,0 1 0,0-1 0,1 0 0,0 0 0,1-1 0,0 1 0,0-1 0,0 0 0,0 0 0,1 0 0,0 0 0,12 9 0,-13-12 0,1 0 0,0 0 0,0 0 0,0-1 0,0 0 0,0 0 0,0 0 0,1 0 0,-1-1 0,1 0 0,-1 0 0,1-1 0,-1 1 0,1-1 0,0 0 0,-1-1 0,1 1 0,6-3 0,1 0 67,0-1 0,0 0 0,0-1 0,-1-1-1,0 0 1,0 0 0,0-1 0,0-1 0,-1 0 0,-1 0 0,1-1 0,13-17-1,-14 15-765,-1-1 0,0 0 0,-1-1-1,0 0 1,-1 0 0,8-22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4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1 16072,'0'0'2263,"-17"17"-1703,2-3-449,-197 181 1268,97-106-633,-78 68 813,169-133-1177,0 0-1,2 1 0,0 1 0,2 1 1,-22 39-1,36-56-192,1 1 0,1-1 1,-1 1-1,2 0 0,-5 22 0,7 4-2932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4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136 203 9040,'0'0'4945,"-5"17"-4114,-68 295 2258,43-168-1461,17-78-540,7-43-549,4-18-187,1 1 0,-1-1 0,1 1 1,-1 10-1,2-12 308,-1-6-114,2-9 80,18-106 526,-7 40-752,-5 35-210,40-197 813,-36 196-729,2 2-1,1-1 0,31-59 0,-40 90-159,2 0-1,0 0 1,0 0-1,15-16 1,-20 25-87,1 0 1,-1 0-1,0 0 0,0 0 1,1 1-1,-1-1 0,1 1 1,0 0-1,-1-1 0,1 1 1,5-1-1,-6 2-14,0 0-1,0 0 1,0 0 0,0 0 0,0 0-1,-1 1 1,1-1 0,0 0 0,0 1-1,0 0 1,0-1 0,-1 1 0,1 0-1,0 0 1,0 0 0,-1 0 0,1 0-1,-1 0 1,3 3 0,3 3 10,-1 1 0,0-1 1,0 1-1,-1 0 0,0 1 1,0-1-1,-1 1 0,0 0 1,4 16-1,-1 1 12,-1 0 0,3 36 0,-3 35 285,-10 158-1,3-237-262,0-5 8,0-1 86,0 1-1,1-1 1,0 1 0,1 0 0,0-1-1,1 1 1,1-1 0,5 17 0,-7-26-126,1-1 0,-1 1 1,1-1-1,0 0 1,-1 0-1,1 0 0,0 0 1,1 0-1,-1 0 1,0 0-1,0-1 1,1 1-1,-1-1 0,1 0 1,-1 1-1,1-1 1,0 0-1,4 0 0,1 1-1091,1 0 0,-1-1-1,1 0 1,9-1-1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4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13672,'0'0'1720,"-5"12"-1047,-10 18-165,-12 24 704,-23 68 0,44-105-849,1 0 0,1 0 0,0 1 0,1-1 0,1 1 0,1 0 0,0-1 0,1 1 0,3 20 0,-2-34-240,-1-1-1,1 1 1,0-1-1,0 0 1,0 1-1,1-1 1,-1 0-1,1 0 1,-1 0-1,1 0 0,4 4 1,-5-6-83,0 0-1,0 0 1,0 0 0,1 0 0,-1-1-1,0 1 1,1 0 0,-1-1-1,1 1 1,-1-1 0,1 0 0,-1 1-1,1-1 1,-1 0 0,1 0-1,-1 0 1,1 0 0,-1 0 0,1 0-1,-1 0 1,1-1 0,-1 1-1,1-1 1,-1 1 0,1-1 0,-1 1-1,0-1 1,1 0 0,1-1 0,7-4 33,0 0 1,-1-1-1,0 0 1,0-1 0,13-14-1,28-39-3385,-49 59 3015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4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14064,'0'0'1256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9536,'0'0'4953,"16"-6"-3930,20-8-321,0 2 0,1 1 0,55-8 1,104 7 2090,-147 10-1814,-40 1-903,9 1 1372,-17 3-643,-9 3-333,-37 13-2144,41-18 443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4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15880,'0'0'991,"65"-6"-447,-21 2 0,14 4 168,-5 0 0,-5-6-128,-8 0 0,-7 4-72,-5 2 0,-8 0-152,-2-4 8,-6 4-200,0 0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1:06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0 297 15976,'0'0'1415,"75"0"-623,9-6 0,37-8-32,49-9 8,43-13-216,7-6 16,-19 2-40,-17-1 0,-27 11-160,-18 0 0,-16-4-88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4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98 279 13560,'0'0'577,"-2"14"-6,-44 227 1851,15-86-197,24-123-1670,3-19 26,2 1-1,-1 1 0,1 13 0,2-28-552,0 0-1,0 1 1,0-1-1,0 0 0,0 0 1,0 0-1,0 0 0,0 0 1,0 0-1,0 0 1,0 0-1,0 1 0,0-1 1,0 0-1,0 0 1,0 0-1,0 0 0,0 0 1,0 0-1,0 0 1,0 0-1,0 0 0,1 0 1,-1 0-1,0 1 1,0-1-1,0 0 0,0 0 1,0 0-1,0 0 1,0 0-1,0 0 0,0 0 1,0 0-1,1 0 1,-1 0-1,0 0 0,0 0 1,0 0-1,0 0 1,0 0-1,0 0 0,0 0 1,0 0-1,1 0 1,-1 0-1,0 0 0,0 0 1,0 0-1,0 0 1,8-5 410,7-8-170,0-3-86,-1 0 0,-1-1 0,-1-1-1,12-22 1,38-85 304,-46 91-363,15-33 62,4-9 57,2 1-1,65-95 1,-78 136-171,-11 14-1,1 2 1,21-24 0,-35 42-71,1-1 0,-1 1 0,0-1 0,0 1 0,1 0-1,-1-1 1,0 1 0,1-1 0,-1 1 0,1 0 0,-1-1 0,0 1 0,1 0 0,-1-1 0,1 1 0,-1 0 0,1 0 0,-1-1 0,1 1 0,-1 0 0,1 0 0,-1 0 0,1 0-1,0 0 1,-1 0 0,1 0 0,-1 0 0,1 0 0,-1 0 0,1 0 0,0 0 0,0 2-1,0-1 0,-1 0 0,0 1 0,1-1 1,-1 1-1,0-1 0,0 1 0,1-1 0,-1 1 0,0-1 0,-1 1 0,1 2 1,-38 260 30,18-146 84,-10 117 412,23-205-379,5-24-72,0 1 1,1-1-1,0 0 0,0 1 0,0-1 0,1 1 1,0-1-1,1 13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4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139 153 14776,'0'0'1785,"15"-5"-1131,4-2-449,11-3 539,-1-2 0,0 0 0,32-20 1,-57 29-591,0 0-1,-1 0 1,0 0 0,1 0 0,-1-1 0,-1 1 0,1-1 0,3-5 0,-5 8-116,-1 0 1,1 0 0,-1 0 0,0 1-1,1-1 1,-1 0 0,0 0 0,1 0-1,-1 0 1,0 0 0,0 0 0,0 0-1,0 0 1,0 1 0,0-1 0,0 0 0,0 0-1,0 0 1,0 0 0,-1 0 0,1 0-1,0 0 1,-1 0 0,1 1 0,0-1-1,-1 0 1,1 0 0,-1 0 0,0 1-1,1-1 1,-1 0 0,1 1 0,-1-1-1,0 1 1,0-1 0,1 0 0,-1 1-1,0-1 1,0 1 0,0 0 0,1-1-1,-1 1 1,0 0 0,0 0 0,0-1 0,-1 1-1,-8-2 57,0 0 0,0 1 0,0 1 0,1-1 0,-1 1 0,0 1 0,0 0 0,0 0 0,0 1 0,0 1 0,1-1 0,-1 1 0,1 1 0,-9 4 0,-8 5 120,1 1 0,0 1 0,-35 28 1,56-39-166,0-1 1,0 0 0,0 1 0,1 0 0,0 0 0,-1 0-1,2 0 1,-1 0 0,0 1 0,1-1 0,0 1 0,0 0 0,0-1-1,0 1 1,-1 7 0,3-9-8,0 1-1,0 0 1,0-1-1,0 1 0,1-1 1,-1 1-1,1-1 1,0 1-1,0-1 1,0 1-1,0-1 1,1 0-1,-1 0 1,1 0-1,0 1 1,0-2-1,0 1 1,1 0-1,-1 0 1,0-1-1,1 1 1,5 3-1,-1-1 54,1 1 0,0-2 1,0 1-1,0-1 0,0 0 0,1-1 0,-1 0 0,1 0 0,0-1 0,0 0 0,0-1 1,0 0-1,0 0 0,0-1 0,0 0 0,16-2 0,0-2-785,0-2-1,0 0 1,-1-2-1,38-17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4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384 401 7632,'0'0'6616,"-14"11"-6064,7-6-494,-144 122 1210,130-107-1092,-15 15 286,-48 59-1,76-83-329,-1 1 1,2-1-1,0 1 0,0 0 0,1 1 0,1-1 1,0 1-1,0 1 0,2-1 0,-4 21 0,6-31-75,1 0 0,0 0 0,0 1 0,0-1 0,0 0 0,1 0 0,-1 1 0,1-1 0,0 0 0,0 0 0,0 0 0,0 0 0,0 0 0,1 0 0,-1 0 0,4 4 0,-3-5-14,0-1 1,0 1-1,0 0 1,0 0 0,1-1-1,-1 1 1,0-1-1,1 0 1,0 0-1,-1 0 1,1 0 0,-1 0-1,1 0 1,0-1-1,0 1 1,-1-1 0,1 0-1,0 0 1,5 0-1,3-2 49,-1 0-1,1 0 0,-1-1 1,1 0-1,-1-1 0,0 0 0,0-1 1,-1 0-1,0 0 0,1-1 1,-2 0-1,1-1 0,-1 0 0,0 0 1,0-1-1,-1 0 0,11-15 1,-7 8 36,-1 1 1,-1-1-1,-1-1 1,0 0-1,-1 0 1,-1 0-1,0-1 1,-1 0 0,-1 0-1,2-21 1,-5 31-25,-1 1 1,1 0 0,-2-1-1,1 1 1,-1 0 0,0-1-1,0 1 1,0 0 0,-4-9-1,4 15-92,1 0 0,0-1 0,0 1 0,0 0-1,-1 0 1,1 0 0,0-1 0,0 1 0,-1 0-1,1 0 1,0 0 0,0 0 0,-1 0 0,1 0-1,0 0 1,0-1 0,-1 1 0,1 0 0,0 0 0,-1 0-1,1 0 1,0 0 0,0 0 0,-1 0 0,1 0-1,0 1 1,-1-1 0,1 0 0,0 0 0,0 0 0,-1 0-1,1 0 1,0 0 0,0 0 0,-1 1 0,1-1-1,0 0 1,0 0 0,0 0 0,-1 1 0,1-1 0,0 0-1,0 0 1,0 1 0,-1-1 0,1 0 0,0 0-1,0 1 1,0-1 0,0 0 0,0 0 0,0 1-1,0-1 1,0 0 0,0 1 0,-9 16 149,3 0-53,1 2 0,0-1 0,1 0 1,2 1-1,0 0 0,0 0 0,2 20 0,0-36-77,0 0 0,0 0 0,1-1 0,-1 1 0,1 0 0,-1-1 0,1 1 0,0-1 0,0 1 0,0-1 0,0 1 0,0-1 0,1 1 0,-1-1 0,1 0 0,0 0 0,-1 0 0,1 0 0,0 0 0,0 0 0,0 0 0,1-1 0,3 3 0,-3-3 4,1 1 0,-1-1 0,1-1 0,-1 1 0,1-1 0,-1 1 0,1-1 0,-1 0 0,1 0 0,-1 0 0,1-1 0,-1 1 0,1-1 0,-1 0 0,1 0 0,-1 0 0,0-1 0,5-1 0,15-11 94,-1 0 0,-1-2-1,0 0 1,-1-1 0,33-36-1,-32 31 56,1 0-1,1 2 0,46-32 1,-67 51-148,1-1 0,-1 1 0,1-1 1,0 1-1,-1 0 0,1 0 0,0 0 0,0 0 1,3 0-1,-5 1-23,0 1 1,0-1 0,0 0-1,0 0 1,0 0 0,0 1-1,-1-1 1,1 0-1,0 1 1,0-1 0,0 1-1,-1-1 1,1 1 0,0-1-1,-1 1 1,1 0-1,0-1 1,-1 1 0,1 0-1,-1-1 1,1 1 0,-1 0-1,1 0 1,-1 0-1,1-1 1,-1 1 0,0 0-1,0 0 1,1 0 0,-1 0-1,0 0 1,0 0-1,0 1 1,2 15 79,0-1 0,-1 1 0,0 0-1,-2 0 1,0 0 0,-4 20 0,-3-2 325,-22 64 1,24-88-166,5-9-18,3-3 43,8-11-198,1-1-1,-2 0 0,11-18 1,16-23 57,-25 40-137,1 0 0,1 0 0,0 1 0,1 0 0,28-19 0,-41 32 0,0-1 0,0 1 0,0-1 0,0 1 0,0-1 0,0 1 0,0 0 0,0-1 0,0 1 0,0 0 0,0 0 0,0 0 0,0 0 0,0 0 0,0 0 0,0 0 0,0 0 0,0 0 0,1 0 0,-1 1 0,0-1 0,0 0 0,-1 1 0,1-1 0,0 1 0,0-1 0,0 1 0,0 0 0,0-1 0,0 1 0,-1 0 0,1-1 0,0 1 0,0 0 0,0 1 0,3 3 0,-1 1 0,0 0 0,0 0 0,4 10 0,-2-3 0,15 41 0,-16-40 0,0-1 0,1 1 0,1-1 0,14 23 0,-19-33 0,1-1 0,0 0 0,0 0 0,0 0 0,0 0 0,1-1 0,-1 1 0,0 0 0,1-1 0,-1 0 0,1 0 0,-1 1 0,1-2 0,0 1 0,-1 0 0,4 0 0,0 0 0,0-1 0,0 1 0,0-1 0,0-1 0,0 1 0,0-1 0,7-2 0,1-1 0,1-1 0,0 0 0,-1-1 0,25-15 0,-5-3 0,43-38 0,-37 29 0,107-103 0,-177 168 0,2 0 0,-25 39 0,-40 75 0,88-138 0,-6 8 0,-11 28 0,20-41 0,1 0 0,0 0 0,-1 0 0,1 1 0,1-1 0,-1 0 0,0 0 0,1 1 0,0-1 0,-1 0 0,2 1 0,-1-1 0,0 0 0,0 1 0,1-1 0,1 4 0,-1-6 0,-1 0 0,1 0 0,0 1 0,0-1 0,0 0 0,0-1 0,0 1 0,0 0 0,0 0 0,1 0 0,-1-1 0,0 1 0,0 0 0,1-1 0,-1 1 0,0-1 0,1 0 0,-1 1 0,0-1 0,1 0 0,-1 0 0,0 0 0,1 0 0,-1 0 0,1 0 0,1-1 0,3 1 0,0-1 0,0-1 0,0 1 0,8-4 0,-2-1 0,0 0 0,-1 0 0,0-1 0,0-1 0,0 0 0,-1-1 0,-1 0 0,1 0 0,-2-1 0,1 0 0,-1 0 0,-1-1 0,8-15 0,5-12 0,-1 0 0,23-73 0,45-187 0,-71 224 0,-3-1 0,4-79 0,-18 124 0,-2 21 0,2 9 0,1 1 0,0-1 0,-1 0 0,1 0 0,-1 0 0,1 0 0,0 1 0,-1-1 0,1 0 0,-1 0 0,1 0 0,0 1 0,-1-1 0,1 0 0,0 1 0,0-1 0,-1 0 0,1 1 0,0-1 0,0 0 0,-1 1 0,1-1 0,0 1 0,0-1 0,0 1 0,-7 11 0,1 1 0,1 0 0,0 0 0,1 0 0,-3 18 0,-9 72 0,15-88 0,-6 44 0,3 0 0,6 113 0,0-145 0,2 1 0,1-1 0,1 0 0,2 0 0,0 0 0,2-1 0,1-1 0,20 36 0,-27-55 94,0-1 1,0 1-1,0-1 1,1 0-1,0 0 1,0-1-1,0 1 0,8 4 1,23 11-4880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4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83 6328,'0'0'7561,"-13"1"-7116,4 0-370,1 0 0,-1 0-1,1 1 1,0 0 0,-1 1-1,1 0 1,0 0 0,1 1-1,-1 0 1,1 0 0,-1 1-1,-9 8 1,11-8 6,-57 50 882,-63 71 1,109-108-672,1 2-1,1 0 1,1 1-1,1 1 1,1 0-1,0 0 1,2 1-1,-10 32 1,20-54-248,-1 0 0,1 0 0,0 0 0,0 0 0,-1 0 0,1 0 0,0 0 1,0 0-1,0 1 0,0-1 0,0 0 0,0 0 0,0 0 0,1 0 0,-1 0 0,0 0 0,1 0 1,-1 1-1,1-1 0,0 1 0,0-1-7,-1-1 0,1 1 0,0-1-1,0 1 1,0-1 0,-1 1 0,1-1 0,0 0 0,0 1 0,0-1 0,0 0 0,0 0 0,0 0-1,0 1 1,0-1 0,0 0 0,0 0 0,2-1 0,5 0 111,0-1 1,0 0-1,0-1 1,10-4-1,-15 6-128,19-9 163,0-1-1,-1-1 1,-1-1 0,0-1-1,-1 0 1,28-28-1,-13 7 213,-1-1-1,36-53 0,-52 63 140,25-51-1,-36 65-322,4-2 284,-9 14-480,-1 0 0,0 0-1,0 0 1,0 0-1,1 0 1,-1 0-1,0 0 1,0 0-1,1 0 1,-1 0-1,0 0 1,0 0-1,1 0 1,-1 1 0,0-1-1,0 0 1,0 0-1,1 0 1,-1 0-1,0 0 1,0 0-1,0 1 1,1-1-1,-1 0 1,0 0-1,0 0 1,0 1 0,0-1-1,0 0 1,1 0-1,-1 0 1,0 1-1,0-1 1,0 0-1,0 1 1,6 32 675,-5-26-669,4 37 269,-1-3 6,13 53 0,-15-83-242,1-1 0,1 1-1,0 0 1,0-1 0,1 0 0,1 0 0,-1 0-1,2-1 1,12 16 0,-16-22-24,0 1 0,1-1-1,-1 0 1,1 0 0,0-1-1,0 1 1,0-1 0,0 0 0,1 0-1,-1 0 1,0-1 0,1 1 0,-1-1-1,1 0 1,0 0 0,-1-1-1,1 1 1,0-1 0,-1 0 0,9-1-1,-7-1 9,1 1 0,-1-1-1,1 0 1,-1-1-1,0 0 1,0 0 0,0 0-1,-1 0 1,1-1-1,-1 0 1,0 0 0,0-1-1,9-9 1,0-4 55,-1-1 0,-1 0 0,0 0 1,-2-2-1,0 1 0,-1-1 0,-2-1 1,0 1-1,-1-1 0,-1 0 0,-1-1 0,2-34 1,-5 48-14,-1 1 0,0-1 0,0 0 0,-1 1 0,0-1 0,-1 1 0,0-1 0,-3-9 0,8 23-25,1 0 0,0-1 0,0 1 0,0-1 0,0 0 0,6 4 0,5 5 21,14 13-76,51 37 0,-65-52 0,0-2 0,1 0 0,1-1 0,0-1 0,31 10 0,-30-12 0,0-1 0,1-1 0,0-1 0,0 0 0,0-1 0,0-2 0,0 1 0,29-6 0,-39 4 0,0-1 0,0 1 0,0-1 0,0-1 0,-1 1 0,1-1 0,-1-1 0,0 0 0,0 0 0,-1-1 0,1 1 0,-1-2 0,-1 1 0,1-1 0,-1 0 0,0 0 0,-1-1 0,10-16 0,-10 14 0,-1 1 0,0-2 0,0 1 0,-1 0 0,-1-1 0,3-16 0,-5 23 0,1 1 0,-1 0 0,0-1 0,0 1 0,0-1 0,0 1 0,-1 0 0,0-1 0,1 1 0,-1 0 0,0-1 0,-1 1 0,1 0 0,0 0 0,-1 0 0,0 0 0,0 0 0,1 1 0,-2-1 0,1 0 0,0 1 0,-1-1 0,1 1 0,-5-3 0,5 4 0,0 0 0,0 0 0,0 1 0,0-1 0,0 0 0,0 1 0,0-1 0,0 1 0,-1 0 0,1 0 0,0 0 0,0 0 0,0 0 0,-1 1 0,1-1 0,0 0 0,0 1 0,0 0 0,0-1 0,0 1 0,0 0 0,0 0 0,0 0 0,-3 3 0,-2 1 0,0 1 0,0 0 0,1 0 0,-11 14 0,5-5 0,1 2 0,1-1 0,0 1 0,1 1 0,1 0 0,1 0 0,0 1 0,2-1 0,-6 31 0,9-35 0,0 0 0,1 0 0,0 0 0,1-1 0,1 1 0,0 0 0,1 0 0,0 0 0,2-1 0,-1 0 0,1 1 0,1-1 0,1 0 0,9 16 0,-11-22 0,0-1 0,1 0 0,0-1 0,0 1 0,0-1 0,1 0 0,0 0 0,0 0 0,0-1 0,0 0 0,1 0 0,0-1 0,0 0 0,0 0 0,0-1 0,0 1 0,0-2 0,1 1 0,-1-1 0,1 0 0,-1 0 0,8-1 0,15-2 0,-1 0 0,0-2 0,-1-1 0,37-12 0,-62 16 0,26-6 0,0-2 0,-1 0 0,0-2 0,0-2 0,-2 0 0,1-2 0,-2 0 0,35-29 0,-4-11-4007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5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1278 7232,'0'0'8032,"2"-18"-7319,1-12-363,2 0 0,2 0 0,13-40 0,8-10 368,33-80 641,-48 132-945,1 0 1,1 1-1,30-39 0,25-29 954,-69 93-1315,1 0 0,-1 0 0,0 1-1,1-1 1,-1 1 0,1-1 0,-1 1-1,1-1 1,0 1 0,0 0 0,0 0 0,0 0-1,0 0 1,0 0 0,0 0 0,0 0-1,0 1 1,0-1 0,0 1 0,0 0-1,3-1 1,-4 2-26,0-1 0,1 1-1,-1-1 1,1 1 0,-1 0-1,0-1 1,0 1 0,1 0 0,-1 0-1,0 0 1,0 0 0,0 0 0,0 0-1,0 0 1,0 0 0,0 0-1,-1 1 1,1-1 0,0 0 0,-1 1-1,1-1 1,-1 0 0,1 1-1,-1-1 1,0 1 0,1-1 0,-1 1-1,0-1 1,0 1 0,0-1-1,0 3 1,1 27 141,-2 1 0,-1-1 0,-5 33 0,-26 95 384,5-24 99,25-120-539,-2 26 513,28-76 51,43-60-263,4 3 1,85-86-1,-149 172-384,50-51 253,-49 51-201,0 0-1,1 0 1,-1 1-1,2-1 1,15-6 0,-23 11-71,-1 1 0,1 0 0,0-1 0,0 1 0,-1 0 0,1-1 0,0 1 0,0 0 0,0 0 0,-1 0 0,1 0 0,0 0 0,0 0 0,0 0 0,-1 0 0,1 0 0,0 0 0,0 0 0,0 0 0,-1 0 0,1 1 0,0-1 0,0 0 0,-1 1 0,1-1 0,0 1 0,-1-1 0,1 0 0,0 1 0,-1 0 0,1-1 0,0 1 0,-1-1 0,1 1 0,-1 0 0,1-1 0,-1 1 0,0 0 0,1-1 0,-1 1 0,0 0 0,1 0 0,-1 1 0,1 4 18,0 0 1,0 0 0,-1 0-1,0 0 1,-1 7 0,1-4-8,-5 53 143,-3-1-1,-28 109 1,26-127-20,7-25 25,3-18-165,0 0-1,0-1 1,0 1-1,0 0 0,0 0 1,0 0-1,0 0 0,0 0 1,0 0-1,0 0 1,0 0-1,0 0 0,0 0 1,0 0-1,0 0 0,0 0 1,0 0-1,0 0 1,0 0-1,0-1 0,0 1 1,1 0-1,-1 0 0,0 0 1,0 0-1,0 0 1,0 0-1,0 0 0,0 0 1,0 0-1,0 0 1,0 0-1,0 0 0,0 0 1,0 0-1,0 0 0,1 0 1,-1 0-1,0 0 1,0 0-1,0 0 0,0 0 1,0 0-1,0 1 0,0-1 1,0 0-1,0 0 1,0 0-1,0 0 0,0 0 1,0 0-1,0 0 0,0 0 1,1 0-1,-1 0 1,0 0-1,0 0 0,0 0 1,0 0-1,0 0 0,15-27 258,-11 19-277,28-56 162,-12 20-39,2 2 0,2 0-1,40-52 1,-51 76-43,-11 14-48,1 0 1,-1 1 0,1-1-1,-1 1 1,1 0 0,0 0-1,0 0 1,1 0-1,-1 0 1,5-2 0,-7 5-16,-1-1 0,0 1 0,0 0 0,1 0 0,-1 0 0,0 1 0,0-1 0,1 0 0,-1 0 1,0 0-1,0 0 0,1 0 0,-1 0 0,0 0 0,0 0 0,0 0 0,1 1 0,-1-1 0,0 0 1,0 0-1,0 0 0,1 0 0,-1 1 0,0-1 0,0 0 0,0 0 0,0 0 0,1 1 0,-1-1 0,0 0 1,0 0-1,0 1 0,0-1 0,0 0 0,0 0 0,0 1 0,3 12 8,2 30 5,-3 0 1,-3 57-1,-1-53 36,7 83 1,-4-126-48,-1-1-1,1 1 1,0-1-1,0 1 1,0-1-1,0 1 1,1-1-1,-1 0 1,1 0-1,0 0 1,4 6-1,-5-8-2,0 0 1,1 0-1,-1 0 0,1 0 1,-1 0-1,0 0 0,1 0 1,0-1-1,-1 1 0,1-1 1,-1 1-1,1-1 0,0 0 1,-1 1-1,1-1 1,0 0-1,-1 0 0,1 0 1,0 0-1,-1-1 0,1 1 1,0 0-1,-1-1 0,1 1 1,-1-1-1,1 1 0,0-1 1,1-1-1,14-7 0,0 0 0,-1-2 0,0 0 0,-1-1 0,0 0 0,14-16 0,6-8 0,33-47 0,44-86 0,-110 165 0,0 0 0,0 0 0,0 1 0,-1-1 0,3-8 0,-32 110 0,16-61 0,-11 57 0,21-83 0,1-1 0,0 1 0,0 0 0,1 0 0,1 0 0,0-1 0,0 1 0,1 0 0,1-1 0,3 12 0,-4-18 0,0 1 0,0-1 0,0 0 0,0 0 0,1 0 0,-1-1 0,1 1 0,5 5 0,-7-8 0,1 0 0,-1 0 0,0 0 0,0-1 0,1 1 0,-1 0 0,1 0 0,-1-1 0,1 1 0,-1-1 0,1 1 0,-1-1 0,1 1 0,-1-1 0,1 0 0,0 0 0,-1 0 0,1 0 0,-1 0 0,1 0 0,-1 0 0,1-1 0,0 1 0,-1-1 0,1 1 0,-1-1 0,1 1 0,0-2 0,8-3 0,-1-1 0,0 0 0,-1 0 0,0-1 0,0 0 0,10-12 0,0-3 0,16-27 0,-33 48 0,-1-1 0,1 1 0,0 0 0,0-1 0,0 1 0,-1 0 0,1 0 0,0 0 0,0 0 0,1 0 0,-1 0 0,0 0 0,0 0 0,0 0 0,1 0 0,-1 1 0,0-1 0,1 0 0,-1 1 0,1-1 0,-1 1 0,1 0 0,1-1 0,-2 2 0,1 0 0,-1 0 0,1 0 0,-1 0 0,0 0 0,0 0 0,1 1 0,-1-1 0,0 0 0,0 1 0,0-1 0,0 1 0,-1-1 0,1 1 0,0-1 0,-1 1 0,1 0 0,-1-1 0,1 1 0,-1 2 0,4 11 0,0-1 0,1 1 0,0-1 0,0 0 0,13 22 0,-16-34 0,-1 0 0,0 1 0,1-1 0,-1 0 0,1 0 0,0 0 0,-1 0 0,1-1 0,0 1 0,0 0 0,1-1 0,-1 1 0,0-1 0,0 0 0,1 0 0,-1 0 0,1 0 0,-1 0 0,1 0 0,-1-1 0,1 1 0,-1-1 0,1 1 0,0-1 0,-1 0 0,1 0 0,-1-1 0,1 1 0,0 0 0,-1-1 0,1 0 0,-1 1 0,1-1 0,2-2 0,9-4 0,-1 0 0,0-2 0,0 1 0,-1-2 0,0 1 0,17-19 0,-4 0 0,34-48 0,27-62 0,-77 123 0,-9 14 0,1 0 0,-1-1 0,1 1 0,0 0 0,0-1 0,-1 1 0,1 0 0,0 0 0,0 0 0,0 0 0,0 0 0,1 0 0,-1 0 0,0 0 0,0 0 0,1 0 0,-1 1 0,0-1 0,1 0 0,1 0 0,-2 1 0,-1 1 0,1-1 0,0 1 0,0-1 0,-1 1 0,1-1 0,0 1 0,-1-1 0,1 1 0,0-1 0,-1 1 0,1 0 0,-1-1 0,1 1 0,-1 0 0,1 0 0,-1-1 0,0 1 0,1 0 0,-1 0 0,0 0 0,0 0 0,1-1 0,-1 2 0,2 8 0,0-1 0,-1 1 0,0 0 0,-1 14 0,-6 39 0,-2 1 0,-23 82 0,26-112 0,5-28 0,-1 0 0,0 0 0,0 0 0,0 0 0,-1 0 0,1 0 0,-5 9 0,6-16 0,0 1 0,0 0 0,-1 0 0,1 0 0,0 0 0,0 0 0,0 0 0,0 0 0,0 0 0,0 0 0,0 0 0,0 0 0,0 0 0,0 0 0,0 0 0,0-1 0,0 1 0,0 0 0,0 0 0,-1 0 0,1 0 0,0 0 0,0 0 0,0 0 0,0 0 0,0 0 0,0 0 0,0 0 0,0 0 0,0 0 0,0 0 0,0 0 0,-1 0 0,1 0 0,0 0 0,0 0 0,0 0 0,0 0 0,0 0 0,0 0 0,0 0 0,0 1 0,0-1 0,0 0 0,0 0 0,-1 0 0,1 0 0,0 0 0,0 0 0,0 0 0,0 0 0,0 0 0,0 0 0,0 0 0,0 0 0,0 0 0,0 0 0,0 1 0,0-1 0,0 0 0,0 0 0,0 0 0,0 0 0,0 0 0,0 0 0,0 0 0,0 0 0,0 0 0,-1-10 0,3-13 0,-1 19 0,-1-1 0,1 0 0,1 1 0,-1-1 0,1 1 0,-1-1 0,1 1 0,1-1 0,-1 1 0,1 0 0,-1 0 0,1 1 0,0-1 0,0 0 0,1 1 0,-1 0 0,1 0 0,0 0 0,0 0 0,0 0 0,0 1 0,0 0 0,0 0 0,1 0 0,8-2 0,36-14 0,113-47 0,-140 53 0,1 0 0,-2-1 0,0-1 0,36-31 0,-4-6 0,73-90 0,-98 104 0,-1-1 0,-2-2 0,32-69 0,-21 27 0,-5-2 0,-3-1 0,24-126 0,-51 193 0,-9 26 0,-12 32 0,-7 32 0,3 1 0,4 1 0,3 1 0,-11 120 0,19-74 0,6 0 0,12 121 0,-8-216 0,-2-18 0,1 0 0,1 0 0,-1 0 0,1 0 0,1 0 0,-1 0 0,2 0 0,-1 0 0,4 7 0,-6-14 0,0-1 0,0 0 0,0 0 0,0 0 0,0 1 0,0-1 0,0 0 0,0 0 0,1 0 0,-1 1 0,0-1 0,0 0 0,0 0 0,0 0 0,0 1 0,0-1 0,1 0 0,-1 0 0,0 0 0,0 0 0,0 0 0,0 0 0,1 1 0,-1-1 0,0 0 0,0 0 0,0 0 0,0 0 0,1 0 0,-1 0 0,0 0 0,0 0 0,1 0 0,-1 0 0,0 0 0,0 0 0,0 0 0,1 0 0,-1 0 0,0 0 0,0 0 0,0 0 0,1 0 0,-1 0 0,0 0 0,0 0 0,0 0 0,1-1 0,-1 1 0,0 0 0,0 0 0,0 0 0,1 0 0,2-16 0,-3 3 45,-1 0 0,0 0 1,-7-26-1,-3-4-3991,9 37 2247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5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14368,'0'0'1712,"83"-10"-1161,-23 2-79,13-2 16,-1-1 16,-5 5 8,-5 4-8,-9 2-8,-15 0-168,-8 0 0,-12 2-304,-8 4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5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7024,'0'0'5918,"-7"11"-5267,-11 21 157,-26 66-1,37-80-451,1 0-1,1 1 0,1-1 1,0 1-1,1 0 0,0 28 0,3-43-246,0 1 0,1-1 1,-1 0-1,1 1 0,0-1 0,0 0 0,1 1 0,-1-1 0,1 0 0,0 0 0,0 0 0,0 0 0,4 4 0,14 9-2036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5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135 120 7832,'0'0'7425,"-9"12"-6824,-4 4-395,2 0-1,0 1 0,1 0 0,0 1 1,-7 20-1,2 6 445,-11 54-1,21-75-304,2-1 0,0 0-1,1 1 1,3 37 0,-1-55-236,1 0 1,0 0-1,0 0 1,0-1-1,0 1 0,1 0 1,0 0-1,0-1 1,0 1-1,1-1 1,-1 1-1,6 5 1,-7-8-64,1-1 0,0 1 0,-1-1 0,1 0 0,0 1 0,0-1 0,0 0 0,0 0 0,0 0 0,0 0 0,1 0 0,-1-1 0,0 1 0,0-1 0,1 1 0,-1-1 0,0 0 0,0 0 0,1 0 0,-1 0 0,0 0 0,1-1 0,-1 1 0,0-1 0,0 1 0,0-1 0,1 0 0,2-2 0,2 0 29,0 0 0,-1-1 0,0-1 0,1 1 0,-2-1-1,1 0 1,6-7 0,33-44 278,-29 35-217,44-63 737,84-157 1,-143 240-834,-1 1 0,1-1 0,0 0 0,-1 0 0,1 0 1,-1 0-1,0 0 0,1 0 0,-1 0 0,0 0 0,1 0 1,-1 0-1,0 0 0,0 0 0,0 0 0,0 0 0,0-1 1,-1 3 2,-1 1 0,1-1 0,0 1 1,0-1-1,0 1 0,0-1 0,0 1 0,1 0 1,-1 0-1,-1 2 0,-5 18 24,0 0-1,1 0 1,1 1-1,1 0 1,1 0-1,1 0 0,1 0 1,1 0-1,1 0 1,1 0-1,1 0 1,1-1-1,13 41 1,-14-56-41,-1-1 1,1 1-1,1-1 1,-1 0-1,1 0 1,0 0-1,1 0 1,0-1-1,-1 0 1,2 0-1,-1 0 1,6 4-1,-7-7-7,0 0-1,0 1 1,0-1-1,1-1 1,-1 1 0,0-1-1,1 0 1,-1 0-1,1 0 1,0 0 0,-1-1-1,1 0 1,-1 0-1,1 0 1,0 0-1,-1-1 1,1 0 0,-1 0-1,9-3 1,-3 0 13,1-1 1,-1-1 0,1 0-1,-2 0 1,1-1 0,-1 0-1,0-1 1,0 0 0,9-11-1,10-15 81,26-39 0,-44 59-81,45-64 318,-2-2 1,62-132 0,-113 206-316,1-2 17,0 1 0,1 0 0,0 0 0,0 0 0,0 0 0,6-6-1,-8 14 56,-2 6-63,-7 111 129,-12 146 1,11-195-84,-32 120 1,34-164-52,3-13 8,0-1-1,-1 1 1,0 0 0,-1-1-1,-8 16 1,13-27-40,-1 1 0,1-1 0,0 0 1,-1 1-1,1-1 0,0 0 0,-1 1 0,1-1 1,-1 0-1,1 0 0,0 1 0,-1-1 0,1 0 1,-1 0-1,1 0 0,-1 0 0,1 1 0,-1-1 1,1 0-1,-1 0 0,1 0 0,-1 0 0,1 0 1,-1 0-1,1 0 0,0 0 0,-1 0 1,1-1-1,-1 1 0,1 0 0,-1 0 0,1 0 1,-1 0-1,1-1 0,0 1 0,-1 0 0,1 0 1,-1-1-1,1 1 0,0 0 0,-1-1 0,1 1 1,0-1-1,-1 1 0,1 0 0,0-1 0,0 1 1,-1-1-1,1 1 0,0-1 0,0 0 0,-16-28 219,15 26-202,-9-16 31,2 0 0,1 0 1,0-1-1,1 0 0,1 0 1,1 0-1,1-1 0,1 1 1,0-22-1,3 40-55,-1-1 0,0 1 0,1 0 0,-1 0 0,1-1 0,0 1 0,0 0 0,0 0 0,0 0 0,0 0 0,0 0 0,1 0 0,-1 0 0,0 0 0,1 1 0,0-1 0,-1 1 0,1-1 0,0 1 0,0-1 0,0 1 0,0 0 0,0 0 0,0 0 0,0 0 0,0 0 0,0 1 0,1-1 0,-1 1 0,0-1 0,3 1 0,8-2 0,1 1 0,-1 0 0,1 1 0,14 2 0,-18-1 0,240 31 0,-187-22 0,62 2 0,-84-14 869,-20-2-5762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5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7736,'0'0'8406,"16"-9"-7954,-3 1-363,22-12 341,-1-1 0,57-47 0,-59 36 109,31-38 1,-51 55-290,-1 0 1,-1-1 0,0 0-1,-1 0 1,9-26-1,-16 38-183,-1 1-1,0-1 0,0 0 0,-1 0 0,1 0 1,-1 1-1,0-1 0,0 0 0,0 0 0,0 0 1,-1 0-1,1 0 0,-1 1 0,0-1 0,0 0 1,-1 0-1,1 1 0,-4-6 0,4 7-27,-1 0 0,0-1 0,1 1 0,-1 0 0,0 0 0,0 1 0,-1-1-1,1 0 1,0 1 0,0-1 0,-1 1 0,1 0 0,-1 0 0,1 0 0,-1 0 0,0 0-1,1 0 1,-1 1 0,0 0 0,1-1 0,-1 1 0,0 0 0,0 0 0,1 0 0,-1 1-1,-4 0 1,-3 1 30,0 1-1,1 1 1,-1-1-1,1 2 1,0-1-1,0 1 1,1 0 0,0 1-1,-1 0 1,2 1-1,-1-1 1,1 1-1,0 1 1,1-1-1,-1 1 1,-6 13-1,1-2 48,1 1 1,1 0-1,0 1 0,2 0 0,1 1 1,-7 28-1,11-35-30,1 0 0,0 0 0,1 1 0,0-1 0,1 0 0,4 24 0,-4-34-52,1-1 0,0 1 0,0-1 0,0 1 0,0-1 1,1 0-1,0 0 0,0 0 0,0 0 0,0 0 0,1 0 1,-1 0-1,1-1 0,0 1 0,0-1 0,1 0 0,-1 0 0,0 0 1,1 0-1,0-1 0,0 1 0,0-1 0,0 0 0,0 0 1,0 0-1,8 1 0,1-1 36,0 0 0,0-1 0,1 0 0,-1-2 0,0 1 0,0-1 0,15-4 0,93-27 311,-117 30-369,79-26 145,-1-5 0,-2-3 1,97-60-1,-27-4-3711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5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1918 7432,'0'0'5557,"17"-20"-4905,50-62-124,89-104 372,-129 156-756,72-77 672,133-185 0,4-106 906,-224 373-1366,-2 1 0,-1-2-1,8-34 1,-18 55 44,-3 10-180,-9 14 3,-30 63 68,4 2 0,3 2 0,4 1 0,4 1 0,4 2 0,-23 172 0,46-253-219,0-1 0,1 1 0,0-1 0,1 17 1,0-24-59,-1 1 1,0-1 0,0 0 0,1 1-1,-1-1 1,1 0 0,-1 0 0,1 1 0,-1-1-1,1 0 1,0 0 0,0 0 0,0 0 0,-1 1-1,1-1 1,0 0 0,0-1 0,0 1 0,1 0-1,-1 0 1,0 0 0,0-1 0,0 1 0,1 0-1,-1-1 1,0 1 0,1-1 0,-1 0-1,0 1 1,1-1 0,-1 0 0,0 0 0,1 0-1,-1 0 1,0 0 0,1 0 0,1-1 0,3 0 17,-1 0 1,1-1-1,-1 1 1,1-1-1,-1-1 1,0 1-1,0-1 0,0 0 1,6-4-1,40-38 158,-43 38-158,28-29 112,-2-2-1,-1-2 1,39-63-1,68-140 226,-128 222-337,47-88 202,-4-3-1,40-120 1,-71 156-26,-4-1 0,-2 0-1,-5-1 1,5-82 0,-23 88 520,2 71-463,-4 6-156,-7 11-5,-16 28 42,3 1-1,1 1 1,-31 81-1,12-28-11,-138 331 352,156-354-412,-85 273 372,87-261-241,14-52 71,1 0 1,-7 50-1,14-48 978,3-37-1001,2-2-242,0 0 0,0 0 0,0 0 0,0 0 0,-1 0 0,1-1 0,0 1 0,-1 0 0,1-1 0,-1 0 0,1 1 0,-1-1 0,0 0 0,1 1 0,-1-1 0,0 0 0,0 0 0,1-3 0,10-14 16,-8 14-27,0 0 0,0 0 0,-1-1 0,0 1 0,4-9 0,8-15 0,25-25 0,67-71 0,-66 80 0,-29 31 0,1 0 0,18-12 0,-27 22 0,1 0 0,0 1 0,0 0 0,1 0 0,-1 0 0,1 0 0,-1 1 0,1 0 0,0 0 0,9-1 0,-13 3 0,-1 0 0,1 0 0,-1 1 0,1-1 0,-1 0 0,1 1 0,-1-1 0,0 1 0,1 0 0,-1-1 0,0 1 0,1 0 0,-1 0 0,0 0 0,0 0 0,0 0 0,0 0 0,0 0 0,0 0 0,0 0 0,0 1 0,0-1 0,-1 0 0,1 1 0,0-1 0,-1 0 0,1 1 0,-1-1 0,0 1 0,1-1 0,-1 1 0,0 1 0,2 7 0,0 0 0,-1 0 0,0 13 0,-8 201 0,7-220 0,0 0 0,0 0 0,0 0 0,1 0 0,-1 0 0,1 0 0,0 0 0,0 0 0,1 0 0,-1-1 0,1 1 0,0 0 0,0-1 0,0 1 0,0-1 0,1 0 0,3 4 0,-2-3 0,0-2 0,0 1 0,1 0 0,-1-1 0,0 0 0,1 0 0,0 0 0,0 0 0,-1-1 0,1 0 0,0 0 0,0 0 0,7 0 0,-1-1 0,0 0 0,0 0 0,0-1 0,1-1 0,-1 1 0,-1-2 0,1 0 0,0 0 0,0-1 0,-1 0 0,0-1 0,0 0 0,0 0 0,-1-1 0,0-1 0,0 1 0,12-13 0,-8 6 0,0-1 0,-1 0 0,-1-1 0,-1 0 0,0 0 0,-1-1 0,0-1 0,-2 0 0,11-33 0,-10 28 0,-2 0 0,-1 0 0,0-1 0,-2 1 0,-1-1 0,0-23 0,-2 44 0,0 1 0,0-1 0,0 1 0,-1-1 0,1 1 0,0 0 0,-1-1 0,1 1 0,-1 0 0,1-1 0,-1 1 0,0 0 0,-1-2 0,2 3 0,0 0 0,-1-1 0,1 1 0,0 0 0,-1 0 0,1 0 0,0-1 0,-1 1 0,1 0 0,-1 0 0,1 0 0,0 0 0,-1 0 0,1 0 0,-1 0 0,1 0 0,-1 0 0,1 0 0,0 0 0,-1 0 0,1 0 0,-1 0 0,1 0 0,-1 0 0,1 0 0,0 1 0,-1-1 0,-2 2 0,0 0 0,0 1 0,0-1 0,1 0 0,-1 1 0,1 0 0,0 0 0,-4 5 0,-10 18 0,0 1 0,-22 55 0,33-69 0,1-1 0,0 1 0,1-1 0,0 1 0,1 0 0,1 0 0,0 0 0,0 0 0,3 23 0,0-28 0,-1-1 0,1 0 0,1 0 0,-1-1 0,1 1 0,0 0 0,1-1 0,-1 0 0,1 1 0,1-2 0,-1 1 0,8 7 0,-3-5 0,-1-1 0,1 0 0,0-1 0,1 0 0,-1 0 0,1-1 0,16 6 0,-6-4 0,0-2 0,1 0 0,-1-1 0,1-1 0,0 0 0,0-2 0,0-1 0,24-2 0,-36 1 0,-1 0 0,0-1 0,0 0 0,0 0 0,0-1 0,-1 0 0,1 0 0,-1-1 0,13-8 0,-16 9 0,0 0 0,0 0 0,0-1 0,-1 1 0,1-1 0,-1 0 0,0 0 0,0 0 0,-1 0 0,1 0 0,-1-1 0,0 1 0,0-1 0,0 0 0,-1 0 0,0 0 0,1-6 0,0-33-4061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04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140 823 8640,'0'0'12861,"-2"-11"-12480,0 3-294,2 3-26,-1-1 0,-1 1 1,1-1-1,-1 1 0,0 0 0,0 0 0,0-1 0,-1 2 0,0-1 0,-5-8 0,-4-4 144,1-1 1,0 0 0,2 0-1,0-1 1,1 0 0,1-1-1,0 1 1,-3-22 0,1-9 145,2-2 0,-2-53 1,8-51 229,2 90-427,-1 58-100,1 0 1,0 0 0,0 0-1,1 0 1,3-9 0,1-4 166,-6 21-219,0 0 0,0 0 0,1-1 0,-1 1 0,0 0 0,0 0 0,0 0 0,0-1 0,0 1 0,0 0 0,1 0 0,-1 0 0,0 0 0,0-1 0,0 1 0,0 0 0,1 0 0,-1 0 0,0 0 0,0 0 0,0 0 0,1 0 0,-1-1 0,0 1 0,0 0 0,1 0 0,-1 0 0,0 0 0,0 0 0,1 0 0,-1 0 0,0 0 0,0 0 0,0 0 0,1 0 0,-1 0 0,0 1 0,0-1 0,1 0 0,-1 0 0,0 0 0,0 0 0,0 0 0,1 0 0,-1 0 0,0 1 0,0-1 0,0 0 0,0 0 0,1 0 0,-1 0 0,0 1 0,0-1 0,0 0 0,0 0 0,0 0 0,0 1 0,1-1 0,8 14 25,21 78 75,25 128-1,-26 74 83,-27-264-173,0-1-1,6 212 97,-9-197-59,-2-1 0,-2 1 0,-15 63 0,17-96 32,0-1 0,-1 0-1,0 0 1,-1 0 0,0 0 0,0-1 0,-1 0 0,-8 11-1,13-19-47,-1 0-1,1 0 0,0-1 1,-1 1-1,1 0 0,-1 0 0,1-1 1,-1 1-1,0-1 0,1 1 0,-1-1 1,0 0-1,1 0 0,-1 1 0,-3-1 1,5 0-17,-1 0 0,0 0 0,0 0 0,1 0 0,-1 0 1,0 0-1,0-1 0,0 1 0,1 0 0,-1 0 0,0 0 0,1-1 1,-1 1-1,0 0 0,1-1 0,-1 1 0,0 0 0,1-1 0,-1 1 1,0-1-1,1 1 0,-1-1 0,1 0 0,-1 1 0,1-1 0,0 1 0,-1-1 1,1 0-1,0 1 0,-1-1 0,1 0 0,0 0 0,0 1 0,-1-1 1,1-1-1,0-14 49,0 0 0,1 0 0,1 0 1,0 0-1,6-21 0,4 2-66,1 1 0,2 1 0,1 0 0,2 0-1,1 2 1,1 0 0,2 2 0,1 0 0,38-37 0,-36 41-39,0 0-1,2 2 1,0 1 0,2 1 0,0 2 0,40-20 0,-67 38 40,-1 0 1,0 1-1,1-1 0,-1 1 1,0-1-1,1 1 1,-1 0-1,1 0 1,-1 0-1,0-1 0,1 1 1,-1 1-1,1-1 1,-1 0-1,1 0 0,-1 0 1,0 1-1,1-1 1,-1 1-1,1-1 1,-1 1-1,3 1 0,-2 0 5,0 0 0,0 0-1,0 0 1,0 0 0,0 1-1,0-1 1,-1 1 0,1-1-1,-1 1 1,2 4-1,1 4 19,0 0 0,-1 0 0,-1 1 0,2 15 0,8 153 479,-12-179-494,0 0-1,0 0 1,0-1-1,0 1 1,0 0 0,0 0-1,0 0 1,0 0-1,0-1 1,0 1-1,0 0 1,1 0 0,-1 0-1,0-1 1,1 1-1,-1 0 1,0 0-1,1-1 1,-1 1 0,1 0-1,-1-1 1,1 1-1,0 0 1,0-1-3,0 0 1,-1 0 0,1 0-1,0 0 1,-1 0-1,1 0 1,0-1-1,-1 1 1,1 0 0,0 0-1,-1-1 1,1 1-1,0 0 1,-1-1-1,1 1 1,-1-1 0,1 1-1,-1-1 1,1 1-1,0-2 1,29-37 76,-27 34-72,22-33 53,34-46 171,-58 82-227,-1 1 1,1 0-1,0 0 0,0 0 1,0 0-1,0 1 1,0-1-1,0 0 1,0 0-1,0 0 0,0 1 1,0-1-1,1 1 1,-1-1-1,0 1 0,0-1 1,2 1-1,-2 0-3,0 0-1,-1 0 0,1 0 1,0 0-1,0 1 0,-1-1 1,1 0-1,0 1 0,-1-1 1,1 0-1,-1 1 0,1-1 1,-1 1-1,1-1 0,0 1 1,-1-1-1,1 1 0,-1-1 1,0 1-1,1 0 0,-1-1 1,1 2-1,2 5 4,0 1-1,-1-1 1,0 1-1,2 13 1,-1-9 5,6 34-1,-1-4-32,2 1 1,17 43-1,-26-83 19,0-1 0,0 1-1,0-1 1,0 0 0,0 0 0,0 1 0,1-1-1,-1 0 1,1 0 0,0 0 0,-1-1 0,1 1 0,0 0-1,0 0 1,4 2 0,-4-4 5,0 0 0,0 1 0,0-1 0,-1 0 0,1 0 0,0 0 0,0 0 0,0 0 0,0 0 0,-1-1-1,1 1 1,0-1 0,0 1 0,-1-1 0,1 0 0,0 0 0,-1 1 0,1-1 0,-1 0 0,1 0 0,2-3 0,6-4 21,0-1 0,-1-1 0,0 1-1,0-1 1,-1-1 0,0 0 0,8-16 0,40-89 237,-46 91-166,7-8 132,-16 31-205,1 0 0,-1 0 1,0 0-1,1 0 0,0 0 1,-1 0-1,1 1 0,0-1 1,0 0-1,0 1 0,0-1 1,2 0-1,-3 2-18,-1 0 1,1 0-1,-1 0 0,1 0 1,-1 0-1,1 0 0,0 0 1,-1 0-1,1 0 0,-1 0 1,1 0-1,-1 1 0,1-1 1,0 0-1,-1 0 0,1 1 0,-1-1 1,1 0-1,-1 1 0,0-1 1,1 1-1,-1-1 0,1 0 1,-1 1-1,0-1 0,1 1 1,-1-1-1,0 1 0,1-1 1,-1 2-1,9 20 33,-6-15-15,11 27 75,-2 1 0,-1 0 1,-2 0-1,-1 1 0,3 43 0,-10-73-92,-1 1 0,0-1 0,-1 1 1,1 0-1,-1-1 0,0 1 0,-3 6 0,4-12-4,-1 1 0,1 0 0,-1-1 0,0 1 1,1 0-1,-1-1 0,0 1 0,0-1 1,0 0-1,0 1 0,0-1 0,-1 0 0,1 1 1,0-1-1,-1 0 0,1 0 0,-1 0 0,1 0 1,-1 0-1,1-1 0,-1 1 0,1 0 0,-1-1 1,0 1-1,0-1 0,1 0 0,-1 1 0,0-1 1,1 0-1,-4 0 0,-2-1 0,1 0 0,0 0 0,-1-1 0,1 0 0,0 0 0,0-1 0,0 1 0,0-1 0,1 0 0,-8-6 0,-3-3 0,1-1 0,-15-15 0,21 19 0,3 2 0,22 2 0,0 2 0,0 0 0,0-1 0,-1 0 0,1-1 0,-1-1 0,0-1 0,0 0 0,-1-1 0,0 0 0,0-1 0,-1-1 0,0 0 0,16-16 0,22-29 0,59-69 0,-87 91 0,-1 0 0,-2-2 0,-1-1 0,-2 0 0,-1-1 0,-3-1 0,19-76 0,-22 64 0,-1-1 0,-3 0 0,-2-1 0,-4-72 0,-7 52 0,7 72 0,0-1 0,0 0 0,-1 1 0,1-1 0,0 1 0,0-1 0,0 0 0,0 1 0,0-1 0,-1 1 0,1-1 0,0 1 0,0-1 0,-1 1 0,1-1 0,-1 1 0,1-1 0,0 1 0,-1 0 0,1-1 0,-2 0 0,2 1 0,0 0 0,-1 0 0,1 0 0,0 0 0,-1 0 0,1 0 0,0 0 0,-1 0 0,1 0 0,0 0 0,-1 0 0,1 0 0,0 0 0,-1 1 0,1-1 0,0 0 0,-1 0 0,1 0 0,0 0 0,-1 1 0,1-1 0,0 0 0,0 0 0,-1 1 0,1-1 0,0 0 0,0 0 0,-1 1 0,1-1 0,0 0 0,0 1 0,0-1 0,0 0 0,0 1 0,-1-1 0,1 0 0,0 1 0,0-1 0,0 0 0,0 1 0,-11 41 0,1 1 0,2-1 0,-3 66 0,7-69 0,-2 227 0,26 2 0,-13-203 0,-4-42 0,0 0 0,2-1 0,1 0 0,1 0 0,1-1 0,12 24 0,-17-38 0,0-1 0,0-1 0,1 1 0,0 0 0,9 9 0,-11-13 0,0 0 0,0-1 0,0 1 0,1-1 0,-1 1 0,0-1 0,0 0 0,1 0 0,-1 0 0,1 0 0,-1 0 0,1-1 0,-1 1 0,1-1 0,0 0 0,-1 1 0,1-1 0,0 0 0,2-1 0,10-1 0,-1 0 0,1-1 0,0-1 0,-1 0 0,0-1 0,0-1 0,16-9 0,-23 11 0,0 0 0,-1-1 0,1 0 0,-1 0 0,0-1 0,-1 0 0,1 0 0,-1 0 0,0-1 0,0 1 0,-1-1 0,0 0 0,-1-1 0,6-13 0,-4 8 0,-1 1 0,0-1 0,-1 0 0,0 0 0,-1 0 0,-1-1 0,0 1 0,-1 0 0,0 0 0,-1-1 0,-1 1 0,-3-16 0,4 26 0,-1 0 0,1 1 0,0-1 0,-1 1 0,0-1 0,0 1 0,1 0 0,-1 0 0,0 0 0,-1 0 0,1 0 0,0 0 0,-4-2 0,5 3 0,-1 0 0,1 0 0,-1 0 0,0 1 0,1-1 0,-1 0 0,0 1 0,0-1 0,0 1 0,1-1 0,-1 1 0,0 0 0,0 0 0,0 0 0,0 0 0,0 0 0,1 0 0,-1 1 0,0-1 0,-3 1 0,1 2 0,0-1 0,0 1 0,1-1 0,-1 1 0,1 0 0,0 1 0,-1-1 0,2 0 0,-1 1 0,0 0 0,1 0 0,-1 0 0,1 0 0,0 0 0,1 0 0,-3 8 0,-1 5 0,1 2 0,-2 33 0,2-21 0,3-15 0,1 0 0,1 0 0,0 0 0,1 0 0,1 0 0,0 0 0,1 0 0,9 20 0,-11-30 0,1 0 0,1 0 0,-1 0 0,1-1 0,0 1 0,0-1 0,1 0 0,-1 0 0,1 0 0,1-1 0,-1 0 0,0 0 0,1 0 0,0-1 0,0 1 0,0-1 0,0-1 0,0 1 0,1-1 0,-1 0 0,8 1 0,-7-3 0,-1 1 0,1-1 0,0-1 0,-1 1 0,1-1 0,0 0 0,-1 0 0,1-1 0,-1 0 0,0 0 0,1-1 0,-1 0 0,0 0 0,0 0 0,-1-1 0,1 1 0,6-8 0,4-3 0,-2 0 0,0-2 0,0 0 0,-2 0 0,0-1 0,-1-1 0,0 0 0,-2 0 0,0-1 0,7-22 0,-8 18 0,-4 10 0,1 0 0,0 0 0,1 0 0,0 1 0,1 0 0,1 0 0,14-18 0,-19 27 0,0 1 0,0-1 0,1 1 0,-1 0 0,1 0 0,0 1 0,-1-1 0,1 1 0,0-1 0,0 1 0,0 0 0,0 1 0,0-1 0,7 1 0,-3 0 0,-1 0 0,1 0 0,0 1 0,-1 0 0,1 1 0,13 4 0,-18-5 0,0 0 0,0-1 0,0 1 0,0-1 0,1 1 0,-1-1 0,0 0 0,0-1 0,0 1 0,4-1 0,-7 1 0,0 0 0,0 0 0,0 0 0,0 0 0,0 0 0,-1 0 0,1 0 0,0 0 0,0 0 0,0 0 0,0 0 0,0 0 0,0 0 0,0 0 0,0 0 0,-1 0 0,1 0 0,0 0 0,0 0 0,0 0 0,0 0 0,0 0 0,0 0 0,0 0 0,0 0 0,0 0 0,0 0 0,-1-1 0,1 1 0,0 0 0,0 0 0,0 0 0,0 0 0,0 0 0,0 0 0,0 0 0,0 0 0,0 0 0,0 0 0,0-1 0,0 1 0,0 0 0,0 0 0,0 0 0,0 0 0,0 0 0,0 0 0,0 0 0,0 0 0,0-1 0,0 1 0,0 0 0,0 0 0,0 0 0,0 0 0,0 0 0,0 0 0,0 0 0,0 0 0,0 0 0,0-1 0,1 1 0,-12-1 0,4 5 0,0 0 0,0 0 0,0 1 0,1-1 0,0 2 0,-1-1 0,2 1 0,-1 0 0,-8 11 0,6-7 0,-6 5 0,2 2 0,-1 0 0,2 0 0,1 1 0,0 0 0,-12 33 0,18-39 0,0 0 0,1 0 0,0 1 0,1-1 0,0 1 0,1 0 0,1-1 0,0 1 0,0 0 0,1 0 0,1-1 0,4 16 0,-6-26 0,1 0 0,-1 0 0,1 0 0,0 0 0,0 0 0,0 0 0,0 0 0,0 0 0,0 0 0,0 0 0,1-1 0,-1 1 0,1 0 0,-1-1 0,1 1 0,-1-1 0,1 0 0,0 1 0,0-1 0,0 0 0,0 0 0,2 1 0,-2-2 0,0 0 0,0 0 0,1 0 0,-1 0 0,0 0 0,0-1 0,0 1 0,0 0 0,0-1 0,0 0 0,0 1 0,0-1 0,0 0 0,0 0 0,-1 0 0,1 0 0,0 0 0,0-1 0,-1 1 0,1-1 0,-1 1 0,3-3 0,6-10 0,1 0 0,-2-1 0,0 0 0,-1-1 0,0 0 0,-1 0 0,5-20 0,6-11 0,-6 11 0,-12 43 0,0 0 0,0 1 0,0-1 0,1 0 0,0 0 0,3 11 0,15 45 0,-18-59 0,1 0 0,0-1 0,0 0 0,0 1 0,0-1 0,0 0 0,0 0 0,1 0 0,0 0 0,0-1 0,-1 1 0,2-1 0,-1 1 0,0-1 0,0 0 0,1 0 0,-1-1 0,1 1 0,-1-1 0,1 1 0,0-1 0,-1 0 0,1-1 0,0 1 0,0-1 0,0 1 0,0-1 0,6-1 0,5 0 0,0-1 0,0 0 0,-1-1 0,1-1 0,-1 0 0,16-7 0,5-5 0,-1-1 0,0-1 0,-1-2 0,-1-1 0,47-40 0,-68 51 0,0-1 0,-1 0 0,18-23 0,-86 117 0,33-50 0,-34 58 0,54-79 0,-1 0 0,1 0 0,1 0 0,-4 22 0,7-30 0,0 0 0,0 0 0,1-1 0,-1 1 0,1 0 0,0 0 0,0 0 0,1 0 0,-1 0 0,1-1 0,0 1 0,0 0 0,0 0 0,1-1 0,-1 1 0,1-1 0,0 1 0,0-1 0,4 6 0,-4-7 0,0 0 0,0 0 0,1-1 0,-1 1 0,0-1 0,0 0 0,1 0 0,-1 0 0,1 0 0,-1 0 0,1 0 0,0-1 0,-1 1 0,1-1 0,-1 0 0,1 0 0,0 0 0,-1 0 0,1 0 0,0 0 0,-1-1 0,1 0 0,-1 1 0,1-1 0,-1 0 0,1 0 0,-1 0 0,1 0 0,-1-1 0,3-1 0,5-4 0,-1 1 0,1-2 0,-1 1 0,-1-1 0,12-14 0,-2-1 0,-1-1 0,-1-1 0,-1 0 0,-1-1 0,16-42 0,-6-1 0,16-73 0,-39 140 0,42-200 0,-40 178 0,-1-1 0,0 1 0,-2 0 0,-1 0 0,-1-1 0,-7-32 0,9 55 0,0 0 0,-1 0 0,1 0 0,0 1 0,-1-1 0,0 0 0,1 1 0,-1-1 0,0 0 0,0 1 0,0-1 0,0 1 0,0-1 0,0 1 0,0 0 0,0-1 0,-1 1 0,1 0 0,-1 0 0,1 0 0,-1 0 0,1 0 0,-1 0 0,-2-1 0,2 2 0,0 0 0,0 1 0,0-1 0,0 0 0,0 1 0,0-1 0,0 1 0,0 0 0,0-1 0,0 1 0,0 0 0,1 0 0,-1 0 0,0 1 0,0-1 0,1 0 0,-1 1 0,1-1 0,-1 1 0,-1 2 0,-9 11 0,1 0 0,0 0 0,1 1 0,1 1 0,0 0 0,1 0 0,1 0 0,-8 32 0,7-16 0,2 0 0,1 0 0,1 0 0,2 35 0,2-44 0,1-1 0,1 0 0,1 0 0,1-1 0,1 1 0,1-1 0,1 0 0,0 0 0,2 0 0,1-1 0,1-1 0,0 0 0,17 22 0,-23-37 49,0 1 0,0-1 1,1 0-1,0 0 0,0 0 0,0-1 0,0 0 0,0 0 1,1 0-1,0-1 0,0 0 0,0-1 0,0 1 1,0-1-1,1-1 0,-1 1 0,1-1 0,-1-1 0,12 1 1,-2-2-753,1 0 0,0-2 1,-1 0-1,1 0 1,-1-2-1,26-10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5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16479,'0'0'1688,"123"16"-1112,12-22-144,40-16 0,43-21-152,-47 13 0,-66 20-16,-10 4 0,12-2-40,2-2 0,-13-2-248,-21-4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3:5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190 372 8640,'0'0'5660,"-3"16"-4918,-35 212 1017,-18 103 314,12-65 436,41-254-2033,1 0 0,-9 22 0,5-17 455,7-25-512,-1 0 0,0 0 0,-1 0 0,-2-13 1,0-13-157,-17-566 1947,20 550-1981,2 0 0,2 1 0,2 0 1,3 0-1,24-79 0,-24 105-90,0 0 1,2 1-1,23-36 1,-28 49-84,0 0-1,1 0 1,0 1 0,0 0-1,1 1 1,0 0 0,1 0-1,0 0 1,0 1 0,17-9-1,-20 13-32,-1 1 0,0-1 0,1 1 0,-1 0-1,1 1 1,-1-1 0,1 1 0,-1 0 0,1 0-1,-1 1 1,0 0 0,1 0 0,-1 0 0,0 1-1,1-1 1,-1 1 0,0 0 0,0 1 0,8 4-1,6 6 57,0 0 0,-1 1-1,23 23 1,-23-19-24,-1 1 0,0 0-1,-2 2 1,0-1 0,-1 2 0,-1 0 0,-1 1 0,-1 0-1,-1 0 1,12 46 0,-17-50-20,-1 1 1,-1-1-1,-1 0 0,0 1 0,-2 0 1,0-1-1,-1 1 0,-1 0 0,-1-1 1,0 0-1,-2 0 0,0 0 0,-1 0 1,-15 29-1,19-42-35,-1-1 0,-1 0 0,1 0 0,-1 0 0,0-1 0,0 1 0,0-1 0,-1 0 0,1 0 0,-1 0 0,0-1 0,-7 4 0,8-5 0,0 0 0,0-1 0,0 1 0,0-1 0,-1 0 0,1 0 0,0 0 0,-1-1 0,1 0 0,0 0 0,-1 0 0,1 0 0,-1 0 0,1-1 0,0 0 0,-1 0 0,-4-2 0,-4-3 0,0 0 0,0 0 0,1-1 0,0-1 0,1 0 0,0 0 0,0-1 0,1-1 0,-17-18 0,16 14 0,1 0 0,0 0 0,1-1 0,1 0 0,0-1 0,1 0 0,-8-25 0,15 40 0,0 1 0,0 0 0,0-1 0,0 1 0,-1-1 0,1 1 0,0 0 0,0-1 0,0 1 0,0-1 0,0 1 0,0 0 0,0-1 0,0 1 0,0-1 0,0 1 0,0 0 0,1-1 0,-1 1 0,0 0 0,0-1 0,0 1 0,0-1 0,1 1 0,-1 0 0,0-1 0,0 1 0,1 0 0,-1 0 0,0-1 0,0 1 0,1-1 0,14 1 0,18 13 0,12 8 919,-6-2-1946,-20-10-2938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0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258 417 15376,'0'0'1202,"-9"10"-869,-167 174 1306,162-168-1393,7-11-54,1 2 0,0-1 0,1 0-1,-1 1 1,1 0 0,0 0 0,1 1 0,0 0 0,-6 15 0,10-22-149,0 0-1,0 0 0,0 0 1,0 0-1,0 0 0,0 0 1,0 0-1,0 0 0,1 0 1,-1 0-1,0 0 0,1 0 1,-1 0-1,1 0 0,-1 0 1,1 0-1,-1 0 0,1 0 1,0-1-1,-1 1 0,1 0 1,0 0-1,0-1 0,-1 1 1,1 0-1,0-1 0,0 1 1,0-1-1,0 1 0,0-1 1,0 1-1,0-1 0,2 1 0,2 0 81,0 0-1,0 0 1,0 0-1,0 0 0,9-1 1,-4 0 1,1 0 1,-1-2 0,1 1 0,-1-1-1,1-1 1,-1 0 0,0 0 0,0-1-1,-1-1 1,1 1 0,-1-1 0,0-1-1,0 0 1,10-9 0,-13 10-50,0 0-1,-1-1 1,0 0 0,0 0 0,-1 0-1,0 0 1,0-1 0,0 1 0,-1-1-1,0 0 1,0 0 0,-1-1 0,0 1-1,0 0 1,0-1 0,-1 1 0,0-1 0,-1 1-1,0-1 1,-1-13 0,0 12-15,-1 0 1,0 0-1,0 1 1,-1-1-1,0 1 0,0 0 1,-1 0-1,0 0 1,0 1-1,-8-11 1,9 14 2,-1 0 1,1 1 0,-1-1 0,0 1-1,1 0 1,-2 0 0,1 0 0,0 0-1,0 1 1,-1-1 0,0 1 0,1 0-1,-1 1 1,0-1 0,0 1 0,0 0-1,0 0 1,0 1 0,-6-1 0,9 1-17,0 0-1,1 0 1,-1 0 0,0 0 0,0 1-1,1-1 1,-1 0 0,0 1 0,1 0-1,-4 0 1,5 0-35,0-1 0,0 0 1,-1 0-1,1 0 0,0 1 0,-1-1 0,1 0 1,0 0-1,0 1 0,0-1 0,-1 0 0,1 1 0,0-1 1,0 0-1,0 1 0,0-1 0,0 0 0,-1 1 1,1-1-1,0 0 0,0 1 0,0-1 0,0 0 1,0 1-1,0-1 0,0 1 0,0-1 0,0 0 1,0 1-1,1 0 0,0 0 2,0 1 1,0 0 0,0-1-1,1 1 1,-1-1-1,1 0 1,-1 1 0,1-1-1,-1 0 1,1 0-1,0 0 1,0 0-1,-1 0 1,1 0 0,0-1-1,0 1 1,2 0-1,14 3 29,0 0-1,0-2 1,0 0-1,0-1 1,35-2-1,-24-2-2,-1-1 0,0-1 0,30-10 0,-31 6 26,-1-1 0,0-2 0,-1 0 0,0-2 0,28-20 0,-20 9 138,0-2 0,53-56 0,-64 57 145,33-49-1,-48 59-139,-5 11-10,-3 7 255,-16 42-342,2 0-1,-9 50 1,15-59-94,2-7-18,1 2 0,1-1 0,-1 51 0,7-62 0,0 0 0,0 0 0,2-1 0,0 1 0,1-1 0,1 1 0,10 22 0,-14-38 0,0 1 0,0-1 0,0 1 0,0-1 0,0 1 0,1-1 0,-1 0 0,1 0 0,0 0 0,0 0 0,0 0 0,0 0 0,0 0 0,0-1 0,0 1 0,0-1 0,1 1 0,-1-1 0,1 0 0,-1 0 0,1 0 0,-1 0 0,1 0 0,-1-1 0,1 1 0,0-1 0,0 0 0,-1 0 0,1 0 0,0 0 0,-1 0 0,1 0 0,0-1 0,-1 1 0,1-1 0,4-2 0,3-1 0,1-1 0,-1 0 0,0-1 0,0 0 0,-1-1 0,1 0 0,9-10 0,15-16 0,-2-2 0,-2-1 0,-1-1 0,-2-1 0,43-83 0,-46 72 0,32-103 0,-52 136 0,-5 6 0,0 23 0,1-5 0,-37 427 0,35-402 0,-6 49 0,7-74 0,-1 1 0,-1 0 0,1-1 0,-1 0 0,0 0 0,-1 0 0,-5 9 0,9-17 0,-1 1 0,1 0 0,-1-1 0,0 1 0,1 0 0,-1-1 0,0 1 0,1-1 0,-1 1 0,0-1 0,0 1 0,1-1 0,-1 1 0,0-1 0,0 0 0,0 1 0,0-1 0,0 0 0,1 0 0,-1 0 0,0 0 0,0 0 0,0 0 0,-2 0 0,1-1 0,-1 1 0,0-1 0,0 0 0,1 0 0,-1 0 0,1 0 0,-1-1 0,-2-1 0,-5-4 0,1 0 0,-16-16 0,16 15 0,1-1 0,0 0 0,0-1 0,1 1 0,0-2 0,1 1 0,-9-21 0,13 27 0,-1-11 0,4 14 0,-1 1 0,1-1 0,0 1 0,-1-1 0,1 1 0,0 0 0,-1-1 0,1 1 0,0 0 0,0-1 0,0 1 0,-1 0 0,1 0 0,0 0 0,0 0 0,0-1 0,-1 1 0,1 0 0,0 0 0,0 1 0,1-1 0,9 1 0,-1 0 0,1 1 0,-1 0 0,13 5 0,20 4 0,-11-6 0,0 0 0,1-2 0,52-2 0,-75-2 0,0 0 0,-1 0 0,1-1 0,-1 0 0,1-1 0,-1 0 0,0 0 0,0-1 0,0 0 0,-1-1 0,1 0 0,-1 0 0,0-1 0,-1 0 0,1 0 0,10-13 0,-6 3 0,0-1 0,-2 0 0,0 0 0,-1-1 0,0 0 0,-2-1 0,7-22 0,26-143 0,-28 115 0,-9 53 0,1 2 0,-2-1 0,2-22 0,-2 27 0,4 18 0,4 19 0,-5 1 0,0 0 0,-2 1 0,0 50 0,-14 90 0,6-104 0,5-58 0,-10 77 0,9-77 0,-1-1 0,0 1 0,0-1 0,0 1 0,-1-1 0,0 0 0,0 0 0,0 0 0,-8 10 0,9-14 0,0-1 0,0 1 0,0-1 0,-1 0 0,1 0 0,0 0 0,-1 0 0,1 0 0,0 0 0,-1 0 0,1-1 0,-1 1 0,1-1 0,-1 0 0,1 0 0,-1 0 0,1 0 0,-1 0 0,0-1 0,1 1 0,0-1 0,-1 1 0,1-1 0,-4-1 0,2 1 0,1-1 0,-1 1 0,1-1 0,0 0 0,-1 1 0,1-1 0,0-1 0,0 1 0,0 0 0,0-1 0,1 0 0,-1 1 0,1-1 0,0 0 0,-1 0 0,-1-4 0,4 7 0,0 0 0,0-1 0,0 1 0,0 0 0,0 0 0,0 0 0,0 0 0,0 0 0,0-1 0,0 1 0,0 0 0,0 0 0,0 0 0,0 0 0,0 0 0,0-1 0,0 1 0,0 0 0,0 0 0,0 0 0,0 0 0,0 0 0,0-1 0,0 1 0,0 0 0,0 0 0,0 0 0,1 0 0,-1 0 0,0 0 0,0 0 0,0-1 0,0 1 0,0 0 0,0 0 0,0 0 0,1 0 0,-1 0 0,0 0 0,0 0 0,0 0 0,0 0 0,0 0 0,1 0 0,-1 0 0,0 0 0,0 0 0,0 0 0,0 0 0,0 0 0,1 0 0,-1 0 0,0 0 0,0 0 0,0 0 0,0 0 0,1 0 0,-1 0 0,72-8 0,-8 1 0,1-2 0,84-25 0,-102 19 0,0-3 0,74-40 0,-105 47 0,-71 62 0,48-43 0,0 0 0,0 0 0,1 1 0,0 0 0,-8 16 0,13-24 0,0 1 0,0-1 0,1 1 0,-1-1 0,1 1 0,-1-1 0,1 1 0,0-1 0,-1 1 0,1-1 0,0 1 0,0-1 0,0 1 0,0-1 0,0 1 0,1-1 0,-1 1 0,0-1 0,1 1 0,-1-1 0,2 4 0,-1-5 0,0 1 0,0 0 0,0 0 0,1 0 0,-1 0 0,0-1 0,0 1 0,1 0 0,-1-1 0,0 1 0,1-1 0,-1 0 0,0 1 0,1-1 0,-1 0 0,1 0 0,-1 0 0,3 0 0,6-1 0,-1 0 0,0-1 0,1 0 0,-1-1 0,15-5 0,-17 5 0,-1 0 0,0 0 0,0 0 0,0-1 0,0 0 0,0 0 0,-1-1 0,1 0 0,-1 1 0,0-2 0,-1 1 0,0-1 0,1 1 0,-2-1 0,1 0 0,-1 0 0,0-1 0,0 1 0,0-1 0,-1 0 0,0 1 0,0-1 0,-1 0 0,0 0 0,0 0 0,-1 0 0,0 0 0,0 0 0,-1 0 0,0 0 0,0 0 0,0 0 0,-1 0 0,0 0 0,0 1 0,-7-13 0,9 17 0,0 1 0,-1 0 0,1 0 0,0 0 0,0-1 0,0 1 0,0 0 0,0 0 0,0-1 0,1 1 0,-1 0 0,0 0 0,0 0 0,1 0 0,-1-1 0,1 1 0,-1 0 0,1 0 0,0 0 0,-1 0 0,1 0 0,0 0 0,0 0 0,-1 0 0,1 1 0,0-1 0,0 0 0,0 0 0,0 1 0,2-2 0,40-23 0,-33 19 0,4 0 0,0-1 0,0 2 0,1 0 0,-1 1 0,25-4 0,-34 6 0,0 1 0,1 1 0,-1-1 0,1 1 0,-1 0 0,1 0 0,-1 1 0,1 0 0,-1 0 0,0 0 0,1 0 0,-1 1 0,0 0 0,0 0 0,0 0 0,0 1 0,0 0 0,8 6 0,-10-5 0,0 1 0,0 0 0,0 0 0,0 0 0,-1 0 0,0 0 0,0 0 0,0 1 0,-1-1 0,1 0 0,0 12 0,0 0 0,-1 1 0,-2 24 0,-1-12 0,0-19 0,1 1 0,1 20 0,0-31 0,0-1 0,0 1 0,0-1 0,0 1 0,0-1 0,1 1 0,-1-1 0,0 1 0,0-1 0,0 0 0,0 1 0,1-1 0,-1 1 0,0-1 0,0 0 0,1 1 0,-1-1 0,0 1 0,1-1 0,-1 0 0,0 0 0,1 1 0,-1-1 0,0 0 0,1 1 0,-1-1 0,1 0 0,-1 0 0,1 1 0,15-5 0,16-16 0,-30 19 0,79-68 0,-13 10 0,-40 36 0,-20 15 0,1 0 0,0 1 0,1 0 0,0 0 0,0 1 0,0 0 0,1 1 0,13-5 0,-22 9 0,0 1 0,0 0 0,0 0 0,1 0 0,-1 0 0,0 0 0,0 0 0,0 0 0,0 1 0,0-1 0,0 1 0,0-1 0,0 1 0,0 0 0,0 0 0,2 1 0,0 1 0,0 0 0,0 0 0,-1 1 0,1-1 0,-1 1 0,5 6 0,1 4 0,0 0 0,-1 0 0,6 18 0,61 119 0,-73-147 385,3 6 60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0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115 119 16783,'0'0'1248,"-92"-14"-520,70 4 0,26 4-240,8-6 16,8 0-368,6 0 8,29-10-136,11-9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0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128 249 8744,'0'0'8706,"-2"10"-8230,-4 30-33,6-39-422,1 0 0,-1 0 1,1 0-1,-1 0 0,0 0 1,1 0-1,0 0 0,-1 0 1,1-1-1,-1 1 0,1 0 1,0 0-1,0 0 0,0-1 1,-1 1-1,1 0 0,0-1 0,0 1 1,0-1-1,0 1 0,0-1 1,0 0-1,0 1 0,0-1 1,0 0-1,0 0 0,0 1 1,0-1-1,0 0 0,0 0 1,0 0-1,1 0 0,-1-1 1,2 1-1,1 0 67,7 0 53,0 0 0,0 0 0,0-1 0,-1-1 0,1 0 0,0-1 0,-1 1 0,0-2 0,12-5 0,-15 6-40,0 0 1,0-1-1,-1 0 0,0 0 1,1 0-1,-1-1 1,-1 0-1,1 0 1,-1-1-1,0 0 0,0 0 1,-1 0-1,8-13 1,-8 10 21,0 0 1,-1-1-1,0 0 1,-1 1-1,0-1 1,-1 0-1,0 0 0,0 0 1,-1 0-1,-1-15 1,0 21-78,1-1 1,-1 1-1,0 0 1,0 0-1,0 0 1,0 1-1,-1-1 0,0 0 1,0 0-1,0 1 1,0-1-1,0 1 1,-1 0-1,1-1 1,-1 1-1,0 0 1,0 1-1,0-1 0,0 0 1,-1 1-1,1 0 1,-1 0-1,1 0 1,-1 0-1,0 0 1,0 1-1,0 0 0,-4-1 1,-1 0 24,-1 1-1,1 0 1,-1 1 0,1 0 0,-1 0 0,1 1-1,-1 1 1,1-1 0,-14 5 0,5 0 75,0 1 1,1 1 0,-29 17 0,39-20-85,1 0 0,-1 1 0,1-1 0,0 1 0,1 1 1,-1-1-1,1 1 0,-8 13 0,7-9 43,0 1 0,0 0 1,1 0-1,1 0 0,-4 14 0,7-18-48,1 0-1,0-1 1,0 1 0,0 0-1,1-1 1,1 1 0,-1 0-1,1-1 1,0 1 0,1-1-1,-1 0 1,8 13-1,3 5 105,2-1-1,18 24 0,-28-41-135,0-1 0,0 0 0,0 0-1,1-1 1,0 0 0,0 0-1,1 0 1,-1-1 0,1 1-1,0-2 1,0 1 0,1-1-1,-1 0 1,1 0 0,-1-1-1,1 0 1,0-1 0,0 0-1,0 0 1,0 0 0,0-1 0,0 0-1,-1-1 1,11-1 0,13-4 38,0-2 1,0-1 0,-1-2 0,48-23 0,-57 24-34,30-13 50,-2-2 1,-1-2-1,-1-3 0,-1-1 0,47-43 0,50-64 319,-134 130-360,-7 6-29,0 1 0,0 0 0,-1-1 0,1 1 0,0-1 0,-1 0 0,0 1 1,1-1-1,-1 0 0,0 0 0,0 0 0,0 0 0,0 0 0,0 0 0,0 0 0,-1 0 0,1-1 0,-1 1 1,1 0-1,-1-3 0,0 5-5,-1-1-1,0 1 1,0 0 0,1-1 0,-1 1-1,0-1 1,1 1 0,-1 0 0,0 0-1,0-1 1,0 1 0,1 0 0,-1 0-1,0 0 1,0 0 0,0 0 0,0 0-1,1 0 1,-1 0 0,0 0 0,-1 1-1,-21 3 25,-4 10-8,0 0-1,1 1 1,0 2-1,2 1 1,0 1 0,1 0-1,1 2 1,1 1 0,0 0-1,-24 37 1,37-47-20,1 0-1,0 1 1,0-1 0,1 1 0,1 0 0,0 1 0,-3 16 0,7-25-10,0 1 1,0 0-1,1-1 1,-1 1-1,1 0 1,1-1-1,-1 1 0,1 0 1,0-1-1,0 1 1,1-1-1,-1 1 1,1-1-1,0 0 1,1 1-1,0-1 1,-1 0-1,1-1 1,1 1-1,4 5 1,-7-8 4,1-1-1,-1 0 1,0 0 0,1 0 0,-1 0 0,1 0 0,-1 0 0,1 0 0,0 0 0,-1-1-1,1 1 1,0 0 0,-1-1 0,1 0 0,0 1 0,0-1 0,-1 0 0,1 0-1,0 0 1,0 0 0,-1 0 0,1 0 0,0-1 0,0 1 0,-1-1 0,1 1 0,0-1-1,-1 0 1,1 1 0,0-1 0,1-1 0,5-4-8,1 1-1,-1-1 1,-1-1 0,11-10 0,-9 8 7,10-9-2,-2-1 0,-1-1-1,0 0 1,-1-1-1,-2 0 1,0-2 0,-1 1-1,18-49 1,-11 22 4,-11 31 2,-1 0 0,0-1 0,5-27 0,-12 36 1,-3 13 1,-7 22-2,5-13-3,-299 761 120,284-716-39,-22 106-1,41-160-76,1-1 6,-1 1-1,1-1 1,-1 0 0,1 0-1,0 0 1,0 0-1,-1 1 1,2-1-1,-1 0 1,0 2 0,8 0 29,9-9-28,-4-2 3,0 0-1,0-1 0,-1 0 1,0-1-1,-1-1 0,0 0 1,0 0-1,17-23 1,0-3-30,35-64 1,-47 72-30,-2 1 1,-1-2-1,9-29 1,-18 44-9,0-1 0,-1 1 0,0 0 1,-1-1-1,-1 1 0,0-1 0,-1 0 0,-3-22 0,3 36 46,-1-1 0,1 1 1,0 0-1,0 0 0,-1-1 0,1 1 0,0 0 0,0 0 0,0-1 0,0 1 0,1 0 0,-1 0 0,0 0 0,0-1 0,1 1 0,-1 0 0,1 0 0,-1 0 0,1 0 0,-1 0 0,1-1 0,0 1 0,0 0 0,-1 1 0,1-1 0,0 0 0,0 0 0,2-1 0,1 0-5,-1 1-1,1 0 1,0 0-1,0 0 0,0 1 1,0 0-1,7-1 1,-5 1 14,14-1-20,1-1-1,0-1 0,29-8 1,-38 7 22,-1 0 0,0-1 0,1 0 0,-2 0 1,1-1-1,-1-1 0,14-11 0,3-4 24,-3 3 43,0-2-1,-1 0 1,34-42 0,-17 12 12,-21 30-8,18-30 0,-2-11 55,-23 38-24,27-37 1,-37 58-91,0 1-1,0-1 1,0 1 0,1 0 0,-1 0 0,1 0-1,0 0 1,-1 1 0,1-1 0,0 1 0,0-1-1,5 0 1,-7 1-9,1 1 0,-1-1 0,1 1 0,0 0 0,-1 0 0,1 0 0,0 0-1,-1 0 1,1 0 0,0 0 0,-1 1 0,1-1 0,0 0 0,-1 1 0,1-1 0,-1 1 0,1 0 0,-1 0-1,1-1 1,-1 1 0,1 0 0,-1 0 0,0 0 0,0 1 0,1-1 0,0 2 0,4 5 13,-1 0 0,0 1 1,-1-1-1,0 1 0,0 0 1,-1 0-1,0 1 1,0-1-1,-1 1 0,-1-1 1,1 1-1,-1 15 0,-2 2 107,0 1-1,-2-1 1,-7 34-1,2-34 173,6-18 96,16-31-177,18-32-87,42-55 0,-54 83-76,2 0 0,1 2 1,49-40-1,-69 61-51,0 0 0,0 1 0,0 0 0,1 0 0,-1 0 0,1 0 0,-1 0 0,6-1 0,-7 3 0,-1 0 0,0 0 0,0 0 0,1 0 0,-1 0 0,0 1 0,0-1 0,1 0 0,-1 1 0,0-1 0,0 1 0,0-1 0,0 1 0,0-1 0,0 1 0,0 0 0,0 0 0,0-1 0,0 1 0,0 0 0,0 0 0,0 0 0,-1 0 0,1 0 0,0 0 0,-1 0 0,1 0 0,0 0 0,-1 1 0,1 0 0,3 9 0,0 1 0,-1-1 0,0 1 0,0 0 0,-2 0 0,1 0 0,-1 20 0,-1-18 0,0 0 0,2-1 0,-1 1 0,2-1 0,6 24 0,-7-33 0,0 0 0,0 0 0,0 0 0,0 0 0,1-1 0,0 1 0,-1 0 0,1-1 0,0 0 0,1 0 0,-1 0 0,1 0 0,-1 0 0,1-1 0,4 3 0,-2-2 0,0-1 0,-1 0 0,1-1 0,0 1 0,0-1 0,0 0 0,0 0 0,0-1 0,0 0 0,7-1 0,4-1 0,-1-1 0,0 0 0,1-2 0,-2 0 0,1-1 0,0 0 0,16-10 0,-17 7 0,-1 0 0,1 0 0,-2-1 0,0-1 0,0 0 0,13-16 0,-21 18 0,-10 5 0,4 5 0,-1-1 0,1 0 0,-1 0 0,0 0 0,1 1 0,-1-1 0,1 1 0,0-1 0,-1 1 0,-1 1 0,-19 14 865,11-6-5737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0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12056,'0'0'4934,"-12"5"-4259,-1-1-497,0 1 30,0 0-1,0 1 1,0 0 0,-13 10 0,-5 7 768,-29 30 1,56-50-845,3-2-82,0-1 0,1 1-1,-1 0 1,0-1 0,1 1-1,-1 0 1,0 0 0,1-1-1,-1 1 1,1 0 0,0 0-1,-1 0 1,1 0 0,-1-1-1,1 1 1,0 0 0,0 0-1,-1 0 1,1 0 0,0 2-1,0-3-11,1 1-1,-1 0 1,0-1-1,1 1 1,-1 0-1,0-1 1,1 1-1,-1 0 1,1-1-1,-1 1 1,1-1-1,-1 1 1,1-1-1,0 1 1,-1-1-1,1 0 1,-1 1-1,1-1 1,1 1-1,1 0 56,1 1-1,-1-1 0,0-1 0,1 1 0,-1 0 0,1-1 0,-1 0 1,0 1-1,5-2 0,-1 0 74,-1 0-1,1-1 1,0 0-1,-1 0 1,1 0-1,-1-1 1,0 0 0,0 0-1,0-1 1,-1 0-1,1 0 1,-1 0 0,0-1-1,0 1 1,0-1-1,0 0 1,-1-1-1,0 1 1,0-1 0,4-8-1,-8 13-114,0 0 0,0 0 0,0 0-1,-1 0 1,1 0 0,0 0 0,0 0 0,0 0 0,-1 0-1,1 0 1,-1 0 0,1 0 0,0 0 0,-1 0 0,0 1-1,1-1 1,-1 0 0,0 0 0,1 0 0,-1 1-1,0-1 1,0 0 0,1 1 0,-3-2 0,-20-13 405,-4 4-266,17 8-3644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21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342 65 6424,'0'0'8304,"-9"9"-7794,-8 6-157,0 0 0,-1-2-1,-24 16 1,24-19-76,0 1 1,1 1 0,1 0-1,0 2 1,0 0-1,2 0 1,-1 1 0,2 1-1,-23 35 1,27-35-135,1 1-1,0 0 1,1 0 0,1 0 0,0 1 0,2 0 0,0 0 0,1 1-1,1-1 1,-1 26 0,4-30-30,-1 0 0,2 0-1,0 0 1,0 0 0,2-1 0,5 18 0,-5-23-33,-1 1 0,1-1 0,1 0 0,-1 0 0,2-1 0,-1 1 0,1-1 0,0 0 0,0-1 0,9 8 0,-11-11-42,0-1-1,0 1 1,0-1 0,0 0 0,0 0-1,0-1 1,1 1 0,-1-1-1,0 0 1,1 0 0,-1 0 0,1-1-1,0 1 1,-1-1 0,1 0-1,-1 0 1,1-1 0,-1 0 0,1 1-1,-1-2 1,1 1 0,-1 0-1,0-1 1,0 0 0,1 0 0,-1 0-1,-1 0 1,5-4 0,2-1 35,0 0-1,-1 0 1,0-1 0,0-1 0,-1 0 0,0 0 0,-1 0 0,0-1 0,9-17 0,-7 9 50,-1 1 1,-1-1-1,0 0 1,-2 0-1,0-1 1,-1 0-1,-1 0 1,0 0 0,-2 0-1,0 0 1,-4-38-1,13 88 495,26 58 0,-29-77-596,1-1 1,0 1-1,0-1 0,1-1 1,1 1-1,0-1 0,0-1 0,1 0 1,0-1-1,1 0 0,14 8 0,-17-12 1,0 1-1,1-2 0,0 1 1,-1-2-1,1 1 0,0-1 1,0-1-1,1 1 0,-1-2 1,0 1-1,0-2 0,1 1 1,-1-1-1,0-1 0,0 0 1,10-3-1,-8 0 6,-1 0 0,-1 0 0,1-1 0,-1 0 0,0-1 0,0 0 0,-1-1 0,0 0 0,0 0 0,9-13 0,-2 2 47,-1-1 1,0-1-1,20-41 0,-25 40 16,0 0-1,-2-1 1,0 0 0,-2 0-1,8-47 1,-14 62-31,0 1 0,0-1 0,0 0 0,-1 1 0,0-1 0,-1 1 0,1 0-1,-5-10 1,5 14-25,0-1 1,0 1-1,-1 0 0,0 0 0,1 1 0,-1-1 0,0 0 0,0 1 0,0-1 0,-1 1 0,1-1 0,-1 1 0,1 0 1,-1 0-1,0 0 0,0 0 0,0 1 0,0-1 0,0 1 0,-5-2 0,4 2 5,0 1 0,1-1 0,-1 1 0,0-1 0,1 1 0,-1 0 0,-6 1 0,9 0-39,0-1 0,0 0-1,0 1 1,0-1 0,0 1 0,0-1-1,0 1 1,0-1 0,0 1 0,0 0-1,0-1 1,0 1 0,0 0 0,0 0 0,1-1-1,-1 1 1,0 0 0,1 0 0,-1 0-1,0 0 1,1 0 0,-1 0 0,1 0-1,0 1 1,-1-1 0,1 0 0,-1 2-1,-2 11-18,2-12 17,1-1 1,-1 1-1,1 0 1,0-1 0,-1 1-1,1 0 1,0-1-1,0 1 1,0 0-1,0-1 1,0 1-1,0 0 1,1 0-1,-1-1 1,1 1-1,-1-1 1,1 1-1,-1 0 1,1-1-1,0 1 1,1 1-1,4 5-7,0-1 0,0 0 0,1-1 0,-1 0 0,2 0 0,-1 0 0,1-1 0,-1 0 0,1 0 0,1-1 0,8 4 0,-1-2-6,0 0 0,0-1 0,1 0-1,-1-2 1,21 3 0,-24-6 22,-1 1 1,1-2-1,0 0 1,-1 0-1,1-1 1,-1-1 0,0 0-1,1-1 1,-2 0-1,1-1 1,0 0-1,-1-1 1,0 0-1,0-1 1,-1 0-1,0 0 1,0-1 0,0-1-1,-1 0 1,-1 0-1,13-17 1,-19 23-2,1 0 0,-1 0-1,0 0 1,-1-1 0,1 1 0,-1-1 0,1 1 0,-1-1 0,0 1 0,0-1-1,-1 0 1,1 0 0,-1 1 0,0-1 0,0 0 0,0 0 0,0-4 0,-2 3 4,1 0 0,0 0-1,-1 0 1,0 0 0,0 0 0,0 0 0,-1 1 0,0-1 0,1 1 0,-2-1 0,-4-5 0,4 6 1,1 0-1,-1 1 1,0-1 0,-1 1-1,1-1 1,0 1 0,-1 0 0,0 1-1,0-1 1,1 1 0,-2 0-1,1 0 1,0 1 0,0-1 0,0 1-1,-1 1 1,1-1 0,0 0-1,-1 1 1,1 0 0,-1 1 0,1-1-1,0 1 1,-10 3 0,5 0 0,0 1 1,1 0-1,-1 0 0,1 1 1,1 1-1,-1-1 1,1 1-1,0 1 0,1 0 1,0 0-1,0 0 1,1 1-1,0 0 1,0 0-1,1 0 0,0 1 1,1 0-1,0 0 1,0 0-1,-2 14 0,4-13 1,0-1 0,1 1 0,0-1 0,0 1-1,1-1 1,1 1 0,0-1 0,0 1 0,1-1-1,0 1 1,1-1 0,0 0 0,1 0 0,0 0-1,0-1 1,1 1 0,0-1 0,1 0-1,0-1 1,13 15 0,-6-10 42,1-1 0,1 0 1,0-1-1,1-1 0,0 0 0,0-1 0,1-1 1,0 0-1,26 7 0,-17-8 33,1 0 0,1-2 0,-1-1 0,1-1 0,47-2 0,-70-1-88,49-5 0,-51 5 0,0-1 0,0 1 0,0-1 0,0 0 0,0 0 0,0-1 0,0 1 0,0 0 0,0-1 0,-1 0 0,1 0 0,-1 0 0,1 0 0,2-2 0,6-13-4085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22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317 611 6328,'0'0'5320,"-12"-1"-4824,6 0-426,0 0 0,0 1 0,0 0 0,-1 0 0,1 1 0,0-1 0,0 1 0,0 1 0,0-1 0,0 1 0,0 0 0,1 1 0,-1-1 0,0 1 0,-9 7 0,0 1 162,0 1 0,1 1 1,0 0-1,2 1 0,-1 1 1,-14 22-1,21-27-43,0 0-1,0 1 1,1-1-1,1 1 0,0 0 1,0 0-1,1 0 1,1 1-1,0-1 1,0 1-1,0 20 0,3-28-90,-1-1-1,1 1 0,-1 0 0,1-1 0,0 1 0,0 0 0,1-1 0,-1 1 1,1-1-1,0 0 0,0 0 0,0 1 0,0-1 0,5 4 0,-5-5-36,-1 0 0,1 0 0,0-1 0,0 1 0,1-1 0,-1 0-1,0 1 1,0-1 0,1 0 0,-1 0 0,0 0 0,1-1 0,-1 1 0,1-1 0,-1 1-1,1-1 1,-1 0 0,1 0 0,0 0 0,-1 0 0,1 0 0,3-2 0,0 1 32,-1-1-1,1 0 1,-1-1 0,0 1 0,0-1 0,0 0 0,0 0 0,0-1-1,-1 1 1,1-1 0,4-5 0,-3 1 15,1 0 0,-2 0 1,1-1-1,-1 1 0,0-1 0,3-10 0,-1 0 87,-1-1 0,0 1 0,-2-2 0,0 1 0,2-38 0,-6 29 148,-1 1 1,-1 0-1,-1 0 1,-12-47-1,10 61 110,3 12 123,0 29-63,32 216 217,-21-188-618,21 123 232,32 267 401,-56-252-430,-7-171-233,-1 1 0,0-1 0,-2 0 1,-1 0-1,-1 0 0,-12 31 0,16-49-56,1-1 1,-1 0-1,0 0 1,0 0 0,0 0-1,0 0 1,0 0-1,-1 0 1,1-1-1,-1 1 1,-3 1 0,5-3-10,-1 0 0,0 0 0,0 0 0,0 0 1,0 0-1,0-1 0,-1 1 0,1-1 0,0 0 1,0 0-1,0 0 0,0 0 0,0 0 0,0 0 1,-1 0-1,1-1 0,0 1 0,0-1 0,0 1 1,-2-2-1,-6-2 35,-1-1 1,1-1 0,1 1 0,-1-2-1,1 1 1,0-1 0,1-1-1,-1 1 1,-13-18 0,-2-6 116,-28-48 0,48 73-146,-9-15 91,0-1 1,2 0 0,-12-33-1,20 46-81,0 0-1,1 0 1,0 0-1,0-1 0,1 1 1,1 0-1,0-1 1,0 1-1,0-1 0,1 1 1,1 0-1,2-11 1,1 5-7,1 1 0,1-1 1,0 1-1,0 0 1,2 0-1,0 1 0,0 0 1,1 1-1,1 0 1,0 0-1,14-11 0,1 2 5,2 1-1,0 1 1,1 1-1,38-16 1,-55 28-21,164-81 96,-132 62-99,76-55 1,-108 70-20,0-1 1,0 0-1,-1 0 1,-1-1-1,0-1 0,9-14 1,-15 20 11,0 1 0,0-1 0,-1 0-1,0-1 1,0 1 0,-1-1 0,0 1 0,0-1 0,-1 1 0,0-1 0,0 0-1,-1 0 1,0 0 0,-1-8 0,1 13 7,-1 0 0,1 0 0,-1 0 0,0 0-1,0 0 1,0 0 0,-1 1 0,1-1 0,-1 0 0,1 1 0,-1-1 0,0 1-1,0 0 1,0 0 0,0 0 0,0 0 0,-1 0 0,1 0 0,-1 0 0,1 1-1,-1-1 1,1 1 0,-1-1 0,0 1 0,0 0 0,0 0 0,0 1 0,-3-1-1,1 0 5,0 0 0,0 1 0,0 0-1,0 0 1,1 1 0,-1-1 0,0 1 0,0 0-1,1 0 1,-1 1 0,0-1 0,1 1 0,-1 0-1,1 0 1,0 1 0,-6 3 0,6-3-5,0 0 1,0 0-1,1 0 1,-1 1-1,1-1 1,0 1-1,-1 0 1,2 0 0,-1 0-1,0 1 1,1-1-1,0 0 1,0 1-1,0 0 1,1-1-1,-1 1 1,1 0-1,0 0 1,0 0-1,1 0 1,0 0-1,-1-1 1,2 1 0,-1 0-1,1 0 1,-1 0-1,1 0 1,1 0-1,-1 0 1,4 8-1,2 1 1,1 0 0,0 0-1,1-1 1,1 0 0,0 0 0,1-1-1,0 0 1,0-1 0,2-1-1,-1 0 1,25 16 0,-27-21-8,0 0 0,-1 0 1,2-1-1,-1 0 0,0-1 0,1 0 1,-1-1-1,14 2 0,-16-4 1,-1 1 1,0-2-1,1 1 0,-1-1 0,0 0 1,0 0-1,0-1 0,0 0 0,0 0 1,0-1-1,0 0 0,-1 0 0,8-5 1,3-4-1,0-1 0,-1-1 0,-1 0 1,0-1-1,0-1 0,-2 0 0,17-25 0,-8 4 0,0 0 0,26-68 0,-32 62 0,-2 0 0,-2-1 0,-1-1 0,-3 0 0,-2 0 0,-1 0 0,-3 0 0,-2-1 0,-1 0 0,-3 1 0,-1 0 0,-19-73 0,23 115 0,0 0 0,0 0 0,0 0 0,-1 0 0,1 0 0,-1 0 0,-1-3 0,3 6 0,-1 0 0,1 0 0,0-1 0,0 1 0,0 0 0,-1 0 0,1 0 0,0-1 0,0 1 0,-1 0 0,1 0 0,0 0 0,-1 0 0,1-1 0,0 1 0,-1 0 0,1 0 0,0 0 0,0 0 0,-1 0 0,1 0 0,0 0 0,-1 0 0,1 0 0,0 0 0,-1 0 0,1 0 0,-1 0 0,0 1 0,1 0 0,-1-1 0,0 1 0,0 0 0,1 0 0,-1-1 0,0 1 0,1 0 0,-1 0 0,1 0 0,-1 0 0,1 0 0,-1 0 0,1 1 0,-6 12 0,2 1 0,0 0 0,1 1 0,-2 25 0,1 68 0,3-90 0,4 206 0,9 0 0,52 276 0,-47-393 0,-33-185 398,5 29-5688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23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1 212 17079,'0'0'632,"78"-46"-328,-15 16 8,17-1 248,11 1-8,0 2 40,-1 4 8,-9 12 40,-4 6 0,-9 2-80,-9 8 8,-9 4-272,-6 4 0,-14 6-208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26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140 100 9744,'0'0'6464,"-6"-10"-5693,-28-53 947,28 46-26,6 10 2224,0 7-3888,0 0 1,0 0 0,0 0-1,0 0 1,0 0 0,0 0 0,0 0-1,0-1 1,0 1 0,0 0 0,0 0-1,0 0 1,0 0 0,0 0-1,0 0 1,0 0 0,0 0 0,0 0-1,0 0 1,0-1 0,0 1 0,0 0-1,-1 0 1,1 0 0,0 0-1,0 0 1,0 0 0,0 0 0,0 0-1,0 0 1,0 0 0,0 0-1,0 0 1,0 0 0,0 0 0,0 0-1,0 0 1,0 0 0,-1 0 0,1 0-1,0 0 1,0 0 0,0 0-1,0-1 1,0 1 0,0 0 0,0 1-1,0-1 1,0 0 0,0 0 0,-1 0-1,1 0 1,0 0 0,0 0-1,0 0 1,0 0 0,-2 6 20,1 1-1,0 0 1,0-1 0,0 1 0,1 0-1,0-1 1,1 9 0,0 12 25,-1 126 239,-7 166 290,-1-251-453,-3 59 242,10-83 260,-12 78 0,12-119-682,0 0-1,-1 0 0,1 0 1,0 0-1,-1 0 0,0-1 1,0 1-1,1-1 0,-1 1 1,-1-1-1,1 0 0,0 1 1,-1-1-1,1 0 0,-1-1 1,-4 4-1,-3 1-2985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11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290 402 5016,'0'0'8592,"-10"6"-8226,7-5-333,-20 14 481,-32 24-1,38-24-317,1 2-1,1-1 0,0 2 1,2 0-1,0 1 1,1 0-1,0 0 0,-8 24 1,7-13 2,1 0 1,2 0-1,2 2 1,0-1-1,-3 35 0,9-50-79,1 0 0,0 0 0,1 0 0,5 31-1,-4-43-84,0 0-1,0 0 0,0-1 1,0 1-1,1 0 1,0 0-1,0-1 0,0 1 1,0-1-1,5 6 1,-5-7-12,0 0 0,0 0 0,1-1 0,-1 1 0,0-1 1,1 0-1,-1 1 0,1-1 0,-1 0 0,1-1 0,-1 1 0,1 0 1,0-1-1,-1 1 0,1-1 0,0 0 0,5 0 0,-2-1 11,0 0-1,1-1 0,-1 1 0,0-1 0,0-1 0,0 1 0,0-1 0,9-5 0,-1-1 43,0-1 0,14-12 0,-14 7 11,0-1 0,-1 0 0,0-1 0,-2 0-1,16-30 1,10-14 232,-29 43-99,-4 13 61,-1 22-180,0 8-68,1 0 0,1 0 0,1 0 1,2-1-1,10 25 0,-14-40-19,1 0-1,0 0 0,0-1 1,1 0-1,0 0 0,1 0 1,6 6-1,-8-10 5,0 0-1,0 0 1,1 0-1,-1-1 1,1 0-1,0 0 1,0 0-1,0-1 1,0 0-1,0 0 1,12 2-1,-12-4 2,1 1-1,-1-1 0,1 0 1,-1 0-1,0-1 1,1 0-1,-1 0 0,0 0 1,1-1-1,-1 0 0,0 0 1,0 0-1,-1-1 0,1 0 1,9-6-1,-8 3 20,-1 1 1,0-1-1,0 0 0,0 0 0,-1 0 0,0-1 0,0 0 1,-1 0-1,1 0 0,-2-1 0,6-11 0,-5 9 27,-1 0 0,0-1-1,0 1 1,-1-1-1,0 1 1,-1-1-1,0 1 1,-1-1 0,0-12-1,-1 16-22,1 3-11,0 0 0,0 0 0,-1 0 0,1-1 0,-1 1 0,0 0-1,0 0 1,0 1 0,-1-1 0,1 0 0,-1 0 0,-4-5 0,-5 1-16,6 5-320,13 1 80,-7 2 221,-1 0 1,1 0-1,-1 1 0,1-1 0,-1 0 0,1 0 1,-1 0-1,1 0 0,-1 1 0,1-1 0,-1 0 1,1 0-1,-1 1 0,1-1 0,-1 0 0,1 1 1,-1-1-1,0 1 0,1-1 0,-1 1 0,0-1 0,1 0 1,-1 1-1,0-1 0,1 2 0,-1-2 6,0 1-1,0-1 1,1 1-1,-1 0 1,1-1-1,-1 1 1,0-1-1,1 1 1,-1-1-1,1 1 1,-1-1-1,1 1 1,0-1-1,-1 0 1,1 1-1,-1-1 1,1 0-1,0 0 1,-1 1-1,1-1 1,0 0-1,-1 0 1,1 0-1,0 0 1,1 0-1,13-4 141,-6 1-66,-4 1-28,-4 2-38,0 0-1,0 0 0,-1-1 1,1 1-1,0 0 0,0-1 0,0 1 1,-1 0-1,1-1 0,0 1 1,-1-1-1,1 1 0,0-1 1,-1 0-1,1 1 0,0-1 1,-1 1-1,1-1 0,-1 0 1,0 0-1,1 1 0,-1-1 0,1 0 1,-1 0-1,0 0 0,0 1 1,1-1-1,-1-1 0,12-32 191,-11 32-202,1 0 1,-1 0-1,1 0 1,-1 0-1,1 0 1,0 1-1,0-1 1,-1 1-1,1-1 1,0 1-1,1 0 1,-1 0-1,0 0 1,0 0-1,3-1 1,17-10-31,-1-5 61,30-32 0,0-1 25,-3 6-19,-3-1 1,-2-3-1,-2-2 1,-2-1-1,51-88 1,-67 94 7,27-70 0,-44 94-45,-6 18-31,-3 15-11,-58 167-231,0 0 79,-32 276 25,85-414 180,4-17 10,0-9 8,2 0 1,-2 23-1,2-9 54,0-7 253,9-42-38,0-3-229,1 0-1,2 0 1,0 1 0,1 0-1,1 1 1,1 1-1,1 0 1,1 0 0,23-23-1,-36 41-62,-1 0-1,0 1 1,1 0-1,-1-1 1,1 1 0,0 0-1,-1 0 1,1-1-1,0 2 1,0-1-1,0 0 1,0 0-1,0 0 1,0 1-1,0-1 1,0 1 0,0 0-1,0 0 1,0-1-1,0 1 1,0 0-1,3 1 1,-2 0-1,-1 0 0,1 0 0,-1 0 1,1 1-1,-1-1 0,0 1 0,1 0 0,-1-1 1,0 1-1,0 0 0,0 0 0,0 0 0,0 1 1,1 2-1,3 5-16,0 0-1,-1 0 1,0 1 0,-1 0 0,0 0-1,4 19 1,-6-18-5,1 0 0,0-1-1,1 1 1,1-1 0,0 1-1,0-1 1,1-1 0,14 21-1,-17-28 21,0 1-1,0 0 1,1-1 0,-1 0-1,1 1 1,0-1 0,0-1-1,0 1 1,0 0-1,0-1 1,0 0 0,1 0-1,-1-1 1,1 1-1,0-1 1,-1 0 0,1 0-1,0 0 1,0-1 0,0 1-1,-1-1 1,1 0-1,0-1 1,9-1 0,-4-1 15,1 0 1,-1-1-1,0 0 1,0-1-1,-1 0 1,1-1 0,-1 0-1,0 0 1,-1-1-1,0 0 1,0 0 0,0-1-1,-1 0 1,10-14-1,-10 13 5,-1-1 0,0 0 0,-1 0 0,0-1 0,0 0 0,-1 1 0,-1-2 0,0 1 0,0 0 0,-1-1 0,-1 1 0,0-1 0,0-16 0,-2 24-10,1 1-1,0-1 0,-1 0 0,0 1 1,0-1-1,0 0 0,0 1 1,0 0-1,-3-5 0,4 8-9,-1-1 1,1 0-1,-1 1 0,0-1 0,1 0 1,-1 1-1,0-1 0,0 1 0,0-1 1,1 1-1,-1-1 0,0 1 1,0-1-1,0 1 0,0 0 0,0 0 1,0-1-1,0 1 0,1 0 0,-1 0 1,0 0-1,0 0 0,0 0 0,0 0 1,0 0-1,0 0 0,0 1 0,0-1 1,0 0-1,0 1 0,0-1 0,1 0 1,-1 1-1,0-1 0,0 1 1,0-1-1,1 1 0,-1 0 0,-1 0 1,-12 11-5,1 1 1,0 0-1,1 1 1,1 0-1,0 1 1,-11 19-1,17-25-8,1-1-1,-1 2 0,1-1 1,1 0-1,0 1 1,0 0-1,1-1 0,0 1 1,1 0-1,0 0 1,0 1-1,2 10 0,-1-13 12,1 0-1,0 0 1,1 0-1,0-1 1,0 1-1,1 0 1,0-1-1,0 0 1,1 0 0,-1 0-1,2 0 1,-1 0-1,1-1 1,0 1-1,9 7 1,-11-11 4,1-1 0,-1 1 1,1-1-1,0 0 1,-1-1-1,1 1 1,0-1-1,0 1 0,0-1 1,0 0-1,0-1 1,0 1-1,1-1 0,-1 1 1,0-1-1,0-1 1,0 1-1,0 0 1,0-1-1,1 0 0,-1 0 1,0 0-1,7-4 1,7-3 24,0 0 1,0-2 0,24-17-1,-41 26-27,47-32 82,53-50-1,-86 71-17,0 1-1,26-16 1,-16 17 67,-25 10-131,0 0 0,1 0 1,-1-1-1,1 1 1,-1 0-1,1 0 1,-1 0-1,0 0 0,1 1 1,-1-1-1,1 0 1,-1 0-1,1 0 0,-1 0 1,0 0-1,1 0 1,-1 1-1,0-1 0,1 0 1,-1 0-1,0 1 1,1-1-1,-1 0 0,0 1 1,1-1-1,-1 0 1,0 0-1,1 1 0,-1-1 1,0 1-1,0-1 1,0 0-1,0 1 0,1-1 1,-1 1-1,0-1 1,0 0-1,0 1 1,0-1-1,0 1 0,0-1 1,0 1-1,0-1 1,0 0-1,0 1 0,0-1 1,0 1-1,0-1 1,0 0-1,-1 1 0,1-1 1,0 1-1,-3 19 45,-1 0-1,0-1 1,-1 0-1,-2 0 1,0 0-1,-11 21 1,18-39-32,-1 1 0,0-1 1,0 0-1,1 1 1,-1-1-1,1 0 0,-1 1 1,1-1-1,0 1 1,0-1-1,-1 1 1,1-1-1,0 0 0,0 1 1,1 1-1,17-14 68,0-1 0,-1 0 0,-1-2-1,30-29 1,-21 19-10,4-10-2,-24 27-58,1 1 0,0-1 0,0 1 0,1 0 0,-1 0 0,9-5 1,-14 11-14,-1 0 0,0 0 0,0-1 0,1 1 0,-1 0 0,0 0 1,1 0-1,-1 0 0,0 0 0,0 0 0,1 0 0,-1 1 1,0-1-1,0 0 0,1 0 0,-1 0 0,0 0 0,0 0 1,1 0-1,-1 0 0,0 1 0,0-1 0,1 0 0,-1 0 0,0 0 1,0 0-1,0 1 0,1-1 0,-1 0 0,0 0 0,0 1 1,0-1-1,0 0 0,0 0 0,0 1 0,1-1 0,-1 0 1,6 18 0,1 19-6,-6-29-3,1 0-1,-1 1 1,2-1-1,-1 0 1,1 0 0,0 0-1,1-1 1,-1 1-1,2-1 1,-1 1 0,1-1-1,0-1 1,8 9-1,-9-11 13,0 0 0,1-1-1,-1 1 1,1-1 0,0 0-1,0 0 1,0 0-1,0-1 1,0 0 0,1 0-1,-1 0 1,1-1 0,-1 0-1,1 0 1,-1 0 0,1-1-1,0 1 1,-1-1 0,1-1-1,9-1 1,10-2-110,12-2 132,-15 1-3453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05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 12160,'0'0'5367,"82"-8"-4775,-13 8 8,19 0-176,5-4 0,4 2-104,12-2 16,-5-4-16,5-8 16,-4-3-112,-6-3 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27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1 149 9344,'0'0'10142,"10"-12"-9534,32-40-4,-39 48-507,1 0 1,-1 0-1,1 1 1,0 0-1,0 0 0,0 0 1,0 0-1,1 1 0,-1-1 1,1 1-1,-1 0 1,1 1-1,6-3 0,9-2 279,4-2 8,0 0 0,1 2 0,0 1 0,49-4 0,104 8 468,-104 2-566,284 17 656,-176-6-621,204 19 301,-349-27-538,-6 0 69,-1 1-1,35 12 0,-39-10 7,-11-6-14,-14-1-120,0 0 0,1 0 1,-1 0-1,0 0 1,0 0-1,0 1 0,0-1 1,0 0-1,0 0 1,0 1-1,1-1 1,-1 1-1,0-1 0,0 1 1,1 0-1,-2 0-8,0-1 0,1 0 0,-1 0-1,0 1 1,0-1 0,0 0 0,0 0-1,0 0 1,0 1 0,0-1 0,0 0 0,0 0-1,0 1 1,0-1 0,0 0 0,0 0 0,0 1-1,0-1 1,0 0 0,0 0 0,0 1 0,0-1-1,0 0 1,0 0 0,-1 1 0,1-1-1,0 0 1,0 0 0,0 0 0,0 1 0,0-1-1,-1 0 1,1 0 0,0 0 0,0 0 0,0 1-1,-1-1 1,1 0 0,0 0 0,0 0 0,-1 0-1,-12 8-2500,11-7 983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29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254 153 6520,'0'0'12482,"-11"6"-11950,11-5-530,-20 9 382,0 2-1,1 0 1,0 1-1,-27 26 1,35-26-147,1 0 0,0 1-1,0 0 1,1 1 0,1 0 0,-8 21-1,4-3 417,-16 70 0,26-92-575,1 0 1,0-1-1,1 1 1,0 0 0,1 0-1,0-1 1,0 1 0,1 0-1,1-1 1,4 14-1,-4-15-16,1 0 0,0 0 0,0 0-1,1-1 1,0 0 0,1 0-1,-1 0 1,1-1 0,1 1-1,0-1 1,13 11 0,-13-14-31,0 0 1,0 0-1,0-1 0,1 0 1,-1 0-1,1-1 0,0 0 1,0 0-1,0 0 1,0-1-1,0-1 0,0 1 1,0-1-1,0-1 0,0 1 1,0-1-1,0-1 1,-1 1-1,1-1 0,0-1 1,7-3-1,11-5 44,0-2 0,-2 0 0,1-2 0,36-29 0,-47 33-38,0-1 1,-1-1-1,-1-1 0,16-20 0,36-63 188,-62 94-198,0-1 0,0 0 1,0 0-1,0 0 0,-1-1 1,2-5-1,-2 8-1,-1 1 0,0-1 0,0 1 0,0-1-1,0 1 1,0 0 0,0-1 0,-1 1 0,1-1 0,0 1-1,-1-1 1,1 1 0,-1 0 0,1-1 0,-1 1 0,0 0 0,1-1-1,-1 1 1,0 0 0,0 0 0,-1-2 0,1 3-17,1 0 1,-1 0-1,1-1 1,-1 1-1,1 0 0,0 0 1,-1 0-1,1 0 1,-1 0-1,1 0 1,-1 0-1,1 0 1,-1 0-1,1 0 0,-1 0 1,1 0-1,-1 0 1,1 0-1,-1 0 1,1 0-1,-1 0 1,1 1-1,-1-1 0,1 0 1,-1 0-1,1 1 1,0-1-1,-1 0 1,1 0-1,0 1 1,-1-1-1,1 0 0,0 1 1,-1-1-1,1 1 1,0-1-1,-1 1 1,-10 17 159,11-13-148,-1-1 0,0 1-1,1 0 1,0-1 0,0 1 0,1 0 0,-1 0 0,1-1 0,0 1 0,0-1-1,1 1 1,2 7 0,1-1 5,1 0 0,-1-1 1,14 19-1,-10-17-15,0-1 0,1 0-1,0-1 1,1 0 0,0 0 0,1-1 0,21 12 0,-25-16-1,1-1-1,0 0 1,1 0 0,-1-1 0,1-1 0,-1 0 0,1 0-1,0 0 1,0-1 0,0-1 0,0 0 0,14-2-1,-18 2-1,0 0-1,0-1 0,0 0 0,0 0 0,0-1 1,0 1-1,-1-2 0,1 1 0,-1 0 0,1-1 0,-1 0 1,0 0-1,0-1 0,0 1 0,0-1 0,0 0 1,6-9-1,-3 5 8,-1-1 0,0 0 0,-1 0 0,0 0 0,0-1 0,-1 0 0,0 0 0,-1-1 1,0 0-1,-1 1 0,0-1 0,-1 0 0,0 0 0,-1-1 0,0 1 0,0 0 0,-1 0 0,-2-13 0,-2-3 39,-1 1 0,-1 0-1,-1 0 1,-1 1-1,-2 0 1,0 0 0,-2 1-1,0 0 1,-2 1-1,0 1 1,-2 0 0,0 1-1,-2 1 1,-39-36-1,52 52-15,0 0 0,0 0-1,0 1 1,-1 0-1,1 0 1,-10-3 0,-6-3 141,106 59-880,-3-19-152,-53-22-2795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29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10448,'0'0'7330,"13"-8"-6797,-5 3-440,0-2 10,1 2 0,1-1-1,-1 1 1,1 1-1,0 0 1,0 0-1,0 1 1,17-4-1,-20 6-45,5-1 160,1 1-1,0 0 0,-1 1 0,19 1 1,-28-1-146,1 1 1,0 0-1,0 0 1,-1 0-1,1 0 0,-1 1 1,1 0-1,-1-1 1,0 1-1,1 0 1,-1 1-1,0-1 1,0 1-1,0-1 1,-1 1-1,1 0 1,-1 0-1,1 0 1,1 4-1,0-1 23,-1 0-1,0 1 1,0-1-1,-1 1 0,0 0 1,0 0-1,0 0 1,-1 0-1,0 0 1,0 0-1,-1 12 0,-1-8 17,-1 0 0,1 0-1,-2-1 1,0 1 0,0 0 0,-9 19-1,2-10 59,-1-1 0,-2 0 0,1-1 0,-2 0 0,0 0 1,-30 26-1,36-37-34,0 0 0,-1-1 1,1 1-1,-14 5 1,32-15-14,0 1 0,-1 0 0,1 0 0,0 1 0,12 1 0,-2-2-34,98-1 305,-101 4-314,-1 1 1,0 0-1,0 1 1,0 0-1,18 7 1,-18-4-229,44 16 897,-26-14-4495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30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25 8432,'0'0'4589,"-11"2"-3960,10-2-571,-23 3 1160,-30-1 1,49 0 788,5-2-1972,0 1-1,-1-1 0,1 0 0,0 0 1,0 0-1,0 0 0,0 0 1,0 0-1,0 1 0,-1-1 1,1 0-1,0 0 0,0 0 0,0 0 1,0 0-1,-1 0 0,1 0 1,0 0-1,0 0 0,0 0 0,0 0 1,-1 0-1,1 0 0,0 0 1,0 0-1,0 0 0,-1 0 0,1 0 1,0 0-1,0 0 0,0 0 1,0 0-1,-1 0 0,1 0 0,0 0 1,0-1-1,0 1 0,0 0 1,0 0-1,-1 0 0,1 0 0,0 0 1,0 0-1,0-1 0,-1 1 169,0 0-1,1 0 0,-1 0 1,0 0-1,0 0 1,0 0-1,1 0 0,-1 0 1,0 1-1,0-1 0,1 0 1,-1 0-1,0 1 1,0-1-1,1 0 0,-1 1 1,0-1-1,1 1 0,-2 0 1,-1 2 1837,11-7-816,-3 2-1153,-1 0 0,1 0 0,0 1 0,0 0 0,0 0 0,0 0 0,0 0 0,8 1 0,8-2 57,44-7 166,1 2 0,0 3 0,90 6 0,-136-1-160,1-1 1,29-3 0,10-1 359,-56 4-431,4-1 173,-8 2-240,1-1 1,-1 0-1,0 0 1,0 1-1,0-1 1,0 0-1,0 1 1,0-1-1,0 0 1,0 0-1,0 1 1,0-1-1,0 0 1,0 0-1,0 1 1,0-1-1,0 0 1,0 1-1,-1-1 1,1 0-1,0 0 1,0 1-1,0-1 1,0 0-1,0 0 1,-1 0-1,1 1 1,0-1-1,0 0 1,0 0-1,-1 0 1,1 0-1,0 1 1,-1-1-1,-26 23-1286,18-17-2095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31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0 203 13056,'0'0'3878,"12"-9"-3269,-1 0-444,-3 3-61,-1 0 1,1 0 0,0 1 0,1 0-1,-1 0 1,1 1 0,0 0-1,12-3 1,87-17 1683,217-21 0,-311 43-1663,131-23 1126,-34 4-316,-39 7-869,-49 9-2812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32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0 4912,'0'0'11314,"-6"15"-10661,-2 4-438,1-1 0,1 2-1,0-1 1,2 0 0,-3 27-1,1 223 1817,5-67-654,-7-68-471,-2 76 2318,10-210-3203,1 1 1,-1-1 0,0 0 0,0 0 0,0 1 0,0-1 0,0 0 0,0 0 0,0 0 0,0 1 0,0-1 0,0 0 0,0 0 0,0 1 0,0-1-1,0 0 1,-1 0 0,1 0 0,0 1 0,0-1 0,0 0 0,0 0 0,0 0 0,0 1 0,-1-1 0,1 0 0,0 0 0,0 0 0,0 0 0,0 1-1,-1-1 1,1 0 0,0 0 0,0 0 0,0 0 0,-1 0 0,1 0 0,0 0 0,0 0 0,-1 0 0,1 1 0,0-1 0,0 0 0,-1 0 0,-8-5-799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32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0 349 11952,'0'0'3414,"16"-10"-2907,-10 5-447,6-3 42,0 0-1,1 1 1,0 0-1,0 1 1,0 0 0,1 1-1,-1 1 1,22-5-1,425-32 1878,-182 23-1114,6-12-126,331-23 972,-444 50-1263,178-10 586,-149 2-326,169-19 606,-195 6-446,-171 24-844,0-1 0,1 1 0,-1-1 0,0 1 1,0-1-1,1 0 0,-1 0 0,0 0 1,0-1-1,0 1 0,0-1 0,0 0 0,-1 0 1,1 0-1,-1 0 0,1 0 0,3-4 1,-7 5-27,1 0 0,-1 0 1,0 0-1,1 0 0,-1 1 1,0-1-1,0 0 0,0 0 1,0 1-1,0-1 0,1 0 1,-1 1-1,0-1 0,0 1 1,0-1-1,-1 1 0,1 0 1,0-1-1,-1 1 0,-1-1-10,-19-8-3397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34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280 238 8432,'0'0'8450,"-11"2"-7831,3-1-413,0 1 1,0 0-1,0 1 1,0 0 0,0 0-1,0 1 1,1 0-1,-1 0 1,1 1-1,0 0 1,0 0-1,-10 11 1,-1 5 156,0 2 1,1 0-1,1 0 0,1 2 0,2 0 1,0 0-1,2 1 0,0 1 0,2 0 1,-7 36-1,15-54-268,0-1 0,0 1 0,1 0 0,1-1 0,-1 1 0,2-1 0,-1 1 0,1-1 0,0 1-1,1-1 1,-1 0 0,2 0 0,5 11 0,-7-15-42,1 0-1,-1 0 1,1-1 0,0 1-1,0 0 1,0-1-1,1 0 1,-1 0 0,1 0-1,0 0 1,0 0-1,0-1 1,0 0 0,0 0-1,0 0 1,1 0-1,-1-1 1,1 1-1,-1-1 1,1 0 0,-1 0-1,1-1 1,0 0-1,-1 0 1,1 0 0,5-1-1,2-1 30,1-1-1,-1 0 1,0-1-1,0 0 1,-1-1-1,0 0 1,1-1-1,-2-1 1,1 0-1,-1 0 1,19-17-1,-4-1 200,-1-1 0,42-59 0,-44 52 190,24-50 0,-38 61-235,3-4 345,-10 28-524,1 0 0,-1 0 0,0 1 0,0-1-1,0 1 1,0-1 0,0 1 0,0-1 0,0 1 0,0 4 0,6 16-2,0-4-5,0-1-1,2 0 1,0-1 0,17 24-1,-22-36-37,1 0 1,-1 0-1,1 0 0,0 0 0,0-1 1,0 0-1,1 0 0,-1 0 0,1 0 1,0-1-1,0 0 0,0-1 0,1 1 1,-1-1-1,1 0 0,13 2 0,-9-4-4,1 1 0,0-2-1,-1 0 1,1 0 0,-1-1-1,1 0 1,-1-1-1,0 0 1,0-1 0,0-1-1,0 1 1,-1-2 0,0 1-1,14-11 1,-2 0 38,-1-2 0,0 0 0,-1-2-1,34-41 1,-44 46-9,0-1-1,0 0 0,-1 0 0,-1-1 0,-1 0 0,-1 0 0,0 0 1,-1-1-1,-1 0 0,0 0 0,-2 0 0,0-1 0,-1 1 1,-1-1-1,0 1 0,-7-36 0,5 46-29,0 1-1,0-1 1,-1 1-1,0 0 1,-1 0-1,0 0 1,0 0-1,0 1 1,-1-1-1,1 1 1,-2 0-1,1 1 1,-1-1-1,-7-5 1,10 9-5,-1-1 0,1 1 0,-1 0 0,0-1 0,1 2 0,-1-1 0,0 0-1,0 1 1,0 0 0,-1 0 0,1 0 0,0 0 0,0 1 0,-1-1 0,1 1 0,0 0 0,0 1 0,-1-1 0,1 1 0,0 0 0,0 0-1,0 0 1,0 0 0,0 1 0,0-1 0,0 1 0,-6 4 0,4-1 81,1-1-1,-1 1 1,1 1-1,0-1 1,0 1-1,1 0 1,-8 11 0,4-2-2803,-12 30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35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298 0 5016,'0'0'10994,"-10"2"-10437,-21 4 268,-48 15-1,65-17-560,1 1-1,0 1 0,0 0 0,0 1 0,1 0 1,0 1-1,-11 9 0,15-10-31,0 0 0,1 1 0,-1 0 0,2 0 0,-1 0 0,-5 11 0,11-16-180,-1-1-1,1 1 1,0 0-1,0-1 1,1 1-1,-1 0 1,1 0 0,-1-1-1,1 1 1,0 0-1,0 0 1,0 0-1,0-1 1,0 1-1,1 0 1,-1 0-1,1 0 1,0-1-1,0 1 1,0-1-1,0 1 1,0 0-1,1-1 1,-1 0 0,1 1-1,-1-1 1,1 0-1,4 4 1,0-1 23,0 0 1,0-1-1,0 1 0,1-1 1,-1-1-1,1 1 1,0-1-1,0-1 1,1 1-1,-1-1 1,1 0-1,-1-1 1,13 1-1,8 1 175,0-2 0,38-4 0,-35-1 17,1-1-1,-1-2 1,0-1-1,0-2 0,29-13 1,-47 18-95,-13 5-173,1 0 1,-1 0 0,1 0-1,-1-1 1,1 1 0,-1 0-1,1 0 1,-1 0 0,0-1-1,1 1 1,-1 0-1,0-1 1,1 1 0,-1 0-1,0-1 1,1 1 0,-1-1-1,0 1 1,1 0-1,-1-1 1,0 0 0,1-3-3417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40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1000 8336,'0'0'10146,"14"-7"-9621,95-48 429,145-71 2163,-249 124-3082,3-2 77,1-1 1,-1 0-1,0 0 1,-1 0-1,13-12 0,-18 14-79,1 0 0,-1 0 1,-1 0-1,1 0 0,0 0 0,-1-1 0,1 1 0,-1 0 0,0-1 0,0 1 0,0-1 0,-1 1 0,1-1 0,-1 1 0,0-1 0,0 1 0,0-1 0,-1 0 1,0-4-1,-2-6 19,0 1 0,-1 0 0,0 0 1,-1 0-1,0 0 0,-1 1 1,-1 0-1,0 0 0,-1 1 1,0 0-1,0 0 0,-1 1 0,-20-18 1,-8-3 174,-1 2-1,-71-39 1,34 22 111,58 34-151,-26-23-1,37 30-105,0-1 0,0 1 0,1-1 0,0-1 0,0 1-1,1-1 1,-5-9 0,8 13-44,0 0-1,1 0 0,-1-1 0,0 1 1,1 0-1,0-1 0,0 1 1,0 0-1,0-1 0,1 1 1,-1-1-1,1 1 0,-1 0 1,1 0-1,1-1 0,-1 1 1,0 0-1,1 0 0,-1 0 1,1 0-1,0 0 0,0 1 1,0-1-1,5-4 0,1-1 28,0 0 0,1 0 0,0 1 0,0 0 0,18-9 0,4 0 39,1 1 1,1 2-1,0 1 0,44-9 1,-49 15-48,1 1 0,-1 2 0,1 1 0,-1 1 0,48 4 0,-55 0-22,0 1 0,0 1 0,0 1 1,0 0-1,26 13 0,-34-12-11,0 0 0,0 0 0,-1 2 0,1-1 0,-2 1 0,1 1 0,-2 0 0,16 18 0,-19-18-1,0 1 0,-1 0 0,-1 0 0,0 0 0,0 0-1,-1 1 1,0 0 0,-1 0 0,-1 0 0,0 0 0,0 0-1,-1 0 1,-1 1 0,0-1 0,-3 20 0,-2 2 29,-2 0 1,-1-1-1,-1 1 1,-19 42-1,-15 14 98,-5 13 7,44-90-118,-1-1 0,2 2 0,0-1 0,0 0 1,1 0-1,0 18 0,2-27-28,0 0 0,1 0-1,-1 0 1,1 0 0,0 0-1,0 0 1,0 0 0,0 0 0,1 0-1,-1-1 1,1 1 0,0-1 0,0 1-1,1-1 1,-1 0 0,1 0 0,-1 1-1,1-2 1,0 1 0,0 0-1,0-1 1,1 1 0,-1-1 0,0 0-1,5 2 1,8 2 17,-1 0 0,1-1 0,0-1-1,30 4 1,-31-5-9,58 4 73,-53-6 60,-1 1 0,0 0 0,36 10 0,-41-10 74,-13-3-199,0 1 0,0 0 0,0 0 0,0 0-1,0 0 1,0 0 0,1 1 0,-1-1 0,0 0-1,0 0 1,0 1 0,0-1 0,0 1 0,0-1-1,0 1 1,2 0 0,-27 11-620,16-10-3853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07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214 455 20087,'0'0'1620,"-13"6"-1237,13-6-382,-24 11 383,0 2-1,-41 29 1,54-33-48,-1 0 0,1 1 0,-18 22 0,26-27-257,0 0-1,0 0 0,0 0 1,1 0-1,0 0 0,0 1 1,0-1-1,1 1 0,0-1 1,0 1-1,0 0 0,1 0 1,-1 5-1,2-6-23,0 0 0,0 1 0,0-1 0,0-1 0,1 1-1,-1 0 1,1 0 0,0-1 0,1 1 0,-1-1 0,1 1 0,0-1 0,0 0-1,1 0 1,-1 0 0,1-1 0,-1 1 0,1-1 0,0 0 0,1 0-1,-1 0 1,0-1 0,1 1 0,0-1 0,-1 0 0,6 1 0,-4-1-13,-1 0-1,1 0 1,0 0 0,0-1 0,0 0 0,0-1 0,0 1 0,0-1 0,0 0 0,0 0 0,-1-1 0,1 0-1,0 0 1,0 0 0,0-1 0,0 1 0,-1-2 0,1 1 0,-1 0 0,0-1 0,0 0 0,6-4-1,-6 1 19,0 1-1,-1-1 0,1 0 0,-1 0 0,0 0 0,-1 0 0,0-1 0,0 1 1,0-1-1,0 0 0,-1 0 0,-1 0 0,1 0 0,-1-1 0,0-9 0,0-6 105,-1 0-1,-1 0 1,-6-34-1,6 50-70,-1 1-1,1 0 0,-1 0 0,0 0 1,-1 0-1,0 0 0,1 1 0,-2-1 1,1 1-1,-1 0 0,0 0 0,0 0 1,0 0-1,0 1 0,-7-5 0,11 8-76,-1 1-1,1-1 0,-1 1 1,1-1-1,-1 1 0,1 0 1,-1-1-1,1 1 0,-1 0 1,0-1-1,1 1 0,-1 0 1,0 0-1,1-1 0,-1 1 1,1 0-1,-1 0 0,0 0 1,1 0-1,-1 0 0,0 0 1,1 0-1,-1 0 0,0 0 1,1 0-1,-1 0 0,0 1 1,1-1-1,-1 0 0,0 0 1,1 1-1,-1-1 0,1 0 1,-1 1-1,1-1 0,-1 1 1,1-1-1,-1 0 0,0 2 1,0-1-3,0 1 1,0 0 0,0-1-1,0 1 1,1 0 0,-1 0 0,1-1-1,-1 1 1,1 0 0,-1 0 0,1 0-1,0 0 1,0 2 0,1 5-16,1 0 0,0 0-1,0 0 1,1 0 0,0 0 0,0-1 0,1 0 0,0 1 0,0-1 0,1-1 0,0 1 0,1-1 0,8 9 0,-12-13-13,1 0 0,-1-1 0,1 1 0,0 0 1,0-1-1,1 0 0,-1 0 0,0 0 1,1 0-1,-1 0 0,1-1 0,-1 0 0,1 1 1,0-1-1,0-1 0,-1 1 0,1 0 0,0-1 1,0 0-1,0 0 0,0 0 0,0-1 0,-1 1 1,1-1-1,0 0 0,0 0 0,-1 0 1,1 0-1,0-1 0,-1 1 0,1-1 0,-1 0 1,0 0-1,4-3 0,0-1 8,0 0 0,-1-1 1,0 0-1,-1 0 0,1 0 0,-1-1 0,-1 1 1,1-1-1,3-11 0,27-80 130,-33 92-106,15-57 248,7-68 0,-16 87-104,-3 3 105,-2-76 1,-3 118-267,-11 194 0,-19 336 0,22-390 0,-8 92 0,9-173 0,-29 111 0,34-163 0,1 0 0,-2 1 0,1-1 0,-1 0 0,0 0 0,-5 8 0,8-14 0,-1 0 0,1 0 0,-1-1 0,0 1 0,1 0 0,-1 0 0,0-1 0,0 1 0,1-1 0,-1 1 0,0 0 0,0-1 0,0 1 0,0-1 0,0 0 0,0 1 0,0-1 0,0 0 0,-1 1 0,1-2 0,-1 1 0,1 0 0,0 0 0,-1-1 0,1 1 0,0-1 0,-1 1 0,1-1 0,0 0 0,0 1 0,0-1 0,-1 0 0,1 0 0,0 0 0,0 0 0,0 0 0,0 0 0,-1-2 0,-2-3 0,-1-1 0,1 0 0,0 0 0,0 0 0,1-1 0,0 1 0,0-1 0,-2-8 0,1-3 0,0 0 0,-1-26 0,5 39 0,0-1 0,1 0 0,-1 1 0,1-1 0,1 1 0,-1 0 0,1-1 0,0 1 0,0 0 0,1 0 0,0 0 0,0 0 0,0 0 0,1 1 0,0 0 0,0 0 0,0 0 0,1 0 0,-1 0 0,1 1 0,0 0 0,9-6 0,-2 3 0,-1 0 0,1 1 0,0 1 0,0 0 0,1 0 0,-1 1 0,1 1 0,0 0 0,0 1 0,18-1 0,-20 2 142,0-1-1,-1 0 1,1-1 0,-1 0-1,20-8 1,18-14-4927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41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378 14 7528,'0'0'9009,"-11"-3"-8429,5 1-489,0 0-4,0 0 1,0 1-1,-1 0 1,1 0-1,0 0 0,-1 1 1,1-1-1,-1 2 1,1-1-1,-1 1 0,-9 2 1,-100 43 1534,104-42-1435,0 1 0,1 0 0,-1 1-1,1 0 1,1 1 0,-1 0 0,1 1-1,0 0 1,1 0 0,0 1 0,0 1-1,1-1 1,-9 14 0,16-21-135,0 0-1,0 0 1,0 0-1,0 0 1,1 1 0,-1-1-1,0 0 1,1 0 0,0 1-1,-1-1 1,1 0-1,0 1 1,0-1 0,0 0-1,1 1 1,-1-1 0,0 0-1,1 0 1,0 1-1,-1-1 1,1 0 0,0 0-1,0 0 1,0 0-1,1 0 1,-1 0 0,0 0-1,1 0 1,2 3 0,3 2 46,0-1 1,0 1 0,0-1 0,0 0-1,16 8 1,-9-7 33,1 0 0,0-1 0,1 0 0,-1-2 0,1 1 0,0-2 0,0 0 0,0-1 0,0-1 0,1 0 0,-1-2 0,0 1 0,20-5 0,-16 2-8,-1-1 0,0-1 0,0-1 1,0-1-1,-1 0 0,0-1 0,0-1 0,-1-1 0,0-1 0,24-19 0,-9 0-3551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42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4616,'0'0'3016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43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0 9648,'0'0'10233,"-2"14"-9515,-2 47 582,4 104 0,4 59 1390,-3-197-2030,-5 51 0,7-12 2186,-19-81-2921,5-6-573,6 12-3145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43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0 183 11152,'0'0'5425,"12"-10"-4600,-4 1-640,-2 2-37,1 0 0,1 1-1,-1-1 1,1 1 0,0 1 0,0-1-1,1 1 1,-1 1 0,14-5 0,41-10 670,0 3 1,1 3-1,0 3 0,0 2 1,71 2-1,27-9 1043,5 0-3896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44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6128,'0'0'17962,"-3"11"-17547,-2 12-189,0 0 1,-1 44 0,3 63 431,1-27-166,-3 43 929,20 231-1,-9-275 858,-6-102-2274,-1 1 0,1 0 0,-1-1 0,0 1 0,1 0 1,-1-1-1,0 1 0,1-1 0,-1 1 0,0-1 0,0 0 0,1 1 1,-1-1-1,0 0 0,0 1 0,0-1 0,1 0 0,-1 0 0,0 0 1,-1 0-1,-5 1-4272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45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1 356 7136,'0'0'14367,"10"-2"-13849,9-3-315,115-22 1568,67-1-236,14-1-706,-123 19-593,345-40 543,139-18-278,-220 29-248,-116 14-88,70-9 5,-121 13 109,217 4 1,-238 19 561,-165 0-523,-7 4-176,-11 6-97,-59 34-1552,63-39-915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47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1268 7832,'0'0'8763,"15"-4"-8333,35-9-134,184-54 1249,-171 42-1013,0-3 1,-2-3-1,-1-2 1,-2-3-1,-1-3 0,67-59 1,-97 76-246,-18 15-149,-1 0 1,1 0-1,-1 0 1,0-1-1,-1 0 1,0-1-1,0 0 1,-1 0-1,6-13 1,-10 19-90,-2-1 0,1 0 0,0 0 1,-1 1-1,0-1 0,0 0 0,0 0 1,0 0-1,0 1 0,-1-1 1,0 0-1,0 0 0,0 1 0,0-1 1,-2-4-1,-4-5 109,1 0 1,-15-21 0,9 18-41,-1 0 0,0 2 0,-1-1 0,0 2 0,-21-16 1,-86-53 489,84 59-408,-5-2 23,26 16-80,-1-1 0,2-1 0,-17-13 1,27 20-97,1-1 0,0 1 0,0-1 0,0 0 0,1 0 1,0 0-1,0 0 0,0-1 0,0 1 0,1-1 0,0 1 1,0-1-1,-2-11 0,4 13-22,0 0-1,0 1 1,0-1 0,1 0 0,-1 1 0,1-1 0,0 0 0,0 1-1,0-1 1,1 1 0,-1 0 0,1-1 0,0 1 0,0 0-1,0 0 1,0 0 0,4-4 0,3-3 26,1 0 0,0 1 1,15-11-1,3 2 18,0 0 0,1 2-1,0 1 1,1 2 0,1 1 0,48-13 0,-1 7 90,123-13 0,-184 29-140,0 0 1,0 2 0,1 0-1,-1 1 1,0 1 0,0 1-1,0 0 1,0 1-1,-1 1 1,1 0 0,-1 2-1,0 0 1,-1 0 0,0 1-1,0 1 1,-1 1-1,24 19 1,-32-21 7,1-1 1,-1 1-1,-1 0 0,0 0 1,0 1-1,0-1 0,-1 1 1,0 0-1,-1 1 0,0-1 0,2 15 1,-1-3 42,-1 1 0,-1-1 0,-1 1-1,-2 24 1,-4-9 71,-2 1-1,-1-1 0,-20 55 0,22-73-75,-7 17 75,-2 0 0,-2-1 1,-1 0-1,-2-2 1,-1 0-1,-37 43 0,44-60-112,2 0 0,0 1 0,1 1-1,0 0 1,-8 21 0,19-38-28,-1 0 0,1 0 0,0 0 0,0-1 0,0 1 0,0 0 0,0 0 0,0 0 0,0 0 0,0 0 0,0-1 0,0 1 0,1 0 0,-1 0 0,0 0 0,1 0 0,-1-1 0,0 1 0,1 0 0,-1 0 0,1-1 0,-1 1 0,1 0 0,0 0 0,2 1 0,-1 1 0,1-1 0,0 0 0,0 0 0,0 0 0,4 2 0,2 0 0,0 0 0,0-1 0,0 0 0,10 1 0,15 1 0,-1-2 0,1-1 0,0-1 0,0-2 0,-1-2 0,1-1 0,35-9 0,-55 10 0,4-2 0,-1 1 0,1 0 0,0 2 0,0 0 0,0 1 0,0 0 0,26 4 0,-32-2 0,-28 15 0,-47 41 741,7-6-6185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48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130 215 11952,'0'0'2821,"2"17"-2337,14 112 275,14 104 912,-12-133-839,34 161 2011,-47-237-2456,-5-19-168,1 0 0,-1-1 0,1 1 0,1 0 0,-1-1 0,1 0 0,-1 1 0,1-1 0,0 0 0,1 0 0,4 6 0,-8-12-160,0-1 0,0 1 1,1-1-1,-1 1 1,1-1-1,0 0 0,-1 1 1,1-1-1,1 0 0,-1 1 1,1-4-1,-1-10 27,-12-119 234,-52-235-1,18 190-340,0 0-23,45 177 49,0 0 1,1 1 0,-1-1-1,1 0 1,-1 1 0,1-1-1,0 0 1,0 1 0,0-1-1,1 0 1,-1 0 0,1 1-1,-1-1 1,1 0 0,0 1-1,0-1 1,0 1 0,0-1-1,0 1 1,1 0 0,-1-1-1,1 1 1,0 0 0,-1 0-1,1 0 1,0 0 0,2-1-1,3-3 12,0 1-1,0 1 0,1-1 1,-1 1-1,1 0 1,0 1-1,0 0 1,0 0-1,0 1 0,16-3 1,4 1 48,0 2 0,29 0 0,-31 3-4,1 1 1,0 1-1,-1 1 0,28 8 0,-36-7-7,0 1 0,0 1 0,-1 0-1,0 1 1,-1 1 0,27 19 0,-40-27-42,-1 1 1,0 0 0,0 0-1,0-1 1,0 1-1,0 0 1,0 1 0,0-1-1,-1 0 1,1 0 0,-1 1-1,1-1 1,-1 1-1,0-1 1,0 1 0,0 0-1,-1-1 1,1 1-1,-1 0 1,1 0 0,-1-1-1,0 1 1,0 0-1,0 5 1,-2-3 5,0-1 0,1 1 0,-2-1 0,1 0 0,0 0 0,-1 0 0,0 0 0,0 0 0,0 0 0,0-1 0,0 1 0,-1-1 0,0 0 0,-6 4 0,-12 7 33,-1 0 0,0-2-1,-1-1 1,0-1 0,-1-1 0,-33 8 0,-1-3 184,-103 9-1,134-22-126,0-1-1,1-1 0,-1-2 0,-37-8 0,63 11-92,0 0 0,1-1-1,-1 1 1,0 0 0,1-1-1,-1 1 1,0-1-1,1 0 1,-1 0 0,1 1-1,-1-1 1,1 0 0,0 0-1,-1 0 1,1-1 0,0 1-1,-2-2 1,2 2-161,1 0 1,0 0-1,0 0 0,0 0 1,0 0-1,-1 1 0,1-1 1,0 0-1,0 0 1,1 0-1,-1 0 0,0 0 1,0 1-1,0-1 0,1 0 1,-1 0-1,0 0 0,1 0 1,-1 1-1,0-1 1,1 0-1,-1 1 0,1-1 1,-1 0-1,1 1 0,0-1 1,-1 0-1,2 0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4:49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0 157 7024,'0'0'10809,"10"-11"-10243,11-10-25,38-33-1,-49 46-291,1 0 0,1 0 0,-1 1-1,1 0 1,0 1 0,1 1 0,18-6 0,-18 8 108,0 0 1,22-1-1,-31 4-217,0 0 0,-1 0 1,1 0-1,0 0 0,0 1 1,-1-1-1,1 1 0,0 0 0,-1 0 1,1 0-1,-1 1 0,0-1 1,1 1-1,5 4 0,-7-5-84,-1 1-1,1-1 0,-1 1 1,0-1-1,0 1 0,0 0 1,0 0-1,0 0 0,0-1 1,0 1-1,0 0 0,-1 0 1,1 0-1,-1 0 1,1 0-1,-1 4 0,0-1 16,0-1 0,0 0 1,-1 1-1,0-1 0,0 0 0,0 1 0,-3 6 0,-1-1 17,0 0 1,0 0-1,-1-1 0,0 0 0,-13 14 0,-16 11 136,-2-2 0,-1-2 1,-57 35-1,91-62-207,-7 3 13,10-5 3,-1-1 1,1 1-1,-1 0 0,1 0 0,-1 0 1,1 0-1,-1 1 0,1-1 0,0 0 1,-2 2-1,3-2-22,0 0 0,0-1 1,0 1-1,0 0 0,0 0 0,0 0 1,0-1-1,0 1 0,0 0 0,1 0 1,-1-1-1,0 1 0,0 0 0,1 0 1,-1-1-1,0 1 0,1 0 0,-1-1 1,1 1-1,-1-1 0,1 1 0,-1 0 0,1-1 1,-1 1-1,1-1 0,0 1 0,-1-1 1,1 0-1,0 1 0,0-1 0,11 9 59,0-2-1,0 1 0,0-1 0,1-1 0,0-1 1,26 8-1,-15-7 60,0-1 0,0-1 0,30 2-1,-38-5 6,-1-1 0,1 0 0,-1-1 0,0-1-1,30-6 1,-44 7-124,0 1 0,0 0 0,0-1 0,0 1-1,0-1 1,0 0 0,0 1 0,0-1 0,0 0 0,-1 0 0,1 1 0,0-1-1,0 0 1,-1 0 0,1 0 0,-1 0 0,1 0 0,-1 0 0,1 0-1,-1 0 1,1 0 0,-1 0 0,0 0 0,0 0 0,1 0 0,-1 0 0,0-1-1,0 1 1,0 0 0,0 0 0,0 0 0,-1-2 0,-3-9-3833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5:42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1 620 5920,'0'0'8913,"6"-10"-8638,3-4-193,39-58 985,-33 54-748,-1-2 0,-1 1 0,-1-2 1,16-34-1,-6 16 104,-2 6-74,-14 17-203,-1-1 0,4-17-1,4-13 131,32-54 80,-43 96-338,-1 1 1,0 0-1,0-1 1,0 0-1,0 1 1,-1-1-1,0 1 1,0-1-1,0 0 0,0 1 1,-1-1-1,0 1 1,0-1-1,0 1 1,0-1-1,-4-7 0,-22-4 8,25 16-25,0-1 1,0 0 0,0 1-1,0 0 1,0-1 0,0 1-1,-1 0 1,1 0 0,0 0-1,0 0 1,0 1 0,0-1-1,0 1 1,-1-1-1,1 1 1,0 0 0,0-1-1,0 1 1,0 0 0,1 0-1,-1 1 1,0-1 0,0 0-1,1 1 1,-4 2 0,-5 6-1,0 0 0,-15 19 0,22-25-9,-8 13-2,0 1-1,1 0 0,-12 27 0,17-33 21,2-5-1,0 0 1,1 0-1,0 0 0,0 0 0,1 0 1,0 0-1,0 0 0,1 1 0,0-1 0,1 12 1,1-7 23,1 0 1,0 0 0,0 0-1,1-1 1,9 19 0,4 1 162,2 0 0,0-2 0,32 36 0,-46-60-154,0 0-1,0-1 1,0 1-1,0-1 1,1 0 0,0 0-1,0-1 1,0 1-1,1-1 1,-1-1-1,11 4 1,19-1-2722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10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0 9440,'0'0'11358,"-12"15"-11031,-3 0-228,6-7-39,1 1-1,-1 0 1,2 1 0,-1 0 0,2 1 0,-1-1-1,1 1 1,-5 13 0,-1 9 240,1 0 0,-12 67 0,19-77-92,2-1-1,0 1 1,1-1 0,2 1 0,5 38 0,-5-57-157,-1 0 0,2 0 1,-1-1-1,0 1 0,1 0 1,-1-1-1,1 1 1,0-1-1,0 0 0,0 0 1,1 1-1,-1-1 0,1-1 1,0 1-1,0 0 1,4 2-1,-5-3-13,1-1 0,-1 0 0,1 1 0,-1-1 0,1 0 0,-1-1 0,1 1 1,-1 0-1,1-1 0,0 0 0,0 1 0,-1-1 0,1 0 0,0 0 0,-1-1 0,1 1 0,0-1 0,-1 1 0,1-1 0,-1 0 1,1 0-1,-1 0 0,1 0 0,2-2 0,6-4 69,1-1 0,-2 0 0,1-1 0,-1-1 0,0 1 0,-1-2 0,0 1 0,-1-1 0,0 0 0,12-25 0,1-8 351,27-81 0,-38 96-266,-3 8 174,0-2 0,-1 1 0,-2 0 0,0-1 0,1-41 0,-6 53 263,-2 16-219,-1 20-182,2 27-157,3 1 1,2-1 0,2 1 0,18 78-1,-17-113-37,1 0 0,1-1 0,0 1 0,17 25 0,-22-39-15,-1 0 0,0-1 0,1 1 0,0-1-1,0 0 1,0 0 0,0 0 0,1 0 0,-1 0 0,7 3 0,-8-5-5,0 0-1,-1 0 1,1-1-1,0 1 1,0-1 0,0 1-1,0-1 1,0 0-1,0 0 1,0 0-1,0 0 1,0 0-1,0 0 1,0-1 0,-1 1-1,1-1 1,0 1-1,0-1 1,0 1-1,0-1 1,-1 0 0,1 0-1,0 0 1,-1 0-1,1 0 1,1-3-1,8-6-2,0 0 0,-1-1-1,-1-1 1,0 0 0,0 0-1,-1-1 1,-1 0 0,7-15-1,39-118 61,-34 89-63,-9 26-8,-7 17 0,1 1 0,1 0 0,0 0 0,0 0 0,2 1 0,0-1 0,14-18 0,-19 28 0,0 1 0,1-1 0,-1 0 0,0 1 0,-1-1 0,1 0 0,0 0 0,-1-1 0,0 1 0,0 0 0,2-5 0,-3 7 0,0 1 0,0 0 0,0 0 0,0 0 0,0 0 0,0-1 0,0 1 0,0 0 0,0 0 0,0 0 0,0 0 0,0 0 0,0-1 0,0 1 0,0 0 0,0 0 0,0 0 0,0 0 0,0 0 0,0 0 0,1-1 0,-1 1 0,0 0 0,0 0 0,0 0 0,0 0 0,0 0 0,0 0 0,1 0 0,-1 0 0,0 0 0,0 0 0,0 0 0,0-1 0,0 1 0,1 0 0,-1 0 0,0 0 0,0 0 0,0 0 0,0 0 0,1 0 0,-1 0 0,0 1 0,7 5 0,4 11 0,1 12 0,-1 0 0,-2 1 0,-1-1 0,5 44 0,-4-24 0,13 123 0,-21-166 0,-1 0 0,0 0 0,0 0 0,0 0 0,-1 0 0,0 0 0,0-1 0,0 1 0,-1 0 0,0-1 0,-3 8 0,4-12 0,1-1 0,-1 1 0,0 0 0,0-1 0,1 1 0,-1-1 0,0 1 0,0-1 0,0 1 0,0-1 0,0 0 0,0 0 0,0 1 0,0-1 0,1 0 0,-1 0 0,0 0 0,0 0 0,0 0 0,0 0 0,0 0 0,0 0 0,0 0 0,0-1 0,0 1 0,0 0 0,0 0 0,0-1 0,0 1 0,-1-2 0,-28-15 0,26 14 0,-23-16 0,-33-30 0,56 44 0,-1 1 0,1-1 0,0 0 0,0-1 0,-5-10 0,3 5 0,8 15 0,2 0 0,-1-1 0,0 0 0,1 0 0,-1 0 0,1 0 0,0 0 0,0-1 0,0 0 0,7 3 0,57 22 0,-44-19 0,-19-6 0,1-1 0,0 1 0,-1-1 0,1 0 0,0-1 0,0 0 0,0 0 0,-1 0 0,1 0 0,0-1 0,0 0 0,0 0 0,-1 0 0,1-1 0,-1 0 0,1 0 0,-1-1 0,0 1 0,1-1 0,-1 0 0,-1-1 0,10-7 0,-2 0 0,-1 0 0,-1 0 0,0-2 0,0 1 0,-1-1 0,0 0 0,7-19 0,22-61 0,-19 40 0,-14 39 0,-2 1 0,3-20 0,-5 62 0,1-1 0,1 1 0,1-1 0,2 1 0,0-1 0,2-1 0,1 1 0,2-2 0,21 43 0,-31-68 0,0 1 0,0-1 0,0 0 0,0 1 0,0-1 0,0 0 0,0 1 0,0-1 0,0 0 0,0 0 0,1 0 0,-1 0 0,0 0 0,1 0 0,-1-1 0,1 1 0,-1 0 0,1-1 0,-1 1 0,1-1 0,0 1 0,-1-1 0,1 0 0,0 0 0,-1 0 0,3 0 0,-1 0 0,0-1 0,1 0 0,-1 0 0,0 0 0,0-1 0,-1 1 0,1-1 0,0 0 0,0 1 0,-1-1 0,1 0 0,-1 0 0,3-3 0,11-14 0,-1 0 0,-1-1 0,-1-1 0,21-42 0,2-4 0,-17 39 0,-18 27 0,0-1 0,0 1 0,1 0 0,-1 0 0,0 0 0,0 0 0,1-1 0,-1 2 0,0-1 0,1 0 0,-1 0 0,1 0 0,-1 1 0,1-1 0,-1 1 0,4-1 0,-4 1 0,-1 0 0,1 0 0,0 1 0,0-1 0,-1 0 0,1 1 0,0-1 0,-1 1 0,1-1 0,-1 1 0,1-1 0,-1 1 0,1-1 0,-1 1 0,1-1 0,-1 1 0,1 0 0,-1-1 0,0 1 0,1 0 0,-1-1 0,0 1 0,1 0 0,-1 0 0,0-1 0,0 2 0,5 24 0,-4-21 0,2 40 0,-2-29 0,0 0 0,6 23 0,-7-38 0,0-1 0,0 0 0,0 1 0,0-1 0,0 1 0,0-1 0,0 0 0,1 1 0,-1-1 0,0 0 0,0 1 0,0-1 0,0 0 0,1 1 0,-1-1 0,0 0 0,0 0 0,1 1 0,-1-1 0,0 0 0,0 0 0,1 1 0,-1-1 0,0 0 0,1 0 0,-1 0 0,0 1 0,1-1 0,-1 0 0,1 0 0,-1 0 0,0 0 0,1 0 0,-1 0 0,0 0 0,1 0 0,-1 0 0,1 0 0,-1 0 0,0 0 0,1 0 0,-1 0 0,1 0 0,18-15 0,-11 6 0,-1-1 0,10-15 0,-4 1 0,1 1 0,1 1 0,30-35 0,-33 43 0,15-16 0,-26 28 0,0 1 0,1 0 0,-1-1 0,1 1 0,0 0 0,-1 0 0,1 0 0,0 0 0,0 0 0,-1 0 0,1 1 0,0-1 0,0 0 0,3 1 0,-5 0 0,1 0 0,-1 0 0,1 0 0,0 0 0,-1 1 0,1-1 0,-1 0 0,1 1 0,0-1 0,-1 0 0,1 1 0,-1-1 0,1 0 0,-1 1 0,0-1 0,1 1 0,-1-1 0,1 1 0,-1 0 0,0-1 0,1 1 0,-1-1 0,0 1 0,1 1 0,4 17 0,-4-15 0,13 82 0,-11-61 0,1 0 0,1-1 0,1 1 0,13 33 0,-18-55 0,0-1 0,1 1 0,-1 0 0,1-1 0,-1 1 0,1-1 0,0 0 0,0 1 0,0-1 0,0 0 0,1 0 0,-1 0 0,0-1 0,1 1 0,-1-1 0,1 1 0,0-1 0,-1 0 0,1 0 0,0 0 0,0 0 0,0 0 0,3 0 0,-2-1 0,1 0 0,-1 0 0,0-1 0,1 1 0,-1-1 0,0 0 0,1 0 0,-1 0 0,0-1 0,0 0 0,0 0 0,0 0 0,0 0 0,-1 0 0,5-4 0,13-12 0,-1-2 0,-1 0 0,-1-1 0,-1 0 0,21-35 0,-12 17 0,-13 18 0,0-1 0,9-24 0,-5 10 0,-33 74 0,2 0 0,2 1 0,1 1 0,-6 48 0,17-88 0,-4 35 0,3-33 0,1 0 0,0 0 0,0 1 0,0-1 0,0 0 0,0 0 0,1 1 0,-1-1 0,1 0 0,-1 0 0,3 4 0,-3-5 0,1-1 0,-1 0 0,0 0 0,1 1 0,-1-1 0,1 0 0,-1 0 0,0 0 0,1 0 0,-1 1 0,1-1 0,-1 0 0,1 0 0,-1 0 0,1 0 0,-1 0 0,1 0 0,-1 0 0,0 0 0,1 0 0,-1 0 0,1-1 0,-1 1 0,1 0 0,-1 0 0,1 0 0,-1 0 0,0-1 0,1 1 0,-1 0 0,0-1 0,1 1 0,-1 0 0,0 0 0,1-1 0,-1 1 0,0-1 0,1 1 0,-1 0 0,0-1 0,1 0 0,12-17 0,-13 18 0,9-17 0,-1-1 0,9-26 0,-12 29 0,1 0 0,1 0 0,0 0 0,12-18 0,-19 32 0,0 1 0,1-1 0,-1 1 0,0-1 0,1 1 0,-1-1 0,0 0 0,1 1 0,-1 0 0,1-1 0,-1 1 0,1-1 0,-1 1 0,1 0 0,-1-1 0,1 1 0,-1 0 0,1-1 0,-1 1 0,1 0 0,0 0 0,-1-1 0,1 1 0,-1 0 0,1 0 0,0 0 0,-1 0 0,1 0 0,-1 0 0,1 0 0,0 0 0,-1 0 0,1 0 0,0 1 0,-1-1 0,1 0 0,-1 0 0,1 0 0,-1 1 0,1-1 0,0 0 0,-1 1 0,1-1 0,-1 1 0,1-1 0,-1 0 0,0 1 0,1-1 0,-1 1 0,1-1 0,-1 1 0,0-1 0,0 1 0,1 0 0,-1-1 0,0 1 0,0-1 0,1 1 0,-1-1 0,0 2 0,4 7 0,0 1 0,4 21 0,-5-20 0,26 102 0,23 170 0,-32-29 0,-19-197 0,-2-1 0,-14 82 0,14-127 0,-11 43 0,11-51 0,0 0 0,0 0 0,0 0 0,0-1 0,-1 1 0,1-1 0,-1 1 0,0-1 0,0 1 0,0-1 0,0 0 0,0 0 0,0 0 0,0 0 0,-3 2 0,3-4 0,0 1 0,0-1 0,0 1 0,0-1 0,0 0 0,0 0 0,0 0 0,0 0 0,0 0 0,0-1 0,0 1 0,0 0 0,0-1 0,0 1 0,0-1 0,0 0 0,0 0 0,1 0 0,-4-2 0,-34-25 0,26 14 0,0-1 0,1-1 0,0 0 0,1-1 0,1 0 0,-12-28 0,1 5 0,-35-76 0,49 100 0,2-1 0,-1 0 0,2 0 0,0 0 0,-1-20 0,5 34 0,0-1 0,0 0 0,0 0 0,0 1 0,1-1 0,-1 0 0,1 1 0,0-1 0,0 0 0,0 1 0,1 0 0,-1-1 0,1 1 0,0 0 0,0-1 0,0 1 0,0 0 0,0 1 0,1-1 0,4-4 0,-2 3 0,1 0 0,-1 1 0,1 0 0,0 0 0,1 0 0,-1 1 0,0 0 0,1 0 0,-1 0 0,11 0 0,23-2 0,-27 4 0,0-1 0,-1-1 0,16-3 0,-16 3 0,4-1 0,-16 3 0,1-1 0,-1 1 0,1-1 0,-1 1 0,0 0 0,1-1 0,-1 1 0,0-1 0,0 1 0,1-1 0,-1 1 0,0-1 0,0 1 0,0-1 0,1 1 0,-1-1 0,0 1 0,0-1 0,0 1 0,0-1 0,0 0 0,0 1 0,0-1 0,0 1 0,0-1 0,0 1 0,-1-1 0,1 1 0,0-1 0,-4-13-3935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6:03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284 413 3504,'0'0'15527,"-10"19"-15079,5-8-381,-2 1 9,0 1 1,1 0-1,0 1 0,1-1 1,1 1-1,0 0 1,1 0-1,1 1 1,-2 21-1,24 349 1648,4-88-23,-17-232-445,-7-65-1243,0 0 0,0 0 0,0 0 0,0 0 0,1-1 0,-1 1 0,0 0 0,0 0 0,0 0 0,0 0 0,0 0 0,0 0 0,0 0 0,0 0-1,0 0 1,0-1 0,1 1 0,-1 0 0,0 0 0,0 0 0,0 0 0,0 0 0,0 0 0,0 0 0,1 0 0,-1 0 0,0 0 0,0 0 0,0 0 0,0 0 0,0 0 0,0 0 0,1 0-1,-1 0 1,0 0 0,0 0 0,0 0 0,0 0 0,0 0 0,0 0 0,1 0 0,-1 1 0,0-1 0,0 0 0,0 0 0,0 0 0,0 0 0,0 0 0,0 0 0,0 0 0,1 1 0,-3-7 28,2 1 1,-1-1 0,1 1 0,-1-1 0,2 1 0,-1-1 0,0 1 0,3-8 0,0-11 30,-15-347 515,-1 89-266,5-123 195,-2 291-211,7 151-266,-2 0 0,-13 47 0,17-80-39,-83 260 244,82-258-233,-64 147 396,55-122-295,9-26-75,1 1 1,-1-1 0,0 0 0,-1 0 0,1 0 0,-6 7 0,-1 8 70,8-17-83,0-1 1,0 0-1,0 1 1,0-1-1,0 0 1,0 0-1,-1 0 1,-1 3-1,0 4 151,3-9-173,0 0 0,0-1 1,0 1-1,0 0 1,0 0-1,0 0 1,-1 0-1,1 0 1,0 0-1,0 0 1,0 0-1,0 0 1,0 0-1,0 0 1,0 0-1,0 0 1,0 0-1,0 0 1,0 0-1,-1 0 0,1 0 1,0 0-1,0 0 1,0 0-1,0 0 1,0 0-1,0 0 1,0 0-1,0 0 1,0 0-1,0 0 1,-1 0-1,1 0 1,0 0-1,0 0 1,0 0-1,0 1 1,0-1-1,0 0 0,0 0 1,0 0-1,0 0 1,0 0-1,3-11 109,19-147 111,30-23-111,7-34 55,-42 136-84,11-65 227,-26 137-264,-2 7-43,1 0 0,-1 0-1,0-1 1,0 1 0,0 0 0,1 0 0,-1 0-1,0-1 1,0 1 0,0 0 0,0 0 0,0-1 0,0 1-1,0 0 1,1 0 0,-1-1 0,0 1 0,0 0-1,0-1 1,0 1 0,0 0 0,0 0 0,0-1 0,0 1-1,0 0 1,0 0 0,-1-1 0,1 1 0,0 0-1,0-1 1,0 1 0,0 0 0,0 0 0,0 0-1,0-1 1,-1 1 0,1 0 0,0 0 0,0-1 0,-1 1-1,4 16 152,14 88 38,-10-54-86,20 73 1,-19-94-73,2 1 0,0-2 0,2 1 0,30 50-1,-34-67-31,3 4 46,0 0 1,22 25-1,-32-41-45,-1 0 0,0 0 0,0 0 0,1 0 0,-1 0 0,0 0-1,0 1 1,0-1 0,1 0 0,-1 0 0,0 0 0,0 1 0,0-1 0,0 0 0,1 0 0,-1 0 0,0 1-1,0-1 1,0 0 0,0 0 0,0 1 0,0-1 0,0 0 0,0 0 0,1 1 0,-1-1 0,0 0 0,0 1 0,0-1-1,0 0 1,-1 0 0,1 1 0,0-1 0,0 0 0,0 0 0,0 1 0,0-1 0,0 0 0,0 0 0,0 1 0,0-1-1,-1 0 1,1 0 0,0 0 0,0 1 0,0-1 0,0 0 0,-1 0 0,1 0 0,0 0 0,0 1 0,-1-1-1,1 0 1,0 0 0,0 0 0,-1 0 0,1 0 0,0 0 0,0 0 0,-1 0 0,-23 3 133,10-2-99,-35 9 145,-68 21 1,103-27-170,-1 2 0,1 0-1,0 0 1,1 2 0,-1-1 0,1 2 0,1 0 0,0 0 0,-14 14 0,24-21-5,1-1-1,-1 1 0,1 0 0,0 0 0,0 0 1,-1 0-1,1 0 0,1 0 0,-1 0 0,0 0 1,0 1-1,1-1 0,-1 0 0,1 0 0,0 1 1,-1-1-1,1 0 0,0 0 0,1 1 0,-1-1 1,0 0-1,1 1 0,0 1 0,1 3-499,1 0 0,1 0-1,-1-1 1,1 0 0,7 10-1,-6-9-1152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6:05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1 3912,'0'0'12887,"-4"13"-12380,-6 19-164,-2-1 1,-2-1-1,-18 32 0,-5 0 275,16-25-228,-1-1 1,-2-1-1,-33 37 0,38-53-165,1 1 0,1 1-1,0 1 1,2 0 0,1 1 0,-20 43-1,32-64-190,1 1 0,0 0-1,0-1 1,1 1 0,-1 0 0,0 0-1,1 0 1,0-1 0,-1 1-1,1 0 1,0 0 0,1 0-1,-1 0 1,0-1 0,1 1 0,0 0-1,0 0 1,1 4 0,0-4-5,0-1 1,1 1-1,-1-1 1,0 1-1,1-1 0,0 0 1,-1 0-1,1 0 1,0 0-1,0-1 1,0 1-1,0-1 1,0 1-1,0-1 1,7 1-1,6 2 33,0-1 0,1 0 0,-1-1 0,1-1 0,27-2 0,83-15 260,-2-1 63,-95 16-279,-7 0 59,-1-1 0,33-6 0,-55 8-150,1 0 0,0-1 1,0 1-1,0 0 0,0 0 0,0 0 0,0 0 0,0 0 0,0 0 0,0 0 0,0 1 0,0-1 1,0 0-1,0 0 0,2 1 0,7 2 434,-19 9 42,8-11-511,0 0 1,0 0 0,0-1-1,0 1 1,0-1 0,0 1-1,-1-1 1,1 1 0,0-1-1,0 0 1,-1 1 0,1-1-1,0 0 1,0 0 0,-1 0-1,1 0 1,0 0 0,-1 0-1,1-1 1,-2 1 0,-8-3-3557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6:05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12160,'0'0'3745,"14"-2"-3298,130-23 1112,-110 17 177,54-5-1,-82 13-1399,0 0 0,0 0 0,-1 0-1,1 1 1,0 0 0,6 2 0,6 2-1925,-13-4 178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6:07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1 8744,'0'0'5640,"-6"18"-5007,-104 281 1320,43-107-692,52-149-797,-27 53 0,10-24 130,27-58-361,1 0 0,0 0 0,-3 28 0,1-4 779,5-35-779,0 3 666,10-10-302,2-5-463,0 0 0,-1-1-1,0-1 1,15-21 0,29-53 127,-12 18-55,-28 45-128,-8 13 12,0 0 0,0 0-1,9-9 1,-10 12 147,-2 4 38,1 14-97,0 5-101,-1-1 1,0 1-1,-2 0 1,0 25 0,-1-21 59,1-1 0,5 27 1,-6-44-108,1 0 0,0 0 0,0 0 0,0 0 0,0 0 0,1-1 0,-1 1 0,1-1 0,0 1 0,0-1 0,-1 1 0,2-1 0,-1 0 0,0 0 0,0 0 0,1 0 0,-1 0 0,1-1 0,-1 1 0,1-1 0,0 0 1,3 2-1,-2-2-3,0 0 1,0 0-1,-1 0 1,1-1-1,0 1 1,0-1-1,0 0 1,0 0-1,0-1 1,-1 1-1,1-1 1,0 0-1,0 0 1,0 0-1,-1 0 1,7-4-1,2-2 39,0-1-1,-1-1 1,0 0-1,0 0 1,-1-1-1,0 0 1,-1-1-1,0 0 1,11-19-1,-11 14 35,-1 1 0,0-1 0,-1 0 1,-1 0-1,0-1 0,-2 0 0,5-24 0,-6 25 145,-2 12 43,0 12-114,-4 51-21,1-45-119,1 0 1,0 0-1,1 0 1,1 0-1,0 0 1,1 0 0,5 23-1,-6-35-20,0 0-1,-1 0 1,1 0 0,0 0-1,0 0 1,0 0 0,0-1-1,0 1 1,0 0 0,1 0-1,-1-1 1,1 1 0,-1-1-1,1 0 1,-1 1 0,1-1-1,0 0 1,0 0 0,0 0-1,-1 0 1,4 1 0,-3-2-2,1 1 1,0-1 0,-1 0 0,1 0-1,-1-1 1,1 1 0,-1 0 0,1-1-1,-1 1 1,1-1 0,-1 0 0,1 0-1,-1 0 1,4-2 0,4-4 19,0 1 1,-1-1 0,0-1-1,-1 0 1,0 0-1,10-12 1,-5 1 48,-1-1 0,0-1 1,-2 0-1,16-41 0,8-20 309,-34 82-387,1 0-1,-1 0 1,0-1-1,0 1 1,0 0-1,0 0 1,0 0 0,1 0-1,-1-1 1,0 1-1,0 0 1,0 0 0,0 0-1,1 0 1,-1 0-1,0 0 1,0 0-1,0 0 1,1 0 0,-1 0-1,0 0 1,0 0-1,1-1 1,-1 1-1,0 0 1,0 1 0,0-1-1,1 0 1,-1 0-1,0 0 1,0 0 0,0 0-1,1 0 1,-1 0-1,0 0 1,0 0-1,0 0 1,1 0 0,-1 1-1,0-1 1,0 0-1,0 0 1,0 0-1,0 0 1,1 0 0,-1 1-1,0-1 1,12 15 50,7 19 6,-12-14-27,-1-1 0,-1 1 0,0 1 1,-2-1-1,0 0 0,-2 1 0,0-1 0,-1 1 0,-1-1 0,-5 29 0,5-42 10,-1 0-1,0 0 0,-5 13 0,6-18-27,0 0 1,0 0-1,0 0 0,-1 0 1,1 0-1,0 0 0,-1-1 1,1 1-1,-1 0 0,0-1 0,1 1 1,-1-1-1,0 0 0,0 0 1,0 1-1,-4 0 0,5-2-13,-1 0-1,1 0 0,-1 0 1,1 0-1,-1 0 0,1-1 1,-1 1-1,1 0 0,0-1 1,-1 1-1,1-1 0,-1 0 1,1 0-1,0 1 0,0-1 0,-1 0 1,1 0-1,0 0 0,0 0 1,0 0-1,0 0 0,0 0 1,0-1-1,0 1 0,0-2 1,-21-34-3,22 36 2,0-1 0,-1 1 0,1-1 0,0 1 0,0-1 0,0 1 0,0-1 0,0 1 0,0-1 0,0 1 0,1 0 0,-1-1 0,0 1 0,1-1 0,-1 1 0,1 0 0,0-1 0,-1 1 0,1 0 0,0-1 0,0 1 0,0 0 0,0 0 0,0 0 0,0 0 0,0 0 0,0 0 0,0 0 0,1 0 0,1 0 0,3-4 0,0 1 0,1 1 0,0-1 0,12-3 0,-10 4-28,1 0 0,0 1 0,0 1 0,0 0 0,1 0 0,-1 0 0,0 2 0,0-1 0,0 1 0,0 1 0,0-1 0,0 2 0,0 0 0,0 0 0,-1 0 0,1 1 0,-1 1 0,0-1 0,-1 2 0,1-1 0,-1 1 0,0 0 0,10 11 0,14 15-1188,-19-22-3080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6:07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15176,'0'0'672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6:12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62 508 5120,'0'0'7822,"-10"2"-7218,-1 1-402,7-1-66,0-1-1,-1 1 1,1-2-1,-1 1 1,0 0-1,-7-1 1,11-19 1477,0 1-1316,1-1-1,1 1 1,1 0 0,0-1-1,2 1 1,0 0 0,1 0-1,7-17 1,-1 10 24,0 1 0,2 1 0,0 0 0,33-42 0,-35 53-112,1 0 1,1 0-1,0 2 1,0-1 0,1 2-1,18-11 1,-1 1 347,-27 17-435,-1 0 1,1 0-1,0 1 1,0 0-1,0-1 1,0 1 0,1 1-1,4-2 1,8-1 512,-16 3-601,0 0-1,-1 0 0,1 0 1,0 0-1,0 0 0,-1 0 1,1 0-1,0 0 0,0 0 1,-1 1-1,1-1 0,0 0 1,-1 0-1,1 1 0,0-1 1,-1 0-1,1 1 1,-1-1-1,1 1 0,0-1 1,-1 1-1,1-1 0,-1 1 1,1 0-1,10 21 573,-3 23 120,-7-20-350,-2 0 0,-1 0-1,-1 0 1,-10 38 0,10-52-193,2-10-125,0 1 0,0 0 0,0-1 0,1 1 0,-1 0 0,1 0 0,-1 0 0,1-1 0,0 1 0,-1 0 0,1 0 0,0 0 0,0 0 0,1 0 0,-1 2 0,1-4-41,0 0-1,0-1 1,0 1-1,0 0 1,-1-1-1,1 1 1,0-1-1,0 1 1,0-1-1,-1 1 1,1-1 0,0 1-1,-1-1 1,1 0-1,-1 1 1,1-1-1,-1 0 1,1 0-1,-1 1 1,1-2-1,14-20 49,-14 21-54,14-22 51,1 0 0,1 1-1,1 1 1,1 1 0,1 0 0,43-33 0,-61 52-52,0-1 0,0 1 0,0-1 0,0 1 0,1 0 0,-1 0 0,1 0 0,-1 0 0,1 0 0,-1 0 0,1 1 0,-1-1 0,1 1 0,-1 0 0,1 0 0,0 0 0,-1 0 0,1 0 0,0 1 0,-1-1 0,1 1 0,3 1 0,-4-1 1,0 1 0,1-1-1,-1 1 1,0 0-1,0 0 1,0 0 0,0 0-1,-1 1 1,1-1 0,-1 0-1,1 1 1,-1-1-1,0 1 1,0-1 0,0 1-1,0 0 1,0-1 0,-1 1-1,1 0 1,-1 0-1,1 3 1,7 120 256,-10-79-13,2-46-151,13-15 30,0-3-108,0-1-1,-1 0 0,14-27 1,-12 20-24,17-24 0,-8 18-14,-12 13-2,2 1 1,16-16-1,-28 32 15,-1-1 0,1 1 1,0 0-1,0 1 0,0-1 0,1 0 0,-1 0 0,0 0 1,0 1-1,0-1 0,1 0 0,-1 1 0,0-1 0,0 1 1,1 0-1,-1-1 0,0 1 0,1 0 0,-1 0 1,1 0-1,2 0 0,-3 0 3,0 1 0,0 0 0,0-1 0,0 1 0,0 0 0,0 0 0,0 0 0,0-1 0,0 1 0,-1 0 0,1 0 0,0 0 0,-1 1 0,1-1 0,0 0 0,-1 0 0,1 0 0,-1 0 0,0 0 0,1 1 0,-1-1 0,0 2 0,2 7 12,-1 0-1,-1 0 0,0 0 0,0 0 0,-4 17 0,3-16 2,0 0-1,0 0 0,1 0 0,1 12 1,3 8 49,-4-19-10,2-1-1,-1 1 0,8 21 0,-9-32-49,0-1 1,1 1-1,-1 0 0,1 0 0,-1-1 0,1 1 0,-1 0 0,1-1 0,0 1 0,-1-1 0,1 1 0,0 0 0,-1-1 0,1 0 0,0 1 1,0-1-1,0 1 0,-1-1 0,1 0 0,0 0 0,0 1 0,0-1 0,0 0 0,0 0 0,-1 0 0,1 0 0,0 0 0,0 0 1,0 0-1,0 0 0,0-1 0,-1 1 0,1 0 0,0 0 0,0-1 0,0 1 0,-1-1 0,2 1 0,31-19 50,-32 18-56,31-23 44,52-52-1,8-7 155,-53 48-158,-26 23-24,1-1 1,28-19-1,-40 32-15,0 0 0,-1-1 0,1 1 0,0 0 0,-1 0 0,1 0 0,0 0 0,-1 0 0,1 0 0,-1 0 0,1 0 0,0 1 0,-1-1 0,1 1 0,-1-1 0,1 1 0,-1 0 0,1 0 0,-1-1 0,1 1 0,-1 0 0,0 0 0,1 0 0,-1 1 0,0-1 0,1 1 0,6 4 0,-4-2-6,-1 1 0,0-1 0,1 1 0,-1-1-1,-1 1 1,1 0 0,-1 0 0,0 0 0,0 0 0,0 1 0,-1-1 0,0 0 0,0 1 0,0-1-1,-1 1 1,1 0 0,-1-1 0,-1 7 0,0-11 7,1-1 0,0 1 0,0 0 1,-1 0-1,1-1 0,-1 1 0,1 0 0,-1-1 0,1 1 0,-1-1 1,1 1-1,-1-1 0,1 1 0,-1-1 0,0 1 0,1-1 0,-1 1 1,0-1-1,1 0 0,-1 1 0,0-1 0,0 0 0,1 0 1,-1 0-1,0 1 0,0-1 0,1 0 0,-1 0 0,0 0 0,0 0 1,0 0-1,1-1 0,-1 1 0,0 0 0,0 0 0,1 0 0,-1-1 1,0 1-1,0 0 0,1-1 0,-2 1 0,-35-20 62,30 16-58,4 3-5,0 0 0,0 0 0,0 0 0,0 0 0,0 1 0,0-1 0,-1 1 0,1 0 0,0 0 0,0 0 0,0 0 0,0 1 0,0-1 0,-1 1 0,1 0 0,0 0 0,0 0 0,1 0 0,-1 1 0,0-1 0,0 1 0,1-1 0,-1 1 0,-4 4 0,1-2 0,1 1 0,-1 0 0,1 0 0,0 1 0,0-1 0,1 1 0,0 0 0,0 1 0,-6 10 0,7-7 0,0 0 0,1 0 0,0 0 0,0 0 0,1 0 0,0 0 0,2 21 0,-1-25 0,1 0 0,0 0 0,0 1 0,0-1 0,1 0 0,0 0 0,0 0 0,1 0 0,0-1 0,0 1 0,0-1 0,1 1 0,7 8 0,-10-13 0,0 0 0,0 0 0,-1-1 0,1 1 0,0 0 0,0-1 0,0 1 0,0-1 0,0 1 0,0-1 0,0 1 0,0-1 0,0 1 0,0-1 0,0 0 0,0 0 0,0 0 0,0 0 0,0 1 0,0-1 0,0-1 0,0 1 0,2 0 0,-1-1 0,0 0 0,0 0 0,0 0 0,-1 0 0,1 0 0,0 0 0,-1 0 0,1-1 0,-1 1 0,0-1 0,1 1 0,0-2 0,5-7 0,-1-1 0,0 1 0,6-18 0,-8 19 0,3-5 0,-1 0 0,0 0 0,-1-1 0,-1 1 0,-1-1 0,0 0 0,2-23 0,-3 10 0,-2 28 0,0 0 0,0 0 0,0 0 0,0 0 0,0 0 0,0 0 0,0-1 0,0 1 0,1 0 0,-1 0 0,0 0 0,0 0 0,0 0 0,0 0 0,0 0 0,0-1 0,0 1 0,0 0 0,0 0 0,0 0 0,0 0 0,0 0 0,0 0 0,1 0 0,-1 0 0,0 0 0,0-1 0,0 1 0,0 0 0,0 0 0,0 0 0,0 0 0,1 0 0,-1 0 0,0 0 0,0 0 0,0 0 0,0 0 0,0 0 0,0 0 0,1 0 0,-1 0 0,0 0 0,0 0 0,0 0 0,0 0 0,6 12 0,1 8 0,26 69 0,-29-80 0,0 0 0,1 0 0,1-1 0,-1 0 0,2 0 0,-1 0 0,10 9 0,-15-16 0,1 0 0,-1 0 0,1 0 0,-1 0 0,1 0 0,-1 0 0,1 0 0,0 0 0,-1-1 0,1 1 0,0-1 0,-1 1 0,1-1 0,0 0 0,0 0 0,0 0 0,-1 0 0,1 0 0,0 0 0,0 0 0,0 0 0,-1-1 0,1 1 0,0-1 0,-1 1 0,1-1 0,0 0 0,-1 0 0,1 0 0,-1 0 0,1 0 0,-1 0 0,1 0 0,-1 0 0,2-2 0,5-6 0,1 0 0,-2 0 0,1-1 0,7-13 0,-3 4 0,3-3 0,-1 0 0,0-2 0,12-30 0,-24 48 0,3-5 0,-3 10 0,-2 5 0,0 46 0,6 131 0,-5-171 0,7 34 0,-7-41 0,0-1 0,0 1 0,0-1 0,0 1 0,1-1 0,-1 1 0,1-1 0,0 0 0,-1 0 0,1 0 0,0 0 0,0 0 0,5 3 0,-7-5 0,1 1 0,0-1 0,0 1 0,0-1 0,0 0 0,-1 1 0,1-1 0,0 0 0,0 0 0,0 0 0,0 0 0,0 0 0,0 0 0,0 0 0,0 0 0,0 0 0,0 0 0,0 0 0,-1-1 0,1 1 0,0 0 0,0-1 0,0 1 0,0-1 0,-1 1 0,1-1 0,0 1 0,0-1 0,-1 1 0,2-2 0,1-1 0,-1 1 0,1-1 0,-1 0 0,1-1 0,-1 1 0,2-5 0,20-46 0,-3-1 0,18-75 0,-32 114 0,-2 74 0,-11 25 0,-3 0 0,-5-1 0,-2 0 0,-4-1 0,-45 114 0,60-184 0,-22 49 0,24-55 0,0-1 0,0 0 0,0 1 0,0-1 0,0 0 0,-1-1 0,0 1 0,0-1 0,0 1 0,-5 2 0,7-5 0,1 0 0,-1-1 0,0 1 0,0 0 0,0-1 0,0 0 0,0 1 0,-1-1 0,1 0 0,0 0 0,0 0 0,0 0 0,0-1 0,0 1 0,0 0 0,0-1 0,0 0 0,0 1 0,0-1 0,0 0 0,0 0 0,1 0 0,-3-2 0,-1 0 0,1 0 0,-1-1 0,1 0 0,0 1 0,1-1 0,-1-1 0,-5-7 0,2 1 0,0-1 0,1 0 0,1 0 0,0 0 0,0-1 0,-4-22 0,8 27 0,0 1 0,0-1 0,1 0 0,0 0 0,0 0 0,1 1 0,0-1 0,1 0 0,-1 1 0,2-1 0,-1 1 0,7-15 0,-2 11 0,0 1 0,0 0 0,1 0 0,0 0 0,1 1 0,0 0 0,1 0 0,0 1 0,0 1 0,1-1 0,-1 2 0,1 0 0,1 0 0,0 1 0,-1 0 0,1 1 0,14-3 0,8-1 0,33-6 0,-61 13 0,0 1 0,0 0 0,0 0 0,0 0 0,0 1 0,0 0 0,-1 0 0,1 0 0,7 3 0,-7-1 0,0-1 0,1 0 0,-1 0 0,1-1 0,0 0 0,7 0 0,-12-1 0,0-1 0,0 0 0,0 1 0,0-1 0,0 0 0,0 0 0,0 0 0,0-1 0,0 1 0,0 0 0,-1-1 0,4-2 0,4-4 0,19-13-3944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6:17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341 1462 5120,'0'0'8633,"-10"-3"-8201,-34-12 9,39 13-313,0 1 1,-1 0-1,1 0 0,-1 1 0,0-1 0,1 1 1,-1 1-1,1-1 0,-1 1 0,-8 2 0,1 1 276,-1 0 1,-18 10-1,24-10-234,-4 3 49,1 0 0,-1 1 0,1 0 0,1 1 0,0 0-1,0 1 1,-12 14 0,0 0 138,19-20-272,-1 0 0,1 0 0,1 1 0,-1-1 0,0 1 0,1-1 0,0 1 0,0 0 0,1 0 0,-1 0 0,1 0 0,0 0-1,0 10 1,0-12-43,1-1 0,0 1-1,0 0 1,1 0-1,-1-1 1,1 1-1,-1 0 1,1 0 0,0-1-1,0 1 1,0-1-1,0 1 1,0-1 0,1 1-1,-1-1 1,1 0-1,-1 1 1,1-1-1,0 0 1,0 0 0,0 0-1,0-1 1,0 1-1,1 0 1,-1-1-1,0 1 1,4 0 0,3 1 33,1 0 0,0-1 0,-1-1 1,1 0-1,0 0 0,-1-1 1,1 0-1,0-1 0,0 0 0,-1 0 1,1-1-1,-1 0 0,1-1 1,-1 0-1,0 0 0,0-1 0,0 0 1,0-1-1,-1 0 0,0 0 0,0-1 1,0 0-1,12-13 0,-3-2 243,20-30-1,-32 42-252,1 0-1,-2-1 1,1 0 0,-2 0 0,1 0-1,2-15 1,5-39 192,2-98-1,-11-68 71,-3 126-196,0 50 2,-13-87-1,10 127-65,2 27-24,-2 13-43,-9 49-17,3 1 1,3 0 0,4 1 0,3-1-1,12 92 1,-7-133 10,0 0-1,15 47 1,-17-70 11,1-1 1,1-1-1,-1 1 1,2 0-1,-1-1 1,1 0-1,1-1 1,0 1-1,0-1 1,18 15 0,-21-21-1,0 0 1,1 0 0,0-1 0,-1 0 0,1 0 0,0 0 0,0-1-1,0 1 1,0-1 0,0 0 0,1-1 0,-1 1 0,0-1 0,0 0-1,1-1 1,-1 1 0,0-1 0,0 0 0,9-3 0,3-1 7,-1-1 0,1 0 0,-1-1 0,21-13 0,-4-1 15,-1-2 0,-2 0-1,41-40 1,72-93 119,-141 154-144,7-10 26,-9 12-26,0-1-1,0 1 0,1 0 0,-1 0 0,0-1 1,0 1-1,0 0 0,0 0 0,0-1 0,0 1 1,1 0-1,-1-1 0,0 1 0,0 0 0,0-1 1,0 1-1,0 0 0,0-1 0,0 1 0,-1 0 1,1 0-1,0-1 0,0 1 0,0 0 0,0-1 1,0 1-1,0 0 0,0 0 0,-1-1 0,1 1 1,0 0-1,0-1 0,0 1 0,-1 0 0,1 0 1,-1 0 5,0 0 0,0 0 0,0 1 0,1-1 0,-1 1 0,0-1 0,0 1 0,0-1 1,1 1-1,-1-1 0,0 1 0,1 0 0,-1-1 0,0 1 0,1 0 0,-2 1 0,0 1 13,-37 38 86,-2 2-15,-36 49 0,66-78-59,1 1 1,1 0-1,0 1 1,1 0-1,1 0 1,0 1-1,-8 34 1,14-47-18,0 1-1,0 0 1,1-1 0,-1 1-1,1 0 1,0 0 0,1-1-1,-1 1 1,1 0 0,0 0 0,0-1-1,0 1 1,1-1 0,-1 1-1,1-1 1,0 1 0,1-1-1,-1 0 1,1 0 0,-1 0 0,1-1-1,0 1 1,1 0 0,-1-1-1,1 0 1,-1 0 0,1 0 0,0 0-1,0-1 1,0 1 0,1-1-1,-1 0 1,0-1 0,1 1-1,0-1 1,-1 1 0,1-1 0,0-1-1,-1 1 1,1-1 0,0 0-1,0 0 1,-1 0 0,7-1-1,-5 0 3,-1 0-1,0 0 0,0-1 1,1 1-1,-1-1 0,0 0 1,-1-1-1,1 1 0,0-1 1,-1 0-1,1 0 0,-1 0 1,0-1-1,0 1 0,0-1 1,0 0-1,-1 0 0,0-1 0,0 1 1,0-1-1,4-7 0,-4 6 7,-1-1-1,0 0 0,0 0 0,0 0 0,-1 0 1,0 0-1,0 0 0,0 0 0,-1 0 0,-1 0 0,1 0 1,-1-1-1,0 1 0,-1 0 0,-3-10 0,3 11-2,0 1 1,-1-1-1,0 1 0,0 0 0,-1 0 0,1 0 0,-1 0 0,0 1 0,-1 0 0,1-1 0,-1 2 0,0-1 0,1 0 0,-2 1 0,1 0 0,0 0 0,-1 0 0,1 1 0,-1 0 0,0 0 0,1 1 0,-1-1 0,0 1 0,0 0 0,0 1 0,-11-1 0,12-1 19,9-4-7,10-4 5,32-19-45,-30 18-13,2 0 1,-1 1-1,2 0 1,-1 1-1,1 2 1,25-8-1,64-6-101,-94 20 104,0-1 0,0 2 0,0 0-1,1 1 1,23 4 0,-36-4 20,0 0 0,0 0 1,0 0-1,0 0 0,-1 0 0,1 1 0,0-1 0,-1 0 1,1 1-1,-1 0 0,0-1 0,1 1 0,-1 0 0,0 0 1,0 0-1,0-1 0,0 1 0,0 0 0,-1 0 0,1 0 0,0 3 1,1 2 16,-1 0 1,0 0 0,0 0-1,0 0 1,-1 10-1,-1 1 64,-1-1-1,-1 1 0,0-1 0,-12 34 0,89-184 895,-64 118-964,0 0 0,1 1 1,1 0-1,0 1 0,1 0 1,0 1-1,1 1 0,0 0 1,1 1-1,0 0 0,32-14 1,-46 24-16,1-1 1,-1 1 0,1 0-1,-1 0 1,1 0-1,-1 0 1,1 0 0,-1 0-1,1 0 1,-1 0-1,1 0 1,-1 1 0,1-1-1,-1 1 1,0-1-1,1 1 1,-1 0 0,0-1-1,1 1 1,-1 0-1,0 0 1,0 0 0,0 0-1,0 0 1,0 0-1,0 0 1,0 0 0,0 0-1,0 1 1,1 1-1,0 0 9,0 1 0,0 0 0,0-1-1,-1 1 1,0 0 0,1 0 0,-1 0 0,-1 0-1,1 0 1,0 5 0,-2 6 21,0-1 0,0 1 0,-2-1 0,-7 27 0,-27 54 325,31-89-98,5-6-249,1 0-1,0 0 0,0 0 0,0-1 0,0 1 0,0 0 1,0 0-1,0 0 0,0 0 0,-1 0 0,1 0 0,0-1 1,0 1-1,0 0 0,0 0 0,0 0 0,0 0 1,0 0-1,0-1 0,0 1 0,0 0 0,0 0 0,0 0 1,0 0-1,0-1 0,0 1 0,0 0 0,0 0 0,0 0 1,0 0-1,0 0 0,0-1 0,0 1 0,1 0 1,-1 0-1,0 0 0,0 0 0,0 0 0,0-1 0,0 1 1,0 0-1,0 0 0,0 0 0,1 0 0,-1 0 0,0 0 1,0 0-1,0 0 0,0 0 0,0 0 0,1-1 1,-1 1-1,74-109 405,19-26-352,-88 129-68,1 0-1,-1 1 1,11-7 0,7-8-67,-23 20 76,0 0-1,0 0 1,0 0-1,0 0 1,0 0 0,0 0-1,1 0 1,-1 0-1,0 0 1,0-1-1,0 1 1,0 0 0,0 0-1,0 0 1,0 0-1,0 0 1,0 0-1,0 0 1,1 0 0,-1 0-1,0 0 1,0 0-1,0 0 1,0 0 0,0 0-1,0 0 1,0 0-1,0 0 1,0 0-1,1 0 1,-1 0 0,0 0-1,0 0 1,0 0-1,0 1 1,0-1 0,0 0-1,0 0 1,0 0-1,0 0 1,0 0-1,0 0 1,1 0 0,-1 0-1,0 0 1,0 0-1,0 0 1,0 0 0,0 1-1,0-1 1,0 0-1,0 0 1,0 0-1,0 0 1,0 0 0,2 10-13,-2 17 13,0-22 3,-5 48 63,3-44-30,1 1 0,0 0 1,0 0-1,1 1 0,0-1 0,1 0 0,0 0 0,4 16 1,-3-23-35,0 1 1,0 0 0,0-1-1,0 0 1,1 1-1,-1-1 1,1 0 0,5 4-1,-6-5-2,-1-1 0,0 0 1,0 0-1,1 0 0,-1 0 0,0 0 0,1 0 0,-1-1 0,1 1 0,-1 0 0,1-1 0,0 1 0,-1-1 0,1 1 0,0-1 0,-1 0 1,1 0-1,0 0 0,-1 0 0,1 0 0,0 0 0,2-1 0,2-2 0,1-1 0,-1 0 0,-1 0 0,1 0 0,-1 0 0,1-1 0,-1 0 0,4-6 0,33-48 0,-33 46 0,-1-3 0,1 0 0,-2 0 0,0-1 0,-1 1 0,6-31 0,-3 14 0,-6 22 0,-5 11 0,-4 17 0,-17 147 0,22-152 0,0 1 0,1-1 0,2 21 0,-1-29 0,-1 0 0,1 0 0,0-1 0,0 1 0,1 0 0,-1 0 0,1-1 0,-1 1 0,1-1 0,1 0 0,-1 1 0,0-1 0,1 0 0,-1 0 0,5 3 0,-6-5 0,0-1 0,0 1 0,1-1 0,-1 1 0,0-1 0,1 0 0,-1 1 0,0-1 0,1 0 0,-1 0 0,1 0 0,-1 0 0,0 0 0,1 0 0,-1 0 0,0-1 0,1 1 0,-1 0 0,0-1 0,1 1 0,-1-1 0,2-1 0,27-17 0,-9-2 0,0-1 0,-1 0 0,17-27 0,-17 21 0,46-48 0,-56 67 0,-8 6 0,1 0 0,-1 0 0,1 0 0,0 1 0,0-1 0,0 1 0,0 0 0,1 0 0,-1 0 0,0 0 0,1 0 0,0 1 0,-1-1 0,5 0 0,-7 2 0,0 1 0,0-1 0,0 1 0,0-1 0,0 1 0,0 0 0,0-1 0,0 1 0,-1 0 0,1 0 0,0-1 0,0 1 0,-1 0 0,1 0 0,-1 0 0,1 0 0,-1 0 0,1 0 0,-1 0 0,1 0 0,-1 0 0,0 1 0,8 26 0,-6-10 0,0 0 0,-1 0 0,-2 22 0,0-1 0,4-28 0,5-14 0,11-18 0,-13 14 0,57-70 0,-41 49 0,1 0 0,1 2 0,38-33 0,-61 58 0,-1 1 0,1-1 0,0 1 0,-1-1 0,1 1 0,-1 0 0,1-1 0,0 1 0,-1-1 0,1 1 0,0 0 0,-1 0 0,1-1 0,0 1 0,0 0 0,-1 0 0,1 0 0,0 0 0,0 0 0,-1 0 0,1 0 0,0 0 0,0 0 0,0 0 0,0 1 0,0 0 0,-1-1 0,1 1 0,-1-1 0,1 1 0,-1 0 0,1-1 0,-1 1 0,0 0 0,1 0 0,-1-1 0,0 1 0,1 0 0,-1 0 0,0 0 0,0-1 0,0 1 0,1 1 0,-1 7 0,0 0 0,0 0 0,-2 11 0,1-13 0,-4 45 0,1-28 0,1-1 0,2 1 0,0 0 0,6 46 0,-5-68 0,0 0 0,0 0 0,1-1 0,-1 1 0,1 0 0,-1 0 0,1-1 0,0 1 0,0 0 0,-1-1 0,1 1 0,0-1 0,0 1 0,1-1 0,-1 0 0,0 1 0,0-1 0,1 0 0,-1 0 0,3 2 0,-2-3 0,0 1 0,0-1 0,0 0 0,0 0 0,0 0 0,0 0 0,0 0 0,0 0 0,0-1 0,0 1 0,-1-1 0,1 1 0,0-1 0,0 0 0,0 0 0,-1 0 0,1 0 0,3-2 0,9-7 0,-1 0 0,1-1 0,-2 0 0,0-1 0,0-1 0,14-19 0,52-88 0,-64 96 0,-12 18 0,1 0 0,0 1 0,0-1 0,1 1 0,-1 0 0,1 0 0,0 0 0,1 1 0,-1-1 0,10-6 0,-12 10 0,-1 1 0,0 0 0,1 0 0,-1 0 0,0 0 0,0 0 0,1 1 0,-1-1 0,0 0 0,0 1 0,1-1 0,-1 0 0,0 1 0,0-1 0,0 1 0,0 0 0,0-1 0,0 1 0,0 0 0,0 0 0,0 0 0,0 0 0,0 0 0,0 0 0,0 0 0,0 2 0,25 32 0,-24-33 0,2 4 0,0 0 0,0-1 0,1 0 0,-1 0 0,1 0 0,0-1 0,0 1 0,12 6 0,-4-2 0,-20-13 0,4 1 0,-1 0 0,-1 0 0,1 0 0,0 1 0,-1-1 0,1 1 0,-1 0 0,0 1 0,1-1 0,-1 1 0,0 0 0,0 0 0,0 0 0,0 1 0,0 0 0,0 0 0,0 0 0,0 0 0,0 1 0,0 0 0,0 0 0,0 0 0,0 1 0,0-1 0,1 1 0,-1 0 0,1 1 0,-1-1 0,1 1 0,0 0 0,0 0 0,0 0 0,0 1 0,1-1 0,-1 1 0,-3 6 0,-2 2 0,0 1 0,1 0 0,1 1 0,0 0 0,-6 17 0,10-23 0,1 0 0,-1 1 0,2-1 0,-1 1 0,1-1 0,0 1 0,1 0 0,0 0 0,0-1 0,3 13 0,-3-18 0,1 0 0,0 0 0,0-1 0,0 1 0,0 0 0,1-1 0,-1 1 0,1-1 0,-1 1 0,1-1 0,0 0 0,0 0 0,0 0 0,0 0 0,4 3 0,-5-4 0,1 0 0,-1-1 0,1 1 0,0 0 0,-1-1 0,1 1 0,0-1 0,0 1 0,-1-1 0,1 0 0,0 0 0,0 0 0,0 0 0,-1 0 0,1 0 0,0 0 0,0-1 0,-1 1 0,1-1 0,0 1 0,-1-1 0,1 1 0,0-1 0,-1 0 0,1 0 0,2-2 0,7-7 0,0 0 0,-1-1 0,-1 0 0,1-1 0,-2 0 0,1 0 0,-2-1 0,8-16 0,25-39 0,-28 47-36,-11 18 25,0 0-1,0 0 1,0 0-1,1 0 1,0 1-1,-1-1 1,4-3-1,-5 7-1,1-1 0,-1 0 1,1 1-1,-1-1 0,1 1 0,-1-1 0,0 1 0,1-1 1,-1 1-1,0-1 0,0 1 0,1-1 0,-1 1 1,0-1-1,0 1 0,0 0 0,0-1 0,1 1 0,-1-1 1,0 1-1,0-1 0,0 1 0,0 0 0,-1 0 0,5 25-30,-4-21 16,1 5 21,1 0-1,0 0 1,0-1 0,1 1-1,0 0 1,1-1-1,0 0 1,0 0-1,1 0 1,0 0 0,0-1-1,1 0 1,1 0-1,-1-1 1,1 1-1,12 9 1,-15-15 2,-1 0 0,1 0 1,-1 0-1,1-1 0,0 1 0,0-1 1,0 0-1,0 0 0,0-1 0,0 1 0,0-1 1,0 0-1,0 0 0,0 0 0,0 0 1,0-1-1,6-1 0,-3 1-8,0-1 1,0 0-1,0-1 0,0 1 0,-1-1 1,1-1-1,-1 1 0,0-1 0,8-6 1,3-7-23,-1 0 0,0-2 1,-1 0-1,-1 0 0,-1-1 1,-1-1-1,-1 0 0,0-1 0,-2 0 1,7-25-1,8-35-139,18-124 1,-40 194 156,90-756-1174,-90 743 1023,-1 1-1,-1-1 0,-5-42 1,3 66-106,-1 6 202,-3 7 40,-11 53-54,-18 114-1,32-161 78,-31 376 92,34-194 81,0-17 76,-1-150-144,2 0 0,2 0 0,1 1 0,1-2 0,19 61 0,-21-84-51,0 0 0,1 0 0,1 0-1,-1-1 1,1 1 0,1-1 0,-1 0-1,2-1 1,-1 0 0,1 0 0,0 0 0,0 0-1,1-1 1,-1-1 0,1 1 0,1-1-1,-1-1 1,1 1 0,0-1 0,0-1-1,0 0 1,0 0 0,1-1 0,14 2-1,-10-3-22,0 0 0,0-1-1,0 0 1,0-2-1,0 1 1,0-2-1,0 0 1,0 0 0,-1-1-1,1-1 1,-1-1-1,0 0 1,-1 0 0,1-1-1,-1-1 1,20-16-1,-3 1-14,-1-1 0,-1-1 0,36-44 0,-61 66-13,0 0 0,0-1 0,0 1 0,0 0 0,-1-1 0,0 1 0,0-1 0,0 1 0,0-1 0,0 0 0,0 0 0,-1 1 0,0-1 0,0 0 0,0 1 0,-1-8 0,0 9 4,1 1 0,-1-1 1,1 1-1,-1-1 0,1 1 0,-1 0 0,0-1 0,1 1 0,-1 0 0,0-1 0,0 1 0,0 0 1,0 0-1,0 0 0,-1 0 0,1 0 0,-2-1 0,1 1 3,0 0 1,1 1-1,-1-1 0,0 1 0,0-1 0,0 1 1,0 0-1,0 0 0,0 0 0,0 0 1,0 0-1,0 0 0,0 1 0,0-1 0,0 0 1,0 1-1,-1 1 0,-17 5 6,1 2 0,1 1 0,0 0 1,0 1-1,1 1 0,1 1 0,0 0 0,-16 18 0,23-21 1,0 0 0,1 0-1,-10 17 1,15-22-3,0 0 1,1 1 0,-1-1-1,1 1 1,1-1 0,-1 1 0,1-1-1,0 1 1,0 0 0,0 6-1,2-10-1,-1 0-1,1 1 0,0-1 1,0 0-1,0 1 0,0-1 1,0 0-1,0 0 1,1 0-1,-1 0 0,0 0 1,1 0-1,0-1 0,-1 1 1,1 0-1,0-1 0,0 1 1,0-1-1,4 2 0,1 2 17,1-1-1,-1-1 1,1 1-1,12 3 1,60 11 295,92 9 1,-156-25-274,0-1-1,-1-1 1,1 0 0,0-1-1,0-1 1,-1 0 0,1-1-1,16-6 1,-8-1 449,-12 3-5660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6:18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11152,'0'0'2080,"15"1"-1350,558 4 3785,-276-11-2630,-237 6-1513,274 12 2204,-332-11-2533,30 5 408,-31-6-440,-1 0-1,1 0 0,0 0 0,-1 0 0,1 1 0,0-1 0,-1 0 0,1 0 1,0 1-1,-1-1 0,1 0 0,-1 0 0,1 1 0,0-1 0,-1 1 0,1-1 1,-1 1-1,1-1 0,-1 1 0,0-1 0,1 1 0,-1-1 0,1 1 0,-1-1 1,0 1-1,0 0 0,1-1 0,-1 1 0,0 0 0,0-1 0,0 1 0,1 0 1,-1-1-1,0 1 0,0 0 0,0-1 0,0 1 0,-1 1 0,-5 10-3094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2T20:16:19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48 10344,'0'0'10546,"-4"9"-9686,-11 31-19,15-40-813,0 0 0,-1 0 0,1 1 0,0-1 0,0 0 0,0 1 0,0-1 0,0 0 0,0 0 0,0 1 0,0-1 0,0 0 0,0 0 0,0 1 0,0-1 0,0 0 0,0 1 0,0-1 0,0 0 0,0 0 0,0 1 0,0-1 0,0 0 0,0 0 0,1 1 0,-1-1 0,0 0 0,0 0 0,0 1 0,0-1 0,1 0 0,-1 0 0,0 0 0,0 1 0,1-1 0,-1 0 0,0 0 0,0 0 0,0 0 0,1 0 0,-1 0 0,0 1 0,1-1 0,-1 0 0,0 0 0,0 0 0,1 0 0,-1 0 0,0 0 0,0 0 0,1 0 0,-1 0 0,0 0 0,1 0 0,-1 0 0,0 0 0,0-1 0,1 1 0,-1 0 0,19-6 514,-17 5-385,10-4 144,0 0 0,-1-1 0,0 0 1,0-1-1,-1 0 0,1 0 0,-2-1 0,11-10 0,-10 1 499,-9 17-769,-1 0 0,0 0 0,0-1-1,0 1 1,1 0 0,-1 0 0,0-1 0,0 1 0,0 0 0,1 0-1,-1-1 1,0 1 0,0 0 0,0-1 0,0 1 0,0 0-1,0-1 1,0 1 0,0 0 0,0 0 0,0-1 0,0 1 0,0 0-1,0-1 1,0 1 0,0 0 0,0-1 0,0 1 0,0 0 0,0-1-1,0 1 1,-1 0 0,1 0 0,0-1 0,0 1 0,0 0 0,0 0-1,-1-1 1,1 1 0,0 0 0,0 0 0,-1-1 0,1 1-1,0 0 1,0 0 0,-1 0 0,1 0 0,0-1 0,-1 1 0,1 0-1,0 0 1,-1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01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28 217 7232,'0'0'10242,"2"12"-9899,-1-1-259,1 4 55,-1 0 1,0 0-1,-2 21 0,-29 270 2710,26-207-1708,4-97-1102,2 14 797,0-15 233,1-11-479,43-187 971,-32 130-873,44-129 0,-53 184-609,0 1 1,1 0-1,0 0 0,1 0 0,0 1 0,1 0 1,0 1-1,0-1 0,1 2 0,0-1 0,0 1 1,1 0-1,1 1 0,-1 1 0,1-1 1,13-5-1,-17 10-54,1-1 0,-1 2 0,1-1 0,-1 1 0,1 0 0,-1 0 0,1 1 0,0 0 0,-1 1 0,1-1 0,0 1 0,-1 1 0,0 0 0,15 5 0,-17-5-22,0 0 0,0 0-1,0 1 1,-1-1 0,1 1-1,-1 0 1,0 1 0,0-1-1,0 1 1,0 0 0,-1 0-1,1 0 1,-1 0 0,0 0 0,0 1-1,-1 0 1,1-1 0,-1 1-1,0 0 1,0 0 0,-1 0-1,2 7 1,-3-7 4,1 0-1,-1 0 0,0 1 1,0-1-1,-1 0 1,0 0-1,0 0 0,0 0 1,0 0-1,-1 0 1,0 0-1,0 0 1,-4 6-1,0-1 18,0-1 0,-1 0 0,0 0 0,-1 0 0,-9 7-1,6-8 41,0 0 0,0-1 0,-1-1 0,0 0 0,-1-1-1,1 0 1,-27 6 0,20-10 167,14-4-133,11-4-51,-3 6-31,1 0 0,0-1 1,0 1-1,-1 1 0,1-1 0,6 0 0,2-1 4,-1 0-16,0 1 0,-1 0 0,1 1 0,0 0 0,0 0 0,-1 1 0,1 0 0,0 1 0,-1 1 0,1 0 0,-1 0-1,0 0 1,0 2 0,0-1 0,-1 1 0,14 10 0,-19-13-8,-1 0 1,0 1-1,-1-1 0,1 1 1,0 0-1,-1 0 0,0 0 1,1 0-1,-1 1 0,0-1 1,-1 0-1,1 1 0,-1 0 1,1-1-1,-1 1 0,1 4 1,-1 0-5,0-1 0,0 0 0,-1 1 0,0-1 0,0 1-1,-1-1 1,-2 12 0,1-12 6,-1 1-1,1 0 1,-1-1-1,-1 0 0,0 0 1,0 0-1,0 0 1,-1 0-1,1-1 0,-2 0 1,1 0-1,-1 0 1,0-1-1,0 0 1,0 0-1,-12 7 0,0-2 22,-1 0-1,-1-1 0,1-1 0,-1-1 0,-25 5 1,6-4 96,-66 4 0,103-12-111,-6 1 12,5-2-1,-1 1-1,0 1 1,0-1 0,1 0-1,-1 1 1,1 0-1,-1 0 1,0 0-1,1 0 1,-1 1-1,-4 2 1,8-4-2,0 1-11,-1-1 0,1 1-1,0-1 1,-1 0 0,1 1-1,0-1 1,0 1 0,0-1-1,-1 1 1,1-1 0,0 1-1,0-1 1,0 1 0,0-1-1,0 1 1,0-1 0,0 1-1,0-1 1,0 1 0,3 1-6,1-1 0,-1 0 0,1 0 0,0 0 0,-1-1 0,1 1 1,0-1-1,-1 0 0,1 0 0,0 0 0,0 0 0,-1-1 0,1 1 0,6-3 0,7 0-5,2 0 24,1 0 0,-2-2 0,1 0 0,28-12 0,68-40 81,-49 24-30,29-16-1,45-21-7,-132 66-56,-1 0 0,1-1 0,-1 0 0,0-1 0,10-9 0,17-13 3,-34 28-6,0 0-1,0 1 1,0-1 0,1 0-1,-1 1 1,0-1 0,0 1-1,0-1 1,0 0 0,0 1-1,0-1 1,0 0 0,0 1 0,0-1-1,0 1 1,0-1 0,0 0-1,0 1 1,0-1 0,0 0-1,0 1 1,0-1 0,-1 1-1,1-1 1,0 0 0,0 1-1,0-1 1,-1 0 0,1 0-1,0 1 1,-1-1 0,-6 19-52,-1-6 49,1 1 0,0 0 0,1 0 0,1 1 0,0-1 0,1 1-1,0 0 1,2 0 0,-2 18 0,4-32 5,0 0 0,0 0 0,0 0 0,0 0 0,0 0 0,1 0 0,-1 0-1,0 0 1,1 0 0,-1 0 0,0 0 0,1 0 0,-1 0 0,1 0 0,-1 0 0,1 0 0,0-1 0,-1 1 0,1 0 0,0 0 0,0-1 0,0 1-1,-1-1 1,1 1 0,0 0 0,0-1 0,0 0 0,0 1 0,0-1 0,0 0 0,0 1 0,0-1 0,0 0 0,0 0 0,0 0 0,0 0 0,0 0-1,0 0 1,0 0 0,0 0 0,0 0 0,0 0 0,1-1 0,6 0 15,-1-1 1,0 0-1,0 0 0,12-6 1,18-12 92,0-2 1,60-49-1,-64 46-24,-13 7-26,-17 15-38,0-1-1,1 1 0,-1 0 0,1 0 1,0 0-1,0 1 0,6-4 0,-9 6-19,-1 0 0,0 0-1,1 0 1,-1 0 0,0 0 0,1 0-1,-1 0 1,0 0 0,1 0-1,-1 0 1,0 0 0,1 0-1,-1 0 1,0 1 0,0-1 0,1 0-1,-1 0 1,0 0 0,0 0-1,1 1 1,-1-1 0,0 0 0,0 0-1,1 0 1,-1 1 0,0-1-1,0 0 1,0 0 0,0 1-1,1-1 1,-1 0 0,0 1 0,0-1-1,0 0 1,0 1 0,0-1-1,0 0 1,0 0 0,0 1-1,0-1 1,0 0 0,0 1 0,0-1-1,0 0 1,0 1 0,0-1-1,0 0 1,0 1 0,0-1 0,-1 1-1,-3 23-30,3-18 28,-3 15-3,-1 5-31,-1 33 0,6-52 28,-1-1 1,2 1-1,-1 0 1,1 0-1,0-1 0,0 1 1,1-1-1,0 1 0,0-1 1,4 8-1,-6-13 7,1 0 1,-1 0-1,1 0 1,0 0-1,0 0 1,0 0-1,0 0 0,0 0 1,0 0-1,0-1 1,0 1-1,0 0 0,0-1 1,0 1-1,0-1 1,0 1-1,1-1 1,-1 1-1,0-1 0,0 0 1,1 1-1,-1-1 1,0 0-1,1 0 0,-1 0 1,0 0-1,0 0 1,1-1-1,-1 1 1,0 0-1,0 0 0,1-1 1,-1 1-1,0-1 1,2 0-1,5-3 6,-1 0 0,1-1 0,-1 0 0,9-6 0,-6 3 6,18-13 15,-1-1-1,-1-2 1,-2-1 0,0 0 0,31-44 0,-21 17 39,-1-1-1,30-69 1,-42 78-38,26-57 74,-41 86-89,-1-1 0,-1 0 0,0 1 0,3-29 0,-7 43-12,0 0 0,1 0 0,-1 0 0,0 0 0,0 0 0,0 0 0,0 0 0,0 0 0,0 0 0,-1 0 0,1 1 0,0-1 0,0 0 0,-1 0 0,1 0 0,0 0 0,-2-1 0,2 2 0,0 0 0,-1 0 0,1 0 0,0 0 0,-1 0 0,1 0 0,-1 0 0,1 0 0,0 0 0,-1 0 0,1 1 0,-1-1 0,1 0 0,0 0 0,-1 0 0,1 1 0,0-1 0,-1 0 0,1 0 0,0 0 0,0 1 0,-1-1 0,1 0 0,0 1 0,0-1 0,-1 0 0,1 1 0,-20 31 0,10-1 0,0 0 0,3 1 0,-6 36 0,7-35 0,-13 103-86,18-119 73,0-1 0,1 1 1,1-1-1,1 1 1,0-1-1,6 21 0,-5-26 8,1 0-1,0 0 0,1-1 0,0 0 1,1 0-1,0-1 0,0 1 0,1-1 1,8 8-1,-9-11 21,-1-1-1,1 0 1,0-1-1,1 1 1,-1-1-1,1 0 1,0-1 0,0 0-1,0 0 1,0 0-1,1-1 1,-1 0-1,1 0 1,9 0 0,-12-2 17,0 1 1,0-1-1,0-1 1,0 1-1,1-1 0,-1 0 1,0 0-1,0 0 1,0-1-1,-1 0 1,8-3-1,-10 4-100,0 0-1,-1 0 1,1 0-1,0-1 0,-1 1 1,1-1-1,-1 1 1,1-1-1,-1 0 1,1 1-1,-1-1 1,0 0-1,0 0 0,0 0 1,1-3-1,-2 3-227,1 0 0,-1 0-1,0 0 1,1 0-1,-1 0 1,0 0 0,-1 0-1,1-1 1,0 1 0,0 0-1,-2-3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11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20303,'0'0'3504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02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10152,'0'0'2064,"14"10"-1783,-6-4-241,1 0 1,0-1-1,0 0 0,0 0 0,1-1 1,0 0-1,0-1 0,0 0 1,0-1-1,0 0 0,0 0 1,14 0-1,247-17 1157,17 0 1018,-279 15-2085,34 3 537,-41-3-608,-1 1-1,1-1 0,0 0 0,-1 1 1,1-1-1,-1 1 0,1 0 1,-1-1-1,1 1 0,-1 0 0,1 0 1,-1 0-1,0 0 0,1 0 0,-1 0 1,0 0-1,0 1 0,0-1 1,0 0-1,1 2 0,-2-1-92,0 0 1,0-1-1,0 1 1,-1 0-1,1-1 0,0 1 1,-1 0-1,0-1 1,1 1-1,-1-1 0,0 1 1,0-1-1,0 1 1,0-1-1,0 1 0,0-1 1,0 0-1,0 0 1,-2 2-1,1-2-1043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04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75 120 5720,'0'0'3144,"-2"-12"-2784,0-2-234,2 9-59,-1 0 0,0-1 1,0 1-1,0 0 0,0 0 0,-1 0 0,0 0 0,-3-6 0,5 10-6,0 1 0,0-1 0,-1 0 0,1 1 0,0-1 0,-1 1 0,1-1 0,-1 0 0,1 1 0,0-1 0,-1 1 0,1-1 0,-1 1 0,1-1 0,-1 1 0,0 0 0,1-1 0,-1 1 0,1 0 0,-2-1 0,2 1-12,-1 0 1,1 0-1,-1 1 1,1-1-1,0 0 1,-1 0-1,1 0 1,0 1-1,-1-1 1,1 0-1,0 1 1,-1-1-1,1 0 1,0 0-1,0 1 0,-1-1 1,1 1-1,0-1 1,0 0-1,0 1 1,-1-1-1,1 0 1,0 1-1,-7 30 1149,7-30-1201,-3 29 458,1 0-1,5 60 1,15 64 633,-9-96-595,24 115 1654,-29-162-1894,-2-3 316,-5-12-63,-1-24-32,-10-27-116,7 32-163,2 0 0,0-1 1,-3-47-1,2-18 241,3 63-331,2-1-1,0 1 1,3-30 0,2 23-40,-4 22-32,1 0-1,0 0 1,1 0-1,1 1 1,0-1-1,4-10 1,-5 17-16,0 0 0,0 0 0,0 0 1,0 0-1,1 0 0,0 0 0,-1 1 0,1 0 0,4-4 1,-5 6-12,0 0 0,0-1 0,-1 1 0,1 0 1,0 0-1,1 0 0,-1 1 0,0-1 0,0 0 1,0 1-1,0 0 0,0-1 0,1 1 0,-1 0 1,0 0-1,0 0 0,1 0 0,-1 1 0,0-1 1,0 0-1,4 2 0,3 0 3,-1 1 0,1 0 0,-1 0 0,0 1 0,0 0 0,0 0 0,0 1 0,-1 0 0,1 0 0,-1 1 1,0 0-1,-1 0 0,0 1 0,0 0 0,0 0 0,-1 0 0,0 0 0,7 16 0,-8-16-7,-1 0 1,0 0-1,0 1 0,-1 0 0,0-1 1,-1 1-1,1 0 0,-1 0 1,-1 0-1,0 0 0,0 0 0,0 0 1,-1 0-1,0-1 0,-1 1 1,1 0-1,-2 0 0,1-1 1,-1 1-1,0-1 0,0 0 0,-1 0 1,0 0-1,-10 12 0,8-12 3,0 1 1,-1-1-1,0-1 0,0 1 0,0-1 0,-1 0 0,0-1 0,-9 5 0,-9 3 8,-37 13-1,56-24 12,0-1-1,0 1 1,0-1 0,0 0-1,0-1 1,0 0 0,-8 0-1,-2-1 125,44-7 6,8 2-125,0 2-1,59 1 1,-76 4-26,0 0-1,-1 2 0,1 0 1,-1 1-1,0 0 0,0 2 1,22 9-1,-29-10-17,1 1 0,15 11 0,-23-15 16,0 0 0,-1 0 0,1 0 0,-1 0-1,0 1 1,0-1 0,0 1 0,0 0 0,0-1 0,-1 1 0,1 0-1,-1 0 1,1 0 0,0 5 0,-2-5-6,0 0 1,0 0-1,0 0 1,0 0-1,-1 0 0,1 0 1,-1-1-1,0 1 1,0 0-1,0 0 0,0 0 1,-1-1-1,-2 5 1,-24 31 3,19-28 14,0-1 0,-1 0 0,0 0 0,0-1 0,-1 0 0,0-1 0,0-1 0,-1 1 0,-15 5 0,-6 0 13,0-2 0,-44 8 0,53-14 23,-34 1 1,42-4-7,10 0-55,0-1 0,0 0 0,-1 0-1,1 0 1,-10-3 0,16 3 9,0 0-1,0 0 1,0 0-1,0 0 1,0 0-1,0 0 1,0 0 0,0 0-1,1 0 1,-1 0-1,0-1 1,0 1 0,0 0-1,0 0 1,0 0-1,0 0 1,0 0-1,0 0 1,0 0 0,0 0-1,0 0 1,0 0-1,0 0 1,0 0 0,0-1-1,0 1 1,0 0-1,0 0 1,0 0 0,0 0-1,0 0 1,0 0-1,0 0 1,0 0-1,0 0 1,0-1 0,0 1-1,0 0 1,0 0-1,0 0 1,0 0 0,0 0-1,0 0 1,0 0-1,0 0 1,0 0-1,0 0 1,0 0 0,0-1-1,0 1 1,0 0-1,0 0 1,-1 0 0,1 0-1,0 0 1,0 0-1,0 0 1,0 0 0,0 0-1,0 0 1,0 0-1,0 0 1,8-2-1700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04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9344,'0'0'3889,"7"12"-3416,-3-7-410,0 2 11,1-1 0,-1 1 0,-1 0 0,1 0-1,-1 0 1,0 0 0,-1 0 0,0 1 0,0-1 0,0 1 0,0 10 0,-1 24 390,-1-14 380,8 52 1,1-55 154,-9-25-983,0 0 0,0 1-1,1-1 1,-1 1 0,0-1 0,0 0 0,0 1 0,0-1 0,1 0 0,-1 0 0,0 1 0,0-1-1,1 0 1,-1 1 0,0-1 0,0 0 0,1 0 0,-1 1 0,0-1 0,1 0 0,-1 0 0,0 0-1,1 0 1,-1 0 0,0 1 0,1-1 0,-1 0 0,1 0 0,-1 0 0,0 0 0,1 0 0,-1 0-1,0 0 1,1 0 0,-1 0 0,0 0 0,1 0 0,-1-1 0,1 1 0,-1 0 0,0 0-1,1 0 1,-1 0 0,0 0 0,1-1 0,-1 1 0,0 0 0,0 0 0,1-1 0,-1 1 0,0 0-1,0 0 1,1-1 0,-1 1 0,0 0 0,0-1 0,0 1 0,1 0 0,-1-1 0,0 1 0,0 0-1,0-1 1,0 1 0,0-1 0,0 1 0,0 0 0,0-1 0,5-15-2226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06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1 141 5520,'0'0'13259,"12"-3"-13080,52-9 188,75-3 1,106 16 192,-93 4-374,-115-4-145,-27 0-4,-1 0 0,1-1 0,0 0 0,0-1 0,-1 0 0,1-1 1,14-4-1,-22 6-28,55-23 315,-52 21-285,0-1 1,-1 0-1,1 1 1,-1-1 0,0-1-1,1 1 1,-2-1 0,1 1-1,5-7 1,-8 9-35,0-1 1,-1 1-1,1-1 0,0 0 1,0 1-1,-1-1 0,1 0 0,-1 1 1,1-1-1,-1 0 0,0 0 1,0 1-1,0-1 0,0 0 1,0 0-1,0 1 0,0-1 1,0 0-1,-1-2 0,-8-9-3023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06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8936,'0'0'2064,"11"-4"-1623,44-10 700,97-14-1,-91 24-48,121 8-1,-155 0-746,0 1 0,33 11-1,26 4 1452,-84-20-1818,0 0 0,-1 0 0,1 0 0,-1-1 0,1 1 0,-1-1-1,1 1 1,-1-1 0,1 1 0,-1-1 0,1 0 0,-1 0-1,0 0 1,1 0 0,-1 0 0,0 0 0,0 0 0,0 0 0,0 0-1,0-1 1,0 1 0,0 0 0,0-1 0,0 1 0,-1 0-1,1-1 1,0 1 0,-1-1 0,1-2 0,0 1-890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07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 1 8936,'0'0'1380,"-1"11"-1015,-9 60 316,-38 132 1,-126 341 2736,146-459-1966,27-78-3125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09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429 0 3616,'0'0'5648,"-13"6"-5411,-110 47 431,106-44-517,0 2 0,1 0 0,0 0 0,0 2 0,2 0-1,-1 0 1,-11 16 0,-23 20 275,39-39-324,0 1 0,0 0-1,1 1 1,0 0 0,1 0-1,1 0 1,0 1 0,1 1-1,0-1 1,1 1-1,0 0 1,1 0 0,1 0-1,0 0 1,1 1 0,0-1-1,2 1 1,-1 0 0,2-1-1,0 1 1,1 0 0,0-1-1,1 0 1,8 24 0,-6-26-2,0 0 0,1-1 1,0 0-1,1 0 1,0 0-1,10 10 0,-13-16-53,1 0 0,0 0 0,0-1 0,0 0 0,0 0 1,1 0-1,0-1 0,0 0 0,0 0 0,0 0 0,0-1 0,0 0 0,12 2 0,-7-2 23,1-1 0,-1 0 0,0-1 0,1 0 0,-1-1 0,0 0 0,0-1 0,0 0 0,0 0 0,18-8 0,-14 3 35,0 0 1,-1-1 0,0-1 0,0 0 0,-1-1 0,23-22-1,2-5 253,46-58-1,-70 76-215,-1 1 1,-1-1-1,0-1 1,-2 0-1,16-43 1,-24 57-85,0-1 1,0 1-1,-1-1 0,0 0 1,0 1-1,-1-1 1,0 0-1,0 0 0,-1 1 1,1-1-1,-1 0 1,-1 1-1,1-1 0,-6-11 1,5 13-17,-1 0 0,0 0 0,-1 0 0,1 0 0,-1 0 0,0 1 0,0 0-1,0-1 1,-1 2 0,0-1 0,1 0 0,-1 1 0,0 0 0,-1 0 0,1 1 0,-9-4 0,4 3 18,-1 0 1,1 0-1,-1 1 0,0 1 1,0 0-1,0 0 0,-20 2 1,-2 3 173,-39 9 1,43-7-60,22-4-176,21-6-82,2-3-2643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12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437 619 5016,'0'0'5641,"-10"1"-5338,-28 4 153,1 2 1,-55 17-1,53-12-187,21-7-129,1 1-1,-1 0 1,1 2 0,-23 12 0,31-14-80,1 0 1,0 0-1,0 1 0,1-1 1,0 2-1,0-1 0,0 1 1,1 0-1,1 0 1,-1 1-1,1 0 0,1 0 1,-1 0-1,1 1 0,1-1 1,0 1-1,0 0 0,1 0 1,1 0-1,-1 0 1,1 19-1,1-25-35,1-1-1,-1 0 1,1 0-1,0 0 1,0 0 0,0 1-1,0-1 1,0 0 0,1-1-1,-1 1 1,1 0 0,0 0-1,0-1 1,0 1 0,0-1-1,0 1 1,1-1-1,-1 0 1,1 0 0,-1 0-1,1 0 1,0-1 0,0 1-1,0-1 1,5 3 0,-3-3 19,0 1 0,0-1 0,1 0 0,-1 0 0,0 0 0,1-1 0,-1 0 0,0 0 0,1 0 0,-1-1 0,0 0 0,0 0 0,1 0 0,-1 0 0,5-3 0,1-1 44,0-1 0,-1 0 0,1-1 0,-1 0 0,-1-1 0,1 0 1,-1 0-1,-1-1 0,1 0 0,8-14 0,4-9 437,34-68 0,-47 84-345,-6 12-121,-1 1 0,1-1 0,-1 0 0,1 0 0,-1 0 0,-1 0 0,1 0 0,0 0 0,-1 0 0,0 0 0,0 0 0,0 0 0,0 0 0,-2-6 0,2 9-25,0 0 0,0 1 0,-1-1 0,1 0-1,0 1 1,0-1 0,-1 0 0,1 1 0,0-1 0,-1 0 0,1 1-1,-1-1 1,1 1 0,-1-1 0,1 1 0,-1-1 0,1 1 0,-1-1-1,-1 0 1,2 1-20,-1 1 0,0-1-1,1 0 1,-1 1 0,1-1-1,-1 0 1,1 1 0,-1-1-1,1 1 1,-1-1 0,1 1-1,0-1 1,-1 1 0,1-1 0,0 1-1,-1-1 1,1 1 0,0-1-1,-1 1 1,1 0 0,0-1-1,0 1 1,0-1 0,0 1-1,0 0 1,0 0 0,-2 6 15,1-1 0,1 1 0,-1-1 0,1 1 0,0-1 0,1 1 0,0-1 0,0 1 1,0-1-1,0 1 0,1-1 0,4 9 0,2 3 15,0-1-1,20 31 1,-27-46-36,1 0 1,-1 0-1,0 0 1,1 0-1,-1 0 0,1-1 1,-1 1-1,1 0 1,0-1-1,0 1 0,0-1 1,0 0-1,0 0 1,0 0-1,0 0 0,0 0 1,0 0-1,1 0 1,-1-1-1,0 1 0,1-1 1,-1 0-1,0 1 1,0-1-1,1 0 0,-1 0 1,0-1-1,1 1 1,-1 0-1,0-1 0,1 0 1,-1 1-1,0-1 1,0 0-1,4-2 0,5-4 35,0 0 0,0 0 0,-1-1 0,0-1 0,10-11 0,-5 6-22,36-36 86,-25 24-28,1 1 0,34-25 0,-38 29-23,6-4 48,-27 23-85,0 1-1,0 0 1,0-1 0,-1 1 0,1 0-1,0 0 1,1 0 0,-1 1-1,0-1 1,0 0 0,4 0-1,-5 1-12,0 0 0,-1 1 0,1-1 0,-1 0 0,1 0 0,-1 1 0,1-1-1,-1 0 1,1 1 0,-1-1 0,1 1 0,-1-1 0,1 0 0,-1 1 0,1-1-1,-1 1 1,0-1 0,1 1 0,-1-1 0,0 1 0,0 0 0,1-1 0,-1 1 0,0-1-1,0 1 1,0-1 0,0 1 0,0 0 0,0-1 0,0 1 0,0-1 0,0 1 0,0 0-1,0 0 1,-3 28 41,2-24-21,-10 64 103,-4 28 74,14-81-178,1 3 142,1-19-161,0 0-1,0-1 1,0 1-1,0 0 1,0-1 0,0 1-1,0-1 1,-1 0-1,1 1 1,0-1 0,0 1-1,0-1 1,-1 0-1,1 0 1,0 1 0,-1-1-1,1 0 1,-1 0-1,1-1 1,30-32 85,0 1 0,2 2 0,46-34 0,-50 42-24,-19 14-24,1 1 1,-1 0-1,1 1 1,1 0-1,13-6 1,-24 12-40,0 1 0,0 0 1,0-1-1,-1 1 0,1 0 0,0-1 0,0 1 1,0 0-1,0 0 0,0 0 0,0 0 0,0 0 1,0 0-1,0 0 0,0 0 0,-1 0 1,1 1-1,0-1 0,0 0 0,0 0 0,0 1 1,0-1-1,-1 1 0,1-1 0,1 1 0,-1 0-2,0 1-1,0-1 0,0 0 1,-1 1-1,1-1 0,0 1 1,-1-1-1,1 0 0,-1 1 1,1-1-1,-1 1 0,0 0 1,1 2-1,-1 7-14,0 0 1,-1 0 0,-2 16-1,1-19 15,1 2-1,0-1-1,1 1 1,0-1 0,0 1 0,3 16-1,-3-24 3,1-1 0,-1 1 0,0 0 0,1 0 0,-1-1 0,1 1 0,0-1 1,-1 1-1,1 0 0,0-1 0,0 1 0,0-1 0,0 0 0,0 1 0,1-1 0,-1 0 0,0 0 0,1 0 0,-1 1 0,0-1 0,1-1 0,-1 1 0,1 0 0,0 0 0,-1-1 0,1 1 0,0 0 0,-1-1 0,1 0 0,0 1 0,-1-1 0,1 0 0,0 0 0,0 0 0,-1 0 0,1 0 0,0-1 0,0 1 0,2-1 0,19-6 25,-1 0-1,28-15 1,-4 3 15,143-70 132,-4 2 74,-180 86-237,13-6 96,-15 7-54,-9 5-30,-48 31 21,-80 61-43,121-86-11,0 1-1,1 1 1,0 0-1,1 0 1,0 1-1,1 0 0,-9 19 1,17-30 8,1-1 0,0 1 0,0 0 0,0 0 0,0 0-1,0 0 1,0 0 0,1 0 0,-1 0 0,1 0 0,0 0 0,0 0 0,0 0 0,1 0 0,-1 0 0,1 0 0,0 0 0,-1 0 0,4 6-1,-3-7 2,1 0 0,-1 0 0,1 0 0,0 0-1,-1 0 1,1 0 0,0 0 0,0-1 0,1 1-1,-1-1 1,0 0 0,0 1 0,1-1-1,-1 0 1,1 0 0,-1 0 0,1-1 0,-1 1-1,1-1 1,0 1 0,-1-1 0,1 0-1,3 0 1,3-1 5,-1 0-1,0 0 1,0-1 0,0 0-1,-1 0 1,1-1-1,0 0 1,-1 0 0,0-1-1,0 1 1,0-2-1,7-4 1,11-11 47,39-38 1,-54 47-40,13-13 25,-2-1 1,0-1 0,-2 0 0,-1-2 0,-2 0 0,25-55-1,-21 31 20,-1 0 0,-3-2 1,11-65-1,-22 93-32,-1 0 1,0 0 0,-2 0-1,-2 0 1,0 0 0,-6-42-1,6 66-23,0 1-1,-1-1 1,1 0-1,-1 0 1,1 0-1,-1 0 1,0 1-1,1-1 1,-1 0 0,0 1-1,0-1 1,0 0-1,0 1 1,-1-1-1,1 1 1,0 0-1,-1-1 1,1 1-1,-1 0 1,1 0-1,-1 0 1,1 0-1,-1 0 1,0 0-1,0 0 1,1 1-1,-1-1 1,-2 0 0,1 1-3,0 0 0,0 0 0,0 1 0,0-1 0,0 1 0,0 0 1,0-1-1,0 1 0,1 1 0,-1-1 0,0 0 0,1 1 0,-1-1 1,1 1-1,-1 0 0,1 0 0,-3 2 0,-7 8-9,1 1 0,0 0-1,0 1 1,2 0 0,0 1-1,0 0 1,1 1 0,1-1 0,1 1-1,-8 30 1,4-10-51,3 2 0,1-1 0,-2 71 0,7-68 3,-1 3-68,6 54 0,-3-85 104,1 0 0,0-1 0,1 1-1,0 0 1,1-1 0,0 0 0,0 0-1,2 0 1,7 13 0,-10-20 19,0 0 1,1 0-1,-1 0 0,1 0 1,0 0-1,0-1 0,0 0 1,1 1-1,-1-2 0,1 1 1,0 0-1,0-1 0,0 0 1,7 2-1,23 1-3145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16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1032 5720,'0'0'4601,"11"-10"-4025,66-69 293,116-145 923,-152 177-1408,-2 0 0,-2-3-1,46-80 1,25-101 719,-107 229-1090,12-32 358,12-54 0,-18 62-161,-7 24-191,2-2 46,-1 0-1,0-1 0,0 1 0,0 0 1,-1-1-1,1 1 0,-1-1 0,0 1 1,0-1-1,-1 1 0,-1-10 0,0 15-56,1-1 0,-1 0 0,1 1 0,-1-1 0,1 1 0,-1-1 0,1 1 0,-1 0 0,1 0 0,0-1 0,-1 1 0,1 0 0,-2 2 0,-2 3-2,0-1-1,1 1 0,0 0 0,-6 9 0,-7 11 0,2-5-9,0 1 0,1 0 0,1 1-1,1 0 1,1 1 0,-11 37 0,5-9-36,-26 55 1,33-83 32,2 0-1,-8 34 1,1-3 2,9-37 5,-3 9 0,2 0 0,-7 41 0,15-52 19,-1 0-1,2 0 0,1 0 1,0-1-1,0 1 0,7 15 0,-9-27 4,1 0-1,-1 0 0,1-1 0,0 1 0,0 0 1,0-1-1,0 0 0,0 1 0,1-1 1,0 0-1,3 4 0,-4-6-5,0 0 1,0 0-1,0 0 1,-1 0-1,1 0 1,0 0-1,0 0 1,0-1-1,0 1 0,0-1 1,1 1-1,-1-1 1,0 0-1,0 0 1,0 0-1,0 0 1,0 0-1,0 0 0,0-1 1,0 1-1,1-1 1,-1 1-1,3-2 1,0-2 21,1 1 1,-1-1 0,1-1-1,-1 1 1,-1-1-1,1 1 1,7-10-1,0-1 34,30-24 178,-29 28-86,0-1 0,22-27 0,-33 37-150,1-1 49,0-1-1,-1 0 1,1 0 0,-1 0-1,0 0 1,0 0 0,0 0-1,2-9 1,2-3 382,-6 16-262,-4 12-146,-2 8-59,1-1 0,1 1 0,1 0 0,0 1 0,2-1 0,0 0 1,2 1-1,3 28 0,-3-44 9,0-1 1,0 1 0,0-1 0,0 1 0,1-1-1,0 0 1,0 0 0,0 1 0,1-1-1,-1-1 1,1 1 0,0 0 0,4 4-1,-5-7 12,0 0 0,0 0-1,0 0 1,0 0-1,0 0 1,0 0-1,0 0 1,0-1-1,0 1 1,1-1 0,-1 1-1,0-1 1,0 0-1,0 0 1,1 0-1,-1 0 1,0-1-1,0 1 1,0 0 0,0-1-1,1 0 1,-1 1-1,0-1 1,0 0-1,0 0 1,0 0 0,-1 0-1,1-1 1,0 1-1,2-2 1,23-18 106,-1-2 0,-1 0 0,34-43 0,-9 10 113,-46 52-201,14-15 103,32-27 0,-43 41-99,0 0 0,1 0 0,0 0 0,0 1 1,0 0-1,0 0 0,1 1 0,11-3 0,-19 6-20,1 0-1,-1-1 1,0 1-1,0 0 1,0 0-1,1 0 1,-1 0-1,0 0 1,0 1 0,0-1-1,0 0 1,1 0-1,-1 1 1,0-1-1,0 1 1,0-1 0,0 1-1,0-1 1,0 1-1,0 0 1,1 1-1,0 0 2,0 0 0,-1 0 0,1 0 0,-1 0 0,0 0 0,0 0 0,0 1 0,0-1 0,1 5 0,0 0 2,0 1 0,-1 0 1,0-1-1,-1 1 0,0 13 0,-4 14-4,-2 33 0,9-65 9,4-7 13,13-17 41,-6 7-21,-6 7-20,16-15 70,1 1 0,0 2 0,2 0 0,55-28 0,-77 44-66,-2 2-6,0 0 0,0 0 0,0-1 0,0 2 0,0-1 0,0 0 0,0 1 0,4-1 1,-6 1-18,0 0 1,0 1 0,0-1-1,0 0 1,-1 1 0,1-1-1,0 1 1,0-1-1,0 1 1,0-1 0,0 1-1,-1 0 1,1-1 0,0 1-1,-1 0 1,1-1 0,0 1-1,-1 0 1,1 0 0,-1 0-1,1 0 1,-1 0 0,0 0-1,1 0 1,-1 0 0,0 0-1,0 0 1,1 0 0,-1 0-1,0 0 1,0 1 0,0 8-4,1-1 1,-2 1 0,1-1-1,-1 1 1,-1-1 0,-2 12 0,1-8-9,1 0 0,-2 20 0,4-23 19,0 9 34,4-15-5,5-9 16,113-102 309,-101 88-305,-6 5-21,-5 4-3,0 0 1,1 1-1,0 0 0,1 1 1,0 0-1,0 0 0,17-6 1,-29 14-37,1 0 1,-1 0 0,1 0-1,-1 0 1,1 0 0,-1 0-1,0 0 1,1 0 0,-1 1 0,0-1-1,1 0 1,-1 0 0,0 0-1,1 1 1,-1-1 0,0 0-1,1 0 1,-1 1 0,0-1-1,1 0 1,-1 1 0,0-1 0,0 0-1,0 1 1,1-1 0,-1 1-1,0-1 1,0 0 0,0 1-1,0-1 1,0 0 0,1 1-1,3 17 4,-3-14-2,3 8-4,0 0 0,1 0 0,1-1 0,0 1 1,12 17-1,-16-27 3,0 0-1,0 0 1,0-1-1,0 1 1,1 0-1,-1-1 1,0 0 0,1 1-1,-1-1 1,1 0-1,-1 0 1,1 0-1,0-1 1,-1 1-1,1-1 1,0 1 0,-1-1-1,1 0 1,0 0-1,0 0 1,-1 0-1,1-1 1,0 1 0,3-2-1,8-1 7,-1 0 0,1-2 1,15-6-1,-1-1 31,0-1 1,-1-2 0,-1-1-1,37-28 1,-58 39-22,0 0-1,-1 1 1,1-2-1,4-7 1,-7 11-8,-1 0 0,1 0 0,-1 0 0,0 0 0,0 0 0,0 0 0,0-1 0,0 1 0,-1 0 0,1-1-1,-1 1 1,1 0 0,-1-1 0,0-3 0,-1 5-6,1 0 0,-1 0 0,1 0-1,-1 0 1,0 0 0,0 0 0,1 1 0,-1-1 0,0 0-1,0 0 1,0 1 0,0-1 0,0 1 0,0-1-1,0 1 1,0-1 0,0 1 0,0-1 0,0 1-1,0 0 1,0 0 0,0 0 0,0-1 0,0 1-1,0 0 1,0 0 0,-1 0 0,1 1 0,0-1-1,0 0 1,0 0 0,-1 1 0,-36 9 24,32-7-31,-1 0 0,1 1-1,0 0 1,0 0 0,0 0-1,1 0 1,0 1 0,0 0-1,0 0 1,0 0 0,1 1-1,0 0 1,0-1 0,0 2-1,1-1 1,0 0 0,-4 11-1,6-13 3,-1 0-1,1 1 0,0-1 0,0 0 1,1 1-1,0-1 0,-1 0 1,1 1-1,1-1 0,-1 1 0,1-1 1,-1 0-1,1 1 0,0-1 0,1 0 1,-1 0-1,1 0 0,0 0 0,0 0 1,0 0-1,1 0 0,-1-1 0,1 1 1,0-1-1,0 0 0,0 0 0,0 0 1,0 0-1,5 2 0,0 1 23,0 0-1,1 0 1,0-1-1,0-1 1,0 0 0,1 0-1,0 0 1,-1-1-1,1-1 1,0 0-1,1 0 1,-1-1-1,0 0 1,19-2 0,5-3 267,62-18 1,-85 18-652,0 0 0,0 0 0,0-1 0,0 0 0,-1-1 0,0 0 0,0-1 1,17-15-1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16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9440,'0'0'4888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17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39 189 8936,'0'0'11399,"-1"13"-10880,-14 482 3241,13-274 1670,1-221-5384,1-1-1,-1 1 1,1-1-1,0 0 0,-1 1 1,1-1-1,0 0 1,-1 0-1,1 1 0,0-1 1,0 0-1,0 1 1,0-1-1,-1 0 0,1 0 1,0 1-1,0-1 1,0 0-1,1-1 0,-9-193 582,2 111-234,4 0 1,10-98-1,-2 127-393,-3 17 0,16-69 0,-16 96 0,0 0 0,1 1 0,0-1 0,1 1 0,0 0 0,0 0 0,1 1 0,1 0 0,-1 0 0,16-15 0,-19 21 0,0 1 0,-1 0 0,1 0 0,0 0 0,1 0 0,-1 0 0,0 1 0,0-1 0,1 1 0,-1 0 0,1 0 0,-1 1 0,1-1 0,-1 0 0,1 1 0,-1 0 0,1 0 0,0 0 0,-1 1 0,1-1 0,-1 1 0,1-1 0,-1 1 0,1 1 0,-1-1 0,0 0 0,1 1 0,-1-1 0,0 1 0,0 0 0,3 3 0,4 2 0,0 1 0,0 0 0,-1 1 0,0 1 0,0-1 0,-1 1 0,11 18 0,-16-22 0,1 0 0,-1 1 0,0 0 0,-1 0 0,1 0 0,-1 0 0,-1 0 0,1 0 0,-1 0 0,-1 1 0,1 11 0,-2-7 0,-1 0 0,0 0 0,0 0 0,-1 0 0,-1 0 0,-6 15 0,-4 3 0,-2-1 0,-1-1 0,-1 0 0,-27 30 0,35-47 0,-1-1 0,0 0 0,-1-1 0,0 0 0,-25 13 0,34-20 0,1-1 0,0 1 0,-1-1 0,1 0 0,-1 0 0,1 0 0,-1 0 0,0 0 0,1-1 0,-1 1 0,0-1 0,-3 1 0,27-8 0,2 4 0,1 2 0,0 0 0,0 1 0,0 1 0,37 7 0,-48-5 0,0 0 0,-1 0 0,1 1 0,-1 1 0,0 0 0,0 0 0,0 2 0,-1-1 0,0 1 0,0 1 0,18 17 0,-23-18 0,0 0 0,-1 1 0,0-1 0,-1 1 0,1 0 0,-1 1 0,5 16 0,-4-7 0,0 0 0,-2 0 0,2 19 0,-4-31 0,-1 1 0,0-1 0,-1 0 0,1 0 0,-1 1 0,0-1 0,-1 0 0,1 0 0,-1 0 0,-1-1 0,1 1 0,-1 0 0,0-1 0,0 1 0,0-1 0,-1 0 0,0 0 0,0 0 0,0-1 0,-1 0 0,1 1 0,-1-1 0,-10 5 0,5-2 0,-1-1 0,0-1 0,-1 0 0,0 0 0,1-1 0,-1-1 0,0 0 0,-1 0 0,1-1 0,0-1 0,-13 0 0,17-2 0,0 1 0,0-2 0,0 1 0,0-1 0,1 0 0,-13-6 0,13 5 0,6 3 0,0-1 0,0 1 0,0-1 0,0 0 0,0 1 0,1-1 0,-1 0 0,0 0 0,1 1 0,-1-1 0,0 0 0,1 0 0,-1 0 0,1 0 0,-1 0 0,1 0 0,0 0 0,-1 0 0,1 0 0,0 0 0,0 0 0,0 0 0,-1 0 0,1-1 0,0 1 0,1 0 0,-1 0 0,0 0 0,0 0 0,0 0 0,1 0 0,-1 0 0,0 0 0,1 0 0,-1 0 0,1 0 0,-1 0 0,1 0 0,0 0 0,-1 1 0,1-1 0,0 0 0,0 0 0,-1 1 0,1-1 0,0 0 0,0 1 0,2-2 0,11-5 0,0 0 0,1 1 0,0 1 0,0 0 0,0 1 0,19-2 0,6-3 0,-22 5 0,82-19 0,-2-5 0,97-41 0,-67 19 0,-127 50 0,-1 0 0,1-1 0,-1 1 0,1 0 0,-1 0 0,1 0 0,-1 0 0,1 0 0,0 0 0,-1 0 0,1 0 0,-1 0 0,1 0 0,-1 0 0,1 0 0,0 0 0,-1 0 0,1 1 0,-1-1 0,1 0 0,-1 0 0,1 1 0,-1-1 0,1 0 0,-1 1 0,1-1 0,-1 0 0,1 1 0,0 0 0,-1 1 0,1-1 0,0 0 0,-1 1 0,1-1 0,-1 1 0,0-1 0,1 0 0,-1 1 0,0-1 0,0 3 0,-4 45 0,2-38 0,-16 130 0,18-136 0,0 0 0,0 0 0,1 0 0,-1 0 0,3 6 0,-3-10 0,0 0 0,0 0 0,0 0 0,0 0 0,0 0 0,0 0 0,1 0 0,-1 0 0,0 0 0,1 0 0,-1-1 0,1 1 0,-1 0 0,1 0 0,-1 0 0,1-1 0,0 1 0,-1 0 0,1-1 0,0 1 0,0 0 0,-1-1 0,1 1 0,0-1 0,0 0 0,0 1 0,0-1 0,0 1 0,0-1 0,-1 0 0,3 1 0,-2-2 0,0 1 0,0-1 0,0 0 0,0 1 0,0-1 0,0 0 0,-1 1 0,1-1 0,0 0 0,-1 0 0,1 0 0,0 0 0,-1 0 0,1 0 0,-1 0 0,1 0 0,-1 0 0,1-2 0,6-22 0,-5 19 0,3-16 0,-1 0 0,-1-1 0,-1 0 0,-1 0 0,0 1 0,-2-1 0,-1 0 0,-1 0 0,-1 1 0,-8-30 0,11 48 0,-1 1 0,1-1 0,-1 1 0,1-1 0,-1 1 0,0 0 0,0-1 0,0 1 0,-1 0 0,1 1 0,-1-1 0,0 0 0,1 1 0,-1-1 0,-1 1 0,1 0 0,0 0 0,0 0 0,-1 1 0,1-1 0,-7-1 0,10 2 0,-1 1 0,0 0 0,1 0 0,-1 0 0,0 0 0,1 0 0,-1 0 0,0 0 0,1 0 0,-1 0 0,0 0 0,1 0 0,-1 0 0,0 0 0,1 1 0,-1-1 0,1 0 0,-1 0 0,0 1 0,1-1 0,-1 0 0,1 1 0,-1-1 0,1 1 0,-1-1 0,1 1 0,-1-1 0,1 1 0,-1-1 0,1 1 0,0-1 0,-1 1 0,1-1 0,0 1 0,0 0 0,-1-1 0,1 1 0,0 0 0,0-1 0,0 2 0,-1 1 0,0 0 0,1 0 0,0 1 0,0-1 0,0 0 0,0 0 0,1 4 0,0 0 0,1 0 0,1 0 0,-1 0 0,1 0 0,0 0 0,0 0 0,1-1 0,0 0 0,6 8 0,-8-12 0,1 1 0,-1 0 0,1-1 0,0 1 0,-1-1 0,1 0 0,0 0 0,1 0 0,-1 0 0,0-1 0,0 1 0,1-1 0,-1 0 0,1 1 0,-1-2 0,1 1 0,-1 0 0,1-1 0,0 0 0,-1 0 0,5 0 0,5-2 0,1-1 0,-1 0 0,0-1 0,-1-1 0,1 0 0,13-8 0,-3 1 0,0-2 0,25-21 0,-31 23 0,-1-2 0,-1 0 0,0 0 0,-1-2 0,0 0 0,21-33 0,-10 5 0,-3-1 0,-1-1 0,-2 0 0,-2-2 0,15-67 0,-26 91 0,9-48 0,-15 67 0,1-1 0,-1 0 0,0 0 0,0 0 0,0 1 0,-1-1 0,0 0 0,0 0 0,-3-8 0,4 13 0,-1 1 0,1 0 0,0-1 0,0 1 0,-1 0 0,1 0 0,0 0 0,0-1 0,-1 1 0,1 0 0,0 0 0,-1 0 0,1 0 0,0-1 0,-1 1 0,1 0 0,0 0 0,-1 0 0,1 0 0,0 0 0,-1 0 0,1 0 0,0 0 0,-1 0 0,1 0 0,0 0 0,-1 0 0,1 0 0,0 1 0,-1-1 0,1 0 0,0 0 0,-1 0 0,1 0 0,0 1 0,-1-1 0,1 0 0,0 0 0,0 0 0,-1 1 0,1-1 0,0 1 0,-14 12 0,3 0 0,0 2 0,2-1 0,0 2 0,0-1 0,2 1 0,-12 32 0,-20 106 0,30-101 0,3 1 0,3 0 0,1 1 0,10 91 0,-5-125 0,0 1 0,1-1 0,1 0 0,1 0 0,15 33 0,-17-45 0,0 0 0,1 0 0,0-1 0,1 1 0,0-1 0,0-1 0,1 1 0,-1-1 0,2 0 0,-1 0 0,1-1 0,0 0 0,0-1 0,12 7 0,-15-11 0,-1 1 0,1-1 0,-1-1 0,1 1 0,-1-1 0,1 1 0,0-1 0,-1-1 0,1 1 0,-1-1 0,1 1 0,0-1 0,-1-1 0,0 1 0,1-1 0,-1 1 0,0-1 0,0 0 0,0-1 0,5-3 0,6-4 0,0-1 0,-1-1 0,22-23 0,-27 24 0,0 0 0,-1-1 0,-1 0 0,11-23 0,-9 17 0,17-26 0,-12 23 0,15-33 0,-22 38 0,-1 0 0,5-23 0,-1 6 0,2-12 0,-1 1 0,-3-1 0,4-57 0,-9 33 0,-7-104 0,3 164 0,1 3 0,0-1 0,-1 1 0,0-1 0,0 1 0,0 0 0,-1-1 0,0 1 0,-4-10 0,5 16 0,1 0 0,0 0 0,0 0 0,0-1 0,0 1 0,0 0 0,0 0 0,-1 0 0,1 0 0,0 0 0,0 0 0,0 0 0,0 0 0,-1 0 0,1 0 0,0 0 0,0-1 0,0 1 0,0 0 0,-1 0 0,1 0 0,0 0 0,0 0 0,0 0 0,0 1 0,-1-1 0,1 0 0,0 0 0,0 0 0,0 0 0,0 0 0,-1 0 0,1 0 0,0 0 0,0 0 0,0 0 0,0 0 0,0 1 0,-1-1 0,1 0 0,0 0 0,0 0 0,0 0 0,0 0 0,0 0 0,0 1 0,0-1 0,0 0 0,0 0 0,-1 1 0,-4 9 0,5-9 0,-10 26 0,1 1 0,1 0 0,-5 43 0,-4 90 0,12-96 0,0 8 0,2-1 0,4 1 0,3 0 0,25 129 0,-28-195 0,0-1 0,0-1 0,0 1 0,0-1 0,1 0 0,0 1 0,0-1 0,0 0 0,1 0 0,0 0 0,-1 0 0,7 6 0,-8-10 0,0-1 0,0 1 0,0-1 0,0 1 0,0-1 0,0 0 0,0 1 0,0-1 0,0 0 0,0 0 0,0 0 0,0 0 0,0 0 0,0 0 0,0 0 0,0 0 0,0 0 0,0 0 0,0-1 0,0 1 0,0 0 0,0-1 0,0 1 0,0-1 0,1 0 0,24-17 0,-20 14 0,10-11 0,0 0 0,-1-1 0,-1-1 0,23-34 0,-7 10 0,158-186 0,-185 223 0,0 1 0,0-1 0,0 1 0,1 0 0,0 0 0,0 0 0,-1 0 0,2 0 0,-1 1 0,8-4 0,-11 7 0,-1-1 0,1 0 0,-1 0 0,1 1 0,-1-1 0,1 0 0,-1 1 0,1-1 0,-1 0 0,1 1 0,-1-1 0,0 1 0,1-1 0,-1 1 0,0-1 0,1 1 0,-1-1 0,0 1 0,1-1 0,-1 1 0,0-1 0,0 1 0,0 0 0,0-1 0,0 1 0,1-1 0,-1 1 0,0 0 0,-1 0 0,2 19 0,-3 4 0,-1 0 0,-2 0 0,0 0 0,-12 30 0,-42 90 0,26-69 0,32-74 0,0 1 0,1-1 0,-1 0 0,1 1 0,0-1 0,-1 0 0,1 1 0,0-1 0,0 1 0,0-1 0,0 1 0,0-1 0,0 0 0,0 1 0,0-1 0,0 1 0,1 1 0,0-2 0,-1-1 0,1 1 0,-1 0 0,1-1 0,0 1 0,-1 0 0,1-1 0,0 1 0,0 0 0,-1-1 0,1 1 0,0-1 0,0 0 0,0 1 0,0-1 0,0 0 0,0 1 0,-1-1 0,3 0 0,4 1 0,1-1 0,-1 0 0,1-1 0,-1 1 0,10-3 0,-5 1 0,14-2 0,72-6 0,-88 9 0,-1 1 0,0 1 0,1 0 0,-1 0 0,0 1 0,1 0 0,16 6 0,-23-6 0,0-1 0,0 0 0,-1 1 0,1 0 0,-1 0 0,0 0 0,1 0 0,-1 0 0,0 0 0,0 0 0,0 1 0,0-1 0,-1 1 0,1-1 0,2 6 0,-3-3 0,1 1 0,-1-1 0,1 0 0,-2 1 0,1-1 0,0 0 0,-1 1 0,-1 7 0,0 0 0,-1-1 0,0 1 0,-2 0 0,1-1 0,-1 0 0,-10 19 0,5-12 0,-1-1 0,0-1 0,-24 29 0,26-37 0,0 0 0,-1-1 0,0-1 0,0 0 0,-1 0 0,1 0 0,-22 9 0,26-14 0,-1 1 0,1-2 0,0 1 0,-1-1 0,1 1 0,-1-2 0,1 1 0,-1 0 0,1-1 0,-1 0 0,1-1 0,-1 1 0,-5-2 0,9 1 0,0 1 0,0-1 0,0 0 0,-1 0 0,2 0 0,-1 0 0,0 0 0,0-1 0,0 1 0,0-1 0,1 1 0,-1-1 0,1 1 0,-1-1 0,1 0 0,0 0 0,0 0 0,-1 0 0,1 0 0,0 0 0,1 0 0,-1 0 0,0 0 0,1 0 0,-1 0 0,1-1 0,0 1 0,-1 0 0,1 0 0,0-1 0,1 1 0,-1 0 0,0 0 0,1-1 0,0-1 0,1-5 0,0 0 0,1 0 0,0 0 0,1 1 0,0-1 0,0 1 0,1 0 0,0 0 0,0 1 0,12-13 0,2-1 0,1 2 0,29-23 0,171-116 0,35-25 0,-172 122 0,-37 25 0,55-54 0,-64 50 0,-31 37 0,-6 3 0,0 0 0,0 0 0,0 0 0,0 0 0,1 0 0,-1 0 0,0 0 0,0 0 0,0 0 0,1 0 0,-1 0 0,0-1 0,0 1 0,0 0 0,0 0 0,0 0 0,1 0 0,-1 0 0,0 0 0,0-1 0,0 1 0,0 0 0,0 0 0,0 0 0,0 0 0,1 0 0,-1-1 0,0 1 0,0 0 0,0 0 0,0 0 0,0-1 0,0 1 0,0 0 0,0 0 0,0 0 0,0 0 0,0-1 0,0 1 0,0 0 0,0 0 0,0 0 0,0-1 0,0 1 0,-1 0 0,6 28 0,-3-21 0,0 0 0,-1-1 0,0 1 0,0 13 0,-4 43 0,1-10 0,-3 0 0,-18 92 0,20-129 0,3-16 0,0 0 0,0-1 0,0 1 0,0 0 0,0 0 0,0 0 0,0 0 0,0 0 0,0 0 0,0 0 0,0 0 0,0 0 0,0 0 0,0 0 0,0 0 0,0 0 0,0 0 0,1 0 0,-1 0 0,0 0 0,0 0 0,0 0 0,0 0 0,0 0 0,0 0 0,0 0 0,0 0 0,0 0 0,0 0 0,0 0 0,0 0 0,0 0 0,0 0 0,0 0 0,1 0 0,-1 0 0,0 0 0,0 0 0,0 0 0,0 0 0,0 0 0,0 1 0,0-1 0,0 0 0,0 0 0,0 0 0,0 0 0,0 0 0,0 0 0,0 0 0,0 0 0,0 0 0,0 0 0,0 0 0,0 0 0,0 0 0,0 0 0,0 0 0,0 1 0,0-1 0,0 0 0,0 0 0,14-25 0,11-25 0,2 1 0,2 1 0,2 2 0,2 1 0,43-45 0,-75 89 0,0 0 0,0 0 0,-1 0 0,1 0 0,0 0 0,0 1 0,0-1 0,0 0 0,0 0 0,0 1 0,0-1 0,0 1 0,1-1 0,-1 1 0,0-1 0,0 1 0,0 0 0,1 0 0,-1-1 0,0 1 0,0 0 0,0 0 0,1 0 0,-1 0 0,0 0 0,2 1 0,-3 1 0,1 0 0,0 0 0,-1 0 0,1 0 0,-1 0 0,0 0 0,0 0 0,1 0 0,-2 0 0,1 0 0,0 1 0,-1 1 0,1 0 0,-4 40 0,2-31 0,0 1 0,1 0 0,1-1 0,2 19 0,-2-31 0,0-1 0,0 0 0,0 0 0,0 1 0,0-1 0,0 0 0,1 0 0,-1 0 0,0 0 0,0 1 0,0-1 0,0 0 0,1 0 0,-1 0 0,0 0 0,0 0 0,0 1 0,1-1 0,-1 0 0,0 0 0,0 0 0,0 0 0,1 0 0,-1 0 0,0 0 0,0 0 0,1 0 0,-1 0 0,0 0 0,0 0 0,0 0 0,1 0 0,-1 0 0,0 0 0,0 0 0,1 0 0,-1 0 0,0 0 0,0-1 0,1 1 0,10-5 0,-10 4 0,110-64 0,-41 22 0,-67 40 0,0 2 0,0-1 0,0 1 0,-1-1 0,1 1 0,0 0 0,0 0 0,5-1 0,-7 2 0,0 0 0,0 0 0,0 0 0,0 0 0,0 0 0,0 1 0,0-1 0,0 0 0,0 0 0,-1 1 0,1-1 0,0 1 0,0-1 0,0 1 0,0-1 0,0 1 0,-1 0 0,1-1 0,0 1 0,0 0 0,-1 0 0,1 0 0,-1-1 0,1 1 0,-1 0 0,1 0 0,-1 0 0,1 0 0,-1 1 0,16 46 0,-14-37 0,1 0 0,0-1 0,1 1 0,7 12 0,-9-20 0,-1 0 0,1-1 0,0 1 0,0-1 0,0 0 0,1 1 0,-1-1 0,0 0 0,1 0 0,0 0 0,-1-1 0,1 1 0,0-1 0,0 1 0,0-1 0,0 0 0,0 0 0,0 0 0,5 0 0,2 0 0,1-1 0,-1 0 0,0-1 0,1 0 0,-1 0 0,0-1 0,0-1 0,0 0 0,15-6 0,11-7 0,37-23 0,-65 35 0,180-110 0,-174 102 0,-35 29 0,1 2 0,1 0 0,-31 40 0,41-48 0,2 0 0,-1 1 0,2 0 0,-1 0 0,2 0 0,0 1 0,0 0 0,1 0 0,-4 27 0,7-37 0,1-1 0,0 1 0,0 0 0,0 0 0,0 0 0,0 0 0,1 0 0,-1 0 0,1 0 0,0 0 0,0 0 0,0-1 0,0 1 0,1 0 0,-1-1 0,1 1 0,-1-1 0,4 4 0,-5-6 0,1 1 0,0 0 0,0 0 0,0-1 0,0 1 0,0-1 0,0 1 0,0-1 0,0 0 0,0 1 0,0-1 0,0 0 0,0 1 0,1-1 0,-1 0 0,0 0 0,0 0 0,0 0 0,2 0 0,-1-1 0,0 0 0,0 1 0,0-1 0,0 0 0,0 0 0,0 0 0,0-1 0,0 1 0,0 0 0,-1-1 0,1 1 0,2-4 0,8-10 0,-1 0 0,0-1 0,-1 0 0,13-31 0,4-7 0,-19 40 0,9-30 0,-14 35 0,0-1 0,0 1 0,1 0 0,1 0 0,0 0 0,0 1 0,12-15 0,-17 23 0,0 0 0,0-1 0,0 1 0,1 0 0,-1 0 0,0 0 0,0 0 0,0-1 0,1 1 0,-1 0 0,0 0 0,0 0 0,1 0 0,-1 0 0,0 0 0,0 0 0,1 0 0,-1 0 0,0 0 0,0 0 0,1 0 0,-1 0 0,0 0 0,0 0 0,1 0 0,-1 0 0,0 0 0,0 0 0,1 0 0,-1 0 0,0 0 0,0 0 0,1 0 0,-1 1 0,0-1 0,7 10 0,2 16 0,-5-9 0,3 11 0,12 29 0,-16-49 0,0-1 0,1 0 0,0 0 0,0 0 0,0 0 0,1-1 0,0 0 0,0 0 0,7 6 0,-9-10 0,1 0 0,-1 1 0,1-2 0,-1 1 0,1 0 0,0-1 0,0 0 0,0 1 0,0-2 0,0 1 0,0 0 0,0-1 0,0 0 0,0 0 0,0 0 0,0 0 0,0 0 0,0-1 0,0 0 0,0 0 0,0 0 0,7-4 0,6-2 0,-1-1 0,0 0 0,24-18 0,129-92 0,-164 114 0,39-24 0,-40 26 0,0 0 0,0 0 0,0 0 0,0 0 0,1 1 0,-1 0 0,0-1 0,9 1 0,-13 1 0,1 0 0,0 0 0,0 0 0,0 1 0,0-1 0,0 0 0,-1 1 0,1-1 0,0 0 0,0 1 0,0-1 0,-1 1 0,1-1 0,0 1 0,-1 0 0,1-1 0,-1 1 0,1 0 0,0-1 0,-1 1 0,0 0 0,1 0 0,-1 0 0,1-1 0,-1 1 0,0 0 0,1 0 0,-1 0 0,0 0 0,0 0 0,0 0 0,0-1 0,0 1 0,0 0 0,0 0 0,0 0 0,0 1 0,-7 44 0,4-31 0,1 0 0,-3 22 0,4-36 0,1 1 0,0 0 0,0 0 0,0 0 0,1-1 0,-1 1 0,0 0 0,1 0 0,-1-1 0,1 1 0,-1 0 0,1-1 0,0 1 0,0 0 0,0-1 0,1 2 0,-2-2 0,1-1 0,-1 0 0,1 1 0,0-1 0,-1 0 0,1 0 0,0 0 0,-1 1 0,1-1 0,0 0 0,0 0 0,-1 0 0,1 0 0,0 0 0,-1 0 0,1 0 0,0-1 0,-1 1 0,1 0 0,0 0 0,-1 0 0,1-1 0,0 1 0,-1 0 0,1-1 0,1 0 0,20-14 0,-12 7 0,55-37 0,-39 25 0,45-25 0,-67 43 0,0 0 0,0 0 0,0 0 0,0 1 0,0-1 0,1 1 0,-1 0 0,0 1 0,1-1 0,-1 1 0,1-1 0,7 2 0,-9 0 0,0-1 0,0 1 0,0 0 0,-1 1 0,1-1 0,0 1 0,0-1 0,-1 1 0,1 0 0,-1 0 0,1 0 0,-1 0 0,0 0 0,0 0 0,0 1 0,0-1 0,0 1 0,-1-1 0,3 5 0,-1-1 0,57 92 0,-49-82 0,0-2 0,1 1 0,1-2 0,17 16 0,-20-21 0,0 0 0,0-1 0,1 0 0,-1-1 0,1 0 0,1 0 0,11 3 0,-18-7 0,1-1 0,-1 0 0,0 0 0,1 0 0,-1-1 0,0 0 0,1 0 0,-1 0 0,0-1 0,1 1 0,-1-1 0,0-1 0,1 1 0,-1-1 0,0 0 0,0 0 0,0 0 0,7-5 0,17-14 850,-14 8-5635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16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7632,'0'0'693,"13"2"-322,495 19 2105,-442-20-2186,5-1 117,0-2-1,-1-4 0,85-18 1,47-24-1415,-192 45-7616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18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5120,'0'0'8584,"13"3"-8368,-6-2-184,9 2 48,0-1 0,1 0 0,-1-1 0,22-1 0,40-9 273,-48 4-88,1 2 1,0 1-1,0 1 0,0 1 1,44 8-1,-36-8 728,-39 0-889,17-4 428,4-6-2740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23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343 605 6016,'0'0'3226,"-13"5"-2948,-16 5-152,-91 39 771,104-42-715,0 1-1,1 0 1,0 2 0,1 0 0,-21 18 0,25-19-9,1 2-1,0-1 0,-12 20 1,18-25-80,0 0 1,0 0 0,1 0 0,0 1 0,0-1 0,1 0 0,-1 1 0,1-1 0,0 1 0,1-1 0,-1 1 0,1 5 0,1-9-64,-1 0-1,0-1 1,0 1 0,1-1-1,-1 1 1,1 0 0,-1-1-1,1 1 1,0-1 0,0 1-1,-1-1 1,1 1 0,0-1-1,0 0 1,0 0 0,1 1-1,-1-1 1,0 0 0,0 0-1,3 2 1,-1-2 13,1 1-1,-1-1 1,0 0 0,1 1-1,-1-1 1,1-1 0,-1 1-1,1 0 1,5-1 0,-1 0 14,0 0 1,0-1-1,1 0 1,-1 0 0,0-1-1,0 0 1,-1 0-1,12-5 1,-1-3 40,-1 0 0,0-2 0,-1 0 0,16-15-1,58-63 350,-57 56-288,-15 13-84,-1 0 1,0-1 0,-2-1 0,-1 0 0,0-1 0,-2-1 0,-1 0 0,10-34 0,4-26 169,15-103-1,-37 174-210,2-18 247,-1 1 1,0-49-1,-18 86-100,8 0-184,0 0 0,0 0 0,0 0-1,1 1 1,0 0 0,1 0-1,-1 0 1,1 0 0,-5 14-1,-24 79-97,24-70 66,-4 11-33,2 1-1,1-1 1,2 2-1,-4 66 0,11-72 24,0-23 35,1-1 0,0 1 0,1-1 0,1 1 0,4 19 0,0-10-3,-3-8 23,2 1 1,0-1 0,9 18-1,-12-28 8,1-1-1,0 1 0,0-1 1,0 0-1,0 0 0,1 0 1,0 0-1,0-1 0,0 1 1,0-1-1,0 0 0,1 0 1,-1-1-1,6 3 0,-3-2 11,1-1-1,-1 1 1,1-1 0,0-1-1,0 0 1,0 0-1,0 0 1,0-1-1,0 0 1,0 0-1,0-1 1,0 0-1,0-1 1,-1 0-1,1 0 1,8-4-1,1-1 72,0-1 1,-1-1-1,0-1 0,0 0 0,25-23 0,-34 27-39,-1 0 0,1 0 1,-2-1-1,1 0 0,-1 0 0,9-16 0,-13 21-40,1-1 1,-1 0-1,0 0 0,0 1 0,0-1 1,0 0-1,0 0 0,-1 0 0,1 0 1,-1 0-1,0 0 0,0 0 0,0 0 0,0 0 1,-1-1-1,1 1 0,-1 0 0,0 1 1,0-1-1,0 0 0,0 0 0,0 0 0,-3-4 1,3 5-12,0 1 0,-1-1 0,1 1 0,0 0 1,-1-1-1,1 1 0,-1 0 0,1 0 0,-1 0 0,1 0 1,-1 0-1,0 0 0,0 1 0,1-1 0,-1 1 0,0-1 1,0 1-1,0-1 0,1 1 0,-4 0 0,1 0-1,0 0-1,0 1 0,1 0 0,-1 0 1,0 0-1,0 0 0,0 0 1,1 1-1,-5 2 0,-3 2-3,1 1 0,0 0 0,0 1 0,1 0 0,-11 11 0,15-12-12,0-1-1,1 1 1,-1 0-1,2 0 1,-1 0-1,1 1 1,0-1-1,0 1 1,1 0 0,0 0-1,0 0 1,1 0-1,0 0 1,0 0-1,1 9 1,0-13 2,0 0 0,0 0 0,1 0 0,0 1-1,0-1 1,0 0 0,0 0 0,0 0 0,1 0 0,0-1 0,0 1 0,0 0 0,0-1 0,0 1 0,1-1-1,0 0 1,-1 1 0,1-1 0,0-1 0,1 1 0,-1 0 0,0-1 0,1 1 0,0-1 0,-1 0 0,1-1-1,0 1 1,0 0 0,0-1 0,7 1 0,-2 0 8,0-2 0,0 1 0,1-1 0,-1-1 0,0 1 0,0-2 0,0 1 0,0-1 0,0-1-1,17-6 1,6-5 28,47-28 0,-48 24-4,21-11 18,-17 8 57,53-23-1,-87 44-98,-1-1 1,1 1-1,-1 0 0,1-1 0,-1 1 1,1 0-1,-1 0 0,1-1 1,-1 1-1,1 0 0,-1 0 0,1 0 1,0 0-1,-1 0 0,1 0 1,-1 0-1,1 0 0,-1 0 0,1 0 1,0 0-1,-1 0 0,1 0 1,-1 0-1,1 0 0,-1 1 0,1-1 1,-1 0-1,1 1 0,-1-1 0,1 0 1,-1 1-1,1-1 0,-1 0 1,1 1-1,-1-1 0,0 1 0,1-1 1,-1 1-1,1-1 0,-1 1 1,0-1-1,0 1 0,1-1 0,-1 1 1,0-1-1,0 1 0,0-1 1,0 1-1,0-1 0,0 1 0,0 0 1,0 0-1,0 4 9,0 1 0,-1-1-1,1 0 1,-4 9 0,3-9-10,-57 205 114,-23 148-117,54-239 86,48-162 292,55-183 163,-20 51-242,-40 129-164,1 1 0,3 1 1,2 1-1,44-67 0,-59 101-120,0 1 0,0 0 0,1 1 0,0-1 0,0 2 0,1-1 0,0 1 0,0 0 0,1 1 1,17-8-1,-25 13-17,0-1 0,0 1 0,0 0 0,0 0 0,1-1 0,-1 1-1,0 1 1,0-1 0,0 0 0,0 0 0,0 1 0,1-1 0,-1 1 0,0 0 0,0 0 0,0 0 0,-1 0 0,1 0 0,0 0 0,0 0 0,0 0 0,-1 1 0,1-1 0,-1 1 0,1-1 0,-1 1 0,0 0 0,1 0 0,-1-1 0,0 1 0,0 0 0,1 3 0,2 2-12,-1 1 0,0-1 1,-1 1-1,0-1 0,0 1 0,0-1 1,0 14-1,-1-6-14,-1 0 1,-1 0-1,0 0 0,-1-1 1,-1 1-1,0-1 0,-6 16 1,6-23 30,0-1-1,0 1 1,0-1 0,-1 0 0,1 0 0,-2 0 0,1-1 0,0 0 0,-1 1 0,0-1 0,-1-1 0,1 1 0,-1-1 0,0 0 0,0 0 0,-12 5 0,11-6 1,-1 0 1,0-1-1,0 0 1,-1-1 0,1 1-1,-13-1 1,16 0 3,1-1 1,-1-1-1,0 1 1,1-1-1,-1 0 1,0 0-1,1 0 1,-1 0-1,1-1 1,-1 0-1,1 0 1,-8-5-1,11 7 0,0-1 0,0 1 0,0-1 0,0 0 0,0 1 0,1-1 0,-1 0 0,0 0 0,0 0 0,1 0 0,-1 0 0,0 0 0,1 0 0,-1 0 0,1 0 0,-1-1 0,1 2-4,0-1 1,0 1-1,1 0 0,-1-1 1,0 1-1,0 0 0,1-1 0,-1 1 1,0 0-1,1-1 0,-1 1 0,0 0 1,0 0-1,1 0 0,-1-1 0,1 1 1,-1 0-1,0 0 0,1 0 0,-1 0 1,0 0-1,1-1 0,-1 1 0,1 0 1,-1 0-1,0 0 0,1 0 0,-1 0 1,1 0-1,45 4 53,-36-3-54,37 3 15,81-3 1,-107-2-7,0-2-1,0-1 1,0 0 0,-1-1 0,1-2-1,25-11 1,-14 3 8,0-1 1,-1-2-1,51-39 0,-2-14 40,-71 62-43,-1 0 0,0-1-1,0 0 1,-1-1 0,-1 0 0,9-17 0,-15 27-12,1 0-1,-1 0 1,1-1 0,-1 1 0,1 0 0,-1 0 0,0 0 0,1 0 0,-1 0 0,0-1-1,0 1 1,0 0 0,0 0 0,0 0 0,0-1 0,-1 1 0,1 0 0,0 0 0,0 0 0,-1 0-1,1-1 1,-1 1 0,0-1 0,0 1-1,0 0 1,0 0-1,0 0 0,-1 1 0,1-1 0,0 0 1,0 1-1,0-1 0,-1 1 0,1 0 0,0-1 1,-1 1-1,1 0 0,0-1 0,-1 1 1,1 0-1,-2 0 0,-4 1 1,0-1-1,0 1 1,0 1 0,0-1-1,0 1 1,-12 5 0,6-1-2,0 0 0,0 1 0,0 1 1,-19 14-1,28-19-6,1 1 1,-1-1-1,1 1 1,0 0-1,0 0 0,0 1 1,1-1-1,-1 0 1,1 1-1,0 0 1,0-1-1,1 1 0,-1 0 1,1 0-1,0 0 1,1 0-1,-1 6 1,1-5-10,0 0 0,0 1 1,1-1-1,0 0 1,0 0-1,1 0 1,0 0-1,0 0 0,0 0 1,1 0-1,-1-1 1,1 1-1,1-1 1,4 7-1,-5-9 9,0 1 0,0-1 0,0 0 0,0 0 0,0 0-1,1-1 1,-1 1 0,1-1 0,0 0 0,0 0 0,0 0 0,0 0 0,0-1 0,0 0-1,0 0 1,1 0 0,-1 0 0,0 0 0,1-1 0,-1 0 0,5 0 0,1-2-3,0 1 1,0-2-1,0 0 0,0 0 1,-1-1-1,1 0 1,14-9-1,62-45 41,-60 39 1,5-3 4,6-6 184,70-38 0,-105 65-209,0-1 0,1 1 1,-1 0-1,1 0 0,-1 1 0,1-1 1,-1 0-1,6 0 0,-7 1-12,-1 1 0,1-1 0,0 0 0,-1 0 0,1 1-1,-1-1 1,1 0 0,-1 0 0,1 1 0,-1-1-1,1 1 1,-1-1 0,1 0 0,-1 1 0,1-1 0,-1 1-1,1-1 1,-1 1 0,0 0 0,1-1 0,-1 1 0,0-1-1,0 1 1,1 0 0,-1-1 0,0 1 0,0-1 0,0 1-1,0 0 1,0-1 0,0 1 0,0 0 0,0-1-1,0 1 1,0 0 0,0-1 0,0 1 0,-1 1 0,-1 16-23,-1 0 1,-8 24 0,7-28-6,0 1-1,1 0 0,1 0 1,-1 16-1,2-21-12,2-1 46,13-15 38,7-11 26,23-23 1,18-14 52,-19 20-34,25-18 111,-66 50-191,-1 1 1,1 0-1,-1 0 1,1 0-1,0 0 1,-1 0-1,1 1 1,0-1-1,0 1 0,-1-1 1,1 1-1,0-1 1,0 1-1,0 0 1,2 0-1,-3 0-6,-1 0-1,1 0 1,-1 1-1,0-1 1,1 0-1,-1 0 1,1 0-1,-1 1 1,0-1-1,1 0 1,-1 1-1,0-1 1,0 0-1,1 1 1,-1-1-1,0 0 1,0 1-1,1-1 1,-1 1-1,0-1 1,0 1-1,0-1 1,0 1 0,0 18 22,-2-12-23,1 0-1,0-1 1,1 1-1,0 0 1,0 0-1,0 0 1,1 0 0,0 0-1,0 0 1,0-1-1,1 1 1,4 9-1,-4-12 0,0-1-1,0 0 1,0 0-1,0 0 1,0 0-1,0-1 0,1 1 1,0-1-1,-1 1 1,1-1-1,0 0 1,0 0-1,0 0 1,1 0-1,-1-1 1,0 1-1,1-1 1,-1 0-1,1 0 0,-1 0 1,1-1-1,-1 1 1,1-1-1,-1 1 1,6-2-1,7 1 0,1-2 0,0 0 0,-1-1-1,24-8 1,63-25 4,-88 30-3,213-101 186,-133 64 1,-89 39-128,-12 4-42,-14 4-20,-18 13-13,-61 35 0,84-42 2,-1 0 1,2 1-1,0 1 0,0 0 1,1 1-1,-17 21 0,29-32 13,-1-1-1,1 1 0,0-1 1,0 1-1,0-1 1,0 1-1,0-1 0,0 1 1,0 0-1,1 0 0,-1-1 1,1 1-1,-1 0 1,1 0-1,0 0 0,-1 0 1,1-1-1,0 1 1,0 0-1,1 0 0,-1 0 1,0 0-1,1 0 0,-1-1 1,1 1-1,-1 0 1,1 0-1,0-1 0,0 1 1,-1 0-1,1-1 1,1 1-1,-1-1 0,0 1 1,0-1-1,0 1 0,1-1 1,1 1-1,0 0 0,0 0 1,0 0-1,0-1 0,0 1 0,1-1 0,-1 0 1,0 0-1,1 0 0,-1-1 0,1 1 0,-1-1 1,1 0-1,-1 0 0,1 0 0,-1 0 0,1 0 1,-1-1-1,1 0 0,6-2 0,1-2 6,0 0 0,-1-1 0,1-1 0,-1 1 0,0-2 0,-1 1 0,0-1 1,0-1-1,9-11 0,0-2 17,-1-2 1,26-44 0,-15 13 25,31-87 1,9-64 85,-56 165-93,4-7 2,-2 4 13,11-54 0,-24 98-55,-1-1 0,0 0 0,0 0 0,0 0 0,0 1 0,1-1 0,-1 0 0,0 0 0,0 0 0,0 0 0,-1 0 0,1 1 0,0-1 0,0 0 0,0 0 0,-1-1 0,0 2-1,1 0 0,0 0 1,-1 0-1,1 0 0,0 0 0,-1 0 0,1 0 0,0 0 1,-1 0-1,1 0 0,0 0 0,-1 1 0,1-1 0,0 0 0,-1 0 1,1 0-1,0 1 0,-1-1 0,1 0 0,0 0 0,0 0 1,-1 1-1,1-1 0,0 0 0,-1 1 0,-21 28-20,19-24 11,-12 19-28,2 2 0,0-1 0,-14 41 0,3-6-38,-89 231-377,109-282 439,-1 5-12,1 1 1,1 0-1,0-1 0,0 1 1,2 0-1,0 0 1,0 1-1,2-1 1,0 0-1,3 18 1,-3-26 15,1 0 0,-1-1 0,1 1 0,1 0 1,-1-1-1,1 0 0,0 1 0,1-1 1,-1-1-1,1 1 0,0 0 0,1-1 1,-1 0-1,1 0 0,0 0 0,0-1 0,1 1 1,-1-1-1,1 0 0,0-1 0,0 0 1,0 0-1,1 0 0,7 2 0,-2-2 17,1-1-1,-1 0 1,1-1-1,-1 0 1,1-1-1,-1 0 0,1-1 1,-1-1-1,1 0 1,-1 0-1,0-2 1,17-5-1,-5-2 29,0 0-1,-1-1 1,0-1 0,-1-1-1,20-17 1,-35 26-13,-1-1 0,0 0 0,0 0 1,-1 0-1,0-1 0,5-8 0,-8 13-14,-1 0 0,0 0 1,0 0-1,1-1 0,-1 1 0,0 0 0,-1-1 0,1 1 0,0-1 0,-1 1 1,1-1-1,-1 1 0,0-1 0,0 1 0,0-1 0,0 1 0,0-1 0,-1 1 1,1-1-1,-1 1 0,0-1 0,1 1 0,-3-5 0,2 6-8,-1 0 0,1 0 0,0 0 0,-1 0 0,1 1 0,-1-1 0,1 0 0,0 1 0,-1-1 0,1 1 0,-1-1-1,0 1 1,1 0 0,-1 0 0,1 0 0,-1 0 0,1 0 0,-1 0 0,0 0 0,-2 1 0,-1-1-8,0 1 1,0 0-1,-1 0 1,-8 4-1,0 3-20,0 1 1,0 1-1,-15 14 0,28-23 25,-2 2-5,0 1 1,0-1 0,1 1 0,0 0 0,0 0 0,0 0 0,0 0-1,1 0 1,-1 1 0,1-1 0,0 0 0,0 1 0,1-1 0,-1 1-1,1-1 1,0 0 0,0 1 0,1-1 0,1 9 0,-2-9-1,1 0 0,0 1 0,1-1 0,-1 0 1,1 0-1,-1 0 0,1 0 0,1 0 1,2 5-1,-3-8 5,-1 1 1,1 0 0,-1-1-1,1 1 1,0-1 0,-1 1-1,1-1 1,0 0 0,0 1 0,0-1-1,0 0 1,0 0 0,1-1-1,-1 1 1,0 0 0,0-1-1,0 1 1,3-1 0,5 0 4,0 0-1,1-1 1,-1 0 0,0-1 0,-1 0 0,1-1 0,15-5 0,67-36 96,-33 15-31,-54 27-61,17-9 37,0 2 0,1 1 0,25-6 0,-47 14-43,0-1 0,0 1 0,0 0 0,0 0 0,0 0 0,0 0 0,0 0 0,0 0 0,0 0 0,0 0 0,0 0 0,0 1 0,-1-1 0,1 0 0,0 0 0,0 1 0,0-1 0,0 1 0,0-1 0,-1 1 0,1-1 0,0 1 0,0-1 0,-1 1 0,1 0 0,0-1 0,-1 1 0,1 0 0,-1 0 0,1 0 0,-1-1-1,1 1 1,-1 0 0,1 0 0,-1 0 0,0 0 0,0 0 0,1 0 0,-1 0 0,0-1 0,0 1 0,0 0 0,0 0 0,0 1 0,0 7-6,-1-1-1,0 1 1,0-1-1,-3 11 1,1-4-17,-11 50 20,14-65 3,0 0-1,0 0 1,0 1-1,0-1 1,0 0-1,0 0 1,0 0-1,0 0 1,0 1-1,-1-1 1,1 0-1,1 0 1,-1 0-1,0 1 1,0-1 0,0 0-1,0 0 1,0 0-1,0 0 1,0 1-1,0-1 1,0 0-1,0 0 1,0 0-1,0 0 1,0 1-1,1-1 1,-1 0-1,0 0 1,0 0-1,0 0 1,0 0-1,0 0 1,0 1-1,1-1 1,-1 0-1,0 0 1,0 0-1,0 0 1,0 0-1,1 0 1,-1 0-1,0 0 1,0 0-1,0 0 1,1 0-1,-1 0 1,12-5 23,8-12 22,6-13 90,2 2 1,1 0-1,37-26 0,-40 39 13,-26 15-147,0 0 0,1 0 0,-1-1 0,0 1 0,1 0 0,-1 0 0,1-1 0,-1 1 0,0 0 0,1 0 0,-1 0 0,1 0 0,-1 0 0,1 0 0,-1 0-1,0 0 1,1 0 0,-1 0 0,1 0 0,-1 0 0,1 0 0,-1 0 0,1 0 0,-1 0 0,0 1 0,1-1 0,-1 0 0,1 0 0,-1 1 0,0-1 0,1 0 0,-1 0 0,0 1 0,1-1 0,-1 0 0,0 1 0,0-1 0,1 0 0,-1 1 0,0-1 0,0 1 0,1-1 0,-1 0 0,0 1 0,0-1 0,0 1 0,0-1 0,0 0 0,0 1 0,0-1 0,0 1 0,0 0 0,0 1-2,0 10 3,0-1 0,1 0 0,0 0 0,6 22 0,-7-31-2,1 0-1,-1 0 0,1 0 1,0 0-1,0 0 0,0 0 1,0 0-1,0 0 0,1 0 1,-1 0-1,1-1 0,-1 1 1,1 0-1,-1-1 0,1 0 1,0 1-1,0-1 0,0 0 1,0 0-1,0 0 0,0 0 1,0 0-1,0 0 0,0-1 1,0 1-1,0-1 0,0 1 1,1-1-1,-1 0 0,0 0 1,0 0-1,4 0 0,4-2 5,0 0 1,0-1-1,0 0 0,0-1 0,-1 0 0,1 0 0,-1-1 1,0 0-1,14-10 0,7-9 30,33-32 0,-26 19 27,-2-1 0,-2-2 1,54-84-1,-38 40 21,44-103 1,-47 91-102,-56 113-96,-35 101-94,12-35 120,16-37 2,2 0 1,2 2 0,2 0-1,-8 85 1,19-126 79,0 1-1,1-1 1,0 1 0,0-1-1,0 0 1,1 1 0,0-1 0,0 0-1,1 0 1,0 0 0,0 0-1,1-1 1,0 1 0,0-1 0,5 6-1,-5-8 8,0 0-1,0 0 1,0 0-1,0 0 1,1-1-1,-1 0 1,1 0 0,0 0-1,0 0 1,0-1-1,0 0 1,1 0-1,-1 0 1,1-1-1,-1 0 1,1 0-1,-1 0 1,1 0-1,0-1 1,6-1 0,26-2 106,0-2 0,57-14 0,-68 15 14,-23 4-114,-1-1 1,1 1 0,0-1 0,-1 0-1,1 1 1,-1-2 0,6-1 0,-3 0-267,2-1 66,-3 0-3175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6:23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 8744,'0'0'6817,"16"0"-6362,230 0 1226,-148-2-1083,1-4 0,158-30 0,-154 7-239,-64 17-2810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7:48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10656,'0'0'2824,"2"-58"-3520,8-1 480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7:53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1 265 4416,'0'0'7721,"9"-11"-7413,31-37-9,-34 40-150,-1 1 1,0-1-1,0 0 1,0 0-1,4-14 1,6-9 357,-12 25-392,0 1 1,0 0 0,0 0 0,0 0 0,1 0 0,0 1-1,0-1 1,0 1 0,0 0 0,1 0 0,0 1 0,0-1-1,0 1 1,0 0 0,6-2 0,-10 5-96,1 0 0,0 0 1,0 0-1,0 0 0,0 0 1,0 0-1,-1 1 0,1-1 1,0 0-1,0 1 0,-1 0 1,1-1-1,0 1 0,-1 0 1,1 0-1,0 0 0,-1 0 1,1 0-1,-1 1 0,0-1 0,1 0 1,0 3-1,3 0 20,-1 1-1,0 1 1,0-1 0,-1 1-1,3 5 1,-1 3 27,0-1 0,-1 1 0,-1 0-1,0 0 1,-1 0 0,-1 0 0,0 27 0,-1-21 5,1 0 0,1 0 1,5 22-1,4 6 61,21 73 169,-28-107-234,2-1 1,0 1 0,0-1 0,1 0 0,1 0-1,10 13 1,-13-21-29,-1 0 0,1-1 0,0 1 0,0-1 0,1-1 0,-1 1 1,1-1-1,0 0 0,0 0 0,12 4 0,-4-3 123,0-1 1,0 0-1,28 2 1,-39-5-131,1 0-1,-1 0 1,1 0 0,-1 0 0,1-1-1,-1 0 1,1 1 0,-1-1 0,0-1-1,1 1 1,-1 0 0,0-1 0,0 1-1,0-1 1,5-4 0,-4 3 9,0-1 0,-1 0-1,1 0 1,-1-1 0,0 1 0,0-1-1,0 1 1,-1-1 0,3-6 0,1-5 46,-1 0 1,-1 0-1,-1-1 1,0 1-1,0-28 1,-2-4 133,-3 1 1,-1-1-1,-16-75 0,15 103-167,1 0 0,1 0 0,1 0 0,1-32 0,1 49-52,-1-1 0,1 0 1,-1 1-1,1-1 0,0 0 0,1 1 0,-1-1 0,0 1 1,1 0-1,0 0 0,0-1 0,0 1 0,0 0 1,1 0-1,-1 1 0,1-1 0,-1 0 0,1 1 0,0 0 1,0 0-1,0 0 0,0 0 0,1 0 0,-1 0 1,6-1-1,-1 1-1,0 0 0,-1 1 0,1 0 1,0 0-1,0 1 0,-1 0 0,1 0 0,0 1 1,0 0-1,-1 0 0,12 4 0,0 0 26,0 0-21,-1 0 1,1 1-1,-1 1 1,-1 1-1,1 0 1,17 12-1,-29-15 14,1-1 0,0-1 0,0 1 0,0-1-1,0 0 1,1-1 0,12 3 0,-12-2-220,3-1 936,-8-11-3748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7:57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45 6016,'0'0'6013,"-13"-1"-5612,-40-2-5,45 3-281,0 1 0,0 0 0,0 1 0,0 0 0,1 0 0,-1 1 0,0-1 0,1 2 0,0-1 0,-11 8 0,4-3 79,4-3-63,1 0 0,0 1 1,0 1-1,0 0 0,1 0 1,-1 0-1,2 1 0,-1 0 0,1 1 1,1 0-1,-1 0 0,-4 10 1,6-9-70,0-1 1,1 1-1,0 1 1,1-1-1,0 0 1,0 1-1,1 0 1,1-1 0,0 1-1,0 0 1,1 0-1,0 0 1,1-1-1,0 1 1,1 0 0,0 0-1,1-1 1,0 0-1,1 1 1,0-1-1,0 0 1,1-1 0,0 1-1,1-1 1,0 0-1,1 0 1,12 12-1,-14-15-10,0-1 0,0 1 0,1-2 0,-1 1 0,1 0 0,0-1 0,0 0 0,1-1 0,10 5 0,-12-6-19,-1-1-1,1 0 1,-1 0 0,1-1 0,0 0-1,-1 1 1,1-2 0,-1 1-1,1 0 1,0-1 0,-1 0 0,1 0-1,-1 0 1,1-1 0,-1 1 0,6-4-1,-3 1 9,-1 0 0,1 0 0,-1 0-1,-1-1 1,1 1 0,0-2 0,-1 1-1,0 0 1,-1-1 0,7-9 0,2-7 121,18-41 1,-27 53-123,7-17 85,-2 0 0,-1-1-1,-2 0 1,0-1 0,3-50 0,-9 68-27,0 0 0,-2-20 0,1 27-43,1 0 0,-1 1 0,0-1 0,0 1 0,0-1 0,-1 1 0,1-1 0,-1 1 0,0-1 0,0 1-1,-3-5 1,4 8-49,1 0 0,0-1 0,-1 1-1,1 0 1,0 0 0,-1-1 0,1 1-1,0 0 1,-1 0 0,1 0 0,0 0-1,-1 0 1,1 0 0,0 0 0,-1-1-1,1 1 1,-1 0 0,1 0 0,0 0-1,-1 0 1,1 1 0,0-1 0,-1 0-1,1 0 1,0 0 0,-1 0-1,1 0 1,-1 0 0,1 0 0,0 1-1,-1-1 1,1 0 0,0 0 0,0 1-1,-1-1 1,1 0 0,0 0 0,0 1-1,-1-1 1,1 0 0,0 1 0,0-1-1,0 0 1,-1 1 0,1-1 0,0 0-1,0 1 1,0-1 0,0 0 0,0 1-1,0-1 1,0 0 0,0 1 0,-6 23 37,7 5-49,0 0-1,2-1 1,1 1 0,1 0 0,1-1 0,2 0 0,14 35-1,-18-54 15,0-1-1,0 0 0,0 0 0,1-1 0,0 1 1,0-1-1,1 0 0,0-1 0,0 1 1,1-1-1,10 7 0,-8-6 5,0 0-1,1-1 1,0 0-1,17 8 1,-22-12-2,0 0-1,0-1 1,1 0 0,-1 0-1,1 0 1,-1 0 0,0-1 0,1 0-1,-1 0 1,1-1 0,-1 1-1,7-3 1,-9 2 0,1 0-1,-1-1 1,1 1-1,-1-1 1,0 0-1,0 0 1,0 0-1,0-1 1,0 1-1,0-1 1,4-4-1,24-36 99,-25 35-81,9-15 91,0-1-1,-2 0 0,-1-1 1,-1-1-1,13-44 0,-20 54-15,10-31 331,-14 45-402,1-1 1,1 1-1,-1-1 1,0 1 0,0 0-1,1-1 1,-1 1-1,1 0 1,0 0-1,0 0 1,0 0 0,0 1-1,0-1 1,2-1-1,-1 2-18,0 0 0,0 0-1,0 0 1,1 1-1,-1-1 1,0 1 0,0 0-1,0 0 1,0 0 0,1 0-1,4 1 1,36 11 56,-40-11-59,51 12 52,-44-12-54,0 1 0,-1 0 1,1 1-1,0 1 0,-1-1 0,0 2 0,0-1 1,0 1-1,11 8 0,-12-5 2,-6-5-18,0-1 0,0 1 1,0 0-1,1-1 1,5 3-1,-7-4 8,-1-1 0,0 1 0,0-1 0,0 0-1,1 0 1,-1 1 0,0-1 0,0 0 0,1 0-1,-1 0 1,0-1 0,0 1 0,1 0 0,-1 0 0,0-1-1,0 1 1,0 0 0,1-1 0,-1 0 0,0 1-1,0-1 1,0 1 0,1-2 0,-1 1 4,-1 0 1,1 0-1,-1 0 1,1 1-1,-1-1 1,0 0-1,1 0 1,-1 0-1,0 0 1,0 0-1,0 1 1,0-1-1,0 0 1,0 0-1,0 0 1,0 0-1,0 0 1,0 0-1,0 0 1,0 1-1,-1-1 1,1 0 0,0 0-1,-1 0 1,1 0-1,-1 1 1,0-2-1,0 0 11,0 0 0,0 1 0,0-1 0,0 0 0,0 1 0,0-1-1,0 1 1,-1-1 0,1 1 0,-1 0 0,1-1 0,-3 0 0,-3-1 1,-1 1 0,0 0 0,0 0-1,0 0 1,0 1 0,0 1 0,0-1 0,0 1 0,0 1 0,0-1 0,0 1-1,0 1 1,0 0 0,1 0 0,-1 0 0,-10 5 0,8-2-20,-1 1 0,1 1 0,0-1 1,1 1-1,-1 1 0,1 0 0,1 0 0,0 1 1,0 0-1,-10 15 0,15-18-8,0 0 0,0 1 1,1-1-1,-1 1 0,1-1 1,1 1-1,-1 0 0,1-1 0,1 1 1,-1 12-1,1-6-9,1 0 1,0 0-1,1 0 1,6 23-1,-4-24 11,1 0 0,0 0 0,1 0 0,1-1 0,0 0 0,0-1 1,1 1-1,11 11 0,-13-16 9,0 0 0,1 0 1,-1 0-1,1-1 0,0 0 1,1 0-1,-1-1 0,1 0 1,0 0-1,0-1 0,0 0 1,0 0-1,11 1 0,-4-3 6,0-1 0,1-1 0,-1-1 0,0 0 0,0 0 0,0-2 1,0 0-1,23-9 0,-5-3 22,0-1 1,-1-1-1,0-1 1,-2-3-1,0 0 1,-1-1-1,29-33 1,-45 41-5,-1 1 1,0-1 0,-1-1 0,-1 0-1,10-22 1,33-90 158,-50 120-164,0 0 0,-1 0 0,1-14 0,-2 21-16,-1-1 0,0 0 0,0 0 0,0 0 1,0 0-1,0 1 0,0-1 0,0 0 0,-1 0 0,1 0 0,-1 1 1,1-1-1,-1 0 0,0 0 0,1 1 0,-1-1 0,0 0 0,0 1 0,0-1 1,0 1-1,-1 0 0,-1-3 0,3 5-2,-1-1 0,1 0 0,0 0 0,-1 0 0,1 0 0,-1 0 0,1 0 0,-1 1 0,1-1 0,0 0 0,-1 0 1,1 1-1,0-1 0,-1 0 0,1 0 0,0 1 0,-1-1 0,1 0 0,0 1 0,0-1 0,-1 1 0,1-1 0,0 0 0,0 1 0,0-1 0,0 1 0,-1-1 0,1 0 0,0 2 1,-7 14-2,7-15 1,-9 29-10,1 0-1,2 1 1,1-1-1,1 1 0,2 0 1,0 0-1,3 0 1,0 0-1,2 0 1,2 0-1,14 53 1,-17-74-1,1 0 1,1-1-1,0 1 1,0-1-1,1 0 1,9 14 0,-12-20 7,0-1 0,0 1 0,0-1 0,1 1 0,-1-1 1,1 0-1,0 0 0,-1 0 0,1 0 0,0 0 0,0 0 0,0-1 1,0 0-1,1 1 0,-1-1 0,0-1 0,0 1 0,1 0 0,-1-1 1,1 1-1,-1-1 0,0 0 0,6-1 0,0-1 10,0-1 0,0 1 1,-1-2-1,1 1 0,-1-1 0,0-1 0,0 1 0,-1-1 0,1-1 0,-1 1 0,0-1 0,-1-1 1,9-9-1,-1-1 19,0 0 0,-1-1 0,-1 0 1,15-31-1,-16 21 27,-1 0 1,-1 0 0,9-56-1,-5 19 37,-11 30 25,-1 16-150,3 43-16,52 300-38,-43-270 112,-12-49-17,1-1 0,-1 0 0,1 0 0,0 0 0,0 0 0,1 0 0,-1-1 0,1 1 0,0-1 0,4 5 0,-6-8-2,1 1 0,0 0 0,-1 0 0,1-1-1,0 1 1,0-1 0,-1 1 0,1-1 0,0 0 0,0 0-1,0 0 1,-1 0 0,1 0 0,0 0 0,0 0 0,0-1-1,0 1 1,-1-1 0,1 1 0,0-1 0,-1 0 0,1 0-1,0 1 1,-1-1 0,3-2 0,4-2 15,-1 0 0,1 0 0,10-11 0,-5 3-7,-1-2 0,0 1 0,-1-1 0,-1-1-1,0 0 1,-1-1 0,-1 0 0,12-34 0,-1-10 94,12-80 0,-26 117-59,-5 8-37,0 2-25,3 23-32,14 115-54,0 1 24,-10-89 73,11 49-9,-15-77 12,-1 0 0,1 0 1,1 0-1,-1-1 0,1 1 0,1-1 0,9 13 0,-13-19 2,1 1 0,-1-1 0,1 1 0,-1-1 0,1 0 0,-1 1 0,1-1 0,0 0 0,0 0 0,0 0 0,-1 0 0,1-1 0,0 1 0,0 0 0,0-1 0,0 1 0,0-1 0,0 0 0,0 0 0,3 0 0,-1 0 3,-1-1-1,0 0 1,0 0 0,0 0-1,-1 0 1,1-1-1,0 1 1,0-1 0,-1 1-1,1-1 1,-1 0 0,4-3-1,1-2 9,1-2 0,-1 1 0,-1-1 0,0 0 0,0 0 0,8-18 0,0-8 49,-2-1 0,-2-1 0,7-48 0,15-53 159,-22 93-132,-4 217-88,-3-143 0,1-1 0,2 1 0,0-1 0,12 28 0,-18-53 2,1-1 0,0 0-1,0 1 1,0-1 0,0 0-1,0 1 1,1-1 0,-1 0 0,0 0-1,1 0 1,0 0 0,-1 0-1,1-1 1,0 1 0,0 0 0,0-1-1,0 0 1,0 1 0,1-1-1,-1 0 1,0 0 0,1 0 0,-1 0-1,0-1 1,1 1 0,-1-1-1,1 1 1,-1-1 0,1 0 0,-1 0-1,5 0 1,-2-1 11,0-1 0,0 1 0,0-1-1,0 0 1,0 0 0,-1-1 0,1 1 0,-1-1 0,1 0 0,-1 0 0,0-1 0,0 1-1,-1-1 1,6-6 0,11-17 69,-1-2 1,-2 0-1,-1-1 0,13-34 0,15-26 195,-22 58-116,-21 30-150,0 0 0,1 1 1,-1-1-1,1 1 0,-1 0 0,1-1 1,0 1-1,-1 0 0,1 0 0,0 0 1,0 0-1,0 1 0,0-1 0,0 0 1,0 1-1,3-1 0,-3 2-7,0 0 0,0 0-1,0 0 1,-1 0 0,1 1 0,0-1-1,-1 0 1,1 1 0,-1 0 0,0-1-1,1 1 1,-1 0 0,0-1-1,1 4 1,0-2 1,13 23 50,-2-1-1,-2 2 1,18 54-1,-21-57-8,-8-23-42,0 1 0,0-1-1,1 0 1,-1 0-1,0 1 1,1-1 0,0 0-1,-1 0 1,1 0-1,-1 0 1,1 1 0,0-1-1,0 0 1,0 0-1,0-1 1,0 1 0,0 0-1,0 0 1,0 0-1,0-1 1,0 1 0,0 0-1,0-1 1,0 1-1,1-1 1,-1 1 0,0-1-1,0 0 1,1 1-1,-1-1 1,0 0 0,3 0-1,-1-1 4,1 0-1,-1-1 0,1 1 1,-1-1-1,0 1 0,1-1 0,-1 0 1,0-1-1,0 1 0,-1 0 1,5-5-1,25-27 78,40-55-1,15-17 127,-80 99-187,-2 1 2,-1 1-1,1 0 1,0 1-1,1-1 1,9-6-1,-14 11-19,0-1 0,0 1-1,0-1 1,0 1-1,0 0 1,0-1 0,0 1-1,1 0 1,-1 0-1,0 0 1,0 0 0,0 0-1,0 0 1,0 0 0,0 0-1,0 0 1,1 1-1,-1-1 1,0 0 0,0 1-1,0-1 1,0 1-1,0-1 1,0 1 0,0-1-1,0 1 1,-1 0-1,1 0 1,0-1 0,0 1-1,0 0 1,-1 0-1,1 0 1,0 0 0,-1 0-1,1 0 1,-1 0-1,1 0 1,-1 0 0,0 0-1,1 0 1,-1 2-1,7 15 47,-2 1 0,0 0 0,-1 0 0,3 37 0,-5-32 89,1 0 0,13 45 0,-16-68-137,0-1 1,0 1-1,0-1 1,0 1-1,0-1 0,0 1 1,0-1-1,0 1 0,0-1 1,0 0-1,1 1 1,-1-1-1,0 1 0,0-1 1,1 1-1,-1-1 0,0 0 1,0 1-1,1-1 1,-1 0-1,0 1 0,1-1 1,-1 0-1,1 1 0,-1-1 1,0 0-1,1 0 1,-1 0-1,1 1 0,-1-1 1,1 0-1,-1 0 0,1 0 1,-1 0-1,0 0 1,1 0-1,-1 0 0,1 0 1,-1 0-1,1 0 0,-1 0 1,1 0-1,-1 0 1,1 0-1,-1 0 0,1-1 1,-1 1-1,0 0 0,1 0 1,-1 0-1,1-1 1,-1 1-1,0 0 0,1-1 1,-1 1-1,0 0 0,1-1 1,-1 1-1,0 0 1,1-1-1,-1 0 0,21-32 91,-17 26-88,26-44 130,1 2 0,3 0-1,54-57 1,-79 96-99,26-25 56,-33 33-88,0 0 0,0 1-1,0 0 1,0-1 0,0 1 0,0 0 0,0 0 0,1 0-1,-1 0 1,0 0 0,0 1 0,1-1 0,-1 0 0,1 1-1,-1 0 1,3 0 0,-4 0-5,0 0-1,0 1 1,0-1-1,0 1 1,0 0-1,0-1 1,0 1 0,0 0-1,0-1 1,0 1-1,-1 0 1,1 0-1,0 0 1,-1 0 0,1-1-1,0 1 1,-1 0-1,1 0 1,-1 0-1,1 2 1,8 27-39,-6-20 35,5 15 2,1-1 0,1 0 0,1 0 0,1-1 0,24 34 0,-34-53 5,1-1 1,-1-1-1,0 1 1,1 0-1,0-1 0,0 1 1,-1-1-1,1 0 1,1 0-1,-1 0 0,0 0 1,0 0-1,1-1 1,-1 0-1,1 0 0,6 2 1,-5-3-3,-1 0 1,1 0-1,-1 0 0,1-1 1,-1 0-1,0 0 1,1 0-1,-1 0 0,0-1 1,0 1-1,0-1 1,0 0-1,5-3 0,59-43-204,-46 30-3671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07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1 930 12216,'0'0'1200,"13"-7"-779,51-28 452,65-48 1,-124 79-795,0 0 1,-1 0 0,1 0 0,-1-1 0,0 0 0,-1 0 0,1 0 0,4-10 0,-6 13-33,-1-1 0,0 0 0,0 1 1,0-1-1,-1 0 0,1 0 0,0 0 0,-1 1 1,0-1-1,0 0 0,0 0 0,0 0 0,0 0 1,-1 0-1,1 0 0,-1 1 0,1-1 1,-1 0-1,0 0 0,-3-4 0,4 6-28,-1 0 0,1 0 0,-1 1 0,0-1 0,1 0-1,-1 0 1,0 1 0,0-1 0,0 0 0,1 1 0,-1-1 0,0 1 0,0-1 0,0 1-1,0 0 1,0-1 0,0 1 0,0 0 0,0 0 0,0-1 0,0 1 0,-2 0-1,1 0 14,-1 1 0,0-1 0,0 1 0,1-1 1,-1 1-1,0 0 0,1 0 0,-4 2 0,-3 2 57,0 1 1,0 0 0,-11 10-1,3-1 31,2 1-1,-1 0 0,2 1 0,-19 30 0,24-33-23,1 0-1,1 0 1,0 1 0,1 0-1,0 1 1,-6 31 0,11-42-49,0 1 1,1 0 0,-1 0-1,1 0 1,0 0 0,1 0-1,0 0 1,0 0 0,0 0-1,0-1 1,1 1 0,0 0-1,0-1 1,1 0 0,3 7-1,-3-8-10,0 0-1,0-1 0,1 1 0,-1-1 0,1 1 0,-1-1 0,1 0 1,0-1-1,0 1 0,1-1 0,-1 0 0,1 0 0,-1 0 0,1 0 0,-1-1 1,1 0-1,0 0 0,8 1 0,3-1 30,0-1 0,0-1 0,0 0 1,0-1-1,-1-1 0,1-1 0,19-6 0,9-6 137,50-26 0,3-10 390,-2-5 1,155-121 0,-242 169-352,-11 4 39,2 5-262,-1 0 0,1 0 0,-1 0 0,0 0 0,1 1 0,-1-1 0,1 0 0,-1 1 0,1-1 0,0 1 0,-1-1 1,-2 3-1,-34 21 69,1 2 0,2 1 0,0 2 0,2 2 0,-54 63 0,75-80-51,1 1 1,-18 28 0,27-39-28,0-1 0,0 1 0,0 0 0,1 0 0,-1 0 0,1 1 0,0-1 0,0 0 0,0 0 0,1 1 0,-1-1 0,1 0 0,0 1 0,1-1 0,-1 0 0,1 1 0,2 7 0,-2-10-2,0 0-1,0 0 1,1 1-1,-1-1 1,1 0 0,-1 0-1,1-1 1,0 1-1,0 0 1,0-1 0,0 1-1,0-1 1,0 1 0,0-1-1,1 0 1,-1 0-1,0 0 1,1 0 0,-1-1-1,0 1 1,1 0 0,4-1-1,4 1 25,1 0-1,-1-1 1,18-2-1,-16 1-3,0-2 0,0 0-1,0 0 1,0-1 0,0-1-1,-1 0 1,0-1 0,0 0-1,-1-1 1,0 0 0,0 0 0,0-2-1,-1 1 1,0-1 0,-1-1-1,9-11 1,2-4 89,-1-1 0,-1-1 0,-2-1 0,-1 0 0,18-46 1,-33 73-111,2-2 29,-1 0-1,0 1 1,0-1-1,0 0 0,0-1 1,-1 1-1,1 0 1,-1 0-1,0 0 0,0-6 1,0 9-31,0-1 1,0 1-1,0 0 1,0 0 0,-1 0-1,1 0 1,0-1-1,0 1 1,0 0-1,0 0 1,-1 0-1,1 0 1,0 0-1,0 0 1,0 0 0,-1 0-1,1 0 1,0 0-1,0 0 1,-1 0-1,1 0 1,0 0-1,0 0 1,0 0-1,-1 0 1,1 0 0,0 0-1,0 0 1,0 0-1,-1 0 1,1 0-1,0 0 1,0 0-1,0 0 1,-1 1-1,1-1 1,0 0 0,0 0-1,0 0 1,0 0-1,-1 0 1,1 1-1,0-1 1,0 0-1,0 0 1,0 0-1,0 1 1,0-1 0,0 0-1,0 0 1,-1 0-1,1 1 1,-10 12 64,-161 296 297,39-64-289,-51 118-25,139-270-41,26-60-19,2 0 70,17-32-43,3-4 0,17-20 12,36-47 32,-26 29-21,2 2-1,40-36 1,-51 56-22,73-66 113,122-138-1,79-121 53,-265 311-166,34-30-1,25-26 34,-65 51 47,-25 38-7,-4 8-54,-11 25-34,2 0 1,1 0-1,2 1 1,2 0 0,-6 42-1,12-61-9,1-4-8,0 0 1,0 1-1,2 17 1,-1-27 10,0 0 0,0-1 0,0 1 0,1 0 0,-1-1 0,0 1 1,1 0-1,-1-1 0,1 1 0,0-1 0,0 1 0,-1-1 0,1 1 0,0-1 0,0 1 1,0-1-1,0 0 0,1 0 0,-1 1 0,0-1 0,0 0 0,1 0 0,-1 0 1,1 0-1,-1-1 0,1 1 0,-1 0 0,1-1 0,0 1 0,-1-1 0,3 1 0,-2-1 5,1 0-1,0 0 0,0-1 0,-1 1 0,1-1 1,0 1-1,-1-1 0,1 0 0,0 0 0,-1 0 0,1 0 1,-1-1-1,3-1 0,31-26 36,-33 26-36,57-56 139,100-132 0,-150 178-114,7-11 31,-14 18-32,1 0 0,0 0 0,1 0 0,7-7-1,-12 13-23,1 0-1,-1-1 0,0 1 0,0 0 0,0 0 0,0 0 0,0 0 1,1-1-1,-1 1 0,0 0 0,0 0 0,0 0 0,1 0 1,-1 0-1,0 0 0,0 0 0,0 0 0,1 0 0,-1 0 0,0-1 1,0 1-1,1 0 0,-1 0 0,0 0 0,0 0 0,0 1 0,1-1 1,-1 0-1,0 0 0,0 0 0,1 0 0,-1 0 0,0 0 1,0 0-1,3 9 33,-6 15-16,3-21-13,-2 16-5,1 0-1,1 0 1,1-1-1,0 1 0,2 0 1,5 23-1,-6-38-5,-1 0 0,1-1 0,0 1 0,0-1 0,0 0 0,0 1 0,1-1 0,0 0 0,-1 0 0,1-1-1,0 1 1,0-1 0,1 1 0,-1-1 0,0 0 0,1 0 0,-1 0 0,1-1 0,0 1 0,-1-1 0,1 0 0,0 0 0,0 0 0,4 0 0,6 1-10,0-1 1,-1 0-1,1 0 1,0-2-1,24-3 1,-7-2 20,-1-2 0,0-1 1,0-1-1,43-22 0,106-68 223,-136 74-159,-41 25-66,7-4 33,-1 0 1,0 0-1,0-1 0,0 0 1,0 0-1,10-13 1,-26 19 87,-5 5-85,-13 9-30,1 0-1,0 2 1,1 2-1,1 0 1,1 1 0,0 1-1,2 1 1,0 1-1,-28 41 1,45-59-10,1 0 0,-1 0 0,1 1 0,0-1 0,1 1 0,-1-1 0,1 1 0,-1 0 0,1 0 0,1 0 0,-1 9 0,1-12 0,0 0 0,0 0 0,1 0 0,-1 0 0,0-1 0,1 1 0,0 0 0,-1 0 0,1 0 0,0-1 0,0 1 0,0 0 0,0-1 0,0 1 0,1-1 0,-1 1 0,0-1 0,1 0 0,-1 1 0,1-1 0,-1 0 0,1 0 0,0 0 0,-1 0 0,1 0 0,0 0 0,0-1 0,0 1 0,0-1 0,-1 1 0,1-1 0,2 1 0,1-1 4,1 1-1,-1-1 1,0 0 0,0-1-1,0 1 1,0-1 0,1 0-1,-1 0 1,0 0 0,0-1-1,-1 0 1,1 0 0,0 0-1,-1 0 1,1-1 0,-1 0-1,7-5 1,4-5 20,-1-1 1,0 0-1,14-20 0,-13 17-2,21-29 93,-2-1-1,34-62 0,-66 109-109,-2 7 2,-1 20 9,0 40 4,2-61-17,0 0-1,0 0 1,1 0 0,0 0 0,0 0-1,0-1 1,1 1 0,0 0-1,0-1 1,0 0 0,0 0-1,1 0 1,7 8 0,-7-11-1,-1 1 0,0-1-1,0 0 1,1 0 0,-1 0 0,1 0 0,0-1 0,-1 1 0,1-1 0,0 0 0,0 0-1,0-1 1,0 1 0,0-1 0,0 0 0,0 0 0,0 0 0,0 0 0,-1-1 0,1 1 0,0-1-1,7-2 1,4-3 3,0 0 0,0-1-1,0-1 1,-1 0 0,25-19 0,62-60 18,-90 77-19,23-23 27,-1-1-1,-2-2 0,-2-1 1,-1-1-1,-1-2 0,-3-1 1,34-76-1,-8-1 56,42-153 0,-87 255-81,-3 14-3,-1 0 0,-1 0-1,1-1 1,0 1-1,0 0 1,-1-1 0,0 1-1,1-1 1,-1-3-1,0 6-1,0 0 0,0 0 0,0 0 0,0 0 1,0 0-1,0 0 0,0 0 0,0 0 0,0 0 0,0 0 0,0-1 0,0 1 0,0 0 0,-1 0 0,1 0 0,0 0 0,0 0 0,0 0 0,0 0 0,0 0 0,0 0 0,0 0 0,0 0 0,0 0 0,0 0 0,0 0 0,0 0 0,0 0 0,-1 0 0,1 0 0,0 0 0,0 0 1,0 0-1,0 0 0,0 0 0,0 0 0,0 0 0,0 0 0,0 0 0,0 0 0,-1 0 0,1 0 0,0 0 0,0 0 0,0 0 0,0 0 0,0 0 0,0 0 0,0 0 0,0 0 0,0 0 0,0 0 0,0 0 0,0 0 0,0 0 0,-1 0 0,1 0 0,0 0 0,0 0 0,0 1 1,0-1-1,0 0 0,0 0 0,0 0 0,0 0 0,0 0 0,0 0 0,0 0 0,-6 8-9,-4 11-27,1 1 0,0 0 0,1 0 0,-7 32 0,-13 88-134,19-83 85,2-1-1,3 1 1,3 0-1,2 0 1,9 68-1,-8-117 72,-1 0-1,1 0 1,0 0 0,1 0-1,5 12 1,-7-18 12,1 0-1,-1 0 0,0 0 1,0 0-1,1-1 1,-1 1-1,1 0 1,0-1-1,-1 1 1,1-1-1,0 0 1,0 1-1,0-1 1,0 0-1,0 0 0,0 0 1,0-1-1,0 1 1,1 0-1,-1-1 1,0 1-1,0-1 1,0 0-1,1 0 1,3 0-1,4-1 12,0-1 0,0 0 0,0 0 0,-1-1 0,1 0 0,-1-1 0,0 0 0,10-6 0,10-7 73,28-24 0,-35 25-35,0 0-1,36-18 0,-40 28 50,-10 8 15,-8 0-98,1 0 0,-1 0 0,0-1 0,0 1 0,0 0 1,0-1-1,0 1 0,0 0 0,0 0 0,0-1 0,-2 4 0,0 9-13,-1 8 38,0-12-28,2 1 1,0-1 0,0 0-1,1 0 1,1 17-1,-1-25-8,1 1 0,-1-1 0,1 0-1,0 0 1,-1 0 0,1 1 0,0-1-1,0 0 1,1 0 0,-1 0 0,0-1 0,1 1-1,-1 0 1,1 0 0,0-1 0,-1 1-1,1-1 1,0 1 0,0-1 0,0 0-1,0 0 1,0 0 0,0 0 0,0 0-1,0 0 1,1-1 0,-1 1 0,0-1 0,0 1-1,5-1 1,6 1 9,1-1 1,0-1-1,-1 0 1,1 0-1,-1-2 0,1 0 1,-1 0-1,22-9 1,-10 1 19,-1 0 0,0-2 0,34-23 0,-45 26-5,-1 0 0,1-1 1,-2-1-1,16-19 1,-36 45-49,0-1 0,1 1 0,-12 27 0,18-38 17,1 1 0,0 0 0,0 0 1,0 0-1,0 0 0,1 0 0,-1 0 0,1 0 1,0 0-1,0 0 0,0 0 0,2 4 0,-2-6 7,1 0-1,0 0 0,0-1 0,0 1 0,0 0 1,0 0-1,1-1 0,-1 1 0,0-1 1,1 1-1,-1-1 0,1 0 0,0 1 0,-1-1 1,1 0-1,0 0 0,0 0 0,0 0 1,0-1-1,-1 1 0,1 0 0,0-1 0,0 1 1,1-1-1,-1 0 0,2 0 0,0 1 5,-1-1 0,1 0 0,0 0 0,-1 0 0,1-1 0,-1 1 0,1-1 0,0 0 0,-1 0 0,0 0 0,1-1 0,-1 1 0,0-1-1,1 0 1,-1 0 0,0 0 0,0 0 0,-1 0 0,1-1 0,0 1 0,-1-1 0,1 0 0,-1 0 0,0 0 0,0 0 0,0 0 0,0 0 0,-1 0-1,2-5 1,-1 4 9,0 0 0,-1-1 1,0 1-1,0-1 0,0 1 0,0-1 0,0 1 0,-1-1 0,0 0 0,0 1 0,0-1 0,-1 1 0,0-1 0,0 0 0,0 1 0,0-1 0,0 1 0,-1 0 0,0 0 0,0-1 0,0 1 0,-5-6 0,4 7-8,0 0 0,-1 0-1,1 0 1,0 1 0,-1 0 0,0-1-1,0 1 1,1 1 0,-1-1-1,0 0 1,0 1 0,-1 0 0,1 0-1,-8-1 1,-8-2-16,20 4 9,-1 0-1,1 0 1,0 0-1,0 0 1,0 0-1,-1 0 1,1 0-1,0 0 1,0 0-1,0 0 1,-1 0-1,1 0 1,0 0-1,0 0 1,0 0-1,-1 0 1,1 0-1,0 0 1,0 0-1,0 0 1,-1 0-1,1 0 1,0 0-1,0-1 1,0 1-1,-1 0 1,1 0-1,0 0 1,0 0-1,0 0 0,0-1 1,0 1-1,0 0 1,-1 0-1,1 0 1,0-1-1,0 1 1,0 0-1,0 0 1,0 0-1,0-1 1,0 1-1,0 0 1,0 0-1,0 0 1,0-1-1,0 1 1,0 0-1,0 0 1,0 0-1,0-1 1,0 1-1,0 0 1,0 0-1,0 0 1,0-1-1,0 1 1,1 0-1,-1 0 1,0 0-1,0-1 1,0 1-1,0 0 1,0 0-1,1 0 1,-1 0-1,0 0 1,0-1-1,1 1 1,14-6-30,211-11-163,-202 16 170,-6 0 11,1 1 0,0 1 1,-1 0-1,1 2 0,26 6 0,-39-8 15,0 1 0,0 0 0,0 1-1,0-1 1,-1 1 0,1 0 0,-1 1-1,0-1 1,0 1 0,0 0-1,0 1 1,-1-1 0,0 1 0,0-1-1,0 1 1,0 1 0,-1-1 0,1 0-1,3 10 1,-5-8 9,0 0-1,-1 0 1,1 0 0,-1 0 0,-1 0-1,1 10 1,0 15 101,-1-31-108,1-1-1,-1 1 1,0 0 0,0-1 0,0 1 0,0 0 0,1-1 0,-1 1 0,0-1-1,1 1 1,-1-1 0,0 1 0,1-1 0,-1 1 0,0-1 0,1 1 0,-1-1-1,1 1 1,-1-1 0,1 0 0,0 1 0,-1-1 0,1 0 0,-1 1-1,1-1 1,-1 0 0,1 0 0,0 0 0,-1 1 0,1-1 0,0 0 0,-1 0-1,1 0 1,0 0 0,-1 0 0,1 0 0,-1 0 0,1 0 0,0-1 0,-1 1-1,1 0 1,0 0 0,-1 0 0,1-1 0,-1 1 0,1 0 0,-1-1 0,2 0-1,35-20 92,-30 16-84,139-99 23,-142 100-35,0 2 0,0-1 0,0 0 0,0 1 0,0 0 0,8-3 0,-11 4 0,0 1 0,1 0 0,-1-1 0,0 1 0,0 0 0,0 0 0,0 0 0,0-1 0,1 1 0,-1 1 0,0-1 0,0 0 0,0 0 0,0 0 0,0 1 0,1-1 0,-1 0 0,0 1 0,0-1 0,0 1 0,0-1 0,0 1 0,0 0 0,0-1 0,0 1 0,-1 0 0,1 0 0,0 0 0,0 0 0,0-1 0,-1 1 0,1 0 0,0 2 0,11 29-12,-10-26 5,0 1 0,0-1 0,1 0 0,3 7 0,-4-11 5,-1 0 0,1 0 0,-1 0 0,1 0 0,0 0 0,0 0 0,0-1 0,0 1 0,0-1 0,0 0 0,0 1 0,0-1 0,1 0 0,-1 0 0,4 1 0,2-1 4,1 1 0,0-1 0,-1-1 0,1 0 0,0 0 0,-1 0 0,1-1 0,0 0 0,-1-1 0,1 0 0,-1-1 0,1 1 0,-1-1 0,14-8 0,8-6 14,0-1 1,35-29-1,-57 42-16,31-25 0,-13 9 0,2 1 0,30-16 0,-57 35 0,1 0 0,-1 0 0,1 0 0,0 0 0,-1 0 0,1 1 0,0-1 0,0 1 0,-1-1 0,1 1 0,0 0 0,0-1 0,0 1 0,0 0 0,-1 0 0,1 1 0,0-1 0,0 0 0,3 1 0,-4 0 0,0 0 0,0 1 0,0-1 0,0 0 0,-1 0 0,1 1 0,0-1 0,0 0 0,-1 1 0,1-1 0,-1 1 0,1-1 0,-1 1 0,0-1 0,1 1 0,-1-1 0,0 1 0,0-1 0,0 1 0,0-1 0,0 1 0,-1-1 0,1 1 0,0-1 0,-1 2 0,-7 29 0,-1-1 0,-2-1 0,-1 0 0,-24 44 0,17-35 0,5-11 0,7-14 0,0 0 0,1 1 0,-8 26 0,14-41 0,0 0 0,0 0 0,0 0 0,0 0 0,0 0 0,0 0 0,0 0 0,0 1 0,0-1 0,0 0 0,0 0 0,0 0 0,0 0 0,0 0 0,0 0 0,0 0 0,0 0 0,0 0 0,0 0 0,1 0 0,-1 0 0,0 1 0,0-1 0,0 0 0,0 0 0,0 0 0,0 0 0,0 0 0,0 0 0,0 0 0,0 0 0,0 0 0,1 0 0,-1 0 0,0 0 0,0 0 0,0 0 0,0 0 0,0 0 0,0 0 0,0 0 0,0 0 0,0 0 0,0 0 0,1 0 0,-1 0 0,0 0 0,0 0 0,0 0 0,0 0 0,0 0 0,0 0 0,0-1 0,0 1 0,0 0 0,0 0 0,0 0 0,0 0 0,0 0 0,1 0 0,-1 0 0,0 0 0,10-7 0,12-9 0,128-99 0,-65 50-223,-73 53-893,-10 7-3136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08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15176,'0'0'1983,"65"-24"-1727,-45 18-304,-4 0 8,-4 0-184,-6 0 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08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10544,'0'0'976,"87"22"-680,11-12 440,17-14 16,4-14 0,-56 8 0,-9 4-24,13-2 0,1-2-113,-7 4 9,-3-2-184,-14-2 8,-11 0-232,-11 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18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1 504 11656,'0'0'5449,"7"-14"-4525,99-183 1976,-82 156-2360,30-63 864,-47 88-1006,1 0-1,0 1 1,1 1 0,0-1 0,1 1 0,1 1 0,0 0 0,14-11 0,-25 23-362,0 0-1,1 1 1,0-1 0,-1 1-1,1-1 1,-1 1 0,1-1 0,-1 1-1,1 0 1,0-1 0,-1 1 0,1 0-1,0 0 1,-1-1 0,1 1-1,0 0 1,0 0 0,-1 0 0,1 0-1,0 0 1,0 0 0,-1 0 0,1 0-1,0 0 1,-1 0 0,1 0-1,0 0 1,0 1 0,-1-1 0,1 0-1,0 0 1,-1 1 0,1-1 0,0 1-1,-1-1 1,1 0 0,-1 1-1,1-1 1,-1 1 0,1 0 0,-1-1-1,1 1 1,0 0 0,1 4 60,0 0 0,0-1 0,-1 1 0,0 0 1,2 8-1,0 1-20,47 212 1783,-47-216-1676,0 0 0,1 0 0,0 0 0,1 0 0,8 13 0,-12-21-134,1 1-1,0-1 1,0 1-1,0-1 1,0 0-1,0 0 1,1 0-1,-1 0 1,1 0-1,-1 0 0,1 0 1,0-1-1,-1 0 1,1 1-1,0-1 1,0 0-1,0 0 1,0-1-1,0 1 1,0-1-1,0 1 1,6-1-1,-2-1-70,1 0 0,-1-1 0,1 0 0,-1 0 1,0 0-1,0-1 0,0 0 0,-1 0 0,1-1 0,6-4 0,-2 0 141,0-1-1,0-1 1,-1 1 0,15-20-1,-3 0-1446,-2-2 0,27-54 0,-45 81 907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00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132 172 5720,'0'0'6790,"7"12"-6590,17 38-1,-23-47-170,0 0-1,-1 0 1,1 0-1,-1 0 1,0 1 0,0-1-1,0 0 1,-1 0-1,1 0 1,0 0 0,-1 0-1,0 0 1,0 0 0,0 0-1,0 0 1,0-1-1,-1 1 1,1 0 0,-4 3-1,0 4 97,4-7-62,-1 1-1,0-1 0,1 0 1,-1 0-1,-1 0 1,1 0-1,0 0 0,-1 0 1,1-1-1,-1 1 1,0-1-1,0 0 0,0 0 1,0 0-1,0 0 0,0 0 1,-1 0-1,1-1 1,0 0-1,-1 0 0,1 0 1,-1 0-1,0 0 1,1-1-1,-1 1 0,0-1 1,1 0-1,-1 0 1,0-1-1,1 1 0,-1-1 1,0 0-1,-5-1 1,7 0-16,0 1 0,0 0 1,0 0-1,0-1 0,1 1 1,-1-1-1,0 0 0,1 1 1,-1-1-1,1 0 0,-1 0 1,1 0-1,0 0 0,0 0 1,0 0-1,-1-3 0,0 1 18,0-1-1,1 0 1,-1 0-1,1 0 1,0 0-1,0-7 0,2 3-12,0 1 0,1 0-1,0 0 1,0 0 0,1 0-1,0 0 1,0 1-1,1-1 1,0 1 0,1 0-1,-1 0 1,1 0-1,1 1 1,-1 0 0,1 0-1,11-9 1,-12 11-18,-1 1 1,1 0 0,-1 0-1,1 0 1,0 1-1,0-1 1,0 1 0,0 0-1,1 1 1,-1 0 0,10-2-1,-12 3-5,1 0-1,0 0 1,-1 0 0,1 1-1,0 0 1,-1-1 0,1 1-1,-1 0 1,1 1 0,-1-1-1,0 1 1,0-1 0,1 1-1,-1 0 1,0 0 0,-1 1-1,1-1 1,5 6 0,0 2 39,0 1 0,0-1 0,-1 2 0,0-1 0,-1 1 0,0 0 1,-1 1-1,-1-1 0,0 1 0,0 0 0,-1 0 0,1 23 0,0 9 88,-3 0 0,-6 63 0,-6-27 136,-3 0 1,-27 85-1,33-134-150,6-25-23,0 0 0,-1 0 0,-6 12 0,3-9 113,9-45 337,-2 4-460,7-21 20,2 0-1,2 1 0,2 0 0,3 1 0,2 1 0,36-69 1,-46 103-84,1 1 0,0 0 0,0 1 0,1 0 1,1 0-1,0 1 0,1 1 0,0 0 0,24-15 1,-36 26-42,0-1 1,0 1 0,0-1 0,0 0-1,1 1 1,-1 0 0,0-1 0,0 1 0,0 0-1,0-1 1,0 1 0,1 0 0,-1 0-1,0 0 1,0 0 0,0 0 0,1 0-1,-1 0 1,0 1 0,0-1 0,0 0 0,0 1-1,0-1 1,2 2 0,-1-1 0,0 1 1,0-1 0,0 1-1,0 0 1,0 0-1,-1 0 1,1 0-1,-1 0 1,0 1 0,0-1-1,2 3 1,1 7 9,0-1 0,0 1 0,2 23 0,1 30 56,-4 1-1,-8 114 0,-1-17 238,13-187-195,20-74 15,5 1 0,4 1 0,3 2 0,54-89 0,39-48 240,-130 229-361,2-7 38,1 1-1,1 0 1,10-12 0,-16 20-43,0 0 1,1 0-1,-1-1 1,0 1-1,0 0 1,0 0-1,0 0 1,0 0 0,0 0-1,0-1 1,1 1-1,-1 0 1,0 0-1,0 0 1,0 0 0,0 0-1,1 0 1,-1-1-1,0 1 1,0 0-1,0 0 1,1 0 0,-1 0-1,0 0 1,0 0-1,0 0 1,1 0-1,-1 0 1,0 0-1,0 0 1,0 0 0,0 0-1,1 0 1,-1 0-1,0 0 1,0 0-1,0 1 1,1-1 0,-1 0-1,0 0 1,0 0-1,0 0 1,0 0-1,1 0 1,-1 0 0,0 1-1,0-1 1,0 0-1,0 0 1,0 0-1,0 0 1,1 0-1,-1 1 1,0-1 0,0 0-1,0 0 1,0 0-1,0 1 1,0-1-1,0 0 1,0 0 0,0 1-1,1 14 21,-1-14-19,-2 79-7,-19 126 0,-28 197 53,49-396-43,-3 22 38,3 48 0,0-70-20,1 1 0,0 0 0,0-1 0,1 1 0,0-1 0,0 1 1,1-1-1,0 0 0,0 0 0,1 0 0,5 9 0,-5-12-13,-1-1 1,1 1-1,0-1 0,0 0 1,0 0-1,0 0 0,0 0 0,1-1 1,-1 0-1,1 0 0,0 0 0,-1 0 1,1-1-1,0 1 0,0-1 0,0-1 1,0 1-1,0-1 0,0 0 0,0 0 1,6-1-1,-2 0 6,-1 0 0,1-1 0,-1 0 0,1 0 0,-1-1 0,0 0 0,0-1 1,0 1-1,0-2 0,-1 1 0,12-10 0,-6 2 17,0 0 1,-1-1-1,0-1 1,-1 0 0,16-28-1,35-85 235,-15 28 89,-44 95-330,-1 0-1,0 0 1,1 0-1,0 0 1,0 0-1,4-4 1,-6 8-24,0-1 1,0 0-1,0 0 1,0 1-1,0-1 1,0 1-1,0-1 1,0 1-1,0-1 1,0 1-1,0-1 1,1 1-1,-1 0 0,0 0 1,0 0-1,0 0 1,0 0-1,1 0 1,-1 0-1,0 0 1,0 0-1,0 0 1,0 1-1,0-1 1,1 0-1,-1 1 1,0-1-1,0 1 1,0-1-1,2 2 1,124 90 179,-117-82-168,-8-9-12,-1 1 0,1 0 0,0-1 0,-1 1 0,1-1 0,0 1 0,0-1-1,0 0 1,0 0 0,0 0 0,0 0 0,0 0 0,1 0 0,-1 0 0,0-1 0,0 1 0,5-1-1,-6 0-1,-1-1 0,1 1-1,0-1 1,-1 1-1,1-1 1,-1 1-1,1-1 1,-1 1 0,1-1-1,-1 0 1,1 1-1,-1-1 1,1 0-1,-1 0 1,0 1-1,1-1 1,-1 0 0,0 0-1,0 1 1,0-1-1,0 0 1,0 0-1,1 0 1,-1 1-1,-1-1 1,1 0 0,0 0-1,0 0 1,0 1-1,-1-2 1,-4-30 68,4 28-56,0-1 0,0 1 1,-1-1-1,1 0 1,-1 1-1,0 0 1,-1-1-1,1 1 0,-1 0 1,1 0-1,-1 0 1,0 0-1,-1 1 1,-5-6-1,6 7-10,1 0 1,-1 1-1,0-1 0,1 1 0,-1 0 0,0 0 0,0 0 0,0 0 1,0 0-1,0 0 0,0 1 0,0 0 0,0-1 0,0 1 0,0 0 1,0 1-1,0-1 0,0 0 0,0 1 0,0 0 0,0 0 0,0 0 1,-4 2-1,-2 1-5,0 1 0,0 0 0,0 1 0,1 0 0,0 0 0,0 1 0,0 0 0,1 0 0,0 1-1,0 0 1,1 0 0,0 1 0,1 0 0,-6 12 0,4-7-13,2 0 0,0 0 0,0 1 0,1-1 0,1 1-1,1 0 1,0 0 0,1 1 0,0 16 0,1-27 8,1 0 0,-1 1 0,1-1-1,0 0 1,0 0 0,0 0 0,1 0 0,0 0 0,0 0 0,0 0 0,1-1 0,-1 1 0,1-1 0,0 1 0,0-1 0,1 0-1,-1 0 1,1 0 0,0-1 0,5 4 0,-7-6 5,0-1 0,-1 1-1,1-1 1,0 0 0,0 1 0,0-1 0,0 0-1,-1 0 1,1 0 0,0 0 0,0-1-1,0 1 1,0 0 0,-1-1 0,1 1-1,0-1 1,0 0 0,-1 0 0,1 1 0,0-1-1,-1 0 1,1 0 0,-1-1 0,1 1-1,1-2 1,4-3 0,0-1-1,-1 1 1,11-14-1,-5 0 40,0-1 0,16-36 0,-19 35-6,1 2-1,1-1 0,14-18 1,-25 39-33,1-1 1,-1 1-1,0-1 0,1 1 1,-1-1-1,1 1 1,-1 0-1,1-1 0,0 1 1,-1 0-1,1-1 1,-1 1-1,1 0 0,0 0 1,-1-1-1,1 1 1,0 0-1,-1 0 0,1 0 1,-1 0-1,1 0 0,0 0 1,-1 0-1,1 0 1,0 0-1,-1 0 0,1 1 1,0-1-1,-1 0 1,1 0-1,-1 0 0,1 1 1,0-1-1,-1 0 1,1 1-1,-1-1 0,1 1 1,-1-1-1,1 0 1,-1 1-1,1-1 0,-1 1 1,0-1-1,1 2 1,23 31-29,-16-21 15,3 3-4,1 1 0,0-1 0,1-1 1,1 0-1,0-1 0,1-1 0,1 0 0,28 16 0,-42-26 14,1-1 0,0 0 0,0-1 1,0 1-1,0 0 0,0-1 0,0 0 0,0 1 0,0-1 0,0 0 0,0-1 0,0 1 1,0 0-1,0-1 0,2-1 0,1 0 1,0 0 0,0 0 0,-1-1 0,1 0 0,-1-1 1,9-6-1,-1-2 8,0 0 1,-1-1-1,-1 0 1,13-19-1,39-68 41,-33 51 50,43-55 1,-63 92-78,18-22 71,-26 32-82,0-1 0,0 1 0,1 0 0,-1 0 0,1 0 0,-1 1 0,1-1 0,0 1 0,-1-1 0,6-1 0,-6 3-6,0 0-1,0 1 1,0-1-1,0 0 0,0 0 1,0 1-1,0-1 0,0 1 1,0 0-1,0 0 0,0 0 1,0-1-1,-1 2 1,1-1-1,0 0 0,-1 0 1,1 0-1,-1 1 0,1-1 1,1 3-1,28 36 2,-27-34-2,46 77 6,-36-57-7,1-1 0,1 0 0,22 24 0,-28-38 27,0 0-1,0-1 1,1-1-1,0 1 1,1-2-1,0 0 1,21 11-1,-31-18-13,0 0-1,1-1 0,-1 1 1,0-1-1,0 1 0,0-1 1,1 0-1,-1 0 0,0 0 1,1 0-1,-1 0 0,0 0 1,0 0-1,1-1 0,-1 1 1,0-1-1,0 0 0,0 0 1,0 0-1,0 0 0,0 0 1,0 0-1,0 0 0,0-1 1,0 1-1,-1-1 0,1 1 1,2-4-1,3-3-750,-1 0 0,0-1 0,-1 0-1,8-17 1,-8 17-1039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00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609 0 13864,'0'0'1905,"-15"10"-1889,-14 11 67,1 1-1,-37 37 1,-138 143 939,-45 48 1516,243-245-2392,4-4-92,0 0 0,-1 0-1,1 0 1,0 1 0,0-1-1,0 1 1,0-1 0,0 1-1,0-1 1,0 1 0,0-1-1,1 1 1,-1 0 0,1-1-1,-1 4 1,11-12-2379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03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191 639 4720,'0'0'6816,"-5"14"-6340,1-4-378,-3 9 123,0-1 0,-1 0 0,-18 28 0,-8 3 453,13-19-39,-27 50 1,43-69-494,0 0 0,1 1 0,0-1 0,1 1 0,0 0 0,0 0 0,2 0 0,-2 21 0,4-23 36,-1 0 1,2 0 0,-1 0-1,1 0 1,1 0 0,0 0-1,0-1 1,6 13 0,-8-21-142,0 1-1,-1-1 1,1 1 0,0-1-1,0 1 1,0-1 0,0 1 0,0-1-1,1 0 1,-1 0 0,0 0-1,1 0 1,-1 0 0,1 0 0,-1 0-1,1 0 1,-1 0 0,1-1-1,-1 1 1,3 0 0,-1-1 7,-1 1 1,1-1-1,0 0 1,0 0-1,0-1 1,-1 1-1,1 0 1,0-1-1,0 0 1,0 0-1,2-1 0,5-3 91,0 0 0,0 0-1,0-1 1,16-14-1,5-9 148,-2-2-1,-1 0 1,-1-2 0,28-45 0,35-44 1102,-84 115-832,-11 22-294,0 9-59,-5 46 1,9-58-145,0-1 0,1 1 1,1 0-1,0 0 0,1 0 1,2 11-1,-3-22-44,-1 0 0,0-1-1,0 1 1,0-1 0,1 1-1,-1 0 1,0-1 0,1 1 0,-1-1-1,0 1 1,1-1 0,-1 1-1,1-1 1,-1 1 0,1-1-1,-1 1 1,1-1 0,-1 0 0,1 1-1,-1-1 1,1 0 0,-1 1-1,1-1 1,0 0 0,-1 0-1,1 0 1,0 1 0,-1-1 0,1 0-1,-1 0 1,1 0 0,0 0-1,-1 0 1,1 0 0,0 0-1,-1-1 1,1 1 0,0 0 0,-1 0-1,2-1 1,29-16 241,-9 5-127,-17 11-101,0 1 0,0-1 0,1 1 0,-1 0 0,0 0 0,0 1 0,0-1 0,0 1 0,6 2 0,45 18 160,-43-15-134,1-1-1,21 6 0,-23-8-18,-1-1 0,1-1 0,-1 0 0,1 0 0,-1-1 0,15-2 0,-21 1-14,1 0-1,-1-1 0,0 1 0,-1-1 1,1 0-1,0 0 0,0-1 0,-1 1 1,1-1-1,-1 0 0,0 0 0,0-1 1,0 1-1,0-1 0,-1 0 0,4-5 1,0-2 19,0 1 1,-1-1 0,0 0 0,-1-1 0,0 1 0,-1-1 0,0 0 0,2-15 0,-2-1 86,0 1 1,-2-45-1,0 62 37,2 16-145,3 7-44,-2-7 24,-1 0 1,1 0-1,0 0 1,1-1-1,0 0 1,-1 0-1,1 0 1,1-1-1,-1 0 1,1 0-1,0-1 1,0 0-1,0 0 1,0 0-1,0-1 1,0 0-1,1-1 1,-1 1-1,1-1 1,0-1-1,10 0 1,-8 0 21,0-1-1,1-1 1,-1 0 0,-1 0 0,1-1-1,0 0 1,0-1 0,-1 0 0,0-1-1,0 0 1,0 0 0,-1-1 0,10-7 0,-8 5 12,0 1 1,1 0-1,20-10 1,-21 12-5,1 0 1,-1-1-1,0-1 0,10-9 1,-14 11-1,1-1-12,-1 0 0,0 0 0,0 0 0,7-10 0,-13 16-12,1-1 1,-1 0 0,1 0-1,-1 0 1,1 1 0,-1-1 0,1 0-1,-1 0 1,0 0 0,1 0-1,-1 0 1,0 0 0,0 0-1,1 1 1,-1-1 0,0 0-1,0 0 1,0 0 0,0 0 0,-1 0-1,1 0 1,0 0 0,0 0-1,0 0 1,-1 0 0,1 0-1,-1 0 1,1 1 0,0-1 0,-1 0-1,0 0 1,1 0 0,-1 1-1,1-1 1,-1 0 0,0 1-1,1-1 1,-1 1 0,0-1 0,0 0-1,0 1 1,1 0 0,-1-1-1,0 1 1,0-1 0,0 1-1,0 0 1,0 0 0,-1-1 0,-2 0 1,1 1 0,-1-1 0,0 1 0,0-1 0,0 1 0,0 1 0,0-1 1,0 0-1,0 1 0,0 0 0,0 0 0,1 0 0,-1 0 0,0 1 1,1-1-1,-1 1 0,1 0 0,-1 0 0,-5 5 0,1-1 0,0 1 0,0 0 0,1 0 0,0 1 0,1 0 0,-9 13 0,9-11-9,1 0-1,0 0 0,0 1 1,1 0-1,0 0 0,1 0 0,0 1 1,1-1-1,0 1 0,0 15 1,2-21 2,0 1 1,1 0-1,-1-1 1,1 1 0,1-1-1,-1 1 1,1-1 0,0 0-1,0 0 1,1 0-1,0 0 1,0 0 0,0 0-1,1-1 1,0 1 0,0-1-1,0 0 1,1 0 0,7 6-1,-4-5 13,-1 0 0,1-1-1,1 0 1,-1 0 0,1-1 0,0 0-1,0 0 1,0-1 0,0 0 0,1-1-1,-1 0 1,1 0 0,-1-1 0,1-1-1,0 1 1,0-1 0,-1-1 0,1 0-1,0-1 1,-1 1 0,1-2 0,-1 1-1,0-1 1,15-8 0,1-2 43,0-2 1,-1-1-1,-1-1 0,-1 0 1,33-35-1,-26 20 28,-1-1 0,-1-2-1,22-39 1,-23 26-7,-2-1-1,-2 0 1,-3-2-1,23-92 1,-39 130-58,5-14 13,-2 1-1,-1-1 1,-1 0 0,-1 0-1,-1-32 1,-2 58-25,0 0 0,0 0 0,0 0 0,0 0 0,0 0 0,-1 0 0,1-1 0,0 1 0,0 0 0,-1 0 0,1 0 0,-1 0 0,1 0 0,-1 1 0,1-1 0,-1 0 0,0 0 0,1 0 0,-1 0 0,0 0 0,0 1 0,-1-2 0,1 2-1,1 0 0,-1 0-1,0 0 1,0 0 0,0 0 0,0 0-1,0 0 1,0 0 0,0 0 0,0 1-1,1-1 1,-1 0 0,0 1-1,0-1 1,0 0 0,1 1 0,-1-1-1,0 1 1,0-1 0,0 2 0,-5 3-1,1 0 0,-1 1 0,1-1 0,1 1 0,-5 8 0,-16 30-29,3 2-1,2 0 1,2 2-1,2 0 1,-15 72-1,20-66-51,-6 81-1,15-103 34,1 0 0,2 0 0,10 62 0,-9-85 30,0 0-1,1 0 1,0 0 0,0-1-1,1 1 1,8 13-1,-11-20 16,0 0-1,0 0 1,0 0-1,1-1 1,-1 1-1,1-1 1,-1 1-1,1-1 1,0 1-1,-1-1 1,1 0-1,0 0 0,0 0 1,0 0-1,0 0 1,0 0-1,0 0 1,0-1-1,0 1 1,0-1-1,0 0 1,0 1-1,1-1 0,-1 0 1,0 0-1,0 0 1,0-1-1,0 1 1,1 0-1,-1-1 1,0 1-1,0-1 1,0 0-1,2-1 0,8-4 7,0-2 0,0 1 0,-1-1 0,0-1 0,0 0-1,-1-1 1,10-11 0,62-84 36,-63 78-21,16-23 22,-2-2 0,-2-1 0,-3-2 0,38-101 0,-38 71 70,-3 0-1,17-114 1,-41 169-36,-1 30-73,0-1 0,0 1 1,0-1-1,0 1 1,0-1-1,0 1 1,0-1-1,-1 1 1,1-1-1,0 1 0,0-1 1,-1 1-1,1 0 1,0-1-1,-1 1 1,1 0-1,0-1 0,-1 1 1,1 0-1,-1-1 1,0 1-1,0-1 0,1 1 0,-1 0 0,0 0 1,0 0-1,1 0 0,-1 1 0,0-1 0,1 0 1,-1 0-1,0 0 0,1 0 0,-1 1 0,0-1 1,1 0-1,-1 1 0,0-1 0,1 1 0,-2 0 0,-3 3 5,-1 1-1,0 0 0,1 0 1,0 1-1,1-1 0,-1 1 0,-4 8 1,-25 49-10,28-51 5,-18 37-30,3 1 0,1 1 0,3 1 0,2 1 0,-8 60-1,18-80 7,2 1 0,2-1 0,4 62-1,0-71 17,1-1 1,1 0-1,1 0 0,1-1 1,1 1-1,12 23 0,-16-36 4,1-1 0,0-1 0,1 1 0,0-1 0,12 13 0,-16-19-18,0 0 1,0 0-1,0 0 1,0 0-1,1-1 1,-1 1-1,1-1 1,-1 0-1,1 0 1,-1 0-1,1 0 1,0 0-1,0 0 1,-1-1-1,1 1 1,0-1-1,0 0 1,-1 0-1,1 0 1,0 0-1,0 0 1,0-1-1,-1 1 1,1-1-1,4-1 0,13-9-3721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12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3616,'0'0'9801,"-1"10"-9353,-4 32-24,-2-17 753,3-7 572,5-18-1724,-1 1-1,0-1 1,0 1-1,0-1 1,1 1 0,-1 0-1,0-1 1,1 1-1,-1-1 1,0 1-1,1-1 1,-1 1-1,1-1 1,-1 0-1,1 1 1,-1-1-1,1 0 1,-1 1-1,1-1 1,-1 0-1,1 1 1,0-1-1,-1 0 1,1 0-1,-1 0 1,1 0-1,0 1 1,-1-1-1,1 0 1,-1 0-1,1 0 1,0 0-1,-1-1 1,2 1-1,33-2-14,-8 0 45,5 6 52,-1 1-1,59 19 1,-52-13 105,42 6 1,-66-15-156,-1 0 0,1-2 1,0 0-1,-1 0 0,1-1 0,-1-1 0,15-3 1,-8-1-807,1 0 0,21-12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13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0 5520,'0'0'10337,"-9"11"-10062,9-11-274,-11 13 84,1-1 0,1 1 0,0 1 0,1 0 0,-8 17 0,2 3 157,1 2-1,1-1 0,3 1 0,1 1 0,1 0 0,-3 73 0,10-97-163,-1-1 73,1 0 0,1 0 1,3 19-1,-4-29-117,1 0 1,-1 1-1,1-1 0,0 0 1,0 0-1,0 1 0,0-1 1,0 0-1,0 0 0,0 0 1,1 0-1,-1-1 0,1 1 1,-1 0-1,1 0 1,0-1-1,0 1 0,0-1 1,0 0-1,0 1 0,0-1 1,0 0-1,0 0 0,3 1 1,-2-2-10,1 0 0,-1 0 1,0 0-1,0 0 0,0 0 0,0-1 1,0 0-1,1 1 0,-1-1 1,0 0-1,0 0 0,-1-1 0,1 1 1,0-1-1,0 1 0,-1-1 0,1 0 1,0 0-1,1-2 0,5-4 47,0-1 0,-1 0 0,11-15 0,-3 1 128,-2-2 1,0 0-1,-2 0 1,-1-1-1,-1-1 0,10-45 1,-17 52 113,-1 8 283,7 26-372,0 10-154,6 28-1,-9-28-10,16 36 0,-19-53-46,0 0 0,1 0 0,0-1 0,1 1 1,-1-1-1,1 0 0,0 0 0,1 0 0,7 5 0,-7-6 5,0 0-1,0-1 1,0 0 0,1-1-1,0 1 1,0-1-1,0 0 1,0-1-1,0 0 1,14 3 0,-12-5 0,0 0 0,0 0 0,0-1 0,0 0 1,-1 0-1,1-1 0,0 0 0,14-6 1,-10 4 11,-1-1 0,1-1 1,-1 0-1,0 0 1,0-1-1,0-1 1,-1 0-1,-1 0 1,1-1-1,-1-1 0,16-20 1,-7 6 69,-1-2 1,-2 0-1,18-37 0,-27 47-11,0-2-1,-1 1 0,0-1 1,-2 0-1,0 0 0,3-33 1,-13 6 246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18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5624,'0'0'11663,"11"1"-11428,-3-1-193,-3 0-20,-1 0 1,0 0-1,1 1 0,-1-1 1,0 1-1,1 0 0,-1 0 1,0 1-1,0-1 0,1 1 1,-1 0-1,-1 0 0,1 0 0,0 1 1,0-1-1,5 7 0,52 55 429,-4 3 0,-2 2-1,49 85 1,-72-105 20,53 62 1,-62-82-213,-15-18-121,1 0 0,0-1 1,0 0-1,18 14 0,-20-18-46,0 1 1,0 0-1,0 0 0,-1 0 0,6 10 0,9 10 210,-18-22-265,13 10 406,-9-17-193,-1-11-93,5-33 59,8-80 1,-3 8-4,11-11 175,69-197-1,-48 221-219,-48 104-167,1 1 0,-1-1-1,0 1 1,0-1 0,1 1 0,-1-1 0,0 1 0,0-1 0,0 1-1,0-1 1,0 1 0,0-1 0,0 0 0,0 1 0,0-1-1,0 1 1,0-1 0,0 1 0,0-1 0,0 1 0,0-1 0,-1 0-1,1 1 1,0-1 0,0 1 0,-1-1 0,-12 0 5,1 2 10,-80 3 131,-108 20 0,-12 0 81,53-2-75,147-18-205,17 1-69,-3-4 100,1 0 1,-1 0-1,1 0 1,0-1-1,-1 1 1,1-1-1,0 0 1,2 0 0,123-18-1872,-107 14-615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18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6224,'0'0'3392,"-10"6"-2992,-53 29 464,62-34-789,-14 8 1421,15-9-1418,0 0-1,0 0 0,0 0 1,0 0-1,0 0 0,0 1 1,0-1-1,1 0 1,-1 0-1,0 0 232,0 0-231,0 0-1,0 0 1,0 0-1,0 1 0,0-1 1,0 0-1,0 0 0,1 0 1,-1 0-1,0 0 1,0 0-1,0 0 0,0 1 1,0-1-1,0 0 0,0 0 1,0 0-1,0 0 1,0 0-1,0 0 0,0 1 1,0-1-1,0 0 0,0 0 1,0 0-1,-1 0 1,198-19 1575,-59 7-672,129 3 1928,-198 10-1687,-68-1-1268,1 0 1,-1 1-1,1 0 1,-1-1-1,1 1 1,-1 0-1,0 0 1,0 0-1,1-1 1,-1 1 0,0 1-1,0-1 1,0 0-1,0 0 1,0 0-1,0 1 1,0-1-1,0 0 1,-1 1-1,1-1 1,0 0-1,-1 1 1,1 1 0,1 1-1696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19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6224,'0'0'9633,"8"12"-9104,56 79 406,-47-66-647,0 1 179,28 33 0,-22-30-46,22 35-1,-30-41-116,1 0 1,1-1 0,34 36-1,-36-45-164,1 2 88,0-1-1,31 20 1,-44-32-189,0 1 1,0-1-1,0 1 0,-1-1 1,1 1-1,2 4 1,6 5 285,-6-21-526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20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532 0 10152,'0'0'3689,"-12"9"-3368,-22 13-139,-118 88 596,70-32 366,-126 153-1,199-221-961,5-5-42,0-1 0,0 1 1,1-1-1,-1 1 0,1 0 0,0 1 0,0-1 0,1 0 1,-2 7-1,4-12-106,1 0 0,-1 0 0,1 0 0,-1 0 1,1 1-1,0-1 0,-1 0 0,1 0 0,-1 0 1,1 0-1,-1 0 0,1 0 0,0 0 0,-1-1 0,1 1 1,-1 0-1,1 0 0,-1 0 0,1-1 0,-1 1 1,1 0-1,-1 0 0,1-1 0,0 0 0,20-8 41,4-7-1305,27-24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2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7528,'0'0'8934,"-2"13"-8514,-7 55 533,-1 111 1,9 82 616,-7-53 701,2-174-1390,3-17-258,2-5-174,2-11-441,0-1-1,0 1 1,0-1 0,0 0-1,0 1 1,0-1 0,0 0-1,0 0 1,0 0-1,0 0 1,0 0 0,0 0-1,0 0 1,0 0 0,0 0-1,0 0 1,1-1 0,243-23 284,-171 23 42,-73-11-1368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19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7936,'0'0'5400,"18"0"-4903,40 3-153,80 3 893,138-13 0,45-29 793,-275 29-1626,-1-2 0,0-2 0,-1-3 1,58-24-1,-72 25-1402,40-26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21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11856,'0'0'4220,"13"-3"-3782,20-4 82,-1 2-1,49-1 1,-30 4 261,-30 1-252,0 0-1,-1 2 1,23 2 0,-24-2 158,-16-2-544,-1 1 1,1 0-1,0 0 0,-1 0 0,1 0 0,-1 1 0,1-1 0,0 1 1,-1-1-1,1 1 0,4 2 0,-26-5 314,6-1-4090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22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11952,'0'0'2697,"13"-6"-2410,32-11 257,1 1 0,88-17-1,14 13 977,-125 19-898,0 0 0,0 2 0,0 1 0,32 6 0,-35-6 770,-33-7-958,5 5-3511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22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10952,'0'0'4681,"19"-1"-4257,340 2 1750,-317 0-1792,29-2 453,-65 0-736,0 1 0,1-2-1,-1 1 1,0-1 0,0 0 0,0 0-1,0-1 1,9-4 0,17-14 406,10-6 564,-14 11-3154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23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8136,'0'0'8049,"14"3"-7633,16 3-120,0-1 0,1-1 1,-1-1-1,35-3 0,-33-2 3,0 0 231,-1-1-1,45-11 1,-61 11-196,-1 0 0,1 1 0,20 0 0,-17 0 56,-2 1 41,-29 8-952,1-2-2487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23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9536,'0'0'1528,"11"-11"-999,-6 6-491,60-53 806,-55 51-627,-1 0 0,1 1-1,0 0 1,0 0-1,1 1 1,19-6 0,141-21 2892,-132 26-2455,-22 2-696,0 2-1,21-1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24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7832,'0'0'13630,"11"1"-13503,110 18 195,-93-15-197,43 1-1,-42-3-12,32 5 1,-16-4 23,-37-3-88,-1 0-1,1 1 1,0 0-1,0 0 1,14 5-1,26 4 457,-47-10-487,0 0 0,0 0 0,0 0-1,0 0 1,0 0 0,0 0 0,0 0 0,-1-1 0,1 1 0,0 0-1,0 0 1,0-1 0,0 1 0,0 0 0,-1-1 0,1 1-1,0-1 1,0 1 0,-1-1 0,1 1 0,0-1 0,-1 0 0,1 1-1,0-1 1,0-1 0,5-3-3083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26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66 8936,'0'0'5000,"9"11"-4478,-7-7-481,4 3 46,-1 1 1,1 0-1,-2 0 1,1 1 0,-1 0-1,-1-1 1,1 1-1,-1 1 1,-1-1 0,2 10-1,4 126 1369,-3-41-243,-2 53 1013,-3-114-1117,-1-37-830,-2-7 22,-3-14-52,-7-118 254,11 86-315,-15-75 1,0 6 46,6 27 108,9 79-223,-5-37 292,6 46-353,1-1-1,-1 0 1,1 1-1,0-1 1,0 0-1,0 1 1,0-1-1,0 0 0,0 1 1,1-1-1,-1 0 1,0 1-1,1-1 1,-1 0-1,1 1 1,1-2-1,9-3-27,0 2-1,0-1 1,1 1-1,-1 1 1,1 0 0,0 1-1,0 0 1,0 1-1,24 0 1,-6 3-15,0 1 0,56 12 0,-60-9-23,0 2 0,-1 0 0,31 16-1,-45-19 6,0 1-1,-1 0 0,1 1 0,-2 0 1,1 0-1,-1 1 0,0 0 0,-1 1 0,14 16 1,-20-21 2,1 0 1,-1 0 0,0 0 0,0 0-1,-1 0 1,1 1 0,-1-1 0,0 0-1,0 1 1,0-1 0,-1 1 0,1-1 0,-1 1-1,0 0 1,-1 4 0,-1-2 4,1-1 0,-1 1 0,0-1-1,0 0 1,-1 0 0,0 0 0,0 0 0,-1 0 0,-5 7 0,-1-1 25,-1 0 0,0-1 0,-1 0 0,0 0 0,0-2 0,-1 1 0,-25 12 0,17-11 100,-1 0 0,0-2 0,-1-1 0,0 0 0,-37 6 0,52-14-29,7 0-94,1 0 0,0 0 0,-1 0 0,1 0 0,-1 0 0,1-1 0,-1 1 0,1 0 0,-1 0 0,1 0 0,-1 0 0,1 1 0,-1-1 0,1 0 0,0 0 0,-1 0 0,1 0 0,-1 0 0,1 1 1,-1-1-1,1 0 0,0 0 0,-1 1 0,1-1 0,0 0 0,-1 0 0,1 1 0,0-1 0,-1 1 0,23 0 108,39-3-89,66 3 6,-113 0-45,1 1 1,-1 1-1,0 0 1,0 1-1,0 0 1,22 10-1,-29-9 8,0 0-1,0 0 1,-1 0 0,0 0-1,0 1 1,0 0-1,0 1 1,-1-1 0,0 1-1,-1 0 1,1 0-1,-2 0 1,1 1 0,-1 0-1,0-1 1,4 15-1,-5-15 12,0 0 0,-1 0 0,0 0 0,0 1 0,0-1 0,-1 0-1,0 0 1,-1 0 0,0 0 0,0 1 0,0-1 0,-1 0 0,0-1-1,0 1 1,0 0 0,-1 0 0,0-1 0,-1 0 0,-7 11 0,3-8 20,-1-1 1,0 0 0,-1-1 0,0 1 0,0-2 0,0 0 0,-1 0 0,0-1 0,0 0 0,-1-1 0,1 0 0,-1-1 0,0 0 0,-20 2 0,5-3 75,1 0-1,-1-2 1,1-1 0,-1-1-1,-46-10 1,65 10-76,-1 0 0,1 0 0,0-1 0,-16-8 0,23 11-43,-1-1 0,1 0 0,0 0 0,-1 0 0,1 0 0,0 0 0,-1 0 0,1 0 0,0 0 0,0 0 0,0 0 0,0-1 0,0 1 0,0 0 0,0-1 0,1 1 0,-1-1-1,0 1 1,1-1 0,-1 1 0,1-1 0,0 1 0,-1-1 0,1 0 0,0 1 0,0-1 0,0 0 0,0 1 0,0-1 0,1 1 0,-1-1 0,1-2 0,5-11-3656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31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131 111 2504,'0'0'14150,"0"-10"-13966,0-30-9,0 30 153,-24 12 797,8 8-866,16-10-250,0 0 1,0 0-1,-1 1 1,1-1-1,0 0 1,-1 0-1,1 0 1,0 1-1,0-1 1,-1 0-1,1 1 0,0-1 1,0 0-1,0 0 1,-1 1-1,1-1 1,0 0-1,0 1 1,0-1-1,0 0 1,0 1-1,0-1 1,0 0-1,0 1 0,0-1 1,0 1-1,0-1 1,0 0-1,0 1 1,0-1-1,0 0 1,0 1-1,0-1 1,0 0-1,0 1 1,1-1-1,-1 0 1,0 1-1,0-1 0,4 14 417,1 2-47,-4-16-366,-1 0 0,1 1 0,-1-1 0,1 0 0,-1 0 0,1 0 0,-1 0 0,1 0 0,-1 0 0,1 0 0,-1 0 0,1 0 0,-1 0 0,1 0 0,-1 0 0,1 0 0,-1 0 0,1-1 0,-1 1 0,1 0 0,-1 0 0,0-1 0,1 1 0,-1 0 0,1 0 0,-1-1-1,0 1 1,1 0 0,-1-1 0,0 1 0,1-1 0,-1 1 0,0-1 0,1 1 0,-1-1 0,2-2 38,0 0-1,0 0 0,0 0 0,0 0 0,-1-1 0,0 1 0,0 0 1,0-1-1,0 1 0,0-1 0,0 1 0,-1-1 0,0 1 1,0-1-1,0 1 0,0-1 0,0 1 0,-1-1 0,1 0 0,-1 1 1,0 0-1,0-1 0,-1 1 0,1 0 0,-4-6 0,5 8-35,-1 1 0,1-1 0,-1 1 0,0-1 0,1 1 0,-1 0 0,1-1 0,-1 1 1,0 0-1,1-1 0,-1 1 0,0 0 0,0 0 0,1 0 0,-1-1 0,0 1 0,0 0 0,1 0 0,-1 0 0,0 0 0,0 0 0,1 1 0,-1-1 0,0 0 0,1 0 0,-1 0 0,0 1 0,1-1 0,-2 1 0,-19 11 198,-19 23 23,36-31-204,0 0-1,0 0 1,1 0-1,-1 1 1,1-1-1,0 1 1,-3 8-1,5-9-12,0-1 0,0 1 0,1 0 0,-1-1 0,1 1 0,0 0 0,0-1 0,0 1 0,1 0 0,-1-1 0,1 1 0,1 5 0,-1-8-9,-1 0-1,1 0 1,-1 0 0,1 0 0,-1 0 0,1 0 0,-1 0 0,1-1 0,0 1 0,-1 0 0,1 0 0,0-1-1,0 1 1,-1 0 0,1-1 0,0 1 0,0-1 0,0 1 0,0-1 0,0 1 0,0-1 0,0 0 0,0 0-1,0 1 1,0-1 0,0 0 0,0 0 0,0 0 0,0 0 0,0 0 0,0 0 0,0 0 0,0 0 0,0-1-1,0 1 1,0 0 0,0-1 0,0 1 0,0-1 0,0 1 0,0-1 0,0 1 0,0-1 0,0 1-1,-1-1 1,2-1 0,7-4 96,-1 0-1,0 0 1,11-13-1,-17 17-56,0-1 0,0 1 0,0-1 0,0 0-1,0 0 1,0 0 0,-1 0 0,1 0 0,-1 0 0,0 0 0,0-1-1,0 1 1,0 0 0,0-5 0,-1 7-31,0 0 0,0 1 0,0-1 0,0 0 0,0 0 1,0 1-1,-1-1 0,1 0 0,0 0 0,0 1 0,-1-1 0,1 0 0,0 1 0,-1-1 1,1 0-1,-1 0 0,0 1-12,1 0 0,0 0-1,0-1 1,-1 1 0,1 0 0,0 0 0,0 0 0,-1 0 0,1 0 0,0 0-1,0 0 1,-1 0 0,1 0 0,0 0 0,0 0 0,-1 0 0,1 1 0,0-1 0,0 0-1,-1 0 1,1 0 0,0 0 0,0 0 0,0 0 0,-1 0 0,1 1 0,0-1-1,0 0 1,0 0 0,-1 0 0,1 1 0,0-1 0,0 0 0,0 0 0,0 0 0,0 1-1,0-1 1,-1 0 0,1 0 0,0 1 0,0-1 0,0 0 0,0 1 0,-14 24 165,8-16-128,2-1 1,-1 1 0,-6 19-1,10-25-33,0 0-1,1 0 0,-1 0 0,1 0 1,0 0-1,0 0 0,0 0 1,0 0-1,0 0 0,1 0 1,-1 0-1,1 0 0,0 0 1,0 0-1,0 0 0,0 0 1,3 4-1,-4-7-5,1 0 0,-1 1 0,1-1 0,0 0 0,-1 1 0,1-1 0,-1 0 0,1 0 1,0 0-1,-1 1 0,1-1 0,0 0 0,-1 0 0,1 0 0,0 0 0,-1 0 0,1 0 0,0 0 0,-1 0 0,1-1 0,0 1 1,-1 0-1,1 0 0,-1 0 0,1-1 0,0 1 0,-1 0 0,1-1 0,-1 1 0,1-1 0,-1 1 0,1 0 0,0-2 0,20-15 137,-15 10-68,1 0 0,-1-1 1,-1 0-1,1 0 1,-1 0-1,-1-1 1,0 1-1,0-1 1,0 0-1,-1-1 0,3-17 1,-6 27-61,0-1 0,1 0 1,-1 0-1,0 0 0,0 1 0,0-1 1,0 0-1,0 0 0,0 0 0,0 0 1,0 1-1,-1-1 0,1 0 0,0 0 1,0 0-1,-1 1 0,1-1 0,0 0 1,-2-1-1,2 2-6,-1 0 1,1 0-1,0 0 1,-1 0-1,1 0 1,-1 0-1,1 0 1,-1 0-1,1 0 1,-1 0-1,1 0 1,-1 0-1,1 1 1,-1-1-1,1 0 1,0 0-1,-1 0 1,1 1-1,-1-1 1,1 0-1,0 0 1,-1 1-1,1-1 1,-1 1-1,-24 27 170,23-25-169,1-2-14,0-1 0,0 1 0,1 0 0,-1 0 0,0-1-1,1 1 1,-1 0 0,0 0 0,1 0 0,-1-1 0,1 1 0,0 0 0,-1 0-1,1 0 1,0 0 0,-1 0 0,1 0 0,0 0 0,0 0 0,0 0 0,0 0 0,0 0-1,0 0 1,0 0 0,0 0 0,1 1 0,0-1 29,0-1-1,0 1 1,0-1-1,0 1 1,0-1 0,0 1-1,0-1 1,0 0 0,0 0-1,0 1 1,0-1 0,0 0-1,0 0 1,1 0-1,-1 0 1,0 0 0,0-1-1,1 1 1,11-2-1053,-1-1 0,16-6 1,-28 9 307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57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4816,'0'0'7354,"8"-11"-7020,25-31 3,-33 41-256,1 0 0,-1 0-1,1 0 1,0 0 0,-1 1 0,1-1 0,0 0 0,0 0 0,-1 0-1,1 1 1,0-1 0,0 0 0,0 1 0,0-1 0,0 1 0,0-1-1,0 1 1,0-1 0,0 1 0,0 0 0,0 0 0,2-1-1,5-2 612,-6 1-601,0 1 0,0-1 0,0 1 0,0 0 0,0 0 0,0 0 0,0 0 0,0 0 0,0 0 0,1 0 0,-1 1 0,0-1 0,1 1 0,-1 0 0,4 0 0,40 4 762,-18 0-383,94 14 295,-51-6-495,97 5 340,-140-17-524,0-1 1,0-1 0,-1-1-1,30-8 1,-45 8-47,0 1 1,1 0 0,-1 1-1,21 0 1,1 6-2790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04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1 723 5920,'0'0'6058,"10"-4"-5748,-2 1-242,0 0 16,0 0 0,1-1-1,-1 0 1,0-1 0,-1 1 0,14-12-1,-1-4 149,0 0-1,-1-2 1,-1 0-1,-1-2 1,-2 0-1,0 0 1,-1-1 0,11-31-1,-8 13 52,-2-1 0,-2 0 1,-2-1-1,7-62 0,-16 94-169,-1 0 0,0 0 1,0 0-1,-2 0 0,1 0 0,-2 0 0,0 0 0,0 0 0,-8-21 0,10 34-110,0 0 0,0-1 0,0 1 0,0 0 0,0 0 0,0-1 0,0 1 0,0 0 0,0 0 0,0 0 0,0-1 0,-1 1 0,1 0 0,0 0 0,0 0 0,0-1 0,0 1 0,0 0 0,-1 0 0,1 0 0,0 0 0,0 0 0,0-1 0,-1 1 0,1 0 0,0 0 0,0 0 0,0 0 0,-1 0 0,1 0 0,0 0 0,0 0 0,-1 0 0,1 0 0,0 0 0,0 0 0,0 0 0,-1 0 0,1 0 0,0 0 0,0 0 0,-1 0 0,1 0 0,0 0 0,0 0 0,0 0 0,-1 0 0,1 1 0,0-1 0,0 0 0,0 0 0,-1 0 0,1 0 0,0 0 0,0 1 0,-10 14 84,7-11-78,-13 27 14,0 1 1,3 0-1,0 1 1,2 0-1,-9 49 1,-18 180 4,26-156-16,10-94-7,1-1 0,0 1-1,0 0 1,1 1 0,1-1 0,0-1-1,1 1 1,0 0 0,5 16-1,-6-26 5,0 0-1,0-1 0,0 1 0,0-1 1,0 1-1,0-1 0,0 0 0,1 1 1,-1-1-1,0 0 0,1 0 0,-1 0 0,1 0 1,-1 0-1,1 0 0,-1 0 0,1-1 1,0 1-1,-1-1 0,1 1 0,0-1 1,0 1-1,-1-1 0,1 0 0,0 0 1,0 0-1,0 0 0,-1 0 0,1 0 0,0-1 1,0 1-1,-1-1 0,1 1 0,0-1 1,-1 1-1,3-2 0,6-3 44,0 1 1,-1-1-1,1-1 0,14-11 0,1-4 100,-2-1 0,29-33 0,-30 30 44,-19 23-155,-1-1 1,0 1-1,0-1 0,0 0 0,0 0 0,-1 0 0,1 0 0,-1 0 0,0 0 0,0 0 0,0 0 0,0-1 0,0 1 1,-1 0-1,1-4 0,-1 6 31,-1 2-60,0 1 0,0-1 0,1 1 1,-1 0-1,0-1 0,1 1 0,0 0 0,-1-1 0,1 1 0,0 2 1,-1-3-2,-4 28 48,-8 51 17,12-70-68,1-1 0,0 0-1,0 1 1,1-1-1,0 0 1,4 14 0,-5-22-6,1 1 0,-1-1-1,0 0 1,1 1 0,-1-1 0,1 0 0,-1 0 0,1 1 0,-1-1 0,1 0 0,0 0 0,0 0 0,-1 0 0,1 0-1,0 0 1,0 0 0,0 0 0,0 0 0,1 0 0,-1-1 0,0 1 0,0 0 0,0-1 0,0 1 0,1-1-1,-1 1 1,0-1 0,1 1 0,-1-1 0,0 0 0,1 0 0,-1 0 0,0 0 0,1 0 0,-1 0 0,1 0 0,-1 0-1,0 0 1,1-1 0,-1 1 0,0 0 0,0-1 0,1 0 0,-1 1 0,0-1 0,0 0 0,0 1 0,2-3-1,8-4 23,-1-1-1,0 0 0,0 0 0,10-13 1,-12 12-3,11-11 83,27-41 0,-30 38 112,34-37 0,-50 60-213,0 0-1,1-1 1,-1 1-1,0 0 1,0-1-1,0 1 1,0 0-1,1 0 1,-1-1-1,0 1 0,0 0 1,1 0-1,-1-1 1,0 1-1,0 0 1,1 0-1,-1 0 1,0 0-1,1-1 1,-1 1-1,0 0 1,1 0-1,-1 0 0,0 0 1,1 0-1,-1 0 1,0 0-1,1 0 1,-1 0-1,0 0 1,1 0-1,-1 0 1,0 0-1,1 0 1,-1 0-1,0 0 0,1 0 1,-1 0-1,0 1 1,1-1-1,-1 0 1,0 0-1,0 0 1,1 1-1,-1-1 1,0 0-1,0 0 1,1 0-1,-1 1 0,0-1 1,0 0-1,0 1 1,1-1-1,-1 0 1,0 1-1,0-1 1,0 0-1,0 0 1,0 1-1,0-1 1,0 0-1,0 1 0,0-1 1,0 1-1,2 27 45,-2-23-39,-9 102 93,0 4 229,22-121-166,-5 5-125,45-43 67,-35 31-40,24-19-1,-40 35-60,-1 0-1,0 0 0,1 0 0,-1 0 0,1 0 1,-1 1-1,1-1 0,-1 1 0,1-1 1,0 1-1,-1-1 0,1 1 0,0 0 0,-1 0 1,1 0-1,0 0 0,-1 0 0,1 0 1,0 0-1,-1 1 0,1-1 0,0 1 0,-1-1 1,1 1-1,1 0 0,3 3 13,-1 0 1,1 0-1,-1 0 0,0 0 0,5 7 0,19 14 19,-17-18-44,-1-1 1,1 0-1,0 0 1,1-2-1,16 5 1,-24-8 13,0 0 0,1 0 0,-1-1 0,0 0 0,1 0 0,-1 0 0,0-1 0,1 1 0,-1-1 0,0-1 1,0 1-1,1-1 0,-1 0 0,-1 0 0,1 0 0,5-4 0,-3 2 17,-1-1 1,1 0-1,-1 0 0,0 0 0,0-1 1,-1 0-1,0 0 0,0 0 0,0-1 1,4-7-1,-7 9 1,0 1 0,0-1 0,0 1 0,0-1-1,-1 0 1,0 1 0,0-1 0,0 0 0,-1 0 0,0 0 0,0 0 0,0 0 0,0 0-1,-1 0 1,0 1 0,0-1 0,0 0 0,-2-4 0,3 7-17,-1 1 1,1 0-1,-1 0 1,1-1-1,-1 1 1,0 0-1,1 0 1,-1 0-1,0 0 0,0 0 1,0 0-1,0 0 1,0 0-1,0 0 1,0 1-1,0-1 1,0 0-1,0 0 1,0 1-1,-1-1 0,1 1 1,0-1-1,0 1 1,-1 0-1,1-1 1,0 1-1,-1 0 1,1 0-1,0 0 0,-1 0 1,1 0-1,0 0 1,-1 0-1,1 1 1,0-1-1,0 0 1,-1 1-1,1-1 1,0 1-1,0-1 0,0 1 1,-2 1-1,-2 0-1,1 1 0,0 0 0,0 0 0,0 0 0,0 0 0,0 1 0,1 0 0,-1 0 0,1 0 0,-3 5 0,3-4-15,0 0-1,1 0 1,-1 1 0,1-1 0,1 1 0,-1 0-1,1 0 1,0-1 0,0 1 0,0 0-1,1 0 1,0 0 0,0 0 0,2 10-1,-1-13-2,0 0 0,0 1 0,0-1 0,1 0-1,-1 0 1,1 1 0,0-1 0,0-1 0,0 1-1,0 0 1,0 0 0,1-1 0,-1 1 0,1-1-1,-1 0 1,1 0 0,0 0 0,0 0 0,0 0-1,0-1 1,0 1 0,1-1 0,-1 0 0,0 0-1,7 1 1,-2-1 0,1 0-1,-1 0 0,1-1 0,-1-1 1,1 1-1,-1-2 0,1 1 0,-1-1 1,14-5-1,-2 0 0,0-2 0,32-17 0,-35 15 22,-1-1-1,0-1 1,22-22-1,-21 18 43,0 2 1,22-16-1,-33 27 35,-12 8-31,-11 8 7,-4 8 20,0 2 0,2 0 0,0 0 0,-19 33 0,36-51-71,0 0 0,0 1 1,0-1-1,1 1 0,0 0 0,-1-1 1,0 11-1,2-14-11,0 0 1,0 0 0,-1 1-1,1-1 1,0 0-1,0 0 1,0 0-1,0 1 1,0-1 0,0 0-1,1 0 1,-1 1-1,0-1 1,1 0 0,-1 0-1,1 0 1,-1 0-1,1 0 1,-1 0-1,1 0 1,0 0 0,-1 0-1,1 0 1,0 0-1,0 0 1,0 0-1,0 0 1,0-1 0,0 1-1,0 0 1,0-1-1,0 1 1,0-1-1,0 1 1,2 0 0,-1-1 2,0-1 0,0 1 0,0-1 0,0 1 0,0-1 0,0 0 1,0 1-1,-1-1 0,1 0 0,0 0 0,0 0 0,-1-1 0,1 1 1,-1 0-1,1 0 0,-1-1 0,0 1 0,1-1 0,-1 0 0,0 1 0,2-4 1,21-40 85,-23 41-79,13-28 87,18-34 181,-32 66-275,0-1-1,1 1 1,-1 0 0,0-1 0,1 1 0,-1 0-1,1 0 1,-1-1 0,0 1 0,1 0 0,-1 0-1,1 0 1,-1 0 0,0-1 0,1 1 0,-1 0-1,1 0 1,-1 0 0,1 0 0,-1 0 0,1 0-1,-1 0 1,1 0 0,-1 0 0,0 0 0,1 0-1,-1 1 1,1-1 0,-1 0 0,1 0-1,-1 0 1,0 0 0,1 1 0,-1-1 0,1 0-1,-1 1 1,0-1 0,1 0 0,-1 1 0,0-1-1,1 1 1,16 16 41,-15-14-37,14 16 24,-9-9-28,1-1 0,0 1 0,1-2 0,0 1 0,10 6 0,-16-13-7,0 0-1,0 0 1,0-1 0,0 0 0,0 1-1,0-1 1,0 0 0,1-1 0,-1 1 0,0 0-1,0-1 1,1 0 0,-1 0 0,0 0-1,1 0 1,-1 0 0,0-1 0,0 0 0,1 1-1,-1-1 1,0 0 0,0-1 0,5-1 0,4-4 27,0 1 1,-1-2 0,0 1 0,0-2 0,-1 1 0,0-2 0,0 1-1,-1-1 1,0 0 0,-1-1 0,0 0 0,-1-1 0,0 1 0,-1-1-1,0-1 1,6-19 0,-11 27 11,1 1 0,-1-1 0,0 0 0,-1 0 0,1-8 0,-1 13-21,0-4-34,0 8-27,1 3 26,0 0 1,0 0 0,1 0 0,0 0 0,0 0 0,3 6 0,5 18-9,-4-12 4,0 0-1,1 0 0,1 0 1,1-1-1,19 31 0,-26-45 24,1 0-1,1 0 1,-1 0 0,1 0-1,-1-1 1,1 0 0,0 1-1,0-1 1,0 0-1,1-1 1,-1 1 0,1-1-1,5 2 1,-7-3 3,0 0 0,0 0 0,1-1 0,-1 1 0,0-1-1,0 0 1,0 0 0,1 0 0,-1 0 0,0-1 0,0 1 0,1-1 0,-1 0 0,0 0 0,0 0-1,0 0 1,0-1 0,0 1 0,-1-1 0,1 0 0,3-2 0,7-8 28,1-1 1,-2-1-1,0 0 1,-1 0-1,0-1 1,-1-1-1,11-24 1,4-2 193,-28 49-191,1 1 0,0-1 1,0 1-1,1-1 0,0 1 0,0 0 1,1 10-1,2 71-63,-1-78 29,0 13-4,1 1 0,1-1 0,1 0 0,2 0 0,11 34 0,-17-56 6,1-1 0,-1 0 0,0 0 0,1 0 0,0 0 0,-1 0 0,1 0 0,-1 0 1,1 0-1,0 0 0,0 0 0,-1 0 0,1 0 0,0-1 0,0 1 0,0 0 0,0 0 0,0-1 0,0 1 0,0-1 0,0 1 0,0-1 0,1 1 0,-1-1 0,0 0 0,0 0 0,0 1 0,0-1 0,1 0 0,-1 0 0,0 0 0,0 0 0,0-1 0,1 1 0,-1 0 1,0 0-1,0-1 0,0 1 0,0 0 0,0-1 0,0 1 0,2-2 0,4-3 11,-1 0 1,1 0-1,-1 0 0,-1-1 1,7-7-1,-6 7-1,35-43 280,57-87 0,-89 124-107,-18 29-57,2-5-115,-137 301 177,143-309-191,-8 24-34,9-28 36,0 1 1,0-1-1,0 1 0,0-1 1,0 1-1,0-1 0,0 1 1,0-1-1,0 1 0,0-1 1,1 1-1,-1-1 1,0 1-1,0-1 0,0 1 1,1-1-1,-1 0 0,0 1 1,1-1-1,-1 1 0,0-1 1,1 0-1,-1 1 1,0-1-1,1 0 0,-1 0 1,1 1-1,-1-1 0,1 0 1,-1 0-1,1 0 1,-1 1-1,1-1 0,-1 0 1,1 0-1,-1 0 0,0 0 1,1 0-1,-1 0 0,1 0 1,-1 0-1,1 0 1,-1 0-1,1 0 0,-1 0 1,1-1-1,-1 1 0,1 0 1,0-1-1,67-15-20,-42 9 12,0 1-1,38-3 1,-57 8 6,4 0 1,1 1-1,-1 0 1,18 2 0,-27-2 1,1 1 0,-1-1 0,0 0 0,0 1 0,0 0 0,0-1 0,0 1 0,0 0 0,0 0 0,0 0 0,0 1 0,0-1 0,-1 0 0,1 1 0,0-1 0,-1 1 0,1-1 0,-1 1 0,0 0 0,1 0 0,-1 0 0,0-1 0,0 1 0,1 4 0,0 3 0,-1-1-1,0 0 1,0 1-1,-1-1 1,0 0 0,-1 1-1,0-1 1,0 0-1,0 0 1,-1 1-1,-1-1 1,1 0 0,-1-1-1,-1 1 1,1 0-1,-1-1 1,-1 0-1,1 0 1,-11 12 0,6-9 11,0 0 0,0 0 1,-1-1-1,0 0 1,0-1-1,-1 0 0,0-1 1,-1 0-1,1-1 0,-1 0 1,-24 7-1,33-12-1,-1 0 0,0 0 0,0-1-1,1 1 1,-1-1 0,0 0 0,0 0 0,1 0-1,-1-1 1,0 1 0,0-1 0,1 0 0,-1 0-1,1 0 1,-1-1 0,1 1 0,-1-1 0,-2-2-1,3 3-4,1-1 0,0 0 0,0 0 0,1 0 0,-1 0 0,0 0 0,1 0 0,-1-1 0,1 1 0,0-1 0,-1 1 0,1-1 0,0 1 0,1-1 0,-1 0 0,0 1 0,1-1 0,0 0 0,-1 1 0,1-1 0,0 0 0,0 0 0,1 1 0,-1-1 0,1-3 0,2-5 2,0 1 0,1-1 0,-1 1 1,2 0-1,0 0 0,0 1 0,1 0 0,0 0 0,0 0 0,8-8 0,12-11 0,46-36 0,-35 32-22,236-210-67,-265 235 87,-1-1-1,0 1 1,0-2 0,-1 1 0,0-1 0,-1 1 0,1-1-1,6-19 1,-10 24 3,-1 0-1,0 0 1,0-1 0,0 1-1,0 0 1,-1-1-1,1 1 1,-1-1-1,0 1 1,-1-1 0,1 1-1,-1-1 1,0 1-1,0 0 1,0-1 0,-1 1-1,1 0 1,-1 0-1,0 0 1,0 0-1,-1 0 1,1 0 0,-4-4-1,4 6-4,0 1 0,0-1 0,0 0 1,0 1-1,-1-1 0,1 1 0,0 0 0,-1-1 0,1 1 0,-1 0 0,1 1 0,-1-1 0,1 0 1,-1 1-1,1-1 0,-1 1 0,0 0 0,1 0 0,-1 0 0,0 0 0,1 1 0,-1-1 0,0 1 1,1-1-1,-1 1 0,1 0 0,-1 0 0,1 0 0,0 0 0,-1 0 0,-3 4 0,3-4-4,0 1-1,1 0 1,-1 0-1,0 0 1,1 0-1,0 1 1,0-1-1,0 0 1,0 1-1,0 0 1,0-1-1,0 1 1,1 0-1,-1 0 1,1 0-1,0 0 1,0 0-1,0 0 1,1 0-1,-1 1 1,1-1-1,-1 0 1,1 0-1,0 0 1,0 1-1,1 2 1,1 1-10,1 0 0,0 0 0,0-1 0,1 1 0,-1-1 0,9 11 0,33 35-71,-25-29 38,60 62-1778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21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565 82 11152,'0'0'9626,"-11"-8"-9166,-1-2-295,0 2 0,-1-1 0,0 2 0,0 0 0,-1 0 0,0 2 0,0-1-1,-1 2 1,-29-6 0,30 9-21,0 1-1,0 1 1,0 0 0,0 1-1,1 1 1,-1 0-1,0 0 1,1 2 0,0 0-1,0 0 1,0 1-1,-14 9 1,17-9-3,2 0 1,-1 1 0,1-1-1,0 1 1,0 1-1,0 0 1,1 0-1,1 0 1,-1 1 0,1 0-1,1 0 1,0 1-1,0-1 1,1 1-1,0 0 1,-4 16-1,8-20-64,-1-1 0,1 1 0,1-1 0,-1 0 0,1 1 0,0-1 0,0 0 0,0 1 0,1-1 0,-1 0 0,1 0-1,1 0 1,-1 0 0,1-1 0,0 1 0,0-1 0,0 1 0,1-1 0,-1 0 0,6 4 0,-3-1 51,1-1 0,0 0 0,1 0 0,0-1 1,0 1-1,0-2 0,0 1 0,1-1 0,-1-1 1,19 6-1,-17-7 96,-5-1 277,-8 0 20,-16 8-239,-27 15-9,31-16-144,1-1-1,-1 2 1,1 0 0,1 0-1,-25 22 1,32-25-129,0 0 0,1 0 0,-1 0 0,1 1 0,0 0 0,1 0 0,0 0 0,0 0 0,0 1 0,1 0 0,0-1 0,1 1 0,-3 12 0,2-2 0,1 0 0,1 0 0,1 0 0,1 0 0,0 0 0,7 30 0,-7-42 0,1 0 0,-1 0 0,1 0 0,1 0 0,-1 0 0,1 0 0,0-1 0,1 0 0,-1 1 0,1-1 0,0 0 0,1-1 0,-1 1 0,1-1 0,-1 0 0,1 0 0,1 0 0,-1-1 0,0 1 0,1-1 0,0-1 0,10 5 0,-3-4 0,-1-1 0,1 0 0,0 0 0,0-1 0,0-1 0,0 0 0,0-1 0,0 0 0,19-5 0,9-4 0,61-25 0,-78 26 0,63-32 0,-85 40 0,-1 0 0,1 0 0,0-1 0,-1 1 0,1-1 0,-1 1 0,1-1 0,-1 0 0,1 1 0,-1-1 0,0 0 0,0 0 0,0 0 0,0 0 0,0 0 0,-1 0 0,1 0 0,0-4 0,5-43 0,-5 34 0,-1 12-48,1 0 1,0 1-1,0-1 0,0 1 0,0-1 1,0 1-1,1-1 0,-1 1 0,1 0 1,0-1-1,2-2 0,0 0-3314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04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14368,'0'0'1392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05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 10448,'0'0'920,"82"-92"-992,-27 55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08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0 159 7328,'0'0'11863,"4"10"-11704,71 182 384,64 145 78,-92-238-22,-41-87-262,-5-10-258,-1-1 0,1 0 0,0 0 1,-1 0-1,1 1 0,-1-1 0,1 0 0,-1 1 1,0-1-1,0 0 0,0 1 0,1-1 1,-1 0-1,-1 3 0,2 1 43,-1-3-101,0-1 0,0 1 0,1-1 0,-1 0 0,0 1 0,0-1 1,0 0-1,-1 1 0,1-1 0,0 1 0,0-1 0,-1 0 0,1 0 0,-1 1 0,1-1 0,-1 0 0,0 0 1,-1 3-1,3-3 68,3 0-12,1-9-13,104-271 291,-70 193-249,48-98 121,-67 148-125,2 0 0,47-60 0,11-14 259,-79 110-360,-1-1 0,1 1-1,-1-1 1,1 1 0,-1-1 0,0 1 0,1-1 0,-1 1 0,0-1-1,1 1 1,-1-1 0,0 0 0,0 1 0,1-1 0,-1 0 0,0 1-1,0-1 1,0 1 0,0-1 0,0 0 0,0 1 0,0-1 0,0 0-1,0 1 1,0-1 0,-1 0 0,1 1 0,0-2 0,-1 1 1,0 1 0,0-1 1,0 0-1,0 0 0,0 0 0,0 1 1,0-1-1,0 1 0,0-1 0,0 1 1,0-1-1,0 1 0,0-1 0,-2 1 1,-3-2 5,-1 1 1,0 1-1,1-1 1,-11 1-1,-126 20-8,53-6 0,-91 20-42,59-10 12,116-23 26,-1-1-1,1 1 1,0-1-1,0 0 1,0-1-1,0 1 1,0-1-1,0-1 0,0 1 1,0-1-1,1 0 1,-1 0-1,1 0 1,-7-4-1,11 5-180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09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6728,'0'0'10697,"11"-4"-10353,14-5-119,1 1 0,0 2 0,1 0 0,43-3 0,-29 8 8,81 1 475,-22 7 140,-92-5-708,-8-1-122,0-1 0,1 0-1,-1 0 1,1 1 0,-1-1 0,1 0 0,-1 0 0,1 0 0,-1 0 0,1 0 0,-1 0 0,1 0 0,-1 0 0,1 0 0,-1 0-1,1 0 1,-1 0 0,1 0 0,-1 0 0,1 0 0,-1 0 0,1 0 0,-1-1 0,1 1 0,0-1 0,-1 1 118,6 0-2590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0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534 0 4616,'0'0'10180,"-8"13"-9807,-157 192 1008,-101 101 342,261-301-1675,-14 16 279,1 0-1,-16 24 1,22-30 165,7-14-184,4-12-130,2-2-2679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0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9344,'0'0'5089,"10"10"-4768,0-1-237,3 3 50,1 1 1,-2 1-1,14 18 1,18 28 541,2-2 1,3-2-1,80 72 1,48 10 2019,-170-134-2038,-5-2-741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2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1 5120,'0'0'12273,"-6"9"-11951,-87 161 841,68-115-709,-27 89 1,43-111-308,1 1 0,2 1 0,1 0 0,0 38 0,4-37 20,2 1-1,1-1 1,2 1-1,14 55 1,-15-79-92,1 0 0,1 0 1,0 0-1,0-1 0,2 0 0,-1 0 0,2 0 0,-1-1 1,1 0-1,1-1 0,0 0 0,1 0 0,0 0 1,0-2-1,19 13 0,-25-19-48,2 3 77,0-1 1,1 0-1,0 0 1,0 0-1,0-1 1,0-1 0,1 1-1,-1-1 1,1 0-1,-1-1 1,14 2-1,-21-4-131,1 1 0,-1 0 0,1 0 0,-1-1 0,1 1 0,-1 0 0,1-1-1,-1 1 1,0-1 0,1 1 0,-1-1 0,0 1 0,1-1 0,-1 1 0,0-1 0,1 1 0,-1-1 0,0 1-1,0-1 1,0 1 0,0-1 0,1 1 0,-1-1 0,0 1 0,0-1 0,0 0 0,0 1 0,0-1-1,-1 1 1,1-1 0,0 1 0,0-1 0,0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3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5224,'0'0'9642,"4"14"-9214,5 30 93,-1 1 0,3 76 0,-5 197 1804,0-207 431,19-117-2316,-9 1-312,29-14-1,-35 14-95,1 0 0,0 0 0,1 1 0,-1 1 0,20-4 0,2 3 26,-10 1 147,29-1 1,-53-2-1617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3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10152,'0'0'6265,"12"-4"-5888,37-12-20,-44 15-296,0 0 0,0 0 0,0 1 0,0 0-1,0 0 1,0 0 0,0 1 0,0-1 0,0 1-1,6 2 1,17 2 220,59-7 501,-56 0-462,22-5 382,-38 5 229,30-2-1,-45 4-779,0-5-12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4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9040,'0'0'6024,"9"0"-5627,49 1 406,84 13 1,51 2 1489,-148-12-127,-45-4-1883,0-3-170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22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387 1 17887,'0'0'3099,"-10"4"-2443,-14 6-460,0 1 0,0 2 0,1 0 0,1 1-1,0 1 1,1 1 0,1 2 0,0-1 0,1 2 0,2 1 0,-21 28 0,-21 47 318,51-80-299,0 0 0,2 1 0,0-1 0,-7 26 0,12-38-137,1 0 1,-1 0-1,1 0 1,-1 0 0,1 0-1,0 0 1,0 0-1,1 0 1,-1 0-1,0 0 1,1 0-1,0 0 1,0 0-1,0-1 1,0 1-1,0 0 1,3 4-1,-2-5-26,-1 0-1,1-1 0,0 0 0,0 1 0,0-1 0,0 0 0,0 0 1,0 0-1,0 0 0,0 0 0,1 0 0,-1-1 0,0 1 1,0-1-1,1 0 0,-1 0 0,0 1 0,0-1 0,1-1 1,-1 1-1,0 0 0,1 0 0,3-2 0,1 0 29,0 0 1,0-1-1,-1 1 0,1-1 0,0-1 0,-1 1 1,0-1-1,0 0 0,0-1 0,0 0 1,-1 1-1,10-12 0,2-5 128,-1-2-1,15-24 1,-19 27-47,82-144 2019,-90 153-1825,-5 10-230,-3 7-76,-44 132-49,23-59 0,-108 366 0,85-290 0,44-142 0,1 1 0,0 0 0,1-1 0,-1 28 0,22-73 0,-1-2 0,2 1 0,44-54 0,-39 56-3981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5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1 8240,'0'0'5368,"-10"11"-4794,-34 37-36,40-44-417,1 0 0,-1 0 1,1 1-1,0-1 1,0 1-1,1 0 1,-1 0-1,1-1 1,0 2-1,1-1 1,-1 0-1,1 0 0,0 1 1,0-1-1,0 0 1,1 1-1,0-1 1,0 1-1,0-1 1,1 0-1,1 7 0,-1-9-63,0-1-1,0 0 0,0 1 0,0-1 0,0 0 0,0 0 1,1 0-1,-1 0 0,1 0 0,-1 0 0,1 0 0,0 0 1,0-1-1,0 1 0,0-1 0,0 1 0,0-1 0,0 0 1,0 0-1,1 0 0,-1 0 0,0 0 0,1 0 0,-1-1 1,1 1-1,-1-1 0,1 0 0,-1 1 0,1-1 0,-1 0 1,1-1-1,3 0 0,-2 1 6,1-1 0,-1 1 0,0-1 0,0 0 0,1-1 0,-1 1 0,0-1 0,-1 0 0,1 0 0,0 0 0,0 0 0,-1-1 0,1 1 0,-1-1 0,0 0 0,0 0 0,0 0 0,3-4 0,-4 4-19,-1 0 0,0 0-1,1-1 1,-1 1 0,0 0-1,0 0 1,-1-1 0,1 1-1,-1 0 1,0-1 0,0 1-1,0 0 1,0-1 0,0 1-1,-1-1 1,1 1 0,-1 0-1,0 0 1,0-1 0,-1 1-1,1 0 1,0 0 0,-3-4-1,1 3 15,-1-1-1,1 0 0,-1 0 0,0 1 0,0 0 0,-1 0 0,1 0 0,-1 1 1,0-1-1,0 1 0,0 0 0,-7-3 0,0 2 64,0 0-1,-1 1 1,1 0 0,-1 1-1,0 1 1,1 0 0,-22 1-1,31-3-1683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6.1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7024,'0'0'12559,"16"-4"-12388,-14 3-169,105-23 327,-83 20-200,-1 1-1,1 1 1,34 2-1,155 22 1071,-199-20-1064,-11-1-70,1-1 0,0 1 1,0-1-1,0 0 0,0 0 0,0 0 0,0 0 0,0-1 0,-1 0 0,6-1 0,6 0 238,-8 2-3106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6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 5016,'0'0'4761,"3"-10"-4353,9-31 9,-9 28-80,-1 6 510,2 8 56,-10 36 849,2 41-169,11 146 1,-4-183-1202,17 180 2478,-15-182-1448,-17-34-1728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7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 12664,'0'0'2112,"12"-6"-1711,24-11-64,2 1-1,0 2 1,41-9-1,-36 16 538,1 2-1,0 2 0,65 3 1,-103 1-556,1-1 0,0 1 0,0 0 0,8 2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7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0 9440,'0'0'3880,"1"11"-3436,1 54 712,-9 112 0,1-105 2,6 112 1,3-148-405,2 0 0,11 42 0,-15-76-696,0-1-1,-1 1 0,1 0 0,0-1 1,0 1-1,0-1 0,0 1 0,0-1 1,0 0-1,0 1 0,1-1 0,-1 0 1,0 0-1,1 0 0,-1 0 0,1 0 0,-1 0 1,1 0-1,0 0 0,-1-1 0,1 1 1,0-1-1,-1 1 0,1-1 0,0 0 1,0 1-1,2-1 0,6 0 87,0 0 0,1 0 0,16-4 0,-10 2 20,15-1 148,0-2 0,0 0 0,53-18 0,-80 21-201,1 1-1,0-1 1,0 2 0,-1-1-1,9 0 1,-13 1 52,-2 0-505,1-1 122,-1 1 0,1-1 0,-1 1 0,0-1-1,1 1 1,-1 0 0,1-1 0,-1 1 0,0 0 0,1-1 0,-1 1-1,0 0 1,1 0 0,-2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8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0 195 13360,'0'0'3002,"13"-9"-2750,66-39 1032,124-56 0,-118 72 1455,-85 32-2724,0 0 0,0 0 0,1 0 0,-1 0 0,0 0 0,0-1 0,0 1 0,1 0 0,-1 0 0,0 0 0,0 0 0,0 0 0,1 0 1,-1 0-1,0 0 0,0 0 0,0 0 0,1 0 0,-1 0 0,0 0 0,0 0 0,1 0 0,-1 0 0,0 0 0,0 0 0,0 0 0,1 0 0,-1 0 0,0 0 0,0 0 1,0 1-1,1-1 0,-1 0 0,0 0 0,0 0 0,0 0 0,0 0 0,0 1 0,1-1 0,-1 0 0,0 0 0,0 0 0,0 1 0,0-1 0,0 0 0,0 0 0,0 0 1,0 1-1,0-1 0,1 0 0,-1 0 0,0 0 0,0 1 0,0-1 0,0 0 0,0 0 0,0 1 0,-1-1 0,1 0 0,0 0 0,0 0 0,0 1 0,0-1 1,0 0-1,0 0 0,0 0 0,0 1 0,-8 12 297,4-10-352,1-1-1,0 1 1,-1-1 0,0 0 0,1 0 0,-1 0 0,0 0 0,-7 1 0,-3 1-2754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8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 13168,'0'0'3104,"14"-5"-2851,58-15 461,77-12 0,-4 5 1771,-109 26-897,-36 1-1563,1 1 0,-1-1 0,0 0 0,0 0 1,0 1-1,0-1 0,1 0 0,-1 1 0,0-1 0,0 0 0,0 1 0,0-1 0,0 0 0,0 0 1,0 1-1,0-1 0,0 0 0,0 1 0,0-1 0,0 0 0,0 1 0,0-1 0,0 0 0,0 1 1,0-1-1,0 0 0,0 1 0,0-1 0,-1 0 0,1 1 0,0-1 0,0 0 0,0 0 0,-1 1 1,1-1-1,0 0 0,0 0 0,-1 0 0,1 1 0,-9 13 15,0-9-2963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9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 10248,'0'0'8061,"16"0"-7648,235-14 1367,-215 8-1192,0 0-1,-1-3 1,67-25 0,-26 4 1290,-80 47-1530,-9 14-575,5-14-2950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19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12456,'0'0'5766,"3"11"-5199,-1-4-458,1 5 90,0 0 0,0 1 0,-1-1 0,0 17 0,4 107 481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20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7936,'0'0'4394,"8"13"-4076,34 67 62,-4 0 1,36 109-1,46 193 1185,-111-351-1387,17 59 520,-4 0 1,11 94 0,-29-143-399,-1 0-1,-3 0 1,0 0-1,-3 0 0,-2-1 1,-1 1-1,-13 42 0,6-37 260,-31 72-1,38-105-454,-1 0 0,0-1 0,0 0 0,-1 0 0,-1-1 0,0 0 0,-1 0-1,0-1 1,0 0 0,-12 8 0,18-16-110,1 0 1,-1 0-1,1 0 0,-1-1 0,1 1 0,-1-1 0,0 0 0,-5 1 1,-5-1-2509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22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0 16280,'0'0'7414,"-2"12"-6587,1-6-733,-10 44 823,10-44-670,-1-1 0,0 0-1,0 1 1,0-1 0,-1 0-1,0-1 1,0 1 0,-7 8-1,8-10-89,-1 0 127,0-1-1,0 1 1,0 0 0,0-1 0,0 1 0,-5 1 0,7-4-242,0 1-1,0-1 1,0 0 0,0 1-1,1-1 1,-1 0 0,0 0-1,0 0 1,0 0 0,0 0-1,0 0 1,0 0 0,0 0-1,0-1 1,0 1 0,0 0-1,1-1 1,-1 1 0,0 0 0,0-1-1,0 1 1,0-1 0,1 1-1,-1-1 1,0 1 0,1-1-1,-1 0 1,0 1 0,1-1-1,-1 0 1,0-1 0,-9-12-3764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22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 5624,'0'0'13607,"11"-10"-13319,37-30 0,-43 37-230,0 0-1,1 0 1,-1 0-1,1 1 0,0 0 1,0 0-1,0 0 0,0 1 1,0 0-1,11-1 0,6-1 126,35-7 452,68-2 0,-81 5-278,3 0 33,-18 1 19,-29 6-269,-1 0-172,0-1 0,0 1 1,0 0-1,0 0 0,0-1 0,0 1 0,0 0 0,0 0 0,0 0 0,0-1 0,-1 1 0,1 0 0,0 0 0,0-1 0,0 1 1,0 0-1,0 0 0,0 0 0,0-1 0,-1 1 0,1 0 0,0 0 0,0 0 0,0 0 0,0-1 0,-1 1 0,1 0 0,0 0 1,0 0-1,0 0 0,-1 0 0,1 0 0,0 0 0,0 0 0,0-1 0,-1 1 0,1 0 0,0 0 0,0 0 0,-1 0 0,1 0 1,0 0-1,0 0 0,-1 0 0,1 0 0,0 1 0,0-1 0,-1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22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5720,'0'0'10662,"14"3"-10167,-2 0-377,1 1 22,-1-2 1,1 1-1,0-2 0,0 1 1,25-2-1,33-6 1002,0 4 1,107 10 0,-171-8-1023,-1 2-1,1-1 1,-1 1 0,0 0 0,0 0 0,7 3 0,-11-4-232,-1 0 0,1 0 0,-1 0 0,1 0 0,-1 0 0,1 0 0,-1 1 0,0-1 0,1 0 0,-1 1 0,0-1 0,0 1 0,0-1 0,0 1 0,0-1 0,-1 1 1,1 0-1,0-1 0,-1 1 0,1 0 0,-1 0 0,0-1 0,1 4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25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6632,'0'0'10745,"12"1"-10639,177 9 426,-6-21 756,-154 8-821,-19 1 169,-16 1 992,-24 8-1417,20-3-3065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32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281 369 4416,'0'0'10672,"-6"-10"-10246,-22-30-19,27 39-335,0-1 0,0 1 0,0 0 0,-1-1 1,1 1-1,-1 0 0,1 0 0,-1 0 0,1 0 0,-1 0 0,0 0 1,1 0-1,-1 0 0,0 1 0,0-1 0,0 1 0,1-1 1,-1 1-1,0 0 0,0 0 0,0 0 0,0 0 0,0 0 0,0 0 1,1 0-1,-1 1 0,0-1 0,0 1 0,0-1 0,1 1 1,-4 1-1,1 0 10,1 0 1,0 0 0,0 0-1,0 0 1,0 1 0,0-1 0,1 1-1,-1 0 1,1 0 0,-1 0-1,1 0 1,-3 6 0,-3 8 86,4-8-59,0 1-1,0 0 0,-2 11 1,5-18-86,1 0-1,-1 0 1,1 1 0,0-1 0,0 0 0,0 1 0,0-1 0,1 0 0,-1 1 0,1-1-1,0 0 1,0 0 0,3 6 0,3 7 47,-4-9-31,0 0 0,1-1-1,0 1 1,0-1 0,0 0 0,8 9-1,-11-14-24,1 0 0,0 1 0,0-1-1,0 0 1,0 0 0,0 0 0,0 0-1,0 0 1,0 0 0,0-1 0,0 1 0,1-1-1,-1 1 1,0-1 0,0 0 0,1 0-1,-1 0 1,0 0 0,0 0 0,1-1-1,-1 1 1,0-1 0,0 1 0,0-1-1,0 0 1,4-2 0,1 1 53,0-1-1,0-1 1,-1 0 0,1 0-1,-1 0 1,0-1 0,0 1 0,0-1-1,-1-1 1,1 1 0,-1-1-1,0 0 1,-1 0 0,0-1-1,0 1 1,0-1 0,-1 0-1,0 0 1,0 0 0,-1 0 0,0-1-1,0 1 1,0-1 0,-1 1-1,0-16 1,0 12-11,1-28 262,-4-57 0,0 66-175,2 18-61,-1 0 0,0 0 1,-1 0-1,0 0 0,-1 0 0,0 1 0,-1-1 0,0 1 0,-11-20 1,11 25-45,0 2 0,0-1 0,0 0 0,-1 1 1,0 0-1,0 0 0,0 1 0,0-1 0,0 1 1,-1 0-1,1 0 0,-1 1 0,0-1 0,0 1 1,0 1-1,0-1 0,0 1 0,-1 0 0,1 1 1,-9-1-1,-12 1 78,0 2-1,-1 0 1,-33 8 0,49-8-87,-2 3 155,1-1-704,6-3-2635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33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7232,'0'0'12993,"12"2"-12912,198 19 508,-172-15-358,62 18 1,-68-14-84,-1-2 0,1-2 0,34 3 0,-38-7 64,1-2 0,-1-1 1,0-1-1,0-2 0,36-9 0,-43 2 428,-14 4-864,-7 7 166,0-1-1,0 1 1,0 0 0,0 0 0,0 0 0,0 0 0,0-1 0,0 1 0,0 0 0,0 0 0,0 0 0,0 0 0,0 0 0,-1-1 0,1 1 0,0 0 0,0 0 0,0 0 0,0 0 0,0 0 0,0 0-1,0 0 1,-1-1 0,1 1 0,0 0 0,0 0 0,0 0 0,0 0 0,0 0 0,-1 0 0,1 0 0,0 0 0,0 0 0,0 0 0,0 0 0,-1 0 0,1 0 0,0 0 0,0 0 0,0 0-1,0 0 1,0 0 0,-1 0 0,1 0 0,0 0 0,0 0 0,0 0 0,-1 1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34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305 469 9288,'0'0'4641,"-3"-10"-4106,-9-30-1,10 37-427,1 0-1,-1 0 1,0 0-1,0 0 0,-1 1 1,1-1-1,0 1 1,-1-1-1,0 1 1,1 0-1,-1 0 0,0 0 1,0 0-1,0 1 1,0-1-1,-1 1 1,1 0-1,0 0 1,-1 0-1,1 0 0,0 0 1,-7 1-1,8-1-29,-10-1 360,-1-1-1,0 2 1,1 0-1,-26 1 1,32 1-350,1 0 1,-1 1-1,0-1 1,1 1-1,-1 0 0,1 0 1,0 1-1,0-1 1,0 1-1,0 0 1,0 1-1,1-1 1,-5 6-1,4-5-25,0 1 0,0 0 0,1 0 0,0 0 0,0 1 1,0-1-1,1 1 0,0 0 0,0 0 0,0 0 0,1 0 0,0 1 0,0-1 0,1 1 0,0-1 1,0 1-1,0-1 0,1 1 0,0 0 0,1 8 0,-1-12-41,1 0 0,0 0-1,0 0 1,0 0 0,0 0 0,0 0 0,1 0-1,-1-1 1,1 1 0,0 0 0,0-1 0,0 1-1,0-1 1,0 0 0,0 0 0,1 0 0,-1 0-1,1 0 1,-1 0 0,1-1 0,0 1 0,0-1 0,-1 0-1,1 1 1,0-2 0,0 1 0,0 0 0,4 0-1,-1 0 8,-1 0 0,1-1-1,0 0 1,0 0-1,-1 0 1,1 0 0,0-1-1,0 0 1,-1 0-1,1-1 1,-1 0-1,1 0 1,-1 0 0,8-4-1,0-4 53,0 1-1,0-2 1,-1 0 0,-1 0-1,0-1 1,0 0-1,10-17 1,-15 19-10,0 1 1,0-1-1,-1 0 1,0-1-1,-1 1 1,0-1-1,-1 0 1,0 0-1,-1 0 1,0 0-1,0-14 1,-2 7 10,-2 2-1,0-1 1,-1 0-1,0 0 1,-2 1 0,0-1-1,-10-23 1,4 19 50,0 0-1,-1 1 1,-1 0 0,-26-31 0,35 46-94,-1 1-1,1-1 1,-1 1 0,0 1 0,0-1 0,0 1 0,-1 0 0,1 0 0,-1 0 0,0 1 0,-9-3 0,11 4-16,-1 0-1,1 0 0,0 1 0,0-1 1,0 1-1,0 0 0,-1 0 1,1 1-1,0-1 0,0 1 1,0 0-1,0 0 0,0 0 1,0 1-1,0-1 0,0 1 1,-6 4-1,8-5-37,1 0-1,-1 0 1,1 0 0,0 0 0,-1 0-1,1 1 1,0-1 0,0 0 0,0 1-1,0-1 1,0 1 0,0-1-1,0 1 1,0-1 0,0 1 0,1 0-1,-1-1 1,1 1 0,0 0 0,-1 0-1,1-1 1,0 1 0,0 0 0,0 0-1,0-1 1,0 1 0,0 0 0,1 0-1,-1-1 1,0 1 0,1 0 0,0-1-1,-1 1 1,1 0 0,1 1 0,1 3-95,1-1 0,0 1 1,0-1-1,1 0 0,-1 0 1,1-1-1,9 7 0,24 15-1085,-25-18-1820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35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 9648,'0'0'11418,"-2"11"-10938,-5 28 125,2 0 1,2 0-1,2 63 0,4-55-221,-3-35-281,0 1 0,1-1 1,1 1-1,0-1 0,0 0 1,2 1-1,-1-1 0,10 20 1,-11-30-81,-1 0 0,1 0 0,0 0 0,-1-1 0,1 1 1,0-1-1,0 1 0,1-1 0,-1 1 0,0-1 1,0 0-1,0 0 0,1 0 0,-1-1 0,5 2 0,40 4 151,-30-4-113,13 0 139,50-3-1,-27 0 318,-52 1-514,-1 0 0,1 0 1,-1 0-1,1 0 0,0 0 0,-1 0 0,1 0 1,-1 0-1,1 0 0,-1-1 0,1 1 1,-1 0-1,1 0 0,-1-1 0,1 1 1,-1 0-1,1-1 0,-1 1 0,1 0 0,-1-1 1,1 1-1,-1-1 0,0 1 0,1-1 1,-1 1-1,0 0 0,1-1 0,-1 0 0,0 1 1,0-1-1,0 1 0,1-1 0,-1 1 1,0-1-1,0 1 0,0-1 0,0 0 1,0 1-1,0-1 0,0 1 0,0-1 0,0-1 1,-8-21-4455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35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12760,'0'0'777,"12"-6"-202,27-11 268,2 1 1,0 2-1,75-15 1,-57 23 413,62 1 1,-92 9-921,-22-2-2622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37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266 1 5520,'0'0'8474,"-5"11"-7992,-20 37-14,21-42-281,0 0 1,0 0 0,-1 0 0,1-1 0,-7 7 0,-9 11 471,-8 21 125,2 1 1,2 1-1,-32 90 0,44-97-506,1 0 0,2 1 0,2 1 0,2-1 0,-1 62 0,8-23 96,11 82-1,-6-116-170,1-1 1,3 1 0,21 57 0,-26-86-91,1 0 0,1-1 0,1 0 0,0 0 0,0-1 0,2 0 0,-1-1 0,17 16 0,-7-9 99,-14-13-100,0-1 1,1 1 0,0-1-1,10 6 1,-17-11-101,0-1 0,1 0 0,-1 1 0,0-1 0,0 0 0,1 0 1,-1 1-1,0-1 0,1 0 0,-1 0 0,0 1 0,1-1 0,-1 0 1,1 0-1,-1 0 0,0 0 0,1 1 0,-1-1 0,1 0 0,-1 0 1,0 0-1,1 0 0,-1 0 0,1 0 0,-1 0 0,0 0 0,1 0 1,-1 0-1,1-1 0,-1 1 0,0 0 0,1 0 0,-1 0 0,1 0 0,-1-1 1,0 1-1,1 0 0,-1 0 0,0-1 0,1 1 0,-1-1 0,3-7-3340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39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3 241 7136,'0'0'12063,"5"18"-11619,32 122 342,-4 35 1010,-31-161-1538,-1 1 1,-1-1-1,0 1 0,-1-1 1,-3 18-1,4-30-203,0-1 0,-1 0 0,1 0 0,0 0 0,0 0-1,0 1 1,-1-1 0,1 0 0,-1 0 0,1 0 0,-1 0-1,1 0 1,-1 0 0,1 0 0,-1 0 0,0 0 0,0 0 0,1 0-1,-1 0 1,0 0 0,-2 1 0,-7-32 349,-1-17-249,2-2-1,2 1 1,0-91 0,0 11 149,-4-89 238,10 215-539,1 0-1,0 1 0,1-1 1,-1 0-1,0 0 1,0 0-1,1 1 0,-1-1 1,1 0-1,-1 1 1,1-1-1,0 0 0,0 1 1,0-1-1,0 1 1,0-1-1,0 1 0,0 0 1,0-1-1,1 1 1,-1 0-1,0 0 1,1 0-1,-1 0 0,1 0 1,-1 0-1,1 0 1,0 0-1,-1 1 0,1-1 1,0 1-1,-1-1 1,1 1-1,0-1 0,0 1 1,-1 0-1,1 0 1,0 0-1,0 0 0,3 1 1,5 0-12,1 1 0,-1 0-1,1 0 1,-1 1 0,14 6 0,-9-4-1,0 1 0,-1 1 0,0 0-1,23 16 1,-33-20 3,-1 0 0,1 0 0,-1 1 0,0-1 0,0 1 0,0 0 0,0 0 0,-1 0 0,0 0 0,1 0 0,-1 0 0,-1 0 0,1 1 0,-1-1 0,1 1 0,-1 0 0,-1-1 0,1 1 0,-1 0 0,0 7 0,0-3 1,-1 0 1,-1-1 0,0 0 0,0 1 0,0-1-1,-1 0 1,0 0 0,-1 0 0,-7 12 0,-4 2 21,-32 36 1,6-6-8,-50 60 99,90-111-105,1-1-1,0 0 1,-1 0-1,1 1 0,0-1 1,-1 0-1,1 1 1,0-1-1,0 0 1,-1 1-1,1-1 1,0 0-1,0 1 1,0-1-1,0 0 0,0 1 1,-1-1-1,1 1 1,0-1-1,0 0 1,0 1-1,0-1 1,0 1-1,0-1 1,0 0-1,0 1 0,0-1 1,0 1-1,1-1 1,-1 0-1,0 1 1,0-1-1,0 1 1,0-1-1,1 0 0,-1 1 1,0-1-1,0 0 1,1 1-1,-1-1 1,0 0-1,0 0 1,1 1-1,-1-1 1,0 0-1,1 0 0,-1 1 1,1-1-1,-1 0 1,0 0-1,1 0 1,26 4 34,-18-3-32,94 4 7,-69-5-8,1 2 1,0 1-1,-1 2 1,64 17-1,-93-20-3,-1 0-1,0 0 1,0 0-1,0 1 1,-1-1 0,1 1-1,-1 0 1,1 0-1,4 6 1,-7-8-1,0 0 1,0 0 0,0 0-1,-1 0 1,1 1-1,0-1 1,0 0 0,-1 0-1,1 1 1,-1-1-1,1 1 1,-1-1 0,1 1-1,-1-1 1,0 1-1,0-1 1,0 1 0,0-1-1,0 1 1,0-1-1,0 1 1,0-1 0,-1 0-1,1 1 1,0-1-1,-1 1 1,1-1 0,-1 0-1,0 1 1,0-1-1,1 0 1,-3 2-1,-11 13 41,-1-1-1,-1 0 0,0-2 1,-1 0-1,-1 0 0,0-2 1,0 0-1,-23 9 0,-3-2 190,-1-2 1,-73 16-1,92-29-227,17-4-274,17-5-612,47-18-681,-35 16-1906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13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351 21 5120,'0'0'8726,"-12"3"-8427,-39 11 2,48-13-243,-1 1 0,0 0-1,1-1 1,-1 1 0,1 0-1,0 0 1,0 1 0,-1-1-1,2 1 1,-5 3 0,-7 7 198,-16 8 238,-30 28 1,50-40-400,1 1 0,0-1 1,1 1-1,0 1 0,0 0 0,-9 18 1,3 2 213,1 1 1,2 0-1,-13 54 1,19-63-153,2-1 0,0 1-1,2 0 1,0 0 0,2 0 0,4 30 0,-3-40-74,1 0 0,0 0 1,1-1-1,0 0 0,1 1 1,0-2-1,1 1 0,1 0 1,10 13-1,-13-19-39,1 0 0,0-1 1,1 0-1,-1 1 0,1-2 0,0 1 1,0-1-1,1 0 0,-1 0 0,1-1 0,0 1 1,0-2-1,0 1 0,0-1 0,1 0 1,-1 0-1,11 0 0,-4-1 16,-1-2-1,0 1 1,1-2 0,-1 1-1,0-2 1,0 0 0,0 0-1,0-1 1,-1-1-1,0 0 1,0-1 0,0 0-1,0-1 1,-1 0 0,0-1-1,15-14 1,-5 2 63,-1 0 0,-2-1 0,0-1 0,-1-1 0,-1 0 0,23-47 0,-26 41-39,-1-1 1,-1-1-1,-1 1 0,-2-2 1,-2 1-1,0-1 1,-2 0-1,-1-44 1,-3 67-66,-1-1 1,0 0-1,0 1 1,-1-1-1,-1 1 1,1-1 0,-2 1-1,1 0 1,-1 0-1,0 1 1,-1-1-1,0 1 1,-12-15 0,12 17-13,-1 0-1,1 1 1,-1 0 0,0 0 0,0 0 0,0 1 0,-1 0 0,1 0 0,-1 0 0,0 1 0,0 0 0,-1 1-1,1-1 1,0 2 0,-1-1 0,1 1 0,-1 0 0,-8 0 0,-19 1-2,-1-1-38,-42 5 0,67-3 25,0 1 0,0 1 0,0-1 0,0 1 0,1 1 0,0 0 0,-1 1 0,-10 6 0,-1 1-3,17-11 9,1 1 1,-1 1 0,1-1 0,0 1 0,0-1 0,0 1 0,0 0-1,-6 6 1,10-7 1,-1-1 0,1 0 0,-1 0-1,1 0 1,0 0 0,0 0 0,-1 0 0,1 0 0,0 0-1,0 1 1,0-1 0,0 0 0,0 0 0,1 0-1,-1 0 1,0 0 0,1 0 0,-1 1 0,0-1-1,1 0 1,-1 0 0,1 0 0,1 1 0,17 23-967,-14-18-1383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24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1103 11256,'0'0'8145,"12"-17"-7773,77-112 348,55-71 591,19-30-209,-119 160-755,70-119 687,-89 143-258,-2-1-1,19-59 1,-39 97-356,-1-1 1,0 1-1,0-1 1,-1 1-1,0-12 0,-22 51 892,1 11-1050,3 0-1,1 1 0,-18 74 0,25-82-148,-6 19 128,-13 96 1,26-129-201,1 1 0,1-1 0,0 1-1,1-1 1,2 1 0,0-1 0,1 0 0,7 22-1,-8-32-21,1 0-1,1 0 0,-1 0 0,1-1 1,1 0-1,0 0 0,0 0 0,13 14 1,-15-20-13,-1 0 0,1 0 0,0 0 0,0-1 0,0 1 0,0-1 0,0 0 0,1 0 0,-1 0 0,1-1 0,-1 0 0,1 0 0,0 0 0,-1 0 0,1-1 0,0 1 0,-1-1 0,1 0 0,0-1 0,0 1 0,-1-1 0,7-2 0,-3 1-6,-1-1 0,1 0 0,-1 0 0,0-1 0,0 0 0,0-1 0,-1 1 0,0-1 0,1 0 0,-2-1 0,1 1 0,5-8 0,4-6 0,-2 0 0,22-39 0,-31 51 0,-1-1 0,1-1 0,3-15 0,-6 21 0,0 0 0,0 0 0,-1 1 0,0-1 0,0 0 0,1 0 0,-2 0 0,1 0 0,0 0 0,-1 0 0,1 0 0,-1 0 0,0 0 0,0 0 0,-1-3 0,1 6 0,1-1 0,0 1 0,0 0 0,-1-1 0,1 1 0,0 0 0,-1 0 0,1-1 0,0 1 0,-1 0 0,1 0 0,0 0 0,-1 0 0,1-1 0,0 1 0,-1 0 0,1 0 0,-1 0 0,1 0 0,0 0 0,-1 0 0,1 0 0,-1 0 0,1 0 0,0 0 0,-1 0 0,1 0 0,0 0 0,-1 0 0,1 0 0,-1 1 0,1-1 0,0 0 0,-1 0 0,1 0 0,0 1 0,-1-1 0,1 0 0,0 0 0,-1 1 0,1-1 0,0 0 0,0 1 0,-1-1 0,-13 17 0,12-15 0,-8 13 0,0 0 0,1 0 0,1 1 0,0 0 0,-8 26 0,13-35 0,1 0 0,0 1 0,0-1 0,1 1 0,0 0 0,1-1 0,-1 1 0,1 0 0,1 0 0,-1-1 0,1 1 0,1 0 0,0-1 0,0 0 0,4 10 0,-6-15 0,1 0 0,0 0 0,0-1 0,0 1 0,0-1 0,0 1 0,1-1 0,-1 1 0,0-1 0,1 0 0,-1 0 0,1 0 0,-1 1 0,1-1 0,0-1 0,-1 1 0,1 0 0,0 0 0,0-1 0,0 1 0,-1-1 0,4 1 0,-3-1 0,0 0 0,-1 0 0,1-1 0,0 1 0,0-1 0,-1 1 0,1-1 0,-1 0 0,1 1 0,0-1 0,-1 0 0,1 0 0,-1 0 0,0 0 0,1 0 0,-1-1 0,0 1 0,0 0 0,0-1 0,1 1 0,-1 0 0,-1-1 0,1 0 0,0 1 0,1-4 0,1-2 0,-1 0 0,0 0 0,0-1 0,-1 1 0,0 0 0,0-1 0,-1-10 0,-4-57 0,3 57 0,-1 3 0,-5-45 0,7 55 0,-1 1 0,-1 0 0,1 0 0,-1 0 0,1-1 0,-1 1 0,0 1 0,-1-1 0,1 0 0,-6-6 0,7 9 0,-6-8 0,9 6 0,8 3 0,277 27 0,-274-26 0,1-1 0,0-1 0,0 0 0,0 0 0,0-2 0,15-4 0,-27 6 43,0 0 0,0 0-1,0 0 1,0 0 0,0 0 0,-1 0 0,1-1-1,-1 1 1,1-1 0,-1 1 0,1-1 0,-1 0-1,0 0 1,0 1 0,0-1 0,0 0 0,0 0-1,0 0 1,1-3 0,2-24-4862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39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0 11256,'0'0'1350,"3"10"-1043,4 11 111,-1 0-1,5 34 1,-10-50-295,0 0 0,0 0 0,0-1-1,0 1 1,1 0 0,0 0 0,0-1 0,0 1 0,0-1-1,1 0 1,0 1 0,0-1 0,0-1 0,0 1-1,1 0 1,-1-1 0,1 1 0,0-1 0,0 0 0,0-1-1,0 1 1,1-1 0,-1 1 0,1-1 0,0 0-1,-1-1 1,1 1 0,0-1 0,0 0 0,0-1 0,0 1-1,0-1 1,0 0 0,7 0 0,-9-1-29,1 0 0,-1 0 0,0 0 0,1 0 0,-1-1 1,0 1-1,0-1 0,0 0 0,0 0 0,-1 0 0,1 0 0,0 0 1,-1-1-1,0 1 0,1-1 0,-1 0 0,0 1 0,0-1 0,0 0 1,-1 0-1,1 0 0,-1-1 0,0 1 0,0 0 0,0 0 0,1-4 1,-2 4-35,1 0 1,-1 0 0,1 0-1,-1 0 1,0 0 0,0 0-1,-1 0 1,1 1 0,0-1-1,-1 0 1,0 0 0,1 0-1,-1 1 1,-1-1 0,1 0-1,0 1 1,0-1 0,-1 1-1,0-1 1,1 1 0,-1 0-1,0 0 1,0 0 0,0 0-1,0 0 1,-1 0 0,1 0-1,-1 1 1,1-1 0,-6-2-1,0 2 22,1-1 0,-1 1-1,-1 1 1,1-1-1,0 1 1,0 1 0,0 0-1,-1 0 1,1 0 0,0 1-1,-10 2 1,-5 3 152,0 1 0,-34 14 0,54-19-225,-14 3 113,17-5-127,0 0-1,-1 0 0,1 0 1,0 0-1,-1 0 1,1 0-1,0 0 0,0 0 1,-1 0-1,1 0 0,0 0 1,0-1-1,-1 1 0,1 0 1,0 0-1,0 0 1,-1 0-1,1-1 0,0 1 1,0 0-1,-1 0 0,1 0 1,0-1-1,0 1 0,0 0 1,0 0-1,-1-1 1,1 1-1,0 0 0,0 0 1,0-1-1,0 1 0,0 0 1,0 0-1,0-1 0,0 1 1,0 0-1,0-1 0,0 1 1,0 0-1,0 0 1,0-1-1,0 1 0,0 0 1,0-1-1,0 1 0,0 0 1,0 0-1,1-1 0,-1 1 1,0 0-1,4-15-3176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40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6928,'0'0'7281,"12"-3"-6605,30-5 175,1 1-1,53-1 1,43 18 1036,-1 0 60,-127-10-1764,1 1-1,18 3 0,-9 2-2845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41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6328,'0'0'10051,"3"14"-9431,7 59 736,1 91-1,-8-64-43,-1-42-239,-6 74 1,3-114-845,2-16-186,-1 0 0,0 1 0,0-1 0,0 0 0,0 0 1,-1 0-1,1 1 0,-1-1 0,1 0 0,-1 0 0,0 0 0,1 0 0,-1 0 0,0 0 1,0 0-1,-1 0 0,-1 3 0,0 4-515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41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12864,'0'0'3138,"11"0"-2726,80 2 1080,1-4 0,134-20 0,-191 14-809,-23 5-249,1 1 1,-1-1-1,18 1 0,-19-1 301,-2 0-3702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49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7632,'0'0'11713,"6"13"-11303,4 10-201,-1 0-1,-1 1 1,-1 0 0,7 48-1,11 83 646,2 21-75,-13 184 1968,-14-359-2503,-5-26 168,-20-283 72,-5-75 165,29 374-626,1 0-1,-1 0 0,2 0 1,-1 0-1,1 0 1,0 0-1,1 0 0,0 0 1,4-10-1,-4 15-15,-1 1 0,1-1 0,0 1 0,0 0 0,0 0 0,1 0 0,-1 0 1,1 0-1,0 1 0,0-1 0,0 1 0,0 0 0,0-1 0,0 1 0,0 1 0,1-1 0,-1 0 0,1 1 0,-1 0 0,1 0 0,0 0 0,-1 0 0,1 0 0,5 1 0,-3-1 1,0 1 0,-1 0-1,1 0 1,0 1 0,0-1 0,0 1 0,-1 1-1,1-1 1,-1 1 0,1 0 0,6 3-1,-5 0 3,0-1 0,0 1-1,0 0 1,-1 1 0,0-1-1,0 1 1,7 10 0,-7-10-3,-1 2 0,0-1-1,0 1 1,-1-1 0,0 1 0,-1 1 0,1-1 0,-2 0 0,1 1 0,-1 0 0,0-1-1,-1 1 1,0 0 0,0 0 0,-1 0 0,0 0 0,-1 0 0,0-1 0,0 1 0,-1 0-1,0 0 1,0-1 0,-8 16 0,2-7 46,-2-1 0,0 0 0,-1 0 0,-1-1 0,0-1 0,-1 0 0,0-1 0,-1 0 0,0-1 0,-1-1 0,-1 0 0,-27 14 0,37-23 176,14-4-151,24-2-54,1 2 1,-1 1-1,1 2 0,-1 1 0,34 6 0,-45-4-21,-8-2 1,-1 0-1,26 8 0,-35-8-2,1-1-1,-1 1 1,0-1-1,1 1 0,-1 0 1,0 0-1,0 1 0,0-1 1,-1 0-1,1 1 0,-1 0 1,1 0-1,-1 0 0,0 0 1,3 4-1,-2 0 3,0 1 0,0-1 0,0 1 0,-1-1 0,0 1 0,-1 0 0,0 0 0,0 0 0,0 0 0,-1 0 0,-1 0 0,1 0 0,-3 10 0,1-7 7,-2 0 0,1 0 0,-1-1 1,-1 1-1,0-1 0,0 0 1,-1-1-1,-12 17 0,6-12 3,0 0 0,-1-2 0,-1 1-1,0-2 1,0 1 0,-1-2-1,0 0 1,-1-1 0,0-1-1,-1 0 1,-31 10 0,34-15 5,-1-1-1,-18 2 1,5-1-259,22-3-190,8-2 57,6-1-3698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49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1 15752,'0'0'1382,"-3"14"-1045,-52 190 1613,49-184-1389,-5 35 0,8-35 226,-1-1 1,-8 23-1,12-42-768,0 1 1,0-1-1,0 0 1,0 0-1,0 0 0,0 1 1,0-1-1,0 0 1,0 0-1,-1 1 1,1-1-1,0 0 1,0 0-1,0 0 1,0 1-1,0-1 1,0 0-1,0 0 1,-1 0-1,1 1 0,0-1 1,0 0-1,0 0 1,0 0-1,-1 0 1,1 0-1,0 1 1,0-1-1,0 0 1,-1 0-1,1 0 1,0 0-1,0 0 1,0 0-1,-1 0 0,1 0 1,0 0-1,0 0 1,-1 0-1,1 0 1,0 0-1,0 0 1,0 0-1,-1 0 1,1 0-1,0 0 1,0 0-1,-1 0 1,1 0-1,-5-8-1894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50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9240,'0'0'8478,"19"7"-7930,-18-6-530,24 8 225,0-1-1,0-1 1,0-1-1,32 3 1,211 2 2338,-217-10-2022,114-1 2029,-165 0-2583,0 0 1,0 0 0,0 0-1,0 0 1,0 0 0,1 0-1,-1 0 1,0 0-1,0 0 1,0 0 0,0 0-1,0 0 1,0 0 0,0 0-1,0 0 1,0 0 0,1 0-1,-1 0 1,0 0 0,0 0-1,0 0 1,0 0 0,0 1-1,0-1 1,0 0 0,0 0-1,0 0 1,0 0 0,0 0-1,0 0 1,0 0 0,1 0-1,-1 0 1,0 1 0,0-1-1,0 0 1,0 0 0,0 0-1,0 0 1,0 0 0,0 0-1,0 0 1,0 0 0,0 1-1,0-1 1,0 0-1,0 0 1,0 0 0,-1 0-1,1 0 1,0 0 0,0 0-1,0 0 1,0 1 0,0-1-1,0 0 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51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7832,'0'0'7714,"12"13"-7118,-3-2-479,8 10 166,2 0 0,35 29-1,-22-25 46,-2 1-1,-1 1 0,-2 2 0,36 45 0,-38-38-1,-2 1 1,22 46-1,-34-58-166,-1 1 1,-1 1 0,-1-1 0,7 43 0,-11-29 11,-1 0 0,-1 0 0,-3 0 0,-1 1-1,-2-1 1,-10 46 0,-7 1 444,-54 140 0,1 6 788,66-206-1406,5-18-2918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54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426 0 5320,'0'0'7849,"-11"0"-7549,-28 0 200,1 2 1,-58 11-1,75-8-264,1 1 0,0 1 0,-31 15 0,41-17-124,0 1 0,1 0 0,0 0 0,0 1-1,1 0 1,-1 0 0,2 1 0,-15 17 0,18-17-47,-1 0 1,1 0 0,1 1-1,0-1 1,0 1-1,0 0 1,-1 13-1,1-1 150,-1 44 0,4-58-162,0-1 0,1 1 0,0 0-1,0-1 1,0 1 0,1-1-1,0 1 1,1-1 0,-1 0 0,1 0-1,0 0 1,1 0 0,4 6 0,-2-4-17,1-1 1,0 0-1,0 0 1,0-1 0,1 0-1,0 0 1,1-1 0,10 6-1,-1-3 42,1 0 0,0-2 0,0 0-1,0-1 1,1-1 0,-1-1 0,1 0 0,25-1-1,43-2 1895,-86-5-1671,-2 5-359,0 0 0,0-1 0,1 1 0,-1 0 0,0 0 0,0 0 0,0 0 0,0 0 0,0-1 0,0 1 0,0 0 0,1 0 0,-1 0 0,0-1 0,0 1 0,0 0 0,0 0 0,0 0 0,0-1 0,0 1 0,0 0 0,0 0 0,0 0 0,0-1 0,0 1 0,0 0 0,0 0 0,0 0 0,0 0-1,-1-1 1,1 1 0,0 0 0,0 0 0,0 0 0,0 0 0,0-1 0,0 1 0,0 0 0,-1 0 0,1 0 0,0 0 0,0 0 0,0-1 0,0 1 0,-1 0 0,1 0 0,0 0 0,0 0 0,0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54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 9744,'0'0'6438,"13"-10"-5981,37-33-14,-47 41-364,0 0 0,0 0-1,0 0 1,0 0 0,0 0-1,0 1 1,1-1 0,-1 1-1,0 0 1,1 0 0,-1 0-1,1 1 1,-1-1 0,1 1-1,0 0 1,-1 0 0,1 0-1,-1 0 1,7 2 0,2-1 200,-11-1-246,1 1 0,-1-1 0,1 0-1,0 1 1,-1-1 0,1 1-1,-1 0 1,1-1 0,-1 1 0,0 0-1,1 0 1,-1 0 0,0 0-1,1 0 1,-1 0 0,0 0-1,0 1 1,0-1 0,0 0 0,0 1-1,0-1 1,-1 1 0,1-1-1,0 1 1,-1-1 0,1 1 0,-1-1-1,1 1 1,-1-1 0,0 1-1,0 0 1,0 2 0,1 7 56,-1 0 1,-1 0 0,-3 21 0,2-17 5,0 1 28,0 0 1,-2 0-1,0-1 1,0 1-1,-13 28 1,15-42-88,1 1 1,0 0-1,0 0 0,0 0 1,1 1-1,-1-1 0,0 3 1,1-5-25,0 0 1,0 0-1,0 0 1,0 0 0,0-1-1,0 1 1,0 0-1,0 0 1,0 0-1,1-1 1,-1 1 0,0 0-1,1 0 1,-1-1-1,0 1 1,1 0 0,-1 0-1,1-1 1,-1 1-1,1 0 1,-1-1-1,1 1 1,-1-1 0,1 1-1,0-1 1,-1 1-1,1-1 1,0 1-1,1 0 1,9 1 46,0-1 1,0 0-1,0 0 1,0-1-1,0-1 0,0 1 1,0-2-1,0 0 0,11-3 1,-7 2-20,-1 0 0,1 1 0,-1 1 0,22 0 1,-19 5-426,-12-3-2248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25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 17791,'0'0'4626,"18"11"-3986,-16-10-617,11 7 92,1 0 0,-1-1 0,1-1 1,0 0-1,0-1 0,1 0 1,0-2-1,0 1 0,27 1 1,17-4 285,0-4 0,0-2 0,0-2 0,-1-3 0,88-27 0,-99 20 98,85-44-1,-69 26-3793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55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10248,'0'0'2320,"4"13"-1762,10 32-98,58 201 1906,-64-206-2104,56 255 2114,-29-195-133,-35-100-2224,0 0 1,0 0 0,0 0 0,0 1 0,0-1-1,0 0 1,0 0 0,0 0 0,0 0-1,0 1 1,0-1 0,0 0 0,0 0 0,0 0-1,0 0 1,0 0 0,0 1 0,1-1-1,-1 0 1,0 0 0,0 0 0,0 0 0,0 0-1,0 0 1,0 1 0,0-1 0,1 0-1,-1 0 1,0 0 0,0 0 0,0 0-1,0 0 1,1 0 0,-1 0 0,0 0 0,0 0-1,0 0 1,0 0 0,1 0 0,-1 0-1,0 0 1,0 0 0,0 0 0,0 0 0,0 0-1,1 0 1,-1 0 0,7-9 379,6-17-131,47-168 485,-38 131-578,37-96 267,-49 137-354,1 0-1,1 1 1,1 1-1,0 0 1,18-19 0,-4 15 64,-22 21-120,-1 0 0,0-1 0,0 1 0,0-1 0,0 1 1,-1-1-1,0 0 0,1-1 0,-1 1 0,-1-1 0,3-4 0,-5 8-22,-1 0 0,0 0 1,0 0-1,0 0 0,0 0 1,0 0-1,0 0 0,0 1 0,-1-1 1,1 0-1,0 1 0,0-1 0,0 1 1,-1-1-1,1 1 0,-2-1 0,2 1 3,-31-12 59,-1 1 0,0 2 0,-1 1 0,0 2 0,0 1 0,0 2 0,-1 1 0,-40 4 0,-58 13 313,119-13-63,14-2-405,0 0 0,0 0 0,0 0 0,-1 0 0,1 0 0,0 0 0,0 0 0,0 0 0,0 0 0,-1 0-1,1 0 1,0 0 0,0 0 0,0 0 0,0 0 0,-1 0 0,1 0 0,0 0 0,0 0 0,0 0 0,0 0-1,-1 0 1,1 0 0,0 0 0,0-1 0,0 1 0,0 0 0,0 0 0,-1 0 0,1 0 0,0 0 0,0 0 0,0-1-1,0 1 1,0 0 0,0 0 0,0 0 0,0 0 0,0 0 0,0-1 0,-1 1 0,1 0 0,0 0 0,0 0-1,0 0 1,0-1 0,0 1 0,0 0 0,0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0:56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24 8240,'0'0'3652,"-10"0"-3222,0 1-337,-3-1 250,0 0 1,0 2-1,1-1 0,-23 7 1,22-2 1548,26-7 153,-1-1-2177,202-21 2428,-192 19-2081,5-1 264,-1 2-1,1 0 0,37 2 0,-48 4-116,1 0 1,-1 1-1,31 12 1,-36-12-156,-9-3-164,0 0 1,1 0-1,-1 0 0,0 0 1,0 1-1,-1-1 1,1 0-1,0 1 0,0 0 1,-1-1-1,1 1 0,-1 0 1,1 0-1,-1 0 1,0 0-1,0 0 0,0 0 1,0 0-1,0 0 0,0 0 1,0 1-1,-1-1 1,1 0-1,-1 4 0,1 2-597,-1-1-1,0 1 0,0 0 0,-1 0 1,-3 11-1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00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462 0 6824,'0'0'10249,"-7"11"-10033,1-3-171,-8 12 129,-26 27 0,20-21 0,0 0-1,2 1 1,-15 30 0,-32 46 451,-43 55 766,83-123-973,8-12-76,-35 39 0,34-41-13,0-2-3783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01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10848,'0'0'1414,"15"3"-259,-8 1-1064,1 0-1,-1 0 1,0 1 0,0-1-1,0 2 1,-1-1 0,1 1-1,5 7 1,43 57 400,-28-33-195,142 184 1899,-90-113-48,-76-102-1818,0-2 239,-3-7-2945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02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0 8032,'0'0'6136,"-8"11"-5752,0 0-276,-1 2 59,0 0 1,0 0-1,-11 25 0,-3 14 255,2 0 0,3 1 0,2 1 0,2 1-1,3 0 1,2 0 0,2 1 0,2 108 0,29 68 696,-18-201-904,1 0 0,1-1-1,2 1 1,1-2-1,19 38 1,-10-28 54,-10-20-59,0 1 1,2-1 0,0-1 0,0 0 0,17 17 0,-25-28-7,-4-8-248,0 1-1,0 0 1,0 0 0,0 0 0,0 0 0,0 0-1,0 0 1,0-1 0,0 1 0,0 0 0,0 0 0,0 0-1,0 0 1,1 0 0,-1 0 0,0 0 0,0-1 0,0 1-1,0 0 1,0 0 0,0 0 0,0 0 0,0 0 0,0 0-1,1 0 1,-1 0 0,0 0 0,0 0 0,0 0 0,0 0-1,0 0 1,0 0 0,0 0 0,1 0 0,-1 0 0,0 0-1,0 0 1,0 0 0,0 0 0,0 0 0,0 0 0,1 0-1,-1 0 1,0 0 0,0 0 0,0 0 0,0 0-1,0 0 1,0 0 0,0 0 0,1 0 0,-1 0 0,0 0-1,0 0 1,0 0 0,0 1 0,0-1 0,0 0 0,0 0-1,0 0 1,0 0 0,0 0 0,0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03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0 241 12160,'0'0'3305,"12"5"-2980,-5-3-263,-3-1-30,0 1 0,0-1-1,0 1 1,0-1 0,0 1 0,0 0 0,0 0 0,-1 1 0,1-1-1,-1 1 1,0 0 0,0 0 0,0 0 0,0 0 0,0 0 0,-1 1-1,0-1 1,1 1 0,-1 0 0,2 4 0,12 46 637,15 78-1,8 28 729,-31-134-666,-2 0-1,0 0 0,-2 1 0,3 53 0,-7-80-489,-16-33 199,1 0 0,2-1-1,-13-49 1,8 13-135,4-1-1,3 0 1,-3-104 0,14 158-242,1 0 1,1-1-1,0 1 1,1 0-1,1 0 1,1 0-1,0 1 1,15-31 0,-16 40-48,0 1 0,0 0 0,0 1 0,1-1 0,0 1 0,0-1 0,0 2 0,0-1 0,1 0 0,0 1 1,0 0-1,0 1 0,0-1 0,1 1 0,10-4 0,-11 6-7,-1 0 1,1 0-1,0 0 0,-1 0 0,1 1 1,-1 0-1,1 1 0,0-1 0,-1 1 1,1 0-1,-1 0 0,1 0 0,-1 1 1,0 0-1,1 0 0,-1 1 0,0-1 1,0 1-1,-1 0 0,7 5 1,-8-5-5,1-1 0,-1 1 1,0 0-1,0 1 0,0-1 1,-1 1-1,1-1 0,-1 1 1,0 0-1,0 0 1,0 0-1,0 0 0,-1 0 1,0 0-1,1 0 0,-2 0 1,1 1-1,0-1 1,-1 0-1,0 9 0,-1-1 8,-1-1-1,0-1 0,-1 1 1,0 0-1,0-1 1,-1 1-1,-7 12 1,1-4 17,0-1 0,-19 27 0,22-37-7,1 0 1,-1-1-1,0 0 1,-1 0-1,1 0 1,-2-1 0,-13 8-1,21-13-16,0-1 0,0 1 0,0-1 0,0 1 0,0 0 0,0-1 0,0 1 0,0 0 0,0 0 0,0 0 0,1-1 0,-1 1 0,0 0 0,0 0 0,1 0 0,-2 2 0,2-2-3,0-1 1,0 1-1,0-1 1,1 1-1,-1-1 1,0 1-1,0-1 1,0 1-1,0-1 0,1 1 1,-1-1-1,0 1 1,0-1-1,1 1 1,-1-1-1,0 0 1,1 1-1,-1-1 0,0 0 1,1 1-1,-1-1 1,1 0-1,-1 1 1,0-1-1,1 0 1,0 1-1,5 1 7,0 0 0,-1 0 0,1 0 0,0-1 0,8 2 0,0-1-13,0 1-1,0 0 0,-1 1 0,1 1 0,-1 0 0,0 0 0,0 2 0,21 13 0,129 93-124,-159-110 129,0 0 0,1 1 0,-1-1 0,-1 1 0,1 0 0,-1 0 0,1 0 0,-1 1 0,0-1 0,-1 1 0,1 0 0,-1 0 0,0 0 0,0 0 0,0 0 0,-1 0 0,0 1 0,0-1 0,0 0 0,-1 1 0,0-1 0,0 1 0,0-1 0,0 0 0,-3 9 0,2-5 9,-2 0 1,1 0-1,-1 0 0,0-1 0,-1 1 0,0-1 1,0 0-1,-1 0 0,0 0 0,0-1 0,-1 1 1,0-1-1,0-1 0,-10 9 0,5-7 9,0 0 0,0-1 0,-1 0 0,0-1 0,0 0-1,0-1 1,-14 4 0,18-7-1,1 0 1,0-1-1,-1 0 0,1 0 0,0-1 1,-1 0-1,1 0 0,-1-1 1,1 0-1,0 0 0,-1 0 0,1-1 1,0-1-1,-9-3 0,-12-11 105,19 5-345,9 12 189,0 0 1,0-1-1,0 1 1,0-1-1,0 1 1,0 0-1,0-1 1,0 1 0,0-1-1,0 1 1,0 0-1,1-1 1,-1 1-1,0 0 1,0-1-1,1 1 1,-1 0-1,0-1 1,0 1-1,1 0 1,-1 0 0,0-1-1,1 1 1,-1 0-1,0 0 1,1 0-1,-1-1 1,0 1-1,1 0 1,-1 0-1,1 0 1,-1 0-1,0 0 1,1 0 0,17-6-991,-9 3-2386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03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1 13056,'0'0'3426,"-7"14"-3197,-3 4-115,1 2-1,0-1 0,2 1 1,0 0-1,-5 28 0,11-42-43,1 0 0,-1 0 0,1 0 0,0 0 0,0 0-1,0 0 1,1 0 0,0 0 0,0 0 0,1-1 0,4 12 0,-4-13-6,0-1 0,0 0 0,1 0 0,-1 1 0,1-1 1,0-1-1,0 1 0,0 0 0,0-1 0,1 1 0,-1-1 0,0 0 1,1 0-1,0-1 0,-1 1 0,1-1 0,0 0 0,0 1 0,0-2 1,5 2-1,-4-2 33,-1 1 0,0-1 1,0 0-1,1 0 1,-1-1-1,0 0 0,1 1 1,-1-1-1,0 0 0,0-1 1,0 1-1,0-1 1,0 0-1,0 0 0,-1 0 1,1 0-1,0-1 0,-1 0 1,0 1-1,0-1 1,0 0-1,0-1 0,0 1 1,0 0-1,3-7 0,-3 5-11,-1 1-1,0 0 0,1-1 0,-2 0 0,1 1 0,0-1 0,-1 0 0,0 0 0,0 0 1,-1 0-1,1 0 0,-1 0 0,0 0 0,0 0 0,-1 0 0,1 0 0,-1 1 0,0-1 0,-1 0 1,1 0-1,-1 0 0,-2-4 0,1 3-9,-1 0 1,0 0-1,0 1 0,-1-1 0,0 1 1,0 0-1,0 0 0,0 1 1,-1 0-1,1-1 0,-1 2 0,0-1 1,-1 1-1,1 0 0,0 0 1,-1 1-1,0 0 0,0 0 0,1 0 1,-1 1-1,0 0 0,-10 0 1,5 1 8,-1-1-32,0 1-1,0 1 0,0 0 1,0 1-1,-14 4 1,23-3-160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05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5824,'0'0'11879,"12"3"-11389,14 2-124,0-1 0,0-1 0,1-2 0,40-2 0,-2 2 334,-44 0-264,31-3-1,-37 2-84,0 0 1,0 0-1,24 5 1,-11-2 358,-25-2-613,14 1 402,-17-2-476,1 0 0,-1 1 0,1-1 0,-1 0 1,1 0-1,-1 0 0,1 0 0,-1 1 0,0-1 0,1 0 0,-1 0 1,1 1-1,-1-1 0,0 0 0,1 1 0,-1-1 0,0 0 0,1 1 1,-1-1-1,0 0 0,0 1 0,1-1 0,-1 1 0,0-1 0,0 1 1,0-1-1,1 2 0,-1-2 93,0 7-210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05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7832,'0'0'8787,"-2"15"-8175,0 1-438,-1 16 331,0 36 0,11 186 2793,-7-236-3157,0 46 609,-1-38 48,0-20-147,0-9 223,0-40-1293,0 27-2766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06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 11760,'0'0'2745,"15"-5"-2397,-7 2-289,16-5 175,1 1 1,40-6 0,-17 6 675,1 3 0,0 2 0,80 6 1,-67-3-607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27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6632,'0'0'1920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07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55 10544,'0'0'5425,"1"11"-4817,14 138 1114,11 141 1629,-20-112-1400,-6-178-1932,0 1 1,0-1 0,0 0-1,0 1 1,0-1-1,0 0 1,0 1 0,0-1-1,0 0 1,0 1 0,0-1-1,0 0 1,0 1 0,0-1-1,0 0 1,0 1-1,0-1 1,0 0 0,0 1-1,1-1 1,-1 0 0,0 0-1,0 1 1,0-1 0,1 0-1,-1 0 1,0 1-1,0-1 1,1 0 0,-1 1-1,3-15 565,-14-281 515,10 270-1028,-11-110 266,9 112-221,-2 0 1,0 0-1,-16-40 1,0 5 240,18 49-308,3 9-45,0-1 0,-1 1 0,1-1 0,0 1 0,0-1 0,-1 1 0,1-1 0,0 1 0,0-1 0,0 0 0,0 1 0,0-1 0,0 1 0,0-1 0,0 1 0,0-1 0,0 0 0,0 1 0,0-1-1,1 1 1,-1-1 0,20-6-32,8 4 16,0 1 0,0 2 0,1 0-1,-1 2 1,41 8 0,-57-8 15,0 1 1,1 0 0,-1 0-1,-1 1 1,1 1-1,-1 0 1,1 0 0,-1 1-1,-1 1 1,1 0-1,-1 0 1,0 1-1,-1 0 1,0 1 0,15 19-1,-22-26 1,-1 0 0,0 1 0,0-1 0,0 0 1,0 1-1,-1-1 0,1 1 0,0-1 0,-1 1 0,0-1 0,0 1 0,1 0 0,-2-1 0,1 1 0,0-1 0,0 1 0,-1 0 0,0-1 0,1 1 1,-1-1-1,0 0 0,-2 5 0,-3 4 18,0 0 0,-1 1 0,-9 11 0,13-19-13,-8 11 34,-1 0 0,-1-1 0,0 0 0,0-1 0,-2 0 0,1-1 0,-2-1 0,-16 10-1,19-13 32,9-6-1,1 1-1,-1-1 0,-1 0 1,1 0-1,0 0 0,-1 0 0,1-1 1,0 0-1,-1 0 0,0 0 1,-6 1-1,27-3 10,0-1-1,22-5 1,-6 1-69,-5 2 3,-1 1-1,0 1 1,1 2-1,26 2 0,-42-1-8,0 1 0,0 0 0,0 1 0,-1 0 0,14 7 0,-18-8-4,-1 1 0,0 0 0,0 0 0,0 1 0,0-1 0,0 1 0,-1 0 0,0 1 0,1-1 0,4 9 0,-7-11-2,-1 1-1,0-1 0,0 1 1,0-1-1,0 1 0,0 0 0,-1-1 1,1 1-1,-1 0 0,0 0 0,0-1 1,0 1-1,0 5 0,-10 35 3,7-32-3,-1 2 4,0 1-1,-2-1 0,0 0 1,0 0-1,-1-1 1,0 1-1,-1-2 0,-1 1 1,0-1-1,0 0 1,-1-1-1,-1 0 1,0-1-1,0 0 0,-19 11 1,-99 56 87,113-69-57,1 0 0,-1-1 0,0-1 0,0 0 0,-1-1 0,-28 3 0,41-7-41,-1 0 0,1 0 0,0 0 0,0 0 0,-1-1 0,1 0 0,0 1 0,0-2-1,-8-2 1,25-2-1091,-1 2-2805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07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 14168,'0'0'3337,"3"13"-2803,0-2-409,0 0 12,0 1 0,-1-1 0,0 0 0,-1 1-1,0-1 1,-2 20 0,-5 28 1435,-3 0 1,-21 74-1,30-132-1523,0 0-1,0 0 0,-1 0 0,1 0 1,0 0-1,-1 0 0,1 0 1,-1 0-1,1 0 0,-1 0 0,1-1 1,-1 1-1,0 0 0,1 0 1,-1 0-1,0-1 0,0 1 0,-1 1 1,1-2-24,1 0 0,-1 0 1,1 0-1,-1-1 0,1 1 0,-1 0 1,1 0-1,-1 0 0,1 0 0,0-1 1,-1 1-1,1 0 0,-1-1 0,1 1 1,-1 0-1,1-1 0,0 1 0,-1 0 1,1-1-1,0 1 0,-1-1 1,1 1-1,0 0 0,0-1 0,-1 0 1,-13-34-2282,13 32 1161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08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8936,'0'0'4332,"17"2"-3695,24 1-290,185 10 2435,-160-15-1014,1 3-1,73 10 1,-125-8-910,3 1-2194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08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12456,'0'0'6706,"14"14"-6222,147 158 792,-136-145-1045,-1 2 1,-2 0-1,0 2 0,19 38 0,56 137 698,-85-177-797,-2 1 1,-1 1-1,-1-1 0,-2 1 0,-1 1 0,1 45 0,-6-34 41,-2-1-1,-1 1 1,-3-1 0,-13 53-1,4-32 53,8-24 80,-3-1 0,-1-1-1,-31 70 1,29-84 304,12-22-798,1 0 0,-1 0 0,0 0 0,1 0 0,-1 0-1,0 0 1,0 0 0,1 0 0,-1-1 0,0 1 0,0 0 0,0-1 0,0 1 0,0-1 0,0 1 0,-2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10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7736,'0'0'11319,"11"1"-10913,132-7 675,24 0 136,-148 8-933,0 1 0,-1 1 0,1 0 0,33 14 0,-19-6 539,-27-9-392,-6-3-416,0 0-1,0 0 0,0 0 0,0 0 0,0 0 0,0 0 0,0 0 0,0 0 0,0 0 0,0 0 0,-1 0 0,1 0 0,0 1 0,0-1 0,0 0 0,0 0 1,0 0-1,0 0 0,0 0 0,0 0 0,0 0 0,0 0 0,0 0 0,0 0 0,0 0 0,0 0 0,0 0 0,0 0 0,0 0 0,0 0 0,0 0 0,-1 0 0,1 1 1,0-1-1,0 0 0,0 0 0,0 0 0,0 0 0,0 0 0,0 0 0,0 0 0,0 0 0,0 0 0,0 0 0,0 0 0,0 0 0,0 0 0,0 1 0,1-1 0,-1 0 1,0 0-1,0 0 0,0 0 0,0 0 0,0 0 0,0 0 0,0 0 0,0 0 0,0 0 0,0 0 0,0 0 0,0 0 0,0 0-46,-7 3-417,-12 5-456,13-6-1927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10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11048,'0'0'4728,"13"0"-4114,206 10 1605,40 15 69,-232-23-1842,0-2 1,29-4 0,-13-4-2731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13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260 604 3504,'0'0'11216,"-9"-10"-10798,-1-1-298,2 0 55,-1 0 1,0 1-1,-1 0 0,0 1 1,-16-12-1,24 20-126,0 0-1,-1 0 1,1 1 0,0-1-1,0 1 1,0-1 0,0 1-1,0 0 1,-1 0 0,1 0-1,0 0 1,0 0 0,0 0-1,-1 0 1,1 1-1,0-1 1,0 1 0,-4 1-1,-3 3 240,-1-1 0,-15 12 0,3-3 101,19-11-316,-1 0 0,0 1 0,1-1 0,-1 1 0,1 0-1,0 0 1,0 0 0,0 0 0,0 0 0,0 1 0,1-1-1,0 1 1,-1 0 0,1 0 0,1 0 0,-1 0 0,1 0-1,-2 6 1,2-3 3,0-1-1,0 1 1,1-1 0,0 1-1,1 0 1,0-1-1,-1 1 1,2-1-1,-1 1 1,1-1-1,4 9 1,1 4 52,8 18 132,-13-35-242,-1 0 1,0 0 0,1 0-1,-1-1 1,1 1-1,-1 0 1,1-1 0,0 0-1,0 1 1,0-1-1,0 0 1,0 0 0,0 0-1,0 0 1,4 1-1,1 0 53,0-1 0,1 1-1,-1-1 1,1-1 0,-1 1-1,1-1 1,-1-1 0,1 1-1,-1-1 1,1-1 0,-1 1-1,0-1 1,0 0-1,1-1 1,-2 0 0,1 0-1,10-7 1,-10 5 7,0 0 0,0-1 0,-1 0 0,0 0 0,0-1 0,0 1 0,-1-1 0,0-1 0,-1 1 0,0-1 0,0 1 0,0-1 0,-1-1 0,0 1 0,3-13 0,1-21 165,-1-1 1,-3 0-1,-1 0 0,-2 0 0,-2 0 1,-9-52-1,7 78-139,-2-1 0,0 1 0,-1 0 1,0 1-1,-1 0 0,-18-26 0,17 29-20,-1 0-1,0 0 1,0 1 0,-2 1-1,1 0 1,-1 0 0,-1 1-1,0 1 1,0 0 0,-24-12-1,34 20-45,-1-1-1,1 1 1,-1 0 0,1-1-1,-1 2 1,1-1 0,-1 0-1,0 1 1,0 0-1,1-1 1,-1 1 0,0 1-1,1-1 1,-7 2 0,8-2-161,1 1 0,0-1 1,-1 1-1,1 0 1,0-1-1,-1 1 1,1 0-1,0 0 1,0 0-1,0 0 1,0 0-1,0 0 1,0 0-1,0 0 1,0 1-1,0-1 1,1 0-1,-1 0 0,0 1 1,1-1-1,-1 0 1,1 1-1,0-1 1,-1 1-1,1-1 1,0 1-1,0-1 1,0 1-1,0-1 1,0 1-1,0-1 1,0 0-1,0 1 1,1-1-1,-1 1 0,1 2 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14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9536,'0'0'6017,"16"2"-5301,-11-2-653,19 3 254,1-1 0,0-2 1,35-3-1,598-52 3553,-561 56-3088,106 15 0,-122-8-200,-70-7-371,0 1 1,0 0 0,20 8 0,4 1 665,-28-11-586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15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385 424 6928,'0'0'8224,"-11"-2"-7718,-1 0-360,5 0-54,-1 0-1,1 1 1,-1 0 0,0 0 0,1 1 0,-1 0 0,0 1-1,-7 0 1,-14 7 373,1 1 0,0 1 0,1 1 1,1 1-1,-33 20 0,47-24-139,0-1 1,-19 18-1,28-23-238,0 1 1,0-1-1,1 1 0,-1 0 0,1-1 1,0 1-1,0 0 0,0 0 0,0 1 1,0-1-1,1 0 0,-1 1 1,1-1-1,0 1 0,0-1 0,0 4 1,1-4-42,0-1 1,1 0 0,-1 0-1,1 0 1,0 1 0,-1-1-1,1 0 1,0 0 0,0 0-1,0 0 1,1 0 0,-1-1-1,0 1 1,1 0 0,-1 0-1,1-1 1,0 1 0,-1-1-1,1 0 1,0 1-1,0-1 1,0 0 0,0 0-1,4 2 1,0-1 12,0 0-1,0 0 1,-1-1-1,1 1 1,0-1-1,1 0 1,10 0 0,-6-2-22,0 0 1,0-1 0,-1 0 0,1-1 0,-1 0 0,1-1 0,-1 0 0,0 0 0,-1-1-1,1 0 1,-1-1 0,0 0 0,0 0 0,-1-1 0,0 0 0,0-1 0,0 0 0,-1 0-1,0 0 1,-1-1 0,0 0 0,0-1 0,-1 1 0,0-1 0,-1 0 0,0 0 0,-1 0-1,0-1 1,3-17 0,-4 6 21,0 0-1,-1-1 1,-2 1-1,0 0 1,-1-1-1,-2 1 1,0 0-1,-1 0 1,-1 1-1,-1 0 1,-1 0-1,-1 0 0,-1 1 1,-1 0-1,0 1 1,-2 0-1,-16-18 1,27 34-33,0 0 0,0 0 1,-1 0-1,0 1 0,1-1 0,-1 1 1,0 0-1,0 0 0,0 0 0,0 0 1,-1 1-1,1-1 0,0 1 0,-1 0 1,1 0-1,-1 0 0,0 0 0,1 1 1,-1-1-1,1 1 0,-1 0 0,-4 0 1,7 1-32,0-1 1,-1 1 0,1-1-1,0 1 1,0-1 0,0 1 0,0 0-1,0-1 1,1 1 0,-1 0-1,0 0 1,0 0 0,0 0 0,1 0-1,-1 0 1,0 0 0,1 0 0,-1 0-1,1 0 1,-1 0 0,1 0-1,0 0 1,-1 3 0,-3 27-286,4-29 259,0-1 1,0 1-1,0 0 1,1-1-1,-1 1 1,1 0-1,-1-1 1,1 1-1,0-1 1,0 1-1,0-1 1,-1 1-1,1-1 1,1 0-1,-1 1 1,0-1 0,0 0-1,0 0 1,1 0-1,-1 0 1,0 0-1,1 0 1,1 1-1,12 4-3444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16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0 8336,'0'0'14221,"1"17"-13777,0 10-208,0 0 0,-2 0 0,-1 1 0,-7 27 0,-17 37 517,16-61-402,1 1 0,2 0 0,-5 45 0,9-54-46,3-20-266,-1 0 0,1 0 0,-1 0 0,1 0 0,0 0 0,0 0 0,0 0 0,0 0 0,1 0 0,-1 0 0,1 0 0,0 0 0,0 0 0,0 0 0,0 0 0,0-1 0,1 1 0,-1 0 0,4 3 0,-1-1-2,1 0 0,-1 0 0,1-1 0,0 1 0,0-1 0,0-1 0,1 1 0,-1-1 0,1 0 1,0 0-1,0 0 0,0-1 0,0 0 0,0 0 0,13 1 0,5 0 53,1-1 0,48-4-1,-20 0 50,41-8 708,-90 7-855,-9-2 268,-8-2-4836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34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0 898 10152,'0'0'6177,"13"0"-5593,3-1-481,13 0 649,34-6-1,-54 5-545,0 1-1,-1-2 1,1 1-1,-1-1 1,0 0-1,0-1 1,0 0-1,0 0 1,10-8-1,-11 6-88,-1-1 0,0 0 0,0 0 0,0 0 0,-1-1 0,0 0 0,0 0 0,-1 0 0,0-1 0,-1 0 0,0 1-1,0-1 1,2-15 0,-4 18-44,0 0-1,0 0 1,0-1 0,-1 1-1,0 0 1,-1 0-1,1-1 1,-1 1-1,-1 0 1,1 0-1,-1 0 1,0 0-1,0 0 1,0 0-1,-1 0 1,0 1 0,0 0-1,-1-1 1,0 1-1,0 0 1,-4-4-1,6 7-37,0 1 0,0 0 0,0 0 0,0-1 0,0 1-1,0 0 1,0 1 0,0-1 0,0 0 0,0 1 0,-1-1 0,1 1 0,0 0-1,0-1 1,-1 1 0,1 0 0,0 1 0,-1-1 0,1 0 0,0 1-1,0-1 1,-1 1 0,1-1 0,0 1 0,0 0 0,0 0 0,0 0-1,0 0 1,0 1 0,0-1 0,0 0 0,-1 3 0,-6 3 76,0 1 1,1 0-1,0 0 1,-13 19-1,12-13-10,0 0-1,1 1 1,1 0-1,0 1 1,2-1-1,-7 26 1,6-16 57,2 0 1,0 1-1,0 39 1,4-53-93,1 1 0,0-1 1,1 0-1,0-1 1,1 1-1,0 0 1,1-1-1,0 1 0,1-1 1,0 0-1,1-1 1,9 14-1,-10-17-13,0-1 0,0 0 0,1 0 0,0 0 0,0-1 0,1 0 0,0 0 0,0 0 0,0-1-1,0 0 1,0 0 0,1-1 0,0 0 0,0 0 0,0-1 0,0 0 0,0-1 0,15 2 0,2-2 37,0-1-1,-1-2 1,0 0 0,1-1 0,-1-2-1,0 0 1,-1-2 0,29-11 0,-34 10-6,-1 0 1,0-1-1,0-1 1,-1-1-1,-1 0 0,0-1 1,0-1-1,-1 0 1,-1-1-1,0 0 1,11-19-1,-19 27-63,61-96 1180,-58 87-1002,0-1 0,0 1-1,-2-2 1,9-31 0,-11 24-199,-4 24 0,0 0 0,1 0 0,-1 0 0,0 0 0,0 0 0,0 0 0,0-1 0,0 1 0,0 0 0,0 0 0,0 0 0,0 0 0,0 0 0,0 0 0,0 0 0,1 0 0,-1 0 0,0 0 0,0-1 0,0 1 0,0 0 0,0 0 0,0 0 0,0 0 0,0 0 0,0 0 0,0 0 0,0-1 0,0 1 0,0 0 0,0 0 0,0 0 0,0 0 0,0 0 0,-1 0 0,1 0 0,0 0 0,0 0 0,0-1 0,0 1 0,0 0 0,0 0 0,0 0 0,0 0 0,0 0 0,0 0 0,0 0 0,0 0 0,0 0 0,-1 0 0,1 0 0,0 0 0,0 0 0,0 0 0,0-1 0,0 1 0,0 0 0,0 0 0,0 0 0,-1 0 0,1 0 0,0 0 0,0 0 0,0 0 0,0 0 0,0 0 0,0 0 0,0 1 0,-18 31 0,5-6 0,-15 30 0,-3 9 0,-4-1 0,-65 91 0,98-151 0,-1 0 0,-1 0 0,1-1 0,0 0 0,-1 1 0,0-1 0,0-1 0,-6 5 0,-3-15 0,8 3 0,11 2 0,62 6 0,-32-1 0,34-3 0,-34-4 0,0-2 0,0-1 0,49-18 0,-69 19 0,0 1 0,0-2 0,-1 0 0,0-1 0,0-1 0,13-11 0,76-74 0,-78 69 0,19-20 0,45-57 0,-71 78 0,-1-1 0,-2 0 0,0-1 0,17-43 0,-7-3 0,-3-1 0,-3-1 0,-3-1 0,6-82 0,-23 155 0,4-61 0,-4 59 0,0 0 0,0 0 0,-1 0 0,0-1 0,0 1 0,0 0 0,-1 0 0,0 0 0,-3-7 0,5 12 0,0-1 0,-1 1 0,1 0 0,0 0 0,0-1 0,-1 1 0,1 0 0,0 0 0,0 0 0,-1-1 0,1 1 0,0 0 0,0 0 0,-1 0 0,1 0 0,0 0 0,-1 0 0,1-1 0,0 1 0,-1 0 0,1 0 0,0 0 0,0 0 0,-1 0 0,1 0 0,0 0 0,-1 0 0,1 0 0,0 1 0,-1-1 0,1 0 0,0 0 0,-1 0 0,1 0 0,0 0 0,0 0 0,-1 1 0,1-1 0,0 0 0,0 0 0,-1 0 0,1 1 0,0-1 0,-1 0 0,-11 15 0,11-15 0,-14 24 0,0 0 0,1 1 0,2 0 0,0 1 0,2 1 0,-8 29 0,-31 173 0,36-134 0,-2 172 0,16-249 0,0 1 0,0 0 0,2 0 0,1-1 0,0 0 0,1 1 0,15 33 0,-19-48 0,1 0 0,0-1 0,1 1 0,-1-1 0,1 1 0,-1-1 0,1 0 0,0 0 0,0 0 0,0 0 0,1 0 0,-1-1 0,6 4 0,-6-5 0,-1 0 0,0-1 0,1 1 0,-1-1 0,1 0 0,-1 1 0,1-1 0,-1 0 0,0-1 0,1 1 0,-1 0 0,1-1 0,-1 1 0,0-1 0,1 0 0,-1 0 0,0 1 0,0-2 0,1 1 0,-1 0 0,0 0 0,0-1 0,0 1 0,-1-1 0,3-2 0,10-10 0,-1-1 0,0-1 0,-2 0 0,0 0 0,17-35 0,-23 43 0,21-51 0,-19 42 0,0 0 0,16-24 0,-23 41 0,0 0 0,0 0 0,0 0 0,0 0 0,0 0 0,1 0 0,-1 0 0,0 0 0,0 0 0,0 0 0,0 0 0,1 0 0,-1 0 0,0 0 0,0 0 0,0 0 0,0 0 0,0 0 0,0 0 0,1 0 0,-1 0 0,0 0 0,0 0 0,0 0 0,0 1 0,0-1 0,0 0 0,1 0 0,-1 0 0,0 0 0,0 0 0,0 0 0,0 0 0,0 1 0,0-1 0,0 0 0,0 0 0,0 0 0,0 0 0,0 0 0,0 1 0,0-1 0,0 0 0,0 0 0,0 0 0,0 0 0,0 0 0,0 1 0,7 16 0,5 29 0,-8-33 0,13 58 0,9 31 0,-26-101 0,0 1 0,1-1 0,0 0 0,-1 0 0,1 1 0,0-1 0,0 0 0,0 0 0,0 0 0,0 0 0,0 0 0,0 0 0,0 0 0,0 0 0,0 0 0,0-1 0,1 1 0,-1 0 0,0-1 0,0 1 0,1-1 0,-1 1 0,0-1 0,1 0 0,-1 0 0,1 1 0,-1-1 0,1 0 0,-1 0 0,0 0 0,1-1 0,-1 1 0,1 0 0,-1 0 0,0-1 0,3 0 0,2-1 0,1-1 0,-1 1 0,0-1 0,-1 0 0,1-1 0,8-5 0,2-6 0,0 0 0,17-22 0,16-17 0,-31 38 0,0 0 0,0 2 0,2 0 0,34-19 0,-53 33 0,-1-1 0,1 1 0,-1 0 0,1 0 0,-1 0 0,1 0 0,-1-1 0,1 1 0,0 0 0,-1 0 0,1 0 0,-1 0 0,1 0 0,0 0 0,-1 0 0,1 1 0,-1-1 0,1 0 0,-1 0 0,1 0 0,-1 1 0,1-1 0,-1 0 0,1 0 0,-1 1 0,1-1 0,-1 0 0,1 1 0,-1-1 0,1 1 0,-1-1 0,0 1 0,1-1 0,-1 1 0,0-1 0,1 1 0,-1-1 0,0 1 0,0-1 0,0 1 0,1-1 0,-1 1 0,0-1 0,0 1 0,0 0 0,0-1 0,0 1 0,0-1 0,0 1 0,0 0 0,0 42 0,0-31 0,0 7 0,-1 1 0,-1-1 0,-5 25 0,7-42 0,-1 0 0,1 0 0,0-1 0,-1 1 0,1 0 0,0 0 0,0-1 0,1 1 0,-1 0 0,0 0 0,0 0 0,1-1 0,-1 1 0,1 0 0,1 3 0,14-23 0,-12 14 0,25-27 0,38-29 0,-18 16 0,-30 27 0,0 1 0,1 1 0,25-15 0,-44 29 0,0 0 0,0 1 0,0-1 0,0 1 0,0-1 0,0 1 0,0-1 0,0 1 0,0 0 0,0-1 0,0 1 0,0 0 0,0 0 0,0 0 0,0 0 0,0 0 0,0 0 0,0 0 0,0 0 0,0 0 0,0 0 0,0 0 0,1 1 0,-1-1 0,0 1 0,0-1 0,-1 0 0,1 1 0,0 0 0,0-1 0,0 1 0,0 0 0,0-1 0,-1 1 0,1 0 0,0 0 0,0 0 0,-1-1 0,1 1 0,-1 0 0,1 0 0,-1 0 0,1 0 0,-1 0 0,0 0 0,1 0 0,-1 0 0,0 0 0,0 3 0,2 6 0,0 1 0,-2-1 0,1 1 0,-2 11 0,1-10 0,0-12 0,0 1 0,0-1 0,0 1 0,0 0 0,-1-1 0,2 1 0,-1-1 0,0 1 0,0-1 0,0 1 0,0 0 0,0-1 0,0 1 0,1-1 0,-1 1 0,0-1 0,0 1 0,1-1 0,-1 1 0,0-1 0,1 1 0,-1-1 0,1 0 0,-1 1 0,0-1 0,1 1 0,-1-1 0,1 0 0,-1 0 0,1 1 0,1-1 0,-1 0 0,0 0 0,0 0 0,0 0 0,1 0 0,-1-1 0,0 1 0,0 0 0,0-1 0,0 1 0,0-1 0,0 1 0,2-2 0,37-30 0,-33 27 0,-2 0 0,4-2 0,-1 0 0,1 0 0,0 1 0,0 0 0,0 1 0,12-5 0,-20 10 0,0 0 0,-1 0 0,1 0 0,0 0 0,0 0 0,0 1 0,0-1 0,0 0 0,0 0 0,0 1 0,-1-1 0,1 1 0,0-1 0,0 0 0,0 1 0,-1 0 0,1-1 0,0 1 0,-1-1 0,1 1 0,0 0 0,-1-1 0,1 1 0,0 1 0,15 25 0,-10-17 0,-4-7 0,-1-1 0,1 1 0,-1-1 0,1 1 0,0-1 0,0 0 0,0 0 0,0 0 0,0 0 0,0 0 0,0-1 0,1 1 0,-1-1 0,1 1 0,-1-1 0,1 0 0,0 0 0,0 0 0,-1 0 0,1 0 0,0-1 0,0 1 0,0-1 0,0 0 0,-1 0 0,1 0 0,4 0 0,15-4 0,0-1 0,0 0 0,-1-2 0,0 0 0,35-18 0,-28 13 0,-13 4 0,-1 0 0,0-1 0,20-18 0,-30 24 0,-49 52 0,24-29 0,-25 32 0,38-42 0,2-1 0,0 1 0,0 0 0,0 0 0,1 1 0,-5 16 0,10-27 0,0 1 0,-1-1 0,1 0 0,0 0 0,0 1 0,0-1 0,0 0 0,-1 1 0,1-1 0,0 0 0,0 0 0,0 1 0,0-1 0,0 0 0,0 1 0,0-1 0,0 0 0,0 1 0,0-1 0,0 0 0,0 1 0,0-1 0,0 0 0,0 1 0,0-1 0,0 0 0,0 1 0,1-1 0,-1 0 0,0 0 0,0 1 0,0-1 0,0 0 0,1 0 0,-1 1 0,0-1 0,0 0 0,1 0 0,-1 1 0,0-1 0,0 0 0,1 0 0,-1 0 0,1 1 0,15-9 0,18-21 0,-5-3 0,46-68 0,-33 42 0,-42 58 0,0 0 0,0 0 0,0-1 0,0 1 0,0 0 0,0 0 0,0 0 0,0 0 0,1 0 0,-1 0 0,0 0 0,0 0 0,0 0 0,0-1 0,0 1 0,0 0 0,0 0 0,0 0 0,1 0 0,-1 0 0,0 0 0,0 0 0,0 0 0,0 0 0,0 0 0,0 0 0,1 0 0,-1 0 0,0 0 0,0 0 0,0 0 0,0 0 0,0 0 0,0 0 0,1 0 0,-1 0 0,0 0 0,0 0 0,0 0 0,0 0 0,0 0 0,0 1 0,0-1 0,1 0 0,-1 0 0,0 0 0,0 0 0,0 0 0,0 0 0,0 0 0,0 0 0,0 1 0,0-1 0,4 10 0,0 13 0,-4-19 0,0-1 0,1 1 0,-1-1 0,1 0 0,0 0 0,0 0 0,0 1 0,1-1 0,-1 0 0,1 0 0,-1 0 0,1-1 0,0 1 0,0 0 0,1-1 0,-1 1 0,0-1 0,1 0 0,-1 0 0,1 0 0,0 0 0,0 0 0,0 0 0,0-1 0,0 0 0,4 2 0,-2-1 0,1-1 0,-1 0 0,1 0 0,0-1 0,-1 0 0,1 1 0,0-2 0,-1 1 0,1-1 0,0 0 0,-1 0 0,1 0 0,-1-1 0,10-4 0,2-3 0,0-1 0,0-1 0,-1 0 0,-1-2 0,0 1 0,0-2 0,-2 0 0,1 0 0,17-27 0,7-16 0,42-86 0,-61 106 0,125-295 0,-136 316 0,-6 13 0,0 0 0,-1 1 0,1-1 0,-1 0 0,0 0 0,0 1 0,0-1 0,0 0 0,-1 0 0,1 0 0,-1-6 0,0 8 0,0 1 0,0 0 0,0 0 0,0-1 0,0 1 0,0 0 0,0-1 0,0 1 0,0 0 0,-1 0 0,1-1 0,0 1 0,0 0 0,0 0 0,0-1 0,-1 1 0,1 0 0,0 0 0,0-1 0,-1 1 0,1 0 0,0 0 0,0 0 0,-1 0 0,1 0 0,0-1 0,0 1 0,-1 0 0,1 0 0,0 0 0,-1 0 0,1 0 0,-1 0 0,-10 6 0,-7 14 0,4 3 0,0 1 0,2 0 0,0 0 0,2 2 0,-14 51 0,14-36 0,3 0 0,1 0 0,-1 54 0,7-76 0,0 1 0,1 0 0,1-1 0,1 1 0,1-1 0,10 31 0,-12-44 0,0 1 0,1-1 0,0 0 0,0 0 0,1-1 0,0 1 0,0-1 0,0 1 0,0-1 0,1 0 0,0-1 0,0 1 0,0-1 0,1 0 0,-1 0 0,1-1 0,0 0 0,0 0 0,0 0 0,1-1 0,-1 1 0,13 1 0,-8-3 0,1 0 0,-1-1 0,1 0 0,0-1 0,-1 0 0,1-1 0,-1 0 0,0-1 0,1 0 0,-1-1 0,-1 0 0,1-1 0,0 0 0,-1-1 0,18-13 0,0-1 0,-2-2 0,-1-1 0,-1-1 0,26-32 0,-45 50 0,0-1 0,0 1 0,-1-1 0,1 0 0,-2 0 0,1-1 0,4-11 0,-11 20 0,0 0 0,0 1 0,0-1 0,1 1 0,-1 0 0,0 0 0,-2 3 0,-3 2 0,-1 2 0,1-1 0,1 1 0,-1 0 0,2 1 0,-1 0 0,1 0 0,-9 21 0,12-23 0,1 0 0,-1 0 0,2 0 0,-1 1 0,1-1 0,0 0 0,1 1 0,0-1 0,0 1 0,1-1 0,0 1 0,0-1 0,4 11 0,-4-15 0,1 0 0,0 0 0,0 0 0,1-1 0,-1 1 0,1-1 0,0 0 0,-1 0 0,2 0 0,-1 0 0,0 0 0,0-1 0,1 1 0,-1-1 0,1 0 0,0 0 0,0 0 0,0-1 0,0 1 0,0-1 0,5 1 0,-5-1 0,1 1 0,0-1 0,0-1 0,0 1 0,0-1 0,0 0 0,-1 0 0,1 0 0,0-1 0,0 0 0,0 0 0,0 0 0,-1 0 0,1-1 0,0 0 0,-1 0 0,0 0 0,6-4 0,-8 4 65,1-1 1,-1 0-1,0 1 0,1-1 1,-1 0-1,-1 0 1,1-1-1,0 1 0,-1 0 1,0 0-1,1-1 0,0-3 1,3-21-4851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16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0 122 6728,'0'0'13439,"12"-3"-12801,-5 1-533,77-12 964,86-20 783,-115 21-1013,90-10 0,-138 22-778,8 0 158,0 0 0,-1-1 0,1 0 1,24-9-1,-19 7 198,-18 4-339,0 0 0,1 0 0,-1-1-1,0 1 1,0-1 0,0 1 0,0-1-1,4-2 1,-3 1 149,1-1-570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17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6016,'0'0'400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18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0 6824,'0'0'7214,"-3"11"-6442,-10 23-303,-1-1 1,-2 0-1,-1-1 0,-22 31 1,8-13 208,-26 56 0,37-58-314,3 1 1,2 1-1,2 1 0,2 0 1,3 0-1,2 1 1,2 0-1,3 68 1,2-102-211,1 1 1,0-1-1,2 1 1,0-1 0,1 0-1,0-1 1,2 1-1,0-1 1,1 0-1,1-1 1,0 1 0,1-2-1,1 0 1,0 0-1,14 14 1,-5-7 284,17 24 0,-25-30-77,0-1 0,1 0 0,0-1 0,27 22 0,-40-35-342,0-1 1,1 0-1,-1 0 0,0 1 1,1-1-1,-1 0 1,1 0-1,-1 1 0,0-1 1,1 0-1,-1 0 0,0 0 1,1 0-1,-1 0 1,1 0-1,-1 0 0,1 1 1,-1-1-1,0 0 0,1-1 1,-1 1-1,1 0 1,-1 0-1,0 0 0,1 0 1,-1 0-1,1 0 0,-1 0 1,0 0-1,1-1 1,-1 1-1,1 0 0,-1 0 1,0-1-1,1 1 0,-1 0 1,0 0-1,0-1 1,1 1-1,-1 0 0,0-1 1,0 1-1,1-1 1,-1 1-1,0 0 0,0-1 1,7-24-267,-5 14 198,1 1-168,8-31-240,-5 20-2876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19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 11760,'0'0'5478,"7"16"-4731,-7-16-742,6 13 153,-1 0 1,-1 0-1,0 0 1,-1 1-1,0-1 1,-1 1 0,0 0-1,-1 21 1,-11 108 2290,-28 142 0,35-265-1331,-1 33 0,5-53-1067,-1 1 0,1 0 0,0-1-1,-1 1 1,1 0 0,0-1 0,-1 1 0,1-1 0,0 1-1,0-1 1,-1 1 0,1-1 0,0 0 0,0 1-1,0-1 1,0 0 0,0 0 0,1 1 0,17 3 175,-13-3-175,0-2 0,0 1-1,0 0 1,-1-1 0,1 0-1,0-1 1,0 1 0,8-5-1,12-1 63,12-2 42,1 2-1,0 1 0,45 1 1,11 1 546,-95 4-689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19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 11856,'0'0'4153,"15"-5"-3607,20-8 44,1 2 0,1 1 0,0 2 0,45-4 0,-53 11 296,1 2 1,0 0 0,47 10-1,-64-10-162,-15-4 479,-15-6-4488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20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12456,'0'0'2585,"10"1"-1820,147 6 1635,184 17 2521,-301-23-3313,-33-1-3562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20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8136,'0'0'10883,"12"1"-10352,223 2 1965,-186-6-1905,146-6 3779,-204 27-4312,0-8-3630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21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5 8744,'0'0'2990,"-6"10"-2078,-4 7-514,2 0-1,0 0 1,1 0-1,0 1 1,2 0-1,-4 19 1,7-27-92,1 0 0,1 0 1,-1 0-1,2 0 0,-1 0 0,1 1 0,5 17 1,-5-25-214,0 0 0,0-1 1,0 1-1,0-1 0,0 1 1,1-1-1,-1 1 0,1-1 1,0 0-1,0 1 0,0-1 0,0 0 1,0-1-1,0 1 0,1 0 1,-1 0-1,0-1 0,1 0 1,-1 1-1,1-1 0,0 0 1,0 0-1,-1 0 0,1-1 1,0 1-1,0-1 0,0 1 0,-1-1 1,1 0-1,0 0 0,0 0 1,4-1-1,0 0 7,-1 0 0,0-1 0,0 0 0,0 0 0,0 0 0,0 0 0,0-1-1,-1 0 1,1 0 0,-1-1 0,0 1 0,0-1 0,0 0 0,0-1 0,-1 1 0,1-1 0,-1 0 0,-1 0 0,1 0 0,-1-1 0,5-8 0,-3 4 19,-1 0 1,-1 0-1,1 0 1,-2 0-1,1 0 1,-1-1 0,-1 1-1,0-1 1,0 1-1,-1-1 1,-1 0 0,-2-15-1,3 23-67,-1 0 1,0 0-1,0 0 0,0 0 0,0 0 1,0 0-1,-1 0 0,0 1 0,1-1 0,-1 0 1,0 1-1,0 0 0,0-1 0,0 1 1,-1 0-1,-2-3 0,0 3 8,1-1 0,-1 1 0,1 0 0,-1 0 0,0 0 0,0 1 0,0-1 1,0 1-1,-7 0 0,1 0-1,1 0 0,-1 1 1,0 1-1,0 0 0,0 1 1,0 0-1,1 0 1,-18 7-1,-17 15-117,28-13-3609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22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7432,'0'0'12203,"12"2"-11613,3 1-388,-1-1 1,1-1 0,-1 0-1,1-1 1,27-3 0,394-58 4227,-420 60-4135,1 0-1,0 1 0,0 1 1,0 1-1,22 4 0,-36-5-229,2-1-51,-5-3 495,-6-2-4460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23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10952,'0'0'5625,"3"17"-4801,18 178 1307,-12-107-1030,-3-18 226,4-1 1,3 0 0,24 75-1,-37-144-1303,0 1 0,1-1 0,-1 1 0,0-1 0,0 1-1,0-1 1,0 1 0,1-1 0,-1 1 0,0-1 0,0 1 0,1-1-1,-1 1 1,0-1 0,1 1 0,-1-1 0,0 0 0,1 1 0,-1-1-1,1 1 1,-1-1 0,1 0 0,-1 0 0,1 1 0,-1-1 0,1 0-1,-1 0 1,1 0 0,-1 1 0,1-1 0,-1 0 0,1 0 0,-1 0-1,1 0 1,0 0 0,-1 0 0,1 0 0,-1 0 0,1 0 0,-1-1-1,1 1 1,-1 0 0,1 0 0,-1 0 0,1-1 0,-1 1 0,1 0-1,6-8-3421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34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19295,'0'0'2954,"15"4"-2417,-4 0-442,6 2 32,-1-1 1,1-1-1,1 0 1,25 2-1,-12-4 52,0-1 0,0-2-1,0-1 1,0-1 0,-1-2 0,1-1 0,29-10 0,-58 16-145,1-1 1,-1 0-1,0 0 1,0 0 0,0 0-1,-1 0 1,1 0 0,0-1-1,0 1 1,-1-1 0,3-1-1,-4 3-133,0-1-1,0 0 0,1 1 0,-1-1 1,0 1-1,0-1 0,0 1 1,0-1-1,1 0 0,-1 1 0,0-1 1,0 1-1,0-1 0,0 0 1,0 1-1,-1-1 0,1 1 0,0-1 1,0 0-1,0 1 0,0-1 1,-1 1-1,1-1 0,0 1 0,-1-1 1,1 1-1,0-1 0,-1 1 1,1-1-1,-1 1 0,1-1 0,0 1 1,-2-1-1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24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 7328,'0'0'10854,"-1"17"-10267,-28 287 1602,-13 103 1015,42-314-1119,0-92-2047,0-1 1,1 1-1,-1 0 0,0-1 0,1 1 1,-1-1-1,1 1 0,-1-1 0,1 1 1,-1-1-1,1 1 0,0-1 0,-1 1 1,1-1-1,-1 0 0,1 1 0,0-1 1,-1 0-1,1 0 0,0 1 1,-1-1-1,1 0 0,0 0 0,0 0 1,-1 0-1,1 0 0,0 0 0,0 0 1,1 0-1,27-1 312,-25 0-279,73-2 637,101-19 0,-167 19-631,0 1-1,0 0 0,0 1 0,1 1 0,-1 0 1,13 1-1,37 2 610,-61-3-602,-13-3-93,-21-13-1057,24 9-2649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24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 12056,'0'0'5281,"12"-3"-4596,52-13 170,107-23 1711,-119 30-531,86-3 0,-138 12-2012,0 0 0,1 0 1,-1 1-1,0-1 0,0 0 1,1 0-1,-1 0 0,0 0 1,0 0-1,1 0 1,-1 0-1,0 0 0,0-1 1,1 1-1,-1 0 0,0 0 1,0 0-1,1 0 0,-1 0 1,0 0-1,0 0 1,1 0-1,-1-1 0,0 1 1,0 0-1,0 0 0,0 0 1,1-1-1,-1 1 0,0 0 1,0 0-1,0 0 1,0-1-1,0 1 0,1 0 1,-1-1-1,-6-8 553,-17-10-2772,20 17 304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25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9648,'0'0'6158,"11"-3"-5435,90-11 1712,160-4 1,-150 13-1091,3 2 2309,-109 0-2672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26.0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0 7528,'0'0'9935,"2"15"-9199,0-5-569,0 0-5,-1 0 1,0 0-1,0-1 0,-1 1 1,-1 0-1,1 0 0,-5 18 1,-2 6 1081,2 1 1,-2 52-1,7-80-1089,0-3 104,-1 1 0,1 0 1,-1-1-1,0 1 0,0-1 1,0 1-1,-2 4 0,2-10-257,0 1 0,0-1 0,0 0 0,1 1 1,-1-1-1,0 0 0,0 0 0,1 0 0,-1 1 0,1-1 0,-1 0 0,1 0 0,-1 0 0,1 0 0,0 0 0,-1 0 0,1 0 0,0 0 0,-1-2 1,0 0-39,-6-20-3307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26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9240,'0'0'2629,"10"3"-2016,40 8 648,86 8 0,63-8 1086,-25-14-255,-43 0 1919,-131 3-3995,0 0 0,0 1-1,1-1 1,-1 0 0,0 0 0,0 0 0,0 0 0,0 0-1,0 0 1,0 0 0,1 0 0,-1 0 0,0 0 0,0 0-1,0-1 1,0 1 0,0 0 0,0 0 0,1 0 0,-1 0-1,0 0 1,0 0 0,0 0 0,0 0 0,0 0-1,0 0 1,0 0 0,0 0 0,1-1 0,-1 1 0,0 0-1,0 0 1,0 0 0,0 0 0,0 0 0,0 0 0,0 0-1,0-1 1,0 1 0,0 0 0,0 0 0,0 0 0,0 0-1,0 0 1,0 0 0,0-1 0,0 1 0,0 0 0,0 0-1,0 0 1,0 0 0,0-1 0,-4-6-271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27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9848,'0'0'4366,"6"14"-3446,-3-8-794,9 20 659,26 43 0,-12-29-80,-3 1 1,-1 1-1,-2 1 0,26 82 1,-22-31-70,-6 2 0,-3 0 0,-4 0 1,-4 163-1,-12-190-198,-4-1 1,-2 0-1,-3 0 1,-3-2-1,-40 101 1,45-138-71,0 0 0,-2-1 0,-33 51-1,45-77-366,1 0 0,-1 1 0,0-1-1,0 0 1,-1-1 0,1 1-1,-5 3 1,-1-2-3220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37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1 19481,'-190'812'0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39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8136,'0'0'12015,"12"3"-11953,-5 0-49,2-1 6,-1 1-1,0-1 0,1-1 1,-1 1-1,1-1 0,-1-1 1,1 0-1,14-1 0,66-10 380,97-18 1110,-179 28-1435,10-1 222,-17 2-290,0 0 1,1 0-1,-1 0 1,0 0-1,0 0 1,1 0-1,-1 0 1,0 0-1,0 0 1,0 0-1,1 0 0,-1 0 1,0 0-1,0 0 1,0-1-1,1 1 1,-1 0-1,0 0 1,0 0-1,0 0 1,1 0-1,-1-1 1,0 1-1,0 0 1,0 0-1,0 0 1,0-1-1,0 1 1,1 0-1,-1 0 1,0-1-1,0 1 1,0 0-1,0 0 0,0 0 1,0-1-1,0 1 1,0 0-1,0 0 1,0-1-1,0 1 1,0 0-1,0 0 1,0-1-1,-2 0-33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39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 10152,'0'0'3050,"10"1"-2728,20 0 13,0 0 1,47-7-1,-71 6-283,78-13 1633,120-32-1,-169 37-457,-29 7-396,-23 7-589,-6-3-3042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0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10752,'0'0'2926,"16"-2"-2475,180-13 1040,-137 15-592,1 2 1,102 18 0,-145-17-334,-1-1 0,24 0 0,-40-2-576,1 0 0,-1 0 1,1 1-1,-1-1 0,0 0 1,1 1-1,-1-1 0,0 0 1,1 1-1,-1-1 0,0 1 1,0-1-1,1 0 0,-1 1 1,0-1-1,0 1 0,0-1 1,0 1-1,0-1 0,0 1 1,1-1-1,-1 0 0,0 1 1,0-1-1,0 1 0,0-1 1,-1 1-1,1-1 0,0 1 1,0-1-1,0 1 0,0 0 1,-1 1-1898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34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 16072,'0'0'1463,"105"-12"-823,-75 6 8,-10 2-168,2 2 16,-7-4-88,-3 0-8,-6 2-128,-2 0-8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0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1 113 10152,'0'0'4746,"11"9"-4130,-3-4-510,-2-1-28,-1 0-1,1 1 1,0-1 0,-1 1-1,0 1 1,0-1 0,-1 1 0,0-1-1,0 1 1,0 1 0,0-1-1,3 11 1,30 109 1254,1 3 225,-33-115-1234,-4-7-48,1-1 0,0 0 0,1 0 1,0 0-1,6 10 0,-8-16-248,-1 0 1,0 1 0,1-1 0,-1 0-1,1 0 1,-1 0 0,1 0 0,-1 0 0,1 0-1,-1-1 1,1 1 0,-1 0 0,1 0-1,-1 0 1,1 0 0,-1 0 0,1-1-1,-1 1 1,0 0 0,1-1 0,-1 1-1,1 0 1,-1 0 0,0-1 0,1 1 0,-1-1-1,0 1 1,1 0 0,-1-1 0,0 1-1,0-1 1,1 1 0,-1-1 0,0 1-1,0-1 1,0 1 0,0 0 0,0-2-1,10-20 251,89-279 1439,-94 289-1588,1 0-1,0 1 1,1 0-1,0 0 1,13-15 0,8-10 343,-24 28-485,1 0 0,-1 0 0,0 0 0,2-9 0,-2-4-4151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1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 12360,'13'0'1378,"-7"2"-1310,22 5 147,1-2 0,0-1-1,36 1 1,-56-5-140,0 0-1,-1-1 1,1 0 0,0 0-1,-1-1 1,1 0-1,-1-1 1,1 0-1,-1 0 1,0-1-1,0 0 1,-1 0 0,1-1-1,-1 0 1,9-8-1,-13 10 31,0 0 0,0 0 0,-1 0 0,1 0 0,-1-1 0,0 1-1,0-1 1,0 1 0,-1-1 0,3-6 0,-3 8-63,-1 1-1,0 0 1,0-1 0,0 1 0,1-1-1,-1 1 1,0 0 0,-1-1-1,1 1 1,0 0 0,0-1-1,-1 1 1,1 0 0,0-1-1,-1 1 1,1 0 0,-1 0 0,0-1-1,1 1 1,-1 0 0,0 0-1,0 0 1,0 0 0,0 0-1,0 0 1,0 0 0,0 0 0,0 0-1,0 1 1,0-1 0,-1 0-1,1 1 1,0-1 0,-2 0-1,-2 0 22,-1 0 0,1 0-1,0 0 1,0 1-1,-1 0 1,1 0 0,0 1-1,-1-1 1,1 1 0,0 0-1,0 1 1,0-1-1,0 1 1,0 0 0,0 0-1,-7 5 1,1-2 40,1 1 0,0 1 0,0 0 0,1 0 0,0 1 0,-13 14 0,19-18-43,0 1 1,0-1-1,1 1 1,-1 0-1,1 0 1,0 0-1,0 1 1,1-1-1,0 0 1,0 1 0,0-1-1,0 1 1,1-1-1,0 1 1,0-1-1,1 1 1,0 6-1,0-9-11,-1 1 0,1-1-1,0 0 1,0 1 0,0-1 0,1 0-1,-1 0 1,1 1 0,-1-1-1,1-1 1,0 1 0,0 0-1,1 0 1,-1-1 0,1 1 0,-1-1-1,1 0 1,0 0 0,-1 0-1,1 0 1,0 0 0,0 0-1,1-1 1,-1 0 0,0 1 0,0-1-1,7 1 1,7-1 117,-1 0 0,1-1 0,-1-1 1,1-1-1,-1 0 0,29-8 0,-6-2 626,58-25 1,-75 24-277,-20 11-439,0 1-1,1-1 1,-1 1-1,0-1 1,1 1-1,0 0 1,-1 0-1,1 0 1,0 0-1,-1 1 1,1-1-1,3 0 1,3-2 580,-3 1-1224,-1 1-2891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2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 16256,'0'0'403,"4"13"-88,-2 3-201,0 0 0,-1 1 0,-1-1-1,-3 25 1,1-19-8,-2 28 666,-13 70 0,14-104-117,3-16-633,0 0 0,0 0 0,0 0 0,0 1 0,0-1 0,0 0 0,0 0 0,0 0 0,0 0 0,0 0 0,0 1 0,0-1 0,0 0 0,0 0 0,0 0 0,0 0 0,1 0 1,-1 1-1,0-1 0,0 0 0,0 0 0,0 0 0,0 0 0,0 0 0,0 0 0,0 0 0,0 1 0,1-1 0,-1 0 0,0 0 0,0 0 0,0 0 0,0 0 0,0 0 0,0 0 0,1 0 0,-1 0 0,0 0 0,0 0 0,0 0 0,1 0 0,21-18 819,36-47-181,-17 18-341,-25 29-178,-11 12-58,-1 1-1,0 0 0,1 0 0,0 0 1,1 1-1,-1-1 0,12-6 1,-16 11-53,0-1 1,1 1 0,-1-1 0,0 1 0,0 0-1,1-1 1,-1 1 0,0 0 0,1 0-1,-1 0 1,0 0 0,0 0 0,1 0 0,-1 0-1,0 0 1,1 1 0,-1-1 0,0 0-1,0 1 1,1-1 0,-1 1 0,0 0 0,2 0-1,-1 1 2,0 1-1,0-1 0,0 0 0,0 0 0,0 1 1,0-1-1,-1 1 0,1-1 0,-1 1 0,1 3 1,3 7 25,-1 1 1,-1-1 0,3 20 0,-6-29-35,3 13 20,13 117 544,-16-132-587,0 1 49,0 1 0,0-1-1,1 1 1,-1-1 0,1 0-1,2 6 1,-3-9-42,0 1-1,1-1 1,-1 1 0,1-1-1,-1 1 1,1-1 0,-1 1 0,0-1-1,1 0 1,0 1 0,-1-1-1,1 0 1,-1 1 0,1-1-1,-1 0 1,1 0 0,0 0-1,-1 1 1,1-1 0,-1 0-1,1 0 1,0 0 0,-1 0-1,1 0 1,0 0 0,-1 0-1,1 0 1,-1 0 0,1-1-1,0 1 1,-1 0 0,1 0-1,-1-1 1,1 1 0,-1 0-1,1 0 1,0-1 0,-1 1-1,0-1 1,1 1 0,-1 0-1,1-1 1,0 0 0,77-54-400,-52 34-2823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2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1 7528,'0'0'7265,"-2"13"-6520,2-11-700,-5 28 692,-12 38 0,7-27 143,7-27-277,-1 0 1,0 0-1,-9 19 0,9-18 1493,15-36-1677,3-16-3319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2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13768,'0'0'4247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3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464 256 10344,'0'0'558,"-4"-11"-284,-5-11-123,-3-6 308,0 1 0,-31-51-1,38 71-281,0 0 0,0 0 1,0 1-1,-1 0 0,0 0 0,0 0 0,0 1 0,-1 0 0,0 0 0,0 1 1,0-1-1,0 2 0,-1-1 0,0 1 0,1 0 0,-14-3 0,17 6 6,1-1 0,-1 1 0,0-1 0,1 1 0,-1 0-1,1 0 1,-1 1 0,0-1 0,1 1 0,-6 1 0,7-1-99,-1 1 0,1-1 0,0 0 0,0 1 1,-1 0-1,1 0 0,0-1 0,1 1 0,-1 0 1,0 1-1,1-1 0,-1 0 0,1 0 0,-1 1 1,-1 4-1,-5 12 144,1 1 0,1 0 0,1 0 0,-4 35 0,-1 86 456,28 246 1010,-1-283-1226,-5-38 706,-16-83-1308,0-1 0,-1 1 0,-1 0 0,-14-29 0,3 8-148,4 4-13,-15-35-429,25 63 570,0 1 1,-1-1-1,0 0 1,0 1-1,0 0 0,0 0 1,-1 0-1,-8-6 0,-29-32-2350,42 43 2475,-1 0-1,1 0 0,0 0 1,0-1-1,0 1 0,0 0 1,-1 0-1,1 0 0,0-1 1,0 1-1,0 0 0,0 0 1,0-1-1,0 1 0,0 0 0,0 0 1,-1-1-1,1 1 0,0 0 1,0 0-1,0-1 0,0 1 1,0 0-1,0 0 0,1-1 1,-1 1-1,0 0 0,0 0 1,0-1-1,0 1 0,0 0 1,0 0-1,0 0 0,0-1 0,1 1 1,-1 0-1,0 0 0,0-1 1,13-8-233,20-6 332,-14 10 18,1 0-1,0 1 1,-1 1-1,35-1 1,84 8 1007,-74 0-248,-29 0-242,-1 0-3050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6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56 103 6128,'0'0'4586,"1"-10"-4100,4-33 0,-4 41-373,-1-1-1,0 1 0,1 0 0,-1-1 1,0 1-1,-1 0 0,1-1 1,0 1-1,-1 0 0,1-1 0,-2-2 1,0-7 1189,2 11-773,0-5 4740,2 14-5136,0 1 0,-1-1 1,0 0-1,0 1 0,-2 12 0,1 5 31,1 64 432,-14 121 0,5-115-158,5-55-49,-1 1 0,-18 75 0,11-61 348,8-39-65,3-17-651,0 1-1,0-1 0,0 1 1,0-1-1,0 0 1,0 1-1,0-1 1,0 1-1,0-1 1,0 0-1,0 1 1,0-1-1,0 0 1,0 1-1,0-1 0,1 1 1,-1-1-1,0 0 1,0 1-1,0-1 1,1 0-1,-1 0 1,0 1-1,0-1 1,1 0-1,-1 1 0,0-1 1,1 0-1,-1 0 1,0 0-1,1 1 1,-1-1-1,0 0 1,1 0-1,98 0 299,45-20 0,11-1 131,-106 16 418,-48 5-628,-21-9-1077,5 0-2867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7.1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14064,'0'0'3309,"13"2"-3044,0 1-166,0 0-1,1-2 1,-1 1 0,0-2-1,28-1 1,23-8 360,2-1 980,84-1 0,-143 12-1030,-1 0 1,1 0-1,-1 0 0,1 1 0,7 3 0,-7-3 176,-2-2-192,-5 0-383,0 0 0,0 0 0,0 0 0,0 0 0,1 0 0,-1 0 0,0 0 0,0 0 0,0 0 0,0 0 0,0 0 0,1 0 0,-1 0 0,0 0 0,0 0 0,0 0 0,0 0 0,0 0 0,1 0 0,-1 0 0,0 0 0,0 0 0,0 0 0,0 0 0,0 0 0,0 0 0,1 0 0,-1 0 0,0 0 0,0 1 0,0-1 0,0 0 0,0 0 0,0 0 0,0 0 0,0 0 0,1 0 0,-1 1 0,0-1 0,0 0-1,0 0 1,0 0 0,0 0 0,0 0 0,0 0 0,0 1 0,0-1 0,0 0 0,0 0 0,0 0 0,0 0 0,0 1 0,0-1 0,0 1 78,-8-9-1351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7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 12760,'0'0'6602,"16"-7"-6125,-4 1-363,-4 2-36,1 0 0,0 0 0,-1 1 0,2 0 0,-1 1 0,0 0 0,0 0 0,1 1 0,-1 0 0,12 0 0,98 17 1495,-79-9 567,76 4 1,-109-13-1605,-2 2-510,-4 9-4150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8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0 11952,'0'0'4623,"5"14"-4216,-2-7-343,0 1 9,0-1-1,-1 1 0,1 0 0,-2 0 0,1 0 1,-1 0-1,0 0 0,-1 1 0,0-1 1,-1 15-1,-1-14 98,1 0 1,0 1 0,0-1-1,1 0 1,1 0 0,-1 0-1,3 12 1,-2-18-94,0-1 0,-1 1 0,1 0-1,0 0 1,0-1 0,1 1 0,-1-1 0,1 1 0,-1-1-1,1 0 1,0 1 0,-1-1 0,1 0 0,1 0 0,-1 0-1,0 0 1,0-1 0,1 1 0,-1 0 0,1-1 0,-1 0-1,1 0 1,-1 0 0,1 0 0,0 0 0,4 1 0,-1-2 2,0 1 1,0-1-1,0 0 1,0 0-1,-1-1 1,1 0-1,0 0 0,0 0 1,-1-1-1,1 0 1,-1 0-1,1 0 1,-1 0-1,0-1 1,0 0-1,0 0 1,0-1-1,-1 1 1,1-1-1,-1 0 1,0 0-1,0-1 1,0 1-1,-1-1 1,1 0-1,-1 0 0,3-7 1,-3 7-25,-1 1 1,0-1-1,0 0 1,-1 0-1,1 0 0,-1 0 1,0 0-1,0 0 1,-1-1-1,0 1 0,0 0 1,0 0-1,0-1 0,-1 1 1,0 0-1,0 0 1,0 0-1,-1 0 0,1 0 1,-1 0-1,0 0 1,-1 1-1,1-1 0,-1 1 1,0-1-1,0 1 1,-1 0-1,1 0 0,-1 1 1,-7-7-1,5 6-1,0 0 1,-1 1-1,0-1 0,0 1 0,0 1 0,0-1 0,0 1 0,0 0 1,-1 1-1,1 0 0,-14-1 0,10 2 17,1 0 0,-1 1 0,1 0 0,0 0 0,-1 1 0,1 1 0,-19 6 0,16-4 2,10-5-71,1 1 0,-1 0 0,1-1-1,0 1 1,-1 0 0,1 0 0,0 1 0,-1-1 0,1 0-1,0 1 1,0-1 0,0 1 0,0 0 0,1 0-1,-3 2 1,4-4-11,0 1 0,0-1-1,0 0 1,0 1 0,0-1-1,0 1 1,0-1 0,1 0-1,-1 1 1,0-1 0,0 1-1,0-1 1,0 0 0,1 1-1,-1-1 1,0 0 0,0 1-1,1-1 1,-1 0 0,0 1-1,1-1 1,-1 0 0,0 0-1,1 0 1,-1 1 0,0-1-1,1 0 1,-1 0 0,1 0-1,-1 0 1,0 1 0,1-1 0,-1 0-1,1 0 1,-1 0 0,1 0-1,-1 0 1,0 0 0,1 0-1,24 1-240,-22 0 220,84-5-927,-60 1-1994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35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1 190 15776,'0'0'1111,"10"-1"-228,242-14 2038,44-4-1309,292-66 1182,-557 78-2637,-1-1 1,53-22 0,-32 6-3303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8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22 7136,'0'0'3152,"-10"-1"-2688,-20 0 314,-31 3 0,42-1 3615,47-2-2808,181-9 196,7 0 374,-122 10-402,-90 0-1588,-1-1-58,-1 1-1,0 0 1,0 0 0,0-1 0,1 2 0,-1-1 0,0 0-1,0 0 1,0 1 0,0-1 0,0 1 0,3 0 0,-5-1-54,1 1 0,-1-1 0,1 0 1,-1 0-1,1 0 0,-1 0 0,1 1 1,-1-1-1,1 0 0,-1 0 0,1 0 1,0 0-1,-1 0 0,1 0 0,-1 0 1,1-1-1,-1 1 0,1 0 0,0-1 1,0 1 196,-5 3-364,-6-2-3802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9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0 100 11856,'0'0'2937,"13"-2"-2577,228-30 1422,-144 22 485,103-22 0,-180 30-1689,-18 2-457,1 0 0,-1 0 1,0 0-1,0 0 0,0 0 0,0 0 1,0-1-1,1 1 0,-1-1 1,0 0-1,0 0 0,0 1 1,0-1-1,-1 0 0,1-1 0,0 1 1,0 0-1,2-3 0,-4 4-119,0 0-1,0-1 0,1 1 1,-1 0-1,0 0 1,0-1-1,0 1 0,0 0 1,0-1-1,0 1 1,0 0-1,0 0 0,0-1 1,0 1-1,0 0 0,0-1 1,0 1-1,0 0 1,0 0-1,0-1 0,-1 1 1,1 0-1,0 0 1,0-1-1,0 1 0,0 0 1,0 0-1,-1-1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49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281 1 11256,'0'0'4673,"4"10"-4197,0-1-392,-2 1 0,1-1 0,-1 1 0,-1-1 0,0 1 0,0 0 0,-1-1 0,0 1 0,0 0 0,-1-1 0,-3 13 0,-104 391 2400,38-180-956,40-126-703,21-84-548,0-1 0,-1 0-1,-14 23 1,-1 2 633,19-39-522,4-10-242,3-7-122,35-99-389,-21 68-2701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50.5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190 104 10448,'0'0'1970,"-7"11"-1366,-30 42 88,14-22-39,1 1-1,2 1 1,-30 67-1,45-89-474,2 0 0,0 1-1,0 0 1,1 0 0,0 0 0,1 0-1,0 14 1,2-18-64,0 1 0,0 0 0,1 0-1,0-1 1,1 1 0,-1-1 0,2 0-1,-1 0 1,1 0 0,0 0 0,6 7-1,-5-8-37,1 0 0,0-1 0,0 0-1,1 0 1,0 0 0,0 0-1,0-1 1,1-1 0,-1 1-1,1-1 1,0 0 0,1-1 0,-1 0-1,1 0 1,-1-1 0,1 0-1,0-1 1,-1 1 0,1-2 0,0 1-1,10-2 1,2 0 70,0-1 0,0-1 0,0-1 0,-1-1 0,1 0 0,-1-2 0,36-17 0,-9-1 235,-1-1 1,-1-3 0,65-54-1,-103 77-323,-1 0-1,1-1 0,-1 1 0,0-1 1,-1-1-1,0 1 0,0-1 0,0 0 1,-1 0-1,0 0 0,-1-1 0,0 1 1,0-1-1,-1 0 0,0 0 1,0 0-1,-1 0 0,0-11 0,-2 9-4,1 0 0,-2 0-1,0 0 1,0 0 0,-1 0 0,0 1-1,-1-1 1,0 1 0,-1 0-1,0 0 1,0 0 0,-1 0-1,0 1 1,-14-14 0,9 11-2,-1 2 1,0 0-1,-1 0 1,0 1-1,0 1 1,-1 0-1,0 1 1,-1 0-1,1 1 1,-1 1-1,0 0 1,-1 1-1,-29-4 1,11 4 79,0 2-1,0 1 1,1 2 0,-1 1-1,-53 9 1,40 1 243,-63 22 0,67-19-290,43-15-89,0 0 0,-1 0 0,1 0 0,0 0 1,0 0-1,-1 0 0,1 0 0,0 0 0,0 1 0,-1-1 0,1 0 0,0 0 0,0 0 0,-1 0 0,1 0 0,0 1 0,0-1 1,0 0-1,-1 0 0,1 0 0,0 1 0,0-1 0,0 0 0,0 0 0,0 1 0,-1-1 0,1 0 0,0 0 0,0 1 0,0-1 1,0 0-1,0 0 0,0 1 0,0-1 0,0 0 0,0 1 0,0-1 0,0 0 0,0 0 0,0 1 0,0-1 0,0 0 0,0 1 0,1-1-11,-1 1 0,1-1 0,-1 1 0,1-1-1,-1 0 1,1 1 0,-1-1 0,1 0 0,-1 1-1,1-1 1,-1 0 0,1 0 0,0 1 0,-1-1-1,1 0 1,-1 0 0,1 0 0,0 0 0,-1 0-1,1 0 1,-1 0 0,2 0 0,14-3-3589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51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526 0 8936,'0'0'5281,"-4"18"-4388,1-5-710,-2 7 136,0 1 1,-2-1-1,0 0 1,-13 24-1,7-21 124,-1-1-1,-1 0 1,-2 0-1,0-2 1,-1 0-1,0-1 1,-2-1-1,0 0 1,-45 28-1,49-36-259,-74 45 688,78-48-741,-1-1-1,1-1 0,-1 0 0,0-1 0,-21 4 1,30-8-115,-1 1 1,1-1-1,-1 0 1,1 0 0,-1-1-1,1 1 1,-6-2 0,-4-3-2729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53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1 830 5120,'0'0'5182,"2"10"-4659,6 32-42,-8-41-458,0-1 1,1 1-1,-1 0 0,0-1 0,0 1 0,0 0 0,1-1 0,-1 1 1,0-1-1,0 1 0,1-1 0,-1 1 0,1-1 0,-1 1 0,0-1 0,1 1 1,-1-1-1,1 1 0,-1-1 0,1 1 0,-1-1 0,1 0 0,0 0 0,-1 1 1,1-1-1,-1 0 0,1 0 0,0 1 0,-1-1 0,1 0 0,-1 0 1,1 0-1,0 0 0,-1 0 0,1 0 0,0 0 0,-1 0 0,1 0 0,0-1 1,-1 1-1,1 0 0,-1 0 0,1 0 0,0-1 0,-1 1 0,1 0 1,0-1-1,2 0 114,9-4 33,0 0 1,0-1-1,-1 0 0,1-1 0,-2 0 0,1-1 1,-1 0-1,0 0 0,13-15 0,0 2 171,7-7 140,-1-1 1,-2-2-1,26-35 0,-50 62-358,0 0-1,0-1 1,-1 1 0,1 0-1,-1-1 1,0 1 0,-1-1-1,1 0 1,-1 0 0,1-7-1,1 7 853,-3 3-758,-3 6 82,-4 11-84,0 0-1,0 0 1,2 1-1,-5 16 1,-5 17 71,14-48-274,-3 10 111,1-1 0,-4 19 0,6-27-106,1-1-1,0 1 1,-1 0 0,1-1-1,0 1 1,0 0 0,0 0-1,0-1 1,0 1 0,1 0-1,-1 0 1,0-1 0,1 1-1,-1 0 1,1-1 0,0 1-1,-1-1 1,1 1 0,0-1-1,0 1 1,0-1 0,0 1-1,0-1 1,1 0 0,1 2-1,4 0 29,0 0-1,0 0 0,0-1 0,0 0 1,0 0-1,1 0 0,-1-1 0,1-1 1,-1 1-1,1-1 0,0 0 0,-1-1 1,1 0-1,-1 0 0,1 0 0,-1-1 1,0 0-1,0-1 0,9-4 0,4-2 39,-1-1-1,0 0 0,-1-2 0,0 0 1,26-24-1,-13 4 89,-1-1 1,-2-1-1,31-50 1,-58 83-171,29-48 185,-2-2 0,34-88 0,-43 92-83,-6 17-11,-1-1 1,-1-1-1,-2 0 1,-1 0-1,4-38 1,-12 69-89,0-19 218,-3 17-62,-3 8-12,-7 14-98,1 1 0,1 0 0,1 0 0,-15 42 0,-17 90 31,34-103-40,2 0-1,2 0 1,6 98 0,-1-89 1,1-39-22,0 0 0,1 0-1,1 0 1,10 30-1,-9-34 15,-5-13-25,1-1 1,-1 1-1,1-1 0,0 1 0,-1 0 0,1-1 0,0 1 1,0-1-1,0 0 0,0 1 0,0-1 0,1 0 0,-1 1 1,0-1-1,1 0 0,-1 0 0,1 0 0,-1 0 0,1-1 1,-1 1-1,1 0 0,-1 0 0,1-1 0,0 1 0,2-1 1,-2 0-15,-1 0-1,1 0 1,-1 0 0,1 0 0,-1-1 0,1 1 0,-1-1 0,0 1 0,1-1 0,-1 1 0,0-1 0,1 0 0,-1 0 0,0 0-1,0 0 1,0 0 0,1 0 0,-1 0 0,0 0 0,0 0 0,-1 0 0,1 0 0,0-1 0,0 1 0,-1 0 0,1-1 0,0 1 0,-1-1-1,0 1 1,1 0 0,-1-2 0,2-6-103,-1 0-1,0 0 1,-1 0-1,0 0 1,-1 0-1,-1-11 1,-2-4-3101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53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13560,'0'0'1753,"12"6"-1301,-8-4-410,7 4 54,-1-1-1,1-1 1,0 0-1,0 0 1,1-1-1,-1 0 1,22 1-1,90-3 1251,139-19 0,-200 12-331,-62 6-1049,0 0 0,-1 0 0,1 0 0,0 0 0,0 0 0,0 0-1,0 0 1,0 0 0,0 0 0,-1 0 0,1 0 0,0 1 0,0-1 0,0 0 0,0 0 0,0 0 0,0 0 0,0 0 0,0 0-1,-1 0 1,1 0 0,0 0 0,0 0 0,0 0 0,0 1 0,0-1 0,0 0 0,0 0 0,0 0 0,0 0 0,0 0 0,0 0-1,0 0 1,0 1 0,0-1 0,0 0 0,0 0 0,0 0 0,0 0 0,0 0 0,0 0 0,0 0 0,0 1 0,0-1-1,0 0 1,0 0 0,0 0 0,0 0 0,0 0 0,0 0 0,0 1 0,0-1 0,0 0 0,0 0 0,0 0 0,0 0 0,0 0-1,1 0 1,-1 0 0,0 0 0,0 0 0,0 0 0,0 0 0,0 1 0,0-1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53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13360,'0'0'1536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56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1 245 6728,'0'0'9789,"11"2"-9380,39 3-9,-46-6-352,-1 0-1,0 0 1,1 0-1,-1 0 1,0 0-1,0-1 1,0 0-1,0 1 1,-1-1-1,1 0 1,0-1-1,-1 1 1,1 0-1,-1-1 1,0 1-1,0-1 1,0 0-1,2-3 1,8-9 196,4-1 79,-2-2-1,16-22 1,-24 32-162,-2 0 0,1-1 0,-1 1-1,0-1 1,-1 0 0,0 1 0,0-2 0,1-9 0,2 3 937,-12 26-134,2-1-894,-1 0-1,2 1 0,-1 0 1,2 0-1,-1 0 0,1 0 1,1 0-1,0 0 0,0 1 1,1-1-1,0 0 0,3 14 1,-3-19-46,1-1 0,0 0 1,0 0-1,1 0 1,-1 0-1,1 0 0,0-1 1,0 1-1,0 0 1,1-1-1,-1 1 0,1-1 1,0 0-1,0 0 1,0 0-1,4 3 1,-2-3 1,0-1 0,0 1 0,0-1 0,0 0 1,0 0-1,1 0 0,-1-1 0,1 1 0,-1-2 1,11 2-1,0-2 25,-1-1 0,1-1 0,-1 0 0,0-1-1,0 0 1,0-1 0,26-12 0,-30 11 10,-1 0 1,1 0-1,-1-2 0,-1 1 0,1-1 1,-1 0-1,-1-1 0,1 0 0,-1-1 1,-1 0-1,1 0 0,10-19 0,-7 11 25,50-75 640,-61 91-707,1 1 0,-1 0 0,0-1 0,0 1 0,0 0 0,0 0 0,0-1 0,1 1 0,-1 0 0,0 0 1,0 0-1,1-1 0,-1 1 0,0 0 0,0 0 0,1 0 0,-1 0 0,0 0 0,0-1 0,1 1 0,-1 0 0,0 0 0,1 0 0,-1 0 0,0 0 0,0 0 0,1 0 0,-1 0 0,0 0 0,1 0 0,-1 0 0,0 0 0,0 0 0,1 0 0,-1 0 0,0 0 0,1 1 0,-1-1 0,0 0 0,0 0 0,1 0 0,7 16 154,-1 24-229,-6-25 50,-1 0-1,0 0 1,-2 0-1,1 0 1,-2 0 0,-7 25-1,7-34 7,1 0 0,-1 1 0,0-1-1,0-1 1,-1 1 0,0 0 0,0-1 0,0 0 0,-1 0-1,1 0 1,-1-1 0,0 1 0,-1-1 0,1 0 0,-1-1-1,0 1 1,-8 3 0,8-5 0,1 0 0,0 0 0,-1 0 0,1-1 0,-1 1 0,0-1 0,0-1 0,1 1 0,-1-1 0,0 0 0,-7-1 0,2-3 15,14-2 44,22-2 18,13 3-74,1 2 0,-1 2 1,40 3-1,19 4-108,-91-6 49,1 0 1,-1-1 0,0 1 0,0-1-1,0-1 1,0 1 0,6-4-1,-8-1-2078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1:56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15272,'0'0'1831,"66"2"-2431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38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1 944 11448,'0'0'10375,"14"-7"-9819,-2 1-427,0 0-1,0 0 0,-1-1 0,0-1 1,0 0-1,-1-1 0,0 0 1,10-11-1,134-185 2113,-126 161-1647,-2-2 1,38-92 0,-43 80 102,-3 0-1,20-106 0,-36 149-360,0 0-1,-1 0 1,-1 0-1,0 0 1,-1 0-1,-5-24 0,6 38-323,0 1-1,-1-1 0,1 0 0,0 1 1,0-1-1,0 0 0,-1 1 1,1-1-1,0 0 0,0 1 0,-1-1 1,1 0-1,-1 1 0,1-1 0,-1 1 1,1-1-1,0 1 0,-1-1 1,0 1-1,1-1 0,-1 1 0,1 0 1,-1-1-1,0 1 0,1 0 0,-1-1 1,0 1-1,1 0 0,-1 0 1,0 0-1,1 0 0,-1 0 0,0-1 1,1 1-1,-1 0 0,0 1 0,1-1 1,-1 0-1,0 0 0,0 0 1,1 0-1,-1 0 0,0 1 0,0-1 1,-3 2 24,1 0 1,-1 0-1,1 1 1,-1-1-1,1 0 1,-4 6-1,-15 16-36,1 1 0,2 1 0,1 1 0,1 0 0,1 1 0,1 1 0,2 1 0,1 0 0,1 1 0,2 0 0,1 0 0,1 1 0,2 0 0,1 0 0,1 0 0,3 48 0,1-72 0,0 0 0,0-1 0,0 1 0,1 0 0,0-1 0,0 1 0,1-1 0,0 0 0,0 1 0,1-1 0,8 12 0,-8-15 0,-1-1 0,1 1 0,0-1 0,0 0 0,0 0 0,0 0 0,1 0 0,-1-1 0,1 1 0,0-1 0,-1-1 0,1 1 0,0 0 0,0-1 0,0 0 0,0-1 0,0 1 0,0-1 0,6 0 0,8-1 0,0-1 0,0 0 0,0-2 0,-1 0 0,0-1 0,0-1 0,0-1 0,19-10 0,3-4 0,-1-1 0,45-36 0,-72 50 0,-8 6 0,0-1 0,-1 1 0,1 0 0,-1-1 0,0 0 0,0 0 0,0 0 0,4-5 0,-23 48 0,6-17 0,-9 34 0,17-50 0,1-1 0,-1 1 0,1 0 0,1 0 0,-1 0 0,1 0 0,1 0 0,-1-1 0,1 1 0,2 7 0,-3-12 0,0 0 0,1 0 0,-1-1 0,1 1 0,0 0 0,-1-1 0,1 1 0,0-1 0,0 1 0,0-1 0,0 0 0,0 1 0,0-1 0,0 0 0,1 1 0,-1-1 0,0 0 0,1 0 0,-1 0 0,1 0 0,-1-1 0,1 1 0,0 0 0,-1-1 0,1 1 0,0-1 0,-1 1 0,1-1 0,0 0 0,0 1 0,-1-1 0,1 0 0,0 0 0,0-1 0,2 1 0,-1-1 0,0 0 0,0 0 0,-1 0 0,1 0 0,-1-1 0,1 1 0,-1-1 0,1 0 0,-1 1 0,0-1 0,0 0 0,0 0 0,0 0 0,0-1 0,0 1 0,-1 0 0,1-1 0,-1 1 0,1-1 0,-1 0 0,1-4 0,0 1 0,-1-1 0,0 1 0,0-1 0,0 1 0,-1-1 0,0 1 0,-1-1 0,1 1 0,-1-1 0,0 1 0,-1 0 0,0-1 0,0 1 0,0 0 0,-6-11 0,6 15 0,1 1 0,0 0 0,-1 0 0,1 0 0,-1-1 0,0 1 0,1 1 0,-1-1 0,0 0 0,-2-1 0,-12-6 0,15 4 0,4 1 0,-1 3 0,180-34 0,-134 26 0,0 2 0,1 2 0,-1 3 0,1 1 0,70 10 0,-110-8 0,0 1 0,1-1 0,-2 2 0,1-1 0,0 1 0,12 8 0,-21-12 0,1 0 0,-1 1 0,1-1 0,-1 0 0,1 0 0,-1 0 0,1 1 0,-1-1 0,1 0 0,-1 0 0,0 1 0,1-1 0,-1 1 0,1-1 0,-1 0 0,0 1 0,1-1 0,-1 1 0,0-1 0,0 0 0,1 1 0,-1-1 0,0 1 0,0-1 0,0 1 0,1-1 0,-1 1 0,0 0 0,0-1 0,0 1 0,0-1 0,0 1 0,0-1 0,0 1 0,0-1 0,0 1 0,-1-1 0,1 1 0,0 0 0,-2 1 0,0 0 0,0-1 0,0 1 0,0-1 0,0 1 0,0-1 0,0 0 0,0 0 0,-4 1 0,-20 12 0,0 0 0,1 2 0,-28 24 0,43-33 0,5-3 0,0 0 0,1 1 0,-1-1 0,1 1 0,0 0 0,1 1 0,-1-1 0,-3 8 0,5-10 0,1 0 0,-1 0 0,1 0 0,0 0 0,0 0 0,1 0 0,-1 0 0,1 0 0,-1 0 0,1 0 0,0 0 0,0 0 0,0 1 0,1-1 0,-1 0 0,1 0 0,-1 0 0,3 5 0,-1-6 0,-1 0 0,1 0 0,-1 0 0,1 0 0,0-1 0,-1 1 0,1 0 0,0-1 0,0 1 0,0-1 0,1 0 0,-1 0 0,0 0 0,0 0 0,1 0 0,-1 0 0,0-1 0,1 1 0,-1-1 0,1 1 0,3-1 0,6 1 0,-1-1 0,1-1 0,12-2 0,-21 3 0,32-6 0,1-1 0,-1-2 0,-1-1 0,46-21 0,126-70 0,-198 97 0,152-81 0,-171 92 0,1 0 0,0 1 0,1 1 0,0 0 0,-13 16 0,-24 22 0,39-40 0,-1 0 0,1 1 0,1 0 0,-1 0 0,1 0 0,-7 15 0,10-18 0,0 1 0,1 0 0,-1 1 0,1-1 0,1 0 0,-1 1 0,1-1 0,0 0 0,1 1 0,-1 0 0,2 9 0,-1-16 0,0 0 0,0 1 0,0-1 0,0 1 0,0-1 0,0 1 0,0-1 0,0 1 0,1-1 0,-1 1 0,0-1 0,0 0 0,0 1 0,1-1 0,-1 1 0,0-1 0,1 0 0,-1 1 0,0-1 0,1 0 0,-1 1 0,0-1 0,1 0 0,-1 0 0,0 1 0,1-1 0,-1 0 0,1 0 0,-1 0 0,1 1 0,15-5 0,17-17 0,-30 18 0,9-6 0,-1-1 0,0 0 0,-1-1 0,0 0 0,9-14 0,38-66 0,-38 58 0,-6 14 0,-13 18 0,1 1 0,-1-1 0,1 0 0,-1 0 0,1 1 0,-1-1 0,1 0 0,0 1 0,-1-1 0,1 0 0,0 1 0,0-1 0,-1 1 0,1-1 0,0 1 0,0 0 0,0-1 0,-1 1 0,3-1 0,-9 26 0,4-16 0,0 0 0,1 1 0,0-1 0,1 1 0,0-1 0,0 1 0,1-1 0,4 18 0,-5-24 0,1 0 0,0 0 0,0 0 0,0 0 0,1-1 0,-1 1 0,1 0 0,-1 0 0,1-1 0,0 1 0,0-1 0,0 0 0,0 1 0,1-1 0,-1 0 0,1 0 0,-1 0 0,1-1 0,-1 1 0,1-1 0,0 1 0,0-1 0,0 0 0,0 0 0,0 0 0,0-1 0,0 1 0,0-1 0,0 1 0,5-1 0,4-1 0,-1 0 0,1-1 0,-1 0 0,0-1 0,1 0 0,-1-1 0,0 0 0,-1-1 0,1 0 0,-1 0 0,16-13 0,1-2 0,-1-1 0,41-44 0,-41 35 0,-1-1 0,-1-1 0,38-68 0,-31 40 0,34-97 0,-13-11 0,-51 148 0,-1 20 0,0 0 0,0 0 0,0 0 0,0-1 0,0 1 0,0 0 0,-1 0 0,1-1 0,0 1 0,0 0 0,0 0 0,0 0 0,-1-1 0,1 1 0,0 0 0,0 0 0,-1 0 0,1 0 0,0 0 0,0 0 0,-1-1 0,1 1 0,0 0 0,0 0 0,-1 0 0,1 0 0,0 0 0,0 0 0,-1 0 0,1 0 0,0 0 0,0 0 0,-1 0 0,1 0 0,-1 1 0,-1 0 0,-1 0 0,0 1 0,1-1 0,-1 1 0,1 0 0,-1 0 0,1 0 0,0 0 0,-3 4 0,-21 23 0,2 2 0,1 2 0,-32 59 0,26-34 0,-32 92 0,48-106 0,2 0 0,2 0 0,2 1 0,-2 58 0,9-87 0,0 0 0,1 0 0,0 0 0,7 28 0,-7-36 0,1-1 0,0 0 0,1 0 0,0 0 0,0 0 0,0 0 0,1 0 0,0-1 0,0 0 0,1 0 0,0 0 0,6 6 0,-8-10 0,0 0 0,0 0 0,1-1 0,-1 0 0,0 1 0,1-1 0,-1 0 0,1 0 0,-1-1 0,1 1 0,5-1 0,46 0 0,-31-1 0,-22 1 0,3 0 0,1 1 0,-1-1 0,0 0 0,1-1 0,-1 1 0,0-1 0,0 0 0,1 0 0,-1-1 0,0 0 0,0 1 0,0-2 0,-1 1 0,1 0 0,0-1 0,4-4 0,47-33 850,-24 17-5635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01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309 548 6824,'0'0'7392,"-14"-1"-6784,6 0-511,2 1-18,-1-1-1,1 1 1,-1-1-1,0 2 1,1-1 0,-1 1-1,1 0 1,-1 0-1,1 1 1,0 0-1,-1 0 1,1 1-1,-11 5 1,-3 5 270,0 1 0,2 1-1,-1 0 1,2 2 0,0 0 0,1 0 0,1 2 0,-19 28 0,33-45-309,-1 1 0,1-1 0,0 0 0,0 1 0,0 0 0,1-1 0,-1 1 0,0-1 0,1 1-1,0 0 1,0-1 0,0 1 0,0 0 0,0-1 0,0 1 0,1 0 0,-1-1 0,1 1 0,0 0 0,-1-1 0,1 1 0,0-1 0,1 1 0,-1-1 0,0 0 0,1 0 0,-1 1 0,1-1 0,0 0 0,0 0 0,0-1 0,0 1 0,0 0 0,0-1 0,0 1 0,1-1 0,-1 1 0,0-1 0,1 0 0,-1 0 0,1 0 0,0-1 0,-1 1 0,1 0 0,-1-1 0,1 0-1,0 0 1,0 0 0,-1 0 0,6 0 0,4-3 20,0 0 0,0-1-1,-1 0 1,1-1 0,-1 0 0,0-1-1,0 0 1,-1-1 0,1 0-1,-2 0 1,1-1 0,-1-1 0,0 0-1,11-14 1,-8 7 63,0-2 0,-1 1 1,-1-1-1,0-1 0,-2 0 0,0 0 0,9-39 1,-11 43 192,-6 15-310,0 0 1,0 0-1,0 0 1,1 0-1,-1 0 0,0 0 1,0 0-1,0 0 1,0 0-1,0 0 0,1 0 1,-1 0-1,0 0 1,0 0-1,0 0 0,0 0 1,0 0-1,0 0 1,1 1-1,-1-1 0,0 0 1,0 0-1,0 0 1,0 0-1,0 0 0,0 0 1,0 0-1,0 0 1,1 1-1,-1-1 1,0 0-1,0 0 0,0 0 1,0 0-1,0 0 1,0 0-1,0 1 0,0-1 1,0 0-1,0 0 1,0 0-1,0 0 0,0 0 1,0 0-1,0 1 1,0-1-1,0 0 0,0 0 1,4 34 387,-3-22-417,1 2 60,1 0 0,0 0-1,0 0 1,11 25 0,-12-36-24,-1 1-1,1 0 1,0 0-1,1-1 1,-1 1 0,1-1-1,-1 0 1,1 0-1,0 0 1,0 0 0,0 0-1,1 0 1,-1-1-1,1 0 1,-1 0 0,1 0-1,0 0 1,0 0-1,0-1 1,0 1 0,5 0-1,-6-2 1,1 0 0,0 0-1,0-1 1,-1 1 0,1-1 0,0 0-1,-1 0 1,1 0 0,-1-1-1,1 1 1,-1-1 0,1 0 0,-1 0-1,3-2 1,43-36 108,-34 25-50,0-1 0,-1-1 0,21-32 0,28-61 344,-34 57-168,-9 13 31,-16 31-118,0-1 1,1 2 0,0-1-1,0 0 1,1 1 0,9-10-1,-15 18-153,0 0-1,0 0 1,0-1-1,1 1 1,-1 0 0,0 0-1,0 0 1,0 0-1,1 0 1,-1 0-1,0 0 1,0 0 0,0 0-1,1 0 1,-1 0-1,0 0 1,0 0-1,1 0 1,-1 0-1,0 0 1,0 0 0,0 0-1,1 0 1,-1 0-1,0 0 1,0 0-1,1 0 1,-1 1 0,0-1-1,0 0 1,0 0-1,0 0 1,1 0-1,-1 0 1,0 1 0,0-1-1,0 0 1,0 0-1,0 0 1,1 1-1,-1-1 1,0 0 0,0 0-1,0 0 1,0 1-1,7 13 95,-7-14-101,11 34 21,-1 1 0,-2 0 1,-2 0-1,4 44 0,-8-53-44,-1 0-1,-2 0 0,-4 40 1,4-63 17,1-1 0,-1 1 0,1 0 0,-1 0 0,0-1 0,0 1 0,0-1 0,0 1 0,-1-1 0,1 1 0,-1-1 0,1 0 0,-1 1 0,0-1 0,0 0 0,0 0 0,0 0 0,-3 1 0,1-1 6,1 0 0,0-1 1,-1 1-1,1-1 0,-1 0 0,1-1 1,-1 1-1,0 0 0,1-1 1,-1 0-1,0 0 0,-4 0 0,-4-2 22,0 0 0,0-1 0,0 0 0,1 0-1,0-2 1,-1 1 0,-13-9 0,16 8 30,-1-1 1,1 0-1,0 0 1,-15-14-1,113 62 79,-74-36-151,1-1-1,-1 0 1,1-1-1,0 0 1,0-2 0,22 2-1,-30-4 11,-1 0-1,1-1 1,-1 0-1,0 0 1,1 0-1,-1-1 1,0 0-1,0-1 1,0 0-1,0 0 1,-1 0-1,1-1 1,-1 1-1,0-2 1,0 1-1,9-9 1,-1-2 16,-2 1 1,0-1 0,-1-1-1,0 0 1,12-27 0,32-91 242,-43 103-132,-12 30-107,0 0 0,0 1 0,0-1-1,0 1 1,0-1 0,0 0-1,0 1 1,0-1 0,1 1 0,-1-1-1,0 1 1,1-1 0,-1 1-1,0-1 1,1 1 0,-1-1 0,0 1-1,1-1 1,-1 1 0,1 0-1,-1-1 1,1 1 0,-1-1 0,1 1-1,-1 0 1,1 0 0,-1-1-1,1 1 1,-1 0 0,1 0 0,0 0-1,-1 0 1,1-1 0,-1 1-1,1 0 1,0 0 0,1 2-1,-1-1 0,1 0 1,-1 1-1,0-1 0,1 1 1,-1-1-1,0 1 0,0-1 0,0 1 1,0 0-1,0 0 0,0 2 0,12 28-3,-1 0-1,-2 1 0,-1 0 0,-2 1 0,5 56 0,-11-86-10,-1 1 0,0-1 0,0 1 0,0-1 0,-1 1 0,0-1-1,1 1 1,-2-1 0,1 0 0,0 1 0,-1-1 0,-2 4 0,3-6 6,0-1 0,-1 1 0,1 0 0,0-1 0,-1 1 0,1-1-1,-1 0 1,0 0 0,1 1 0,-1-1 0,0 0 0,0 0 0,0-1 0,0 1 0,0 0 0,0-1 0,0 1 0,0-1 0,0 1 0,0-1 0,0 0 0,0 0-1,0 0 1,0 0 0,0 0 0,0-1 0,-4 0 0,-6-2 26,0-1 0,-1 0 0,1-1 0,0 0 0,1-1 0,-1 0-1,1-1 1,1 0 0,-1-1 0,-17-17 0,16 9 70,11 14-77,0 0 0,0 1 0,-1-1 0,1 0 0,0 1 0,-1-1 0,1 1 0,-1-1 0,1 1 0,-1 0 0,-2-2 0,4 3-18,0 0 0,0 0 0,0 0-1,0 0 1,0 0 0,0 0-1,0 0 1,1 0 0,-1 0 0,0 0-1,0 0 1,0 0 0,0 0-1,0 0 1,0 0 0,0 0-1,0 0 1,1 0 0,-1 0 0,0 0-1,0 0 1,0 0 0,0 0-1,0 0 1,0 0 0,0 0 0,0 0-1,0 0 1,0 0 0,1 0-1,-1 0 1,0 0 0,0 0 0,0 0-1,0 0 1,0 0 0,0-1-1,0 1 1,0 0 0,0 0 0,0 0-1,0 0 1,0 0 0,0 0-1,0 0 1,0 0 0,0 0-1,0-1 1,0 1 0,0 0 0,0 0-1,0 0 1,0 0 0,0 0-1,0 0 1,0 0 0,0 0 0,0 0-1,0-1 1,0 1 0,0 0-1,0 0 1,0 0 0,0 0-1,10-1 22,173 21-123,-165-18 95,3 2-14,1-1 1,0-1-1,40-1 1,-56-2 15,0 1 0,1-1 0,-1-1 0,0 0 0,1 1 1,-1-2-1,0 1 0,0-1 0,-1 0 0,1 0 0,-1-1 0,1 1 0,-1-1 1,0 0-1,0-1 0,-1 1 0,6-8 0,-3 4 26,-1 0 0,0-1-1,0 0 1,-1 0 0,-1 0 0,1 0 0,-1-1-1,-1 0 1,0 0 0,0 0 0,2-17-1,-5 26-3,0-1-1,0 1 1,0 0 0,0-1-1,-1 1 1,1-1-1,0 1 1,-1 0-1,1-1 1,0 1-1,-1 0 1,0-1-1,1 1 1,-2-2-1,2 3-14,0 0 0,0 0 1,-1 0-1,1 0 0,0-1 0,0 1 0,0 0 0,0 0 0,0 0 0,-1 0 0,1 0 0,0 0 0,0 0 1,0 0-1,0-1 0,-1 1 0,1 0 0,0 0 0,0 0 0,0 0 0,0 0 0,-1 0 0,1 0 0,0 0 1,0 0-1,0 0 0,-1 0 0,1 0 0,0 0 0,0 0 0,0 1 0,0-1 0,-1 0 0,1 0 0,0 0 1,-6 12 48,2 7-61,1 0 0,0 1 0,2-1 0,0 1 0,1-1 0,1 1 0,1-1 0,0 0 0,2 0 0,11 37 0,-14-53 6,0-1-1,-1 0 1,1 0-1,1 0 0,-1 0 1,0 0-1,0-1 1,1 1-1,-1 0 1,1-1-1,-1 1 1,1 0-1,0-1 1,0 0-1,0 1 1,0-1-1,0 0 1,0 0-1,0 0 1,0-1-1,0 1 0,0 0 1,0-1-1,1 1 1,-1-1-1,0 0 1,3 1-1,-1-2 8,0 1-1,-1-1 1,1 0-1,0 1 0,0-2 1,-1 1-1,1 0 1,-1-1-1,1 0 1,-1 1-1,0-1 0,1-1 1,-1 1-1,0 0 1,3-5-1,3-2 18,-1-1 1,0 0-1,-1-1 0,0 0 1,10-20-1,21-65 239,-26 61-79,-10 30-114,0 1 81,-1 8-42,0 7-121,5 21 0,2-1 1,23 62 0,-31-91 9,1-1 0,0 1 0,-1-1 0,1 0-1,0 0 1,0 1 0,0-1 0,0 0 0,0 0 0,0 0 0,0 0 0,0 0 0,0 0 0,0 0 0,0 0 0,1-1 0,-1 1 0,0 0 0,1-1 0,-1 1 0,1-1-1,-1 1 1,1-1 0,-1 0 0,0 1 0,1-1 0,-1 0 0,1 0 0,-1 0 0,1 0 0,-1-1 0,1 1 0,-1 0 0,1 0 0,-1-1 0,1 1 0,-1-1 0,0 0 0,1 1-1,-1-1 1,2-1 0,5-3 8,0 0-1,0 0 1,-1-1-1,0 0 1,7-7-1,-1-3 24,-1 1 0,0-2 0,-1 0 0,-1 0 0,0 0 0,8-24 0,-14 31 0,-2 7-34,9-17 239,-6 19-85,-1 12-116,-1 2-28,-2 0 1,0 1-1,0-1 0,-3 25 1,1 16-1,1-53-2,0-1-1,-1 0 1,1 0-1,0 0 1,0 0-1,0 1 1,0-1-1,0 0 1,0 0-1,0 0 1,0 0-1,0 1 1,0-1-1,0 0 1,1 0-1,-1 0 1,0 0-1,0 0 1,0 1-1,0-1 1,0 0-1,0 0 1,0 0-1,0 0 1,0 0-1,1 1 1,-1-1-1,0 0 1,0 0-1,0 0 1,0 0-1,0 0 1,0 0-1,1 0 1,-1 0-1,0 0 1,0 0-1,0 1 1,0-1-1,1 0 1,-1 0-1,0 0 1,0 0-1,0 0 1,9-6 50,8-11 36,17-22-41,35-47 62,-68 83-101,1 1 0,-1-1 0,1 0 0,0 1-1,0 0 1,0-1 0,0 1 0,1 0 0,-1 0 0,1 0 0,-1 0 0,1 1 0,-1-1 0,1 1 0,0 0 0,0-1 0,0 1 0,0 0 0,0 1 0,0-1 0,0 0 0,4 1 0,-5 0-7,-1 1 1,0-1-1,0 1 1,0 0-1,0-1 0,0 1 1,0 0-1,0 0 1,0 0-1,0 0 1,0 0-1,0 0 1,0 0-1,-1 0 1,1 0-1,0 0 0,-1 0 1,1 1-1,-1-1 1,1 2-1,8 27-20,-8-14 13,-1-12 5,1 0 0,-1 1 0,1-1 1,0 0-1,0 1 0,0-1 0,0 0 0,4 7 0,-5-11 2,1 0 0,0 0 0,-1 1 0,1-1 0,0 0 0,-1 0 0,1 0 0,0 0 0,-1 0 0,1 0 0,0 0 0,0 0 0,-1 0 0,1 0 0,0 0 0,-1 0 0,1-1 0,0 1 0,-1 0 0,1 0 0,0-1 0,-1 1 0,1 0 0,-1-1 0,2 0 0,14-10 3,-10 6 4,-1 0 0,0-1 0,0 0-1,4-6 1,-5 6 6,0 1 0,1-1-1,-1 1 1,1 0 0,8-6-1,-13 11-11,0 0 0,1-1 0,-1 1 0,0 0 0,1 0-1,-1 0 1,0 0 0,1-1 0,-1 1 0,1 0 0,-1 0-1,0 0 1,1 0 0,-1 0 0,0 0 0,1 0 0,-1 0-1,1 0 1,-1 0 0,0 0 0,1 0 0,-1 0 0,1 0-1,-1 0 1,0 1 0,1-1 0,-1 0 0,0 0 0,1 0-1,-1 1 1,0-1 0,1 0 0,-1 0 0,0 1 0,0-1-1,1 0 1,-1 0 0,0 1 0,0-1 0,1 0 0,-1 1-1,0-1 1,0 0 0,0 1 0,0-1 0,0 1 0,1-1-1,-1 0 1,0 1 0,4 22-12,-4-18 12,3 20-12,-2-12-1,0 0-1,1 0 1,0 0-1,1-1 0,1 1 1,0-1-1,9 18 0,-13-29 12,1 0 0,0 0 0,0 1 0,0-1 0,0 0 0,0 0 0,1 0 0,-1 0 0,0 0 0,0-1 0,1 1 0,-1 0 0,0 0 0,1-1 0,-1 1 0,1-1 0,-1 0 0,1 1 0,-1-1 0,1 0 0,-1 0 0,1 1 0,-1-1 0,1-1 0,-1 1 0,1 0 0,-1 0-1,1 0 1,-1-1 0,1 1 0,-1-1 0,3-1 0,3-1 5,-1 0 0,1 0-1,-1-1 1,12-9-1,-7 3 7,0-2-1,-1 1 0,0-1 0,-1-1 1,0 0-1,-1 0 0,7-16 0,0 2 7,-11 19-4,1 0 0,-2 0 1,1 0-1,2-12 0,-5 17-2,0 0 0,0-1 0,-1 1 0,0 0 0,0 0 0,0 0 0,0 0 0,0 0 0,0 0 0,-1 0 0,1-1 1,-1 1-1,0 0 0,0 1 0,0-1 0,-2-3 0,3 5-9,-1 1 0,1 0 0,0-1 1,0 1-1,-1 0 0,1-1 0,0 1 1,0 0-1,-1 0 0,1-1 0,0 1 1,-1 0-1,1 0 0,0 0 0,-1-1 0,1 1 1,0 0-1,-1 0 0,1 0 0,0 0 1,-1 0-1,1 0 0,-1 0 0,1 0 1,0 0-1,-1 0 0,1 0 0,-1 0 1,1 0-1,0 0 0,-1 0 0,-13 9 25,-12 23 10,22-27-24,-3 4-3,0 1-1,0 0 1,1 0 0,1 1-1,0 0 1,-7 19 0,11-26-11,0-1 1,0 1-1,1 0 1,-1-1-1,1 1 1,0 0-1,0 0 1,0-1-1,0 1 1,0 0 0,1-1-1,0 1 1,0 0-1,0-1 1,0 1-1,0-1 1,1 0-1,0 1 1,-1-1 0,1 0-1,1 0 1,-1 0-1,0 0 1,1 0-1,-1-1 1,4 3-1,1 0-5,1 0 0,0 0-1,-1-1 1,2-1 0,-1 1-1,0-1 1,1 0 0,0-1-1,-1 0 1,1-1 0,0 0-1,0 0 1,0 0 0,14-2-1,-1-1-13,0-1 1,0-1-1,0 0 0,35-14 0,-27 6 4,0-1 1,-1-2-1,-1-1 1,0-1-1,26-22 1,-52 37 17,16-14-12,-18 16 13,1-1 0,0 1 0,-1-1 0,1 0 0,0 0 0,-1 1 1,1-1-1,-1 0 0,1 0 0,-1 0 0,0 1 0,1-1 0,-1 0 1,0 0-1,1 0 0,-1 0 0,0 0 0,0 0 0,0 0 1,0-1-1,0 2 2,-1-1 0,1 0 0,-1 1 0,1-1 0,-1 1 0,1-1 1,-1 0-1,0 1 0,1-1 0,-1 1 0,0 0 0,1-1 0,-1 1 0,0 0 1,1-1-1,-1 1 0,0 0 0,0 0 0,0 0 0,1-1 0,-1 1 0,0 0 0,0 0 1,1 0-1,-1 0 0,-1 1 0,-22 2 18,2 4-5,0 1 0,1 1 1,0 0-1,1 2 0,0 0 0,1 1 0,-22 18 0,37-26-12,0 1-1,0 0 1,0 0-1,1 0 1,-1 1-1,1-1 1,0 1-1,1-1 1,-1 1-1,1 0 1,1 0-1,-1 0 0,-1 12 1,-1 1 3,3-16-9,0 0-1,1 0 1,-1-1 0,1 1 0,0 0-1,-1 0 1,2 0 0,-1 0-1,0-1 1,0 1 0,1 0 0,0 0-1,-1 0 1,1-1 0,0 1 0,0-1-1,1 1 1,-1 0 0,0-1-1,1 0 1,0 1 0,-1-1 0,1 0-1,0 0 1,0 0 0,0 0-1,1 0 1,-1-1 0,0 1 0,1 0-1,4 1 1,-3-1-5,-1-1 1,1 0-1,0 0 0,0 0 1,0 0-1,0-1 0,0 1 0,0-1 1,0 0-1,0 0 0,1-1 1,-1 1-1,0-1 0,-1 0 1,1 0-1,0 0 0,0-1 0,0 1 1,-1-1-1,1 0 0,0 0 1,4-3-1,4-6-6,-1 0 0,0 0 0,0-1 0,-1 0-1,0-1 1,-1 0 0,-1 0 0,0-1 0,-1 0 0,8-23 0,3-16-14,18-90 1,-33 127 22,11-44 11,-3-1 0,-3 0-1,2-96 1,-15 130 31,5 27-38,0 0 0,0-1 0,0 1 0,0 0 0,-1 0 0,1 0 0,0-1 0,0 1 1,0 0-1,0 0 0,0 0 0,0 0 0,-1 0 0,1-1 0,0 1 0,0 0 0,0 0 0,-1 0 0,1 0 0,0 0 1,0 0-1,0 0 0,0 0 0,-1 0 0,1 0 0,0 0 0,0 0 0,-1 0 0,1 0 0,0 0 0,0 0 0,0 0 1,-1 0-1,1 0 0,0 0 0,0 0 0,-11 12 3,5 1-12,0 0 1,1 0 0,0 1 0,1 0-1,0 0 1,1 0 0,-1 19-1,1 6-6,4 59-1,1-72-3,1 1 0,1-1 1,2 0-1,0-1 0,2 1 1,18 39-1,-9-29-27,2-2 0,1 0 0,44 56 0,-58-83 34,1 0 0,-1-1 0,1 0 0,0 0 1,0 0-1,1-1 0,0 0 0,0 0 0,11 4 1,-15-7-15,1 0 0,-1 0 1,1-1-1,0 0 1,-1 0-1,1 0 0,0-1 1,0 1-1,-1-1 1,1-1-1,0 1 0,0 0 1,0-1-1,-1 0 1,1 0-1,0-1 0,-1 1 1,1-1-1,4-3 1,14-10-4024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05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291 901 5320,'0'0'5465,"-5"-11"-4924,-18-32 25,21 40-459,0 0-1,0 0 1,0 1 0,0-1 0,-1 1 0,1 0 0,-1-1 0,1 1 0,-1 0-1,0 1 1,0-1 0,0 0 0,0 1 0,0 0 0,0 0 0,-1 0-1,1 0 1,0 0 0,0 0 0,-1 1 0,-6 0 0,3 0 127,-1 0-1,1 1 1,-1 0 0,1 0 0,-1 1-1,1 0 1,-13 6 0,11-4-111,1 2 1,0-1 0,0 1-1,0 0 1,1 1-1,-1 0 1,2 0-1,-1 1 1,1-1-1,0 1 1,1 1 0,-1-1-1,2 1 1,-1 0-1,1 0 1,1 0-1,0 1 1,0-1 0,-2 13-1,4-13-44,0-1 1,0 1-1,0-1 1,1 1-1,1 0 0,-1-1 1,1 1-1,1-1 0,0 1 1,3 8-1,-3-11-21,1 0-1,-1 0 1,1-1-1,1 1 1,-1-1-1,1 0 1,0 0 0,0 0-1,0-1 1,1 1-1,-1-1 1,1 0 0,0-1-1,10 7 1,-7-7-5,0 0 0,0 0 1,0-1-1,0 0 0,0 0 1,0-1-1,1 0 0,-1-1 1,0 1-1,1-2 0,9 0 1,4-2 48,-1-1 0,1 0 0,21-8 0,-18 3 34,-1-2 0,-1 0 0,45-28 0,58-54 541,-122 90-649,-4 3-25,2-1 29,0 0 0,0 0 0,0-1-1,-1 1 1,1-1 0,-1 1 0,1-1 0,-1 0 0,1 0-1,-1 1 1,0-1 0,0 0 0,0 0 0,0 0-1,0 0 1,0 0 0,0-4 0,-20 18 472,13-6-461,-8 6 26,1 0-1,0 1 1,1 1 0,1 0-1,-11 17 1,20-28-59,0 0 1,0 0 0,1 1-1,-1-1 1,1 1-1,0-1 1,0 1-1,0 0 1,0-1 0,1 1-1,0 0 1,0 0-1,0-1 1,0 1-1,0 0 1,1 0 0,-1-1-1,1 1 1,0 0-1,0-1 1,0 1-1,1-1 1,-1 1 0,1-1-1,0 0 1,0 0-1,0 0 1,1 0-1,-1 0 1,6 5 0,-1-1 12,-1 0 6,1-1 0,0 1 0,0-2 0,9 7 0,-13-10-17,0-1 0,0 0 0,0 0 0,0 0 0,0 0 0,0 0 0,0 0 0,0-1 0,0 1 0,0-1 0,0 0 0,1 0 0,-1 0 0,0-1 0,6-1 0,-1 0 34,0 0 1,1-1 0,-1 0 0,0 0 0,-1-1-1,1-1 1,12-8 0,-17 11-17,0-1 1,1 1-1,-1-1 0,-1 0 1,1 0-1,0 0 0,-1-1 1,1 1-1,-1-1 0,0 1 1,0-1-1,-1 0 0,1 0 1,-1 1-1,0-1 0,0 0 1,0 0-1,1-5 0,-2 0 24,0 1-1,-1-1 1,0 1-1,0-1 1,-1 1 0,0 0-1,0 0 1,-7-14-1,7 17-17,-1-1 0,0 1 0,0 0 0,0 1 0,0-1 0,-1 0 0,0 1 0,0 0 0,0 0 0,-1 0 0,0 1 0,1-1 0,-9-3 0,12 6-26,-1 1 0,1-1 0,0 1 0,0 0 0,-1-1 0,1 1 0,0 0 0,-1 0 1,1 0-1,0 0 0,-1 0 0,1 1 0,0-1 0,-1 0 0,0 1 0,1-1-4,-1 1 0,1-1 0,0 0-1,0 0 1,0 1 0,0-1 0,-1 0-1,1 0 1,0 0 0,0 0 0,0-1-1,0 1 1,-1 0 0,-1-1 0,-2-1 61,5 2-48,18-1 4,23-7-4,0-2 0,-1-1 0,0-2 1,38-18-1,-72 28-17,0 1 1,0-1-1,0 1 1,0 1-1,1-1 0,-1 1 1,0 1-1,1-1 1,-1 1-1,1 0 1,-1 0-1,7 2 0,-10-2-1,0 1 0,-1 0 0,1 0 0,-1 0-1,1 0 1,-1 0 0,0 0 0,0 1-1,1-1 1,-1 1 0,0 0 0,0-1 0,0 1-1,0 0 1,-1 0 0,1 0 0,-1 1-1,1-1 1,-1 0 0,1 1 0,-1-1 0,0 0-1,0 1 1,-1 0 0,1-1 0,0 1-1,-1-1 1,1 1 0,-1 0 0,0-1 0,0 1-1,0 3 1,-1 14 8,-1 0 1,0 0-1,-1-1 0,-2 1 1,-9 28-1,14-48-5,1 0-1,-1 0 1,0 0-1,0 0 1,0 0 0,0 0-1,0 0 1,0 0-1,0 0 1,0 0-1,0 0 1,1 0-1,-1 0 1,0 0 0,0 0-1,0 0 1,0 0-1,0 0 1,0 1-1,0-1 1,0 0-1,0 0 1,0 0 0,1 0-1,-1 0 1,0 0-1,0 0 1,0 0-1,0 0 1,0 0-1,0 0 1,0 0 0,0 1-1,0-1 1,0 0-1,0 0 1,0 0-1,0 0 1,0 0 0,0 0-1,0 0 1,0 0-1,0 1 1,0-1-1,0 0 1,0 0-1,0 0 1,0 0 0,0 0-1,0 0 1,0 0-1,0 0 1,0 0-1,0 0 1,0 1-1,-1-1 1,13-11 96,11-16-26,11-21 11,-16 22-26,0 2 0,26-26 0,-44 49-55,0 0 1,1 1-1,-1-1 1,1 0-1,0 1 0,-1-1 1,1 1-1,-1-1 1,1 1-1,0-1 1,-1 1-1,1 0 1,0-1-1,0 1 0,-1 0 1,1-1-1,0 1 1,0 0-1,0 0 1,-1 0-1,1 0 0,0-1 1,0 1-1,0 0 1,-1 1-1,1-1 1,0 0-1,0 0 1,0 0-1,-1 0 0,1 1 1,1-1-1,0 2 3,-1 0-1,1 0 1,-1-1-1,1 1 1,-1 0-1,0 0 1,0 1-1,0-1 0,0 0 1,0 0-1,1 4 1,12 52-13,-11-40-1,11 33 0,-12-45 7,1-1 0,-1 1 0,1-1 0,0 0 0,0 0 0,1 0 0,0 0 0,0 0 0,7 7 0,-9-11 3,0 0 1,0 0-1,0 0 1,0 0-1,0-1 0,0 1 1,0 0-1,0-1 1,0 0-1,0 1 1,0-1-1,1 0 1,-1 0-1,0 0 1,0 0-1,0-1 0,0 1 1,0 0-1,0-1 1,0 0-1,0 1 1,0-1-1,0 0 1,0 0-1,2-1 0,5-3 16,-1 0-1,0 0 0,0-1 0,8-8 0,5-6 25,-1-2 0,-1 0-1,-1-1 1,26-44 0,49-109 309,-89 168-326,13-23 82,-15 29-12,0-1-1,0 1 1,-1-1-1,1 0 1,-1 0 0,2-6-1,-14 309 0,10-288-103,-4 37-24,4-47 23,1 1 0,-1 0 0,0 0 0,0-1 1,0 1-1,0-1 0,0 1 0,-1-1 1,1 1-1,-1-1 0,0 0 0,1 0 0,-1 0 1,-3 2-1,4-3 7,-1 0-1,0 0 1,0 0 0,0-1 0,0 1 0,0-1 0,0 1-1,0-1 1,0 0 0,0 0 0,0 0 0,0 0 0,0 0-1,-1-1 1,1 1 0,0 0 0,0-1 0,0 0 0,1 1-1,-1-1 1,-3-2 0,-4-1 15,0-1 1,-16-12-1,2-1 67,-39-43 1,32 30 64,25 27-112,6 9-28,9 9-43,-1-5 18,1-1-1,0 0 0,0 0 0,1-1 1,-1 0-1,2-1 0,-1 0 0,21 7 0,-24-11 7,0 1-1,1-1 0,-1-1 0,1 0 0,-1 0 0,1-1 1,0 1-1,-1-2 0,1 0 0,-1 0 0,1 0 0,-1-1 1,17-6-1,-10 1 10,0 0 0,-1-1 0,0-1 1,-1-1-1,0 0 0,0 0 0,-1-1 0,-1-1 0,0 0 1,0-1-1,-1 0 0,13-21 0,-2-3 40,-2 0 0,-1-1 0,22-71 0,61-330 211,-99 431-241,4-24 40,0-1 0,-3 1 1,0-52-1,-3 80-23,-1 1 0,1-1 0,-1 1 0,0-1 0,0 1-1,0 0 1,-2-4 0,3 6-18,-1 1-1,1-1 1,0 0 0,0 1-1,-1-1 1,1 1 0,0 0-1,-1-1 1,1 1-1,-1-1 1,1 1 0,0-1-1,-1 1 1,1 0 0,-1-1-1,1 1 1,-1 0-1,1 0 1,-1-1 0,0 1-1,1 0 1,-1 0 0,1 0-1,-1 0 1,1 0-1,-1 0 1,0 0 0,1 0-1,-1 0 1,1 0 0,-1 0-1,0 0 1,1 0-1,-1 0 1,1 0 0,-1 1-1,1-1 1,-1 0 0,1 0-1,-1 1 1,1-1-1,-1 0 1,1 1 0,-1-1-1,1 0 1,-1 1 0,1-1-1,0 1 1,-1-1-1,1 2 1,-11 10-12,2 0-1,0 1 1,0 1 0,-10 22-1,12-23 2,-7 15-37,2 1 0,1 0-1,-9 39 1,-15 98-199,20-91 112,7-27-14,2 0-1,2 1 0,2-1 1,6 67-1,-3-111 141,-1 0 0,0-1 0,1 1-1,0 0 1,0 0 0,0-1 0,0 1 0,1 0-1,-1-1 1,1 0 0,0 1 0,0-1 0,0 0-1,1 0 1,-1 0 0,1 0 0,-1 0 0,1-1 0,0 1-1,0-1 1,0 0 0,0 1 0,1-2 0,-1 1-1,1 0 1,-1-1 0,1 1 0,-1-1 0,1 0-1,0 0 1,0-1 0,0 1 0,-1-1 0,1 1-1,0-1 1,5-1 0,2-1 14,1 0 0,-1-1 0,0-1-1,0 1 1,-1-2 0,1 1 0,-1-2 0,15-9 0,35-17 55,-22 14 10,-2-2 1,0-2-1,-1-1 0,37-33 1,-68 53-66,7-6 43,1 0-1,-1-1 0,-1 0 0,11-13 0,-21 23-50,0 0-1,0 0 0,0 0 1,0 0-1,0 0 0,0 0 0,0 0 1,-1 0-1,1 0 0,0 0 1,0 0-1,0 0 0,0 0 1,0 0-1,0 0 0,0 0 0,-1 0 1,1 0-1,0 0 0,0 0 1,0 0-1,0 0 0,0 0 1,0 0-1,0 0 0,0 0 0,-1 0 1,1 0-1,0-1 0,0 1 1,0 0-1,0 0 0,0 0 0,0 0 1,0 0-1,0 0 0,0 0 1,0 0-1,0 0 0,0-1 1,0 1-1,0 0 0,0 0 0,0 0 1,0 0-1,0 0 0,-1 0 1,1 0-1,1 0 0,-1-1 0,0 1 1,0 0-1,0 0 0,0 0 1,0 0-1,0 0 0,0 0 1,0 0-1,0-1 0,0 1 0,0 0 1,0 0-1,0 0 0,0 0 1,0 0-1,0 0 0,0 0 0,1 0 1,-14 2 4,9 0-3,-16 2-6,1 1 0,0 1 0,0 1 0,1 1 0,-1 0 0,2 1-1,-1 1 1,-16 13 0,24-15-4,0 0-1,0 1 1,1-1 0,0 2 0,1-1-1,0 2 1,0-1 0,1 1-1,1 0 1,0 0 0,0 0 0,1 1-1,-6 21 1,10-29 7,-1 2 1,1-1 1,-1 1-1,1 0 1,1 0 0,-1 0-1,1 0 1,0 7-1,1-11-1,-1-1 0,1 1 0,-1-1 0,1 1 0,0-1 0,-1 1-1,1-1 1,0 0 0,0 1 0,0-1 0,0 0 0,0 0 0,1 0 0,-1 0 0,0 0 0,0 0-1,1 0 1,-1 0 0,0-1 0,1 1 0,-1 0 0,1-1 0,-1 1 0,1-1 0,-1 0-1,1 1 1,0-1 0,-1 0 0,1 0 0,-1 0 0,1 0 0,2 0 0,3 0-1,1 0 0,-1-1 0,1 0 0,-1 0 0,1 0 0,-1-1 0,0 0 0,1-1 0,-1 1 0,13-8 0,-10 3 7,0 0 0,0 0-1,-1-1 1,0 0-1,0 0 1,9-12 0,5-12 54,-1 0 0,-2-2 0,20-44 0,-33 65-28,5-22 109,-11 33-58,-4 6-28,-4 11-46,3 9-27,0-1 0,2 0 0,0 1 0,2-1 0,0 1-1,2-1 1,6 35 0,-7-56 17,-1-1 1,1 0-1,-1 1 1,1-1-1,-1 0 1,1 0-1,0 0 0,-1 1 1,1-1-1,0 0 1,0 0-1,0 0 0,0 0 1,0 0-1,0-1 1,0 1-1,0 0 1,0 0-1,1-1 0,-1 1 1,0 0-1,0-1 1,1 0-1,-1 1 0,0-1 1,1 0-1,-1 1 1,0-1-1,1 0 0,-1 0 1,1 0-1,-1 0 1,0 0-1,1-1 1,-1 1-1,0 0 0,2-1 1,4-1 4,0 0 1,-1-1-1,1 0 0,-1 0 1,10-6-1,131-99 131,-100 71-59,-37 28-57,-1 1 116,-9 8-130,1 0 1,-1 1-1,0-1 1,0 1-1,1-1 0,-1 1 1,0-1-1,0 1 0,0-1 1,0 0-1,0 1 0,0-1 1,0 1-1,0-1 0,0 1 1,0-1-1,0 1 0,0-1 1,0 1-1,0-1 0,-1 1 1,1-1-1,0 0 0,0 1 1,0-1-1,-1 1 0,1 0 1,-22 62 64,14-43-45,1 1 0,-7 34 0,13-55-21,1 1-1,0-1 1,0 0 0,0 1-1,0-1 1,0 1-1,0-1 1,0 1 0,0-1-1,0 0 1,0 1 0,0-1-1,0 1 1,0-1 0,0 0-1,0 1 1,0-1-1,0 1 1,1-1 0,-1 0-1,0 1 1,0-1 0,1 0-1,-1 1 1,0-1 0,0 0-1,1 1 1,-1-1-1,1 1 1,11-4 40,16-17 6,64-71 44,-41 37-54,-49 51-22,0 1 1,0 0 0,0 0 0,1 1-1,-1-1 1,0 0 0,1 1 0,0-1-1,3 0 1,-5 25 24,7 36 0,-5-36-46,-2-19 2,-1 0-1,1 0 0,0 0 1,0 0-1,1 0 1,-1-1-1,1 1 1,0 0-1,0-1 1,0 1-1,0-1 1,4 5-1,-4-7 2,-1 0 1,1 0-1,-1 0 0,1 0 1,0 0-1,-1 0 0,1 0 0,0 0 1,0-1-1,0 1 0,0-1 0,0 1 1,0-1-1,0 0 0,-1 0 0,1 0 1,0 0-1,0 0 0,0 0 1,0 0-1,0-1 0,0 1 0,0-1 1,0 1-1,0-1 0,-1 0 0,4-1 1,6-4 11,0 0 1,-1-1-1,0-1 1,0 1-1,0-1 0,-1-1 1,0 0-1,14-19 1,-2-2 48,31-55-1,-19 22-4,-3-2-1,34-105 0,-49 120-10,-2-1 1,-3 0 0,-1-1-1,1-62 1,-10 107-39,0 2 8,1 0 0,-2 0 0,1-1 0,0 1 0,-2-6 0,2 11-12,0-1 0,-1 0 0,1 1 0,0-1 0,0 1 1,-1-1-1,1 1 0,0-1 0,-1 1 0,1-1 0,-1 1 0,1-1 0,0 1 1,-1-1-1,1 1 0,-1-1 0,0 1 0,1 0 0,-1-1 0,1 1 0,-1 0 0,1 0 1,-1-1-1,0 1 0,1 0 0,-1 0 0,1 0 0,-1 0 0,0 0 0,1 0 0,-1 0 1,0 0-1,1 0 0,-1 0 0,0 0 0,1 0 0,-1 1 0,1-1 0,-1 0 1,0 0-1,1 1 0,-1-1 0,1 0 0,-1 1 0,1-1 0,-1 0 0,1 1 0,-1-1 1,0 1-1,-2 1-1,0 0 1,0 1-1,1-1 1,-1 1-1,0-1 1,1 1-1,0 0 1,-1 0 0,1 0-1,0 0 1,-1 4-1,-3 3-1,-12 19-27,2 2 0,1-1 0,1 2 0,2-1 0,1 2-1,2 0 1,-8 44 0,-9 148-271,23-169 173,2 0 1,7 57-1,-3-94 91,0-1 0,1 1 0,1-1 0,1 0-1,0-1 1,2 1 0,0-1 0,0-1 0,15 21 0,-12-27 91,-11-10-71,1 0 0,-1 0 0,0 0 0,0 0 0,0 0 0,1 0 0,-1 0 0,0 0 0,0 0 0,1 0 0,-1 0 0,0 0 0,0 0 0,0 0 0,1 0 0,-1 0 0,0 0 0,0 0 0,0 0 0,1 0 0,-1 0 0,0 0 0,0-1 0,0 1 0,1 0 0,-1 0 0,0 0 0,0 0 0,0 0 0,0-1 0,1 1 0,-1 0 0,0-2-45,1 1 1,-1 0-1,0 0 1,0 0 0,0-1-1,0 1 1,0 0-1,0-1 1,0 1-1,0 0 1,0 0-1,-1-1 1,1 1-1,0 0 1,-1 0-1,1 0 1,-1 0-1,-1-3 1,-29-46-2182,26 42-145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05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15880,'0'0'1535,"15"0"-984,48 3 524,120 19 1,-102-2-301,51 9 1044,-121-30-1544,-10 1-252,-1 0 0,1 0 1,-1 0-1,1 0 0,-1-1 0,1 1 0,-1 0 0,1 0 1,-1 0-1,1 0 0,-1 0 0,1 1 0,0-1 0,-1 0 1,1 0-1,-1 0 0,1 0 0,-1 0 0,1 1 0,0-1 1,-2 3 97,-5-4-167,6 1 43,-18-1-3000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06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15272,'0'0'496,"62"0"0,41 6 47,24-2 9,26-4-40,-8 2 0,-16 8 8,-10-10 0,-6-16 0,-6-2 0,-9 2-224,-19 4 0,-19 4-208,-33-5 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08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1106 6128,'0'0'9825,"11"-14"-9417,-3 5-325,-1 1-2,0-1-1,0 0 1,-1 0 0,0 0-1,-1-1 1,0 0 0,-1 0-1,7-20 1,-3-6 343,-1 0 0,-2-1-1,-1 0 1,-2 0 0,-3-47 0,-2 40-14,2 11 245,-10-55 0,-4-52 927,10 112-1145,1-1-1,1 1 1,2-1-1,0 0 0,5-32 1,-3 32-10,-1 25-369,0-1 0,0 0 0,0 1 0,0-1 0,1 1 0,0-1 0,0 1 0,0-1 0,0 1 1,1 0-1,0 0 0,0-1 0,2-3 0,30-43 532,-32 47-550,1 0 0,0 0 0,0 1 0,0-1-1,0 1 1,1 0 0,-1 0 0,1 0 0,0 0-1,0 1 1,0-1 0,0 1 0,1 0 0,5-2-1,-3 2-7,1 0 1,0 0-1,0 1 0,-1 0 0,1 0 0,0 1 0,12 1 0,-6 0-15,1 0 1,-1 1-1,0 1 1,0 1-1,0 0 1,-1 0-1,1 1 1,-1 1-1,0 1 1,0-1-1,-1 2 1,0 0-1,-1 0 1,1 1-1,-1 1 1,12 13-1,-21-19-24,1-1-1,-1 0 1,1 1 0,-1-1-1,0 1 1,-1 0-1,1 0 1,-1 0 0,1 0-1,-1 0 1,0 0-1,-1 0 1,1 0-1,-1 0 1,0 0 0,0 1-1,0-1 1,0 0-1,-1 0 1,-1 6 0,0-3-4,0 0 1,0-1-1,-1 1 1,0 0-1,-1-1 1,1 0-1,-1 0 1,0 0-1,-1 0 1,-9 9-1,2-4 11,0-1 0,-1 0-1,0-1 1,-1-1-1,0 0 1,0-1-1,-1 0 1,-27 8-1,-5-3 34,-76 10 0,-14 3 41,116-19-58,-1 1-1,2 1 0,-1 0 0,-32 20 0,40-20-2,0 1 0,1 0-1,0 0 1,0 2 0,1-1 0,1 1 0,-15 20 0,22-27-14,0 1 0,0 0 0,1 0-1,0 0 1,0 0 0,0 0 0,1 0 0,-1 1-1,1-1 1,1 0 0,-1 1 0,1-1 0,0 1-1,0-1 1,0 1 0,1-1 0,0 1 0,0-1-1,0 0 1,1 1 0,0-1 0,0 0 0,0 0-1,1 0 1,-1-1 0,5 7 0,-3-5-4,1 0 1,0 0-1,0-1 0,0 1 1,0-1-1,1 0 0,0-1 1,0 1-1,1-1 1,-1 0-1,1-1 0,0 0 1,0 0-1,0 0 1,0-1-1,0 0 0,0 0 1,13 1-1,-4-3 6,-1-1 0,1-1 0,0 0 0,-1 0 0,0-2 0,1 0 0,22-10 0,4-4 35,53-31-1,81-59 209,-139 84-156,-35 22-75,0 1 0,1-1 0,-1 1 0,0 0 0,1 0 0,-1 0 0,1 0 1,-1 0-1,1 1 0,0-1 0,-1 1 0,1 0 0,0-1 0,-1 1 0,1 0 0,0 1 0,-1-1 0,1 0 0,4 2 1,-2 0 6,-1 0 1,0 1 0,0 0-1,0-1 1,0 1 0,0 1-1,0-1 1,-1 0 0,1 1-1,2 4 1,7 10 42,-1 1-1,0 0 0,-1 1 1,9 25-1,14 25 301,-34-69-352,1 0 0,-1 0 0,1 0-1,-1 1 1,1-1 0,-1 0 0,1 0 0,0 0 0,-1 0 0,1 0 0,0-1 0,0 1 0,0 0 0,0 0 0,0 0 0,0-1 0,0 1-1,0-1 1,0 1 0,0-1 0,0 1 0,0-1 0,1 1 0,-1-1 0,0 0 0,0 0 0,0 0 0,1 1 0,-1-1 0,0-1-1,0 1 1,2 0 0,1-2-21,-1 1-1,0-1 0,1-1 0,-1 1 1,0 0-1,0-1 0,-1 1 1,1-1-1,4-6 0,14-18-3882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12.4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33 433 6128,'0'0'14734,"-3"11"-14299,-5 21-47,2 0 1,-2 39-1,5-26-41,0-24-40,2 0 0,0 0 0,2 0 0,0 0 0,6 34 0,-6-53-270,-1 0 1,1 0-1,-1 0 0,1 0 0,0-1 0,0 1 1,0 0-1,0 0 0,0-1 0,0 1 0,0 0 1,1-1-1,-1 1 0,0-1 0,1 0 0,0 1 1,-1-1-1,1 0 0,2 1 0,-2-1-5,0 0-1,1-1 1,-1 0 0,0 1 0,1-1-1,-1 0 1,0 0 0,0 0-1,1-1 1,-1 1 0,0-1-1,1 1 1,-1-1 0,0 1-1,0-1 1,4-2 0,3-2 11,0 0 0,-1 0 1,1-1-1,-1 0 0,0 0 0,-1-1 1,0 0-1,0-1 0,12-15 0,1-7 95,24-49 0,-10 16 123,-31 58-209,0 0-1,0-1 0,-1 1 1,0-1-1,-1 1 0,1-1 0,-1 0 1,0 1-1,1-8 0,1 4 219,-2 10-126,-2 8-52,-3 13-21,0-1 1,2 1-1,1-1 1,2 41-1,0-50-40,0-1 0,1 1 0,0 0-1,1-1 1,1 0 0,0 0 0,0 0-1,1 0 1,0 0 0,11 14 0,-15-23-25,1 1 0,0-1 0,1 0 0,-1 0 1,0-1-1,0 1 0,1 0 0,-1-1 0,1 0 0,0 1 0,-1-1 1,1 0-1,0 0 0,0-1 0,-1 1 0,1 0 0,0-1 0,0 0 1,0 0-1,0 1 0,0-2 0,0 1 0,0 0 0,-1-1 0,1 1 1,0-1-1,4-1 0,4-2 17,0-1 1,1 0-1,-2 0 0,1-1 0,10-7 1,-1-3 35,0-1-1,-1-1 1,-1 0 0,0-1 0,-2-1 0,26-40 0,-6 19 46,-6 7 147,-29 33-238,-1 0 1,1 0-1,0 0 0,-1 0 0,1 0 0,0 0 1,0 1-1,0-1 0,0 0 0,0 0 1,0 1-1,0-1 0,0 0 0,0 1 1,0-1-1,0 1 0,0 0 0,0-1 0,0 1 1,2-1-1,-2 2-6,0-1 0,0 0 1,-1 0-1,1 1 0,0-1 0,0 1 1,-1-1-1,1 1 0,0-1 0,-1 1 1,1-1-1,0 1 0,-1 0 0,1-1 1,-1 1-1,1 0 0,-1-1 0,1 1 1,-1 0-1,1 0 0,-1 0 0,3 7 14,0 0-1,-1 0 1,0 1 0,1 12-1,0 10 63,-2 1-1,-4 42 0,3-73-81,0 1 6,0 1 5,0-1 1,-1 1-1,1 0 0,0 0 1,0 0-1,1-1 1,-1 1-1,1 0 1,-1 0-1,1-1 1,0 1-1,1 3 1,30-30 164,-14 5-148,17-25-1,-27 31-11,2 1 0,-1 0 0,2 0 0,-1 1 0,2 0 0,-1 1 0,23-15 0,-32 25-11,-1-1 1,0 0-1,1 0 0,-1 1 1,1-1-1,-1 1 0,1-1 1,0 1-1,-1 0 0,1 0 1,-1-1-1,4 2 0,-4-1-4,0 0 0,-1 0 0,1 0 0,0 1 0,0-1-1,-1 0 1,1 1 0,0-1 0,-1 1 0,1-1 0,0 1 0,-1-1-1,1 1 1,-1-1 0,1 1 0,-1-1 0,1 1 0,0 1-1,1 2 3,0 1 0,-1 0-1,0-1 1,0 1-1,0 0 1,1 9-1,-1 0-2,4 29 5,-4-23-3,2-1 1,0 0-1,5 18 1,-7-36-5,-1 0 0,0-1 0,0 1 0,1 0 0,-1-1 0,0 1 0,1 0 0,-1-1 0,0 1 0,1-1 0,-1 1 0,1-1 0,-1 1 0,1-1 0,-1 1 0,1-1 0,-1 1 0,1-1 0,0 0 0,-1 1 0,1-1 0,0 0 0,-1 0 0,1 1 0,0-1 0,-1 0 0,1 0 0,0 0 0,-1 0 0,1 0 0,0 0 0,0 0 0,-1 0 0,1 0 0,0 0 0,-1 0 0,1 0 0,0-1 0,-1 1 0,1 0 0,1-1 0,28-18 3,-26 16-2,169-146 100,-120 101-21,-52 48-77,-1-1 0,1 0 0,0 0 0,0 1 0,-1-1 0,1 1 0,0-1 0,0 0 0,0 1 0,0-1 0,-1 1 0,1 0 0,0-1 0,0 1 0,0 0-1,0 0 1,0-1 0,0 1 0,0 0 0,0 0 0,0 0 0,2 0 0,-2 1-1,-1-1-1,1 1 1,0 0 0,-1-1-1,1 1 1,0 0 0,-1-1-1,1 1 1,-1 0 0,1 0-1,-1 0 1,0-1 0,1 1-1,-1 0 1,0 0 0,0 0-1,1 0 1,-1 0 0,0 1-1,1 8 6,-1 0 0,0 0 0,-2 14 1,1-17 0,-1 61-13,2-62 4,0-1 0,1 1 0,-1-1 0,2 1-1,-1-1 1,0 0 0,1 1 0,0-1 0,0 0 0,4 7-1,-4-10 5,-1-1-1,1 1 0,0 0 1,-1-1-1,1 1 0,0 0 1,0-1-1,0 0 0,0 0 1,0 1-1,0-1 0,1 0 1,-1-1-1,0 1 0,0 0 1,1-1-1,-1 1 0,1-1 1,-1 0-1,0 0 0,1 0 0,-1 0 1,1 0-1,-1 0 0,0-1 1,1 1-1,-1-1 0,0 1 1,1-1-1,-1 0 0,2-1 1,8-4 10,0 0 1,-1 0 0,0-1-1,13-12 1,-3 3 12,-1-1-1,0-1 1,-2-1-1,0 0 1,21-31-1,-13 12 15,-1-2-1,-1-1 1,-3-1-1,20-56 1,-23 46 49,-2 0 0,-3-1 0,13-106 0,-27 144-37,1 15-50,0 0-1,0 0 0,0 0 1,0 0-1,0 0 1,0 0-1,0 0 1,0 0-1,0-1 0,0 1 1,0 0-1,-1 0 1,1 0-1,0 0 1,0 0-1,0 0 1,0 0-1,0 0 0,0 0 1,0 0-1,0 0 1,0 0-1,-1 0 1,1 0-1,0 0 0,0 0 1,0 0-1,0 0 1,0 0-1,0 0 1,0 0-1,0 0 0,0 0 1,-1 0-1,1 0 1,0 0-1,0 0 1,0 0-1,0 0 0,0 0 1,0 0-1,0 0 1,0 1-1,0-1 1,0 0-1,0 0 1,-1 0-1,1 0 0,0 0 1,0 0-1,0 0 1,0 0-1,0 0 1,0 0-1,0 0 0,0 1 1,0-1-1,-13 25 145,9-17-134,-18 43-31,-22 78-1,-6 60-63,25-92 40,-10 48-66,-20 69-87,37-154 91,-39 86 0,42-116 65,-1-1 1,-2-1-1,-37 47 0,44-66 24,11-8 17,-1-1-1,1 0 0,0 0 1,0 0-1,0 0 1,-1 0-1,1 0 1,0 0-1,0 0 0,-1 0 1,1 0-1,0 0 1,0 0-1,0 0 1,-1 0-1,1-1 0,0 1 1,0 0-1,-1 0 1,1 0-1,0 0 1,0 0-1,0 0 0,0-1 1,-1 1-1,1 0 1,0 0-1,0 0 1,0 0-1,0-1 0,-1 1 1,1-2 3,-1 1 1,1-1-1,-1 0 0,1 0 1,0 1-1,0-1 1,0 0-1,0 0 0,0 1 1,0-1-1,0 0 1,2-2-1,6-32-4,1 1 0,2 0 0,2 1 0,1 0 0,2 1 0,1 1-1,1 1 1,2 0 0,1 1 0,1 1 0,2 2 0,1 0 0,1 1 0,1 2 0,35-26 0,-44 38-17,211-136-226,-212 139 232,-6 2 0,0 2 1,1-1 0,-1 1-1,1 1 1,18-5-1,-27 8 10,-1 1-1,0 0 0,-1 0 1,1 0-1,0-1 0,-1 1 1,1 0-1,0-1 0,-1 1 1,1-1-1,-1 0 0,1 0 1,-1 1-1,1-1 0,-1 0 1,0 0-1,0-1 0,1 1 1,1-2-1,-42 30-118,33-23 117,0 1 1,0-1-1,0 1 1,1 1-1,0-1 0,0 1 1,1 0-1,-1 0 1,1 0-1,0 0 0,1 1 1,0 0-1,0 0 1,0 0-1,1 0 0,0 0 1,0 0-1,1 0 1,0 1-1,0 13 0,1-18 0,1 0 0,0-1 1,0 1-1,0 0 0,0 0 0,0-1 0,0 1 0,1-1 0,-1 1 0,1-1 0,0 1 0,0-1 0,0 0 0,0 0 0,0 0 0,0 0 0,1 0 0,-1-1 0,1 1 1,-1-1-1,1 1 0,3 0 0,-1 1-6,1-1 1,-1 0 0,1 0 0,-1-1-1,1 1 1,0-1 0,-1 0 0,1-1-1,0 0 1,9 0 0,-6-2-5,-1 0 0,1 0 0,-1-1 0,0-1 0,1 1 0,-1-1 0,-1 0 0,1-1 0,-1 0 0,10-8 0,-14 11 11,-1-1 0,1 1 0,-1-1 1,0 0-1,0 0 0,0 0 0,0 0 0,0 0 0,0 0 1,-1 0-1,1-1 0,0-4 0,-2 6 8,1-1 0,-1 1 0,0-1-1,0 1 1,0-1 0,-1 0 0,1 1 0,-1-1-1,1 1 1,-1-1 0,0 1 0,0-1 0,0 1 0,0 0-1,0 0 1,0-1 0,-1 1 0,-3-4 0,1 0 6,-1 1 0,0-1 0,0 1 0,-1 0 1,1 1-1,-1-1 0,0 1 0,-1 0 0,1 1 0,-1-1 1,1 1-1,-1 0 0,0 1 0,0 0 0,0 0 0,0 0 1,-1 1-1,1 0 0,0 1 0,-1-1 0,1 2 1,-8 0-1,13-1-11,0 0 1,1 0-1,-1 0 1,1 1 0,-1-1-1,1 1 1,-1-1-1,1 1 1,-1-1-1,1 1 1,0 0-1,-1 0 1,1 0 0,0 0-1,0 0 1,-1 0-1,1 0 1,0 0-1,0 0 1,0 1 0,0-1-1,-1 2 1,2-3-4,0 1 0,0-1 0,0 1 0,0-1 0,0 1 0,0-1 0,0 1 0,0-1 0,0 1 0,0-1 1,0 1-1,0-1 0,0 1 0,0-1 0,0 1 0,0-1 0,1 1 0,-1-1 0,0 1 0,0-1 0,1 0 0,-1 1 1,0-1-1,1 1 0,-1-1 0,1 1-2,1 0-1,-1 0 1,0 0 0,0-1 0,1 1 0,-1 0 0,0-1 0,1 1-1,-1-1 1,1 0 0,-1 1 0,1-1 0,1 0 0,15 1-17,0-1 1,0-1-1,0-1 1,0 0-1,20-6 1,-24 4 8,0 0 0,0 0-1,0-2 1,17-8 0,-25 11 28,-1-1 0,1 0-1,0 0 1,-1 0 0,0 0 0,0-1 0,0 0 0,0 0 0,-1-1 0,0 1-1,6-11 1,-9 15-5,-1 0 0,0 0 0,1 0 0,-1 0 0,0-1 0,0 1 0,0 0 1,0 0-1,0 0 0,0-1 0,0 1 0,0 0 0,-1 0 0,1 0 0,0 0 0,-1 0 0,0-2 0,1 2 5,-1-1 0,1 1 0,-1 0 0,1 0 0,-1-1 1,1 1-1,0 0 0,0-1 0,0 1 0,0 0 1,0-1-1,0 1 0,0 0 0,0-1 0,1 1 0,-1 0 1,1-3-1,1 2-14,-1 1 1,0 0 0,0 0-1,1 0 1,-1-1 0,1 1-1,-1 0 1,1 1-1,0-1 1,-1 0 0,1 0-1,0 1 1,-1-1 0,1 1-1,0 0 1,0-1 0,-1 1-1,1 0 1,0 0-1,0 0 1,0 0 0,-1 0-1,1 0 1,0 1 0,2 0-1,0-1 3,0 1-1,0 0 1,1 0-1,-1 0 0,0 1 1,0-1-1,0 1 1,-1 0-1,1 0 1,3 3-1,-3-1-2,-1-1 0,0 1 0,0 0 0,0 0 0,0 0 0,-1 0 0,1 0 0,-1 1 0,0-1 1,-1 1-1,1-1 0,-1 1 0,0 0 0,1 8 0,-1 4 12,-1 0 0,0 0 1,-4 17-1,2-17-4,1-1 0,1 32 1,0-47-8,0 0 1,0 1-1,1-1 1,-1 0-1,0 1 1,0-1-1,1 0 1,-1 1-1,1-1 1,-1 0-1,1 0 1,0 1-1,0-1 1,-1 0-1,1 0 1,0 0-1,0 0 1,0 0-1,0 0 1,0 0-1,0-1 1,0 1-1,0 0 1,3 1-1,-2-2 0,0 1-1,0-1 0,1 0 0,-1 1 0,0-1 1,1 0-1,-1-1 0,0 1 0,0 0 0,1-1 1,-1 1-1,0-1 0,3-1 0,3-1-4,-1 0 0,0 0 0,-1-1 0,1 0 0,0-1-1,-1 1 1,10-10 0,115-114 105,-76 78-1,-50 44-70,0 1-1,1 0 0,0 0 0,0 1 1,0 0-1,0 0 0,1 0 0,8-3 1,-15 7-32,1 0 1,0 0-1,-1 0 1,1 0-1,-1 0 0,1 0 1,0 0-1,-1 0 1,1 0-1,-1 1 1,1-1-1,0 0 1,-1 0-1,1 1 1,-1-1-1,1 0 1,-1 1-1,1-1 1,-1 0-1,1 1 0,-1-1 1,1 1-1,-1-1 1,1 2-1,11 15 2,-8-11-2,-1-2 0,-1 1 0,1-1 0,-1 0 0,0 1 0,-1-1 0,1 1 0,-1-1 0,0 1 0,0 0 0,0-1 0,-1 9 0,0 2 0,-1-1 0,-5 22 0,0-1 0,7-23 0,7-17 0,-1 0 0,9-8 0,0 0 0,19-23 0,-20 20 0,1 1 0,22-17 0,-37 31 0,0 0 0,0 0 0,0 1 0,0-1 0,0 0 0,1 1 0,-1-1 0,0 1 0,0-1 0,0 1 0,0-1 0,1 1 0,-1 0 0,0 0 0,0 0 0,1 0 0,-1 0 0,0 0 0,2 0 0,-2 0 0,0 1 0,0-1 0,-1 1 0,1-1 0,0 1 0,-1 0 0,1-1 0,0 1 0,-1 0 0,1-1 0,-1 1 0,1 0 0,-1 0 0,1-1 0,-1 1 0,0 0 0,1 0 0,-1 0 0,0 0 0,1 1 0,0 7 0,0 0 0,-1 1 0,0-1 0,-1 13 0,0-6 0,1-4 0,-1-10 0,1 0 0,0 0 0,0 0 0,-1 0 0,1 1 0,1-1 0,-1 0 0,0 0 0,0 0 0,1 0 0,-1 0 0,1 0 0,0 0 0,0 0 0,0 0 0,1 2 0,-1-3 0,0-1 0,0 0 0,-1 0 0,1 0 0,0 0 0,0 0 0,0 0 0,0 0 0,-1 0 0,1 0 0,0-1 0,0 1 0,0 0 0,-1-1 0,1 1 0,0 0 0,0-1 0,-1 1 0,2-1 0,21-13 0,-16 10 0,18-13 0,0 0 0,-2-1 0,0-2 0,22-23 0,-41 40 0,25-24 0,-29 27 0,1-1 0,0 0 0,0 0 0,0 1 0,0-1 0,0 1 0,0-1 0,1 1 0,-1-1 0,0 1 0,0-1 0,0 1 0,0 0 0,0 0 0,1 0 0,-1 0 0,0 0 0,0 0 0,0 0 0,1 0 0,-1 0 0,0 0 0,0 1 0,0-1 0,0 0 0,1 1 0,0 0 0,113 84 0,-97-71 0,1-1 0,0 0 0,1-2 0,1 0 0,-1-1 0,2-1 0,-1-1 0,30 7 0,-44-14 0,1 0 0,-1 0 0,0-1 0,0 0 0,1 0 0,-1 0 0,0-1 0,0 0 0,0-1 0,1 0 0,-1 0 0,-1 0 0,1-1 0,0 0 0,-1 0 0,1-1 0,-1 0 0,0 0 0,8-7 0,-11 8 66,15-19 626,-14 8-5457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13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 5920,'0'0'4808,"12"-3"-4296,4-1-145,0-2 1,0 0 0,-1 0 0,26-16-1,-41 22-309,1 0 0,-1 0 0,1 0 1,-1 0-1,0-1 0,1 1 0,-1 0 0,0 0 0,1-1 0,-1 1 0,1 0 0,-1 0 0,0-1 0,0 1 0,1 0 0,-1-1 0,0 1 0,0 0 1,1-1-1,-1 1 0,0-1 0,0 1 0,0 0 0,0-1 0,1 1 0,-1-1 0,0 1 0,0-1 0,0 1 0,0-1 0,0 1 0,0 0 0,0-1 1,0 1-1,0-1 0,-1 1 0,1-1 0,0 1 0,0 0 0,0-1 0,0 1 0,-1-1 0,1 1 0,-1-1 37,1 1 0,-1-1 0,0 1 0,0 0 0,1-1 0,-1 1 0,0 0 0,0 0 0,1 0 0,-1-1 0,0 1 0,0 0 1,0 0-1,1 0 0,-1 0 0,0 0 0,0 1 0,1-1 0,-1 0 0,0 0 0,0 0 0,0 1 0,1-1 0,-2 1 0,-1 0 150,-1 1 1,0-1 0,0 0-1,1 0 1,-1 0-1,0-1 1,0 1 0,0-1-1,-7 0 1,11 0 51,-1 2 1376,6-3-575,8-4-393,-10 5-618,-1-1 0,0 0 0,0 1 1,0-1-1,0 0 0,0 0 0,0 0 1,0 0-1,0-1 0,0 1 0,0 0 1,-1-1-1,1 1 0,0-1 0,-1 0 0,0 1 1,1-1-1,0-3 0,-2 3-123,0 0-1,0-1 1,-1 1-1,0 0 1,1 0-1,-1-1 1,0 1-1,0 0 1,0 0-1,0 0 1,-3-3-1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16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422 154 5320,'0'0'868,"2"-12"-239,7-89 1400,-8 88-1138,0 12-722,-1 0 1,0-1-1,0 1 0,0 0 0,0 0 1,0-1-1,0 1 0,0 0 0,0 0 0,-1-1 1,1 1-1,0 0 0,-1-2 0,1 3-53,0 0 1,-1-1-1,1 1 0,0-1 0,0 1 0,0 0 0,0-1 1,0 1-1,0-1 0,-1 1 0,1 0 0,0-1 0,0 1 1,-1 0-1,1-1 0,0 1 0,0 0 0,-1 0 0,1-1 1,0 1-1,-1 0 0,1 0 0,0-1 0,-1 1 0,1 0 1,-1 0-1,1 0 0,0 0 0,-1 0 0,1-1 1,-1 1-1,1 0 0,0 0 0,-1 0 0,1 0 0,-1 0 1,1 0-1,0 0 0,-1 1 0,0-1 0,-2 0 97,2 0 47,-29 0 3463,29 0-3707,1 0 1,0 0-1,-1 0 1,1 0 0,0 0-1,-1 0 1,1 0-1,0 0 1,-1 0 0,1 0-1,0 0 1,-1 0-1,1 1 1,0-1-1,-1 0 1,1 0 0,0 0-1,0 0 1,-1 1-1,1-1 1,0 0 0,0 0-1,-1 1 1,1-1-1,0 0 1,0 0-1,0 1 1,0-1 0,-1 0-1,1 1 1,0 0-1,0-1 4,0 0-1,-1 1 0,1-1 0,0 0 1,0 1-1,0-1 0,-1 1 0,1-1 1,0 0-1,-1 0 0,1 1 0,0-1 1,0 0-1,-1 1 0,1-1 0,-1 0 1,1 0-1,0 0 0,-1 1 0,1-1 1,-1 0-1,1 0 0,0 0 0,-1 0 1,1 0-1,-1 0 0,1 0 0,0 0 1,-1 0-1,1 0 0,-2 0 0,1 1-1,1-1 0,-1 1 1,0 0-1,0-1 0,0 1 0,0 0 0,1 0 0,-1 0 0,0 0 0,1 0 0,-1 0 0,0 0 0,1 0 0,-1 0 0,1 0 0,0 0 0,-1 0 1,1 0-1,0 0 0,0 1 0,0-1 0,0 2 0,-6 13 154,-37 28 663,43-44-822,0 0 0,0 0 0,0 0 0,1 0 0,-1 0-1,0 0 1,0 0 0,0 0 0,0 0 0,1 0 0,-1 0 0,0 0 0,0 1 0,0-1 0,0 0 0,1 0-1,-1 0 1,0 0 0,0 0 0,0 0 0,0 0 0,0 0 0,0 0 0,1 1 0,-1-1 0,0 0 0,0 0 0,0 0-1,0 0 1,0 0 0,0 1 0,0-1 0,0 0 0,0 0 0,0 0 0,1 0 0,-1 1 0,0-1 0,0 0-1,0 0 1,0 0 0,0 1 0,0-1 0,0 0 0,0 0 0,-1 0 0,1 0 0,0 1 0,0-1 0,0 0 0,0 0-1,0 0 1,0 0 0,0 0 0,0 1 0,0-1 0,0 0 0,-1 0 0,1 0 0,0 0 0,0 0 0,0 0 0,0 1-1,0-1 1,-1 0 0,1 0 0,0 0 0,0 0 0,17-1 582,-13 1-562,-4 0-20,1 0 0,-1-1 0,0 1 0,1 0 0,-1 0 0,0 0 0,1 0 1,-1 0-1,0 0 0,1 0 0,-1 0 0,0 0 0,0 0 0,1 0 0,-1 1 1,0-1-1,1 0 0,-1 0 0,0 0 0,1 0 0,-1 0 0,0 1 1,0-1-1,1 0 0,-1 0 0,0 0 0,0 1 0,0-1 0,1 0 0,-1 0 1,0 1-1,0-1 0,0 0 0,0 0 0,1 1 0,-1-1 0,0 0 0,0 1 1,0-1-1,0 0 0,0 0 0,0 1 0,-8 15 119,-1-9-51,8-7-69,0 0 1,1 1 0,-1-1-1,0 1 1,1-1 0,-1 1-1,1-1 1,-1 1 0,0-1-1,1 1 1,-1-1 0,1 1-1,-1 0 1,1-1 0,0 1 0,-1 0-1,0 1 1,1-2 46,9-9 219,0 3-202,-7 5-56,-1 0 1,0 0-1,1 0 0,-1 0 1,1 1-1,-1-1 0,1 0 1,0 1-1,-1-1 0,1 1 1,0-1-1,1 1 0,-18 16 74,5-7-94,0 0 0,0-1 0,-1-1 0,-1 0 0,1 0 0,-17 6 0,22-10 9,0-1 0,-1 0 0,1 0 0,-1-1 0,0 0 0,1 0 0,-1 0 0,0-1 0,0 0 0,0 0 0,1-1 0,-1 1 0,0-2 0,-7-1 1,13 3 4,0-1 0,0 1 0,0 0 0,0-1 0,0 1 0,0-1 1,1 1-1,-1-1 0,0 1 0,0-1 0,0 0 0,1 1 0,-1-1 1,0 0-1,1 0 0,-1 0 0,1 1 0,-1-1 0,0 0 0,1 0 1,0 0-1,-1-1 0,1 1-8,0 1 0,0 0-1,0 0 1,0-1 0,0 1 0,0 0 0,0 0 0,0-1-1,0 1 1,0 0 0,0 0 0,0-1 0,1 1 0,-1 0-1,0 0 1,0 0 0,0-1 0,0 1 0,0 0 0,1 0 0,-1 0-1,0 0 1,0-1 0,0 1 0,1 0 0,-1 0 0,0 0-1,0 0 1,1 0 0,14 0 60,-8 2-51,0 1 0,0 0 0,0 1 0,0-1 0,0 1 0,-1 1 0,1-1 0,-1 1 0,0 0 0,-1 1 0,7 6 0,-5-3 6,1 0 0,-2 0-1,1 1 1,-1 0 0,-1 0-1,0 0 1,4 11-1,-8-15-4,0-1-1,0 1 0,-1-1 0,0 1 0,0-1 0,0 1 0,0 0 1,-1-1-1,0 1 0,0-1 0,-1 0 0,1 1 0,-1-1 0,0 0 1,-1 0-1,1 0 0,-4 5 0,-6 9 78,0-2-1,-30 32 1,30-35-30,-1-1 0,-1-1 0,0-1 1,-18 12-1,25-18-28,-1 0 0,0-1 0,0-1 0,0 1 0,0-1 0,0-1 0,-1 1 0,1-1 0,-1-1 0,-15 2 0,75-38-600,-1 2-3251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19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16 184 4720,'0'0'2341,"9"-5"-1928,1 0-243,0 1 88,0-1 1,0 0 0,-1-1-1,0 0 1,22-17 12419,-42 33-11490,7-9-1067,1 0 0,0-1 1,0 1-1,-1-1 0,1 1 0,-1-1 0,1 0 0,0 0 0,-4-1 0,1 1 15,1-1 69,5 1-180,-1 0 1,0 0 0,1 0-1,-1-1 1,0 1 0,1 0-1,-1 0 1,0 0 0,1 0-1,-1 0 1,0 0 0,1 0-1,-1 0 1,0 1 0,1-1-1,-1 0 1,1 0 0,-1 0-1,0 1 1,1-1 0,-1 0-1,1 1 1,-1-1 0,0 1-1,1-1 1,-1 0 0,1 1-1,0-1 1,-1 1 0,1-1-1,-1 1 1,1 0 0,0-1 0,-1 1-1,1-1 1,0 1 0,-1 0-1,1-1 1,0 1 0,0 1-1,-1-3 17,0 1 0,0 0 0,0 0 0,1 0 0,-1 0-1,0 0 1,0 0 0,0 0 0,0 1 0,1-1 0,-1 0-1,0 0 1,0 1 0,1-1 0,-1 0 0,0 1 0,0-1 0,1 1-1,-1-1 1,0 1 0,1-1 0,-2 1 0,-1 13 12,0 0 0,1 1 0,1-1 0,0 20 0,-1-2 3,-1 38 206,4 0 0,16 130 0,-13-181-209,-3-15-27,0 0 0,0 0 0,-1 0 0,1 0 0,-1 0 0,0 0 0,0 0 0,-2 7 0,-1 22 533,3-32-412,0-4-21,1-11-9,-5-143 306,1 100-207,3-58 0,1 88-69,-2 0 1,-4-27 0,3 35-26,0 1 0,1 0 0,1-1-1,0 1 1,2-1 0,3-19 0,-3 34-101,-1 0-1,1 0 0,0 1 1,0-1-1,0 1 1,0-1-1,1 1 0,-1 0 1,1 0-1,0 0 0,0 0 1,5-3-1,2-1 24,0 0 1,20-10-1,-18 11-33,0 1 1,1 0-1,0 1 1,-1 0-1,1 1 1,1 1-1,-1 0 1,0 1 0,19 0-1,-25 1-10,0 1-1,0 0 1,-1 0 0,1 0-1,0 1 1,0 0 0,-1 0-1,1 0 1,-1 1 0,0 0-1,0 1 1,0-1 0,0 1-1,0 0 1,-1 0 0,0 1-1,0 0 1,0 0 0,6 8-1,-8-9-3,-2 0-1,1 0 0,0 0 0,-1 0 1,1 1-1,-1-1 0,0 0 0,-1 1 1,1-1-1,-1 0 0,0 1 0,0-1 1,0 1-1,0-1 0,-1 0 0,0 1 1,0-1-1,0 0 0,0 0 0,-1 0 1,-3 7-1,-3 6-8,-1-1 1,0-1-1,-21 26 1,-104 105-101,37-45 56,95-100 58,1 1 0,-1-1 0,1 1-1,-1 0 1,1 0 0,-1-1-1,1 1 1,0 0 0,0 0 0,0 0-1,0 1 1,0 1 0,1-3-1,1 0 0,0 1 0,-1-1 0,1 0 0,0 0 0,0 0-1,0 0 1,0 0 0,0 0 0,0 0 0,0 0 0,0 0 0,0-1 0,0 1 0,1 0 0,-1-1 0,0 1 0,0-1 0,2 1 0,15 8 4,1-2 1,0-1-1,31 8 1,6 1-2,1 5-4,38 11-32,-77-27 17,0 1-1,0 1 0,-1 0 0,0 2 0,30 17 0,-46-25 15,0 1 0,-1-1 0,1 0-1,0 1 1,0 0 0,-1-1 0,1 1 0,-1-1 0,1 1-1,-1 0 1,1-1 0,-1 1 0,1 0 0,-1-1 0,1 1 0,-1 0-1,0 0 1,0-1 0,1 1 0,-1 0 0,0 0 0,0 0-1,0-1 1,0 1 0,0 0 0,0 0 0,0 1 0,0-1-1,-1 1 1,0-1 0,0 1-1,1-1 1,-1 0 0,0 0-1,0 1 1,0-1 0,0 0-1,-1 0 1,1 0 0,0 0-1,-2 1 1,-7 4-2,1-1 1,-1 0-1,-13 4 0,17-7 2,-18 8 34,-1-1 1,-1-1-1,0-1 0,-30 3 1,44-9-19,0 0 1,0-1-1,0 0 1,0-1-1,0 0 1,0-1-1,0 0 0,1-1 1,-1 0-1,1-1 1,-17-8-1,13 6-21,11 5-59,1-1 0,-1 1 1,1 0-1,0-1 0,-1 0 1,1 0-1,0 0 0,0 0 0,0 0 1,1 0-1,-1-1 0,0 0 0,1 1 1,-4-7-1,6 9-41,0 0 1,0-1-1,0 1 0,0 0 0,0-1 1,0 1-1,0 0 0,0-1 0,0 1 1,0 0-1,0-1 0,0 1 1,0 0-1,0-1 0,1 1 0,-1 0 1,0-1-1,0 1 0,0 0 0,1-1 1,-1 1-1,0 0 0,0 0 0,1-1 1,-1 1-1,0 0 0,1 0 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19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0 12760,'0'0'1404,"-11"6"-720,5-2-587,-15 8 427,-1 1-1,-27 23 1,44-32-383,0 0 0,0 0 0,0 1 0,1-1 0,-1 1 0,1 0 0,0 1 0,1-1 0,0 1 0,-1 0 0,2 0 0,-1 0 0,1 0 0,0 0 0,0 0 0,-1 10 0,3-12-57,0 0 0,0-1 0,1 1 0,-1-1 0,1 1 0,0-1 0,0 0-1,0 1 1,1-1 0,-1 0 0,1 0 0,0 0 0,0 0 0,0 0 0,0 0 0,0 0 0,0-1 0,1 1 0,0-1 0,-1 1 0,1-1 0,0 0 0,0 0 0,0-1 0,0 1 0,1 0 0,-1-1 0,4 1 0,2 1 66,0 0 0,0-1 0,1 0 0,-1 0 0,1-1 0,-1 0 0,1-1 0,-1 0 1,14-2-1,-12 0 17,0 0 0,0-1 0,0-1 0,10-4 0,-16 6-48,0-1 0,0 1 0,0-1-1,0 0 1,-1 0 0,0-1 0,0 1 0,0-1 0,0 0-1,6-7 1,-9 8-54,0 0-1,1 1 0,-1-1 1,0 0-1,-1 0 0,1 0 1,0 0-1,-1 0 0,1 0 1,-1 0-1,0 0 0,0 0 1,0 0-1,-1 0 0,1 0 1,-1 0-1,1 1 1,-1-1-1,0 0 0,0 0 1,0 0-1,-3-3 0,2 1-14,-1 0 0,0 1 0,0 0-1,0-1 1,0 1 0,-1 0 0,0 0-1,0 1 1,0-1 0,0 1 0,-7-4 0,3 2 10,-1 1 0,0 0 0,0 1 0,0 0 0,0 0 0,0 1 1,-1 0-1,1 0 0,-1 1 0,1 1 0,-1-1 0,1 2 1,-1-1-1,1 1 0,-19 5 0,28-6-112,0 0-1,0 0 1,0 0-1,0 0 1,0 0-1,0-1 1,0 1-1,0 0 1,0 0-1,0 0 1,0 0-1,0 0 1,0 0-1,0 0 1,0 0-1,0 0 1,0 0 0,0 0-1,0 0 1,0-1-1,0 1 1,0 0-1,0 0 1,0 0-1,-1 0 1,0-1-998,1 1 998,0 0-1,0 0 1,0 0-1,0 0 1,0 0-1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45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296 614 10040,'0'0'11046,"-11"0"-10623,2 0-381,-65 3 913,65-2-788,0 1 0,0 0-1,1 0 1,-1 0 0,1 1 0,-1 1 0,-10 5 0,10-4 6,0 2 0,1-1 0,0 1 0,0 0 0,0 0 0,1 1 0,0 0 0,0 1 0,1-1 0,0 1 0,1 0 1,0 1-1,0 0 0,-6 19 0,7-16-24,1 0 0,1 1 0,0-1 0,1 0 0,0 1 0,1-1 0,1 1 0,0-1 0,1 0 0,0 1-1,7 20 1,-6-23-86,1 0 0,0 0-1,0 0 1,2 0-1,-1 0 1,1-1 0,1 0-1,0-1 1,0 1-1,1-1 1,0 0 0,0-1-1,1 0 1,0-1-1,1 0 1,0 0 0,0-1-1,11 6 1,-7-5-17,1 0 1,0-1-1,0-1 1,0 0-1,1-1 0,0 0 1,-1-2-1,1 0 1,0 0-1,0-2 1,1 0-1,-1-1 1,0 0-1,-1-1 1,1-1-1,0-1 0,-1 0 1,1-1-1,-1 0 1,0-2-1,-1 0 1,0 0-1,0-1 1,20-15-1,-9 3 194,-1-1 1,-1-2-1,0 0 0,24-34 0,-44 54-146,-1-1-1,0 0 1,-1 0-1,1 1 0,2-9 1,-4 11-74,0 0 0,1-1 0,-1 1 0,0-1 0,1 1 0,-1 0 0,0-1 1,0 1-1,0 0 0,0-1 0,-1 1 0,1-1 0,0 1 0,-1 0 0,1-1 0,0 1 1,-1 0-1,0 0 0,1-1 0,-2-1 0,1 3-20,0 1 0,0-1 0,1 0 0,-1 0 0,0 0 0,0 0 0,0 1 0,1-1 0,-1 0 0,0 1 0,0-1 0,0 0 0,1 1 0,-1-1 0,0 1 0,1-1 0,-1 1 0,0 0 0,1-1 0,-1 1 0,1 0 0,-1-1 0,0 2 0,0-1 0,-6 7 0,0 0 0,1 1 0,0-1 0,0 1 0,1 1 0,0-1 0,1 1 0,0 0 0,0 0 0,1 0 0,-3 17 0,5-22 0,0 0 0,1 0 0,-1 0 0,1 0 0,0 0 0,0 0 0,0 0 0,1 0 0,0 0 0,0 0 0,0 0 0,1-1 0,-1 1 0,1 0 0,0-1 0,1 1 0,-1-1 0,1 0 0,0 1 0,0-1 0,0-1 0,0 1 0,1 0 0,0-1 0,-1 0 0,7 4 0,-8-5 0,1-1 0,-1 1 0,1-1 0,0 0 0,-1 0 0,1 0 0,0-1 0,-1 1 0,1-1 0,0 1 0,0-1 0,-1 0 0,1 0 0,0 0 0,0 0 0,0-1 0,4 0 0,-3-1 0,0 1 0,0-1 0,-1 0 0,1 0 0,-1 0 0,0-1 0,1 1 0,-1-1 0,0 0 0,0 0 0,2-3 0,1-1 0,-1-1 0,0 0 0,0 1 0,-1-2 0,0 1 0,-1 0 0,0-1 0,0 1 0,0-1 0,1-12 0,-4 12 0,1 0 0,-1-1 0,0 1 0,-1 0 0,0 0 0,0 0 0,-6-16 0,6 21 0,0 0 0,-1 0 0,0 0 0,0 1 0,0-1 0,0 0 0,0 1 0,-1 0 0,1-1 0,-1 1 0,0 0 0,0 1 0,0-1 0,-1 0 0,1 1 0,-1 0 0,1 0 0,-1 0 0,-6-3 0,0 1 0,8 3 0,0 0 0,0 0 0,0 1 0,0-1 0,-1 0 0,1 1 0,0-1 0,0 1 0,-5 0 0,158-39 0,-135 36 0,19-5 0,0 2 0,0 1 0,1 2 0,38 1 0,-71 2 0,0 0 0,1 1 0,-1-1 0,1 1 0,-1 0 0,0 0 0,1 0 0,-1 0 0,0 0 0,0 1 0,0-1 0,0 1 0,0 0 0,0 0 0,-1 0 0,1 0 0,-1 1 0,1-1 0,-1 1 0,0-1 0,0 1 0,0 0 0,0 0 0,0 0 0,-1 0 0,1 0 0,0 4 0,2 6 0,-1 0 0,-1-1 0,0 1 0,-1 0 0,-1 23 0,0-36 0,0 0 0,0 1 0,0-1 0,0 0 0,0 0 0,0 1 0,0-1 0,0 0 0,0 1 0,0-1 0,0 0 0,0 0 0,1 1 0,-1-1 0,0 0 0,0 0 0,0 1 0,0-1 0,0 0 0,1 0 0,-1 1 0,0-1 0,0 0 0,0 0 0,1 0 0,-1 1 0,0-1 0,0 0 0,1 0 0,-1 0 0,0 0 0,0 0 0,1 0 0,-1 1 0,0-1 0,0 0 0,1 0 0,13-5 0,16-16 0,-25 17 0,8-5 0,-3 2 0,0 0 0,-1-1 0,11-12 0,-13 13 0,1-1 0,0 1 0,0 0 0,0 0 0,1 1 0,13-7 0,-20 12 0,-1 1 0,0 0 0,1 0 0,-1 0 0,0 0 0,1 0 0,-1 0 0,1 0 0,-1 0 0,0 1 0,1-1 0,-1 1 0,0-1 0,0 0 0,1 1 0,-1 0 0,0-1 0,0 1 0,0 0 0,0 0 0,0 0 0,0 0 0,0 0 0,0 0 0,0 0 0,0 0 0,0 1 0,25 36 0,-22-32 0,9 16 0,-5-7 0,1 0 0,1 0 0,0 0 0,1-2 0,1 1 0,17 15 0,-26-27 0,0 0 0,1 0 0,-1 0 0,0-1 0,1 0 0,0 1 0,-1-1 0,1 0 0,0-1 0,-1 1 0,1 0 0,0-1 0,0 0 0,-1 0 0,1 0 0,0-1 0,0 1 0,4-2 0,7-2 0,0-1 0,0 0 0,15-8 0,-12 5 0,125-62 0,15-6 0,-126 60 0,-23 12 0,-1-1 0,1 1 0,-1 1 0,1 0 0,15-3 0,-18 4 0,-75 51 0,51-33 0,0 1 0,1 1 0,-15 22 0,26-33 0,1 0 0,1 1 0,-1 0 0,1 0 0,0 0 0,1 0 0,0 1 0,0-1 0,1 1 0,0 0 0,1-1 0,-1 12 0,2-16 0,1 0 0,0 1 0,0-1 0,0 1 0,0-1 0,0 0 0,1 1 0,0-1 0,0 0 0,0 0 0,0-1 0,1 1 0,0 0 0,-1-1 0,1 1 0,1-1 0,-1 0 0,0 0 0,1 0 0,-1-1 0,1 1 0,0-1 0,0 0 0,0 0 0,8 3 0,-1-1 0,0 0 0,0-1 0,1 0 0,-1-1 0,1 0 0,0-1 0,-1 0 0,1-1 0,12-1 0,-2-2 0,0-2 0,-1 0 0,0-1 0,0-1 0,38-18 0,94-64 0,-124 72 0,-28 16 0,132-89 0,-119 79 0,0-1 0,-1 0 0,-1-1 0,0-1 0,0 0 0,16-28 0,-26 40 0,-1 0 0,0 0 0,0 0 0,0 0 0,-1 0 0,1 0 0,0 0 0,-1 0 0,0 0 0,1 0 0,-1 0 0,0-1 0,0 1 0,0 0 0,0 0 0,-1-2 0,1 3 0,0 1 0,0-1 0,-1 1 0,1-1 0,0 1 0,-1-1 0,1 1 0,0-1 0,-1 1 0,1 0 0,0-1 0,-1 1 0,1 0 0,-1-1 0,1 1 0,-1 0 0,1 0 0,-1-1 0,1 1 0,-1 0 0,1 0 0,-1 0 0,0-1 0,-1 1 0,0 0 0,0 0 0,0 1 0,0-1 0,1 0 0,-1 1 0,0-1 0,0 1 0,0-1 0,-2 2 0,-7 4 0,0 0 0,1 0 0,-1 1 0,1 1 0,1-1 0,-1 1 0,1 1 0,1 0 0,0 0 0,-13 20 0,17-24 0,1 1 0,1-1 0,-1 1 0,1-1 0,0 1 0,0 0 0,1 0 0,-1 0 0,1 0 0,0 10 0,1-12 0,0 1 0,1-1 0,0 0 0,0 1 0,0-1 0,0 1 0,1-1 0,-1 0 0,1 0 0,0 0 0,1 0 0,-1 0 0,0 0 0,1-1 0,5 6 0,-4-6 0,-1 0 0,0 0 0,1-1 0,-1 1 0,1-1 0,0 0 0,0 0 0,0 0 0,0-1 0,0 0 0,0 1 0,0-1 0,0-1 0,0 1 0,1-1 0,-1 1 0,0-1 0,1-1 0,-1 1 0,0 0 0,0-1 0,1 0 0,3-1 0,11-4 0,-1 0 0,0-1 0,29-17 0,-44 22 0,148-86 0,-85 47 0,-51 30 0,-13 9 0,0 1 0,0-1 0,-1 0 0,1 1 0,0 0 0,0-1 0,0 1 0,1 0 0,-1 0 0,0 0 0,0 0 0,1 0 0,-1 1 0,0-1 0,1 1 0,-1-1 0,1 1 0,-1 0 0,1 0 0,4 0 0,-7 1 0,1 0 0,-1-1 0,0 1 0,1-1 0,-1 1 0,0 0 0,1-1 0,-1 1 0,0 0 0,0-1 0,1 1 0,-1 0 0,0-1 0,0 1 0,0 0 0,0 0 0,0-1 0,0 1 0,0 0 0,0-1 0,-1 1 0,1 1 0,-4 23 0,2-19 0,-5 23 0,5-21 0,0-1 0,0 1 0,-1 14 0,3-21 0,0-1 0,0 0 0,0 1 0,0-1 0,0 0 0,0 1 0,0-1 0,0 0 0,1 1 0,-1-1 0,0 0 0,0 1 0,0-1 0,0 0 0,0 0 0,1 1 0,-1-1 0,0 0 0,0 1 0,0-1 0,1 0 0,-1 0 0,0 0 0,0 1 0,1-1 0,-1 0 0,0 0 0,0 0 0,1 0 0,-1 1 0,0-1 0,1 0 0,-1 0 0,0 0 0,1 0 0,-1 0 0,0 0 0,1 0 0,-1 0 0,0 0 0,1 0 0,-1 0 0,0 0 0,1 0 0,-1 0 0,0 0 0,1 0 0,-1-1 0,0 1 0,0 0 0,1 0 0,-1 0 0,0 0 0,1-1 0,-1 1 0,0-1 0,21-12 0,-18 11 0,93-74 0,-91 72 0,0 0 0,0-1 0,1 2 0,0-1 0,9-4 0,-14 7 0,0 1 0,1-1 0,-1 1 0,1-1 0,-1 1 0,1 0 0,-1-1 0,1 1 0,-1 0 0,1 0 0,-1 0 0,1 0 0,-1 0 0,1 1 0,-1-1 0,1 0 0,-1 1 0,1-1 0,-1 1 0,0-1 0,1 1 0,-1 0 0,0 0 0,1-1 0,-1 1 0,0 0 0,0 0 0,0 0 0,2 3 0,28 38 0,-24-30 0,2 0 0,0 0 0,0-1 0,15 14 0,-20-22 0,0 0 0,-1-1 0,1 1 0,1-1 0,-1 0 0,0 0 0,0 0 0,1 0 0,-1-1 0,1 1 0,0-1 0,-1-1 0,1 1 0,0-1 0,-1 1 0,1-1 0,9-2 0,-6 1 0,0-1 0,0-1 0,0 1 0,0-1 0,-1-1 0,1 1 0,-1-1 0,0-1 0,11-8 0,-5 3 0,-1-1 0,0 0 0,19-24 0,1-10 0,-2-2 0,-2 0 0,-2-2 0,31-83 0,50-217 0,-96 316 0,-8 26 0,0 0 0,-1 0 0,0 0 0,0 0 0,-1 0 0,0 0 0,0 0 0,-1-9 0,1 16 0,-1-1 0,0 1 0,0-1 0,0 1 0,0-1 0,0 1 0,0 0 0,0-1 0,0 1 0,0-1 0,-1 1 0,1 0 0,0-1 0,0 1 0,0-1 0,0 1 0,-1 0 0,1-1 0,0 1 0,0 0 0,-1-1 0,1 1 0,0 0 0,0-1 0,-1 1 0,1 0 0,0 0 0,-1-1 0,1 1 0,-1 0 0,-9 7 0,-7 24 0,-10 27 0,4 1 0,2 0 0,-19 90 0,31-102 0,-4 73 0,12-94 0,1 1 0,1-1 0,2 0 0,7 35 0,-9-55 0,1 0 0,0 0 0,0 0 0,0 0 0,1 0 0,0-1 0,0 1 0,0-1 0,1 0 0,0 0 0,7 8 0,-8-11 0,0 1 0,1-1 0,-1 1 0,1-1 0,-1 0 0,1-1 0,0 1 0,0-1 0,0 1 0,0-1 0,0 0 0,0-1 0,0 1 0,0-1 0,0 1 0,1-1 0,-1-1 0,4 1 0,9-3 0,-1 0 0,0-1 0,0-1 0,0 0 0,-1-1 0,0-1 0,21-12 0,-9 3 0,-2-2 0,0-1 0,24-23 0,-20 12 0,-28 29 0,0-1 0,0 1 0,1-1 0,-1 1 0,0-1 0,0 0 0,-1 0 0,1 1 0,0-1 0,-1 0 0,1 0 0,-1 0 0,1 0 0,-1 0 0,0 0 0,0 0 0,1 0 0,-2-2 0,15 19 0,-6 4 0,-1 0 0,-1 1 0,-1-1 0,5 39 0,-5-30 0,12 44 0,-11-53 0,-3-9 0,-1-1 0,2 0 0,-1 0 0,1 0 0,6 8 0,-9-15 0,1 0 0,-1 0 0,1 0 0,0 0 0,-1 0 0,1-1 0,0 1 0,0-1 0,0 1 0,0-1 0,0 0 0,1 0 0,-1 0 0,0 0 0,0 0 0,1 0 0,-1-1 0,1 1 0,-1-1 0,0 0 0,1 0 0,-1 1 0,1-2 0,-1 1 0,3 0 0,8-3 0,1 1 0,-1-2 0,-1 0 0,1 0 0,15-9 0,60-36 0,-63 34 0,31-17 0,62-50 0,-106 74 0,-10 7 0,0 0 0,0 0 0,0-1 0,0 1 0,0-1 0,0 0 0,-1 0 0,3-1 0,-25 28 0,-4 6 0,-37 57 0,56-77 0,0-1 0,1 1 0,1 1 0,-1-1 0,2 1 0,-1-1 0,2 1 0,0 0 0,0 0 0,0 13 0,2-23 0,0-1 0,0 0 0,0 0 0,0 0 0,0 0 0,0 0 0,0 1 0,0-1 0,1 0 0,-1 0 0,0 0 0,1 0 0,-1 0 0,1 0 0,-1 0 0,1 0 0,-1 0 0,2 2 0,-1-3 0,-1 0 0,1 0 0,0 0 0,-1 0 0,1 0 0,-1 0 0,1 1 0,0-1 0,-1 0 0,1-1 0,-1 1 0,1 0 0,0 0 0,-1 0 0,1 0 0,-1 0 0,1-1 0,-1 1 0,1 0 0,-1 0 0,1-1 0,-1 1 0,1 0 0,0-1 0,5-5 0,0 1 0,0-1 0,9-11 0,-14 15 0,22-29 0,32-58 0,-12 17 0,-42 70 0,0 0 0,0 0 0,0 0 0,1 0 0,-1 0 0,1 1 0,0-1 0,-1 0 0,1 1 0,0-1 0,0 1 0,0 0 0,2-2 0,-3 3 0,0 0 0,1 0 0,-1 0 0,0 1 0,0-1 0,0 0 0,0 1 0,0-1 0,0 1 0,0-1 0,0 1 0,0-1 0,0 1 0,0-1 0,0 1 0,-1 0 0,1 0 0,0 0 0,0-1 0,-1 1 0,1 0 0,0 0 0,-1 0 0,1 0 0,-1 0 0,0 0 0,1 2 0,3 4 0,1-1 0,-1 1 0,1-1 0,0 0 0,0 0 0,1-1 0,-1 0 0,1 0 0,1 0 0,-1-1 0,1 1 0,-1-1 0,14 5 0,-10-6 0,0 0 0,0 0 0,1-1 0,-1 0 0,1-1 0,-1 0 0,1-1 0,0 0 0,13-2 0,-6-1 0,-1-1 0,1 0 0,-1-1 0,0 0 0,0-2 0,-1 0 0,0-1 0,0-1 0,-1 0 0,0-1 0,25-22 0,-19 11 0,-1-1 0,-2-1 0,0-1 0,-2 0 0,0-1 0,18-40 0,56-170 0,-61 151 0,-1-1 0,28-143 0,-55 221 0,0 1 0,0-1 0,-1 0 0,-1-12 0,1 19 0,0-1 0,0 1 0,0 0 0,0 0 0,0-1 0,0 1 0,0 0 0,0 0 0,0 0 0,0-1 0,0 1 0,0 0 0,0 0 0,0 0 0,0-1 0,0 1 0,0 0 0,0 0 0,-1 0 0,1 0 0,0-1 0,0 1 0,0 0 0,0 0 0,0 0 0,-1 0 0,1 0 0,0-1 0,0 1 0,0 0 0,-1 0 0,1 0 0,0 0 0,0 0 0,0 0 0,-1 0 0,1 0 0,0 0 0,0 0 0,0 0 0,-1 0 0,1 0 0,0 0 0,0 0 0,0 0 0,-1 0 0,1 0 0,0 0 0,0 0 0,0 0 0,-1 0 0,1 1 0,0-1 0,0 0 0,0 0 0,-1 0 0,1 0 0,0 0 0,0 0 0,0 1 0,0-1 0,0 0 0,0 0 0,-1 1 0,-11 13 0,-3 8 0,1 2 0,1-1 0,-12 32 0,-25 81 0,34-89 0,-1 10 0,3 0 0,2 1 0,3 0 0,-3 97 0,11-124 0,4 43 0,-2-63 0,1 1 0,0-1 0,1 0 0,0 0 0,1 0 0,9 20 0,-11-28 0,-1-1 0,1 0 0,0 0 0,0 0 0,0 0 0,0 0 0,1 0 0,-1-1 0,0 1 0,1-1 0,-1 1 0,1-1 0,0 0 0,-1 0 0,1 0 0,0 0 0,0-1 0,0 1 0,-1-1 0,1 1 0,0-1 0,0 0 0,0 0 0,0-1 0,0 1 0,4-2 0,5 0 0,-1 0 0,0-1 0,-1-1 0,1 0 0,14-8 0,19-14 0,-2-3 0,74-65 0,-95 75 0,-17 14 0,1 0 0,0 0 0,0 1 0,0 0 0,1 0 0,9-5 0,-15 9 0,1-1 0,-1 1 0,0 0 0,0 0 0,0 0 0,1 0 0,-1 0 0,0 0 0,0 0 0,0 0 0,1 0 0,-1 0 0,0 0 0,0 0 0,1 0 0,-1 0 0,0 0 0,0 0 0,0 0 0,1 1 0,-1-1 0,0 0 0,0 0 0,0 0 0,0 0 0,1 0 0,-1 0 0,0 0 0,0 1 0,0-1 0,0 0 0,1 0 0,-1 0 0,0 0 0,0 1 0,0-1 0,0 0 0,0 0 0,0 0 0,0 1 0,2 14 0,-6 24 0,3-29 0,0 3 0,0 1 0,1-1 0,0 1 0,1-1 0,4 21 0,-4-30 0,-1-1 0,1 1 0,0-1 0,1 1 0,-1-1 0,1 1 0,-1-1 0,1 0 0,0 0 0,0 0 0,0 0 0,1 0 0,-1 0 0,1-1 0,-1 1 0,1-1 0,0 0 0,0 0 0,0 0 0,0 0 0,0 0 0,1-1 0,-1 1 0,1-1 0,4 1 0,2 0 0,0-1 0,0-1 0,1 1 0,-1-2 0,0 0 0,1 0 0,-1-1 0,0 0 0,0 0 0,0-1 0,0-1 0,-1 0 0,18-9 0,-5 0 0,-1-1 0,-1 0 0,0-2 0,30-29 0,-3-12 0,-28 33 0,-34 36 0,4 7 0,1 0 0,1 0 0,1 1 0,1 0 0,-5 21 0,9-31 0,1 1 0,1-1 0,-1 1 0,2-1 0,-1 1 0,2 0 0,-1-1 0,1 1 0,1-1 0,0 1 0,1-1 0,3 10 0,-6-18 0,1-1 0,0 1 0,-1 0 0,1-1 0,0 1 0,0-1 0,0 1 0,0-1 0,0 0 0,0 1 0,1-1 0,-1 0 0,0 0 0,1 0 0,-1 0 0,3 2 0,-2-3 0,-1 1 0,1-1 0,-1 0 0,1 0 0,0 0 0,-1 0 0,1 0 0,-1 0 0,1-1 0,-1 1 0,1 0 0,-1-1 0,1 1 0,-1-1 0,1 0 0,-1 1 0,1-1 0,1-2 0,16-10 0,-2-1 0,1-1 0,-2 0 0,0-1 0,18-24 0,-26 29 0,0 0 0,-1-1 0,0 0 0,-1 0 0,10-24 0,-14 28 0,1 0 0,-1 0 0,0-1 0,-1 1 0,0 0 0,0 0 0,-1-1 0,0 1 0,-1-1 0,-2-13 0,2 19 0,0-1 0,0 0 0,-1 1 0,0-1 0,0 1 0,0 0 0,0-1 0,0 1 0,-1 0 0,1 1 0,-6-6 0,7 7 0,0 0 0,0 0 0,-1 0 0,1 0 0,0 0 0,-1 0 0,1 0 0,-1 1 0,1-1 0,-1 0 0,0 1 0,1-1 0,-1 1 0,1 0 0,-1 0 0,0-1 0,1 1 0,-1 0 0,0 0 0,0 0 0,1 1 0,-1-1 0,1 0 0,-1 1 0,0-1 0,1 1 0,-3 1 0,3-2 0,1 0 0,0 0 0,0 0 0,-1 0 0,1 0 0,0 0 0,0 1 0,0-1 0,-1 0 0,1 0 0,0 0 0,0 1 0,0-1 0,-1 0 0,1 0 0,0 1 0,0-1 0,0 0 0,0 0 0,0 1 0,0-1 0,0 0 0,0 1 0,0-1 0,0 0 0,-1 0 0,1 1 0,1-1 0,-1 0 0,0 1 0,0-1 0,0 0 0,0 0 0,0 1 0,0-1 0,0 0 0,0 0 0,0 1 0,0-1 0,1 0 0,-1 0 0,0 1 0,0-1 0,0 0 0,0 0 0,1 1 0,-1-1 0,0 0 0,0 0 0,1 0 0,-1 0 0,0 1 0,0-1 0,1 0 0,-1 0 0,0 0 0,1 0 0,17 8 0,44 3 0,-1-3 0,78 1 0,30 4 0,-166-13 0,0 0 0,0 1 0,0 0 0,0 0 0,0 0 0,0 0 0,0 0 0,0 0 0,0 1 0,0 0 0,0-1 0,-1 1 0,1 0 0,-1 0 0,1 0 0,-1 1 0,4 4 0,-4-4 0,0 1 0,0-1 0,-1 1 0,1 0 0,-1-1 0,0 1 0,0 0 0,0 0 0,-1 0 0,0 0 0,1 0 0,-1 0 0,0 0 0,-1 5 0,-16 69 0,18-72 0,6-11 0,5-11 0,0-1 0,0 0 0,1 1 0,1 0 0,23-21 0,-36 36 0,0 0 0,1 1 0,-1-1 0,1 1 0,-1-1 0,1 1 0,-1-1 0,1 1 0,-1 0 0,1 0 0,-1-1 0,1 1 0,-1 0 0,1 1 0,-1-1 0,1 0 0,-1 0 0,1 1 0,-1-1 0,1 1 0,-1-1 0,1 1 0,-1-1 0,0 1 0,1 0 0,-1 0 0,0 0 0,2 1 0,5 4 0,1 1 0,-1 1 0,7 8 0,-3-5 0,-6-5 0,24 24 0,64 47 0,-83-69 0,-9-6 0,0 0 0,0 0 0,0 0 0,1 0 0,-1 0 0,1-1 0,-1 1 0,1-1 0,0 1 0,-1-1 0,1 0 0,5 1 0,-18-15 0,-15-14 850,13 13-5635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21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0 122 3112,'0'0'10632,"11"-9"-9934,-3 2-547,1 0 0,0 0 0,1 1 0,0 1 1,-1-1-1,2 1 0,-1 1 0,1 0 0,16-4 0,195-25 2403,-108 18-1182,-76 11-588,1 2-1,62 5 0,-70-1-266,7 4 1840,-53 10-1371,-51 9-1895,44-16-2418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21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1 173 12360,'0'0'1757,"10"-5"-1316,46-21 865,74-22 0,-122 46-1186,33-11 930,1 2 1,0 1-1,82-6 0,93 10 3046,-208 5-3978,0 0 0,0-1 0,1 0 0,-1-1 0,-1 1 0,10-5 0,19-11-3925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22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307 101 15976,'0'0'1201,"-11"13"-839,-2 1-245,-83 104 809,84-102-761,1 0 0,0 1 0,1 1 0,1-1 0,1 1 0,-6 21 0,12-32-80,0 1 1,1 0 0,0 0 0,0 0-1,1 0 1,0 0 0,1 0 0,0 0-1,0 0 1,0 0 0,1-1 0,0 1-1,1 0 1,-1-1 0,2 0 0,-1 1-1,1-1 1,0-1 0,0 1-1,9 10 1,-5-9-1,-1-1 0,1 0 0,0 0 0,1 0 0,-1-1 0,1-1 0,0 1 0,1-2 0,0 1 1,-1-1-1,1-1 0,0 1 0,1-2 0,19 4 0,-7-5 27,0 0 1,0-1-1,-1-2 1,1 0-1,23-6 1,-10 0 74,-1-2 0,48-20 0,-65 23-106,-1-1 0,-1-2 0,1 1 0,-1-2 1,-1 0-1,0-1 0,-1 0 0,0-2 1,-1 1-1,0-2 0,16-22 0,-23 27-27,-1 1 0,1-1 1,-1 0-1,-1 0 0,0 0 0,-1 0 0,0-1 0,0 0 0,-1 1 0,0-1 1,-1 0-1,-1 0 0,1 0 0,-2 0 0,1 0 0,-2 0 0,1 0 0,-2 0 0,1 1 1,-1-1-1,-5-10 0,3 11-12,0 1 1,-1 0 0,0 0-1,0 0 1,-1 1 0,0 0-1,0 0 1,-1 1-1,0 0 1,0 0 0,-1 1-1,0 0 1,0 0-1,0 1 1,-15-5 0,-3-1 44,-1 2 1,0 0 0,0 2-1,-44-5 1,39 9-83,0 1 0,0 1 0,0 2-1,1 1 1,-1 2 0,1 1 0,-1 1 0,1 2 0,1 1 0,0 2 0,-50 24-1,70-30-233,1 2-1,0-1 1,0 1-1,1 1 1,-14 13-1,7-6-2834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23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0 142 6128,'0'0'5198,"10"-10"-4706,40-42 491,-43 41 1601,-1 5 3191,5 4-4788,141-4 518,-46 1-1039,306-24 982,-46 9 1182,-387 26-2600,7-1-112,-10-2-3533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23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2608,'0'0'0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24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0 7136,'0'0'5596,"-9"11"-5424,-2 3-119,7-7-27,-1 0 0,0-1 0,0 0 0,-1 0 0,-10 8 0,15-13-71,0 0-1,0 0 1,0 1 0,0-1-1,0 0 1,1 1 0,-1-1-1,0 1 1,1-1 0,-1 1-1,0 2 1,0-1-1092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24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45 8136,'0'0'937,"-9"0"4156,237-8-1397,381-15 947,-464 11-3494,-87 10-3904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38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46 6224,'0'0'7732,"-10"3"-7192,-29 7-6,39-10-495,-1 0-1,1 0 0,0 0 1,-1 0-1,1 0 0,-1 0 1,1 1-1,0-1 0,0 0 1,-1 0-1,1 0 0,0 1 1,-1-1-1,1 0 0,0 1 1,0-1-1,-1 0 0,1 0 1,0 1-1,0-1 0,0 0 1,-1 1-1,1-1 0,0 0 1,0 1-1,0-1 0,0 1 1,0-1-1,0 0 0,0 1 1,0-1-1,0 0 0,0 1 1,0-1-1,0 1 0,0-1 1,0 1-1,0 1 1098,-5-4 816,2-2-728,10 4-901,12 5-261,-19-5-53,28 6 98,0-1-1,0-2 1,36 1 0,88-8 163,-92 1-157,155-24 412,-121 12-191,-35 2-85,-45 8-146,0 2-1,28-4 0,-39 7-77,-2 0-6,1 0 0,-1 0 0,1 0 0,-1 0 0,1 0 0,-1 0 0,1-1 1,-1 1-1,1 0 0,-1-1 0,1 1 0,-1-1 0,0 0 0,1 1 0,-1-1 1,0 0-1,0 0 0,2-1 0,-2 1 160,2 0 281,-10 2-4014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38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 8840,'0'0'7233,"11"-4"-6585,221-64 1766,-168 53-965,122-11 1,-161 24-1142,-3-1 209,1 2-1,-1 1 0,1 1 0,26 3 0,-40-2-538,12 2 692,-10-6-4092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11.4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 9648,'0'0'14985,"13"-1"-14749,220-31 809,-88-2-320,30-5 326,-157 35-803,-5 1 55,0 1 1,21-2-1,-31 4-212,0 0 0,0 0 0,0 0 0,0 1-1,0-1 1,0 1 0,0 0 0,0 0 0,0 0 0,-1 0 0,1 0 0,0 1 0,0-1 0,-1 1 0,1 0 0,3 2 0,-2 0 85,0-1-1,1 0 1,-1 0 0,10 3 0,3 3 398,-17-8-534,0-1 0,1 0 0,-1 0 0,0 0 0,1 0-1,-1 1 1,1-1 0,-1 0 0,0 0 0,1 0 0,-1 0 0,1 0 0,-1 0 0,1 0 0,-1 0 0,0 0-1,1 0 1,-1 0 0,1 0 0,-1 0 0,0 0 0,1-1 0,-1 1 0,1 0 0,0 0 0,-1-3-432,-4 2-3437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45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21503,'0'0'3720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12.4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1 157 17887,'0'0'9689,"9"-11"-9407,30-33-20,-36 41-228,0 0 0,0 0 0,0 1 0,0-1 0,1 1 0,-1 0 0,1 0 0,-1 1 0,1-1 0,0 1 0,0-1 0,-1 1 0,1 0 0,0 1 0,0-1 0,0 1 0,6-1 0,7 0 108,70-5 451,-59 5-234,34-5-1,-3-2 594,72 0 0,-80 6-616,96-14-1,-80 3-335,-52 10 984,-15 3-1063,0 0 0,1 0-1,-1 0 1,0 0-1,0 0 1,0 0 0,0-1-1,0 1 1,1 0 0,-1 0-1,0 0 1,0 0-1,0 0 1,0 0 0,0 0-1,0 0 1,1-1-1,-1 1 1,0 0 0,0 0-1,0 0 1,0 0 0,0 0-1,0 0 1,0-1-1,0 1 1,0 0 0,0 0-1,0 0 1,0 0 0,0-1-1,0 1 1,0 0-1,0 0 1,0 0 0,0 0-1,0-1 1,0 1-1,0 0 1,0 0 0,0 0-1,0 0 1,0-1 0,0 1-1,0 0 1,0 0-1,0 0 1,0 0 0,0 0-1,0 0 1,-1-1 0,1 1-1,0 0 1,0 0-1,0 0 1,0 0 0,0 0-1,-1 0 1,1 0-1,0 0 1,0-1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59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13264,'0'0'5775,"10"-7"-5229,-8 5-508,5-3 61,0 1-1,1-1 1,-1 1 0,1 1-1,0-1 1,0 1 0,0 1 0,0-1-1,13-1 1,19 0 627,54-12 0,25-3 512,-52 11-459,-18 2 1508,68 0-1,-117 6-2002,0 16-1365,-2-6-2741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00.1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0 183 12760,'0'0'2750,"13"-13"-2400,8-8-187,48-45 489,-60 59-322,0 0 0,1 0-1,-1 1 1,2 0-1,-1 1 1,0 0-1,1 0 1,0 1 0,0 1-1,0 0 1,1 0-1,-1 1 1,1 1-1,-1 0 1,1 0-1,11 1 1,4 4 341,-9-1-92,0-1-1,0 0 0,1-1 1,-1-2-1,36-3 0,-5-9 617,-3 2-5068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00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1 12456,'0'0'9485,"-1"17"-8939,-1 1-423,0 15 237,-2-1 1,-1 1 0,-1-1 0,-14 39 0,17-63-189,-1-1 0,1 1 0,1 0-1,0 0 1,0 0 0,0 0 0,1 0 0,1 0 0,-1 14 0,1-21-147,0-1 0,0 1 0,0-1 1,0 1-1,0-1 0,0 0 1,0 1-1,0-1 0,1 1 1,-1-1-1,0 1 0,0-1 0,0 1 1,1-1-1,-1 1 0,0-1 1,0 0-1,1 1 0,-1-1 1,0 0-1,1 1 0,0 0 0,6-7 375,5-20-377,-2-5-3509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01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1 196 6224,'0'0'10687,"10"-8"-10248,2-2-297,0 0 0,0 1-1,1 1 1,0 0 0,1 1 0,0 1 0,0 0-1,19-6 1,82-10 613,2 6-1,136-3 1,-204 17-559,12 0 223,0-2-1,113-22 1,-136 15 80,-38 11-495,0 0 1,0 0 0,1 0 0,-1-1-1,0 1 1,0 0 0,0 0 0,0 0-1,1-1 1,-1 1 0,0 0 0,0 0-1,0 0 1,0-1 0,0 1 0,0 0 0,0 0-1,1-1 1,-1 1 0,0 0 0,0-1-1,0 1 1,0 0 0,0 0 0,0-1-1,0 1 1,-1 0 0,1 0 0,0-1-1,0 1 1,0 0 0,0 0 0,0-1-1,0 1 1,0 0 0,0 0 0,-1-1-1,1 1 1,0 0 0,-1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02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23 7432,'0'0'7080,"-2"11"-6655,1 5-263,0-7-28,0-1 0,0 0 0,0 1 0,-5 10 0,6-18-2,-1 0 0,1 1 0,-1-1 0,0 0 0,0 1 0,0-1 0,0 0 0,0 0 0,0 0-1,0 0 1,0 0 0,0 0 0,0 0 0,-1 0 0,1 0 0,-5 2 5405,5 0-5039,0 18 407,1-21-890,0 0 0,0 1 0,0-1-1,0 1 1,0-1 0,1 0 0,-1 1 0,0-1 0,0 1 0,0-1-1,1 0 1,-1 1 0,0-1 0,0 0 0,1 1 0,-1-1-1,0 0 1,1 0 0,-1 1 0,0-1 0,1 0 0,-1 0 0,1 0-1,-1 1 1,0-1 0,1 0 0,-1 0 0,1 0 0,-1 0-1,0 0 1,1 0 0,-1 0 0,1 0 0,-1 0 0,0 0 0,1 0-1,-1 0 1,1 0 0,-1 0 0,1 0 0,-1 0 0,0 0 0,1-1-1,-1 1 1,0 0 0,1-1 0,14-5 142,-1 0-1,0-2 1,0 1 0,-1-2 0,0 0-1,0-1 1,-1 0 0,0 0-1,-1-2 1,13-16 0,-23 27-99,0 0 0,0-1 0,-1 1 0,1-1 1,-1 1-1,1-1 0,-1 1 0,1-1 0,-1 0 0,0 1 0,0-1 1,0 1-1,0-1 0,0 0 0,0 1 0,0-1 0,-1-1 0,1 2-34,0 1-1,0-1 1,-1 1-1,1-1 1,0 1-1,0-1 1,-1 1-1,1-1 1,0 1-1,-1-1 0,1 1 1,-1 0-1,1-1 1,0 1-1,-1 0 1,1-1-1,-1 1 1,1 0-1,-1-1 1,1 1-1,-1 0 0,1 0 1,-1 0-1,1 0 1,-1-1-1,0 1 1,1 0-1,-1 0 1,1 0-1,-1 0 0,1 0 1,-1 0-1,0 0 1,1 0-1,-1 1 1,1-1-1,-1 0 1,1 0-1,-1 0 1,1 1-1,-1-1 0,1 0 1,-1 0-1,1 1 1,-1-1-1,1 0 1,0 1-1,-1-1 1,1 1-1,-1 0 0,-55 46 1152,49-38-696,17-10 71,19-13 240,-22 7-689,-11 11-11,-13 9 0,11-6-90,-11 14 0,16-20 0,1-1 0,-1 1 0,1 0 0,-1 0 0,1 0 0,-1 0 0,1 0 0,-1 0 0,1 0 0,0 0 0,-1 0 0,1 0 0,0 0 0,0 0 0,0 0 0,0 0 0,0 0 0,0 2 0,1-2 0,0 0 0,0 0 0,0-1 0,0 1 0,0 0 0,0-1 0,0 1 0,0-1 0,1 1 0,-1-1 0,0 0 0,0 1 0,0-1 0,1 0 0,-1 0 0,0 0 0,0 0 0,1 0 0,-1 0 0,0 0 0,2-1 0,30-3 0,-31 4 0,33-9-3947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8744,'0'0'12930,"5"13"-12755,14 50 233,14 90 1,-26-102-160,-2-9-30,2 0 0,2 0-1,2-1 1,24 62 0,-6-44 30,-11-22 225,25 72 0,-40-102-370,-2-1 1,1 1-1,-1 0 1,0 0 0,0 0-1,-1-1 1,0 1-1,0 0 1,-1 0-1,0 0 1,0 0-1,0 0 1,-1-1-1,-3 8 1,5-14-88,0 1 0,0-1 1,0 1-1,0-1 0,0 1 0,0-1 1,0 1-1,-1-1 0,1 1 0,0-1 1,0 1-1,-1-1 0,1 1 0,0-1 1,-1 1-1,1-1 0,-1 0 0,1 1 1,0-1-1,-1 0 0,1 1 0,-1-1 0,1 0 1,-1 0-1,1 1 0,-1-1 0,1 0 1,-1 0-1,1 0 0,-1 0 0,1 1 1,-1-1-1,1 0 0,-1 0 0,0 0 1,1 0-1,-1 0 0,1 0 0,-1-1 1,1 1-1,-1 0 0,1 0 0,-1 0 1,1 0-1,-1-1 0,1 1 0,-1-1 1,-14-15-3598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20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16280,'0'0'6474,"10"1"-6301,-2 0-128,-1 0 1,1-1 0,-1 1 0,0-1 0,1 0 0,-1-1 0,14-2 0,24-6 360,0 2-1,1 2 1,-1 2-1,53 3 1,-87 1-216,0 1 1,-1 0-1,21 7 0,5 1 237,8 3 108,12 2 392,-41-11-244,-14-4-778,-1 0 0,0 0 0,0 0 0,1 1 1,-1-1-1,0 0 0,1 0 0,-1 0 0,0 0 0,0 0 0,1 0 0,-1 1 0,0-1 0,0 0 1,1 0-1,-1 0 0,0 1 0,0-1 0,0 0 0,0 0 0,1 1 0,-1-1 0,0 0 1,0 0-1,0 1 0,0-1 0,0 0 0,0 0 0,0 1 0,0-1 0,1 0 0,-1 1 0,0-1 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32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9040,'0'0'19056,"11"-8"-18718,37-23-20,-43 28-236,0 1 0,0 0 0,0 1 0,0-1 0,1 1 0,-1 0 0,0 1 0,1-1 0,-1 1 0,9 0-1,9 0 273,23 0 314,-33 1-301,-1-1 1,19-1 0,-21 0-244,-1 1 0,1 0 0,0 1 1,18 3-1,-17-2-34,0 0 0,0-1 0,16 0 0,47-8-90,-61 4 0,-12 3 0,-1 0 0,1-1 0,0 1 0,-1 0 0,1-1 0,-1 1 0,1 0 0,0 0 0,0 0 0,-1-1 0,1 1 0,0 0 0,-1 0 0,1 0 0,0 0 0,-1 0 0,1 0 0,0 1 0,0-1 0,-1 0 0,1 0 0,0 0 0,-1 1 0,1-1 0,-1 0 0,1 1 0,0-1 0,-1 0 0,1 1 0,-1-1 0,2 2 0,-10 3 0,0 1 0,0-1 0,0 0 0,-10 4 0,6-5 0,0-1 0,0 0 0,-1 0 0,1-1 0,-22 0 0,-62-7 0,28 0 0,-48 8 0,113-3 53,1 0 0,-1 0 0,1 1 0,-1-1 1,1 1-1,-1 0 0,1-1 0,0 1 0,0 0 0,-1 0 0,1 0 0,0 1 1,0-1-1,0 1 0,-2 1 0,-13 17-4838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36.0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1 8840,'0'0'12191,"-8"11"-11912,-24 37-8,30-46-207,1 0 0,0 0 1,0 0-1,0 1 0,0-1 1,0 0-1,1 1 0,-1-1 1,1 0-1,-1 1 0,1-1 1,0 1-1,0-1 0,0 1 1,0-1-1,0 0 0,1 1 1,-1-1-1,1 1 1,0-1-1,-1 0 0,1 1 1,0-1-1,0 0 0,1 0 1,-1 0-1,0 0 0,1 0 1,-1 0-1,4 3 0,-4-4-19,0-1 1,0 1-1,0 0 0,0-1 0,0 1 0,0-1 0,0 1 0,0-1 1,1 0-1,-1 0 0,0 1 0,0-1 0,0 0 0,0 0 0,0 0 1,1 0-1,-1 0 0,0 0 0,0 0 0,0-1 0,0 1 0,0 0 0,0-1 1,0 1-1,1-1 0,-1 1 0,0-1 0,0 1 0,-1-1 0,1 0 1,0 1-1,0-1 0,0 0 0,0 0 0,-1 0 0,1 0 0,0 0 1,-1 0-1,2-2 0,0 1 18,-1 0 0,1-1 0,-1 1 1,0-1-1,0 0 0,0 1 0,0-1 0,0 0 0,0 0 1,-1 1-1,1-1 0,-1 0 0,0 0 0,0-5 1,0 7-36,-1 0 0,1-1 0,0 1 1,-1 0-1,1 0 0,-1 0 0,1 0 1,-1 0-1,0-1 0,0 1 0,1 0 1,-1 0-1,0 1 0,0-1 1,0 0-1,0 0 0,0 0 0,0 1 1,0-1-1,0 0 0,0 1 0,0-1 1,0 1-1,0-1 0,-1 1 0,1 0 1,0-1-1,0 1 0,-1 0 0,1 0 1,0 0-1,0 0 0,-2 0 1,-2 1 34,0 0 1,0 0 0,0 0 0,0 0 0,1 1 0,-1 0 0,-7 4-1,8-4 3,1 1 0,-1-1-1,1 1 1,0 0 0,0 0-1,-5 5 1,7-7-44,1-1 0,-1 1 0,0 0 0,1-1 0,-1 1 0,1 0 0,-1 0 0,1 0 0,-1 0 0,1 0 0,0 0 0,-1-1 0,1 1 0,0 0 0,0 0 0,0 0 0,0 0 1,0 0-1,0 0 0,0 0 0,0 0 0,0 0 0,0 0 0,0 0 0,1 0 0,-1 0 0,0 0 0,1 0 0,-1 0 0,0-1 0,1 1 0,-1 0 0,1 0 0,0 0 0,4 4 80,-4-3-47,0-1 1,1 1-1,-1-1 0,1 0 1,-1 1-1,1-1 0,-1 0 1,1 0-1,0 0 0,0 0 1,0 0-1,-1-1 0,1 1 1,3 0-1,-5-1-25,1 1-1,0-1 1,-1 0-1,1 0 1,0 0-1,-1 0 1,1 0-1,0 0 0,-1 0 1,1 0-1,0 0 1,-1 0-1,1 0 1,0 0-1,-1-1 1,1 1-1,0 0 1,-1 0-1,1-1 1,0 0-1,7-16 455,-8 15-437,1-1 0,-1 0 0,0 1 0,1-1 0,-1 0 0,0 0 0,-1 0 0,1 1 0,0-1 0,-1 0 0,0 1 0,0-1 0,1 0 0,-1 1 0,-1-1 0,1 1 0,0-1 0,-1 1 0,1 0 0,-1 0 0,0 0 0,0-1 0,1 1 0,-1 1 0,-1-1 0,1 0 0,0 1 0,0-1 0,-1 1 0,-2-2 0,2 2-37,0 0-1,0 1 1,0-1-1,0 1 1,0-1 0,0 1-1,0 0 1,0 1-1,0-1 1,0 0-1,0 1 1,0-1 0,0 1-1,0 0 1,1 0-1,-6 3 1,7-3-8,-1-1 0,1 1 0,0 0 0,0 0 0,0 0 0,0 0 0,0 0 0,0 0 0,0 0 0,0 0 0,1 1 0,-1-1 0,0 0 0,1 0 0,-1 1 0,1-1 0,-1 0 0,1 1 1,0-1-1,-1 1 0,1-1 0,0 0 0,0 1 0,0-1 0,0 1 0,0-1 0,0 0 0,1 1 0,-1-1 0,0 1 0,1-1 0,-1 0 0,1 1 0,-1-1 0,3 3 0,-2-3-2,0 1 0,0-1 0,0 1 0,1-1 0,-1 1 0,1-1 0,-1 0 0,1 0 0,-1 1 0,1-1 0,2 1 0,-3-1 0,0-1 0,0 0 0,0 1 0,0-1 0,0 0 0,0 1 0,0-1 0,-1 0 0,1 0 0,0 0 0,0 0 0,0 0 0,0 0 0,0 0 0,0 0 0,0 0 0,0 0 0,0 0 0,0-1 0,0 1 0,0 0 0,0-1 0,-1 1 0,1-1 0,0 1 0,1-2 0,-1 1 0,-1 0 0,1 0 0,-1-1 0,0 1 0,1 0 0,-1-1 0,0 1 0,0 0 0,0-1 0,0 1 0,0 0 0,0-1 0,-1 1 0,1 0 0,0-1 0,-1 1 0,1 0 0,-1-1 0,-1-1 0,-12-24 0,13 25 0,0 1 0,0 0 0,0-1 0,-1 1 0,1 0 0,-1-1 0,1 1 0,-1 0 0,0 0 0,-3-1 0,5 2 0,-1 0 0,1-1 0,-1 1 0,1 0 0,-1 0 0,1 0 0,-1 0 0,1 0 0,-1 0 0,1 0 0,-1 0 0,1 0 0,-1 0 0,0 0 0,1 0 0,-1 0 0,1 0 0,-1 1 0,1-1 0,-1 0 0,1 0 0,-1 1 0,1-1 0,0 0 0,-1 1 0,1-1 0,-1 0 0,1 1 0,0-1 0,-1 1 0,1-1 0,0 0 0,-1 1 0,1 0 0,-31 38 0,27-31 0,2-3 0,-1-1 0,1 1 0,0 1 0,0-1 0,1 0 0,0 0 0,-2 8 0,3-13 0,0 1 0,0-1 0,1 1 0,-1-1 0,0 1 0,0-1 0,0 0 0,0 1 0,0-1 0,0 1 0,0-1 0,1 0 0,-1 1 0,0-1 0,0 1 0,1-1 0,-1 0 0,0 1 0,0-1 0,1 0 0,-1 1 0,0-1 0,1 0 0,-1 0 0,1 1 0,-1-1 0,0 0 0,1 0 0,-1 0 0,1 0 0,-1 1 0,0-1 0,1 0 0,-1 0 0,1 0 0,-1 0 0,1 0 0,19-3 0,-16 2 0,15-3 212,-1-2 1,1-1-1,33-16 1,-40 16-1808,0 0 0,21-17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14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 9040,'0'0'4972,"6"-11"-4464,31-66 941,-15 37 1141,33 50 42,7 1-2480,1-2-1,72 0 0,-60-5-13,-55-3-98,-4 0 16,0 0-1,1 1 1,17 5 0,-28-6-2824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45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0 141 15176,'10'1'486,"60"3"213,73-4 0,79-14 593,-153 8-802,41-4 733,128-29 1,-22 7 1249,-205 31-2111,-1-1 0,0 0 0,1-1 0,-1 0 0,0 0 0,17-10 1,-26 13-350,-1 0 1,0 0 0,1 0 0,-1 0 0,0-1 0,1 1 0,-1 0 0,0 0-1,1 0 1,-1-1 0,0 1 0,0 0 0,1 0 0,-1 0 0,0-1 0,0 1-1,1 0 1,-1-1 0,0 1 0,0 0 0,0-1 0,0 1 0,1 0 0,-1-1 0,0 1-1,0 0 1,0-1 0,0 1 0,0 0 0,0-1 0,0 0 0,-9-4 270,-11 2-3731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47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394 0 4416,'0'0'11529,"-14"10"-11165,0 0-257,7-3-40,-1-1 1,0-1-1,-1 1 0,1-2 1,-1 1-1,0-1 0,0 0 1,-18 4-1,15-6 63,0 2 1,1-1-1,-1 1 0,1 1 1,0 0-1,0 1 0,-19 13 1,-70 56 1229,95-70-1247,1 0-1,-1 0 1,1 0 0,0 0 0,1 1 0,-1 0 0,-3 8 0,-8 13 336,14-25-403,-1 1 0,1-1 0,0 1 0,0-1 0,0 1 0,0-1 1,0 1-1,1 0 0,-1 0 0,1-1 0,-1 1 0,1 0 0,0 0 0,0-1 1,0 1-1,1 0 0,-1 0 0,1-1 0,0 1 0,-1 0 0,1-1 0,0 1 0,0-1 1,1 1-1,-1-1 0,3 4 0,1 1 27,0-1 1,1 1-1,0-1 1,0-1-1,1 1 1,-1-1-1,12 6 1,-2 0 18,1-2 0,1 0-1,0-1 1,0-1 0,1-1 0,-1 0 0,34 5 0,-29-7 154,42 12 0,-60-15-186,17 0 732,-16-4-3976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48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0 155 10040,'0'0'3416,"1"-10"-2955,2-32 55,-3 38-383,1 0 0,0 0-1,0 0 1,0 0 0,0 0 0,1 0 0,-1 1 0,1-1 0,0 0-1,0 1 1,1-1 0,-1 1 0,1 0 0,-1 0 0,1 0 0,0 0-1,0 1 1,1-1 0,-1 1 0,5-3 0,1 0 187,-1 1 1,1 0-1,0 1 1,1-1-1,-1 2 1,16-3-1,-22 4-250,1 0-1,-1 1 1,0 0-1,0 0 1,0 0 0,0 0-1,0 0 1,1 0-1,-1 1 1,0 0-1,0-1 1,0 1-1,0 0 1,0 1 0,0-1-1,-1 0 1,1 1-1,0 0 1,-1-1-1,1 1 1,-1 0 0,1 0-1,-1 1 1,0-1-1,0 0 1,0 1-1,0-1 1,0 1 0,-1 0-1,1 0 1,-1 0-1,0-1 1,0 1-1,0 0 1,0 0 0,0 1-1,-1-1 1,1 0-1,-1 0 1,0 0-1,0 0 1,0 0 0,0 1-1,0-1 1,-1 0-1,0 0 1,1 0-1,-1 0 1,-2 4 0,-2 4 57,-1 0 0,0 0 0,0-1 0,-13 16 0,-8 13 235,26-38-344,1 0-1,-1 0 1,0 0 0,0 0-1,1 0 1,-1 0 0,1 1-1,-1-1 1,1 0 0,0 0 0,-1 1-1,1-1 1,0 0 0,0 0-1,0 1 1,0-1 0,0 0-1,0 1 1,0-1 0,0 0 0,1 0-1,-1 1 1,0-1 0,1 0-1,-1 0 1,1 0 0,-1 0-1,1 1 1,0-1 0,-1 0-1,1 0 1,1 1 0,2 1 36,1 0 1,-1 0-1,1 0 0,-1-1 1,1 0-1,8 3 0,1 1-51,-5-2 33,0-1 1,0-1 0,0 0 0,0 0 0,0 0 0,1-1-1,-1-1 1,10 0 0,12-2-190,34-6 0,-14 0-2734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50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 3112,'0'0'12194,"10"-1"-11651,-10 1-543,8-1 127,-1 1-1,1 0 1,0 0-1,0 0 0,-1 1 1,1 1-1,-1-1 1,1 1-1,-1 0 0,0 1 1,11 4-1,-4 2 83,-1 1 1,0 0-1,0 1 0,-1 0 0,0 0 0,12 17 1,53 85 886,-8-10 42,-53-84-760,-2 2 0,0 0 0,-2 0 0,0 1 0,14 38 0,-18-41 238,-7-16-553,1-1 0,-1 1 0,0 0 0,0 0 1,0 0-1,0-1 0,-1 1 0,1 0 0,-1 0 0,1 4 0,3 35 517,-6-29-441,2-11-126,-1-1-1,1 1 0,0-1 1,0 0-1,-1 1 1,1-1-1,0 1 1,1-1-1,-1 1 0,0-1 1,0 0-1,0 1 1,1-1-1,0 3 1,0-3-9,-1 0 1,1 1-1,-1-1 1,0 0-1,0 1 1,1-1-1,-1 0 1,0 1-1,0-1 1,0 0-1,0 1 1,0-1-1,-1 0 1,1 1-1,0-1 1,-1 0 0,1 0-1,-1 1 1,1-1-1,-1 0 1,0 0-1,1 0 1,-1 0-1,-1 2 1,-2 4 23,5-2 24,-2-1 55,2-5-94,1-1 0,-1 0 0,0 1 1,0-1-1,0 0 0,0 1 0,-1-1 0,1 0 1,0 0-1,-1 0 0,1 1 0,-1-1 1,0 0-1,0 0 0,1 0 0,-2-3 1,2-5 17,22-143 287,-10 70-143,-6 42-28,1 0 0,2 0 0,2 1-1,1 0 1,36-70 0,-34 82 122,24-32-1,-19 33 15,30-29 0,-44 47-174,-16 8-98,2 1-9,-286 8 185,72 2 24,219-10-209,0 1 0,0-1 0,0 1 0,0-1 0,0 1 0,0 0 0,1 1 0,-6 1 0,-11 4-138,16-6-257,-3 0 561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51.4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7024,'0'0'11743,"14"7"-11376,-11-5-341,5 2 38,0 0 0,0-1 0,0 1 0,0-1-1,1-1 1,-1 0 0,1 0 0,0-1-1,-1 0 1,18 0 0,35-3 470,-43 3-302,0-1-1,1-2 0,-1 1 0,28-8 1,12-1 545,-44 8-505,-1 0-1,21-6 1,-33 7-265,0 1 0,0 0 0,0 0 0,0-1 0,0 1 0,0 0 0,0 0 0,0 0 0,0 0 0,0 0 0,-1 0 0,1 1 0,0-1 0,0 0 0,0 0 0,0 1 0,0-1 0,0 0 0,0 1 0,0-1 0,-1 1 0,1-1 0,0 1 0,0 0 0,1 0 0,3 8-2977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52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8136,'0'0'11566,"11"5"-11074,0-1-359,-1 2 1,0-1-1,0 1 0,0 0 1,0 1-1,16 16 0,170 185 2086,-176-189-1871,2-1 0,0-1 0,39 23 0,-41-29 46,-12-8-158,-10-4 43,-2-2-3621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52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444 0 12056,'0'0'7445,"-14"17"-6931,0-1-380,-17 21 328,-31 46 0,17-18 330,22-34-131,1 2 0,-28 55 1,42-69-444,-1 0 0,-1-1 0,0 0 1,-1-1-1,-1 0 0,-26 27 1,14-19-386,-34 43 0,58-67 120,-1-1-1,1 0 1,0 0-1,0 0 1,0 0-1,0 0 1,0 0-1,0 0 1,-1 1 0,1-1-1,0 0 1,0 0-1,0 0 1,0 0-1,0 0 1,0 1-1,0-1 1,0 0-1,0 0 1,0 0-1,0 0 1,0 1-1,0-1 1,0 0 0,0 0-1,0 0 1,0 0-1,0 0 1,0 1-1,0-1 1,0 0-1,0 0 1,0 0-1,0 0 1,0 1-1,0-1 1,0 0-1,1 0 1,-1 0-1,0 0 1,0 0 0,0 0-1,0 1 1,0-1-1,0 0 1,1 0-1,-1 0 1,0 0-1,0 0 1,0 0-1,0 0 1,1 0-1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54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0 168 7232,'0'0'8189,"10"3"-7526,-6-2-608,0 0 1,0 1 0,0 0 0,0 0 0,-1 0 0,1 0 0,0 0 0,-1 1-1,0-1 1,0 1 0,0 0 0,0 0 0,0 0 0,0 0 0,-1 1 0,0-1 0,0 1-1,0 0 1,0-1 0,0 1 0,0 0 0,0 6 0,19 71 1255,14 109 1,-16-77 187,-13-75 795,-12-106-720,-1 20-1355,0-6 123,-2-1 0,-3 1 0,-25-72 0,30 107-181,-6-29-1,11 41-117,1-1-1,0 1 0,0 0 1,0-1-1,1 1 0,1-1 1,0-9-1,1 13-13,-1 1 0,1-1 0,-1 0 1,1 1-1,0 0 0,1-1 0,-1 1 0,0 0 0,1 0 1,0 0-1,0 0 0,6-4 0,41-26 56,-48 32-77,11-6 2,-1 2 1,1-1-1,0 1 0,0 1 1,1 1-1,-1-1 0,1 2 1,16-1-1,-22 2-5,0 1-1,-1 0 1,1 0-1,0 1 1,-1-1-1,1 2 1,-1-1-1,1 1 1,-1 1 0,0-1-1,0 1 1,0 0-1,0 1 1,0 0-1,-1 0 1,9 6-1,-12-6-2,0-1 0,0 1 0,-1 0 0,1 0 0,-1 0 0,1 0 0,-1 0 0,-1 0 0,1 1 0,-1-1 0,1 1 0,-1-1 0,-1 1 0,1-1-1,0 1 1,-1 0 0,0-1 0,0 1 0,-1 0 0,1-1 0,-1 1 0,0 0 0,-3 6 0,1 0 1,-1 0-1,0 0 1,-1 0 0,0-1-1,-1 0 1,0 0 0,-1 0-1,-8 10 1,-14 10 52,-42 33 0,-4 4 179,70-57-93,18-15-50,13-9-90,2 2 0,0 0 0,1 2 0,0 0 0,0 3 0,35-6 0,-59 13-10,0-1 1,0 1 0,0 0 0,0 0-1,0 1 1,0 0 0,0 0-1,0 0 1,0 0 0,0 1-1,-1 0 1,1 0 0,4 2-1,-1 1-7,0 1 0,-1 0-1,1 0 1,-1 1 0,11 13-1,-15-17 19,-1 1 1,1 0-1,-1 0 0,0 0 1,0 0-1,0 0 0,-1 0 0,0 0 1,0 1-1,0-1 0,0 1 0,0-1 1,-1 0-1,0 1 0,0-1 1,0 1-1,-1-1 0,1 1 0,-1-1 1,0 1-1,0-1 0,-1 0 1,-3 8-1,-2 4 10,-1-1 1,0 1-1,-1-2 1,-20 25-1,13-19 1,0-2 1,-1 0-1,-1 0 0,-1-2 0,0 0 0,-1-1 0,-1-2 0,-28 16 0,16-13 8,13-5 24,-1 0-1,-1-2 1,0 0-1,-35 8 1,39-12-11,16-3-31,0-2 0,0 1 0,0 0 0,-1 0 0,1-1 1,0 1-1,0-1 0,-1 1 0,1-1 0,0 0 0,0 0 0,-1 0 0,1 0 0,0 0 0,0-1 0,-5-1 0,4-2-98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54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14776,'0'0'4059,"2"13"-3445,0 15-65,-1 0 0,-3 32 1,1-30 210,-4 23 1176,5-47-1851,-1 2 817,-4-8-3828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55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7736,'0'0'7569,"17"2"-6874,-11-2-622,8 2 111,0-1 1,0 0-1,1-1 0,-1-1 1,0-1-1,0 0 0,21-5 0,1-5 358,11-3 429,60-11 0,-68 18-299,-23 5-218,0 0 0,1 0-1,0 2 1,-1 0 0,1 0 0,22 4-1,4 4 248,-29-3-3642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24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1 8936,'0'0'10495,"-2"13"-10255,-6 41-1,6-46-171,0-1 0,0 1 0,-1-1 0,0 0 1,0 0-1,-1 0 0,0 0 0,0 0 0,0-1 0,-9 9 0,-1 3 82,-18 25 436,-1-1 0,-71 67 0,98-104-3278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46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1 364 16280,'0'0'2383,"84"-13"-1455,41 1-40,24-20 16,17-10-264,9-11 16,14 7-192,-35 8-8,-52 6-80,7 5 8,14-7-96,-12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25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13168,'0'0'6742,"10"6"-6510,77 50 656,-60-38-534,-1 0-1,0 1 1,-2 2-1,0 1 1,24 29-1,1 15 454,-46-62-760,1 0 1,-1-1-1,1 1 1,-1-1 0,1 0-1,0 0 1,0 0-1,5 2 1,21 16 232,6 14 88,-17-18-55,30 36-1,-39-41-175,0 0-1,1 0 1,1-1-1,16 13 1,-12-9 427,-10-9-833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43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7432,'0'0'16385,"5"10"-16097,0 0-188,-1 0 1,-1 0 0,0 1 0,0-1 0,-1 1 0,0-1-1,0 14 1,-4 19 588,1-25-404,1 1 0,2 20 0,0-27-20,-1 0 0,0-1 0,-1 1 0,0 0 0,-1-1 0,-1 1 0,0-1 0,-6 21 0,5-26 986,3-10-590,0-11-446,-2-19 41,1 0 0,1-1 0,2 1 0,1 0 0,2 0 0,15-55 0,-11 62 594,-5 17-5636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28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0 111 8840,'0'0'9847,"10"-9"-9492,-8 8-338,8-7 75,0 0 1,0 1 0,1 0-1,-1 0 1,2 1 0,18-7-1,5 2 88,1 2 0,1 1 0,-1 1-1,1 3 1,0 0 0,0 3 0,0 1-1,0 2 1,41 6 0,-10-2 61,-50-6-152,-1 2 0,1 0-1,-1 0 1,31 10 0,-37-8 18,2 0 1,-1-1-1,0 0 1,1-1-1,-1 0 1,1-1-1,13-1 1,-21 3 221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28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0 141 5016,'0'0'13498,"10"-1"-13179,33-2-3,-39 4-250,0-1 0,1 1 1,-1 0-1,0 1 0,0-1 1,0 1-1,0-1 0,0 1 0,0 1 1,0-1-1,-1 0 0,1 1 1,-1 0-1,0 0 0,0 0 1,1 0-1,-2 0 0,1 0 0,0 1 1,-1 0-1,2 3 0,-2-5-40,22 36 240,-2 2 0,-1 0 0,18 51 1,33 63 226,13 8 126,-38-55-116,-37-80-326,-7-19-98,-3-6-41,1-1 0,-1 0 0,0 1 0,1-1 0,-1 1 0,1-1 1,-1 0-1,1 0 0,-1 1 0,1-1 0,0 0 0,0 0 0,0 0 0,-1 0 0,1 0 1,0 0-1,1 0 0,-1 0 0,0 0 0,0 0 0,2 1 0,1-19 444,18-92-86,-11 45-251,-10 59-134,52-230 539,37-16 145,-71 206-541,-1 6 50,12-45 0,-30 83-199,1 0 0,-1 0-1,1 0 1,-1 0-1,0 0 1,0 0-1,0 0 1,1-1-1,-1 1 1,0 0-1,0 0 1,-1 0-1,1 0 1,0 0-1,0 0 1,0 0-1,-1-1 1,0 0-1,0 1-6,0 0 0,-1 0 0,1 0-1,-1 0 1,1 0 0,0 1 0,-1-1 0,1 1 0,-1-1-1,0 1 1,1-1 0,-1 1 0,1 0 0,-1 0-1,-2 0 1,-186-5-88,184 5 88,-9 0 0,-46-1-16,-1 3 0,-84 13 0,118-8 16,17-4-4,0-1 1,-1 0-1,-20 0 0,11 2-58,12 1-46,9-5 104,-1 0-1,1 0 1,0 1-1,0-1 1,0 0-1,0 0 1,0 0-1,0 1 1,0-1-1,0 0 1,0 0-1,0 0 1,0 0 0,0 1-1,0-1 1,0 0-1,0 0 1,0 0-1,0 1 1,0-1-1,0 0 1,0 0-1,0 0 1,0 1-1,0-1 1,0 0 0,0 0-1,0 0 1,1 0-1,-1 1 1,0-1-1,0 0 1,0 0-1,0 0 1,0 0-1,1 0 1,-1 0 0,0 1-1,0-1 1,1 0-1,0 1-22,1-1-1,-1 1 1,1-1 0,0 0-1,-1 1 1,1-1-1,0 0 1,-1 0 0,1 0-1,0 0 1,-1 0-1,1 0 1,0 0 0,-1-1-1,3 0 1,24-7-2062,-26 7 531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29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7232,'0'0'7900,"10"-1"-7367,-3 0-437,1 0 0,0 0 0,-1 1 0,1 1 0,-1-1 0,1 1 0,-1 0 0,1 1 0,-1 0 0,11 4 0,4 5 427,40 26 1,-40-23-37,38 19 0,-39-22-189,-1 1 0,-1 0 1,0 1-1,-1 2 0,31 29 0,-33-29-107,22 11 299,-28-20-232,0 1 0,17 14 0,-25-19-190,0 0-1,0 0 0,-1 0 0,1 0 1,0 0-1,-1 1 0,1-1 1,-1 1-1,0-1 0,0 1 0,0-1 1,0 1-1,0 0 0,-1-1 0,1 1 1,0 5-1,-6 0 121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30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528 0 12056,'0'0'2753,"-9"11"-2570,-136 141 858,72-80 191,-99 75 0,87-77-102,67-57-814,-8 10 447,26-19-329,7-2-283,13-5-96,2-4-2694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31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0 164 6824,'0'0'4988,"7"-10"-4343,3-5-461,50-71 3581,-58 83-3552,0 0 1,0 0-1,0 0 0,0 0 1,0-1-1,-1 1 0,0 0 1,1-1-1,-1 1 0,0-5 1,1 2 299,-2 4-83,-2-3-36,-22 69 1414,3 29-1100,-16 189 0,37-151-263,0-7 85,5-60 132,-5-64-626,0 1-1,0 0 0,0-1 0,0 1 1,0-1-1,1 1 0,-1-1 1,0 1-1,0-1 0,0 1 1,1-1-1,-1 1 0,0-1 0,0 1 1,1-1-1,-1 1 0,0-1 1,1 1-1,-1-1 0,1 0 1,-1 1-1,0-1 0,1 0 0,-1 1 1,1-1-1,-1 0 0,1 0 1,-1 1-1,1-1 0,-1 0 1,1 0-1,0 0 0,-1 0 0,1 1 1,-1-1-1,1 0 0,-1 0 1,1 0-1,-1 0 0,1-1 1,0 1-1,-1 0 0,1 0 1,-1 0-1,2-1 0,35-12 335,-13 4-242,28-1 26,0 2-1,0 2 1,89 2 0,-95 10 220,-68-20-1596,17 10-1844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31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1 169 13560,'0'0'3079,"10"-11"-2725,-2 2-267,2-2 34,0 0 0,1 1 0,0 0-1,1 1 1,14-9 0,-11 9 99,0 0 1,1 1-1,0 1 1,0 1 0,1 0-1,-1 1 1,1 1-1,1 0 1,-1 2-1,0 0 1,29 0-1,80-1 1604,-105 5-1303,-19-1-413,0 0 0,1-1 1,-1 1-1,0-1 0,0 0 0,1 0 1,-1 0-1,0 0 0,0 0 0,1 0 0,-1 0 1,0-1-1,0 1 0,0-1 0,1 0 1,-1 0-1,0 0 0,0 0 0,2-1 1,-4 2-242,-1-1 1,1 1 0,-1 0 0,1-1 0,-1 1 0,1-1 0,-1 1 0,1-1 0,0 1 0,-1 0-1,1-1 1,0 1 0,-1-1 0,1 0 0,0 1 0,0-1 0,-1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32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7 106 9848,'0'0'3173,"-2"-11"-2633,-2-33 12,4 42-518,1 1 0,-1-1 0,1 1 0,-1 0 1,1-1-1,-1 1 0,1 0 0,0-1 0,0 1 0,0 0 0,0 0 0,0 0 1,0 0-1,0 0 0,0 0 0,0 0 0,0 0 0,0 0 0,1 0 1,-1 1-1,0-1 0,1 1 0,-1-1 0,1 1 0,-1-1 0,0 1 0,1 0 1,1-1-1,3 0 103,15-5 210,0 1 1,0 1 0,1 1 0,31-1 0,88 9 1148,-58-1-454,29 7 1210,-111-11-2176,0 0 1,0 0-1,0 0 0,0 0 1,0 1-1,0-1 1,0 0-1,-1 1 1,1-1-1,0 1 1,0-1-1,0 1 0,0-1 1,-1 1-1,1 0 1,0-1-1,-1 1 1,2 1-1,1 4-2582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32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10152,'0'0'4649,"10"-2"-4212,29 0 30,-38 2-448,0 0 0,-1 1 0,1-1 0,0 0 0,-1 1 0,1-1 0,-1 0 0,1 1 1,0-1-1,-1 1 0,1-1 0,-1 1 0,1-1 0,-1 1 0,1-1 0,-1 1 0,0 0 0,1-1 0,-1 1 0,0-1 0,1 1 1,-1 0-1,0 0 0,0-1 0,1 2 0,1 21 367,-2-17-251,-2 78 1145,1-61-725,0-1 0,1 1 0,4 23 0,-4-45-554,1 3 303,-1 0 1,1 0-1,0-1 1,0 1 0,4 8-1,-5-12-264,0 0 0,0 0 1,1 1-1,-1-1 0,0 0 0,0 1 0,1-1 0,-1 0 0,0 0 0,0 1 0,1-1 0,-1 0 0,0 0 0,1 0 0,-1 0 0,0 1 1,1-1-1,-1 0 0,0 0 0,1 0 0,-1 0 0,0 0 0,1 0 0,-1 0 0,0 0 0,1 0 0,0 0 0,0 0-13,0-1-1,0 0 1,0 1 0,0-1-1,0 0 1,0 1-1,0-1 1,0 0 0,0 0-1,0 0 1,0 0-1,1-2 1,4-6-28,0-1 0,-1 0 1,0 0-1,0-1 0,-1 1 1,-1-1-1,4-13 0,-1-10-2797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47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398 595 9536,'0'0'10858,"-15"6"-10310,-10 4-352,-27 10 677,1 1-1,-77 46 0,115-58-633,0 1-1,0 0 1,1 1 0,1 0-1,0 1 1,0 0-1,-10 17 1,18-25-163,0 0 1,1 1-1,0-1 1,-1 1-1,2 0 1,-1-1-1,0 1 1,1 0-1,0 0 1,0 0 0,1 0-1,-1 0 1,1 0-1,0 0 1,0 0-1,1 0 1,-1 0-1,1 0 1,1 0-1,-1 0 1,0 0-1,1-1 1,0 1-1,0 0 1,1-1-1,4 8 1,-4-9-19,-1 0 1,1 0 0,0 0-1,0 0 1,0-1-1,0 1 1,0-1 0,0 0-1,1 0 1,-1 0-1,1-1 1,-1 1 0,1-1-1,0 0 1,0 1-1,0-2 1,-1 1 0,1 0-1,0-1 1,0 0-1,0 0 1,6-1 0,-3 1 13,0-2 0,-1 1 1,1-1-1,-1 0 1,1 0-1,-1-1 1,0 1-1,0-2 0,0 1 1,0-1-1,-1 1 1,9-8-1,1-3 176,-1 0 0,-1-1 0,0 0 0,-1-1-1,0-1 1,-1 0 0,-1 0 0,-1-1 0,0 0 0,11-39 0,-18 49-246,-1 0 0,0 0 0,-1 0 0,0 0 0,0 1 0,-1-1 0,-2-12 0,3 16-2,-1 0 0,0 0 0,-1 0 0,1 0-1,0 0 1,-1 0 0,0 0 0,0 1-1,0-1 1,-1 1 0,1 0 0,-1 0 0,0-1-1,0 2 1,-4-5 0,8 4 0,8 0 0,21-2 0,-6 0 0,-4-1 0,0-1 0,0-1 0,-1 0 0,0-2 0,-1 0 0,0-1 0,0-1 0,-1 0 0,-1-1 0,0-1 0,-1-1 0,0 0 0,-1-1 0,-1-1 0,-1 0 0,0-1 0,15-30 0,2-15 0,-2-1 0,19-71 0,-38 114 0,-6 16 0,0 0 0,0-1 0,-1 1 0,0 0 0,0-1 0,1-7 0,-13 75 0,-16 109 0,-100 623 0,108-691 0,-32 107 0,50-206 0,0-2 0,0 1 0,1-1 0,-1 1 0,0-1 0,0 0 0,0 1 0,-1-1 0,1 0 0,-1 0 0,1 1 0,-4 2 0,4-5 0,1 0 0,0 0 0,-1 0 0,1 0 0,0-1 0,-1 1 0,1 0 0,0 0 0,0 0 0,-1-1 0,1 1 0,0 0 0,0 0 0,-1-1 0,1 1 0,0 0 0,0 0 0,0-1 0,-1 1 0,1 0 0,0-1 0,0 1 0,0 0 0,0-1 0,0 1 0,0 0 0,0-1 0,0 1 0,0-1 0,0 1 0,0 0 0,0-1 0,-3-17 0,2 16 0,-1-16 0,0 0 0,1 0 0,1-1 0,1 1 0,1 0 0,0 0 0,1 0 0,1 0 0,1 0 0,0 1 0,1 0 0,15-28 0,-13 32 0,0 0 0,1 1 0,1 0 0,0 0 0,15-12 0,9-11 0,-20 21 0,0 0 0,1 1 0,1 0 0,0 1 0,1 1 0,0 0 0,33-14 0,66-21 0,-81 34 0,0-2 0,0-1 0,-1-2 0,49-33 0,-47 21-3935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33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 7936,'0'0'4073,"12"5"-3198,7 3-564,1-1 1,0-1-1,0-1 1,1-1-1,0 0 1,0-2-1,28 1 1,7-7 417,0-3 0,100-24 0,105-48 1550,-233 70-1986,-14 4-78,0 1 0,0 1-1,1 0 1,27-1 0,-1 7-2453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46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0 9536,'0'0'16217,"1"12"-15973,9 57 168,13 120 1473,-17-118-961,-5-54-224,-2-14-163,-2-13-72,-1-27-107,-1-37-1,4 47-132,-1 1-1,0-1 1,-3 1 0,-7-32 0,3 40 706,2 5-2017,5 4-2788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41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4216,'0'0'16534,"13"-6"-16403,-6 4-116,6-4 40,-1 2 0,1-1 0,0 2 0,0-1 0,0 2 0,0 0 0,1 0 0,25 2 0,-22 2 126,-1 1-1,0 0 0,0 1 1,0 1-1,-1 1 0,0 0 1,17 10-1,-29-14-127,6 3 581,-9-5-627,0 0 1,0 0 0,0 0-1,0 0 1,1 0 0,-1 0 0,0 0-1,0 0 1,0 0 0,0 0 0,0 0-1,1 0 1,-1 0 0,0 0-1,0 0 1,0 0 0,0 0 0,0 0-1,1 0 1,-1 0 0,0 0 0,0 0-1,0 0 1,0 0 0,0 0 0,0 0-1,1 0 1,-1 0 0,0 0-1,0-1 1,0 1 0,0 0 0,0 0-1,0 0 1,0 0 0,0 0 0,1 0-1,-1 0 1,0-1 0,0 1-1,0 0 1,0 0 0,0 0 0,0 0-1,0 0 1,0-1 0,0 1 0,0 0-1,0 0 1,0 0 0,0 0-1,0 0 1,0-1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43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56 201 6224,'0'0'8953,"5"13"-8373,4 14-224,-1-1 1,9 51-1,7 82 1021,6 37 422,-27-166-844,9 32-1,-10-49 937,-7-41-1276,2-42-251,3 39-115,-6-34 0,-27-152 731,28 174-726,4 22-55,-2 0 0,0 0 0,-12-39 1,12 52-102,0-1 0,1 1-1,1-1 1,-1 0 0,1 1 0,1-1 0,-1 0 0,3-17 0,-1 21-65,0 0 0,0 0 0,0 0 0,1 1 0,-1-1 0,1 0 0,0 1 0,1 0 0,-1-1 0,1 1 0,0 0 0,0 0 0,0 0 1,0 1-1,1-1 0,0 1 0,6-5 0,2 1-14,0 0 1,0 1-1,1 0 0,0 1 1,0 1-1,0 0 1,1 0-1,-1 2 1,1 0-1,0 0 0,0 1 1,0 1-1,0 0 1,0 1-1,22 4 0,-19-2-19,-1 1-1,0 1 1,0 1-1,0 0 1,0 1-1,-1 0 1,0 2-1,-1 0 1,0 0-1,0 1 1,-1 1-1,18 18 1,-26-24-6,0 1 0,-1-1 1,0 1-1,0-1 0,0 1 1,-1 0-1,1 1 0,-2-1 1,1 0-1,-1 1 0,0 0 1,0 0-1,0-1 0,-1 1 1,-1 0-1,1 0 0,-1 0 1,0 0-1,0 0 0,-1 0 1,0 0-1,0 0 0,-1 0 1,0-1-1,0 1 0,0 0 1,-1-1-1,0 0 0,0 1 1,-1-1-1,-4 5 0,-5 7-3,0 0-1,-2-1 0,1-1 0,-2-1 0,0 0 0,-1-1 0,-37 23 0,31-23 24,-1-1 1,0-2-1,-1 0 0,0-2 0,-1-1 0,-29 6 0,33-15 40,21 0-35,13 0-14,10 2-19,0 1 0,-1 2 1,0 0-1,1 1 0,-2 1 0,1 1 1,-1 1-1,0 1 0,0 1 0,-1 0 1,-1 2-1,0 0 0,0 1 0,-1 0 1,25 27-1,-39-37 8,-1 0 0,1 0 0,-1 0 0,0 0 0,0 0 0,0 0 0,-1 0 0,1 0 0,-1 1 0,0-1 0,0 1-1,0-1 1,0 1 0,-1-1 0,1 1 0,-1 0 0,0-1 0,0 1 0,0-1 0,0 1 0,-2 6 0,0-5 3,0 0 0,0-1-1,-1 1 1,1 0 0,-1-1-1,0 0 1,0 1 0,-1-1-1,1 0 1,-1-1-1,0 1 1,0-1 0,0 1-1,-7 3 1,-2 1 14,-1 0 0,0-1 0,-1-1-1,0 0 1,-27 6 0,-80 9 98,31-7 9,45-6-41,18-4 40,-47 14 1,18-3-294,57-15 168,0 1-1,0-1 1,0 0 0,0 0-1,0 0 1,0 0-1,0 1 1,0-1 0,0 0-1,0 0 1,-1 0-1,1 1 1,0-1 0,0 0-1,0 0 1,0 0 0,0 1-1,1-1 1,-1 0-1,0 0 1,0 0 0,0 1-1,0-1 1,0 0-1,0 0 1,0 0 0,0 1-1,0-1 1,0 0 0,1 0-1,-1 0 1,0 0-1,0 1 1,0-1 0,0 0-1,0 0 1,1 0-1,-1 0 1,0 0 0,0 0-1,0 0 1,1 1-1,-1-1 1,0 0 0,0 0-1,0 0 1,1 0 0,-1 0-1,0 0 1,0 0-1,0 0 1,1 0 0,-1 0-1,0 0 1,0 0-1,0 0 1,1 0 0,-1 0-1,0 0 1,0-1 0,1 1-1,12 1-371,1-1 0,0-1 1,-1 0-1,1-1 0,14-4 0,-14 3-2131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44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12960,'0'0'2452,"11"8"-2087,35 30 15,-42-34-309,-1-1 0,0 1 0,0 0 0,0 0 0,-1 0 0,1 0 0,-1 0 0,0 1 0,0-1 0,-1 0-1,1 1 1,1 9 0,-2-2 174,0 0 0,-1 1 0,-1 17-1,0-18 84,0 0 0,1 0 0,2 12 0,-2-19-180,0 0-1,0 0 1,0 0-1,0 0 1,-1-1-1,-1 7 0,-2 16 1044,7-90 185,-1 7-4454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45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5624,'0'0'14029,"14"-1"-13633,192-11 676,404 49 1182,-604-36-2207,20 1 494,34 8 1,-57-8-168,-9-5-252,-19-16-290,15 8-2935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2:45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1 8432,'0'0'10289,"-9"4"-9797,-30 13-40,38-17-385,-1 1 0,1 0 0,0 0 1,-1-1-1,1 1 0,0 0 0,0 0 1,-1 0-1,1 0 0,0 0 0,0 1 1,0-1-1,0 0 0,1 0 0,-2 3 1,1-4-27,1 1 0,0 0 1,0 0-1,0-1 1,0 1-1,0 0 1,0 0-1,0 0 0,0-1 1,0 1-1,0 0 1,0 0-1,0-1 1,1 1-1,-1 0 0,0-1 1,1 1-1,-1 0 1,0 0-1,1-1 1,0 2-1,0-1 25,0 1 1,1-1-1,-1 0 0,1 0 1,-1 1-1,1-1 0,-1 0 1,1 0-1,0 0 0,0-1 1,-1 1-1,1 0 1,0-1-1,0 1 0,0-1 1,0 1-1,0-1 0,3 0 1,0-1 58,-1 1 1,1-2 0,0 1-1,-1 0 1,8-4-1,-10 5-65,-1-1-1,1 0 1,-1 0-1,1 0 1,-1 0-1,1 0 1,-1 0-1,0 0 1,1 0-1,-1-1 1,0 1-1,0 0 1,0-1-1,0 1 1,0-1-1,0 1 1,-1-1-1,2-3 1,-2 5-41,0 0 0,0 0 0,0 0 0,0 0 0,0-1 0,0 1 0,0 0 0,0 0 0,0 0 0,0-1 0,0 1 0,0 0 0,0 0 0,0 0 0,0 0 0,0-1 0,0 1 1,0 0-1,0 0 0,0 0 0,-1 0 0,1 0 0,0 0 0,0-1 0,0 1 0,0 0 0,0 0 0,0 0 0,-1 0 0,1 0 0,0 0 0,0 0 0,0 0 0,0 0 0,-1-1 0,1 1 1,0 0-1,0 0 0,0 0 0,0 0 0,-1 0 0,-11 1 387,-10 7 80,21-8-466,0 0 0,1 1 1,-1-1-1,0 0 1,0 1-1,0-1 1,0 1-1,1-1 1,-1 1-1,0-1 1,0 1-1,1 0 1,-1-1-1,0 1 1,1 0-1,-1-1 1,1 1-1,-1 0 1,1 0-1,-1 0 1,1 0-1,-1-1 1,1 1-1,0 0 1,-1 1-1,2-1-2,-1 0-1,1 0 1,-1 0-1,1-1 1,-1 1-1,1 0 1,-1-1-1,1 1 1,0 0-1,-1-1 1,1 1-1,0 0 1,0-1-1,-1 1 1,1-1-1,0 0 1,0 1-1,0-1 1,0 0-1,1 1 1,2 1 25,1-1 0,-1 0 1,1 0-1,0 0 0,0 0 1,0-1-1,-1 0 0,1 0 0,7-1 1,-8 0-24,0 0 27,-1 0 0,1 0-1,-1 0 1,1 0 0,-1-1 0,1 0 0,4-2 0,-8 3-35,1 1 0,-1-1 0,1 1 0,-1-1 0,0 1 0,1-1 0,-1 1 0,1-1 0,-1 0 0,0 1 0,0-1 1,1 1-1,-1-1 0,0 0 0,0 1 0,0-1 0,0 0 0,0 1 0,0-2 0,0 1 5,0-1-1,-1 1 1,1-1-1,0 1 1,-1-1-1,0 1 1,1-1-1,-1 1 1,0 0-1,0 0 0,0-1 1,-1 0-1,0-1 6,0 1-1,0 0 0,0-1 0,0 1 0,-1 0 1,1 0-1,-1 0 0,-2-1 0,-9 0-3879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3:49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8136,'0'0'16810,"2"10"-16398,2 7-172,0-1 0,-2 1 1,0 0-1,0 18 0,-2-12 447,5 36-1,-3-39-192,0 0 0,-3 36 0,0-8 268,1-32-331,-1 0 1,-3 19 0,7-2 427,0-8-430,-12-171-429,0-2 0,10 131 956,1 7-1705,-1-7-3393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42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5416,'0'0'16214,"10"13"-16043,2 1-117,-6-8-26,0 1 0,-1 0 0,1 0 0,-2 0 0,1 1 0,-1 0 0,0 0 0,5 16 0,14 51 261,14 41 142,74 147 440,-75-185-271,-33-70-454,1 0 0,-1 0 0,1 0 0,1 0 0,-1-1 0,9 10 1,-10-14 130,-1-2-29,3-10-116,5-24-12,0 0 1,-2 0-1,3-40 0,3-8 27,-11 68-124,43-180 305,-37 166-241,1 0 1,1 0-1,1 1 0,31-47 1,-23 47-21,1 0 0,2 1 1,39-35-1,-23 38-123,-116 25-93,-10 1 206,51-4-1,1 2 1,0 1-1,-1 2 0,-58 16 0,28-2 49,38-12-37,2 2 0,-38 16 1,58-22-330,-3 0-5750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4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8432,'0'0'8138,"10"-2"-7646,7-2-330,96-20 1114,-94 20-991,0 2 1,1 1-1,-1 0 1,27 3-1,206 16 3083,-213-11-2607,-19-2-4004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51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1033 12256,'0'0'8071,"13"10"-7493,38 30-29,-47-37-417,1 0-1,-1-1 1,1 1-1,-1-1 1,1 0 0,0 0-1,0 0 1,0-1-1,0 1 1,0-1 0,0-1-1,0 1 1,0-1-1,0 0 1,0 0 0,1 0-1,-1-1 1,0 1-1,7-3 1,-9 2-19,1-1-1,-1 1 1,0 0-1,0-1 1,0 0 0,0 0-1,0 0 1,0 0-1,-1 0 1,1-1 0,-1 1-1,1-1 1,-1 1-1,0-1 1,0 0 0,0 0-1,-1 0 1,1 0 0,-1 0-1,1 0 1,-1-1-1,0 1 1,0 0 0,-1-1-1,2-6 1,-2 7-8,1 0 0,-1-1 0,0 1 1,0-1-1,0 1 0,-1 0 0,1-1 0,-1 1 0,0 0 1,0-1-1,0 1 0,0 0 0,0 0 0,-1 0 1,1 0-1,-1 0 0,0 0 0,0 0 0,0 1 0,-1-1 1,1 1-1,0-1 0,-1 1 0,1 0 0,-1 0 1,-3-2-1,4 3-41,1 0-1,-1 1 1,0-1 0,0 0 0,1 1-1,-1-1 1,0 1 0,0 0 0,1 0 0,-1-1-1,0 1 1,0 0 0,0 0 0,0 1-1,1-1 1,-1 0 0,0 1 0,-2 0 0,0 1 31,1 0 1,-1 0 0,1 0 0,0 1 0,0-1 0,0 1 0,-5 5-1,4-3-64,0 0 0,0 1-1,1 0 1,0-1-1,0 1 1,0 0-1,1 0 1,0 1 0,0-1-1,0 0 1,1 1-1,0-1 1,0 1-1,1-1 1,0 1 0,0 0-1,2 11 1,-1-9-2,0 0 0,1 0 0,1 0-1,-1-1 1,2 1 0,-1-1 0,1 0 0,0 0 0,0 0 0,1 0 0,0-1 0,11 12 0,-8-12-29,0-1 0,0 0 0,0 0 0,1-1 0,-1 0 0,1 0 0,1-1 0,-1-1 0,1 1 0,-1-1 0,1-1 0,0 0 0,0 0 0,0-1 0,0 0 0,13-2 0,2 0 0,-1-1 0,1-1 0,-1-2 0,0 0 0,37-14 0,6-6 0,-50 18 0,-1-1 0,1 0 0,-1-1 0,-1-1 0,0 0 0,0-1 0,-1 0 0,-1-2 0,0 1 0,0-2 0,-2 1 0,1-2 0,9-17 0,4-9 0,-2 0 0,-2-2 0,29-84 0,43-202 0,-59 90 0,-34 211 0,0 27 0,0-1 0,0 1 0,0 0 0,0 0 0,-1-1 0,1 1 0,0 0 0,-1-1 0,1 1 0,-1 0 0,0 0 0,1 0 0,-1-1 0,0 1 0,0 0 0,1 0 0,-2-1 0,1 2 0,1 0 0,-1 0 0,1 0 0,-1 0 0,1 0 0,-1 0 0,0 0 0,1 0 0,-1 0 0,1 1 0,-1-1 0,1 0 0,-1 0 0,1 0 0,0 1 0,-1-1 0,1 0 0,-1 1 0,1-1 0,-1 0 0,1 1 0,0-1 0,-1 0 0,1 1 0,0-1 0,-1 1 0,1-1 0,0 1 0,0-1 0,-1 0 0,1 2 0,-11 18 0,9-17 0,-15 34 0,1 0 0,2 2 0,2-1 0,1 1 0,2 1 0,2 0 0,1 0 0,2 1 0,2-1 0,2 1 0,2 0 0,12 73 0,-11-96 0,2 0 0,1 0 0,0-1 0,1 0 0,1 0 0,0 0 0,1-1 0,17 22 0,-21-31 0,1-1 0,0 1 0,1-1 0,-1 0 0,1 0 0,1-1 0,-1 1 0,1-2 0,-1 1 0,1-1 0,1 0 0,-1-1 0,0 0 0,1 0 0,0-1 0,0 0 0,0-1 0,-1 0 0,13 0 0,-4-2 0,-1 0 0,1-2 0,-1 0 0,1 0 0,-1-2 0,0 0 0,0-1 0,-1-1 0,0 0 0,0-1 0,15-10 0,3-5 0,-1-2 0,-1-1 0,40-43 0,-67 64 0,1-1 0,-1 0 0,0 1 0,-1-1 0,0-1 0,5-10 0,-7 13 0,1 0 0,-1 0 0,0 0 0,0 0 0,0 0 0,-1 0 0,1 0 0,-1 0 0,0 0 0,0 0 0,-1 0 0,0-6 0,0 10 0,1-1 0,0 1 0,0 0 0,0-1 0,-1 1 0,1 0 0,0 0 0,0-1 0,-1 1 0,1 0 0,0 0 0,-1 0 0,1 0 0,0-1 0,0 1 0,-1 0 0,1 0 0,0 0 0,-1 0 0,1 0 0,0 0 0,-1 0 0,1 0 0,0 0 0,-1 0 0,1 0 0,0 0 0,-1 0 0,1 0 0,0 0 0,-1 0 0,1 0 0,0 0 0,-1 0 0,1 1 0,-1-1 0,-12 6 0,13-5 0,-15 9 0,0 1 0,0 1 0,2 0 0,-1 1 0,2 1 0,-1 0 0,2 1 0,0 0 0,1 0 0,0 1 0,-7 18 0,15-29 0,0 0 0,0 0 0,1 1 0,-1-1 0,1 0 0,0 1 0,0-1 0,1 1 0,0-1 0,0 1 0,0-1 0,0 1 0,1-1 0,0 1 0,0-1 0,4 11 0,-3-12 0,1 0 0,-1 1 0,1-1 0,0 0 0,0 0 0,0-1 0,0 1 0,1-1 0,-1 1 0,1-1 0,0 0 0,0 0 0,0-1 0,0 1 0,1-1 0,-1 0 0,1 0 0,-1-1 0,6 2 0,2 0 0,0-1 0,1-1 0,-1 0 0,0 0 0,0-2 0,1 1 0,-1-1 0,0-1 0,0 0 0,19-7 0,12-5 0,63-33 0,-51 22 0,191-91 0,-230 107 0,-6 4 0,-1 0 0,1 0 0,-1 1 0,1 0 0,1 1 0,-1 0 0,18-3 0,-28 6 0,1 0 0,-1 1 0,0-1 0,1 0 0,-1 0 0,0 0 0,1 0 0,-1 1 0,0-1 0,0 0 0,1 0 0,-1 1 0,0-1 0,0 0 0,1 0 0,-1 1 0,0-1 0,0 0 0,0 1 0,0-1 0,1 0 0,-1 0 0,0 1 0,0-1 0,0 0 0,0 1 0,0-1 0,0 0 0,0 1 0,0-1 0,0 1 0,0-1 0,0 0 0,0 1 0,0-1 0,0 0 0,0 1 0,-1-1 0,1 0 0,0 0 0,0 1 0,0-1 0,-8 22 0,7-18 0,-31 65 0,20-44 0,-11 27 0,20-43 0,1 0 0,0 0 0,0 0 0,0 0 0,1 0 0,1 1 0,-1 9 0,2-17 0,-1-1 0,0 1 0,0-1 0,0 1 0,1 0 0,-1-1 0,1 0 0,-1 1 0,1-1 0,0 1 0,-1-1 0,1 0 0,0 1 0,0-1 0,0 0 0,0 0 0,0 0 0,0 1 0,0-1 0,3 1 0,-2-1 0,1 1 0,0-1 0,-1 0 0,1 0 0,0 0 0,0-1 0,0 1 0,0-1 0,0 1 0,3-1 0,3 0 0,-1-1 0,1 1 0,-1-2 0,1 1 0,-1-1 0,13-5 0,-4-1 0,-2 0 0,1-1 0,-1 0 0,-1-1 0,0-1 0,22-21 0,-13 8 0,-1 0 0,32-47 0,8-27 0,-3-2 0,-6-2 0,-3-3 0,-6-2 0,-3-1 0,26-123 0,-66 227 0,6-37 0,-6 40 0,-1 1 0,0-1 0,0 0 0,0 1 0,0-1 0,0 0 0,-1 1 0,1-1 0,0 1 0,0-1 0,0 0 0,0 1 0,-1-1 0,1 1 0,0-1 0,-1 1 0,1-1 0,0 1 0,-1-1 0,0 0 0,0 1 0,1 0 0,-1 0 0,0 0 0,0 0 0,1 0 0,-1 0 0,0 0 0,0 0 0,1 0 0,-1 0 0,0 1 0,1-1 0,-1 0 0,0 0 0,1 1 0,-1-1 0,0 1 0,1-1 0,-1 0 0,1 1 0,-1-1 0,0 2 0,-8 6 0,1 0 0,0 0 0,1 1 0,0 0 0,0 1 0,1 0 0,0 0 0,-5 12 0,-31 89 0,40-104 0,-10 30 0,3 1 0,1 0 0,1 0 0,-2 77 0,9-83 0,1 0 0,2-1 0,1 1 0,1-1 0,2 0 0,16 44 0,-21-67 0,2-1 0,-1 1 0,1-1 0,0 0 0,0 0 0,1-1 0,0 0 0,0 1 0,1-1 0,-1-1 0,1 1 0,10 5 0,-11-7 0,0-1 0,0-1 0,1 1 0,-1-1 0,1 0 0,0 0 0,-1-1 0,1 1 0,0-1 0,0-1 0,0 1 0,0-1 0,0 0 0,0 0 0,0-1 0,0 0 0,7-1 0,6-4 0,1 0 0,-1-1 0,0-1 0,-1-1 0,0-1 0,0 0 0,-1-1 0,0-1 0,29-27 0,-27 23 0,-11 9 0,0 0 0,0 0 0,0-1 0,-1 0 0,0 0 0,0 0 0,6-11 0,-3 2 0,-10 17 0,1-1 0,-1 1 0,1-1 0,-1 0 0,1 1 0,-1-1 0,1 1 0,-1 0 0,1-1 0,-1 1 0,1-1 0,0 1 0,-1 0 0,1-1 0,0 1 0,-1 0 0,1 0 0,0-1 0,-1 1 0,1 0 0,0 0 0,-1 0 0,1 0 0,1 0 0,-2 1 0,1 0 0,-1-1 0,1 1 0,-1 0 0,0 0 0,1-1 0,-1 1 0,0 0 0,0 0 0,0 0 0,1 0 0,-1-1 0,0 1 0,0 0 0,0 0 0,0 0 0,-1 0 0,1 0 0,0-1 0,0 1 0,0 0 0,-1 0 0,1 0 0,-8 27 0,7-24 0,-4 12 0,0 1 0,1 0 0,1 0 0,1 1 0,0-1 0,1 1 0,1-1 0,0 0 0,6 28 0,-5-40 0,0-1 0,0 0 0,1 1 0,-1-1 0,1 0 0,0 0 0,0 0 0,1-1 0,-1 1 0,1 0 0,0-1 0,0 1 0,0-1 0,0 0 0,7 4 0,-5-3 0,1-1 0,0 0 0,0-1 0,0 1 0,0-1 0,1 0 0,-1-1 0,1 1 0,10 0 0,0-2 0,-1 0 0,1-1 0,-1 0 0,1-2 0,-1 0 0,0 0 0,25-10 0,-16 3 0,0-1 0,-1-1 0,0-1 0,-1-1 0,-1-1 0,22-18 0,-28 22 0,-14 10 0,0-1 0,0 1 0,0 0 0,0-1 0,0 1 0,0-1 0,0 1 0,-1-1 0,1 0 0,0 0 0,-1 0 0,0 0 0,1 0 0,-1 0 0,2-5 0,-3 7 0,0 0 0,0 0 0,0 0 0,0 0 0,0 0 0,0 0 0,0 0 0,0 0 0,0 0 0,0-1 0,0 1 0,0 0 0,0 0 0,0 0 0,0 0 0,0 0 0,0 0 0,0 0 0,0 0 0,-1 0 0,1 0 0,0 0 0,0 0 0,0 0 0,0-1 0,0 1 0,0 0 0,0 0 0,0 0 0,0 0 0,0 0 0,0 0 0,0 0 0,0 0 0,-1 0 0,1 0 0,0 0 0,0 0 0,0 0 0,0 0 0,0 0 0,0 0 0,0 0 0,0 0 0,0 0 0,0 0 0,0 0 0,-1 0 0,1 0 0,0 0 0,0 0 0,0 0 0,0 0 0,0 0 0,0 0 0,0 0 0,0 0 0,0 1 0,0-1 0,0 0 0,-9 4 0,-9 9 0,18-13 0,-5 4 0,0 1 0,0 0 0,1 0 0,-1 1 0,1-1 0,0 1 0,1 0 0,0 0 0,0 0 0,0 1 0,0-1 0,1 1 0,0-1 0,1 1 0,-2 13 0,2-17 0,1 0 0,0 0 0,0-1 0,0 1 0,0 0 0,0 0 0,1 0 0,-1-1 0,1 1 0,0 0 0,0-1 0,0 1 0,0 0 0,0-1 0,0 1 0,1-1 0,0 0 0,-1 1 0,1-1 0,0 0 0,0 0 0,0 0 0,0 0 0,0-1 0,0 1 0,1 0 0,-1-1 0,1 0 0,-1 1 0,1-1 0,-1 0 0,1 0 0,0 0 0,-1-1 0,1 1 0,0-1 0,0 1 0,-1-1 0,1 0 0,0 0 0,3-1 0,1 1 0,0-1 0,1-1 0,-1 1 0,0-1 0,0 0 0,0-1 0,0 0 0,0 0 0,-1 0 0,1-1 0,-1 0 0,0 0 0,0-1 0,0 0 0,-1 0 0,8-8 0,-6 5 0,0 0 0,-1 0 0,0 0 0,0-1 0,-1 0 0,0 0 0,-1-1 0,0 1 0,-1-1 0,1 0 0,1-14 0,-4 19 0,0 0 0,-1 1 0,0-1 0,0 0 0,-1 0 0,1 1 0,-1-1 0,0 0 0,0 1 0,-1-1 0,-1-4 0,1 6 0,1 1 0,0-1 0,-1 1 0,0-1 0,0 1 0,1 0 0,-1-1 0,-1 1 0,1 0 0,0 1 0,0-1 0,-1 0 0,1 1 0,-1-1 0,1 1 0,-1 0 0,0 0 0,-5-2 0,6 2 0,-29-5 0,30 6 0,1 0 0,-1 0 0,0 0 0,0-1 0,0 1 0,0 0 0,0 0 0,0 0 0,0 0 0,0 0 0,0 1 0,0-1 0,1 0 0,-1 0 0,0 1 0,0-1 0,0 0 0,0 1 0,0-1 0,1 1 0,-1-1 0,0 1 0,0-1 0,1 1 0,-2 1 0,3-1 0,0 1 0,1-1 0,-1 0 0,1 0 0,-1 0 0,1 0 0,-1 0 0,1 0 0,0-1 0,-1 1 0,1 0 0,0-1 0,3 1 0,-1 1 0,21 6 0,1-1 0,30 5 0,-32-8 0,-1 1 0,-1 1 0,36 14 0,-55-19 0,0 1 0,0 0 0,-1 0 0,1-1 0,0 2 0,-1-1 0,0 0 0,1 0 0,-1 1 0,0-1 0,0 1 0,0 0 0,2 5 0,0 1 0,0 1 0,5 20 0,3 10 0,-12-39 0,0 0 0,1 0 0,-1 0 0,1 0 0,-1 0 0,1 0 0,0 0 0,-1 0 0,1 0 0,0 0 0,-1 0 0,1 0 0,2 1 0,-2-2 0,0 0 0,0 0 0,0 0 0,0 0 0,0 0 0,0 0 0,0 0 0,0-1 0,0 1 0,0 0 0,0-1 0,0 1 0,0 0 0,0-1 0,0 1 0,0-1 0,-1 0 0,1 1 0,1-2 0,110-83 0,-21 13 0,-64 49 0,-22 18 0,1 0 0,-1 1 0,1-1 0,0 1 0,0 0 0,0 0 0,12-4 0,-17 8 0,0 0 0,0 0 0,0 0 0,0-1 0,0 2 0,0-1 0,-1 0 0,1 0 0,0 0 0,0 0 0,0 0 0,0 1 0,0-1 0,0 0 0,-1 1 0,1-1 0,0 1 0,0-1 0,0 1 0,-1-1 0,1 1 0,0 0 0,-1-1 0,1 1 0,-1 0 0,1-1 0,0 1 0,-1 0 0,0 0 0,1 0 0,-1 0 0,1 1 0,10 34 0,-9-25 0,-2-11 0,3 10 0,0 1 0,0-1 0,1 0 0,0 0 0,7 10 0,-9-18 0,-1 1 0,1-1 0,0 0 0,0 0 0,0 0 0,1 0 0,-1 0 0,0 0 0,1 0 0,-1-1 0,1 1 0,0-1 0,-1 0 0,1 0 0,0 0 0,0 0 0,0 0 0,-1-1 0,1 1 0,0-1 0,0 0 0,0 1 0,4-2 0,1 0 0,1 0 0,-1-1 0,0 0 0,0-1 0,-1 1 0,1-2 0,0 1 0,-1-1 0,0 0 0,0 0 0,0-1 0,0 0 0,-1-1 0,7-5 0,11-14 0,0-2 0,19-29 0,-27 35 0,5-8 0,15-31 0,20-29 0,-56 89 0,0 0 0,0 0 0,0 0 0,0 0 0,0 0 0,0 0 0,0 0 0,0 0 0,0 0 0,0 0 0,0 0 0,0 0 0,0 0 0,0-1 0,0 1 0,0 0 0,0 0 0,1 0 0,-1 0 0,0 0 0,0 0 0,0 0 0,0 0 0,0 0 0,0 0 0,0 0 0,0 0 0,0 0 0,0 0 0,0 0 0,1 0 0,-1 0 0,0 0 0,0 0 0,0 0 0,0 0 0,0 0 0,0 0 0,0 0 0,0 0 0,0 0 0,0 0 0,0 0 0,1 0 0,-1 0 0,0 1 0,0-1 0,0 0 0,0 0 0,0 0 0,0 0 0,0 0 0,0 0 0,0 0 0,0 0 0,0 0 0,0 0 0,0 0 0,0 0 0,0 0 0,0 1 0,2 8 0,-2 11 0,-6 28 0,-3-1 0,-2-1 0,-2 1 0,-24 57 0,18-70 0,18-32 0,0 0 0,-1 0 0,1 0 0,-1 0 0,0-1 0,1 1 0,-1 0 0,0-1 0,0 1 0,0-1 0,0 0 0,0 0 0,0 0 0,-3 1 0,3-2 0,1 0 0,-1 0 0,1 0 0,-1 0 0,0 0 0,1-1 0,-1 1 0,1-1 0,-1 1 0,1-1 0,-1 0 0,-1 0 0,3 0 0,-1 1 0,0 0 0,1-1 0,-1 1 0,0-1 0,1 1 0,-1-1 0,1 1 0,-1-1 0,1 1 0,-1-1 0,1 1 0,0-1 0,-1 1 0,1-1 0,-1 0 0,1 1 0,0-1 0,0 0 0,-1 1 0,1-1 0,0 0 0,0 1 0,0-1 0,0 0 0,0 0 0,0 1 0,0-1 0,0-1 0,3 0 0,0 0 0,0 1 0,1-1 0,-1 1 0,0-1 0,1 1 0,-1 0 0,1 1 0,-1-1 0,6 0 0,-1-1 0,109-25 0,116-43 0,-214 62 283,-1-1 1,20-11-1,-30 15-1479,0 0 0,0-1 0,8-8-1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4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8936,'0'0'5365,"11"-5"-4778,-3 2-426,-5 1-112,0 0 1,-1 1-1,1 0 1,0-1-1,0 1 1,0 0-1,0 0 1,0 1-1,1-1 0,-1 1 1,0 0-1,0-1 1,0 1-1,0 1 1,1-1-1,-1 0 1,0 1-1,0-1 0,0 1 1,0 0-1,6 3 1,15 12 566,-1 1-1,0 1 1,-1 1 0,32 37-1,-19-20 107,93 97 2526,-107-107-2415,-20-26-570,-1 3-352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43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0 9440,'0'0'1950,"-1"0"-1888,0 0 0,1 1-1,-1-1 1,0 0-1,0 0 1,1 1 0,-1-1-1,0 0 1,1 1 0,-1-1-1,0 1 1,1-1-1,-1 1 1,1-1 0,-1 1-1,0-1 1,0 2 0,-44 54 1255,-85 81 1,44-50-333,76-76-842,-23 22 549,2 2 0,2 1 0,-31 48 0,59-81-597,0-1 0,0 1 0,0 0 0,0 0 0,0-1 0,0 1 0,1 0 0,-1 0 0,1 0 0,0 3 0,1 8-2397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46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6632,'0'0'10519,"-1"11"-10167,29 565 3671,-28-545-3679,1 6 556,2-30-571,-2-7-318,-1 0-1,0 0 1,0 0 0,0 1 0,0-1-1,0 0 1,1 0 0,-1 1-1,0-1 1,0 0 0,0 0 0,0 1-1,0-1 1,0 0 0,0 0-1,0 1 1,0-1 0,0 0 0,0 1-1,0-1 1,0 0 0,0 0-1,0 1 1,0-1 0,0 0 0,-1 0-1,1 1 1,0-1 0,0 0-1,0 0 1,0 1 0,0-1-1,-1 0 1,1 0 0,0 1 0,-1 1 62,0-1 0,0 1 0,0 0 1,0 0-1,1 0 0,-1 0 1,1 1-1,-1-1 0,1 3 0,-6 15 333,7-20-396,-1 0-1,0 0 0,0 0 1,0 0-1,0 0 1,0 0-1,1 0 1,-1 0-1,0 0 0,0 0 1,0 0-1,0 0 1,0 0-1,0 0 0,1 0 1,-1 0-1,0 0 1,0 0-1,0 0 1,0 0-1,0 0 0,0 0 1,1 0-1,-1 0 1,0 0-1,0 1 0,0-1 1,0 0-1,0 0 1,0 0-1,0 0 0,0 0 1,0 0-1,0 0 1,1 1-1,-1-1 1,0 0-1,0 0 0,0 0 1,0 0-1,0 0 1,0 1-1,0-1 0,0 0 1,0 0-1,0 0 1,0 0-1,0 0 1,0 1-1,0-1 0,-1 0 1,1 0-1,0 0 1,0 0-1,0 0 0,0 0 1,0 1-1,0-1 1,0 0-1,0 0 0,0 0 1,0 0-1,0 0 1,-1 0-1,1 0 1,1 0 82,-5-9 222,0-9-235,0-1 1,2 0-1,0 0 0,1 0 0,2-19 0,-1 20-31,-5-86 199,1 54-64,3-54 1,2 90-152,1-1 1,0 1 0,0 0-1,1 0 1,1 1 0,1-1-1,0 1 1,9-18 0,-5 18 15,0 1 1,0 0 0,1 0-1,23-19 1,-18 17 1,-5 7-1,0-1 0,0 2 0,22-12 0,-20 12-18,-9 4-15,1 0 0,-1 0 0,1 0 0,0 0 0,0 1-1,0 0 1,0 0 0,0 0 0,0 0 0,0 1 0,0-1 0,0 1 0,0 0 0,0 0 0,0 1 0,0-1 0,0 1 0,0 0 0,0 0 0,0 0 0,0 1 0,-1-1-1,1 1 1,0 0 0,-1 0 0,1 0 0,-1 1 0,0-1 0,0 1 0,0-1 0,0 1 0,0 0 0,0 1 0,-1-1 0,0 0 0,0 1 0,1-1 0,-2 1 0,1-1-1,0 1 1,-1 0 0,0 0 0,0 0 0,1 4 0,-1 2 1,1-1 0,-2 1 0,1 0 0,-2-1 0,1 1 0,-1 0 0,-1-1-1,1 1 1,-2-1 0,1 1 0,-1-1 0,-1 0 0,0 0 0,0-1 0,0 1 0,-1-1 0,-9 11 0,5-6 40,-1-1 0,-1 0 0,0 0 0,-1-1 0,0-1 0,0 0 0,-1-1 0,-1 0 0,-27 13 0,25-17 61,5-1 81,21-6-136,8-2-66,0 2-1,0 1 1,0 0 0,0 1 0,0 1-1,0 0 1,0 2 0,-1 0 0,1 1 0,-1 1-1,27 10 1,-31-9-6,0 1 1,-1 0-1,0 0 0,0 1 0,-1 1 0,0 0 1,19 21-1,-25-24 8,0 0 0,0 0-1,0 0 1,-1 1 0,0 0 0,0 0 0,-1 0 0,0 1 0,0-1 0,-1 1 0,0-1 0,0 1-1,-1 0 1,0 0 0,0 14 0,-1-18 4,0-1-1,-1 0 1,1 0-1,-1 0 1,0 0 0,0 0-1,0 0 1,0 0-1,-1 0 1,1 0-1,-1-1 1,0 1 0,0 0-1,0-1 1,0 1-1,0-1 1,0 0-1,-1 0 1,1 0 0,-1 0-1,1 0 1,-1 0-1,0-1 1,0 1-1,0-1 1,0 0 0,0 0-1,0 0 1,0 0-1,0-1 1,-4 1-1,-11 1 51,1 0-1,-1-2 0,1 0 1,-26-4-1,28 3 3,-38-3 103,1-3-1,-58-14 1,99 15-214,11 6-35,-1 0 0,1-1 0,0 1 0,0 0 0,0 0 0,0 0-1,0-1 1,0 1 0,0 0 0,0 0 0,0 0 0,0 0 0,0-1 0,0 1 0,-1 0 0,1 0 0,0 0 0,1-1-1,-1 1 1,0 0 0,0 0 0,0 0 0,0-1 0,0 1 0,0 0 0,0 0 0,0 0 0,0-1 0,0 1 0,0 0-1,0 0 1,1 0 0,-1 0 0,0-1 0,0 1 0,0 0 0,0 0 0,0 0 0,1 0 0,-1 0 0,0 0 0,0 0-1,0 0 1,1-1 0,-1 1 0,0 0 0,0 0 0,0 0 0,0 0 0,1 0 0,-1 0 0,0 0 0,1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46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6632,'0'0'11949,"12"-4"-11356,-6 2-512,6-1 75,-1 0 1,1 0-1,0 1 1,0 0-1,0 1 1,17 1-1,20 3 505,-15-2 193,61 11 0,-25 1 226,-38-8-203,41 13 0,-66-17-734,0 1 0,0-1 1,0-1-1,0 1 0,0-1 1,0-1-1,1 1 0,-1-1 1,8-2-1,-8 0 488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4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7832,'0'0'16871,"12"2"-16581,28 2 30,1-2 0,46-3 1,-36-4-57,208-11 652,-185 18-444,-43-2-29,-18 0-4795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08:48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9144,'0'0'11921,"10"-2"-11444,264-50 1922,-229 44-2158,159-18 999,-186 23-838,-1 0 1,2 1-1,-1 1 1,0 1-1,24 3 0,-33 2-115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02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0 800 4720,'0'0'7834,"11"-7"-7274,-1 1-423,2-1 21,-1 0-1,0-1 1,-1 0-1,1-1 0,10-12 1,127-169 2127,-125 157-1936,66-111 1016,-40 62-475,-41 66-604,0 0 0,-1 0 1,-1 0-1,0-1 1,4-26-1,-6 30-48,-2-1 422,-5 20-207,-8 22-121,-16 49 32,-12 43-23,30-78-230,1-1 0,3 1-1,-1 55 1,5-96-103,1 1 1,0-1-1,0 1 0,1-1 0,-1 1 1,0-1-1,0 1 0,1-1 0,-1 0 1,0 1-1,1-1 0,0 1 1,-1-1-1,1 0 0,0 0 0,0 1 1,1 0-1,-2-1-1,1-1 1,0 1-1,0-1 1,-1 0-1,1 1 1,0-1-1,0 0 0,0 1 1,0-1-1,-1 0 1,1 0-1,0 0 1,0 0-1,0 0 0,0 0 1,0 0-1,-1 0 1,1 0-1,0-1 1,0 1-1,1-1 0,3-1 16,0 0 0,0-1 0,-1 1-1,1-1 1,-1-1 0,1 1 0,6-8 0,13-14 66,-2-2 0,0-1 0,31-54 0,43-102 204,-82 155-254,10-26 34,-16 35-39,1 0 1,0 1 0,2 0 0,20-29-1,-9 26 110,-25 29-121,1-1 1,0 1-1,0-1 0,1 1 0,-2 7 0,-2 11-11,-9 26 26,2 0 0,2 1 0,-6 102 0,16-135-13,0-1 20,0 1 0,1-1 0,1 1-1,4 18 1,-4-27 11,-2-8-41,1 0 0,-1-1 1,0 1-1,0 0 0,1-1 1,-1 1-1,1-1 0,-1 1 1,1 0-1,0-1 0,0 1 1,-1-1-1,1 0 0,0 1 1,0-1-1,0 0 0,1 1 1,-1-1-1,0 0 0,2 1 1,-2 0 79,1 3 30,-2-5-125,0 0 1,1 0-1,-1 0 1,0 0 0,0 0-1,0 0 1,0 0 0,0 0-1,0 0 1,0 0 0,0 0-1,1 0 1,-1 0-1,0 0 1,0 0 0,0 0-1,0 0 1,0 0 0,0 0-1,0 0 1,0 0-1,1 0 1,-1 0 0,0 0-1,0 0 1,0 0 0,0 0-1,0 0 1,0 0 0,0 0-1,0 0 1,0-1-1,0 1 1,1 0 0,-1 0-1,0 0 1,0 0 0,0 0-1,0 0 1,0 0-1,0 0 1,0 0 0,0-1-1,0 1 1,0 0 0,0 0-1,0 0 1,0 0-1,0 0 1,0 0 0,0 0-1,0 0 1,0-1 0,0 1-1,0 0 1,0 0 0,14-6-206,-3 3-3902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02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10848,'0'0'1885,"-1"11"-1513,0-1-260,0-3-3,1 0 1,-1 0 0,1 0-1,0 0 1,1 0-1,0 0 1,0 0 0,0 0-1,5 13 1,-3-16-4,0 3 160,0 0 1,1 0-1,0-1 1,7 8-1,-10-12-179,1-1 1,-1 1-1,1-1 0,0 1 0,-1-1 1,1 0-1,0 0 0,0 0 0,0 0 1,0 0-1,0 0 0,0 0 0,0-1 1,0 1-1,0-1 0,1 1 0,-1-1 1,0 0-1,0 0 0,2 0 0,1 0 115,0-1 0,-1 1-1,0-1 1,1 0-1,-1 0 1,1-1-1,-1 1 1,6-4-1,-8 4-146,-1 0 0,0 0 0,0 0-1,0 0 1,0 0 0,0 0 0,0 0-1,0 0 1,0 0 0,-1 0-1,1 0 1,0-1 0,-1 1 0,1 0-1,-1-1 1,1 1 0,-1 0 0,0-1-1,1 1 1,-1 0 0,0-1-1,0 1 1,0-1 0,0 1 0,0-1-1,0 1 1,0 0 0,-1-1-1,1 1 1,-1 0 0,0-3 0,0 2 0,1 0 1,-1 0-1,0 1 1,0-1-1,1 0 0,-1 1 1,0-1-1,-1 1 1,1-1-1,0 1 1,0 0-1,-1-1 1,1 1-1,-1 0 0,1 0 1,-1 0-1,1 0 1,-1 0-1,0 0 1,1 0-1,-1 1 1,0-1-1,-3 0 1,-2 0 32,0 0 1,0 1 0,0 0-1,0 1 1,-8 1-1,-13 0-20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05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73 4616,'0'0'10374,"-11"-9"-9994,5 4-331,-2-2 136,0 0 1,-1 0-1,0 0 0,0 1 1,-1 0-1,-19-8 1,24 13-56,0 0 0,-1 0 0,1 0 0,-1 1 0,1 0 0,-1 0 1,0 0-1,1 0 0,-1 1 0,1 0 0,0 0 0,-1 1 0,1 0 0,-7 3 0,-4 3 155,1 0 0,0 2 0,-16 12 0,7-4-156,18-13-51,0 0-1,0 0 1,1 1 0,0-1 0,0 1 0,1 0-1,-1 0 1,1 1 0,-4 8 0,3-2 62,0-1 1,0 1-1,1 0 0,-3 17 1,3-10-28,2-11-34,0 1 0,1-1 0,0 0 0,0 1-1,1-1 1,0 1 0,2 11 0,0-11-5,0 0 1,0 0 0,1-1-1,1 1 1,-1-1 0,2 1 0,-1-1-1,1 0 1,1-1 0,-1 1-1,8 7 1,-9-12-38,1 1-1,0-1 1,-1-1 0,1 1-1,0-1 1,1 0 0,-1 0-1,0 0 1,1-1-1,0 1 1,-1-2 0,1 1-1,0 0 1,0-1 0,0 0-1,0-1 1,0 1 0,1-1-1,8-1 1,23-3 99,-10 1 74,0 1 0,0 1 1,54 5-1,-50-2-37,-26-3-131,0 1 1,0 1-1,-1-1 0,1 1 1,9 2-1,-12-2-19,-1 0 0,1-1 0,0 0 0,0 1 0,0-1 0,0 0 0,0 0 0,4-1 0,1-4-3841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05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8336,'0'0'8018,"14"-2"-7598,177-14 1160,8 16 2703,-192 6-3815,-5-1-3578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52.1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 14272,'0'0'1264,"63"-26"-824,25-4 143,23 2 1,18 8 144,0 10 8,-4 8-8,4 2 8,0 6-24,-10-6 16,-14-6-248,-55 6 0,5 2-240,5 2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06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37 9440,'0'0'2433,"-11"3"-1969,-4 3-218,-1 1 1,1 0-1,0 1 1,-16 11-1,23-13 55,0 0 1,0 0-1,1 1 0,-9 10 1,15-16-235,0 0 0,0 1 0,0-1 1,1 0-1,-1 0 0,0 0 0,1 1 1,-1-1-1,1 0 0,-1 0 0,1 1 1,0-1-1,0 1 0,0-1 0,-1 0 1,1 1-1,1 1 0,-1-2-12,1 1-1,-1-1 0,1 0 0,0 0 1,0 0-1,-1 0 0,1 0 1,0 0-1,0 0 0,0 0 1,0 0-1,0 0 0,0 0 1,1-1-1,-1 1 0,0 0 1,0-1-1,0 1 0,1-1 1,-1 0-1,0 1 0,2-1 0,6 2 74,1-1 0,-1 0 0,0 0 0,1-1 0,-1-1 0,1 0 0,-1 0 0,0 0 0,0-1 0,1-1 0,-1 0 0,-1 0 0,1 0 0,0-1 0,-1-1 0,0 1 0,0-1 0,0-1 0,-1 1 0,14-14 0,-20 17-94,1 1 0,-1-1 0,1 0 0,-1 0 0,0 0 0,0 0 0,0-1 0,0 1 0,0 0 0,0 0 0,-1-1 0,1 1 0,-1 0 0,1-1-1,-1 1 1,0-1 0,0 1 0,0 0 0,0-1 0,0 1 0,-1-1 0,1 1 0,-2-3 0,1 2 19,-1 0-1,0-1 1,0 1-1,0 0 1,0 1 0,0-1-1,-1 0 1,1 1 0,-1-1-1,0 1 1,0 0-1,0 0 1,0 0 0,-6-3-1,5 3-3,-1 0-1,1 0 0,-1 0 1,0 1-1,0 0 0,1 0 1,-1 0-1,0 0 0,0 1 1,0 0-1,0 0 0,0 0 0,-8 2 1,5 0-7,1 0 0,-1 1 0,1 0 0,0 0 0,0 1 0,0 0 1,-11 8-1,3-1 8,-6 4-3344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11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4416,'0'0'14610,"1"16"-14213,10 291 1431,-4-131-569,-1-44 352,-4-109-1279,-1-15-152,0 0 1,-1 0-1,0 0 0,0 0 0,-2 13 0,-5 1 294,6-18-343,-1 0 0,1 1 0,0-1 0,0 1 0,-1 8 0,2-13-12,4 0-23,29-7-59,0-1 0,45-17 0,-44 13-29,63-14 0,-79 23-4,15-3 66,64-4 0,-97 14-755,0-4 537,0 0-1,-1 0 1,1 0-1,0 1 1,-1-1 0,1 0-1,0 0 1,0 0-1,-1 0 1,1 0 0,0 0-1,-1 0 1,1 0 0,0 0-1,-1 0 1,1 0-1,0 0 1,0 0 0,-1 0-1,1 0 1,0 0-1,-1-1 1,1 1 0,0 0-1,0 0 1,-1 0-1,1 0 1,0-1 0,-1 1-1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12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10152,'0'0'3580,"13"-3"-3032,3-1-416,117-23 1341,-108 23-935,0 1 0,0 1 0,46 2 0,34 18 2686,-90-17-2491,-12-1-3021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1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11048,'0'0'3430,"12"-7"-2860,-7 4-515,12-7 220,0 1-1,0 1 1,1 0-1,0 1 1,35-8-1,-22 12 233,1 1 1,0 1-1,-1 2 0,1 1 1,-1 2-1,1 1 0,32 10 1,-43-8 195,-18-5-483,1-1-1,0 1 0,0-1 0,0 0 1,0 0-1,7 0 0,-10-1-11,-10-3-3497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13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9440,'0'0'2638,"1"-10"-2223,0-33 50,3 19 762,-2 13 190,-1 11-1291,-1-1 0,1 1-1,0-1 1,-1 1 0,1-1-1,0 1 1,-1 0 0,1-1-1,0 1 1,-1 0 0,1 0-1,0-1 1,-1 1 0,1 0-1,0 0 1,0 0 0,-1 0-1,1 0 1,1 0 0,22-1 277,-20 1-232,266-1 2462,-161 0-1032,-40-1-388,-62 3-1464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14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4912,'0'0'11553,"-2"13"-10929,-21 182 2222,17-149-1841,0 15 1760,25-80-1615,-7-5-951,0-1 0,-2 0 1,0-1-1,-2 0 0,8-43 0,-9 11 241,-2 15-4727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15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98 170 6128,'0'0'5408,"-1"-10"-4743,-3-31-25,4 40-560,0 0 1,0 0-1,0 0 1,0 0-1,0 0 1,0 1-1,-1-1 1,1 0-1,0 0 1,0 0-1,-1 1 1,1-1-1,0 0 1,-1 0-1,1 1 1,-1-1-1,1 0 1,-1 0-1,1 1 1,-1-1-1,0 1 1,1-1-1,-1 1 1,0-1-1,1 1 1,-1-1-1,0 1 1,0-1-1,1 1 1,-1 0-1,0 0 1,0-1-1,0 1 1,0 0-1,1 0 1,-1 0-1,0 0 1,-1 0-1,-1 1 118,-1 0 0,1 0 0,0 0 0,-1 0 0,1 1 0,0 0 0,-3 2 0,-5 2 840,4-3 556,10-2-500,-1-1-1030,-1 0 0,0 0-1,0-1 1,0 1 0,0 0 0,0-1 0,0 1 0,0-1-1,0 1 1,0-1 0,0 0 0,0 1 0,0-1 0,0 0-1,1-1 1,9-15 444,-9 15-421,-1-1-1,0 1 0,1 0 1,0-1-1,-1 1 0,1 0 0,0 0 1,0 0-1,0 1 0,4-3 1,-6 3-52,0 0 1,0 1 0,0-1 0,0 0 0,0 1-1,0-1 1,0 1 0,0-1 0,-1 0 0,1 1-1,0-1 1,0 1 0,0-1 0,-1 1-1,1-1 1,0 1 0,-1-1 0,1 1 0,0-1-1,-1 1 1,1-1 0,-1 1 0,1-1 0,-1 1-1,1 0 1,-1-1 0,1 1 0,-1 0 0,1-1-1,-1 1 1,0 0 0,-3 0 1,1 0 0,-1 0 0,1 1 0,-1-1 1,1 1-1,-1 0 0,1 0 0,0 0 0,-1 0 0,1 1 0,0-1 1,0 1-1,0 0 0,-3 2 0,4-2-17,1-1 1,-1 1-1,1-1 0,0 1 0,0 0 1,0-1-1,0 1 0,0 0 0,0 0 1,0 0-1,0 0 0,1 0 0,-1 0 1,1 0-1,-1 0 0,1 0 0,0 0 1,0 0-1,0 0 0,0 0 0,0 0 1,1 1-1,-1-1 0,0 0 0,1 0 1,0 2-1,0-2 10,0 1 1,0-1-1,0 0 1,0 1 0,0-1-1,1 0 1,-1 0-1,1 0 1,-1 0-1,1 0 1,0 0-1,-1 0 1,1 0-1,0-1 1,0 1-1,1-1 1,2 2 0,-4-2-14,1-1 1,-1 0 0,0 1-1,1-1 1,-1 0 0,1 0 0,-1 0-1,1 0 1,-1 0 0,1 0 0,-1 0-1,0-1 1,1 1 0,-1 0-1,1-1 1,-1 1 0,0-1 0,1 0-1,-1 1 1,0-1 0,0 0 0,1 0-1,-1 0 1,0 0 0,0 0-1,0 0 1,0 0 0,0 0 0,-1 0-1,1-1 1,0 1 0,1-2 0,1-2 30,0 0 1,-1 0-1,1 0 1,-1 0 0,0 0-1,0 0 1,-1-1-1,1 1 1,-1-1 0,-1 1-1,1-1 1,-1 1-1,0-1 1,0 1 0,0-1-1,-1 0 1,0 1-1,0-1 1,0 1 0,-1 0-1,-3-9 1,4 13-34,1 0 0,-1 0 0,0-1 0,0 1 0,0 0 0,0 0 0,0 0 0,0 0-1,0 1 1,-1-1 0,1 0 0,0 0 0,0 1 0,-1-1 0,1 1 0,0-1 0,-1 1 0,1-1 0,-1 1 0,1 0 0,0 0 0,-1 0 0,1 0 0,-1 0 0,1 0 0,-1 0 0,1 0 0,0 0 0,-1 1 0,1-1 0,-1 0 0,1 1 0,0 0 0,0-1-1,-1 1 1,1 0 0,0-1 0,0 1 0,0 0 0,-1 0 0,1 0 0,0 0 0,0 0 0,0 1 0,0-1-10,1 0 1,0-1-1,-1 1 0,1 0 1,0 0-1,0-1 0,-1 1 1,1 0-1,0 0 0,0-1 1,0 1-1,0 0 0,0 0 0,0-1 1,0 1-1,0 0 0,1 0 1,-1-1-1,0 1 0,0 0 1,1 0-1,-1-1 0,0 1 1,1 0-1,-1-1 0,1 1 1,-1-1-1,0 1 0,1 0 0,0-1 1,-1 1-1,1-1 0,-1 1 1,1-1-1,0 0 0,-1 1 1,1-1-1,0 1 0,3 1 6,-1 1 0,1-1 0,0 0 0,-1 0 0,9 3 0,-7-4 11,0 0-1,1-1 0,-1 0 0,1 0 1,-1 0-1,1-1 0,10-2 1,-15 3-7,1 0 1,0 0-1,-1-1 1,1 1 0,0-1-1,-1 1 1,1-1-1,-1 1 1,1-1 0,-1 0-1,1 0 1,-1 0-1,1 0 1,-1 0 0,0 0-1,0 0 1,1-1-1,-1 1 1,0 0 0,0-1-1,0 1 1,0 0-1,-1-1 1,1 1 0,0-1-1,0 0 1,-1 1-1,1-3 1,-1 4-8,-1 0 0,1-1 0,0 1 1,-1 0-1,1-1 0,0 1 0,-1 0 0,1 0 0,0-1 0,-1 1 0,1 0 1,-1 0-1,1 0 0,-1 0 0,1 0 0,0 0 0,-1 0 0,1-1 0,-1 1 0,1 0 1,-1 0-1,1 1 0,0-1 0,-1 0 0,1 0 0,-1 0 0,1 0 0,-1 0 1,1 0-1,0 1 0,-1-1 0,0 0 0,-15 6 72,15-5-72,-4 1-14,1 0 0,0 0 0,0 1 0,1 0-1,-1 0 1,0 0 0,-3 4 0,8-4-96,6-4 28,8-2-56,21-11-343,-19 6-3265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24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24 545 6328,'0'0'6830,"-4"10"-6506,-12 31 8,12-31 340,24-13 774,-13 0-1315,-1-1 0,1 0 0,0 0 0,-1-1 0,0 0 0,0 0 0,-1 0 0,6-7 0,23-20 317,-9 12-97,-1-1-1,-1-1 1,-1-1-1,-1-1 1,29-43-1,-17 13 1027,51-106 1,-75 134-629,-12 27-269,-5 14-341,2-2-105,0 1 0,1-1 0,1 1 0,0 0 0,-1 15 0,-7 74 86,10-87-110,-1 24 56,2 55-1,2-81-34,0 1 0,1-1-1,1 1 1,0-1 0,1 0 0,1 0 0,6 15 0,-10-27-26,0-1 0,-1 0 0,1 1 0,0-1 0,0 0 0,0 1 0,0-1 0,0 0 0,0 0 0,0 0 0,0 0 0,1 0 0,-1 0 0,0 0 0,1 0 0,-1-1 0,0 1 0,1 0 1,-1-1-1,1 1 0,-1-1 0,4 1 0,-3-1 2,1 0 1,0-1-1,0 1 0,-1-1 1,1 1-1,0-1 1,-1 0-1,1 0 1,0 0-1,-1 0 1,5-3-1,4-4 20,0 0 0,-1-1-1,18-19 1,-27 28-26,36-44 77,-2-1 0,32-55 0,-15 22 15,55-102 107,-69 110-99,-29 56-81,-7 13-6,-1-1 0,0 0 0,1-1 0,-1 1 0,0 0 0,0 0 0,0 0 0,0-1 0,0 1 0,0-1 0,0-4 0,-13 30 103,-11 32-56,3 1 0,1 1-1,4 0 1,1 1 0,-8 93-1,20-134-15,2 0 1,0 20-1,0-32-27,1 0 1,0 0-1,0 0 0,0 0 1,1-1-1,-1 1 0,1 0 1,0-1-1,0 1 0,1-1 1,4 7-1,-2-5 45,-1 0 0,0 0-1,0 0 1,0 0 0,2 7-1,-6-12-75,0 0-1,1 0 1,-1 0-1,0 0 0,1 0 1,-1 0-1,1-1 1,-1 1-1,1 0 1,-1 0-1,1-1 1,-1 1-1,1 0 1,0-1-1,-1 1 1,1 0-1,0-1 0,0 1 1,0-1-1,-1 1 1,1-1-1,0 0 1,0 1-1,0-1 1,1 0-1,15 0-4563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24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11048,'0'0'2264,"-5"10"-1888,-16 35 18,20-43-335,0 0 1,1 1-1,-1-1 0,0 0 0,1 1 0,-1-1 1,1 0-1,0 1 0,-1-1 0,1 1 0,0-1 1,1 1-1,-1-1 0,0 0 0,1 1 0,-1-1 1,1 1-1,0-1 0,0 0 0,0 0 0,0 1 0,0-1 1,0 0-1,1 0 0,-1 0 0,1 0 0,-1-1 1,1 1-1,0 0 0,0-1 0,0 1 0,0-1 1,0 1-1,0-1 0,0 0 0,3 2 0,2-1 86,-1 1 0,1-1 0,0-1-1,-1 1 1,1-1 0,0 0 0,0 0 0,0-1-1,0 0 1,11-2 0,-11 1-29,0-1 1,0-1-1,0 1 1,0-1-1,-1 0 0,1 0 1,-1-1-1,11-8 1,-15 10-55,1 0 0,0 0 0,-1 0 0,0 0 1,1-1-1,-1 1 0,0-1 0,0 0 0,0 1 1,-1-1-1,1 0 0,-1 0 0,0 0 0,1 0 0,-1 0 1,0-1-1,-1 1 0,1 0 0,-1 0 0,1-1 1,-1-5-1,0 9-38,0-1 1,-1 0 0,1 0 0,0 0-1,0 1 1,-1-1 0,1 0 0,0 0-1,-1 1 1,1-1 0,-1 0 0,1 1-1,-1-1 1,1 0 0,-1 1 0,1-1-1,-1 1 1,1-1 0,-1 1 0,0-1-1,1 1 1,-1 0 0,0-1 0,0 1-1,-2-1 12,1 0 0,0 1 0,0 0 0,0-1 0,0 1-1,0 0 1,0 0 0,-1 0 0,-1 1 0,-6 1 47,1 0 0,0 1 1,-10 4-1,17-7-68,-12 6 82,-1 1 0,1 0 0,0 1 1,1 0-1,0 1 0,-17 16 0,29-24-98,0-1 0,1 1 0,-1-1 1,1 1-1,-1 0 0,1-1 0,-1 1 0,1 0 0,-1-1 1,1 1-1,0 0 0,-1 0 0,1-1 0,0 1 0,-1 0 0,1 0 1,0 0-1,0 0 0,0-1 0,0 1 0,0 2 0,6-1-171,6-8-42,2-6-2705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25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543 50 5824,'0'0'7086,"-12"-6"-6462,-40-21-21,46 24-435,-1 1 0,1-1 0,-1 1 0,0 0 0,0 1 0,0 0 0,0 0 1,0 0-1,0 1 0,0 0 0,-1 0 0,-10 3 0,-1 1 148,1 1 0,0 1-1,-19 8 1,10-3 29,7-2-99,0 1 0,1 0-1,0 2 1,0 0 0,2 1 0,-1 1 0,2 1-1,-19 20 1,26-24-156,1 1 0,0 0-1,0 0 1,2 1 0,-1 0 0,2 0 0,0 0 0,0 1-1,1-1 1,1 1 0,0 0 0,1 1 0,0 14-1,2-19-17,0 1 0,1-1 0,1 0 0,-1 0 0,2 0 0,-1 0 0,1 0-1,1 0 1,0-1 0,0 1 0,1-1 0,0 0 0,0 0 0,1-1 0,1 0 0,-1 0-1,15 14 1,-11-14 15,0 0-1,0 0 1,1-1-1,0 0 0,1 0 1,-1-2-1,1 1 1,0-1-1,1-1 1,-1 0-1,1-1 0,-1-1 1,24 3-1,1-6 171,1-1 0,-1-2 0,37-8 0,-38 6 23,-9 0 27,-18 4-165,0 0 0,0 1 0,13-1 0,-22 2-213,5-1-2050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53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0 611 11048,'0'0'13331,"15"-9"-12597,-2 1-528,5-2 126,-1-1 1,0-1-1,21-19 1,-15 7 74,0 0 0,-2-2 1,-1 0-1,-1-2 0,-1 0 1,-2-1-1,-1 0 0,-1-1 1,-1-1-1,-2 0 1,-1-1-1,-1 0 0,-2-1 1,4-52-1,-10 81-407,-1 2 0,0-1 0,1 1 0,-1-1 0,0 1 0,-1-1 0,1 1 0,0-1 0,-1 1 0,1-1 0,-1 1 0,0 0 0,0-1 0,-2-2 0,-9 20 0,0 9 0,1 2 0,1-1 0,1 2 0,2-1 0,1 1 0,0 0 0,2 0 0,1 1 0,1 36 0,3-47 0,1 0 0,5 26 0,-6-37 0,1 0 0,-1 0 0,1 0 0,1-1 0,-1 1 0,1-1 0,0 1 0,0-1 0,0 0 0,1 0 0,4 5 0,-6-9 0,0 1 0,1-1 0,-1 0 0,0 0 0,1 1 0,-1-2 0,1 1 0,-1 0 0,1 0 0,-1-1 0,1 1 0,0-1 0,-1 0 0,1 0 0,0 0 0,-1 0 0,1 0 0,0-1 0,-1 1 0,1-1 0,-1 0 0,1 0 0,-1 0 0,1 0 0,-1 0 0,0 0 0,4-3 0,5-3 0,0 0 0,-1-1 0,19-18 0,38-49 0,-48 51 0,1 2 0,25-22 0,-30 30 0,11-11 0,-25 24 0,0 0 0,0 0 0,1 0 0,-1 0 0,1 1 0,-1-1 0,0 0 0,1 1 0,-1-1 0,1 1 0,0 0 0,-1-1 0,1 1 0,-1 0 0,1 0 0,0 0 0,1 0 0,-2 1 0,0 1 0,0-1 0,0 0 0,0 1 0,-1-1 0,1 1 0,0-1 0,-1 1 0,1-1 0,-1 1 0,1 0 0,-1-1 0,0 1 0,1 0 0,-1-1 0,0 1 0,-1 2 0,2-2 0,0 31 0,0-20 0,-1 1 0,2-1 0,-1 0 0,2 1 0,4 12 0,-7-25 0,0-1 0,0 0 0,1 1 0,-1-1 0,0 1 0,0-1 0,1 0 0,-1 1 0,0-1 0,1 0 0,-1 0 0,0 1 0,1-1 0,-1 0 0,1 0 0,-1 1 0,0-1 0,1 0 0,-1 0 0,1 0 0,-1 0 0,1 0 0,-1 1 0,1-1 0,-1 0 0,1 0 0,-1 0 0,0 0 0,1-1 0,-1 1 0,1 0 0,-1 0 0,1 0 0,-1 0 0,1 0 0,-1 0 0,0-1 0,1 1 0,-1 0 0,1 0 0,-1-1 0,0 1 0,1 0 0,-1-1 0,21-16 0,-18 15 0,21-21 0,36-31 0,-55 50 0,1 0 0,0 0 0,0 1 0,0-1 0,1 1 0,-1 0 0,1 1 0,12-3 0,-16 5 0,0 0 0,0 0 0,0 0 0,0 1 0,-1-1 0,1 1 0,0 0 0,0 0 0,0 0 0,-1 0 0,1 1 0,0-1 0,-1 1 0,0 0 0,1-1 0,2 4 0,35 33 0,-39-36 0,8 9 0,-1 0 0,0 1 0,10 20 0,-12-21 0,0 1 0,1-1 0,1 0 0,13 15 0,-20-25 0,-1 0 0,1-1 0,-1 1 0,1-1 0,-1 1 0,1-1 0,0 1 0,-1-1 0,1 1 0,0-1 0,-1 1 0,1-1 0,0 0 0,0 0 0,-1 1 0,1-1 0,0 0 0,0 0 0,1 0 0,-2 0 0,0 0 0,0 0 0,0-1 0,0 1 0,0 0 0,0 0 0,0-1 0,0 1 0,0 0 0,0-1 0,0 1 0,0 0 0,0-1 0,0 1 0,0 0 0,0 0 0,0-1 0,0 1 0,0 0 0,0-1 0,0 1 0,0 0 0,-1 0 0,1-1 0,0 1 0,0 0 0,0 0 0,0 0 0,-1-1 0,1 1 0,0 0 0,0 0 0,-1 0 0,1-1 0,0 1 0,-1-1 0,-98-170 460,65 108-4880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26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8432,'0'0'6416,"14"-5"-5824,-11 4-548,12-4 219,0 0-1,1 1 1,-1 0-1,1 2 1,-1 0 0,18 0-1,40 10 1225,-57-5-1101,0 0 0,0-2 0,0 0 0,0-1 0,22-2 0,-6-2 633,-1 0-3709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26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85 9648,'0'0'3040,"-11"3"-2528,-6 2-253,1 0 0,-1 1 1,1 1-1,-14 8 0,24-12-85,1 1 0,0-1 0,0 1 0,0 0 0,1 0 1,-1 0-1,-6 10 0,9-12-70,1 1 0,-1-1 0,1 1 0,0 0 0,0 0 0,0 0 0,0 0 0,0-1 0,0 1 0,1 0 0,0 0 0,-1 0 0,1 1 0,0-1 0,0 0 0,1 0 0,0 3 0,0-3-43,-1-1 1,1 0-1,0 0 1,0 0-1,1 0 1,-1 0-1,0 0 1,1 0 0,-1-1-1,1 1 1,-1 0-1,1-1 1,0 1-1,0-1 1,0 0-1,0 1 1,0-1-1,0 0 1,0 0-1,0 0 1,0-1-1,0 1 1,1 0-1,3 0 1,3 0 48,-1 0 0,1 0 0,-1-1 0,1 0 0,11-1 0,-4-3 57,0 0-1,-1-1 1,0-1 0,0 0-1,0-1 1,-1-1-1,0 0 1,0-1-1,-1 0 1,14-13-1,-23 19-73,0-1 0,1 0 0,-2 0 0,1 0 0,0 0 0,-1-1-1,0 0 1,0 1 0,0-1 0,0 0 0,-1 0 0,0-1 0,2-7-1,-3 9-43,-1 1 0,0 0-1,0 0 1,0-1-1,0 1 1,-1 0 0,1 0-1,-1-1 1,0 1-1,0 0 1,0 0-1,0 0 1,0 0 0,-1 0-1,1 0 1,-1 1-1,0-1 1,0 0-1,0 1 1,0 0 0,-1-1-1,1 1 1,0 0-1,-5-3 1,2 2-22,1 0 0,-1 0 0,0 0-1,1 1 1,-1 0 0,-1 0 0,1 0 0,0 0 0,0 1 0,-1 0-1,1 0 1,0 0 0,-7 1 0,3 0 61,-1 1 0,1 0 0,-1 1 0,1 0 0,0 0 0,-18 7 0,5 2-993,1 0 0,-1 1 0,2 1 0,-36 30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27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8336,'0'0'6742,"12"-5"-6270,-5 2-385,9-3 143,1 0-1,-1 1 1,27-5-1,30-1 675,96-13 1506,-156 23-2024,1 0 0,-1 0 1,1 2-1,0 0 0,-1 0 1,1 1-1,21 6 0,-28-5-303,3 0 651,-3-2-4783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28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10344,'0'0'4117,"12"-5"-3586,37-12 681,64-15 1,-90 27-837,3-1 498,0 2-1,47-4 1,2 5 529,-47-3-4101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29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2104,'0'0'3145,"1"-10"-2917,4-65 4816,-5 82-3405,-4 205 2774,4 151 1591,0-362-5792,0 4 74,0-4-507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2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9848,'0'0'3825,"17"-1"-3409,314-27 1617,297 16 2651,-594 12-4387,107 6 2449,-144-1-3497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30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524 138 5624,'0'0'7785,"-7"-9"-7309,2 1-370,-1-1 58,1 0 0,-2 1 0,1-1 0,-1 1-1,0 1 1,-1 0 0,-8-7 0,7 8 20,0 0 1,-1 0-1,0 1 0,-1 0 0,1 1 0,-1 0 1,0 1-1,0 0 0,0 0 0,0 1 0,0 1 1,-1 0-1,1 1 0,0 0 0,-1 0 0,1 1 0,0 1 1,0 0-1,-20 6 0,16-3-18,0 1 1,1 1-1,0 0 0,0 1 1,0 0-1,1 1 0,0 1 1,1 0-1,0 1 0,-17 20 1,23-24-77,1 0 0,-1 1 0,2-1 1,-1 1-1,1 0 0,1 1 0,-1-1 0,1 1 1,1-1-1,0 1 0,0 0 0,0 0 0,1 0 1,1 0-1,0 0 0,0 0 0,0 0 0,1 0 1,1 0-1,2 11 0,-1-12-25,0 1 1,1-1-1,0 0 1,0-1-1,1 1 0,0-1 1,0 0-1,1 0 1,0 0-1,0-1 0,0 0 1,1 0-1,0-1 0,0 0 1,1 0-1,-1 0 1,13 4-1,4 2 92,1-1 0,0-1 0,0-2-1,41 8 1,-40-13 43,0-1-1,0-1 0,0-1 1,1-1-1,42-9 0,-63 9-138,1 1 0,-1-1 1,1 0-1,-1-1 0,0 1 0,0-1 0,0 0 0,0-1 0,0 0 1,8-7-1,-1-1-217,-2 0 0,20-26 1,-5 3-3333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35:31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16176,'0'0'-56,"14"-3"97,10-2 48,78-16 453,-86 18-191,1 1-1,0 1 0,0 1 0,23 1 0,-38 0-285,0-1 0,0 1 0,0-1 0,0 1 0,0 0-1,0-1 1,-1 1 0,1 0 0,0 0 0,0 1-1,-1-1 1,1 0 0,-1 0 0,1 1 0,-1-1 0,0 1-1,0-1 1,1 1 0,-1 0 0,0-1 0,0 1-1,-1 0 1,1 0 0,0 0 0,-1-1 0,1 1 0,-1 0-1,1 0 1,-1 0 0,0 0 0,0 0 0,0 0-1,0 3 1,0 1 30,-1 0 0,1-1 0,-1 1 0,0-1 0,-1 0 0,1 1 0,-1-1-1,0 0 1,0 0 0,-1 0 0,-3 5 0,-2 1 62,-2-1 0,1 0 1,-2 0-1,1-1 0,-14 9 0,-19 17 404,41-33-500,0-1 0,1 1 0,-1 0 0,0 0 0,1 0 0,-1 0 1,1 0-1,0 0 0,0 1 0,0-1 0,-1 3 0,2-4-37,-1 0-1,1-1 1,0 1-1,1 0 1,-1 0-1,0-1 1,0 1-1,0 0 1,0 0-1,0-1 1,1 1-1,-1 0 1,0 0-1,1-1 1,-1 1-1,1 0 1,-1-1-1,0 1 1,1-1-1,-1 1 1,1-1-1,0 1 1,-1-1-1,1 1 1,-1-1-1,1 1 1,0-1-1,-1 0 1,1 1-1,0-1 1,0 0-1,-1 0 1,1 1-1,0-1 1,-1 0-1,1 0 1,0 0-1,0 0 1,1 0-1,14 3 120,1-2 1,0 0-1,0 0 0,25-3 1,66-16 651,-88 14-587,16 1 385,-9 1-1183,-11-1-2819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35 6224,'0'0'7732,"-7"2"-7192,-23 5-6,30-7-495,0 0-1,-1 1 0,1-1 1,0 0-1,0 0 0,-1 0 1,1 0-1,0 0 0,0 0 1,-1 1-1,1-1 0,0 0 1,0 0-1,0 0 0,-1 1 1,1-1-1,0 0 0,0 0 1,0 0-1,0 1 0,-1-1 1,1 0-1,0 0 0,0 1 1,0-1-1,0 0 0,0 1 1,0-1-1,0 0 0,0 0 1,0 1-1,0-1 0,0 0 1,0 1-1,0-1 0,0 0 1,0 1-1,0 1 1098,-4-4 816,2-1-728,7 3-901,10 3-261,-15-3-53,21 5 98,0-1-1,0-2 1,28 1 0,66-6 163,-70 1-157,118-18 412,-92 8-191,-27 2-85,-34 7-146,1 0-1,21-2 0,-30 5-77,-1 0-6,0 0 0,1 0 0,-1 0 0,0 0 0,0 0 0,0 0 0,0 0 1,0-1-1,0 1 0,1 0 0,-1-1 0,0 1 0,0-1 0,0 1 0,0-1 1,0 0-1,-1 1 0,3-2 0,-3 1 160,3 0 281,-9 2-4014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 8840,'0'0'7233,"9"-3"-6585,166-49 1766,-127 41-965,92-9 1,-120 19-1142,-3-1 209,0 1-1,0 1 0,0 0 0,19 4 0,-29-3-538,10 2 692,-9-5-4092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54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18191,'0'0'3944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90 9648,'0'0'14985,"10"-1"-14749,166-23 809,-66-2-320,22-3 326,-118 26-803,-5 1 55,1 0 1,16-1-1,-24 3-212,0 0 0,1 0 0,-1 0 0,0 1-1,1-1 1,-1 1 0,0-1 0,0 1 0,0 0 0,1 0 0,-1-1 0,0 2 0,0-1 0,0 0 0,-1 0 0,4 3 0,-2-2 85,0 1-1,1-1 1,-1 0 0,7 3 0,3 2 398,-12-7-534,-1 0 0,0 0 0,0 1 0,1-1 0,-1 0-1,0 0 1,1 0 0,-1 0 0,0 0 0,0 0 0,1 0 0,-1 0 0,0 0 0,1 0 0,-1 0 0,0 0-1,1 0 1,-1 0 0,0 0 0,1 0 0,-1 0 0,0 0 0,1 0 0,-1 0 0,1-1 0,-1-1-432,-3 1-3437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1 119 17887,'0'0'9689,"6"-8"-9407,24-26-20,-28 32-228,1 0 0,-1 0 0,0 0 0,1 0 0,-1 0 0,1 1 0,-1-1 0,1 1 0,0 0 0,0 0 0,0 0 0,0 0 0,0 0 0,0 1 0,0-1 0,0 1 0,4 0 0,6-2 108,53-2 451,-45 3-234,26-3-1,-3-2 594,55 0 0,-60 4-616,72-10-1,-60 3-335,-40 6 984,-11 3-1063,0 0 0,0 0-1,1 0 1,-1 0-1,0 0 1,0 0 0,0 0-1,0 0 1,0 0 0,0-1-1,0 1 1,1 0-1,-1 0 1,0 0 0,0 0-1,0 0 1,0 0-1,0 0 1,0 0 0,0 0-1,0-1 1,0 1 0,0 0-1,0 0 1,1 0-1,-1 0 1,0 0 0,0 0-1,0 0 1,0-1 0,0 1-1,0 0 1,0 0-1,0 0 1,0 0 0,0 0-1,0 0 1,0-1-1,0 1 1,0 0 0,0 0-1,0 0 1,-1 0 0,1 0-1,0 0 1,0 0-1,0-1 1,0 1 0,0 0-1,0 0 1,0 0 0,0 0-1,0 0 1,0 0-1,0 0 1,-1 0 0,1 0-1,0 0 1,0-1-1,0 1 1,0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79 13264,'0'0'5775,"8"-5"-5229,-6 4-508,3-3 61,1 1-1,-1-1 1,1 1 0,0 0-1,0 1 1,0 0 0,0 0 0,0 0-1,10-1 1,14 0 627,41-10 0,19-1 512,-39 8-459,-14 2 1508,51-1-1,-88 5-2002,0 12-1365,-1-4-2741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0 138 12760,'0'0'2750,"10"-9"-2400,6-7-187,36-34 489,-45 44-322,0 1 0,0 0-1,0 0 1,1 1-1,0 0 1,0 0-1,0 1 1,0 0 0,0 0-1,1 1 1,-1 0-1,1 0 1,0 1-1,0 0 1,-1 1-1,10 0 1,2 3 341,-6-1-92,-1 0-1,1-1 0,0 0 1,0-1-1,27-4 0,-4-5 617,-2 0-5068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0 12456,'0'0'9485,"-2"14"-8939,1-1-423,0 12 237,-2 0 1,-1-1 0,-1 1 0,-10 29 0,12-49-189,1 1 0,0 0 0,0-1-1,0 1 1,1 0 0,0 1 0,0-1 0,0 0 0,1 11 0,0-17-147,0 0 0,0 1 0,0-1 1,0 0-1,0 1 0,0-1 1,0 1-1,0-1 0,0 0 1,1 1-1,-1-1 0,0 0 0,0 1 1,0-1-1,0 0 0,1 1 1,-1-1-1,0 0 0,0 0 1,0 1-1,1-1 0,-1 1 0,6-5 375,3-16-377,-1-4-3509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1 148 6224,'0'0'10687,"7"-6"-10248,2-2-297,0 1 0,1 1-1,-1-1 1,1 1 0,1 1 0,-1 0 0,1 0-1,14-3 1,62-9 613,1 5-1,103-3 1,-153 14-559,8 0 223,0-2-1,86-17 1,-104 12 80,-28 8-495,0 0 1,1-1 0,-1 1 0,0 0-1,0 0 1,0 0 0,0 0 0,0 0-1,0-1 1,1 1 0,-1 0 0,0 0-1,0 0 1,0-1 0,0 1 0,0 0 0,0 0-1,0 0 1,0 0 0,0-1 0,0 1-1,0 0 1,0 0 0,0 0 0,0-1-1,0 1 1,0 0 0,0 0 0,0 0-1,0-1 1,0 1 0,0 0 0,0 0-1,0 0 1,0-1 0,-1 1 0,1 0-1,0 0 1,0 0 0,0-1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17 7432,'0'0'7080,"-1"9"-6655,0 3-263,0-6-28,1 1 0,-1-1 0,-1 0 0,-2 9 0,4-14-2,0 0 0,-1 0 0,1 0 0,-1 0 0,0 0 0,1 0 0,-1-1 0,0 1 0,0 0-1,1 0 1,-1 0 0,0-1 0,0 1 0,0 0 0,0-1 0,-4 2 5405,5 1-5039,-1 13 407,1-16-890,0 0 0,0 0 0,0 1-1,0-1 1,0 0 0,0 1 0,0-1 0,1 0 0,-1 1 0,0-1-1,0 0 1,0 0 0,0 1 0,1-1 0,-1 0 0,0 0-1,0 1 1,1-1 0,-1 0 0,0 0 0,0 0 0,1 0 0,-1 1-1,0-1 1,1 0 0,-1 0 0,0 0 0,0 0 0,1 0-1,-1 0 1,0 0 0,1 0 0,-1 0 0,0 0 0,1 0 0,-1 0-1,0 0 1,1 0 0,-1 0 0,0 0 0,1 0 0,-1 0 0,0 0-1,0-1 1,1 1 0,-1 0 0,11-5 142,0 0-1,0 0 1,-1-1 0,0-1 0,0 0-1,0 0 1,-1 0 0,0-2-1,-1 1 1,10-13 0,-17 20-99,0 0 0,-1 0 0,1-1 0,-1 1 1,1 0-1,-1 0 0,0 0 0,1 0 0,-1-1 0,0 1 0,0 0 1,0 0-1,0 0 0,0-1 0,0 1 0,0 0 0,-1-2 0,1 3-34,0 0-1,0-1 1,0 1-1,-1-1 1,1 1-1,0 0 1,0-1-1,-1 1 1,1 0-1,0-1 0,0 1 1,-1 0-1,1-1 1,0 1-1,-1 0 1,1 0-1,0-1 1,-1 1-1,1 0 1,0 0-1,-1 0 0,1 0 1,-1-1-1,1 1 1,-1 0-1,1 0 1,0 0-1,-1 0 1,1 0-1,-1 0 0,1 0 1,0 0-1,-1 0 1,1 0-1,-1 0 1,1 1-1,-1-1 1,1 0-1,0 0 1,-1 0-1,1 0 0,0 1 1,-1-1-1,1 0 1,0 0-1,-1 1 1,1-1-1,0 0 1,-1 1-1,1-1 0,-42 36 1152,36-29-696,13-8 71,16-9 240,-18 5-689,-9 7-11,-8 8 0,8-5-90,-9 11 0,12-15 0,1-1 0,-1 1 0,1 0 0,-1-1 0,1 1 0,0 0 0,-1-1 0,1 1 0,0 0 0,0 0 0,-1-1 0,1 1 0,0 0 0,0 0 0,0 0 0,0-1 0,0 1 0,0 1 0,1-1 0,0 0 0,-1-1 0,1 1 0,0-1 0,0 1 0,-1-1 0,1 1 0,0-1 0,0 0 0,0 1 0,0-1 0,0 0 0,0 0 0,0 0 0,0 1 0,-1-1 0,1 0 0,0 0 0,0 0 0,0-1 0,1 1 0,23-3 0,-23 3 0,24-7-3947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8744,'0'0'12930,"4"10"-12755,10 38 233,11 67 1,-19-77-160,-2-6-30,1 0 0,1-1-1,3 1 1,17 46 0,-4-34 30,-8-16 225,18 55 0,-30-78-370,-1 0 1,1 0-1,-2 0 1,1 0 0,0 0-1,-1 1 1,0-1-1,0 0 1,-1 0-1,1 0 1,-1 1-1,0-1 1,-1 0-1,-1 5 1,3-10-88,0 1 0,0-1 1,0 0-1,0 1 0,0-1 0,-1 1 1,1-1-1,0 0 0,0 1 0,0-1 1,-1 0-1,1 1 0,0-1 0,0 0 1,0 1-1,-1-1 0,1 0 0,0 1 1,-1-1-1,1 0 0,0 0 0,-1 1 0,1-1 1,0 0-1,-1 0 0,1 0 0,-1 0 1,1 1-1,0-1 0,-1 0 0,1 0 1,-1 0-1,1 0 0,0 0 0,-1 0 1,1 0-1,-1 0 0,1 0 0,-1 0 1,1 0-1,0-1 0,-1 1 0,1 0 1,0 0-1,-1 0 0,1 0 0,-1-1 1,-10-11-3598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16280,'0'0'6474,"7"0"-6301,-1 1-128,0 0 1,-1-1 0,1 1 0,0-1 0,-1 0 0,1-1 0,10-1 0,18-5 360,0 2-1,0 1 1,1 1-1,38 4 1,-64 0-216,-1 0 1,0 1-1,15 4 0,5 2 237,5 2 108,9 1 392,-30-8-244,-12-3-778,0 0 0,0 0 0,0 0 0,1 1 1,-1-1-1,0 0 0,0 0 0,0 0 0,1 0 0,-1 0 0,0 0 0,0 0 0,0 0 0,1 1 1,-1-1-1,0 0 0,0 0 0,0 0 0,0 0 0,0 1 0,1-1 0,-1 0 0,0 0 1,0 0-1,0 1 0,0-1 0,0 0 0,0 0 0,0 0 0,0 1 0,0-1 0,0 0 0,0 1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9040,'0'0'19056,"8"-6"-18718,29-17-20,-34 21-236,1 1 0,0-1 0,0 1 0,0 0 0,0 0 0,0 0 0,0 1 0,0-1 0,0 1 0,7 0-1,5 0 273,20 0 314,-27 1-301,0-1 1,15-1 0,-17 1-244,1 0 0,-1 0 0,0 0 1,14 4-1,-12-3-34,-1 0 0,1 0 0,11 0 0,36-6-90,-46 3 0,-10 1 0,1 1 0,-1 0 0,1-1 0,-1 1 0,1 0 0,-1 0 0,1 0 0,-1 0 0,1-1 0,-1 1 0,1 0 0,-1 0 0,1 0 0,-1 0 0,1 0 0,-1 0 0,1 0 0,-1 0 0,1 0 0,-1 1 0,1-1 0,-1 0 0,1 0 0,-1 0 0,1 1 0,-1-1 0,1 0 0,-1 1 0,1-1 0,-1 0 0,1 1 0,-7 4 0,0-1 0,0 0 0,0-1 0,-8 4 0,5-4 0,0 0 0,0-1 0,-1 0 0,1-1 0,-17 1 0,-46-6 0,21 0 0,-37 7 0,86-3 53,0 0 0,0 0 0,0 0 0,0 1 1,0-1-1,1 1 0,-1-1 0,0 1 0,0 0 0,1 0 0,-1-1 0,0 1 1,1 0-1,-1 1 0,-1 0 0,-9 13-4838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55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453 70 11856,'0'0'9542,"-14"2"-8989,4 0-432,-4-1 42,1 1 1,-1 1-1,1 1 1,0-1-1,-19 10 1,6 0 183,0 2 0,1 0 0,1 2 0,-27 23 0,10-3 602,-49 58 0,85-90-800,1 0 1,-1 0-1,1 0 0,0 1 1,1 0-1,-1 0 0,1 0 0,0 0 1,1 0-1,0 0 0,0 1 1,0-1-1,-1 10 0,3-15-105,0 0 0,0 1 0,1-1 0,-1 0 0,0 1 0,1-1-1,-1 0 1,1 0 0,-1 1 0,1-1 0,0 0 0,-1 0 0,1 0-1,0 0 1,0 1 0,0-1 0,0 0 0,0-1 0,0 1 0,0 0-1,0 0 1,0 0 0,0-1 0,0 1 0,1 0 0,-1-1 0,0 1-1,1-1 1,-1 0 0,0 1 0,3-1 0,1 1 51,0-1 1,0 1 0,0-1-1,0 0 1,-1 0-1,1-1 1,9-1-1,0-3-3,1 0 0,-1-1-1,0 0 1,0-2 0,-1 1-1,0-1 1,0-1 0,-1-1-1,0 0 1,21-22 0,-14 11 42,-1-2 0,-2 1 1,0-2-1,-1 0 1,13-31-1,4-28-134,-11 26 0,-24 68 0,0 0 0,1 1 0,0-1 0,0 0 0,1 1 0,1-1 0,1 16 0,1-3 0,1-1 0,10 43 0,-11-60 0,0 0 0,0-1 0,0 1 0,0-1 0,1 1 0,0-1 0,0 0 0,1 0 0,7 9 0,-9-12 0,0 0 0,1-1 0,-1 1 0,1 0 0,0-1 0,-1 1 0,1-1 0,0 0 0,0 0 0,0 0 0,0 0 0,0 0 0,0-1 0,0 1 0,0-1 0,0 0 0,0 0 0,0 0 0,0 0 0,5-1 0,3-2 0,1 0 0,-1-1 0,0 0 0,0 0 0,0-1 0,-1-1 0,1 0 0,-1 0 0,-1-1 0,1 0 0,12-13 0,7-11 0,49-65 0,-13 14 0,-54 70 0,-7 6 0,1 1 0,-1 0 0,1 0 0,0 0 0,10-6 0,-6 8 0,-5 6 0,-5 9 0,1-11 0,-9 53 0,4-30 0,1 0 0,0 27 0,4-50 0,0 0 0,0 0 0,-1 0 0,1 0 0,0 0 0,0 0 0,0 0 0,0 0 0,1 0 0,-1 0 0,0 0 0,0 0 0,1 0 0,-1 0 0,0 0 0,1 0 0,-1 0 0,1 0 0,-1 0 0,1 0 0,-1-1 0,1 1 0,0 0 0,-1 0 0,1-1 0,0 1 0,0 0 0,0-1 0,-1 1 0,1-1 0,0 1 0,0-1 0,0 0 0,0 1 0,0-1 0,0 0 0,0 1 0,0-1 0,0 0 0,0 0 0,0 0 0,0 0 0,0 0 0,0 0 0,0 0 0,0 0 0,0-1 0,0 1 0,0 0 0,0-1 0,1 0 0,6-2 0,1 0 0,-1-1 0,-1-1 0,12-7 0,36-23 0,115-55 0,-168 89 0,-1 0 0,1 0 0,0 0 0,-1 1 0,1-1 0,0 1 0,0-1 0,0 1 0,-1 0 0,1-1 0,0 1 0,0 0 0,0 0 0,0 0 0,0 1 0,-1-1 0,1 0 0,0 1 0,0-1 0,-1 1 0,1-1 0,0 1 0,0 0 0,-1 0 0,1 0 0,-1 0 0,1 0 0,1 2 0,1 2 0,0 0 0,-1 0 0,1 1 0,-1-1 0,0 1 0,0 0 0,1 6 0,11 29 0,-7-19 0,0 1 0,2-2 0,0 1 0,22 32 0,-29-50 0,0 1 0,1-1 0,0 0 0,0 0 0,0 0 0,0 0 0,0-1 0,1 0 0,0 0 0,-1 0 0,1 0 0,0-1 0,0 0 0,1 0 0,-1 0 0,0-1 0,1 1 0,-1-1 0,1-1 0,-1 1 0,1-1 0,-1 0 0,1 0 0,-1 0 0,8-2 0,-5-1 0,0 1 0,0-1 0,0 0 0,-1-1 0,1 0 0,-1 0 0,0 0 0,0-1 0,-1 0 0,1-1 0,-1 1 0,0-1 0,-1 0 0,1-1 0,-1 1 0,5-10 0,1-7 850,-9 8-5635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1 8840,'0'0'12191,"-6"8"-11912,-19 28-8,24-34-207,0-1 0,0 1 1,0 0-1,1-1 0,-1 1 1,0 0-1,1 0 0,-1-1 1,1 1-1,0 0 0,0 0 1,0 0-1,0 0 0,0 0 1,0-1-1,0 1 0,0 0 1,1 0-1,-1 0 1,1-1-1,-1 1 0,1 0 1,0 0-1,0-1 0,-1 1 1,1-1-1,0 1 0,1-1 1,-1 1-1,3 2 0,-4-4-19,1 1 1,0-1-1,-1 1 0,1-1 0,0 0 0,0 1 0,0-1 0,-1 0 1,1 1-1,0-1 0,0 0 0,0 0 0,0 0 0,0 0 0,-1 0 1,1 0-1,0 0 0,0 0 0,0 0 0,0 0 0,0-1 0,-1 1 0,1 0 1,0-1-1,0 1 0,0 0 0,-1-1 0,1 1 0,0-1 0,-1 1 1,1-1-1,0 1 0,-1-1 0,1 0 0,0 1 0,-1-1 0,1 0 1,-1 1-1,1-3 0,1 2 18,-1-1 0,0 0 0,0 0 1,0 0-1,0 0 0,-1 0 0,1 0 0,0 0 0,-1 0 1,0 0-1,1-1 0,-1 1 0,0 0 0,0-4 1,0 5-36,0 0 0,-1 0 0,1 0 1,0 0-1,-1 1 0,1-1 0,-1 0 1,1 0-1,-1 0 0,1 0 0,-1 1 1,1-1-1,-1 0 0,0 1 1,1-1-1,-1 0 0,0 1 0,0-1 1,1 1-1,-1-1 0,0 1 0,0-1 1,0 1-1,0 0 0,0 0 0,0-1 1,1 1-1,-1 0 0,0 0 0,0 0 1,0 0-1,0 0 0,-1 0 1,-2 0 34,0 1 1,1 0 0,-1 0 0,0 0 0,1 0 0,-1 1 0,-5 2-1,6-2 3,1 0 0,-1 0-1,1 0 1,-1 0 0,1 0-1,-4 4 1,5-5-44,1-1 0,-1 1 0,1-1 0,-1 1 0,1 0 0,0-1 0,-1 1 0,1-1 0,0 1 0,-1 0 0,1 0 0,0-1 0,0 1 0,0 0 0,-1-1 0,1 1 0,0 0 1,0 0-1,0-1 0,0 1 0,0 0 0,1 0 0,-1-1 0,0 1 0,0 0 0,0-1 0,0 1 0,1 0 0,-1-1 0,0 1 0,1 0 0,-1-1 0,1 1 0,0 0 0,2 3 80,-2-3-47,0 0 1,0 0-1,0 0 0,0 0 1,0 0-1,1 0 0,-1 0 1,0 0-1,0-1 0,1 1 1,-1 0-1,1-1 0,-1 1 1,2 0-1,-2-1-25,-1 0-1,1 0 1,-1 0-1,1 0 1,-1 0-1,1 0 1,-1 0-1,1 0 0,-1 0 1,1 0-1,-1 0 1,1 0-1,-1 0 1,1 0-1,-1 0 1,1-1-1,-1 1 1,1 0-1,-1 0 1,1-1-1,5-12 455,-6 11-437,1 0 0,-1 0 0,0 0 0,0 0 0,0 0 0,0 0 0,0 0 0,0 0 0,0 0 0,-1 0 0,1 0 0,-1 0 0,0 0 0,1 0 0,-1 0 0,0 0 0,0 0 0,0 0 0,-1 1 0,1-1 0,0 0 0,-1 1 0,1-1 0,-1 1 0,1 0 0,-1-1 0,1 1 0,-1 0 0,0 0 0,-2-1 0,2 1-37,-1 0-1,1 1 1,0 0-1,0-1 1,-1 1 0,1 0-1,0 0 1,0 0-1,-1 0 1,1 1-1,0-1 1,0 1 0,-1-1-1,1 1 1,0 0-1,-4 1 1,5-1-8,0 0 0,1-1 0,-1 1 0,0 0 0,0-1 0,0 1 0,1 0 0,-1 0 0,0 0 0,1-1 0,-1 1 0,1 0 0,-1 0 0,1 0 0,-1 0 0,1 0 0,0 0 0,-1 0 1,1 0-1,0 0 0,0 0 0,0 1 0,0-1 0,0 0 0,0 0 0,0 0 0,0 0 0,0 0 0,0 0 0,1 0 0,-1 0 0,0 0 0,1 0 0,-1 0 0,2 2 0,-1-2-2,-1 0 0,1 0 0,0 1 0,0-1 0,0 0 0,1 0 0,-1 0 0,0 0 0,0-1 0,0 1 0,3 1 0,-4-2 0,1 1 0,0-1 0,-1 0 0,1 1 0,0-1 0,-1 0 0,1 0 0,0 0 0,0 0 0,-1 1 0,1-1 0,0 0 0,-1 0 0,1 0 0,0-1 0,0 1 0,-1 0 0,1 0 0,0 0 0,-1 0 0,1-1 0,0 1 0,-1 0 0,1-1 0,0 1 0,0-1 0,0 0 0,-1 0 0,0 0 0,1 0 0,-1 0 0,0 0 0,0 0 0,0 0 0,0 0 0,0 0 0,0 0 0,0 0 0,0 0 0,0 0 0,0 0 0,-1 0 0,1 0 0,0 0 0,-1 0 0,0-2 0,-10-17 0,11 19 0,-1 0 0,0 0 0,0 0 0,0 0 0,-1 0 0,1 0 0,0 0 0,0 0 0,0 0 0,-3 0 0,4 0 0,-1 1 0,1 0 0,-1 0 0,1 0 0,0 0 0,-1 0 0,1 0 0,-1 0 0,1 0 0,0 0 0,-1 0 0,1 0 0,-1 0 0,1 0 0,0 0 0,-1 0 0,1 0 0,-1 0 0,1 0 0,0 1 0,-1-1 0,1 0 0,0 0 0,-1 1 0,1-1 0,0 0 0,-1 0 0,1 1 0,0-1 0,-1 0 0,1 1 0,0-1 0,0 0 0,-1 1 0,-22 28 0,20-23 0,1-2 0,1 0 0,-1 0 0,0-1 0,1 1 0,0 0 0,0 0 0,-1 6 0,2-10 0,0 1 0,0-1 0,0 0 0,0 1 0,0-1 0,1 0 0,-1 1 0,0-1 0,0 0 0,0 0 0,0 1 0,0-1 0,0 0 0,1 1 0,-1-1 0,0 0 0,0 0 0,0 1 0,1-1 0,-1 0 0,0 0 0,0 1 0,1-1 0,-1 0 0,0 0 0,0 0 0,1 0 0,-1 1 0,0-1 0,1 0 0,-1 0 0,0 0 0,1 0 0,-1 0 0,0 0 0,1 0 0,0 0 0,13-2 0,-11 1 0,12-2 212,-1-1 1,-1-1-1,27-13 1,-30 13-1808,-1-1 0,15-11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0 4416,'0'0'11529,"-11"8"-11165,1-1-257,4-2-40,0 0 1,0-1-1,0 0 0,-1 0 1,1-1-1,-1 0 0,0 0 1,-13 3-1,11-4 63,0 0 1,0 1-1,0 0 0,1 1 1,-1 0-1,1 0 0,-14 10 1,-54 43 1229,72-53-1247,1-1-1,0 1 1,-1 0 0,2 0 0,-1 1 0,0-1 0,-2 7 0,-6 9 336,9-18-403,1 0 0,0 0 0,0-1 0,1 1 0,-1 0 0,0 0 1,1 0-1,-1 0 0,1 0 0,-1 1 0,1-1 0,0 0 0,0 0 0,0 0 1,0 0-1,1 0 0,-1 0 0,0 0 0,1 0 0,0 0 0,-1 0 0,1 0 0,0 0 1,0 0-1,0 0 0,2 2 0,1 1 27,0 0 1,0 0-1,0-1 1,1 1-1,0-1 1,0 0-1,8 4 1,0 0 18,0-1 0,0 0-1,0-1 1,1 0 0,0-2 0,0 1 0,26 3 0,-23-5 154,32 9 0,-45-11-186,12-1 732,-11-2-3976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0 117 10040,'0'0'3416,"1"-8"-2955,1-23 55,-2 28-383,1 0 0,-1 0-1,1 0 1,0 0 0,0 0 0,0 0 0,0 0 0,1 0 0,-1 1-1,1-1 1,0 0 0,-1 1 0,1 0 0,1-1 0,-1 1 0,0 0-1,0 0 1,1 0 0,-1 0 0,4-2 0,1 1 187,-1 0 1,1 0-1,0 0 1,0 1-1,0 0 1,12-2-1,-16 4-250,-1-1-1,0 1 1,1 0-1,-1-1 1,1 1 0,-1 1-1,0-1 1,1 0-1,-1 0 1,0 1-1,1 0 1,-1-1-1,0 1 1,0 0 0,1 0-1,-1 0 1,0 0-1,0 0 1,0 1-1,0-1 1,0 1 0,-1-1-1,1 1 1,0 0-1,-1 0 1,1 0-1,-1 0 1,0 0 0,1 0-1,-1 0 1,0 0-1,0 0 1,-1 0-1,1 1 1,0-1 0,-1 0-1,1 1 1,-1-1-1,0 0 1,0 1-1,0-1 1,0 1 0,0-1-1,0 0 1,-1 1-1,1-1 1,-1 0-1,1 1 1,-2 2 0,-2 3 57,0 0 0,-1 1 0,0-2 0,-9 13 0,-7 10 235,21-30-344,-1 1-1,1 0 1,-1 0 0,1-1-1,-1 1 1,1 0 0,-1 0-1,1 0 1,0 0 0,0 0 0,-1 0-1,1 0 1,0 0 0,0 0-1,0 0 1,0 0 0,0 0-1,0 0 1,0 0 0,0-1 0,1 1-1,-1 0 1,0 0 0,0 0-1,1 0 1,-1 0 0,1 0-1,-1 0 1,1-1 0,-1 1-1,1 0 1,0 1 0,2 0 36,1 0 1,-1 1-1,0-1 0,1-1 1,0 1-1,5 2 0,2 0-51,-4-1 33,-1-1 1,1 0 0,0 0 0,0-1 0,0 0 0,0 0-1,0 0 1,8-2 0,8 0-190,26-6 0,-10 2-2734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3112,'0'0'12194,"7"-1"-11651,-7 1-543,6 0 127,0-1-1,0 1 1,0 1-1,-1-1 0,1 1 1,0 0-1,0 0 1,-1 0-1,1 1 0,-1 0 1,9 4-1,-4 0 83,0 2 1,0-1-1,0 1 0,-1 1 0,0-1 0,9 14 1,40 63 886,-5-8 42,-42-62-760,0 1 0,-1 0 0,0 0 0,-1 1 0,10 28 0,-12-31 238,-6-12-553,0 0 0,0 0 0,-1 0 0,1 0 1,0 1-1,-1-1 0,1 0 0,-1 0 0,1 0 0,-1 3 0,3 27 517,-4-22-441,0-9-126,1 0-1,0 1 0,0-1 1,0 0-1,0 0 1,-1 0-1,1 0 1,1 0-1,-1 0 0,0 0 1,0 0-1,0 0 1,1 0-1,0 2 1,-1-2-9,0 0 1,1 0-1,-1 0 1,0 0-1,0 0 1,0 0-1,1 0 1,-1 0-1,0 0 1,0 0-1,-1 0 1,1 0-1,0 0 1,0 0-1,0 0 1,-1 0 0,1 0-1,0 0 1,-1 0-1,1 0 1,-1 0-1,1-1 1,-1 1-1,-1 1 1,0 3 23,2-1 24,0-1 55,1-4-94,0 0 0,-1 0 0,1 0 1,0-1-1,0 1 0,-1 0 0,1-1 0,-1 1 1,1 0-1,-1-1 0,1 1 0,-1-1 1,0 1-1,0-1 0,0 1 0,0-3 1,1-3 17,16-109 287,-7 53-143,-5 32-28,1 0 0,2 0 0,1 1-1,1 0 1,26-53 0,-24 61 122,18-23-1,-15 25 15,23-23 0,-34 37-174,-11 5-98,1 0-9,-217 8 185,55 0 24,166-6-209,0-1 0,-1 0 0,1 1 0,0-1 0,0 1 0,0 0 0,0 0 0,-4 1 0,-8 4-138,11-6-257,-1 1 561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7024,'0'0'11743,"10"5"-11376,-7-4-341,3 3 38,0-1 0,0-1 0,0 1 0,0-1-1,1 0 1,-1-1 0,1 1 0,-1-1-1,1-1 1,13 1 0,25-2 470,-31 1-302,0 0-1,0-1 0,-1 0 0,22-6 1,9-1 545,-33 7-505,-1-1-1,15-4 1,-24 6-265,0 0 0,0 0 0,-1-1 0,1 1 0,0 0 0,-1 0 0,1 0 0,0 0 0,0 0 0,-1 0 0,1 0 0,0 0 0,-1 1 0,1-1 0,0 0 0,0 0 0,-1 0 0,1 1 0,0-1 0,-1 0 0,1 1 0,-1-1 0,1 1 0,0-1 0,0 2 0,3 4-2977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8136,'0'0'11566,"8"4"-11074,0-1-359,0 1 1,0 0-1,0 1 0,-1-1 1,0 2-1,13 11 0,128 140 2086,-132-143-1871,0 0 0,1-1 0,29 17 0,-31-22 46,-9-5-158,-7-4 43,-3-1-3621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336 0 12056,'0'0'7445,"-11"13"-6931,1-1-380,-14 16 328,-22 35 0,11-14 330,18-25-131,0 0 0,-21 43 1,32-53-444,-1 0 0,0 0 0,-1-1 1,0 1-1,-1-2 0,-20 22 1,11-15-386,-26 32 0,44-51 120,0 0-1,0 1 1,0-1-1,0 0 1,-1 0-1,1 0 1,0 0-1,0 0 1,0 0 0,0 0-1,0 0 1,0 1-1,0-1 1,0 0-1,0 0 1,0 0-1,0 0 1,0 0-1,0 0 1,0 0-1,0 1 1,0-1-1,0 0 1,0 0 0,0 0-1,0 0 1,0 0-1,0 0 1,0 1-1,0-1 1,0 0-1,0 0 1,0 0-1,0 0 1,0 0-1,0 0 1,0 0-1,0 1 1,0-1-1,0 0 1,0 0 0,1 0-1,-1 0 1,0 0-1,0 0 1,0 0-1,0 0 1,0 0-1,0 0 1,0 0-1,0 0 1,1 1-1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0 127 7232,'0'0'8189,"8"2"-7526,-5-1-608,0 0 1,0 0 0,0 1 0,0-1 0,-1 1 0,1-1 0,0 1 0,-1 0-1,1 0 1,-1 0 0,0 0 0,0 0 0,1 1 0,-1-1 0,-1 1 0,1 0 0,0-1-1,-1 1 1,1 0 0,-1 0 0,0 0 0,1 4 0,14 55 1255,10 81 1,-12-57 187,-8-57 795,-11-81-720,0 16-1355,-1-6 123,-1 1 0,-1 0 0,-21-54 0,24 81-181,-5-23-1,9 32-117,0-1-1,0 1 0,0-1 1,1 1-1,0-1 0,0 0 1,1-7-1,0 11-13,0-1 0,1 0 0,-1 0 1,0 1-1,1-1 0,0 1 0,-1-1 0,1 1 0,0 0 1,0-1-1,1 1 0,3-3 0,33-20 56,-38 24-77,8-4 2,1 1 1,0 0-1,0 0 0,0 1 1,0 0-1,0 1 0,0 0 1,13-1-1,-17 3-5,0-1-1,0 1 1,-1 1-1,1-1 1,0 1-1,0 0 1,-1 0-1,1 1 1,-1-1 0,1 1-1,-1 0 1,1 1-1,-1-1 1,0 1-1,0 0 1,6 5-1,-9-5-2,0 0 0,0-1 0,0 1 0,0 0 0,0 0 0,0 1 0,-1-1 0,1 0 0,-1 0 0,0 1 0,0-1 0,0 0 0,-1 1 0,1-1-1,-1 1 1,0-1 0,0 1 0,0 0 0,0-1 0,-1 1 0,1-1 0,-1 1 0,-1 4 0,-1 1 1,0-1-1,0 0 1,-1 0 0,0 0-1,0 0 1,-1-1 0,0 1-1,-7 6 1,-10 9 52,-31 25 0,-3 3 179,51-44-93,15-10-50,10-8-90,1 2 0,0 0 0,1 1 0,0 1 0,0 1 0,26-3 0,-44 8-10,0 1 1,0 0 0,-1 0 0,1 0-1,0 1 1,0-1 0,0 1-1,-1 0 1,1 0 0,0 0-1,-1 0 1,1 1 0,3 1-1,-1 1-7,0 1 0,-1-1-1,1 1 1,-1 0 0,9 10-1,-12-13 19,0 1 1,0 0-1,0 0 0,-1 0 1,1 0-1,-1 0 0,0 1 0,0-1 1,0 0-1,-1 0 0,1 1 0,-1-1 1,1 0-1,-1 1 0,0-1 1,0 1-1,-1-1 0,1 0 0,-1 1 1,0-1-1,0 0 0,0 0 1,-3 7-1,-1 1 10,-1 1 1,0 0-1,-1-1 1,-15 18-1,10-14 1,0-1 1,-1 0-1,-1-1 0,0-1 0,0 0 0,-1-1 0,-1 0 0,-21 10 0,12-8 8,10-5 24,-1 0-1,-1-1 1,1-1-1,-28 8 1,31-10-11,11-4-31,1 1 0,-1 0 0,0-1 0,1 1 0,-1-1 1,0 1-1,1-1 0,-1 0 0,0 1 0,1-1 0,-1 0 0,0 0 0,0-1 0,1 1 0,-1 0 0,-3-1 0,3-3-98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14776,'0'0'4059,"1"10"-3445,1 11-65,-1 0 0,-3 25 1,1-24 210,-2 18 1176,2-35-1851,1 1 817,-4-6-3828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7736,'0'0'7569,"13"1"-6874,-9 0-622,7 0 111,-1 0 1,1-1-1,0 0 0,0-1 1,-1 0-1,1 0 0,16-5 0,0-3 358,8-2 429,46-9 0,-52 14-299,-16 3-218,-1 1 0,1 0-1,-1 1 1,1 0 0,0 1 0,16 2-1,3 4 248,-21-4-3642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4:59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1 9240,'0'0'13498,"2"10"-12827,0 0-478,-1 1 0,0 0-1,0 0 1,-1 0 0,0 0 0,-4 20 0,-18 77 1271,-17 76 896,23-99-849,6-29-133,-1-23-741,9-28-556,0-1 0,0 1 0,1 0 1,-1 0-1,1 0 0,0 1 1,0 6-1,1-12-81,1 1 0,0-1 0,-1 0 0,1 1 0,-1-1 0,1 0 0,0 1 0,-1-1 0,1 0 0,0 0 0,-1 0 0,1 1 0,0-1 0,-1 0 0,1 0 0,0 0 0,-1 0 0,1 0 0,0 0 0,-1-1 0,1 1 0,0 0 0,-1 0 0,1 0 0,0-1 0,-1 1 0,1 0 0,0-1 0,6 0 0,61-11 0,70-23 0,-10 3 0,-72 18 0,-34 7 0,1 2 0,0 0 0,0 2 0,23-2 0,-18 3 0,-28 2 18,0 0 0,0 0 0,0 0 0,0 0 0,0 0 0,0-1 1,0 1-1,0 0 0,0 0 0,0 0 0,0 0 0,0-1 0,0 1 0,0 0 0,1 0 0,-2 0 0,1 0 0,0-1 1,0 1-1,0 0 0,0 0 0,0 0 0,0 0 0,0 0 0,0-1 0,0 1 0,0 0 0,0 0 0,0 0 0,0 0 1,0 0-1,-1-1 0,1 1 0,0 0 0,0 0 0,0 0 0,0 0 0,0 0 0,0 0 0,-1 0 0,1 0 0,0 0 1,0-1-1,0 1 0,0 0 0,-1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1 8936,'0'0'10495,"-1"9"-10255,-5 32-1,4-35-171,1 0 0,-1 0 0,0-1 0,0 1 1,-1-1-1,1 0 0,-1 0 0,0 0 0,-1 0 0,-5 6 0,-2 3 82,-13 19 436,-1-2 0,-54 52 0,75-80-3278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13168,'0'0'6742,"7"4"-6510,59 39 656,-46-30-534,0 1-1,0 1 1,-2 0-1,0 2 1,19 21-1,0 12 454,-35-47-760,1 0 1,-1 0-1,1-1 1,0 1 0,0-1-1,0 0 1,0 0-1,3 2 1,17 13 232,4 9 88,-12-14-55,22 29-1,-30-32-175,1 0-1,0 0 1,1-1-1,12 10 1,-9-6 427,-7-8-833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7432,'0'0'16385,"4"8"-16097,-1-1-188,0 1 1,0 0 0,-1-1 0,0 1 0,0 0 0,-1 0-1,1 10 1,-3 15 588,0-19-404,1 0 0,1 15 0,1-20-20,-1 0 0,-1 0 0,0 0 0,0-1 0,-1 1 0,0 0 0,0 0 0,-5 15 0,3-20 986,3-7-590,0-8-446,-2-15 41,1 0 0,2 0 0,0 0 0,2 1 0,0-1 0,13-42 0,-10 48 594,-3 13-5636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 8840,'0'0'9847,"8"-7"-9492,-7 6-338,6-5 75,1 0 1,0 1 0,0 0-1,0 0 1,0 0 0,15-5-1,4 2 88,0 1 0,1 1 0,-1 1-1,1 1 1,0 2 0,0 1 0,0 1-1,0 1 1,31 6 0,-8-3 61,-37-4-152,-1 1 0,1 1-1,-1 0 1,22 6 0,-26-5 18,1 0 1,-1 0-1,0-1 1,1 0-1,-1-1 1,1 0-1,10-1 1,-17 2 221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0 107 5016,'0'0'13498,"8"-1"-13179,24-1-3,-29 2-250,0 1 0,1-1 1,-1 1-1,0 0 0,0 0 1,0 0-1,0 1 0,0-1 0,0 1 1,0 0-1,0-1 0,-1 1 1,1 0-1,-1 1 0,1-1 1,-1 0-1,0 1 0,0-1 0,0 1 1,0 0-1,1 3 0,-2-5-40,17 28 240,-1 1 0,-1 0 0,14 39 1,24 47 226,10 7 126,-28-42-116,-28-61-326,-6-14-98,-2-4-41,0-1 0,0 0 0,0 0 0,1 0 0,-1 0 0,0 0 1,1 0-1,-1 0 0,1 0 0,-1 0 0,1-1 0,0 1 0,-1 0 0,1 0 0,0 0 1,-1 0-1,1-1 0,0 1 0,0 0 0,0-1 0,2 2 0,0-15 444,13-70-86,-8 35-251,-7 44-134,39-174 539,28-11 145,-53 155-541,-2 4 50,10-33 0,-23 62-199,0 0 0,1 0-1,-1 1 1,0-1-1,0 0 1,0 0-1,1 0 1,-1 0-1,0 1 1,0-1-1,0 0 1,0 0-1,-1 0 1,1 0-1,0 1 1,0-1-1,0 0 1,-1-1-1,0 1-6,0 0 0,0 1 0,0-1-1,0 0 1,0 1 0,0-1 0,-1 1 0,1 0 0,0-1-1,0 1 1,0 0 0,0-1 0,-1 1 0,1 0-1,-2 0 1,-141-4-88,140 4 88,-8 0 0,-34 0-16,0 1 0,-65 11 0,90-7 16,13-3-4,-1 0 1,1-1-1,-17 1 0,9 1-58,9 1-46,7-4 104,0 0-1,0 0 1,0 0-1,0 0 1,0 0-1,0 0 1,0 1-1,-1-1 1,1 0-1,0 0 1,0 0-1,0 0 1,0 0 0,0 1-1,0-1 1,0 0-1,0 0 1,0 0-1,0 0 1,0 0-1,0 1 1,1-1-1,-1 0 1,0 0-1,0 0 1,0 0 0,0 0-1,0 0 1,0 1-1,0-1 1,0 0-1,0 0 1,0 0-1,1 0 1,-1 0-1,0 0 1,0 0 0,0 0-1,0 1 1,0-1-1,2 0-22,-1 1-1,0-1 1,0 0 0,1 1-1,-1-1 1,0 0-1,0 0 1,1 0 0,-1 0-1,0 0 1,0 0-1,1 0 1,-1 0 0,0-1-1,2 1 1,18-6-2062,-19 5 531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7232,'0'0'7900,"8"-1"-7367,-2 0-437,0 1 0,-1-1 0,1 1 0,0 0 0,0 1 0,-1 0 0,1-1 0,-1 2 0,1-1 0,8 4 0,2 3 427,31 20 1,-30-17-37,28 14 0,-29-17-189,-1 1 0,0 0 1,-1 1-1,0 1 0,22 22 0,-23-21-107,15 8 299,-20-16-232,0 1 0,12 11 0,-19-14-190,1-1-1,-1 1 0,1-1 0,-1 1 1,0 0-1,0-1 0,0 1 1,0 0-1,0 0 0,0 0 0,0 0 1,-1 0-1,1 0 0,-1 0 0,1 0 1,-1 4-1,-3 0 121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399 0 12056,'0'0'2753,"-7"8"-2570,-102 107 858,53-60 191,-74 56 0,66-58-102,51-43-814,-7 7 447,20-14-329,6-2-283,8-3-96,3-3-2694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0 124 6824,'0'0'4988,"5"-8"-4343,3-3-461,37-54 3581,-43 63-3552,0 0 1,-1-1-1,1 1 0,-1 0 1,0-1-1,0 0 0,0 1 1,0-1-1,0 1 0,0-4 1,0 1 299,-1 4-83,-1-3-36,-18 52 1414,4 22-1100,-13 144 0,28-115-263,0-5 85,4-46 132,-4-48-626,0 1-1,0-1 0,0 1 0,0-1 1,0 1-1,0-1 0,0 0 1,0 1-1,0-1 0,1 1 1,-1-1-1,0 0 0,0 1 0,0-1 1,1 0-1,-1 1 0,0-1 1,0 0-1,1 1 0,-1-1 1,0 0-1,1 1 0,-1-1 0,0 0 1,1 0-1,-1 0 0,1 1 1,-1-1-1,0 0 0,1 0 1,-1 0-1,1 0 0,-1 0 0,0 0 1,1 0-1,-1 0 0,1 0 1,-1 0-1,1 0 0,-1 0 1,0 0-1,1 0 0,-1 0 1,1 0-1,0-1 0,27-8 335,-10 2-242,21-1 26,1 2-1,-1 2 1,68 1 0,-72 7 220,-52-15-1596,13 8-1844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1 128 13560,'0'0'3079,"7"-9"-2725,-1 3-267,2-3 34,-1 1 0,2 1 0,-1-1-1,1 1 1,11-6 0,-9 6 99,1 0 1,-1 1-1,2 1 1,-1 0 0,0 1-1,1 0 1,0 1-1,0 0 1,0 1-1,0 0 1,22 1-1,60-1 1604,-79 4-1303,-14-2-413,-1 1 0,1-1 1,0 0-1,-1 1 0,1-1 0,0 0 1,-1 0-1,1 0 0,0 0 0,0 0 0,-1-1 1,1 1-1,0 0 0,-1-1 0,1 1 1,-1-1-1,1 0 0,0 0 0,1-1 1,-3 2-242,-1 0 1,1 0 0,-1-1 0,1 1 0,0 0 0,-1 0 0,1-1 0,0 1 0,-1 0 0,1-1-1,0 1 1,0-1 0,-1 1 0,1 0 0,0-1 0,0 1 0,-1-1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80 9848,'0'0'3173,"-1"-8"-2633,-2-26 12,3 33-518,0 0 0,1 0 0,-1 0 0,0 0 1,1 0-1,-1 0 0,1 0 0,0 0 0,-1 0 0,1 0 0,0 0 0,-1 1 1,1-1-1,0 0 0,0 0 0,0 1 0,0-1 0,-1 0 0,1 1 1,0-1-1,0 1 0,0-1 0,0 1 0,1 0 0,-1-1 0,0 1 0,0 0 1,2 0-1,1-2 103,12-2 210,0 0 1,0 1 0,0 1 0,24-1 0,67 7 1148,-45-1-454,23 5 1210,-84-8-2176,0 0 1,-1 0-1,1 0 0,0 0 1,0 1-1,-1-1 1,1 0-1,0 1 1,-1-1-1,1 0 1,-1 1-1,1-1 0,0 0 1,-1 1-1,1-1 1,-1 1-1,1-1 1,0 2-1,2 2-2582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00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 17791,'0'0'6472,"14"1"-5760,-6 0-598,20 1 570,46-4 0,-16-1 190,193-23 4497,-250 25-5368,18-3 65,-18 0-75,-13-1 0,-2 2-4052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10152,'0'0'4649,"7"-1"-4212,23 0 30,-29 1-448,-1 0 0,1 0 0,-1 0 0,1 1 0,-1-1 0,1 0 0,-1 0 0,1 1 1,-1-1-1,1 0 0,-1 1 0,0-1 0,1 1 0,-1-1 0,0 1 0,1-1 0,-1 0 0,0 1 0,1-1 0,-1 1 0,0-1 1,0 1-1,0-1 0,0 1 0,1 1 0,0 15 367,-1-13-251,-1 60 1145,0-47-725,0 0 0,2 0 0,2 18 0,-3-35-554,0 3 303,0 0 1,1 0-1,0 0 1,0 0 0,2 6-1,-3-9-264,0 0 0,1 1 1,-1-1-1,0 0 0,0 0 0,0 0 0,0 1 0,1-1 0,-1 0 0,0 0 0,0 0 0,0 0 0,1 1 0,-1-1 0,0 0 0,0 0 1,1 0-1,-1 0 0,0 0 0,1 0 0,-1 0 0,0 0 0,0 0 0,1 0 0,-1 0 0,0 0 0,1 0 0,0 0-13,0-1-1,-1 1 1,1 0 0,0-1-1,0 1 1,0-1-1,-1 0 1,1 1 0,0-1-1,-1 0 1,1 1-1,0-3 1,4-4-28,0 0 0,-1-1 1,-1 1-1,1-1 0,-1 0 1,0 0-1,1-11 0,1-6-2797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 7936,'0'0'4073,"9"4"-3198,5 2-564,1-1 1,1 0-1,-1-1 1,1-1-1,-1-1 1,1 0-1,22 0 1,4-5 417,0-2 0,76-19 0,80-35 1550,-177 52-1986,-11 3-78,1 1 0,0 1-1,0 0 1,21-2 0,-2 7-2453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9536,'0'0'16217,"1"9"-15973,6 43 168,10 91 1473,-12-89-961,-4-42-224,-2-9-163,-1-11-72,-2-19-107,1-29-1,2 35-132,0 1-1,-1 0 1,-1 0 0,-7-23 0,3 29 706,2 4-2017,4 3-2788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4216,'0'0'16534,"10"-4"-16403,-5 2-116,5-2 40,-1 0 0,1 1 0,0 0 0,-1 1 0,1 0 0,0 0 0,1 1 0,18 0 0,-16 3 126,-1 0-1,0 1 0,0 0 1,0 1-1,0 0 0,-1 1 1,14 7-1,-23-11-127,4 3 581,-6-4-627,0 0 1,1 0 0,-1 0-1,0 0 1,0 0 0,0 0 0,0 0-1,0 0 1,0 0 0,0 0 0,1 0-1,-1 0 1,0 0 0,0 0-1,0 0 1,0 0 0,0 0 0,0 0-1,0 0 1,1 0 0,-1 0 0,0 0-1,0 0 1,0 0 0,0 0 0,0 0-1,0 0 1,0 0 0,0 0-1,0 0 1,0 0 0,1 0 0,-1-1-1,0 1 1,0 0 0,0 0 0,0 0-1,0 0 1,0 0 0,0 0-1,0 0 1,0 0 0,0-1 0,0 1-1,0 0 1,0 0 0,0 0 0,0 0-1,0 0 1,0 0 0,0 0-1,0-1 1,0 1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42 152 6224,'0'0'8953,"4"10"-8373,3 10-224,-1 0 1,6 38-1,7 62 1021,3 28 422,-19-125-844,6 24-1,-8-37 937,-5-31-1276,2-32-251,2 30-115,-4-27 0,-21-114 731,21 132-726,3 16-55,-1 0 0,0 0 0,-10-29 1,10 39-102,0-1 0,1 1-1,-1-1 1,1 0 0,1 1 0,-1-1 0,1 0 0,1-12 0,0 15-65,0 0 0,-1 1 0,1-1 0,1 0 0,-1 1 0,0-1 0,1 1 0,0 0 0,0-1 0,0 1 0,0 0 0,0 0 0,0 0 1,1 1-1,0-1 0,-1 1 0,6-4 0,1 0-14,0 1 1,1 0-1,-1 1 0,1 0 1,0 1-1,0 0 1,0 0-1,1 1 1,-1 1-1,0-1 0,1 2 1,-1-1-1,1 2 1,-1-1-1,18 4 0,-15-1-19,-1 0-1,0 1 1,0 0-1,0 0 1,0 2-1,0-1 1,-1 2-1,0-1 1,-1 1-1,1 1 1,-1 0-1,13 14 1,-19-18-6,-1 0 0,1 0 1,-1 1-1,0-1 0,0 0 1,-1 1-1,1 0 0,-1 0 1,0-1-1,0 1 0,-1 1 1,0-1-1,0 0 0,0 0 1,0 0-1,-1 1 0,1-1 1,-2 0-1,1 0 0,0 1 1,-1-1-1,0 0 0,0 0 1,-1 0-1,1 0 0,-1 0 1,0 0-1,-1 0 0,1 0 1,-1-1-1,-3 5 0,-3 5-3,-2-1-1,1 0 0,-2-1 0,0 0 0,0-1 0,-1-1 0,-27 18 0,22-17 24,0-2 1,0 0-1,-1-1 0,0-1 0,-1-1 0,-21 5 0,25-12 40,14 0-35,12 0-14,6 2-19,1 1 0,-1 1 1,0 0-1,0 1 0,0 0 0,-1 2 1,1 0-1,-1 0 0,-1 2 0,1 0 1,-1 0-1,0 1 0,-1 1 0,0 0 1,19 21-1,-30-29 8,0 0 0,-1 0 0,1 0 0,-1 0 0,1 1 0,-1-1 0,0 1 0,1-1 0,-1 1 0,0-1 0,-1 1-1,1 0 1,0-1 0,-1 1 0,0 0 0,1-1 0,-1 1 0,0 0 0,-1 0 0,1-1 0,-1 6 0,-1-5 3,1 1 0,-1 0-1,0-1 1,0 1 0,0-1-1,0 0 1,0 1 0,-1-1-1,0 0 1,1-1-1,-1 1 1,0 0 0,-1-1-1,-4 3 1,-2 2 14,0-1 0,-1-1 0,0 0-1,-1-1 1,-20 6 0,-59 5 98,22-4 9,34-5-41,14-3 40,-36 11 1,14-3-294,43-11 168,0 0-1,0 0 1,0 1 0,0-1-1,0 0 1,0 0-1,0 0 1,-1 0 0,1 0-1,0 1 1,0-1-1,0 0 1,0 0 0,0 0-1,0 0 1,0 0 0,0 1-1,0-1 1,0 0-1,0 0 1,0 0 0,1 0-1,-1 1 1,0-1-1,0 0 1,0 0 0,0 0-1,0 0 1,0 0 0,0 0-1,0 1 1,0-1-1,0 0 1,1 0 0,-1 0-1,0 0 1,0 0-1,0 0 1,0 0 0,0 0-1,1 0 1,-1 1-1,0-1 1,0 0 0,0 0-1,0 0 1,0 0 0,1 0-1,-1 0 1,0 0-1,0 0 1,0 0 0,0 0-1,1 0 1,-1 0-1,0 0 1,0 0 0,0 0-1,0 0 1,0-1 0,1 1-1,9 1-371,0-1 0,1-1 1,-1 0-1,0 0 0,12-4 0,-12 3-2131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12960,'0'0'2452,"8"6"-2087,27 23 15,-32-26-309,-1-1 0,0 1 0,1 0 0,-1 0 0,0 0 0,-1 0 0,1 0 0,0 1 0,-1-1 0,0 0-1,0 1 1,2 6 0,-2 0 174,-1-1 0,1 0 0,-3 14-1,2-14 84,-1 0 0,1 0 0,1 10 0,0-16-180,-1 1-1,0 0 1,0-1-1,-1 1 1,1 0-1,-2 3 0,0 14 1044,3-69 185,1 6-4454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5624,'0'0'14029,"10"-1"-13633,146-8 676,306 37 1182,-458-28-2207,15 2 494,27 5 1,-44-5-168,-7-4-252,-13-13-290,10 7-2935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 8432,'0'0'10289,"-7"3"-9797,-22 10-40,28-13-385,0 0 0,0 1 0,0 0 1,0-1-1,0 1 0,0 0 0,0-1 1,0 1-1,0 0 0,1 0 0,-1 0 1,0 0-1,0-1 0,1 1 0,-2 2 1,2-2-27,0-1 0,0 1 1,0-1-1,0 1 1,0-1-1,0 1 1,0 0-1,0-1 0,0 1 1,0-1-1,0 1 1,0-1-1,0 1 1,0 0-1,1-1 0,-1 1 1,0-1-1,0 1 1,1-1-1,-1 1 1,1 0-1,0 0 25,0 0 1,0 0-1,0 0 0,0 0 1,0 0-1,0 0 0,0-1 1,1 1-1,-1 0 0,0-1 1,1 1-1,-1-1 1,0 1-1,1-1 0,-1 1 1,1-1-1,-1 0 0,3 0 1,0 0 58,-1-1 1,1 0 0,-1 0-1,1 0 1,5-2-1,-8 2-65,0 1-1,0-1 1,0 0-1,1 1 1,-1-1-1,0 0 1,0 0-1,0 1 1,0-1-1,0 0 1,-1 0-1,1 0 1,0 0-1,0-1 1,-1 1-1,1 0 1,0 0-1,0-3 1,-1 4-41,0 0 0,0 0 0,0 0 0,0 0 0,0-1 0,0 1 0,0 0 0,0 0 0,0 0 0,0 0 0,0 0 0,0 0 0,0-1 0,0 1 0,0 0 0,0 0 0,0 0 1,0 0-1,0 0 0,0 0 0,-1 0 0,1-1 0,0 1 0,0 0 0,0 0 0,0 0 0,0 0 0,0 0 0,0 0 0,0 0 0,-1 0 0,1 0 0,0 0 0,0 0 0,0 0 0,0 0 1,0-1-1,0 1 0,-1 0 0,1 0 0,0 0 0,-9 1 387,-8 5 80,17-6-466,-1 0 0,0 0 1,1 1-1,-1-1 1,0 0-1,1 1 1,-1-1-1,0 0 1,1 1-1,-1-1 1,1 1-1,-1-1 1,1 1-1,-1-1 1,1 1-1,-1-1 1,1 1-1,0 0 1,-1-1-1,1 1 1,0 0-1,-1-1 1,1 1-1,0 0 1,0 0-1,0 0-2,0-1-1,1 1 1,-1 0-1,0-1 1,1 1-1,-1-1 1,1 1-1,-1-1 1,1 1-1,-1-1 1,1 1-1,-1-1 1,1 0-1,-1 1 1,1-1-1,0 0 1,-1 1-1,1-1 1,0 0-1,0 1 1,3 0 25,-1 0 0,1 0 1,-1 0-1,1-1 0,-1 1 1,1-1-1,0 0 0,-1 0 0,6-1 1,-6 0-24,0 1 27,0-1 0,-1 0-1,1 0 1,0 0 0,-1 0 0,1 0 0,3-3 0,-6 4-35,1 0 0,-1-1 0,0 1 0,1 0 0,-1-1 0,0 1 0,1-1 0,-1 1 0,0-1 0,0 1 0,1-1 1,-1 1-1,0 0 0,0-1 0,0 1 0,0-1 0,0 1 0,0-1 0,0 0 0,0 0 5,0 0-1,0-1 1,-1 1-1,1 0 1,-1 0-1,1 0 1,-1 0-1,1 0 1,-1 0-1,1 0 0,-1 0 1,-1-1-1,1 1 6,-1-1-1,1 0 0,-1 0 0,0 1 0,1-1 1,-1 1-1,0-1 0,-3-1 0,-5 1-3879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5:15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8136,'0'0'16810,"2"9"-16398,2 3-172,-2 1 0,0-1 1,0 1-1,-1 13 0,-1-8 447,3 27-1,-1-30-192,-1 0 0,-1 27 0,-1-6 268,1-24-331,-1 0 1,-1 15 0,3-2 427,2-6-430,-10-129-429,0-2 0,8 99 956,0 5-1705,0-4-3393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01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10152,'0'0'9615,"10"8"-9356,31 19 71,1-3-1,1-1 1,62 24 0,-75-36-193,2-1 42,-1 2 0,0 1 0,-1 1 0,32 21 0,-48-26 51,-1 1 0,0 1 0,23 22 0,-32-27-131,1 0 0,-1 0-1,0 0 1,-1 0-1,1 1 1,-1-1 0,-1 1-1,1 0 1,-1 0-1,0 0 1,1 12 0,9 186 1093,-5-57-686,37 277 402,-32-339-708,-4-18 94,4-1-1,33 112 0,-42-170-172,-1-4 41,0 0 0,0 1 0,-1-1 1,0 1-1,0-1 0,1 9 0,-5-17-75,1 1 0,0-1 0,-1 0 0,0 1 0,1-1 0,-1 1 0,0 0 0,0 0 0,-4-2 0,0-1 11,-28-20 336,-63-36 0,87 55-323,-1 1 0,0 0 0,0 0 1,0 1-1,0 1 0,0 0 1,-1 1-1,0 0 0,1 0 1,-20 2-1,30 0-101,1 0 0,-1 0 0,1 0 0,-1 1 0,1-1-1,-1 0 1,1 1 0,-1-1 0,1 1 0,0 0 0,-1-1 0,1 1 0,0 0 0,0 0 0,-2 2 0,2-3-141,1 1 0,0-1 0,0 1 1,-1-1-1,1 1 0,0-1 0,0 1 1,0-1-1,0 1 0,0-1 1,0 1-1,0 0 0,0-1 0,0 1 1,0-1-1,0 1 0,0-1 0,0 1 1,0-1-1,0 1 0,1 0 1,-1-1-1,0 1 0,0-1 0,1 1 1,-1-1-1,0 0 0,0 1 0,1-1 1,-1 1-1,1-1 0,-1 0 1,1 1-1,-1-1 0,0 1 0,1-1 1,-1 0-1,2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09:14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29 5320,'0'0'2449,"-9"2"-2033,-63 6 505,17-6 3627,115-14-1003,44 3-1969,136 6-1,-215 5-1345,-15-1-110,0 0-1,0-1 1,-1 0 0,1-1-1,13-2 1,4 0 188,-23 3-240,1 0-1,-1 0 1,0 0-1,1-1 1,6-2-1,-3-2 111,-8 5-179,0 0 0,0 0 1,0 0-1,0 0 0,0 0 0,-1 0 0,1 0 0,0 0 0,0 0 1,0 0-1,0 0 0,0 0 0,0 0 0,0 0 0,0 0 0,0-1 0,0 1 1,-1 0-1,1 0 0,0 0 0,0 0 0,0 0 0,0 0 0,0 0 1,0 0-1,0 0 0,0 0 0,0 0 0,0-1 0,0 1 0,0 0 1,0 0-1,0 0 0,0 0 0,0 0 0,0 0 0,0 0 0,0 0 1,0 0-1,0-1 0,0 1 0,0 0 0,0 0 0,0 0 0,0 0 1,0 0-1,0 0 0,0 0 0,0 0 0,0 0 0,0-1 0,0 1 1,0 0-1,1 0 0,-1 0 0,0 0 0,0 0 0,0 0 0,0 0 1,0 0-1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00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1 128 17687,'0'0'4018,"14"-5"-3165,214-67 2396,-179 59-2201,0 3-1,1 2 1,69-3 0,-78 7 905,-18 0-2034,-8 4-3313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7:5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429 492 8336,'0'0'11227,"-11"-10"-10783,5 4-410,-13-11 810,-1 0 1,-37-24-1,47 35-528,0 1 0,-1 0 0,0 0 0,0 1 0,-1 1 0,1 0 0,-1 0 0,-20-1 0,28 3-225,0 1 1,-1 0-1,1 0 1,0 1-1,-1-1 1,1 1-1,0 0 1,0 0-1,0 1 1,-1-1-1,1 1 1,1 0-1,-1 0 1,0 0-1,0 0 0,1 1 1,-1-1-1,1 1 1,0 0-1,0 0 1,0 0-1,0 0 1,1 1-1,-1-1 1,1 1-1,0 0 1,-3 4-1,1 3 7,0 0-1,0 0 1,1 0-1,1 0 0,0 1 1,0-1-1,1 1 1,1-1-1,-1 1 1,4 18-1,-2-22-40,0 0-1,1 0 0,0-1 0,0 1 0,1-1 1,0 1-1,1-1 0,-1 0 0,1 0 1,1 0-1,-1-1 0,1 1 0,0-1 0,1 0 1,-1-1-1,9 7 0,-10-9-19,-1 0-1,1-1 1,0 1 0,0-1-1,0 0 1,0-1-1,0 1 1,1-1 0,-1 1-1,0-1 1,1-1-1,-1 1 1,1 0 0,-1-1-1,1 0 1,8-1-1,-7 0 9,0-1 0,0 0 0,0 0-1,0 0 1,0-1 0,-1 0-1,1 0 1,-1-1 0,1 1 0,7-9-1,0 0 45,0-1 0,-2-1 0,0 0 0,0-1 0,-1 0 0,-1 0-1,11-27 1,-9 19 12,-2 0-1,-1-1 1,-1 0-1,7-38 1,-13 54-76,0-1 0,-1 0 0,0 1 0,0-1-1,-1 1 1,0-1 0,-1 1 0,1-1 0,-2 1 0,1 0 0,-1 0 0,0 0 0,-1 0 0,0 1 0,0-1 0,-10-11 0,5 6-25,-1 0 0,-1 1 0,0 1 0,0 0 0,-1 0 0,-1 1 0,0 1 0,0 0 0,-1 1 0,-17-8 0,-151-56 0,164 66 0,-34-17 0,53 20 850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7:5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10656,'0'0'12711,"11"1"-12301,160 7 1289,-128-7-1333,163 17 1250,-147-9-1127,1-4 1,-1-2-1,75-6 0,-113 1-304,58-9 557,-71 9-596,0 0 1,1 0-1,-1-1 1,-1 0-1,1-1 1,0 0-1,8-6 1,-12 6-86,1 0-2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7:57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365 303 10248,'0'0'8791,"-11"-11"-8348,-1-3-282,6 7-35,-1-1 0,0 1-1,0 1 1,-1-1 0,-11-6 0,14 10 57,-1 0-1,0 0 0,-1 1 1,1 0-1,0 0 1,-1 0-1,1 1 1,-1 0-1,1 0 1,-1 1-1,0 0 1,-11 1-1,3 0 125,-1 2 0,1-1 1,0 2-1,-21 7 0,29-8-206,1 0 0,0 0 0,0 1 0,0 0 0,0 0 0,1 1 0,0 0 0,-1 0 0,2 0 0,-1 0 0,1 1 0,-1 0 0,-3 7 0,6-9-30,-1 0 0,1 0-1,0 1 1,0-1 0,1 1 0,-1-1 0,1 1 0,0-1-1,0 1 1,1 0 0,-1 0 0,1-1 0,0 1-1,0 0 1,1 0 0,-1-1 0,1 1 0,0 0 0,0-1-1,3 7 1,-3-9-45,0 0-1,1-1 1,-1 1-1,0 0 1,1-1-1,-1 1 1,1-1-1,-1 0 1,1 1-1,0-1 1,0 0-1,-1 0 1,1 0-1,0 0 1,0 0-1,0-1 1,0 1-1,0 0 1,0-1-1,0 0 1,0 1-1,0-1 1,0 0-1,1 0 1,-1 0-1,0 0 1,0-1-1,0 1 1,0 0-1,0-1 1,0 1-1,3-3 1,4 0 44,0 0 1,-1-1 0,0 0-1,0-1 1,0 0-1,8-6 1,-1-2 65,0 0 0,-1-1 0,-1-1 0,0-1 0,-1 1 0,18-32 0,-11 12 250,-2-2 1,17-51-1,-32 83-283,0 0 1,-1 0 0,1 0-1,-1-1 1,-1 1-1,1 0 1,-1 0 0,0 0-1,0-7 1,-1 10-67,1 0 0,-1 0 1,1 1-1,-1-1 0,0 0 1,0 0-1,0 1 0,0-1 0,0 0 1,0 1-1,0-1 0,0 1 1,-1-1-1,1 1 0,0 0 0,-1 0 1,0 0-1,1-1 0,-1 1 0,1 1 1,-1-1-1,0 0 0,0 0 1,0 1-1,1-1 0,-1 1 0,-2-1 1,-3 0-36,0 0 0,0 0 0,0 1 0,0 0 0,0 0 0,0 1 0,0 0 0,1 0 0,-1 1 0,0 0 0,0 0 0,-6 3 0,2-1-3,9-2 4,6 0 0,10 0-34,5-5-4148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7:58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13264,'0'0'8091,"-10"12"-7544,-1-2-382,7-6-103,0 0 1,0 0 0,0 1-1,0-1 1,0 1 0,1 0 0,0 0-1,0 0 1,1 0 0,-1 0-1,1 1 1,0-1 0,0 1 0,-1 9-1,0 8 363,1 0-1,1 0 0,1 0 1,1 0-1,1 0 0,1 0 1,11 40-1,-11-56-210,0 1 0,0-1 1,1 0-1,0 1 0,1-2 0,-1 1 1,1 0-1,0-1 0,1 0 0,0 0 1,0-1-1,9 7 0,-11-10-118,0 0 0,1 0 0,-1-1 0,1 0 0,-1 0-1,1 0 1,-1 0 0,1-1 0,-1 1 0,9-2 0,51-7 794,-43 5-488,3-1 210,48-13 1,-66 16 178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7:58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1 271 16575,'0'0'3128,"58"-34"-2360,-10 5 8,11-1-224,5-6 8,-1 2-136,1 9-8,-3 9 104,-5 2 8,-7 2-88,-11 0 0,4-4-136,-8 4 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00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27 8432,'0'0'8655,"-13"-3"-8224,4 0-431,-10-3 389,-1 1-1,-34-4 1,47 9-245,0-1 0,0 1-1,0 0 1,1 1 0,-1 0 0,0 0 0,0 0 0,1 1 0,-1 0 0,1 0-1,-1 0 1,1 1 0,-11 7 0,8-3-17,0 1 0,0 1 0,1-1 1,0 1-1,0 1 0,1-1 0,1 1 0,0 0 0,0 1 0,1 0 1,0-1-1,1 2 0,0-1 0,0 0 0,-2 20 0,0 14 261,1 2-1,2 76 0,3-98-254,8 193 746,-2 48 1,-27 202 626,19-423-1279,-2-4 345,-10 45 0,14-84-537,0-1-1,-1 0 1,1 1-1,0-1 1,0 0-1,0 1 1,0-1-1,0 0 1,0 1-1,0-1 1,1 1-1,-1-1 1,0 0-1,1 1 1,0 0-1,-1-1-5,1-1 0,-1 1-1,1 0 1,-1-1 0,1 0 0,0 1-1,-1-1 1,1 1 0,-1-1-1,1 0 1,0 1 0,-1-1 0,1 0-1,0 1 1,-1-1 0,1 0-1,0 0 1,0 0 0,-1 0-1,2 0 1,4 0 87,0-1-1,0 0 0,-1-1 1,1 1-1,9-5 1,-10 5-124,255-108 2116,-209 86-1960,7-6 706,-3 1-1736,-20 15-3059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04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8744,'0'0'9182,"12"13"-8718,2 3-310,-5-8-59,0 1 1,-1 1 0,0-1 0,-1 1 0,0 1-1,-1-1 1,6 12 0,52 106 1461,49 112 899,-102-211-2150,0 2 470,2 0 0,22 39 0,-28-54-329,-6-13-320,0-1 1,0 0-1,0 0 0,0 0 0,0 0 1,0 0-1,0 0 0,3 3 1,-4-5 166,2-32 497,8-49-1,-2 19-541,-4 30-41,0 0 0,2 1 0,15-44 0,-17 62-120,1 0 0,1 1-1,0 0 1,1 0 0,0 0-1,1 1 1,0 0 0,1 1 0,0-1-1,18-14 1,44-34 441,-71 59-486,-10-6 50,-28-3-28,0 2-1,-1 2 1,1 1-1,-62 2 1,-155 23 235,201-13-300,54-8 0,0 0 0,0 0 0,1 0 0,-1-1 1,0 1-1,0 0 0,0 0 0,0 0 0,0 0 0,0 0 0,0 0 0,0 0 0,0 0 0,0 0 1,0 0-1,0 0 0,0 0 0,0 0 0,0-1 0,0 1 0,0 0 0,0 0 0,0 0 0,0 0 1,0 0-1,0 0 0,0 0 0,0 0 0,0 0 0,0 0 0,0 0 0,0 0 0,0-1 0,0 1 1,0 0-1,0 0 0,-1 0 0,1 0 0,0 0 0,0 0 0,0 0 0,0 0 0,0 0 0,0 0 1,0 0-1,0 0 0,0 0 0,0 0 0,0 0 0,0 0 0,0 0 0,-1 0 0,1 0 0,0 0 1,0 0-1,0 0 0,0 0 0,0 0 0,0 0 0,0 0 0,0 0 0,0 0 0,0 0 1,0 0-1,-1 0 0,8-6-34,104-51-2481,-91 45-860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0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10752,'0'0'9810,"16"2"-9349,224 18 1349,-215-18-1544,111 2 1169,-112-4-950,1-2-1,-1-1 1,36-8 0,-39 5 358,30-15 1,-17 7-4307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05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11760,'0'0'7303,"9"14"-6767,63 93 536,-29-50-277,-17-25-77,-1 2-1,-2 0 0,30 61 0,-4 28 1357,-49-123-2056,0 0 1,1 0 0,-1 0-1,0 0 1,1 0 0,-1 0-1,0 0 1,1 0 0,-1 0-1,0 0 1,0 0 0,1-1-1,-1 1 1,0 0 0,0 0-1,1 0 1,-1-1 0,0 1-1,0 0 1,0 0 0,1 0-1,-1-1 1,0 1 0,0 0 0,0-1-1,0 1 1,0 0 0,1 0-1,-1-1 1,0 1 0,0 0-1,0-1 1,0 1 0,0-1-1,7-12-2418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0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687 1 15376,'0'0'2154,"-10"9"-1706,-454 346 2837,412-316-2234,1 3 0,-58 60-1,108-100-757,6-5-198,5-4-3145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00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 14064,'0'0'7021,"9"1"-6225,28 2-144,0-3 1,42-4 0,84-15 891,-125 14-1184,46-6 433,112-16 1353,-142 17-1119,80-25-1,-113 27-4727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06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 9536,'0'0'7482,"-12"0"-7066,-1-1-99,0 1-1,0 0 0,1 1 1,-1 0-1,0 1 0,-23 7 1,31-6-134,0-1 0,1 1 1,-1 0-1,0 0 1,1 1-1,0-1 0,0 1 1,0 0-1,0 0 0,0 0 1,1 0-1,0 1 0,0 0 1,0-1-1,0 1 0,1 0 1,0 0-1,0 1 1,0-1-1,1 0 0,0 1 1,-1 5-1,-1 7 105,2-1 1,0 0-1,0 1 1,2-1-1,5 32 1,68 473 3228,-64-275-1349,-10-228-1739,0-19-409,0 1 0,0-1 0,1 1 0,-1-1 0,0 1 0,1-1 0,-1 1 0,0-1 0,1 1 0,-1-1 0,1 1 0,-1-1 0,1 1 0,-1-1 0,1 0 0,-1 1 0,1-1 0,-1 0 0,1 1 0,0-1 0,-1 0 0,1 0 0,-1 0 0,1 0 0,0 1 0,-1-1 0,1 0 0,0 0 0,23 1 448,111-14-468,9-1 0,-94 11 0,59-11 0,-52 7 971,3-1-5879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08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10040,'0'0'9887,"17"7"-9445,-2 0-317,-7-3-53,1 0-1,-1 0 1,0-1-1,1 0 0,0-1 1,0 0-1,-1 0 1,1-1-1,0 0 1,0-1-1,11 0 0,167-18 2947,-182 17-2845,-1 1 0,0 0 1,0 0-1,0 0 0,0 0 1,0 1-1,0-1 0,1 1 1,-1 0-1,0 1 0,4 1 1,-6-2-118,-1 0 0,1 1 0,-1-1 0,1 0 0,-1 1 0,0 0 0,0-1 0,0 1 0,1 0 0,-2-1 0,1 1 0,0 0 0,0 0 0,0 0 0,-1 0 0,1 0 0,-1 0 0,0 0 0,1 0 0,-1 0 0,0 0 0,0 0 0,0 0 0,-1 0-1,1 2 1,-8 116 744,6-1 0,18 159-1,-3-176-126,38 148-1,-21-163-67,-8-27-199,28 101-306,-50-160-100,1-1 0,-1 1 0,0 0 0,0 0 0,0 0 0,0 0 0,0 0 0,0 0 0,0 0 0,0 0 0,0 0 0,0 0 0,-1-1 0,1 1 0,0 0 0,-1 0 0,1 0 0,0 0 0,-1 0 0,1-1 0,-1 1 0,1 0 0,-1 0 0,0-1 0,1 1 0,-1 0 0,0-1 0,1 1 0,-1-1 0,0 1 0,0-1 0,0 1 0,1-1 0,-1 0 0,0 1 0,0-1 0,0 0 0,0 1 0,0-1 0,-1 0 0,-6 1 0,-1 0 0,1 0 0,-15-1 0,16 0 0,-71 4 0,-81 14 0,122-13 0,29-4 0,1 1 0,0-1 0,0 1 0,0 1 0,1-1 0,-1 1 0,0 0 0,1 1 0,0 0 0,-11 8 0,15-11 171,1 1 385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17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33 7832,'0'0'13762,"-11"-5"-13573,-35-15-1,40 18-119,0 1-1,0-1 0,0 1 1,0 0-1,0 1 0,0 0 1,0 0-1,0 0 1,0 0-1,0 1 0,0 0 1,0 1-1,0-1 0,0 1 1,-9 4-1,5-3 18,2 0-17,1 1 0,-1-1-1,1 1 1,0 1 0,0-1-1,0 1 1,0 1 0,1-1-1,0 1 1,0 0 0,0 0-1,1 1 1,0 0 0,1 0-1,-1 0 1,1 0 0,0 1-1,1 0 1,0-1 0,0 1-1,1 0 1,0 1 0,0-1-1,1 0 1,-1 17 0,3-19-17,-1 1 0,1-1 0,0 1 1,1-1-1,-1 1 0,1-1 1,1 0-1,4 10 0,30 43 292,-25-41-250,-10-15-82,0-1 1,1 0 0,-1 1 0,1-1-1,-1 0 1,1 0 0,0 0 0,0-1-1,0 1 1,0-1 0,0 1 0,0-1-1,0 0 1,4 1 0,53 8 244,-38-8-137,58 3 260,-10-1 131,-46-2-226,-20-2-221,0 0-1,0 0 0,-1 0 1,1 1-1,0-1 1,-1 1-1,1 0 1,0 0-1,-1 1 1,1-1-1,-1 1 0,5 2 1,-5-2-354,14 7 1440,-17-9-1245,1 0 0,-1 0 0,0 0-1,1 0 1,-1 0 0,0 0 0,1 0-1,-1-1 1,1 1 0,-1 0 0,0 0 0,1 0-1,-1-1 1,0 1 0,1 0 0,-1 0-1,0-1 1,0 1 0,1 0 0,-1-1 0,0 1-1,0 0 1,0-1 0,1 1 0,-1 0-1,0-1 1,0 1 0,0 0 0,0-1 0,0 1-1,0 0 1,0-1 0,1 1 0,-1-1 0,0 1-1,0 0 1,-1-1 0,1 1 0,0-1-1,0 1 1,0 0 0,0-1 0,0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1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10952,'0'0'8610,"3"-11"-8203,-2 5-321,13-43 293,-12 45-308,-1 1 0,1-1 1,0 0-1,0 1 1,0 0-1,0-1 1,1 1-1,-1 0 1,1 0-1,0 0 1,0 1-1,0-1 1,4-1-1,-6 3-38,0 1 0,0 0 0,0 0 0,0-1 1,1 1-1,-1 0 0,0 1 0,0-1 0,0 0 0,1 0 0,-1 0 0,0 1 1,0-1-1,0 0 0,0 1 0,0-1 0,0 1 0,0-1 0,0 1 0,0 0 0,0 0 1,0-1-1,0 1 0,0 0 0,0 0 0,-1 0 0,1 0 0,0 0 0,0 0 0,-1 0 1,1 2-1,4 3 86,-1 0 0,-1 1 0,6 13 0,-6-11-25,0 1 0,-1 1 0,0-1-1,0 0 1,-1 0 0,-1 1 0,0-1 0,-2 18 0,0-11 53,-2 1 0,0 0 1,-1-1-1,-8 20 0,-11 28 535,24-64-660,0 1 1,0-1-1,0 0 1,0 0 0,0 1-1,0-1 1,0 0 0,0 0-1,1 1 1,-1-1 0,0 0-1,1 0 1,-1 0 0,1 1-1,-1-1 1,1 0-1,-1 0 1,1 0 0,0 0-1,0 0 1,0 0 0,-1 0-1,1 0 1,0-1 0,0 1-1,0 0 1,0 0 0,1-1-1,-1 1 1,0-1-1,0 1 1,0-1 0,0 1-1,1-1 1,1 1 0,4 1 38,1 1 0,0-2 0,0 1 0,10 0 0,-8-1 20,0-2 1,-1 0 0,1 0-1,0 0 1,13-5 0,17-2 475,-22 5-179,-2 1-609,-6 1-2993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20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9040,'0'0'9674,"4"13"-9357,64 233 1341,-20-95-595,1 9 170,-28-99-765,-6-22 368,-9-30 3130,-1-23-3902,84-253 65,-88 265-128,16-51 33,-1-2 0,-4 0 0,8-70-1,-19 115-17,0 0 0,-1-1 0,-1 1 0,0 0 0,0 0 0,-1 0 0,-4-14 0,5 21-5,0 0 1,0 0-1,-1 1 0,1-1 0,-1 1 1,0-1-1,1 1 0,-1-1 1,0 1-1,-1 0 0,1 0 1,0 0-1,-1 0 0,1 0 1,-1 1-1,1-1 0,-1 1 0,0-1 1,1 1-1,-1 0 0,0 0 1,0 1-1,0-1 0,0 0 1,0 1-1,0 0 0,-4 0 0,-17 0 44,0 2 0,1 0-1,-1 2 1,1 1-1,0 0 1,0 2-1,0 1 1,1 0-1,-29 17 1,49-24-62,0 0 1,0 1 0,1-1 0,-1 1-1,0-1 1,0 1 0,1 0 0,-1-1-1,-1 4 1,3-5-5,0 0-1,0 0 1,0 0-1,0 1 1,0-1 0,-1 0-1,1 0 1,0 1 0,0-1-1,0 0 1,0 1-1,0-1 1,0 0 0,0 0-1,0 1 1,0-1-1,0 0 1,0 1 0,0-1-1,0 0 1,0 0 0,0 1-1,0-1 1,1 0-1,-1 0 1,0 1 0,0-1-1,0 1 1,14 1-691,-3-4-3164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21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11856,'0'0'7505,"11"6"-7072,-2 0-343,0-2 1,1 1-1,0-1 1,0-1-1,0 1 0,0-2 1,0 1-1,17 0 0,303 26 2480,-322-27-2468,1-1 0,-1 1 0,0 1 0,0 0 0,0 0 0,0 1 0,0-1 0,-1 2 0,1-1 0,-1 1 0,8 7 0,-14-11-22,1 1 1,0-1-1,0 1 1,0-1-1,0 0 1,0 1 0,0-1-1,0 0 1,0-1-1,0 1 1,0 0-1,1-1 1,2 1 0,-5-1-86,0 0 0,0 0 1,0 0-1,0 0 1,0 0-1,0 0 0,1 0 1,-1 1-1,0-1 1,0 0-1,0 0 1,0 0-1,0 0 0,0 0 1,0 0-1,0 0 1,1 0-1,-1 0 0,0 0 1,0 0-1,0 1 1,0-1-1,0 0 0,0 0 1,0 0-1,0 0 1,0 0-1,0 0 1,0 1-1,0-1 0,0 0 1,0 0-1,0 0 1,0 0-1,0 0 0,0 0 1,0 1-1,0-1 1,0 0-1,0 0 1,0 0-1,0 0 0,0 0 1,0 1-1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21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10040,'0'0'8209,"9"11"-7729,163 178 1648,-119-134-1522,45 43 485,-87-89-928,-1 2-1,0-1 1,-1 1 0,9 14-1,-14-20-48,-1 1 0,0 0-1,0-1 1,0 2 0,-1-1-1,1 0 1,-2 0 0,1 1-1,-1-1 1,0 1 0,0 7-1,-4-18 345,-6-13 77,-5-16-4106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22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507 0 12864,'0'0'3874,"-16"12"-3349,-33 23-209,-144 110 1179,139-96-340,-80 94-1,126-133-913,1 1 0,1-1-1,-1 1 1,1 0-1,1 1 1,-6 18 0,8-21-109,1-1-1,0 0 1,1 1 0,0-1 0,0 1 0,1 0 0,0-1 0,1 1 0,-1-1 0,4 12 0,-1-11-3090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23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10656,'0'0'7003,"5"10"-6637,19 35 19,43 90 839,-59-115-1020,2 0-1,0 0 1,17 25 0,40 65 742,-7-9 189,-51-86-814,0 0 1,-1 1-1,8 22 0,-15-31-147,-1-7-148,0 0 0,0 1 0,0-1 1,0 1-1,0-1 0,0 1 1,0-1-1,0 0 0,0 1 0,0-1 1,1 1-1,-1-1 0,0 1 1,0-1-1,0 0 0,0 1 1,1-1-1,-1 0 0,0 1 0,1-1 1,-1 0-1,0 1 0,0-1 1,1 0-1,-1 1 0,1-1 0,-1 0 1,0 0-1,1 1 0,-1-1 1,1 0-1,2-19 809,28-75-359,4 1 1,5 2 0,75-129-1,-49 110-32,-65 109-438,-1 1-1,0-1 1,1 1 0,-1-1-1,1 0 1,-1 1-1,0-1 1,1 1 0,-1-1-1,0 0 1,0 1-1,1-1 1,-1 0 0,0 0-1,0 1 1,0-1-1,0 0 1,0 1 0,0-1-1,0 0 1,0 1-1,0-1 1,0 0 0,-1 0-1,1 1 1,0-1-1,0 0 1,-1 1 0,1-1-1,0 1 1,-1-1-1,1 0 1,0 1 0,-1-1-1,1 1 1,-1-1-1,1 1 1,-1-1 0,1 1-1,-1-1 1,0 1-1,1 0 1,-1-1 0,0 1-1,1 0 1,-1 0 0,0-1-1,-4 0 6,0-1-1,0 1 1,0 0-1,-9-1 1,13 2-10,-76-5 113,0 3 0,-1 4 0,-88 13 0,148-13-127,-49 5-424,67-7 181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24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12960,'0'0'6985,"13"3"-6507,206 37 1221,-152-28-1080,-34-8-6,47 14 0,31 7 1931,-97-19-1631,-10-3-4331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01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9744,'0'0'10417,"12"0"-9784,296-9 5382,-202 6-723,-77 3-4634,-22-3 204,-5-3-5713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24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11760,'0'0'4480,"13"12"-4067,-13-12-411,34 32 492,-2 2 1,30 40-1,-18-12 347,102 157 4031,-146-218-4838,0-1 1,0 0-1,0 1 0,0-1 0,0 1 0,0-1 0,0 0 1,0 1-1,1-1 0,-1 0 0,0 1 0,0-1 0,1 1 1,-1-1-1,0 0 0,0 0 0,1 1 0,-1-1 0,0 0 0,1 0 1,-1 1-1,0-1 0,1 0 0,-1 0 0,1 0 0,-1 1 1,0-1-1,1 0 0,0 0 0,2-15 446,-2 7-641,2-13-3039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25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1 13464,'0'0'2904,"-14"16"-2266,-48 62-60,-80 97 785,58-86-590,32-35 493,-67 89 1,108-121-484,13-15-289,10-10-257,0-3-3174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26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171 181 10952,'0'0'4581,"-7"11"-3852,2-3-571,1-2-55,0 0-1,0 1 0,1-1 0,0 0 0,0 1 0,1 0 0,0-1 0,0 1 0,1 0 0,-2 11 0,0 80 1523,12 135-1,-9-222-1530,8 141 3654,-35-401-2515,18 198-963,-3 1 0,-31-90 0,29 107-120,9 23-62,0 0-1,1 0 1,0-1-1,1 1 1,-4-22-1,3 7 159,3 22-215,0 0 0,0 0 1,1 1-1,-1-1 0,1 0 0,0 0 1,0 0-1,0 0 0,0 0 1,0 1-1,1-1 0,1-5 0,0 3-9,0 0 0,0 1 0,0-1-1,1 1 1,0-1 0,0 1 0,0 0-1,0 0 1,0 1 0,1-1-1,0 1 1,0-1 0,0 1 0,0 0-1,0 1 1,1-1 0,-1 1-1,10-4 1,5 0 50,0 1-1,0 0 0,32-2 1,-34 4-29,0 1 7,0 0 1,0 2-1,0-1 1,0 2-1,30 4 0,-41-3-27,0-1 0,0 0 0,0 1-1,0 0 1,-1 1 0,1-1 0,-1 1-1,1 0 1,-1 0 0,0 1-1,0 0 1,0 0 0,-1 0 0,1 0-1,-1 1 1,0-1 0,-1 1 0,1 0-1,3 7 1,-5-7 2,-1-1 0,1 1 0,-1-1 0,0 1 0,-1 0 0,1-1 0,-1 1 0,0 0 0,0 0 0,0-1 0,-1 1 0,0 0 0,0-1 0,0 1 0,0-1 0,-1 1 0,1-1 0,-1 0 0,-3 6 0,-3 4 55,0-1-1,-1 0 1,-1 0 0,-13 15 0,0-5 134,-1-1 0,0-1 0,-2-2 0,-29 19 0,49-35-162,-8 8 322,14-11-368,0 1 0,0 0 1,0-1-1,0 1 0,0-1 0,0 1 0,0-1 0,0 1 1,0-1-1,0 1 0,0-1 0,1 1 0,-1-1 1,0 1-1,0-1 0,1 1 0,-1-1 0,0 1 0,1-1 1,-1 0-1,0 1 0,1-1 0,-1 0 0,1 1 0,-1-1 1,1 0-1,-1 1 0,1-1 0,-1 0 0,1 0 0,-1 1 1,1-1-1,-1 0 0,1 0 0,0 0 0,10 5 14,0-1-1,0-1 0,1 0 0,12 2 1,9 2 1,29 9-37,81 32 0,-137-46 2,-1 0 1,-1 1-1,1 0 1,0-1-1,-1 1 1,1 1-1,-1-1 1,0 1-1,0 0 1,0-1-1,-1 2 1,1-1-1,-1 0 1,4 8-1,-6-9 10,0 0 0,0 0 0,0 0 0,0 0 0,0 0 0,-1 0 0,0 0 0,0 0 0,1 0 0,-2 0 0,1 0 0,0 0 0,-1 0 0,1 0 0,-1 0 0,0 0 0,0 0 0,0 0 0,0 0 0,-1 0 0,1-1 0,-1 1 0,0 0 0,1-1 0,-1 1 0,-4 2 0,-3 5 45,-1-1 0,0 0 0,-1-1 0,0 0 0,0 0 0,-1-1-1,0-1 1,0 0 0,0-1 0,-25 7 0,11-5-207,1-2 0,-1-1-1,-1-1 1,-36-1 0,82-2-875,-9 0-2839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26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16384,'0'0'4127,"1"14"-3700,-1 2-317,2 104 717,-2-105-568,-1 0 0,-1 0 0,0-1 0,-1 1 0,-1-1-1,-9 23 1,10-29-346,-12 20 1649,14-27-1688,0 0 0,1 0 0,-1 0 0,0 0 0,0 0 0,0-1 0,0 1 0,0 0 0,0 0-1,0-1 1,0 1 0,0 0 0,-1-1 0,1 1 0,0-1 0,0 0 0,0 1 0,-1-1 0,1 0 0,-2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27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14464,'0'0'4895,"12"3"-4012,19 4-387,1-1-1,-1-2 1,51 0 0,6-5 401,-25 0 558,103-12 1,-161 12-1622,6-1 707,-5-1-3790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27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0 10656,'0'0'5420,"-5"10"-4911,-101 182 1364,94-164-1624,1 0 0,1 1 0,-10 50 0,-7 96 486,23-147-611,-3 48 220,3 0 0,3 0 0,4 0 0,3 0 0,3 0 0,35 134 0,-35-178-216,2-1 1,1 0-1,1-1 1,1-1 0,2 0-1,1 0 1,1-2-1,32 36 1,-41-53-64,0 0-1,1-1 1,0-1-1,0 0 1,1 0 0,0-1-1,1 0 1,0-1 0,0 0-1,0-1 1,1 0-1,-1-1 1,1-1 0,15 3-1,-22-6-27,0 0 0,0 0 0,0 0 0,0-1 0,-1 0 0,1 0 0,0 0-1,0-1 1,-1 0 0,1 0 0,-1 0 0,1-1 0,-1 0 0,0 0 0,0 0 0,0 0 0,-1-1 0,1 0-1,-1 0 1,0 0 0,0-1 0,0 1 0,-1-1 0,6-9 0,9-15-3184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28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9848,'0'0'5058,"12"12"-4568,34 38 136,54 75-1,-50-50-47,-3 2 0,72 161-1,-95-176-155,-2 0 0,-3 1 0,-3 2 0,14 118 0,-16 90 895,-15-235-986,-2 1 0,-1 0 0,-2-1 1,-1 0-1,-14 39 0,18-68-170,0 0 1,-1 0-1,0-1 0,-1 1 1,0-1-1,0 0 0,-1 0 1,0 0-1,0-1 0,-1 0 1,-13 11-1,2-11-104,12-7-2970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31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10040,'0'0'9569,"12"-3"-9304,12-4-75,0 0-1,1 2 1,35-3 0,-21 7 109,0-1 1,0-3-1,0-1 1,-1-2-1,60-20 1,-29 10 223,-58 16-247,-8 2-78,-7 2-378,-1 1-2874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3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12056,'0'0'5078,"14"-4"-4518,27-8-211,147-36 1849,-148 44-1227,77 3-1,-63 1-3441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3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10544,'0'0'9742,"5"14"-9430,64 202 844,-26-87-472,28 73 439,-60-179-917,-2 0 1,0 0 0,-2 1-1,-1 0 1,0 0 0,-2 0-1,1 26 1,1 64 1202,-6-113-969,8-19-119,16-25-156,-2-1-1,22-58 0,23-100 194,-59 175-297,79-279 1026,-83 288-814,-1 1-1,1-32 0,-4 49-206,-2-3 42,2 3-106,0-1 0,-1 1 0,1-1 0,0 1 0,0-1 1,-1 1-1,1-1 0,0 1 0,-1-1 0,1 1 0,-1-1 0,1 1 1,-1-1-1,1 1 0,-1 0 0,1-1 0,-1 1 0,1 0 0,-1 0 0,1-1 1,-1 1-1,1 0 0,-1 0 0,0 0 0,-204-9-109,129 8 73,-61 2 88,101-1-35,23 0-3,1 0-1,-1 1 1,-23 4 0,28-4-5,-5 1-82,12 1-41,8 0-76,3-1-182,0 0 1,0 0-1,13 0 1,-12-1-2789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04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1430 14272,'0'0'3938,"12"-15"-3323,-5 6-527,127-179 1397,132-259 1984,-204 330-810,65-172-1,-119 265-1940,-14 31 493,-21 41 435,-179 380-1646,37-71 0,55-148 0,-69 145 0,165-309 0,-20 68 0,55-145 0,28-44 0,-36 61 0,13-20 0,2 1 0,1 0 0,39-39 0,105-97 0,80-77 0,-21 2 0,-155 172 0,-7 7 0,-57 60 0,-10 14 0,-11 23 0,10-25 0,-9 21 0,1 0 0,2 1 0,0-1 0,2 2 0,1-1 0,1 1 0,1 34 0,3-59 0,0 0 0,1 0 0,-1-1 0,1 1 0,0 0 0,1 0 0,-1-1 0,0 1 0,1-1 0,0 1 0,0-1 0,0 0 0,0 0 0,1 0 0,-1 0 0,1 0 0,0 0 0,-1-1 0,1 1 0,1-1 0,-1 0 0,0 0 0,0 0 0,1 0 0,-1-1 0,1 1 0,0-1 0,4 1 0,1 1 0,0-1 0,1-1 0,-1 0 0,0 0 0,1-1 0,-1 0 0,0-1 0,1 0 0,-1 0 0,16-5 0,-3-1 0,0-2 0,0-1 0,-1 0 0,0-1 0,-1-2 0,0 0 0,-1-1 0,0 0 0,-2-2 0,0 0 0,0-1 0,-2-1 0,0-1 0,-1 0 0,-1 0 0,0-1 0,-2-1 0,0 0 0,9-30 0,-18 46 0,0-1 0,-1 1 0,0-1 0,0 0 0,0 1 0,-1-1 0,0-7 0,0 12 0,0 0 0,0 0 0,0 1 0,0-1 0,0 0 0,-1 0 0,1 0 0,0 0 0,0 0 0,-1 0 0,1 0 0,0 1 0,-1-1 0,1 0 0,-1 0 0,1 0 0,-1 1 0,0-1 0,1 0 0,-1 1 0,0-1 0,1 1 0,-1-1 0,0 0 0,0 1 0,0 0 0,1-1 0,-1 1 0,0-1 0,0 1 0,0 0 0,0 0 0,0-1 0,0 1 0,0 0 0,1 0 0,-1 0 0,0 0 0,0 0 0,0 0 0,0 1 0,0-1 0,0 0 0,0 0 0,0 0 0,0 1 0,1-1 0,-1 1 0,0-1 0,-1 1 0,-6 3 0,1 0 0,0 0 0,0 1 0,0 0 0,0 0 0,1 1 0,0 0 0,0 0 0,0 0 0,1 1 0,-7 10 0,4-4 0,0 1 0,1-1 0,1 1 0,0 1 0,-6 21 0,10-30 0,1 1 0,-1 0 0,1-1 0,1 1 0,-1-1 0,1 1 0,0 0 0,1-1 0,0 1 0,0 0 0,0-1 0,1 1 0,3 9 0,-3-12 0,1 0 0,-1 1 0,1-1 0,0 0 0,0-1 0,1 1 0,-1 0 0,1-1 0,0 0 0,-1 0 0,2 0 0,-1 0 0,0-1 0,0 1 0,1-1 0,-1 0 0,1-1 0,8 3 0,-6-3 0,0 0 0,0 0 0,0 0 0,-1-1 0,1 0 0,0-1 0,0 1 0,0-1 0,0-1 0,0 1 0,-1-1 0,1-1 0,0 1 0,-1-1 0,0 0 0,9-5 0,9-8 0,-1-1 0,36-33 0,-32 27 0,12-11 0,-1-1 0,-1-2 0,-2-2 0,-2-1 0,-2-1 0,51-88 0,-41 51 0,-3-3 0,-4 0 0,33-116 0,-53 143 0,14-68 0,-28 121 0,0 1 0,0-1 0,0 0 0,1 1 0,-1-1 0,0 1 0,0-1 0,0 1 0,0-1 0,0 0 0,-1 1 0,1-1 0,0 1 0,0-1 0,0 1 0,0-1 0,-1 1 0,1-1 0,0 1 0,0-1 0,-1 1 0,1-1 0,0 1 0,-1-1 0,1 1 0,-1-1 0,1 1 0,0 0 0,-1-1 0,1 1 0,-1 0 0,1-1 0,-1 1 0,1 0 0,-1 0 0,1 0 0,-1-1 0,-1 1 0,1 0 0,-1 0 0,1 0 0,-1 0 0,1 0 0,-1 1 0,1-1 0,-1 0 0,1 1 0,-1-1 0,1 1 0,-1 0 0,1-1 0,0 1 0,-2 1 0,-9 7 0,1 1 0,1 0 0,0 1 0,0 0 0,-9 15 0,-40 68 0,39-57 0,1 0 0,2 2 0,2 0 0,1 1 0,-10 56 0,17-63 0,2 1 0,1 0 0,2 1 0,2-1 0,1 0 0,1 1 0,8 36 0,-8-60 0,1 1 0,1-1 0,-1 0 0,2 0 0,0 0 0,0 0 0,1-1 0,0 0 0,11 13 0,-13-18 0,0 0 0,1 0 0,0-1 0,0 0 0,0 0 0,0 0 0,1-1 0,-1 1 0,1-1 0,0 0 0,0-1 0,0 0 0,0 0 0,1 0 0,-1-1 0,0 1 0,1-2 0,8 1 0,-2-1 0,0-1 0,-1-1 0,1 0 0,-1 0 0,0-2 0,0 1 0,12-6 0,78-44 0,-9 4 0,-51 28 0,-66 54 0,5-9 0,2 1 0,0 0 0,2 1 0,1 1 0,1 0 0,-14 43 0,25-63 0,0 0 0,0 0 0,1 0 0,0 0 0,1 0 0,-1 0 0,1 1 0,2 12 0,-2-19 0,0 1 0,1 0 0,-1-1 0,1 1 0,-1-1 0,1 1 0,0-1 0,-1 1 0,1-1 0,0 1 0,0-1 0,0 0 0,0 1 0,0-1 0,1 0 0,-1 0 0,0 0 0,0 0 0,1 0 0,-1 0 0,1 0 0,-1 0 0,1-1 0,-1 1 0,1 0 0,-1-1 0,1 1 0,0-1 0,-1 0 0,1 0 0,-1 1 0,1-1 0,0 0 0,-1 0 0,1-1 0,0 1 0,-1 0 0,1 0 0,0-1 0,-1 1 0,1-1 0,2-1 0,5-1 0,0-1 0,1-1 0,-2 1 0,1-2 0,0 1 0,-1-1 0,0 0 0,-1-1 0,12-12 0,2-4 0,32-47 0,-18 18 0,-3-2 0,-2 0 0,-2-2 0,-3-2 0,26-87 0,-40 107 0,35-135 0,-40 145 0,-2-1 0,0 0 0,-2 0 0,-2-32 0,0 58 0,-1-1 0,1 0 0,-1 1 0,0-1 0,0 1 0,-2-7 0,3 9 0,-1 1 0,1-1 0,0 1 0,-1-1 0,1 1 0,0 0 0,-1-1 0,1 1 0,0-1 0,-1 1 0,1 0 0,-1-1 0,1 1 0,-1 0 0,1 0 0,-1-1 0,1 1 0,-1 0 0,1 0 0,-1 0 0,1 0 0,-1 0 0,0-1 0,1 1 0,-1 0 0,1 0 0,-1 0 0,1 1 0,-1-1 0,1 0 0,-1 0 0,0 0 0,1 0 0,-1 0 0,1 1 0,-1-1 0,1 0 0,-1 0 0,1 1 0,-1-1 0,1 0 0,0 1 0,-1-1 0,1 1 0,-1-1 0,1 0 0,0 1 0,-1-1 0,1 2 0,-8 5 0,1 1 0,0 0 0,1 0 0,0 1 0,0 0 0,1 0 0,-6 15 0,-23 73 0,23-62 0,-1 10 0,2 2 0,2-1 0,1 1 0,3 0 0,3 71 0,2-99 0,0-1 0,1 1 0,1 0 0,7 20 0,-9-32 0,2-1 0,-1 1 0,1-1 0,0 0 0,0 0 0,0 0 0,1 0 0,0-1 0,0 1 0,1-1 0,-1 0 0,1 0 0,0 0 0,10 6 0,-10-9 59,-1 0-1,1-1 1,-1 0-1,1 0 1,0 0-1,-1 0 1,1-1-1,0 1 1,0-1 0,-1 0-1,1-1 1,0 1-1,0-1 1,6-2-1,-4 2-745,-1-1-1,1 2 1,-1-1-1,1 1 1,-1 0-1,9 1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34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10448,'0'0'10354,"11"-4"-9971,21-5-77,1 1-1,0 1 1,0 2 0,58-1 0,147 14 1467,-170-7-73,-66-1-1604,-1 0 0,0 1-1,0-1 1,0 0 0,0 1 0,0-1-1,0 1 1,1-1 0,-1 1-1,0 0 1,-1-1 0,1 1 0,0 0-1,0 0 1,0-1 0,1 3-1,3 4-3212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36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9848,'0'0'13235,"12"2"-12991,-7-1-211,3 0 15,1 0 0,-1 1 1,0 1-1,0-1 0,0 1 0,0 1 1,-1-1-1,10 7 0,86 71 669,-10-7-35,-66-52 20,49 49 0,-64-59-333,3 7 359,-9-11-738,-8-12-2652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3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1 10544,'0'0'7434,"-9"14"-7038,2-3-305,-6 9 146,0-1 0,-33 35-1,-43 33 689,34-34 205,-81 99 1,122-136-839,11-13-203,0-1-1,0 1 0,0 0 1,1 0-1,0 0 0,-1 0 0,1 0 1,0 1-1,1-1 0,-1 1 0,-2 5 1,17-13-200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39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9536,'0'0'11894,"4"11"-11574,-2-6-279,4 6 54,-1 1 0,-1 0 0,0 0 0,-1 0 0,2 19 0,0 25 481,-2 0 1,-8 79-1,3-62 21,-1 8 162,-12 35 641,13-106-1210,0 1 0,-1 0 0,-1-1 1,0 0-1,-9 18 0,11-23-117,1-1 0,-1 0 0,1 0 1,0 1-1,0 7 0,1-11 184,7-6-178,14-5-23,1 1 0,36-11-1,-30 12-18,6-4-2,81-22 116,-30 24 45,-70 9 90,-11 1-3397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39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14064,'0'0'8150,"13"-8"-7806,4 0-168,0-1 0,1 2 1,0 0-1,0 2 0,24-6 0,71 2 1611,-64 8-3575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40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13864,'0'0'6391,"17"-2"-6007,299-26 3138,-257 23-665,-64 14-3045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41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11048,'0'0'12030,"11"-2"-11706,183-35 1280,-109 22-249,172-9 0,-178 30 679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4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121 140 10248,'0'0'11333,"-3"-10"-11076,-8-29-10,4 23 481,5 8 793,2 8-1412,0 0 0,-1 0 1,1-1-1,0 1 0,-1 0 0,1-1 0,-1 1 1,1 0-1,0-1 0,0 1 0,-1 0 1,1-1-1,0 1 0,0 0 0,-1-1 0,1 1 1,0-1-1,0 1 0,0-1 0,0 1 1,0 0-1,0-1 0,-1 1 0,1-2 1,0 2-99,0 0 1,0 0-1,0 0 1,0 0-1,0 0 1,0-1-1,0 1 1,0 0-1,0 0 1,0 0-1,0 0 1,0 0-1,0 0 1,0-1-1,0 1 1,0 0-1,0 0 1,0 0-1,0 0 1,0 0-1,0 0 1,-1-1-1,1 1 1,0 0-1,0 0 1,0 0-1,0 0 1,0 0-1,0 0 1,0 0-1,-1 0 1,1 0-1,0 0 1,0 0-1,0 0 1,0 0-1,0 0 1,-1 0-1,1 0 1,0 0-1,0 0 1,0 0-1,0 0 1,-9 3 156,-5 7-73,12-8-63,-20 23 138,22-25-162,-1 1 0,1-1 0,-1 1 0,1-1 0,-1 1 0,1-1 0,0 1-1,-1 0 1,1-1 0,0 1 0,-1 0 0,1 0 0,0-1 0,0 1 0,0 0 0,0-1 0,-1 1-1,1 0 1,0 0 0,0-1 0,0 1 0,1 0 0,-1 0 0,0-1 0,0 1 0,0 0 0,1 0-1,-1-1 1,0 1 0,0 0 0,1-1 0,-1 1 0,1 0 0,-1-1 0,1 1 0,0 0-1,0-1 5,-1 1 0,1-1 0,0 0 0,0 0-1,0 0 1,0 0 0,0 1 0,0-1 0,-1 0 0,1-1-1,0 1 1,0 0 0,0 0 0,0 0 0,0 0-1,0-1 1,-1 1 0,1 0 0,0-1 0,0 1-1,0-1 1,-1 1 0,1-1 0,0 1 0,-1-1-1,1 1 1,0-1 0,0 0 0,19-22 198,-16 18-161,-2 3 1,0-1 1,0 0-1,0 0 1,-1 0-1,1 0 1,-1 0-1,0 0 1,1 0-1,-1 0 1,-1 0-1,1-1 1,0 1-1,-1 0 1,1-6-1,-3 6 214,-2 9-118,-3 6-11,6-7-90,0 1-1,0-1 0,0 1 1,1-1-1,0 8 0,0-12-34,0 0 0,0 1 0,0-1 0,0 0 0,1 0 0,-1 1 0,0-1 0,1 0 0,-1 0 0,1 0 0,0 1 0,1 1-1,-2-3 0,0 0-1,1 1 1,-1-1-1,1 0 0,-1 1 1,1-1-1,0 0 0,-1 0 1,1 0-1,-1 1 0,1-1 1,-1 0-1,1 0 0,0 0 1,-1 0-1,1 0 0,-1 0 1,1 0-1,-1 0 0,1 0 1,0 0-1,-1-1 0,1 1 1,-1 0-1,1 0 0,-1 0 1,1-1-1,-1 1 0,2-1 1,0 0 27,0-1 1,0 0-1,0 0 0,0 1 1,-1-1-1,1 0 1,-1 0-1,1-1 0,-1 1 1,1 0-1,-1 0 1,0-1-1,0 1 0,0-1 1,0 1-1,-1-1 1,1-2-1,0 1 27,0-1-1,0 1 1,-1-1 0,0 1 0,0-1-1,0 0 1,0 1 0,-2-8 0,2 11-53,-1 0 1,0 0-1,1 0 1,-1 0-1,0 0 1,0 0-1,1 0 1,-1 0-1,0 0 1,0 0-1,0 0 1,0 1-1,0-1 1,0 0-1,-1 1 1,1-1-1,0 1 1,0-1 0,0 1-1,0-1 1,-1 1-1,1 0 1,0 0-1,0 0 1,-1 0-1,1 0 1,0 0-1,-1 0 1,1 0-1,0 0 1,0 0-1,-1 1 1,1-1-1,0 0 1,-2 2-1,-4 0 37,1 0 1,0 0-1,-1 1 0,1 0 0,-7 5 0,8-5-47,0 0 0,0 0 0,0 1 0,0 0 0,1 0 0,-1 1 0,1-1 0,0 1 0,0 0 0,-5 10 0,9-14 34,-1-1 1,1 1-1,0 0 1,0 0-1,0 0 1,0 0-1,1 0 1,-1 0-1,0 0 0,0 0 1,0 0-1,1 0 1,-1 0-1,0 0 1,1-1-1,-1 1 0,1 0 1,-1 0-1,1 0 1,0-1-1,-1 1 1,1 0-1,0-1 1,-1 1-1,1 0 0,0-1 1,1 1-1,20 11-4433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4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8032,'0'0'13177,"2"15"-12692,14 119 963,-10 5 4152,-5-146-5020,13-88 392,-8 47-679,1 0 290,-1-64-1,-7 88-337,-2 17-4364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54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9744,'0'0'12650,"0"10"-12418,0 30-15,1-38-198,-1-1 0,0 0 0,0 1 0,1-1-1,-1 0 1,1 1 0,0-1 0,-1 0 0,1 1-1,0-1 1,-1 0 0,1 0 0,0 0 0,0 0-1,0 0 1,0 0 0,0 0 0,0 0 0,1 0-1,-1-1 1,0 1 0,0 0 0,1-1 0,-1 1-1,0-1 1,1 1 0,-1-1 0,3 1 0,0-1 36,0 1 0,0-1 1,0 0-1,0 0 0,-1-1 1,1 1-1,7-3 0,1 0 80,-1-1 22,0 2 0,0-1 0,18-1 0,35-2 403,-48 3-376,1 1 0,-1 1 0,1 1 0,0 0 0,27 4 0,-41-4-120,0 1 0,1-1 1,-1 0-1,0-1 0,0 1 1,6-1-1,10-1 1211,-33 9-3049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05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93 136 8936,'0'0'13255,"-12"7"-12601,-58 32 558,59-31 1759,28-16-1589,-12 4-1173,0 0 0,0-1 1,0 0-1,0 0 0,-1 0 1,0 0-1,0-1 0,0 1 1,-1-1-1,1 0 0,2-9 1,3-2 580,-7 12-592,0-1-1,0 1 0,-1 0 0,1-1 1,-1 1-1,0-8 0,3-13-675,7 4-3343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55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11256,'0'0'6426,"10"-8"-5882,33-25-19,-41 31-412,1 0-1,-1 0 0,1 1 1,0-1-1,-1 1 0,1-1 1,0 1-1,0 0 0,0 0 0,0 0 1,0 1-1,0-1 0,4 0 1,7-1 281,6-4 25,0 1 1,1 1-1,-1 1 1,27-1-1,38-3 428,17 0 492,-100 7-1231,1 0 1,-1 0 0,1 0-1,0 0 1,-1-1 0,1 1-1,-1-1 1,1 0 0,-1 0-1,1 1 1,-1-2 0,0 1-1,1 0 1,3-3 0,3-11-3311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5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334 615 8840,'0'0'10003,"-10"-8"-9605,-32-24-2,38 29-272,-1 0 1,1 1 0,-1-1 0,0 1 0,0 0-1,0 1 1,0-1 0,0 1 0,0 0-1,0 0 1,0 0 0,0 1 0,-1-1-1,1 1 1,-9 2 0,-5-2 268,5 2-129,0 1 1,1 0-1,-1 1 0,1 0 0,0 1 1,0 1-1,-20 11 0,23-12-125,7-3-73,0 0 0,0 0 0,1 1-1,-1-1 1,0 1 0,1-1 0,0 1-1,-1 0 1,1 0 0,0 0 0,1 1 0,-1-1-1,1 0 1,-1 1 0,1-1 0,0 0-1,-1 5 1,3-5-33,0 0 1,0 0-1,0 0 0,0 0 0,0-1 1,0 1-1,1 0 0,0-1 0,-1 1 1,1-1-1,0 0 0,0 1 0,0-1 1,5 3-1,-3-1 1,1 0 1,0-1-1,0 0 0,0 0 1,0 0-1,0-1 0,1 1 1,-1-1-1,1-1 0,0 1 0,0-1 1,-1 0-1,11 0 0,-8-1 11,1 0-1,-1-1 1,0 0-1,0 0 1,0-1-1,0 0 0,0-1 1,0 0-1,8-4 1,-6 2 21,-1 0 1,0-1 0,0 0 0,-1 0 0,0-1-1,0 0 1,0 0 0,-1-1 0,0 0-1,-1 0 1,1-1 0,-2 0 0,1 0 0,-1 0-1,6-18 1,-5 8 31,-1 0-1,-1-1 1,-1 0 0,-1 0-1,-1 1 1,-1-1 0,0 0-1,-1 0 1,-2 0 0,0 0-1,-1 1 1,0-1 0,-2 1-1,0 0 1,-2 1-1,-16-32 1,-1 4 115,9 16-29,-22-32 0,32 53-111,-1 1-1,1 0 1,-2 1 0,1-1-1,-1 2 1,0-1-1,0 1 1,-11-6 0,18 11-70,1 0 0,-1 1 0,0-1 0,0 1 0,0-1 0,0 1 0,0-1 0,0 1 0,0 0 0,0-1 0,0 1 0,0 0 0,0 0 0,0 0 0,0 0 1,0 0-1,0 0 0,0 0 0,0 0 0,-1 0 0,1 1 0,0-1 0,0 0 0,0 1 0,0-1 0,-1 1 0,1 0-10,0 0-1,0 1 1,1-1-1,-1 0 1,0 1-1,0-1 1,1 1-1,-1-1 1,1 0-1,-1 1 1,1-1-1,-1 1 1,1-1-1,0 1 1,0 2-1,0 6-90,0-1-1,0 1 0,1 0 1,3 11-1,2 6-3942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57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12360,'0'0'7887,"14"-3"-7304,-12 3-559,14-4 201,1 2 0,0 0-1,-1 1 1,33 1 0,44 5 824,0-4 0,0-5 0,104-16 0,-187 19-893,99-8 3116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57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284 328 11952,'0'0'5382,"1"-12"-4917,2-40-19,-3 50-406,0 1 0,0-1 0,0 0-1,0 1 1,0-1 0,0 0 0,0 1 0,0-1 0,-1 1 0,1-1 0,-1 0 0,1 1 0,-1-1 0,0 1 0,1-1 0,-1 1-1,0 0 1,0-1 0,0 1 0,0 0 0,0-1 0,0 1 0,-1 0 0,1 0 0,0 0 0,-1 0 0,1 0 0,-1 0-1,1 1 1,0-1 0,-1 0 0,0 1 0,1-1 0,-1 1 0,1 0 0,-1-1 0,0 1 0,1 0 0,-1 0 0,0 0 0,-2 0-1,-4 1 133,0 1 0,0-1-1,0 1 1,1 1 0,-16 5-1,5 0 123,0 1 0,0 1 0,1 0-1,-31 24 1,42-29-181,1-1-1,0 1 1,0 0-1,0 1 1,1-1 0,0 1-1,0 0 1,0 0-1,1 0 1,0 0 0,0 1-1,0-1 1,1 1-1,0 0 1,1-1-1,-1 1 1,1 0 0,0 8-1,1-12-55,-1 0 0,1 0-1,1 0 1,-1-1-1,0 1 1,1 0 0,-1 0-1,1 0 1,0 0-1,0-1 1,0 1 0,0 0-1,0-1 1,1 1 0,-1-1-1,1 1 1,0-1-1,0 0 1,0 0 0,0 0-1,0 0 1,0 0 0,0 0-1,1 0 1,-1-1-1,1 1 1,-1-1 0,1 0-1,0 1 1,-1-1 0,1 0-1,0-1 1,0 1-1,0-1 1,5 1 0,-2-1 1,1 0 1,-1 0-1,1-1 1,-1 0-1,0 0 1,1 0-1,-1-1 1,0 0-1,0 0 1,0-1-1,0 0 1,0 0-1,-1 0 1,1 0-1,6-7 1,-3 1 28,0 0-1,0-1 1,-1-1 0,0 1 0,-1-1-1,0-1 1,-1 1 0,0-1 0,-1 0-1,0 0 1,-1-1 0,0 0 0,-1 1 0,-1-1-1,2-17 1,-3 18 12,-1 0 1,0 0-1,0 1 1,-1-1-1,-1 0 0,0 0 1,0 1-1,-1-1 1,-1 1-1,0-1 0,0 1 1,-1 1-1,-1-1 0,0 1 1,0 0-1,-1 0 1,-9-11-1,9 15-23,-1 0-1,1 1 1,-1 0 0,0 0-1,0 1 1,-1-1-1,1 2 1,-1-1 0,0 1-1,0 1 1,0 0-1,0 0 1,-17-1 0,25 3-82,0 0 1,-1 0 0,1 0-1,0 0 1,0 0 0,0 0 0,0 1-1,-1-1 1,1 0 0,0 1-1,0-1 1,0 1 0,0-1-1,0 1 1,0-1 0,0 1 0,0 0-1,0 0 1,0-1 0,0 1-1,1 0 1,-2 1 0,2-1-29,0 0 1,-1 0 0,1-1-1,0 1 1,0 0 0,1 0-1,-1-1 1,0 1 0,0 0-1,0 0 1,0-1 0,1 1-1,-1 0 1,0 0-1,1-1 1,-1 1 0,0 0-1,1-1 1,-1 1 0,1-1-1,-1 1 1,1-1 0,-1 1-1,1-1 1,0 1 0,-1-1-1,1 1 1,-1-1 0,1 1-1,0-1 1,0 0-1,-1 0 1,1 1 0,0-1-1,1 0 1,16 6-4188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58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11256,'0'0'10195,"-1"11"-9517,-10 186 2095,6-48-690,4-145-2005,0 19 819,1 36 0,0-52-658,1-1 1,0 0-1,0 0 0,1 0 1,0 0-1,0 0 0,0-1 1,0 1-1,1-1 0,6 10 1,-7-13-208,0 0-1,-1-1 1,1 1 0,0-1 0,0 1 0,0-1-1,1 0 1,-1 0 0,0 0 0,0 0 0,1 0-1,-1 0 1,0-1 0,1 1 0,-1-1 0,0 1-1,1-1 1,2 0 0,7 0 169,0-1 1,18-2-1,-16 0-140,146-20-61,-155 23 537,6 1-704,-3-6-4259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8:59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14064,'0'0'6293,"11"-1"-5681,139-11 1243,63-8 1184,-211 20-2903,1 0 1,0 0-1,0-1 0,0 0 0,-1 1 0,1-1 0,0 0 0,-1 0 1,1-1-1,-1 1 0,1-1 0,-1 1 0,0-1 0,1 1 1,-1-1-1,3-4 0,6-14-3545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0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 10040,'0'0'6030,"-5"10"-5342,-103 208 2126,88-171-2061,2 2 1,-24 99 0,33-91-244,2 1 0,3-1 0,2 1 0,2 0 0,3 0 0,3 0 0,26 112 0,-23-136-66,3 0 0,1-1 0,17 31 1,-21-47-58,1-1 0,0-1 0,22 25 0,-26-34-145,0 0 0,0 0 0,0 0 0,1-1 0,0 0 0,0 0 0,0-1 0,1 0 0,-1 0 0,11 3 0,-16-7-193,-1 0 0,0 1 0,0-1 0,1 0-1,-1-1 1,0 1 0,1 0 0,-1 0 0,0-1-1,1 1 1,-1 0 0,0-1 0,0 1 0,0-1-1,0 0 1,1 1 0,-1-1 0,0 0 0,0 0-1,0 0 1,0 1 0,0-1 0,-1 0 0,2-2-1,17-26-2810,-17 25 1070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01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13968,'0'0'7490,"7"15"-7010,18 35 176,-3 1-1,21 72 1,-31-73-106,20 74 1273,-26-102-1158,2-1 0,1 0 0,16 29 0,-21-44-353,-1 0 0,1-1 0,0 1 0,1-1 0,-1 0 0,1 0 0,9 6 0,-13-11-293,0 1-1,0-1 1,0 0 0,0 0 0,0 0 0,1 0-1,-1 0 1,0 0 0,0 0 0,0 0 0,0-1 0,1 1-1,-1 0 1,0-1 0,0 1 0,0-1 0,0 1 0,0-1-1,0 0 1,0 1 0,0-1 0,0 0 0,0 0-1,-1 1 1,1-1 0,0 0 0,0 0 0,-1 0 0,2-2-1,2-4 141,0 0 0,0-1 0,3-10-1,0 1-32,83-175-126,-67 143 0,-2 2 0,37-58 0,-39 73 0,-12 20 0,0 0 0,11-14 0,-18 26 0,1 0 0,-1-1 0,1 1 0,-1-1 0,1 1 0,-1-1 0,0 0 0,1 1 0,-1-1 0,0 1 0,1-1 0,-1 0 0,0 1 0,0-1 0,1 1 0,-1-1 0,0 0 0,0 1 0,0-1 0,0 0 0,0 0 0,0 1 0,0-1 0,0 0 0,0 1 0,0-1 0,-1 0 0,1 1 0,0-1 0,-1 0 0,0 0 0,0 0 0,0 0 0,0 0 0,0 0 0,0 1 0,-1-1 0,1 0 0,0 1 0,-1-1 0,1 1 0,0-1 0,-1 1 0,-1-1 0,-7 0 0,0 0 0,-19 1 0,-264 12 0,181-7 0,112-5 23,-1 0 0,1 0-1,0 0 1,-1 0 0,1 0 0,0 0-1,-1 0 1,1 0 0,0 0 0,-1 0 0,1-1-1,0 1 1,0 0 0,-1 0 0,1 0-1,0 0 1,0-1 0,-1 1 0,1 0-1,0 0 1,0-1 0,0 1 0,-1 0 0,1 0-1,0-1 1,0 1 0,0 0 0,0-1-1,0 1 1,-1 0 0,1-1 0,0 1 0,0 0-1,0-1 1,0 1 0,0 0 0,0-1-1,1-6-4894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01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11152,'0'0'12219,"12"3"-11653,46 2 432,0-2 0,74-6 0,58 2 1867,-155 4-2033,-21-1-406,-1-1 0,1 0 0,0-1 1,14-2-1,-26 2 12,1-1-434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0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10152,'0'0'11235,"9"13"-10669,-3-2-436,5 7 125,0-1 0,2-1 0,16 18 0,12 9 665,49 56 990,31 37 2477,-115-125-2739,-7-9-2021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10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285 100 9944,'0'0'10686,"-12"-2"-10301,9 2-358,-4-1 42,1-1 0,0 1 0,-1 1 0,1 0 0,-1-1 0,1 2 0,0-1 0,-1 1 0,1 0 0,0 0 0,-1 1 0,1 0 0,0 0 0,0 1 0,-10 5 0,8-3 70,1 1 1,0-1-1,0 2 1,1-1-1,-1 1 1,1 0-1,1 1 1,-1-1-1,2 1 1,-9 16-1,11-20-87,1-1 1,0 0-1,0 1 1,0-1-1,0 1 1,1 0-1,0-1 0,-1 1 1,1-1-1,0 1 1,1 0-1,-1-1 1,1 1-1,-1-1 0,1 1 1,0-1-1,0 1 1,1-1-1,-1 1 1,1-1-1,0 0 1,0 0-1,0 0 0,0 0 1,0 0-1,0-1 1,1 1-1,0 0 1,-1-1-1,1 0 0,3 2 1,-3-2-12,0-1 0,0 1 1,0-1-1,0 0 0,0 0 0,0 0 0,0-1 1,1 1-1,-1-1 0,0 0 0,0 1 0,0-2 1,1 1-1,-1 0 0,0 0 0,0-1 1,0 0-1,0 0 0,0 0 0,4-2 0,4-1 71,0-1 0,-1 0 0,0-1 0,12-9 0,-16 11 42,0 0 0,-1-1 0,1 0 0,-1-1 0,0 1 0,-1-1 0,1 0 0,-1 0 0,0 0 0,-1-1-1,1 1 1,-1-1 0,0 0 0,-1 0 0,0 0 0,0 0 0,-1 0 0,1 0 0,-2-1 0,1 1 0,-1-9 0,-4-16 1875,-5 57-1469,2 25-560,-6 49 0,-40 149 0,33-188 0,-3 0 0,-39 76 0,55-125 0,1 0 0,-1 0 0,-1-1 0,0 1 0,0-2 0,-11 11 0,17-19 0,0 0 0,-1 0 0,1 0 0,0 0 0,-1-1 0,1 1 0,-1-1 0,1 1 0,0-1 0,-1 0 0,1 0 0,-1 0 0,1 0 0,-1 0 0,1 0 0,-1-1 0,1 1 0,-1-1 0,1 0 0,0 0 0,-1 0 0,1 0 0,0 0 0,0 0 0,0-1 0,-3-1 0,5 1 0,0-1 0,0 1 0,1 0 0,-1 0 0,1-1 0,-1 1 0,1 0 0,0 0 0,0 0 0,0 0 0,0 0 0,0 0 0,0 0 0,0 0 0,1 0 0,2-3 0,14-17 0,1 1 0,1 0 0,1 1 0,1 1 0,25-16 0,174-126 0,-148 101 0,-2-3 0,102-119 0,-73 44 0,-88 114 0,-10 21 0,-14 18 0,2 9 0,0 1 0,1 1 0,2 0 0,1 0 0,1 0 0,1 1 0,1-1 0,1 1 0,2 27 0,0-52 0,0 0 0,0 0 0,0 0 0,0 0 0,1 0 0,-1 0 0,1 0 0,-1 0 0,1-1 0,-1 1 0,1 0 0,0 0 0,0 0 0,0-1 0,0 1 0,0-1 0,1 1 0,-1-1 0,0 1 0,1-1 0,-1 1 0,1-1 0,-1 0 0,1 0 0,0 0 0,2 1 0,-1-1 0,0-1 0,0 1 0,0-1 0,0 0 0,0 0 0,0 0 0,1 0 0,-1-1 0,0 1 0,0-1 0,0 0 0,0 0 0,0 0 0,0 0 0,5-3 0,10-6 0,0-1 0,-1-1 0,0 0 0,25-25 0,56-68 0,-62 64 0,25-29 0,-67 125 0,4-36 0,-5 64 0,7-75 0,0-1 0,1 0 0,0 0 0,0 0 0,0 0 0,1 0 0,0-1 0,0 1 0,4 8 0,-5-14 0,-1 0 0,1-1 0,-1 1 0,1 0 0,-1 0 0,1-1 0,0 1 0,-1 0 0,1-1 0,0 1 0,0-1 0,0 1 0,-1-1 0,1 1 0,0-1 0,0 1 0,0-1 0,0 0 0,0 1 0,0-1 0,0 0 0,0 0 0,0 0 0,1 0 0,1 0 0,0-1 0,0 1 0,-1-1 0,1 0 0,0 0 0,-1 0 0,1 0 0,4-2 0,2-3 0,1-1 0,-1 0 0,10-9 0,24-26 0,51-64 0,-93 104 0,1 0 0,0 0 0,-1 1 0,1-1 0,0 0 0,0 1 0,0-1 0,0 1 0,0-1 0,0 1 0,0 0 0,0 0 0,1 0 0,-1 0 0,0 1 0,5-2 0,-3 2 0,0 0 0,-1 1 0,1-1 0,-1 1 0,1 0 0,-1 0 0,1 0 0,-1 0 0,1 0 0,4 4 0,2 0 0,-6-2 0,0-1 0,1 1 0,-1-1 0,0 0 0,1-1 0,-1 1 0,1-1 0,0 1 0,-1-1 0,1-1 0,0 1 0,0-1 0,-1 0 0,1 0 0,0 0 0,5-1 0,-5-1 0,0 1 0,1-1 0,-1-1 0,0 1 0,-1-1 0,1 0 0,0 0 0,-1 0 0,0 0 0,1-1 0,-1 0 0,-1 0 0,1 0 0,0 0 0,-1-1 0,0 1 0,3-7 0,-3 5 0,-1 0 0,0 0 0,0 0 0,0 0 0,0-7 0,-1 11 0,-1 0 0,0-1 0,0 1 0,0 0 0,0 0 0,0 0 0,0-1 0,0 1 0,-1 0 0,1 0 0,-1 0 0,1 0 0,-1-1 0,0 1 0,0 0 0,0 1 0,0-1 0,-2-3 0,2 5 0,0 0 0,0-1 0,0 1 0,-1 0 0,1 0 0,0 0 0,0-1 0,0 1 0,0 0 0,0 1 0,-1-1 0,1 0 0,0 0 0,0 0 0,0 1 0,0-1 0,0 0 0,0 1 0,0-1 0,0 1 0,0 0 0,0-1 0,0 1 0,0 0 0,-1 1 0,-25 20 0,20-16 0,1 1 0,0 0 0,0 0 0,0 1 0,1 0 0,-8 16 0,11-19 0,0 0 0,0 0 0,0 0 0,1 0 0,0 0 0,0 0 0,0 0 0,1 1 0,0-1 0,0 0 0,0 0 0,0 0 0,1 1 0,1 4 0,-1-7 0,0-1 0,1 0 0,-1 0 0,0 0 0,1 0 0,-1 0 0,1 0 0,-1-1 0,1 1 0,0-1 0,0 1 0,0-1 0,0 1 0,0-1 0,0 0 0,0 0 0,0 0 0,1 0 0,-1 0 0,0-1 0,0 1 0,1-1 0,-1 1 0,1-1 0,-1 0 0,0 0 0,4 0 0,5 0 0,0-1 0,0 0 0,0 0 0,16-5 0,22-12 0,-42 14 0,0 0 0,0 1 0,0 1 0,0-1 0,1 1 0,-1 0 0,1 1 0,0 0 0,14-1 0,-21 3 0,0-1 0,0 1 0,0-1 0,0 1 0,0-1 0,0 1 0,0 0 0,0-1 0,-1 1 0,1 0 0,0 0 0,0 0 0,-1 0 0,1-1 0,-1 1 0,1 0 0,-1 0 0,1 0 0,-1 0 0,1 0 0,-1 1 0,0-1 0,0 0 0,1 0 0,-1 0 0,0 2 0,2 34 0,-2-33 0,2 15 0,-2-19 0,1 1 0,-1-1 0,0 0 0,0 1 0,0-1 0,0 0 0,1 0 0,-1 1 0,0-1 0,0 0 0,1 1 0,-1-1 0,0 0 0,0 0 0,1 0 0,-1 1 0,0-1 0,1 0 0,-1 0 0,0 0 0,1 0 0,-1 1 0,0-1 0,1 0 0,0 0 0,1-1 0,0 1 0,0-1 0,0 0 0,0 1 0,0-1 0,0 0 0,0 0 0,-1-1 0,1 1 0,0 0 0,-1-1 0,3-1 0,11-12 0,9-7 0,-23 21 0,0 0 0,1 0 0,-1 0 0,0 0 0,1 1 0,-1-1 0,1 0 0,-1 1 0,1-1 0,0 1 0,-1 0 0,1 0 0,-1-1 0,1 1 0,0 0 0,2 1 0,-2 0 0,0 1 0,0 0 0,0 0 0,-1 1 0,1-1 0,0 0 0,-1 1 0,1-1 0,-1 1 0,0-1 0,0 1 0,0-1 0,1 5 0,2 4 0,27 63 0,-21-48 0,0-1 0,2 0 0,23 37 0,-35-62 7,0-1 0,0 1 0,0 0 1,0 0-1,0 0 0,1 0 0,-1-1 0,0 1 0,0 0 0,0 0 0,0 0 1,0 0-1,0-1 0,0 1 0,0 0 0,1 0 0,-1 0 0,0 0 0,0 0 1,0 0-1,0 0 0,0-1 0,1 1 0,-1 0 0,0 0 0,0 0 0,0 0 1,0 0-1,1 0 0,-1 0 0,0 0 0,0 0 0,0 0 0,1 0 1,-1 0-1,0 0 0,0 0 0,0 0 0,0 0 0,1 0 0,-1 0 0,0 0 1,0 0-1,0 0 0,0 0 0,1 1 0,-1-1 0,0 0 0,0 0 0,0 0 1,0 0-1,1 0 0,-1 0 0,0 0 0,0 1 0,0-1 0,0 0 0,0 0 1,0 0-1,0 0 0,0 1 0,0-1 0,0 0 0,1 0 0,-1 0 0,0 0 1,0 1-1,0-1 0,1-24 485,-5-22-5411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0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456 1 14464,'0'0'5146,"-9"14"-4745,3-5-321,-14 22 348,-33 38 0,-20 21 720,-118 124 2167,178-201-2714,-2-1 1,0 0 0,0-1-1,-30 15 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04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9240,'0'0'10679,"0"12"-10132,-1 24-168,2 85 1415,3-33-422,6 37 242,3 15 1171,-12-133-2578,0 0 1,-1 0-1,1 0 1,-1 0 0,-1 0-1,0 0 1,0 0-1,-2 10 1,-4 5 392,2 1 0,0 0 1,-2 41-1,8-64-594,0 1-1,1-1 1,-1 1 0,0-1 0,1 0-1,-1 1 1,0-1 0,1 0-1,-1 0 1,1 0 0,-1 0 0,0 0-1,3-1 1,-4 1-6,17-3 0,-1 0 0,1-1 0,16-6 0,26-6 0,94-24 0,-117 32 0,-36 8 20,0 0 1,1 0-1,-1 0 0,0 0 1,0 0-1,1 0 0,-1 0 1,0 0-1,0 0 0,1 0 1,-1 0-1,0-1 0,0 1 0,1 0 1,-1 0-1,0 0 0,0 0 1,1 0-1,-1 0 0,0-1 1,0 1-1,0 0 0,1 0 1,-1 0-1,0 0 0,0-1 1,0 1-1,0 0 0,1 0 1,-1-1-1,0 1 0,0 0 1,0 0-1,0-1 0,0 1 1,0 0-1,0 0 0,0-1 0,0 1 1,0 0-1,0 0 0,0-1 1,0 1-1,0 0 0,0 0 1,0-1-1,0 1 0,-5-12-2840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05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14672,'0'0'4466,"13"-9"-3703,9-7-356,1 2-1,1 0 1,0 1 0,1 2 0,0 1 0,30-9 0,-21 13 411,0 1 0,1 2 1,-1 1-1,37 4 1,-40 2-25,-30-4-716,0 0 0,0 1 1,0-1-1,0 0 0,0 0 1,0 1-1,0-1 0,0 0 0,0 1 1,0-1-1,0 1 0,0-1 1,-1 1-1,1 0 0,0-1 1,0 1-1,0 0 0,-1 0 1,1-1-1,0 1 0,-1 0 0,1 0 1,-1 0-1,1 2 0,-1-3-125,0 0-1,0 1 0,-1-1 1,1 0-1,0 1 0,-1-1 0,1 0 1,0 1-1,-1-1 0,1 0 0,0 0 1,-1 0-1,1 1 0,-1-1 1,1 0-1,0 0 0,-1 0 0,1 0 1,-1 0-1,1 0 0,-1 0 0,1 0 1,0 0-1,-1 0 0,1 0 1,-1 0-1,1 0 0,-1 0 0,1 0 1,-1 0-1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06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10 140 11952,'0'0'14577,"-2"-11"-14205,-5-30-8,7 40-346,0 0 0,0 0 1,0 0-1,0 0 1,1 0-1,-1 0 1,0 0-1,1 0 0,-1 0 1,1 0-1,-1 0 1,1 0-1,-1 0 1,1 0-1,0 0 0,-1 1 1,1-1-1,0 0 1,0 1-1,-1-1 1,1 0-1,0 1 0,0-1 1,0 1-1,0-1 1,0 1-1,0 0 1,0-1-1,0 1 0,0 0 1,0 0-1,0-1 1,2 1-1,3-1 78,20-7 231,-1 2-1,1 1 1,44-2-1,83 5 828,-19 1 101,-128 1-1150,0 0 1,0-1 0,0 1 0,0-2-1,1 1 1,-2-1 0,1 0 0,0 0-1,10-5 1,-13-2 844,-1 1-2084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0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12864,'0'0'10941,"1"12"-10232,10 177 3725,-12-144-759,-3-55-7892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08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9744,'0'0'16486,"12"-7"-16150,0 0-248,-3 1-8,1 0 1,-1 1 0,1 1-1,0-1 1,1 2-1,20-6 1,356-33 2063,-339 39-1720,0 3 0,0 1 0,86 15 0,-101-9 741,-33-8-1274,0 0-1,0 0 1,0 0-1,0 0 0,-1 0 1,1 0-1,0 0 1,0 0-1,-1 0 1,1 0-1,0 0 1,-1 0-1,1 0 1,-2-1-1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08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33 12864,'0'0'8055,"-11"1"-7541,3-1-444,-1 1 206,0-1-1,1 1 0,-1 1 1,0 0-1,0 0 0,1 0 1,-1 1-1,1 1 0,-10 4 1,16-7-104,1 1 0,-1-1 0,0 1 0,0 0 0,1-1 0,-1 1 0,1 0 0,-1 0 0,1 0 0,0 0 0,0 0 0,0 0 0,-1 3 0,2-4-125,-1-1 0,1 1 0,0 0 0,0-1 0,0 1 0,0 0 0,0-1 0,0 1 0,0 0 0,1-1 0,-1 1 0,0 0 0,0-1 0,0 1 0,1-1 0,-1 1 0,0 0 0,1-1 0,-1 1 0,0-1 0,1 1 0,-1-1 0,1 1 0,-1-1 0,0 1 0,1-1 0,0 1 0,-1-1 0,1 0 0,-1 1 0,1-1 0,-1 0 0,1 0 0,0 1 0,-1-1 0,1 0 0,0 0 0,-1 0 0,1 0 0,-1 0 0,1 0 0,0 0 0,-1 0 0,1 0 0,0 0 0,-1 0 0,1 0 0,0-1 0,3 1 40,-1 0-1,1 0 1,-1-1-1,0 0 1,1 1-1,-1-1 0,0-1 1,0 1-1,0 0 1,1-1-1,-1 0 0,-1 1 1,1-1-1,0 0 1,0-1-1,-1 1 1,1 0-1,-1-1 0,0 1 1,0-1-1,0 0 1,0 0-1,0 0 0,0 0 1,-1 0-1,2-5 1,-3 8-78,1-1 1,-1 1-1,0-1 1,0 1-1,0-1 1,0 1-1,0-1 1,0 1-1,0-1 1,0 1-1,0-1 1,0 1-1,0-1 1,0 1-1,0-1 1,0 1-1,0-1 1,0 1-1,-1-1 1,1 1-1,0-1 1,0 1-1,-1 0 1,1-1-1,0 1 1,-1-1-1,1 1 1,0 0-1,-1-1 1,0 1 21,0 0 0,0 0 0,0 0-1,1 0 1,-1 0 0,0 0 0,0 0 0,0 0 0,0 0 0,1 1 0,-1-1 0,0 0 0,0 1 0,1-1-1,-2 1 1,-2 1 66,0 1 0,1-1 0,-1 1 0,1 0-1,0 0 1,-3 4 0,5-6-97,1-1 0,-1 0 0,1 1 0,0-1 0,-1 1 0,1-1 0,0 1 0,-1 0 0,1-1 0,0 1 0,0-1 0,0 1 0,-1-1 0,1 1 0,0 0 0,0-1 0,0 1 0,0-1 0,0 1 0,0 0 0,0-1 0,0 1 0,1-1 0,-1 1 0,0 0 0,0 0 0,1-1 0,0 0 0,-1 1 0,1-1 0,0 0 0,0 0 0,-1 0 0,1 0 0,0 0 0,0 0 0,-1 0 0,1 0 0,0 0 0,-1 0 0,1 0 0,0-1 0,-1 1 0,1 0 0,0 0 0,-1-1 0,1 1 0,0 0 0,-1-1 0,1 1 0,0-1 0,0 0 0,6-4 0,0-1 0,0 0 0,-1 0 0,0 0 0,0-1 0,0 0 0,-1 0 0,5-8 0,0 6 865,-3 10-5735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09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12360,'0'0'5715,"7"9"-4895,75 117 961,-11-15-554,106 172 1240,-158-246-2118,-1 0-1,-3 1 1,0 0-1,-3 2 1,-1-1-1,6 46 1,-14-59-20,-1 0-1,-2 0 1,0 0 0,-2 0 0,0 0 0,-2 0 0,-1 0-1,-1-1 1,-1 1 0,-1-1 0,-2-1 0,0 0 0,-2 0-1,0-1 1,-25 34 0,12-25 51,-49 47 0,28-40-4505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23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8840,'0'0'13942,"13"6"-13710,-11-5-218,10 5 75,0 0 0,0-1 0,0-1-1,0 0 1,1 0 0,18 1 0,42-4 456,-50 0-406,1-2 0,-1 0 0,0-1 0,0-1 0,-1-2-1,29-8 1,-40 11 47,0 1 0,1 0 0,-1 0 0,14 2 0,-4-1 406,3-6 465,-24-2-2746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24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11656,'0'0'14086,"10"-3"-13851,2-1-156,-8 2-42,0 0 0,0 1-1,0-1 1,0 1 0,0 0 0,1 0 0,-1 1 0,0-1 0,6 1 0,86 0 915,-1-4 0,112-20 1,-201 23-801,0 0 0,-1 0 0,1 1 0,0-1 0,0 1 1,-1 1-1,1-1 0,9 3 0,-6-6 687,-4 0-5223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10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0 19895,'0'0'1232,"-78"25"-384,69-23 0,5 2-280,10-2 8,5 2-392,15 2 16,24 0-136,21 0 8,3-2-208,5 2 8,-7 8-176,3 4 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2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8840,'0'0'11587,"-5"10"-11271,-16 31-10,21-41-270,0 1 0,-1-1 0,1 1 0,0-1 0,-1 1 1,1 0-1,0-1 0,0 1 0,0 0 0,-1-1 0,1 1 0,0-1 0,0 1 1,0 0-1,0-1 0,0 1 0,0 0 0,0-1 0,0 1 0,1 0 1,-1-1-1,0 1 0,0-1 0,0 1 0,1 0 0,-1-1 0,0 1 0,1-1 1,-1 1-1,0-1 0,1 1 0,-1-1 0,1 1 0,-1-1 0,1 1 1,-1-1-1,1 0 0,0 1 0,23 4 250,-18-4-103,13 2 29,34 6 835,95 4 0,-117-18-653,-28 4-323,1 0 0,-1 0 0,0 0 1,1 0-1,-1 1 0,0 0 0,1 0 0,-1 0 0,1 0 1,5 1-1,-7 0 39,0-1 0,0 1-1,-1 0 1,1-1 0,0 0 0,0 1 0,0-1 0,0 0 0,0 0-1,0 0 1,-1 0 0,1-1 0,0 1 0,0 0 0,0-1 0,2 0-1,7-9-175,-5-8-3468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28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94 11152,'0'0'8257,"-1"11"-7901,0 37 330,4 54 1,1 26 408,-3-75-378,12 91-1,-7-109 379,0 0 1,0 46 0,-7-88-981,0 1 0,0 0 0,-1-1 0,0 1 0,0 0 0,0 0 0,-4-6 0,-3-10 10,-5-18 195,2 0 0,-11-68 0,-5-27 353,26 121-597,0-1-1,1 0 1,1 1-1,0-1 1,1 0 0,0 1-1,2-1 1,4-20-1,-4 26-39,0 0-1,1 1 0,0-1 1,0 1-1,1 0 0,0 0 1,0 0-1,1 1 1,-1 0-1,2 0 0,-1 0 1,1 1-1,0 0 0,12-7 1,-6 4 20,0 1-1,1 1 1,0 0 0,0 1 0,1 0 0,23-5 0,-34 10-44,-1 0 0,1 1 0,0-1 1,-1 1-1,1 0 0,0 0 0,-1 0 0,1 0 1,0 1-1,-1 0 0,1-1 0,0 1 1,-1 1-1,1-1 0,-1 0 0,0 1 1,1 0-1,-1 0 0,0 0 0,0 0 0,0 0 1,0 0-1,-1 1 0,1 0 0,-1-1 1,1 1-1,-1 0 0,0 0 0,0 0 0,0 1 1,0-1-1,-1 0 0,2 5 0,-2-3 10,1 0-1,-2-1 0,1 1 0,0 0 1,-1 0-1,0 0 0,0 0 0,0 0 1,-1 0-1,0 0 0,0 0 0,0-1 1,0 1-1,-1 0 0,-2 5 0,-3 4 25,0 1-1,-1-2 0,-12 17 1,7-13 27,-1-1 1,-1-1 0,0 0-1,-1-1 1,-1 0 0,0-2-1,-29 17 1,30-22-74,13-6 0,0 0 0,1 0 0,-1 1 0,0-1 0,1 0 0,-1 1 0,1 0 0,0 0 0,-3 2 0,5-4 0,0 0 0,0 1 0,0-1 0,0 0 0,1 0 0,-1 1 0,0-1 0,0 0 0,0 0 0,1 1 0,-1-1 0,0 0 0,0 0 0,0 0 0,1 1 0,-1-1 0,0 0 0,0 0 0,1 0 0,-1 0 0,0 0 0,1 0 0,-1 1 0,0-1 0,0 0 0,1 0 0,-1 0 0,0 0 0,1 0 0,-1 0 0,0 0 0,1 0 0,-1 0 0,1-1 0,19 4 0,-14-2 0,12 2 0,-1 1 0,1 1 0,-1 0 0,-1 2 0,1 0 0,-1 0 0,-1 1 0,1 1 0,-1 1 0,24 20 0,-31-20 0,0 0 0,-1 1 0,0-1 0,-1 1 0,0 1 0,-1-1 0,0 1 0,0 0 0,-2 0 0,1 0 0,-2 1 0,2 13 0,-3-20 0,-1 0 0,0 0 0,0 0 0,0 0 0,-1-1 0,0 1 0,0 0 0,-1 0 0,1-1 0,-1 1 0,-1-1 0,1 0 0,-1 1 0,0-1 0,0 0 0,-4 4 0,-3 5 0,0-2 0,-1 0 0,-23 20 0,28-27 0,-1 0 0,0-1 0,-1 0 0,1 0 0,-1 0 0,1-1 0,-1 0 0,0-1 0,-11 3 0,7-3 0,1 0 0,-1 0 0,0-1 0,1 0 0,-1-1 0,0-1 0,0 0 0,0 0 0,-12-4 0,16 3 0,-17-4 0,24 6 0,0-1 0,0 1 0,0 0 0,1 0 0,-1-1 0,0 1 0,1 0 0,-1-1 0,0 1 0,1 0 0,-1-1 0,0 1 0,1-1 0,-1 1 0,1-1 0,-1 0 0,1 1 0,-1-1 0,1 0 0,0 1 0,-1-1 0,1 0 0,-1-1 0,2 2 17,-1-1 0,1 0 0,-1 0 0,1 0 0,0 0 0,-1 0 0,1 0 0,0 1 0,0-1 0,-1 0 0,1 1 0,0-1 0,1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29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11760,'0'0'11135,"-2"17"-10609,-12 113 506,12 6 938,2-133-1783,1 0 0,-1 0 0,0 1 0,1-1 0,0 0 0,0 0 0,0 0-1,0 1 1,1-1 0,1 3 0,-2-7-139,0 1 0,0-1 0,-1 1 0,1-1 0,0 0 0,0 1 0,-1-1 0,1 0 0,-1 1 0,1-1-1,-1 0 1,1 0 0,-1 0 0,1 0 0,-1 1 0,0-1 0,1 0 0,-1 0 0,0 0 0,0 0 0,1-2 0,0-7-24,1 0 1,-2 0 0,1 0-1,-1 0 1,-2-17-1,-11-47-1240,9 51-1456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30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8536,'0'0'12382,"10"2"-11941,45 11 528,72 15 2184,-94-25-2486,0-2 0,65-5 0,-4-1 19,58-3 289,-72 2-387,-71 6-494,0 0 1,0 1-1,0 0 1,16 5-1,-15-4 20,0 0 0,0 0 0,15 0 0,-14-2-430,7-1 1571,-18 1-1401,1 0-1,-1 0 1,1-1-1,-1 1 0,1-1 1,-1 1-1,1 0 0,-1-1 1,0 1-1,1-1 0,-1 1 1,0-1-1,1 1 0,-1-1 1,0 1-1,0-1 1,1 1-1,-1-1 0,0 0 1,0 1-1,0-1 0,0 1 1,0-1-1,0 1 0,0-1 1,0 0-1,0 0 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32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8840,'0'0'23847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33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11256,'0'0'10487,"0"13"-10111,-8 95 659,8-100-858,-1 21 343,1-27-463,0-1 1,0 0-1,0 1 0,0-1 1,0 0-1,1 0 1,-1 1-1,1-1 1,-1 0-1,1 0 1,-1 0-1,1 0 0,-1 0 1,1 1-1,0-1 1,0 0-1,1 1 1,0-3 31,-1 0 1,1 1 0,-1-1 0,1-1 0,-1 1 0,1 0 0,-1 0 0,0 0-1,0-1 1,0 1 0,0-1 0,0 1 0,0-1 0,0 1 0,0-1 0,1-2 0,-2-1 11,1-1 1,-1 1 0,1-1 0,-2 1-1,1-1 1,-1 1 0,1 0 0,-1-1-1,-4-9 1,5 13-59,-1 0-1,0 0 1,0 0-1,0 0 1,0 0-1,0 0 0,0 0 1,0 0-1,-1 0 1,1 0-1,-1 1 1,1-1-1,-1 1 1,1-1-1,-1 1 1,0 0-1,0-1 1,0 1-1,0 0 0,0 0 1,0 1-1,0-1 1,0 0-1,0 1 1,0-1-1,-1 1 1,-1-1-1,1 2-9,0 0 0,1-1 0,-1 1 0,1 0 0,-1 0 0,1 1 0,-1-1 0,1 1 0,0-1 0,0 1 0,0 0-1,0-1 1,0 1 0,0 0 0,0 0 0,1 1 0,-1-1 0,1 0 0,-1 0 0,-1 5 0,2-6-11,0 1 0,0 0 0,0-1 0,0 1 0,0 0 0,1 0 1,-1 0-1,1 0 0,-1 0 0,1 0 0,0 0 0,-1 0 0,1 0 0,0 0 0,0-1 0,0 1 0,1 0 0,-1 0 0,0 0 0,1 0 1,0 0-1,-1 0 0,1 0 0,0 0 0,0-1 0,0 1 0,0 0 0,1 1 0,0-2 10,-1 0 1,1-1-1,0 1 0,-1-1 0,1 1 1,-1-1-1,1 0 0,0 0 0,0 0 1,-1 0-1,1 0 0,0 0 0,-1 0 1,1 0-1,0-1 0,-1 1 1,1-1-1,-1 1 0,1-1 0,0 0 1,-1 1-1,3-3 0,0 1 13,-1 0-1,0 0 0,0 0 1,1 0-1,-1 0 1,-1-1-1,1 0 1,0 1-1,2-5 1,-3 4 8,-1-1 1,0 1-1,0 0 1,0-1-1,-1 1 0,1 0 1,-1-1-1,0 1 1,0-6-1,0 8-30,0 0-1,0 0 0,0 0 0,0 0 1,0 0-1,0 0 0,0 0 1,0 0-1,-1 0 0,1 0 0,0 0 1,-1 0-1,1 0 0,-1 0 1,1 0-1,-1 0 0,1 0 0,-1 0 1,1 1-1,-1-1 0,0 0 1,0 0-1,1 1 0,-1-1 0,0 1 1,0-1-1,0 1 0,0-1 1,0 1-1,0-1 0,0 1 0,0 0 1,0-1-1,-1 1 0,-5 0 12,0 0-1,1 1 0,-1 0 0,0 1 0,-12 3 1,17-4-28,-1 0 0,0 0 0,1 0 0,-1 1-1,1-1 1,-1 1 0,1-1 0,0 1 0,-1 0 0,1 0 0,0 0 0,0 0 0,0 0 0,1 1 0,-1-1 0,1 1 0,-2 2 0,3-5-6,-1 0 0,1 0 0,0 1 0,0-1 0,0 0 0,0 0 0,0 0 0,0 0 0,-1 1 0,1-1 0,0 0 0,0 0 0,0 1 0,0-1 0,0 0 0,0 0 0,0 0 0,0 1 0,0-1 0,0 0 0,0 0 0,0 1 0,0-1 0,0 0 0,1 0 0,-1 0 0,0 1 0,0-1 0,0 0 0,0 0 0,0 0 0,0 1 0,0-1 0,1 0 0,-1 0 0,0 0 0,0 0 0,0 0 0,0 1 0,1-1 0,-1 0 0,0 0 0,1 0 0,11-2 0,13-11 0,11-22 866,-18 14-5740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19:34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10152,'0'0'10690,"-10"7"-10213,2-2-362,-3 2 109,0 0 0,1 0 0,0 2 0,1-1 0,-11 12 0,11-9 211,-22 32 924,29-41-1225,0 1 0,1 0-1,-1 0 1,1 0 0,0 0 0,0 0 0,0 1 0,0-1 0,0 0 0,1 0 0,0 1 0,-1 5 0,2-8-109,-1 0 0,0 0 0,0-1 1,0 1-1,1 0 0,-1 0 0,0 0 0,1-1 1,-1 1-1,1 0 0,-1 0 0,1-1 1,-1 1-1,1-1 0,-1 1 0,1 0 1,0-1-1,-1 1 0,1-1 0,0 1 1,0-1-1,-1 0 0,1 1 0,0-1 1,0 0-1,0 1 0,-1-1 0,1 0 1,0 0-1,0 0 0,0 0 0,0 0 1,0 0-1,-1 0 0,1 0 0,0 0 1,0 0-1,0 0 0,0-1 0,-1 1 1,1 0-1,0 0 0,0-1 0,0 0 1,36-16 333,-32 14-311,0 0 0,-1-1-1,1 0 1,-1 1 0,1-1-1,-1-1 1,0 1-1,5-9 1,-7 10 3,-1 1 1,1-1-1,-1 0 1,0 0-1,0 1 0,0-1 1,0 0-1,-1 0 1,1 0-1,-1 0 0,0 0 1,0 0-1,0 0 1,0 0-1,0-1 1,-1 1-1,1 0 0,-3-4 1,3 5-7,-1 0 0,0 0 1,1 1-1,-1-1 0,0 0 0,0 1 1,0-1-1,0 1 0,-1-1 1,1 1-1,0 0 0,0-1 0,-1 1 1,1 0-1,-3-1 0,3 1-21,0 1-1,0-1 1,0 1 0,-1 0-1,1-1 1,0 1-1,0 0 1,0 0-1,-1 0 1,1 0 0,0 0-1,0 0 1,0 0-1,-1 0 1,1 1-1,0-1 1,0 0 0,0 1-1,0-1 1,-1 1-1,1-1 1,0 1-1,0 0 1,0-1-1,-1 2 1,-1 1 39,0 0 0,0 0-1,0 1 1,0-1 0,0 1 0,0-1-1,1 1 1,0 0 0,0 0 0,-3 6-1,5-8-37,-1 0-1,0 0 1,1 0 0,-1 0-1,1 0 1,-1 1-1,1-1 1,0 0-1,0 0 1,0 0-1,0 0 1,0 0-1,1 0 1,-1 0 0,1 0-1,-1 0 1,1 0-1,0 0 1,0 0-1,-1 0 1,1 0-1,1 0 1,-1-1-1,2 3 1,-3-3-19,0-1-1,1 0 0,-1 0 1,0 1-1,1-1 1,-1 0-1,1 0 1,-1 1-1,0-1 1,1 0-1,-1 0 1,1 0-1,-1 0 1,1 0-1,-1 1 1,0-1-1,1 0 1,-1 0-1,1 0 0,-1 0 1,1 0-1,-1-1 1,1 1-1,-1 0 1,0 0-1,1 0 1,-1 0-1,1 0 1,-1 0-1,0-1 1,1 1-1,-1 0 1,1 0-1,-1-1 1,0 1-1,1 0 0,-1-1 1,0 1-1,1-1 1,12-18 149,-8 11-86,-2 3-33,0 0 1,0 1 0,0-1-1,-1-1 1,0 1 0,2-6-1,-3 8-22,0 1 0,-1-1-1,1 0 1,-1 0 0,1 1-1,-1-1 1,0 0-1,0 0 1,0 1 0,-1-1-1,1 0 1,0 0 0,-1 1-1,-1-4 1,2 5-14,-1 1 0,0-1 0,1 1 0,-1-1 0,0 1 0,0-1 0,1 1 0,-1 0 0,0-1 0,0 1 0,0 0 0,1 0 0,-1-1 0,0 1 0,0 0 0,0 0 0,0 0 0,1 0 0,-1 0 0,0 0 0,0 0 0,0 0 0,0 1 0,1-1 0,-1 0 0,0 0 0,0 1 0,0-1 0,1 1 0,-1-1 0,0 0 0,0 1 0,1-1 0,-1 1 0,0 0 0,1-1 0,-1 1 0,1-1 0,-1 1 0,0 1 0,1-2 0,-1 1 0,1 0 0,-1-1 0,1 1 0,-1-1 0,1 1 0,0-1 0,-1 1 0,1 0 0,0-1 0,-1 1 0,1 0 0,0-1 0,0 1 0,0 0 0,0-1 0,0 1 0,0 0 0,-1 0 0,2-1 0,-1 1 0,0 0 0,0 0 0,1 0 0,-1 0 0,1-1 0,0 1 0,-1 0 0,1-1 0,0 1 0,-1 0 0,1-1 0,0 1 0,0-1 0,0 1 0,-1-1 0,1 0 0,0 1 0,0-1 0,0 0 0,0 1 0,0-1 0,0 0 0,0 0 0,0 0 0,1 0 0,24 1-4045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33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337 91 9744,'0'0'7750,"-10"-4"-7495,2 1-191,5 1-41,0 1-1,0-1 0,0 1 0,0 0 1,0 0-1,-1 0 0,1 0 1,0 1-1,-1-1 0,1 1 0,0 0 1,-1 0-1,1 0 0,-1 0 1,1 1-1,0-1 0,-1 1 0,-4 2 1,-5 3 97,-3 0 118,0 2 0,1 0-1,0 0 1,0 2 0,-24 20-1,31-23-152,-2 1 105,0 1 1,1 0 0,0 1 0,1-1-1,0 2 1,0-1 0,1 1 0,1 0-1,-1 1 1,-4 13 0,1-1 40,8-21-180,1 1 1,-1-1 0,1 0 0,0 0 0,0 0 0,0 1-1,0-1 1,0 0 0,1 1 0,-1-1 0,1 1 0,0-1-1,0 1 1,1-1 0,0 6 0,-1-9-52,1 5 60,0-1 1,1 1-1,0-1 0,0 1 0,3 5 1,-5-9-50,1 0 1,0-1 0,-1 1 0,1 0-1,0 0 1,-1-1 0,1 1 0,0 0-1,0-1 1,0 1 0,-1-1 0,1 1-1,0-1 1,0 1 0,0-1 0,0 0-1,0 1 1,0-1 0,0 0 0,0 0-1,0 0 1,0 0 0,0 0 0,0 0-1,0 0 1,0 0 0,0 0 0,0 0-1,0-1 1,0 1 0,0 0 0,1-1-1,5-2 22,-1 0 0,0 0 1,1-1-1,-1 0 0,-1 0 0,1 0 0,-1-1 0,1 0 0,-1 0 0,0 0 0,-1 0 0,0-1 0,1 0 0,-2 0 1,6-9-1,-5 4 101,1-1 0,-1 1 0,-1-1 0,0 0 1,-1 0-1,0 0 0,0 0 0,-1-16 1,-7 55 185,5-15-292,1 1 0,1-1 1,0 0-1,1 0 1,0 1-1,1-1 0,0 0 1,1-1-1,6 16 1,-7-22-6,0 1 1,0 0-1,1-1 1,0 1-1,0-1 0,0 0 1,0 0-1,1-1 1,0 1-1,0-1 1,0 0-1,0-1 1,1 1-1,-1-1 1,1 0-1,0 0 1,0-1-1,0 1 1,0-2-1,9 3 1,-12-4-1,0 0-1,0-1 1,0 1 0,0 0-1,-1-1 1,1 0 0,0 0 0,0 0-1,0 0 1,0 0 0,-1-1-1,1 1 1,-1-1 0,1 1 0,-1-1-1,1 0 1,-1 0 0,0 0 0,2-3-1,7-7 73,-1 0 0,11-16 0,-20 25-75,11-14 110,-1 0 0,0-1 0,-2 0 1,0-1-1,-1 0 0,-1 0 0,0-1 1,-2 0-1,5-30 0,8-44 943,-17 93-1063,-1 1 0,0 0-1,0-1 1,0 1 0,1-1-1,-1 1 1,0 0 0,0-1-1,1 1 1,-1 0 0,0-1-1,1 1 1,-1 0 0,1 0-1,-1-1 1,0 1 0,1 0-1,-1 0 1,1 0 0,-1-1-1,0 1 1,1 0 0,-1 0-1,1 0 1,-1 0 0,1 0-1,-1 0 1,0 0 0,1 0-1,-1 0 1,1 0 0,-1 0-1,1 0 1,-1 0 0,1 1-1,-1-1 1,0 0 0,1 0-1,-1 0 1,1 0 0,-1 1-1,0-1 1,1 0 0,0 1-1,18 12 46,-2 4-36,-1 2 0,0-1 1,-2 2-1,0 0 0,-1 1 0,-2 0 1,0 1-1,12 34 0,-18-44-10,-1 0-1,0 0 1,2 19 0,-5-27-3,0 0 0,-1 0 0,0 0 0,0 0-1,0 0 1,0 0 0,-1 0 0,1 0 0,-1 0 0,0-1 0,0 1 0,-1 0 0,1 0 0,-1-1 0,-3 7-1,3-9-2,1 0 0,-1 1 0,1-1 0,-1 0 0,0 0 0,1 0 0,-1 0 0,0 0 0,0-1 0,0 1 0,1 0 0,-1-1 0,0 0-1,0 1 1,0-1 0,0 0 0,0 0 0,0 0 0,-2 0 0,-3-1 13,1 1-1,0-1 1,0 0-1,0-1 1,-6-1-1,-7-5 72,1-1 0,0-1-1,1 0 1,-30-24 0,34 24 14,-5-6 244,8 11-143,7 4-133,10 1-52,-4 0-27,0 1 1,-1 0-1,1 0 0,0 0 0,0 0 0,0 0 0,-1 1 0,1-1 0,4 4 1,10 5-55,-2-3 23,-1-1 0,1 0 1,1-1-1,-1-1 0,1-1 0,0 0 1,0-1-1,16 1 0,-24-3 35,-1-1 0,0 1 0,1-1 0,-1 0 0,0-1 1,1 1-1,-1-1 0,0-1 0,-1 0 0,1 0 0,0 0 0,-1-1 0,1 1 0,-1-2 0,0 1 0,-1-1 0,1 0 0,-1 0 0,9-11 0,-5 4 28,-2 0 0,1-1 1,-2 0-1,1 0 0,3-15 0,18-72 279,-15 49-112,-11 41-94,0 0-1,-1 0 1,0-1-1,-1-16 1,0 22 25,1 2-30,2 6-9,3 11 18,-5-11-95,16 34 7,-2 0 1,-2 1-1,-1 1 1,7 44-1,-17-71-26,0 1-1,-1 0 1,-1-1 0,0 1-1,-2 12 1,2-24 15,0 0-1,0 0 1,0 0 0,0 0-1,0-1 1,0 1 0,-1 0 0,1 0-1,0 0 1,-1-1 0,1 1-1,-1 0 1,1 0 0,-1-1-1,1 1 1,-1 0 0,1-1 0,-1 1-1,1-1 1,-1 1 0,0 0-1,1-1 1,-1 0 0,0 1-1,0-1 1,1 1 0,-1-1-1,0 0 1,0 0 0,0 1 0,0-1-1,1 0 1,-1 0 0,0 0-1,0 0 1,0 0 0,0 0-1,0 0 1,1 0 0,-2 0 0,-3-2 13,0 1 1,0-1-1,0 0 1,0 0 0,-6-4-1,3 1-6,-2-1-4,-1-1 0,1 0 0,1 0 0,-1-1 1,-14-17-1,-17-14-2,29 29-1,11 10 0,6 6 0,7 5 0,1-1 0,21 14 0,8 7 0,-35-26 0,0 0 0,0-1 0,0 0 0,1 0 0,-1-1 0,1 0 0,0 0 0,0 0 0,0-1 0,1-1 0,-1 1 0,0-1 0,1-1 0,-1 1 0,1-2 0,-1 1 0,0-1 0,1 0 0,-1-1 0,0 0 0,12-4 0,-17 5 0,-1 0 0,1-1 0,-1 1 0,1-1 0,-1 0 0,0 0 0,1 1 0,-1-1 0,0-1 0,0 1 0,-1 0 0,1 0 0,0-1 0,-1 1 0,1-1 0,0-2 0,18-50 0,-15 40 0,2-5 0,-1 0 0,-1 0 0,-1 0 0,0-1 0,0-31 0,-1 41 0,-3 10 0,1-1 0,-1 1 0,0 0 0,1-1 0,-1 1 0,0-1 0,0 1 0,1 0 0,-1-1 0,0 1 0,-1-1 0,1 1 0,0-1 0,0 1 0,-1 0 0,1-1 0,-1-1 0,3 8 0,-1 1 0,1-1 0,-1 1 0,0-1 0,0 1 0,-1 0 0,0 6 0,1 2 0,2 35 0,-1-15 0,0 0 0,3 0 0,1-1 0,14 49 0,-6-54 0,-14-27 0,0-1 0,1 1 0,-1-1 0,0 1 0,1-1 0,-1 1 0,0-1 0,1 0 0,-1 1 0,1-1 0,-1 1 0,1-1 0,-1 0 0,1 1 0,-1-1 0,1 0 0,0 0 0,-1 0 0,1 1 0,-1-1 0,1 0 0,0 0 0,-1 0 0,1 0 0,-1 0 0,1 0 0,0 0 0,-1 0 0,1 0 0,-1 0 0,1 0 0,0-1 0,-1 1 0,1 0 0,-1 0 0,1-1 0,-1 1 0,1 0 0,-1-1 0,1 1 0,-1 0 0,1-1 0,-1 1 0,1-2 0,4-3 0,0 0 0,-1-1 0,0 0 0,0 0 0,0 0 0,-1 0 0,5-13 0,11-50 0,-5 14 0,-8 37 0,-1 0 0,-1-1 0,1-20 0,-4 67 0,1 0 0,1-1 0,2 1 0,15 52 0,-20-77 0,1-1 0,0 1 0,0-1 0,0 0 0,0 1 0,0-1 0,0 0 0,1 0 0,-1 0 0,1 0 0,0 0 0,-1 0 0,1 0 0,0-1 0,0 1 0,0 0 0,0-1 0,0 0 0,1 1 0,-1-1 0,0 0 0,1 0 0,-1-1 0,0 1 0,6 1 0,-4-2 0,0 0 0,0 0 0,0-1 0,0 1 0,0-1 0,0 0 0,0 0 0,0 0 0,0-1 0,0 1 0,-1-1 0,1 0 0,0 0 0,-1 0 0,4-3 0,-1-1 0,-1 1 0,1-1 0,-1 0 0,-1 0 0,1-1 0,-1 1 0,0-1 0,0 0 0,-1 0 0,3-8 0,10-20 0,-5 9 0,-9 22 0,-1 0 0,1-1 0,0 1 0,0 0 0,0 0 0,0 1 0,6-7 0,-8 10 0,1 0 0,-1-1 0,0 1 0,1 0 0,-1 0 0,1 1 0,-1-1 0,1 0 0,-1 0 0,1 0 0,-1 0 0,1 0 0,-1 0 0,0 1 0,1-1 0,-1 0 0,1 0 0,-1 0 0,0 1 0,1-1 0,-1 0 0,0 1 0,1-1 0,-1 0 0,0 1 0,1-1 0,-1 1 0,0-1 0,0 0 0,0 1 0,1 0 0,12 18 0,-10-15 0,2 5 0,0 1 0,-1-1 0,1 1 0,-2 0 0,0 0 0,3 11 0,1 7 0,-7-27 0,0 0 0,1 0 0,-1-1 0,0 1 0,0 0 0,1 0 0,-1 0 0,1 0 0,-1-1 0,1 1 0,-1 0 0,1-1 0,-1 1 0,1 0 0,-1-1 0,2 2 0,-1-2 0,-1 0 0,0 0 0,1 0 0,-1 0 0,0 0 0,1 0 0,-1 0 0,0 0 0,1 0 0,-1-1 0,0 1 0,1 0 0,-1 0 0,0 0 0,1 0 0,-1 0 0,0-1 0,1 1 0,-1 0 0,0 0 0,0-1 0,1 1 0,-1 0 0,0 0 0,0-1 0,0 1 0,1-1 0,13-30 0,-10 22 0,0 1 0,1 0 0,0 1 0,0-1 0,1 1 0,0 0 0,9-7 0,45-37 0,-26 24 0,-33 27 0,-1-1 0,1 1 0,0-1 0,-1 0 0,1 1 0,0 0 0,0-1 0,0 1 0,-1-1 0,1 1 0,0 0 0,0-1 0,0 1 0,0 0 0,0 0 0,-1 0 0,1 0 0,0 0 0,0 0 0,0 0 0,0 0 0,0 0 0,0 0 0,0 0 0,-1 1 0,1-1 0,0 0 0,0 1 0,0-1 0,-1 0 0,1 1 0,0-1 0,0 1 0,-1-1 0,1 1 0,0 0 0,-1-1 0,1 1 0,0 0 0,-1-1 0,1 1 0,-1 0 0,0 0 0,1-1 0,0 3 0,1 2 0,1 0 0,-1 1 0,0-1 0,-1 0 0,2 9 0,1 5 0,-2-12 0,-1-1 0,0 0 0,0 0 0,0 1 0,0-1 0,-1 0 0,-1 1 0,1-1 0,-2 7 0,6-57 0,-1 29 0,1 1 0,7-19 0,-5 14 0,-3 15 0,0 12 0,-3-5 0,5 16 0,-2-9 0,0 1 0,0-1 0,1 0 0,0 0 0,7 12 0,5 17 0,-15-34 0,1 0 0,0 0 0,0-1 0,0 1 0,1 0 0,-1-1 0,1 1 0,5 6 0,5 4 0,-12-14 0,-1 1 0,2-1 0,-1 1 0,0-1 0,0 0 0,0 1 0,1-1 0,-1 0 0,0 0 0,1 0 0,-1 0 0,1 0 0,-1 0 0,1 0 0,0-1 0,2 2 0,4-1 0,0 0 0,0 0 0,1 0 0,-1-1 0,0 0 0,0-1 0,1 0 0,-1 0 0,0-1 0,0 0 0,0 0 0,0-1 0,-1 0 0,1 0 0,-1-1 0,1 0 0,11-8 0,-14 8 0,1-1 0,-1 1 0,0-1 0,0 0 0,0 0 0,0-1 0,-1 1 0,0-1 0,0 0 0,-1 0 0,0-1 0,0 1 0,0-1 0,-1 1 0,0-1 0,0 0 0,-1 0 0,1 0 0,-2 0 0,1 0 0,-1-8 0,-7-14 0,0 1 0,4 25 0,-5 7 0,-5 8 0,9-8 0,1 1 0,0 0 0,0 1 0,0-1 0,0 0 0,1 1 0,0 0 0,0-1 0,1 1 0,0 0 0,0 0 0,0 0 0,0 0 0,1 0 0,0 0 0,2 10 0,-1-7 0,0-1 0,1 1 0,0 0 0,0-1 0,1 0 0,0 0 0,1 0 0,-1 0 0,2 0 0,9 13 0,-11-18 0,0 0 0,0 0 0,0 0 0,0-1 0,1 0 0,-1 0 0,1 0 0,-1 0 0,1 0 0,0-1 0,0 1 0,0-1 0,0 0 0,0 0 0,0-1 0,0 1 0,0-1 0,0 0 0,0 0 0,1 0 0,-1-1 0,7-1 0,5-1 0,-1-1 0,1-1 0,-1-1 0,19-9 0,-17 8 342,-13 6-269,0-1 0,0 1 0,0-1-1,-1 0 1,1 0 0,3-3 0,-7 4-206,1 1 0,0-1 0,-1 1 0,0-1 0,1 0 0,-1 1 0,1-1 0,-1 0 0,0 1 0,1-1 0,-1 0 0,0 0 1,0 1-1,0-1 0,0 0 0,0 0 0,0 0 0,0 1 0,0-1 0,0 0 0,0 0 0,0 1 0,0-1 0,0 0 0,0 0 0,-1 1 0,1-1 0,0 0 0,-1 0 0,1 1 0,0-1 0,-1 1 0,1-1 0,-1 0 0,0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38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0 819 11448,'0'0'6039,"11"-7"-5368,14-11-112,29-25 0,-45 35-362,-1 0 1,0-1 0,0 0-1,0 0 1,-1-1-1,-1 0 1,10-18 0,-1 2 616,-15 26-789,0 0 0,0-1-1,1 1 1,-1 0 0,0 0 0,0 0-1,0-1 1,1 1 0,-1 0 0,0 0 0,0 0-1,1-1 1,-1 1 0,0 0 0,0 0-1,1 0 1,-1 0 0,0 0 0,0 0-1,1 0 1,-1-1 0,0 1 0,1 0 0,-1 0-1,0 0 1,1 0 0,-1 0 0,1 1-1,-1-1 3,0 1-1,1 0 1,-1-1 0,1 1-1,-1 0 1,0 0-1,0-1 1,1 1-1,-1 0 1,0 0-1,0 0 1,0-1-1,0 1 1,0 0 0,0 0-1,0 1 1,-7 211 1043,-12-18-251,1-27-7,17-160-652,1-1 1,-1 1 0,-1-1-1,-3 11 1,5-18-150,0 0 0,0 0 0,0 0 0,0 0 0,0-1 0,0 1 0,-1 0 0,1 0 0,0 0 0,0 0 0,0 0 0,0 0 0,0 0 0,0 0 0,0 0 0,-1 0 0,1 0 0,0 0 0,0 0 0,0 0 0,0 0 0,0 0 0,0 0 0,-1 0 0,1 0 0,0 0 0,0 0 0,0 0 0,0 0 0,0 0 0,0 0 0,-1 0 0,1 0 0,0 0 0,0 0 0,0 0 0,0 0 0,0 0 0,0 0 0,-1 0 0,1 0 0,0 0 0,0 1 0,0-1 0,0 0 0,0 0 0,0 0 0,0 0 0,0 0 0,0 0 0,0 0 0,0 1 0,0-1 0,0 0 0,0 0 0,-1 0 0,1 0 0,0 0 0,0 0 0,0 1 0,0-1 0,0 0 0,0 0 0,1 0 0,-1 0 0,0 0 0,0 1 0,0-1 0,0 0 0,-3-28 451,0-107 85,-1 70-173,3 0 1,16-126-1,-9 155-251,-3 12 15,1 0 1,1 0-1,1 0 1,1 1-1,13-30 0,-19 51-120,0 0 0,0 1 0,0-1 0,0 1 0,0 0 0,0-1 0,0 1-1,0 0 1,1 0 0,-1 0 0,0 0 0,1 0 0,-1 0 0,1 0 0,-1 0-1,1 0 1,-1 1 0,1-1 0,0 0 0,-1 1 0,3-1 0,-1 1-3,-1 0 1,1 1-1,-1-1 1,1 0-1,-1 1 1,1 0-1,-1-1 1,0 1-1,1 0 1,-1 0-1,0 0 1,0 1-1,3 1 1,2 2 7,-1 1 0,0-1-1,0 1 1,0 0 0,0 1 0,-1 0 0,7 12 0,-3-4 13,-1 1 0,-1 1 0,0-1 0,-1 1 0,-1 0 0,-1 1 0,0-1 0,-1 1 0,1 23 0,-4-38-31,-1-1 1,1 0-1,0 0 0,0 0 1,-1 1-1,1-1 1,-1 0-1,0 0 1,1 0-1,-1 0 0,0 0 1,0 0-1,-1 0 1,1 0-1,0 0 1,0-1-1,-1 1 0,-2 2 1,1-2 10,0 0-1,0 0 1,0 0 0,-1 0 0,1-1 0,0 1-1,-1-1 1,1 0 0,-1 0 0,-6 0 0,2 0 84,1 0 1,-1-1 0,0-1-1,0 1 1,0-1 0,1 0-1,-1-1 1,0 0-1,1 0 1,-12-5 0,13 4-80,28 9-21,0 0 0,1-2 0,0-1 0,0 0 0,0-2 0,0 0 0,35-5 0,-49 2 0,0 0 0,-1-1 0,1 0 0,-1 0 0,0-1 0,0 0 0,0-1 0,-1 0 0,1 0 0,-1-1 0,0 0 0,-1 0 0,0 0 0,0-1 0,0 0 0,0 0 0,-1 0 0,7-15 0,1-3 0,-1-1 0,-2 0 0,0 0 0,10-49 0,-8 20 0,-1-1 0,-4 0 0,-1-1 0,-5-111 0,-4 120 0,-6-46 0,0 41 0,9 53 0,0 0 0,0-1 0,1 1 0,-1 0 0,0 0 0,0 0 0,0-1 0,0 1 0,0 0 0,0 0 0,0 0 0,0-1 0,0 1 0,-1 0 0,1 0 0,0 0 0,0 0 0,0-1 0,0 1 0,0 0 0,0 0 0,0 0 0,0 0 0,0-1 0,-1 1 0,1 0 0,0 0 0,0 0 0,0 0 0,0 0 0,0 0 0,-1 0 0,1-1 0,0 1 0,0 0 0,0 0 0,0 0 0,-1 0 0,1 0 0,0 0 0,0 0 0,0 0 0,0 0 0,-1 0 0,1 0 0,0 0 0,0 0 0,0 0 0,-1 0 0,1 0 0,0 0 0,0 0 0,0 0 0,0 0 0,-1 0 0,1 1 0,0-1 0,0 0 0,0 0 0,0 0 0,-1 0 0,-7 10 0,-32 83 0,31-69 0,0 0 0,1 1 0,2 0 0,1 1 0,0-1 0,0 46 0,4-44 0,1 5 0,0 0 0,3 0 0,7 41 0,-3-24 0,-7-39 0,1 1 0,1-1 0,-1 0 0,2-1 0,-1 1 0,1 0 0,8 15 0,33 60 0,-41-80 0,0 0 0,0 0 0,0 0 0,1 0 0,-1-1 0,1 1 0,0-1 0,1 0 0,-1 0 0,1-1 0,-1 1 0,1-1 0,0 0 0,1 0 0,8 3 0,-10-5 0,-1 0 0,1 0 0,0 0 0,0-1 0,0 1 0,0-1 0,-1 0 0,1 0 0,0-1 0,0 1 0,0-1 0,0 0 0,-1 0 0,1 0 0,0 0 0,-1-1 0,1 1 0,-1-1 0,1 0 0,-1 0 0,0 0 0,0-1 0,0 1 0,4-5 0,2-2 0,-1 0 0,0-1 0,-1 0 0,0 0 0,-1 0 0,0-1 0,9-22 0,-7 10 0,-2 0 0,-1 0 0,3-26 0,-1 18 0,1 19 0,-8 12 0,0 0 0,1 0 0,-1-1 0,0 1 0,0 0 0,1 0 0,-1 0 0,0 0 0,1 0 0,-1 0 0,0 0 0,1 0 0,-1 0 0,0 0 0,1 0 0,-1 0 0,0 0 0,1 0 0,-1 0 0,0 0 0,0 0 0,1 0 0,-1 1 0,0-1 0,1 0 0,-1 0 0,0 0 0,0 0 0,1 1 0,-1-1 0,0 0 0,0 0 0,1 1 0,-1-1 0,14 14 0,4 3 0,-2 0 0,0 1 0,26 38 0,-71-97 0,25 36 0,0 0 0,0 0 0,-1 0 0,1 1 0,-1 0 0,0 0 0,0 0 0,-1 0 0,-5-3 0,9 7 0,0-1 0,0 1 0,0-1 0,1 1 0,-1 0 0,0-1 0,0 1 0,0 0 0,0 0 0,0 0 0,1 1 0,-1-1 0,0 0 0,0 1 0,0-1 0,1 1 0,-1-1 0,0 1 0,0 0 0,-2 2 0,1-1 0,1 0 0,0 0 0,0 1 0,0-1 0,0 1 0,0-1 0,0 1 0,1 0 0,-1 0 0,1-1 0,-1 5 0,-3 7 0,2 0 0,0 0 0,1 0 0,-1 16 0,3-27 0,-1 8 0,1 1 0,0-1 0,0 0 0,1 0 0,1 1 0,0-1 0,0 0 0,1 0 0,1-1 0,0 1 0,0-1 0,1 0 0,6 11 0,-10-20 0,-1 0 0,1 0 0,-1-1 0,1 1 0,-1 0 0,1 0 0,0-1 0,-1 1 0,1 0 0,0-1 0,0 1 0,-1 0 0,1-1 0,0 1 0,0-1 0,0 0 0,0 1 0,0-1 0,0 0 0,0 1 0,0-1 0,-1 0 0,1 0 0,0 0 0,2 0 0,-1 0 0,-1-1 0,1 0 0,0 1 0,-1-1 0,0 0 0,1 0 0,-1 0 0,1 0 0,-1 0 0,0 0 0,0 0 0,0 0 0,2-3 0,3-4 0,-1 0 0,0 0 0,-1-1 0,4-10 0,4-13 0,-2-1 0,10-58 0,-14 56 0,-4 40 0,-1 0 0,1-1 0,0 1 0,0-1 0,1 0 0,3 6 0,4 7 0,15 39 0,-17-37 0,0 0 0,1-1 0,15 21 0,-23-37 0,1 1 0,0-1 0,0 0 0,0 0 0,0 0 0,1 0 0,-1 0 0,1 0 0,-1-1 0,1 1 0,-1-1 0,1 0 0,0 1 0,5 0 0,-6-2 0,-1 1 0,0-1 0,1 0 0,-1 0 0,0-1 0,1 1 0,-1 0 0,0 0 0,0-1 0,1 1 0,-1 0 0,0-1 0,0 0 0,1 1 0,-1-1 0,0 0 0,0 1 0,0-1 0,0 0 0,0 0 0,0 0 0,0 0 0,0 0 0,0 0 0,-1 0 0,1 0 0,0 0 0,-1 0 0,1-1 0,-1 1 0,1 0 0,-1 0 0,1-1 0,-1 1 0,0-2 0,20-90 0,-15 66 0,0 0 0,2 0 0,17-44 0,-23 69 0,0 0 0,0 0 0,0-1 0,0 1 0,1 0 0,-1 0 0,1 0 0,2-2 0,-3 3 0,-1 1 0,1 0 0,0 0 0,-1 0 0,1-1 0,-1 1 0,1 0 0,-1 0 0,1 0 0,-1 0 0,1 0 0,-1 0 0,1 0 0,0 0 0,-1 0 0,1 1 0,-1-1 0,1 0 0,-1 0 0,1 0 0,-1 1 0,1-1 0,-1 0 0,1 0 0,-1 1 0,0-1 0,1 0 0,-1 1 0,1-1 0,-1 1 0,0-1 0,1 1 0,-1-1 0,0 1 0,1-1 0,-1 0 0,0 1 0,0 0 0,0-1 0,1 1 0,-1 0 0,8 14 0,-1 1 0,0 0 0,-1 0 0,5 25 0,9 71 0,-19-103 0,1 2 0,-1-11 0,-1 0 0,0 0 0,1 0 0,-1 0 0,1 0 0,-1 0 0,1 0 0,-1-1 0,0 1 0,1 0 0,-1 0 0,1 0 0,-1-1 0,0 1 0,1 0 0,-1 0 0,0-1 0,1 1 0,-1 0 0,0-1 0,0 1 0,1 0 0,-1-1 0,0 1 0,0-1 0,0 1 0,1 0 0,-1-1 0,0 0 0,8-12 0,0-1 0,11-27 0,-14 30 0,0 0 0,0 0 0,1 0 0,0 0 0,16-18 0,-20 27 0,0-1 0,0 1 0,1-1 0,0 1 0,-1 0 0,1 0 0,0 0 0,0 1 0,0-1 0,0 0 0,5-1 0,-6 3 0,-1 0 0,1 0 0,-1 0 0,1 0 0,-1 1 0,1-1 0,-1 0 0,0 1 0,1-1 0,-1 1 0,1-1 0,-1 1 0,0 0 0,0-1 0,1 1 0,-1 0 0,0 0 0,0 0 0,0 0 0,0 0 0,0 0 0,0 0 0,0 1 0,0-1 0,-1 0 0,1 0 0,0 1 0,-1-1 0,2 2 0,2 7 0,0 0 0,-1 0 0,0 0 0,3 19 0,6 22 0,-5-31 0,-6-15 0,0 0 0,0 0 0,1 1 0,0-2 0,0 1 0,1 0 0,-1 0 0,1-1 0,0 1 0,0-1 0,0 0 0,1 0 0,5 5 0,-6-8 0,0 0 0,1-1 0,-1 0 0,0 1 0,0-1 0,0-1 0,1 1 0,-1 0 0,5-2 0,-3 1 0,-1-1 0,1 0 0,-1 0 0,0 0 0,0-1 0,0 1 0,0-1 0,0 0 0,0 0 0,-1 0 0,1-1 0,-1 1 0,0-1 0,0 0 0,0 0 0,-1 0 0,1 0 0,2-8 0,-1 4 0,0 0 0,-1-1 0,0 0 0,-1 1 0,0-1 0,0 0 0,-1 0 0,0-1 0,0-8 0,-1 10 0,-1 1 0,0-1 0,-4-12 0,5 19 0,0 0 0,-1 0 0,1 0 0,0 0 0,0 0 0,-1 0 0,1 0 0,-1 0 0,1 1 0,-1-1 0,1 0 0,-1 0 0,1 0 0,-1 0 0,0 1 0,0-1 0,1 0 0,-1 0 0,0 1 0,0-1 0,0 1 0,0-1 0,1 1 0,-1-1 0,0 1 0,0-1 0,0 1 0,0 0 0,0 0 0,0-1 0,0 1 0,0 0 0,0 0 0,-1 0 0,1 0 0,-1 1 0,0 0 0,0 1 0,0-1 0,1 1 0,-1 0 0,1 0 0,0 0 0,-1 0 0,1 0 0,0 0 0,0 1 0,0-1 0,0 0 0,0 3 0,-1 1 0,-3 5 0,2 0 0,-1 0 0,1 0 0,1 0 0,0 1 0,1-1 0,0 0 0,1 1 0,0-1 0,0 1 0,2-1 0,2 16 0,-2-22 0,0-1 0,0 1 0,0-1 0,1 0 0,0 0 0,0 1 0,0-2 0,0 1 0,0 0 0,1-1 0,0 1 0,-1-1 0,1 0 0,1-1 0,-1 1 0,0 0 0,5 1 0,-4-2 0,1 1 0,-1-1 0,1-1 0,0 1 0,-1-1 0,1 0 0,0 0 0,0 0 0,-1-1 0,1 0 0,0 0 0,0-1 0,11-2 0,71-30 0,-86 32 0,6-4 0,0 0 0,-8 5 0,0 0 0,1 0 0,-1 0 0,0 0 0,0 0 0,0 0 0,0 0 0,0 0 0,0 0 0,1 0 0,-1 0 0,0 0 0,0 0 0,0 0 0,0 0 0,0 0 0,0 0 0,0 0 0,0 0 0,1 0 0,-1 0 0,0 0 0,0 1 0,0-1 0,0 0 0,0 0 0,0 0 0,0 0 0,0 0 0,0 0 0,0 0 0,0 0 0,0 1 0,0-1 0,0 0 0,0 0 0,0 0 0,0 0 0,0 0 0,0 0 0,0 1 0,0-1 0,0 0 0,0 0 0,0 0 0,0 0 0,0 0 0,0 0 0,0 0 0,0 1 0,0-1 0,0 0 0,0 0 0,0 0 0,0 0 0,0 0 0,0 0 0,0 0 0,0 0 0,-1 0 0,1 1 0,-5 9 850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07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1 7936,'0'0'15226,"1"12"-14682,0 0-425,0 0 0,-1 0 0,-1-1 0,0 1 0,-1 0 0,0-1 0,-1 0 0,-4 13 0,-78 175 1937,52-130-1192,23-51-352,1 0 0,1 0 1,-9 31-1,17-48-446,0-1 1,-1 1 0,1 0-1,0 0 1,0 0 0,0 0-1,0 0 1,0 0 0,0 0-1,0 0 1,0 0 0,0 0-1,0 0 1,0 0 0,0 0-1,1 0 1,-1 0 0,0 0-1,1-1 1,-1 1 0,1 0-1,-1 0 1,2 1 0,-1-1-2,0-1 1,1 1 0,-1 0-1,1-1 1,0 1 0,-1-1-1,1 1 1,-1-1 0,1 0-1,0 0 1,-1 0-1,1 0 1,-1 0 0,1 0-1,0 0 1,1-1 0,89-5 147,25-3-129,-110 8-84,1 1 0,-1 0 0,1 0 0,14 3 0,14 1 0,-22-2 0,-13-2 0,-1 1 0,1-1 0,0 1 0,0-1 0,0 0 0,0 1 0,0-1 0,-1 0 0,1 0 0,0 0 0,0 0 0,0 0 0,0 0 0,0 0 0,0 0 0,0 0 0,0 0 0,-1-1 0,1 1 0,0 0 0,0 0 0,0-1 0,0 1 0,-1-1 0,1 1 0,0-1 0,0 1 0,-1-1 0,1 1 0,0-1 0,-1 0 0,1 1 0,-1-1 0,1 0 0,0 0 0,-1 1 0,0-1 0,1 0 0,-1 0 0,0 0 0,1 1 0,-1-1 0,0 0 0,1-2 0,1-20 986,-2 9-3708,0 11 462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12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1 11256,'0'0'9261,"2"10"-8488,-1 4-535,0 0 1,-1 1-1,0-1 1,-1 0-1,-6 25 1,-24 82 986,18-76-754,-12 46 466,-43 187 2645,61-246-2882,4-24-282,2-1 1,-1 0-1,1 0 1,-1 10-1,2-17-404,0 0 0,0 1-1,0-1 1,0 0-1,0 1 1,0-1 0,0 0-1,0 1 1,0-1 0,0 0-1,1 1 1,-1-1-1,0 0 1,0 1 0,0-1-1,0 0 1,0 0-1,1 1 1,-1-1 0,0 0-1,0 0 1,1 1-1,-1-1 1,0 0 0,0 0-1,1 0 1,-1 1 0,0-1-1,1 0 1,-1 0-1,0 0 1,1 0 0,-1 0-1,0 0 1,1 1-1,-1-1 1,0 0 0,1 0-1,-1 0 1,0 0 0,1 0-1,-1 0 1,0 0-1,1-1 1,-1 1 0,0 0-1,0 0 1,1 0-1,-1 0 1,1 0 0,17-9 322,-6 0-336,0-1 0,-1 0 0,0-1 0,14-18 0,11-10 0,-34 36 0,115-104 0,-98 91 0,1 1 0,0 1 0,1 1 0,28-13 0,-46 24 0,1 1 0,-1 0 0,0-1 0,1 2 0,-1-1 0,1 0 0,-1 1 0,1-1 0,4 1 0,-7 0 0,0 0 0,0 1 0,0-1 0,-1 0 0,1 0 0,0 1 0,0-1 0,0 1 0,-1-1 0,1 1 0,0-1 0,0 1 0,-1-1 0,1 1 0,0-1 0,-1 1 0,1 0 0,-1 0 0,1-1 0,-1 1 0,1 0 0,-1 0 0,0-1 0,1 1 0,-1 0 0,0 0 0,1 0 0,-1 0 0,0 0 0,0-1 0,0 1 0,0 0 0,0 0 0,0 0 0,0 0 0,0 0 0,0 0 0,-1 0 0,1-1 0,0 2 0,-3 13 0,-1-1 0,0 0 0,-1-1 0,0 1 0,-1-1 0,-14 25 0,5-15 0,-1-1 0,-33 36 0,33-42 0,-2-1 0,0-1 0,0 0 0,-2-2 0,1 0 0,-1-1 0,-39 15 0,54-25 0,0 1 0,0-1 0,0 0 0,0 0 0,-1 0 0,1-1 0,-7 0 0,11 0 0,-1 0 0,1 0 0,0 0 0,0 0 0,-1 0 0,1 0 0,0-1 0,0 1 0,0-1 0,-1 1 0,1-1 0,0 1 0,0-1 0,0 1 0,0-1 0,0 0 0,0 0 0,0 0 0,0 1 0,0-1 0,0 0 0,1 0 0,-1 0 0,0 0 0,0-1 0,1 1 0,-1 0 0,1 0 0,-1 0 0,1 0 0,0-1 0,-1 1 0,1 0 0,0-2 0,-1-8 0,0 9 0,1 0 0,-1 1 0,1-1 0,0 0 0,0 0 0,0 0 0,0 0 0,0 0 0,0 0 0,1 0 0,-1 1 0,1-1 0,-1 0 0,1 0 0,0 0 0,-1 1 0,1-1 0,0 0 0,0 1 0,0-1 0,2-1 0,4-3 0,1 1 0,-1 0 0,1 0 0,1 1 0,-1 0 0,0 0 0,1 1 0,0 0 0,0 1 0,12-2 0,27-10 0,71-19 0,-64 20 0,-33 5 0,0-1 0,0-1 0,-1 0 0,-1-2 0,0-1 0,24-18 0,2-1 0,-25 17 0,0-1 0,-1 0 0,24-26 0,-17 16 0,-39 52 0,4-5 0,-34 60 0,17-35 0,-29 74 0,53-117 0,1-1 0,-1 0 0,0 1 0,1-1 0,-1 1 0,1-1 0,0 0 0,0 1 0,0-1 0,0 1 0,0-1 0,1 4 0,-1-6 0,0 1 0,0-1 0,1 1 0,-1-1 0,0 0 0,0 1 0,1-1 0,-1 1 0,1-1 0,-1 1 0,0-1 0,1 0 0,-1 1 0,1-1 0,-1 0 0,0 1 0,1-1 0,-1 0 0,1 0 0,-1 0 0,2 1 0,-1-1 0,1 0 0,-1 0 0,1 0 0,-1 0 0,0 0 0,1 0 0,-1-1 0,1 1 0,-1 0 0,0-1 0,3 0 0,11-7 0,-1 0 0,-1-1 0,0 0 0,0-1 0,0-1 0,15-17 0,-10 10 0,109-100 0,-111 103 0,-11 10 0,0 0 0,0 1 0,0-1 0,1 1 0,7-4 0,-12 8 0,-1-1 0,0 1 0,1 0 0,-1 0 0,0 0 0,1 0 0,-1 0 0,0 0 0,1 0 0,-1 0 0,0 0 0,1 0 0,-1 0 0,1 0 0,-1 0 0,0 0 0,1 0 0,-1 0 0,0 1 0,1-1 0,-1 0 0,0 0 0,1 0 0,-1 0 0,0 1 0,1-1 0,-1 0 0,0 0 0,0 1 0,1-1 0,-1 0 0,0 1 0,0-1 0,0 0 0,1 1 0,-1-1 0,0 0 0,0 1 0,0-1 0,0 0 0,0 1 0,0-1 0,0 0 0,0 1 0,0-1 0,0 0 0,0 1 0,0-1 0,0 1 0,0-1 0,0 0 0,0 1 0,0 0 0,-2 30 0,1-22 0,-4 36 0,-1-1 0,-20 76 0,2-38 0,-4-1 0,-3-1 0,-42 75 0,63-136 0,-2-1 0,-21 27 0,30-41 0,0 0 0,-1-1 0,1 1 0,-1-1 0,0 1 0,0-1 0,0 0 0,0-1 0,0 1 0,-1-1 0,1 0 0,-1 0 0,0 0 0,1 0 0,-1-1 0,0 0 0,-6 1 0,8-3 0,1 1 0,-1 0 0,1-1 0,0 0 0,-1 0 0,1 0 0,0 0 0,-1 0 0,1 0 0,0 0 0,0-1 0,0 1 0,0-1 0,0 1 0,1-1 0,-1 0 0,0 0 0,1 0 0,-1 0 0,1 0 0,0 0 0,-1 0 0,0-5 0,-2-1 0,0-1 0,1-1 0,0 1 0,-2-17 0,0-5 0,-1-60 0,6 81 0,1-1 0,0 0 0,0 1 0,1-1 0,0 1 0,1-1 0,0 1 0,1 0 0,7-13 0,-10 20 0,1 1 0,-1 1 0,1-1 0,-1 0 0,1 0 0,0 1 0,0-1 0,0 0 0,0 1 0,0 0 0,0 0 0,1 0 0,-1 0 0,0 0 0,1 0 0,-1 0 0,0 1 0,1-1 0,-1 1 0,1-1 0,-1 1 0,1 0 0,-1 0 0,1 0 0,-1 1 0,1-1 0,3 2 0,8 1 0,0 1 0,0 1 0,22 10 0,-15-6 0,128 54 0,-147-62 31,0 0-1,0-1 1,0 1 0,0-1 0,0 0-1,0 1 1,0-1 0,1 0-1,-1 0 1,0-1 0,0 1 0,0 0-1,0-1 1,0 1 0,0-1-1,0 0 1,0 0 0,0 0-1,0 0 1,0 0 0,0 0 0,0 0-1,-1 0 1,1-1 0,-1 1-1,1-1 1,-1 1 0,1-1 0,1-3-1,3-4-432,0 0 0,0-1-1,-1 0 1,5-13 0,-4 9-2443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07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0 104 14272,'0'0'4733,"10"2"-4208,38 5 512,0-2 0,84-3 0,-100-4-530,82-9 1299,-98 9-1482,0-2 0,-1 0 0,0 0 1,1-2-1,13-6 0,-23 8-260,-1 1 0,0-1 1,0 0-1,0 0 0,0-1 0,-1 1 0,1-1 0,-1 0 0,5-9 0,4-8-3529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09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1 15272,'0'0'2970,"-1"16"-2146,-11 280 2335,-10-143-1866,2-12-44,12-97-768,6-32-170,0-1 1,-1 20-1,5-20 75,-2-10-321,0-1-1,1 0 1,-1 1 0,0-1 0,0 1-1,0-1 1,0 0 0,0 1 0,0-1-1,0 1 1,0-1 0,0 0 0,0 1-1,0-1 1,0 0 0,0 1 0,0-1 0,-1 1-1,1-1 1,0 0 0,0 1 0,0-1-1,0 0 1,-1 1 0,1-1 0,0 0-1,0 1 1,-1-1 0,51-53 1921,-27 26-1386,36-30 0,-57 55-579,-1 0-1,1 1 1,0-1 0,0 1-1,0 0 1,0 0-1,0 0 1,0 0-1,0 0 1,0 0-1,0 0 1,1 0-1,-1 1 1,0-1 0,0 1-1,1 0 1,-1 0-1,0 0 1,1 0-1,-1 0 1,0 0-1,0 1 1,1-1-1,-1 1 1,0-1 0,0 1-1,1 0 1,-1 0-1,3 2 1,-1 0 18,0 0 0,0 1 0,-1 0 1,1-1-1,-1 1 0,0 0 0,0 1 1,0-1-1,-1 1 0,0-1 0,1 1 1,1 6-1,0 4-39,-1 1 0,0-1 0,-1 1 0,0 0 0,-2 0 0,-1 28 0,0-3 0,-3-28 0,4-11 0,-2-17 0,39 12 0,-18 1 0,5 0 0,1-1 0,36-11 0,-54 12 0,0 0 0,-1-1 0,1 0 0,-1 0 0,1 0 0,-1-1 0,0 0 0,0-1 0,0 1 0,-1-1 0,0 0 0,0 0 0,6-8 0,-6 5 0,0 0 0,-1 0 0,1 0 0,5-17 0,-9 23 0,-1 1 0,1-1 0,-1 1 0,1-1 0,-1 0 0,1 1 0,-1-1 0,0 0 0,0 0 0,0 1 0,0-1 0,0 0 0,0 1 0,0-1 0,-1 0 0,1 1 0,-1-1 0,1 0 0,-1 1 0,1-1 0,-1 1 0,0-1 0,0 1 0,0-1 0,0 1 0,0-1 0,0 1 0,0 0 0,-1 0 0,1 0 0,0-1 0,-1 1 0,-2-1 0,3 1 0,-1 1 0,1-1 0,-1 1 0,1 0 0,-1-1 0,0 1 0,1 0 0,-1 0 0,1 0 0,-1 0 0,0 0 0,1 1 0,-1-1 0,1 0 0,-1 1 0,1-1 0,-1 1 0,1 0 0,-1-1 0,1 1 0,0 0 0,-1 0 0,1 0 0,0 0 0,-1 0 0,1 0 0,0 0 0,0 0 0,0 0 0,0 1 0,0-1 0,0 0 0,1 1 0,-1-1 0,0 1 0,0 2 0,-4 7 0,1 0 0,0 0 0,-4 21 0,5-23 0,2-4 0,0-1 0,0 1 0,0 0 0,1-1 0,0 1 0,-1 0 0,2 9 0,0-12 0,0 1 0,0 0 0,0-1 0,0 0 0,0 1 0,0-1 0,1 1 0,-1-1 0,1 0 0,-1 0 0,1 0 0,0 0 0,0 0 0,0 0 0,4 2 0,3 4 0,-7-7 0,-1 0 0,0 1 0,0-1 0,0 0 0,1-1 0,-1 1 0,0 0 0,1 0 0,-1 0 0,1-1 0,-1 1 0,1-1 0,-1 1 0,1-1 0,-1 0 0,1 1 0,-1-1 0,1 0 0,0 0 0,-1 0 0,1 0 0,-1-1 0,1 1 0,-1 0 0,3-1 0,17-6 0,-1 0 0,0-1 0,-1-1 0,0 0 0,0-2 0,32-24 0,-21 14 0,-26 18 0,1 0 0,-1 1 0,1-1 0,0 1 0,-1 0 0,7-2 0,-10 4 0,1 0 0,-1-1 0,0 1 0,0 0 0,0 0 0,1 0 0,-1 0 0,0 1 0,0-1 0,0 0 0,0 0 0,0 1 0,1-1 0,-1 1 0,0-1 0,0 1 0,0-1 0,0 1 0,0-1 0,0 1 0,0 0 0,0 0 0,-1 0 0,1-1 0,0 1 0,0 0 0,-1 0 0,1 0 0,0 0 0,0 2 0,13 36 0,-13-33 0,1 1 0,0-1 0,1 1 0,3 6 0,-6-12 0,0-1 0,1 0 0,-1 1 0,0-1 0,1 1 0,-1-1 0,0 0 0,1 1 0,-1-1 0,1 0 0,-1 1 0,0-1 0,1 0 0,-1 0 0,1 0 0,-1 1 0,1-1 0,-1 0 0,1 0 0,-1 0 0,1 0 0,-1 0 0,1 0 0,-1 0 0,1 0 0,-1 0 0,1 0 0,0 0 0,17-10 0,18-25 0,-28 27 0,11-11 0,23-17 0,-35 30 0,0 1 0,1 0 0,0 1 0,0 0 0,0 0 0,0 0 0,9-2 0,-15 6 0,-1 0 0,1 0 0,0 0 0,-1 0 0,1 0 0,-1 1 0,1-1 0,0 0 0,-1 1 0,1-1 0,-1 1 0,1 0 0,-1 0 0,1-1 0,-1 1 0,0 0 0,3 2 0,17 19 0,11 32 0,-20-34 0,0 1 0,23 26 0,-27-36 384,11 12 63,-18-22-655,0-1 1,-1 1 0,1 0 0,0-1 0,0 1 0,0-1-1,-1 1 1,1-1 0,0 1 0,0-1 0,0 1-1,0-1 1,0 0 0,0 0 0,0 1 0,0-1 0,0 0-1,0 0 1,0 0 0,0 0 0,0 0 0,1-1-1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41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137 202 9536,'0'0'9223,"-10"11"-8647,-66 76 1136,70-79-1441,0 1-1,1 1 0,-1-1 0,2 0 0,-1 1 0,2 0 0,-1 0 1,1 1-1,1-1 0,0 0 0,0 1 0,0 19 0,2-26-184,0-1 0,0 0 0,0 1 0,1-1-1,-1 0 1,1 0 0,0 1 0,0-1 0,0 0 0,1 0-1,-1 0 1,1 0 0,-1 0 0,1-1 0,3 5 0,-3-6-35,-1 1 1,1-1-1,0 0 1,0 0-1,0 1 1,0-1-1,-1 0 1,1-1-1,0 1 1,1 0-1,-1-1 1,0 1-1,0-1 1,0 1-1,0-1 1,0 0-1,0 0 1,1 0-1,-1 0 1,0-1-1,0 1 1,0 0-1,4-2 0,1-1 22,0 0-1,-1 0 1,1 0-1,-1-1 1,0 0-1,0 0 1,0-1-1,-1 1 1,1-1-1,-1-1 1,9-11-1,-1-1 104,0-1-1,15-31 0,-13 20 199,-2-1 0,15-53 0,-21 70 50,-4 15-54,-1 9-60,-2 4-239,1-1 0,1 1 1,1-1-1,0 0 0,0 1 0,1-1 1,1-1-1,0 1 0,1-1 0,10 17 1,-15-27-58,0 0 0,0 0 0,0 0 0,0 0 0,1 0 0,-1-1 0,0 1 0,1 0 0,-1-1 0,1 1 0,-1-1 0,1 0 0,0 1 0,0-1 0,0 0 0,0 0 0,0 0 0,0 0 0,0-1 0,0 1 0,0-1 0,0 1 0,0-1 0,0 1 0,0-1 0,0 0 0,0 0 0,1 0 0,-1 0 0,0-1 0,0 1 0,0-1 0,0 1 0,0-1 0,0 0 0,0 1 0,0-1 0,2-1 0,1-2 24,0 1-1,-1 0 1,0-1-1,1 0 1,-1 0-1,0 0 1,-1-1-1,1 1 1,-1-1-1,0 0 1,0 0 0,-1 0-1,3-6 1,-2-1-32,0 0 0,-1-1 1,0 1-1,-1-1 0,0 1 0,-1-1 1,-1 1-1,0-1 0,0 1 1,-1-1-1,-1 1 0,0 0 1,-1 0-1,0 0 0,-1 0 0,0 1 1,-13-22-1,5 23-6,12 10 0,0 0 0,0 0 0,0-1 0,1 1 0,-1-1 0,0 1 0,1-1 0,-1 1 0,0-1 0,1 1 0,-1-1 0,0 1 0,1-1 0,-1 0 0,1 0 0,-1 1 0,1-1 0,0 0 0,-1 1 0,0-3 0,63 44 0,-42-27 0,1-1 0,0-2 0,1 0 0,1-1 0,-1-1 0,2-1 0,-1-1 0,1-2 0,0 0 0,0-1 0,0-2 0,1 0 0,-1-1 0,1-2 0,42-6 0,-63 6 0,0 0 0,0 0 0,0 0 0,-1-1 0,1 1 0,0-1 0,6-4 0,-63 12 0,44-4 0,0 0 0,0 1 0,0 1 0,0-1 0,0 2 0,1-1 0,0 1 0,0 0 0,0 0 0,1 1 0,-1 1 0,1-1 0,1 1 0,-1 0 0,1 0 0,0 1 0,1 0 0,0 0 0,0 0 0,1 1 0,0-1 0,0 1 0,1 0 0,-4 17 0,7-23 0,0 0 0,0 1 0,0-1 0,0 0 0,0 0 0,1 1 0,-1-1 0,1 0 0,0 0 0,0 0 0,0 0 0,0 0 0,1 0 0,-1 0 0,4 4 0,-5-6 0,1 0 0,0 1 0,0-1 0,0 0 0,0 0 0,0 0 0,0 0 0,0 0 0,0 0 0,0 0 0,1 0 0,-1-1 0,0 1 0,1 0 0,-1-1 0,0 1 0,1-1 0,-1 1 0,1-1 0,-1 0 0,1 1 0,-1-1 0,1 0 0,-1 0 0,1 0 0,-1 0 0,1-1 0,-1 1 0,1 0 0,-1 0 0,0-1 0,1 1 0,-1-1 0,1 0 0,0 0 0,6-4 0,-1 1 0,-1-1 0,1-1 0,-1 1 0,0-1 0,0 0 0,-1-1 0,1 1 0,-2-1 0,1 0 0,4-8 0,-3 1 0,0 0 0,-1-1 0,0 1 0,-1-1 0,3-19 0,-2 16 0,-5 17 0,0 1 0,0 0 0,0 0 0,0 0 0,0 0 0,0-1 0,0 1 0,0 0 0,0 0 0,0 0 0,1 0 0,-1 0 0,0 0 0,0-1 0,0 1 0,0 0 0,0 0 0,0 0 0,1 0 0,-1 0 0,0 0 0,0 0 0,0 0 0,0 0 0,1 0 0,-1 0 0,0 0 0,0 0 0,0 0 0,0 0 0,0 0 0,1 0 0,-1 0 0,0 0 0,0 0 0,0 0 0,0 0 0,1 0 0,-1 0 0,0 0 0,0 0 0,0 0 0,13 23 0,-8-13 0,11 21 0,2-1 0,24 33 0,-37-57 0,-1-1 0,1 1 0,-1-1 0,2 0 0,-1 0 0,11 7 0,-14-11 0,0 0 0,0 0 0,1 0 0,-1 0 0,0 0 0,1 0 0,-1 0 0,1-1 0,-1 0 0,1 1 0,-1-1 0,1 0 0,-1 0 0,1 0 0,-1 0 0,1-1 0,-1 1 0,1-1 0,-1 1 0,0-1 0,5-2 0,2-1 0,-1-2 0,0 1 0,0-1 0,0 0 0,0 0 0,-1-1 0,0 0 0,0-1 0,-1 1 0,0-1 0,-1 0 0,1-1 0,-2 0 0,1 1 0,3-12 0,3-10 0,-1-1 0,-2-1 0,6-42 0,-11 67 0,-3 7 0,0-1 0,1 1 0,-1-1 0,0 1 0,0 0 0,1-1 0,-1 1 0,0-1 0,0 1 0,0-1 0,0 0 0,0 1 0,0-1 0,0 1 0,0-1 0,0 1 0,0-1 0,0 1 0,0-1 0,0 1 0,0-1 0,0 1 0,-1-1 0,1 1 0,0-1 0,0 1 0,-1-1 0,1 1 0,-1-1 0,6 9 0,-1 0 0,0 0 0,-1 0 0,4 12 0,6 14 0,9 20 0,-17-38 0,2 1 0,0-1 0,1-1 0,13 20 0,-20-34 0,-1-1 0,0 1 0,1-1 0,-1 0 0,1 1 0,-1-1 0,1 0 0,-1 1 0,1-1 0,-1 0 0,1 1 0,-1-1 0,1 0 0,-1 0 0,1 0 0,-1 0 0,1 0 0,0 0 0,-1 1 0,1-1 0,-1 0 0,1-1 0,0 1 0,-1 0 0,1 0 0,-1 0 0,1 0 0,-1 0 0,1-1 0,-1 1 0,1 0 0,-1 0 0,1-1 0,-1 1 0,1 0 0,-1-1 0,1 1 0,-1 0 0,1-1 0,-1 1 0,0-1 0,1 1 0,-1-1 0,0 1 0,1-2 0,16-25 0,-2-2 0,-2-1 0,-1-1 0,16-61 0,-27 88 0,0 1 0,0-1 0,0 1 0,1 0 0,0-1 0,-1 1 0,1 0 0,1 0 0,-1 0 0,3-3 0,-2 7 0,0-1 0,0 1 0,0 0 0,0 0 0,0 0 0,0 0 0,0 1 0,4 3 0,48 40 0,-44-35 0,1 0 0,0 0 0,0-1 0,1 0 0,23 11 0,-30-18 0,7 4 0,0-1 0,0 0 0,1-1 0,25 5 0,-35-9 0,0 0 0,0 0 0,0 0 0,0 0 0,-1 0 0,1-1 0,0 0 0,0 0 0,-1 0 0,1 0 0,0 0 0,-1-1 0,1 0 0,-1 1 0,0-1 0,1-1 0,-1 1 0,0 0 0,0-1 0,-1 0 0,1 1 0,4-7 0,-1 0 0,-1 1 0,0-1 0,-1 0 0,0 0 0,0 0 0,2-12 0,-4 15 0,0-1 0,-1 0 0,0 0 0,0 0 0,0 0 0,-1 0 0,0 0 0,-1 0 0,-1-9 0,1 12 0,-1 0 0,1 1 0,-1 0 0,1-1 0,-1 1 0,0 0 0,0 0 0,-1 0 0,1 0 0,0 0 0,-1 1 0,-4-4 0,6 5 0,0 0 0,0 1 0,0-1 0,0 0 0,0 1 0,0-1 0,0 1 0,0-1 0,-1 1 0,1 0 0,0-1 0,0 1 0,0 0 0,-1 0 0,1 0 0,0 0 0,0 0 0,-1 0 0,1 0 0,0 1 0,0-1 0,0 0 0,-1 0 0,1 1 0,0-1 0,0 1 0,0 0 0,0-1 0,0 1 0,0 0 0,0-1 0,0 1 0,0 0 0,0 0 0,0 0 0,1 0 0,-1 0 0,0 0 0,0 0 0,1 0 0,-1 1 0,-4 7 0,1 0 0,0 0 0,0 0 0,1 0 0,0 1 0,1-1 0,0 1 0,0 0 0,1-1 0,1 1 0,-1 0 0,2 0 0,-1 0 0,1 0 0,5 16 0,-1-3 0,2-1 0,0 0 0,1 0 0,2-1 0,18 32 0,-24-46 0,1 0 0,0 0 0,0 0 0,0-1 0,1 1 0,0-1 0,0-1 0,1 1 0,11 7 0,-15-12 0,-1 0 0,1 0 0,0-1 0,0 1 0,0-1 0,0 1 0,0-1 0,0 0 0,0 0 0,0 0 0,0 0 0,0-1 0,0 1 0,0-1 0,0 0 0,0 0 0,-1 0 0,1 0 0,0 0 0,-1-1 0,1 1 0,4-4 0,-1 1 0,0-1 0,-1 0 0,1 0 0,-1 0 0,0-1 0,0 0 0,7-12 0,-4 3 0,-1-1 0,0 0 0,-1-1 0,-1 1 0,7-36 0,3-89 0,-12 111 0,-1-47 0,26 150 0,-15-24 0,-2 1 0,-3 0 0,3 54 0,-9-86 0,-1-17 0,-1 1 0,1 0 0,-1-1 0,0 1 0,1-1 0,-1 1 0,0 0 0,0-1 0,0 1 0,0 0 0,0-1 0,-1 1 0,1 0 0,0-1 0,-1 1 0,1-1 0,-1 1 0,0 0 0,1-1 0,-1 1 0,0-1 0,0 0 0,0 1 0,0-1 0,-2 2 0,1-3 0,0-1 0,0 1 0,0-1 0,0 0 0,0 1 0,0-1 0,0 0 0,0 0 0,0 0 0,1-1 0,-1 1 0,0 0 0,1-1 0,-3-2 0,-2-2 0,0 0 0,1-1 0,0 0 0,0-1 0,1 1 0,-5-10 0,-5-9 0,4 16 0,10 10 0,-1 0 0,1-1 0,-1 1 0,1 0 0,-1-1 0,1 1 0,-1-1 0,1 1 0,-1-1 0,1 1 0,-1-1 0,1 0 0,0 1 0,-1-1 0,1 1 0,0-1 0,0 0 0,-1 1 0,1-1 0,0-1 0,34 17 0,11 5 0,57 33 0,-57-29 0,-37-20 76,-1-1-1,1-1 1,-1 1 0,1-1-1,0-1 1,0 0 0,0 0-1,0 0 1,0-1 0,0 0-1,0-1 1,11-1 0,-10 0-568,1 1 0,-1-2 0,0 1 0,0-1 1,0-1-1,-1 0 0,1 0 0,-1 0 0,11-9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43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12760,'0'0'2424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45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9744,'0'0'12895,"11"-6"-12425,2-1-316,1-1 125,-1 0 1,1 1 0,0 1-1,0 0 1,18-4 0,2 0 752,-28 7-679,0 0 0,1 1 0,-1 1-1,1-1 1,12-1 0,-16 4-232,1-1 1,-1 1 0,1-1-1,-1 1 1,1 0-1,-1 0 1,0 1 0,1-1-1,-1 1 1,0-1-1,0 1 1,0 0-1,0 0 1,0 0 0,3 4-1,5 5 272,-1 1 0,12 17 0,0 0 313,-20-26-651,0-1-1,0 0 0,0 0 0,0 0 1,0 0-1,1 0 0,-1-1 0,4 3 1,-4-3-37,-1-1 1,1 0-1,-1 1 0,0-1 1,1 0-1,-1 0 1,1 0-1,-1 0 1,1 0-1,-1-1 1,1 1-1,-1 0 0,1-1 1,-1 1-1,0-1 1,1 1-1,-1-1 1,2-1-1,0 1-18,-1 0 0,1 0 0,-1 0 0,0-1 0,1 1 0,-1-1 0,0 1 0,0-1 0,0 0 0,0 0 0,0 0 0,0 0 0,0 0 0,-1-1 0,1 1 0,-1 0 0,0-1 0,0 1 0,1-4 0,29-46 0,-25 42-3936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47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42 126 7832,'0'0'12527,"11"7"-12164,34 22-20,-44-29-321,0 0 1,0 1 0,0-1-1,0 1 1,0-1 0,0 0-1,0 0 1,0 0-1,0 0 1,0 0 0,0 0-1,0 0 1,1 0 0,-1 0-1,0 0 1,0 0 0,0-1-1,0 1 1,0 0 0,0-1-1,0 1 1,0-1-1,0 1 1,0-1 0,0 0-1,-1 1 1,1-1 0,0 0-1,0 0 1,1-1 0,12-23 531,-12 19-461,0 1 0,-1-1 1,0 0-1,0 0 0,0 0 1,-1 0-1,0-9 1,0 12-34,-1 0 0,1-1 0,-1 1 0,1 0 0,-1 0 0,0 0 1,0 0-1,0 0 0,-1 0 0,1 0 0,-1 0 0,0 0 0,1 1 1,-1-1-1,-4-3 0,5 5-22,-1-1 0,0 1-1,1 0 1,-1 0 0,0 0 0,0 0 0,0 0 0,0 0 0,0 0-1,0 1 1,0-1 0,0 1 0,0 0 0,-1-1 0,1 1 0,0 0-1,0 0 1,0 0 0,0 0 0,0 1 0,-1-1 0,1 1-1,0-1 1,0 1 0,0 0 0,0 0 0,0 0 0,0 0 0,1 0-1,-3 1 1,-3 2 47,1-1 0,1 1-1,-1 0 1,0 1 0,1-1 0,0 1-1,-5 7 1,8-10-48,0 0 0,0 0 0,1 1 0,-1-1 0,1 1 0,0 0 0,0-1 0,0 1 0,0 0 0,0 0 0,0-1 0,1 1 0,-1 0 0,1 0 0,0 0 0,0 0 0,0 0 0,0 0 0,1-1 0,0 5 0,3 7 102,0 0 0,1-1 0,1 1-1,0-1 1,14 22 0,-16-29-83,0-2 0,0 1 0,0 0 0,0-1-1,1 1 1,0-1 0,0-1 0,0 1 0,0-1 0,0 0-1,1 0 1,0 0 0,-1-1 0,1 0 0,0 0 0,7 1-1,-3-1-6,0-1 0,0-1-1,0 1 1,0-2 0,0 1-1,0-2 1,0 1-1,0-1 1,0-1 0,-1 0-1,1 0 1,-1-1-1,0 0 1,0 0 0,0-1-1,-1-1 1,10-7-1,-6 4 19,-1-1-1,0 0 1,-1 0-1,0-1 1,-1-1-1,0 0 0,0 0 1,-2-1-1,0 1 1,0-2-1,5-15 0,19-37 664,-28 58-520,3 0 550,5 20-419,-10-11-348,59 95 197,-4-6 89,-47-78-255,0 0 0,1-1 0,1 0 0,0 0 0,12 8 0,-14-12-24,1 0 0,1-2 0,-1 1 0,1-1 0,20 6 0,-24-9 0,-6-6 0,0-5 0,2 0-4035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48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377 1 13864,'0'0'4607,"-7"12"-4236,-13 20 29,-1 0-1,-44 48 1,-28 16 603,-58 62 1810,149-156-2651,-1 0 1,1 1-1,1-1 1,-1 1-1,0-1 1,0 1-1,1 0 1,0-1-1,-2 6 1,23-18 1034,45-35-1127,-44 29-3309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48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130 179 13968,'0'0'4313,"1"9"-3793,-1 71 621,-16 135 0,4-97 65,9-88-795,1-21-52,1 0 0,0 0 0,0 0 0,1 0 0,0 0 1,4 16 1044,-3-29-727,3-11-102,1-26-308,7-240 930,-14 174-773,0 74-117,1 0 0,6-57 0,-3 60 261,1-9 639,-3 37-1165,0 0-1,1 0 1,0 0-1,-1 0 1,1 1-1,0-1 1,-1 0-1,1 0 1,0 1-1,1-1 1,-1 0-1,0 1 1,0-1-1,1 1 1,1-2-1,0 1-41,-1 1 0,0 0 0,1 1 0,-1-1 0,1 0 0,-1 1 0,1-1 0,0 1 0,-1 0 0,1 0 0,-1 0 0,4 0 0,35 5 0,-31-3 0,16 2 0,0 2 0,-1 0 0,0 2 0,0 1 0,39 19 0,-50-20 0,0 0 0,-1 0 0,0 2 0,0 0 0,-1 0 0,0 1 0,0 0 0,-2 1 0,1 1 0,11 19 0,-21-30 0,0-1 0,0 1 0,0 0 0,0 0 0,-1 0 0,1 1 0,-1-1 0,0 0 0,1 0 0,-1 0 0,0 0 0,0 0 0,0 0 0,0 0 0,-1 1 0,1-1 0,-1 0 0,1 0 0,-1 0 0,0 0 0,1 0 0,-1 0 0,0-1 0,0 1 0,-1 0 0,1 0 0,-2 2 0,-3 2 0,1 0 0,-1-1 0,0 0 0,0 0 0,0 0 0,-9 4 0,-7 3 0,-1-1 0,-1-1 0,0-2 0,0 0 0,-1-1 0,1-1 0,-44 4 0,30-7 0,0-2 0,0-1 0,0-2 0,-58-11 0,88 11 472,-5-1-153,13 3-432,0 0-1,0 0 1,-1 0-1,1 0 1,0 0 0,0 0-1,0 0 1,-1 0-1,1 0 1,0 0-1,0 0 1,0 0 0,-1 0-1,1 0 1,0 0-1,0 1 1,0-1-1,-1 0 1,1 0-1,0 0 1,0 0 0,0 0-1,0 0 1,-1 0-1,1 1 1,0-1-1,0 0 1,0 0-1,0 0 1,0 0 0,0 0-1,-1 1 1,1-1-1,0 0 1,0 0-1,0 0 1,0 1 0,0-1-1,0 0 1,0 0-1,0 1 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50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1 8936,'0'0'11238,"-10"1"-10789,-6 1-194,0 1-1,0 0 1,0 2-1,-24 9 0,-10 7 496,22-9 40,-35 19 0,61-29-705,0 0-1,0-1 1,0 1 0,1 0 0,-1 0 0,1 0 0,-1 0 0,1 1 0,0-1 0,0 0 0,0 0 0,0 1 0,0-1 0,0 1 0,0-1 0,1 1 0,0-1 0,-1 5 0,1 2 73,-1 0 1,2 0 0,-1-1 0,3 12 0,16 63 625,45 119 0,7 28 247,-57-175-765,-3-13 164,10 70 0,-20-87-137,-4 40 0,1-29-11,2-26-154,0 0 1,-1 0 0,-1 0 0,1 0-1,-2 0 1,1 0 0,-1 0-1,-1-1 1,0 0 0,-8 15 0,10-20-119,-1 0 1,1 0 0,0 1-1,0-1 1,1 1 0,-1-1-1,1 1 1,0 0 0,0 0-1,0 6 1,1-8-11,2 5 0,13-8 0,24-7 0,44-14 0,-45 11 0,56-9 0,-85 18 0,1 0 0,-1 1 0,1 0 0,12 1 0,-17 0 0,9 2 0,-14-2 0,0-1 0,0 1 0,1-1 0,-1 1 0,0-1 0,0 1 0,0-1 0,0 1 0,0-1 0,0 1 0,0-1 0,0 1 0,0-1 0,0 1 0,0-1 0,-1 1 0,1-1 0,0 1 0,0-1 0,0 1 0,-1-1 0,1 1 0,0-1 0,-1 1 0,1-1 0,0 0 0,-1 1 0,1-1 0,0 1 0,-2-1 0,-7 10 850,3-5-5635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53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11256,'0'0'17486,"11"4"-17306,5 0-66,1 1 1,0-2 0,0 0-1,32 0 1,-22-5 174,34-7 1,2-1 159,-25 13-193,-33-2-177,0 0 1,0-1 0,0 1 0,0-1 0,0 0 0,1-1 0,-1 1 0,7-2 0,2 1 981,7 2-4956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13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522 287 18295,'0'0'4450,"-15"9"-4254,3-2-145,-14 8 153,-54 23-1,51-27-26,10-5-16,0 2 0,0 0 0,1 1 0,0 1 0,-20 15 0,17-9 21,-70 62 898,79-66-855,0 0 0,1 2 1,1-1-1,0 1 0,-9 17 0,12-18 18,1 2 0,0-1 0,0 1 0,2 0 0,-6 28 0,9-36-129,0 1 1,0-1-1,1 1 1,0-1-1,0 1 1,1-1-1,0 0 1,0 1-1,1-1 0,0 0 1,0 1-1,1-1 1,0 0-1,5 8 1,-2-6-67,0-1 0,0 0 0,1 0 1,0 0-1,0-1 0,1 0 0,0-1 0,0 0 1,1 0-1,11 5 0,-7-5 69,0 0 0,1-1 0,0 0 0,0-2 0,0 1-1,23 1 1,-3-3 63,0-2 1,0-2-1,0-1 0,0-1 0,50-13 0,-57 11-180,-2-1 0,1-2 0,-1 0 0,0-1 0,-1-2 0,0 0 0,-1-2 0,-1 0 0,0-2 0,36-33 0,-28 19 0,-1 0 0,-2-3 0,30-44 0,-44 56 0,-1-1 0,-1 0 0,-1 0 0,-1-1 0,-1 0 0,-1-1 0,4-24 0,-6 24 0,-2 0 0,0 0 0,-2-1 0,-1 1 0,-1 0 0,-7-45 0,6 59 0,-1-1 0,0 1 0,-1 0 0,0 0 0,0 0 0,-1 0 0,0 1 0,-1 0 0,0 0 0,0 0 0,-1 1 0,-1 0 0,1 0 0,-1 0 0,0 1 0,-1 1 0,-15-11 0,13 12 0,0 0 0,0 0 0,0 1 0,-1 1 0,1-1 0,-1 2 0,0 0 0,0 0 0,0 1 0,0 1 0,0 0 0,0 0 0,1 1 0,-1 1 0,0 0 0,-23 7 0,12-1 0,1 1 0,0 1 0,1 0 0,0 2 0,0 0 0,1 2 0,-28 24 0,41-32 0,1 1 0,-1 0 0,1 0 0,0 0 0,1 0 0,0 1 0,0 0 0,1 0 0,0 1 0,-6 15 0,9-18 0,-1 0 0,1-1 0,0 1 0,1-1 0,-1 1 0,1 0 0,0 0 0,0-1 0,1 1 0,0 0 0,0-1 0,0 1 0,1-1 0,0 1 0,0-1 0,0 0 0,0 1 0,5 6 0,3 2-3935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54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1 10248,'0'0'15178,"-9"1"-14659,6 0-488,-1-1 49,0 1 0,0-1 0,1 1 0,-1 0 0,0 0 0,1 0 0,-1 0 0,1 1 0,-1-1 0,1 1 0,0 0 0,0 0 0,-1 0 0,1 1 0,1-1 0,-1 1 0,0-1 0,1 1 0,-1 0 0,1 0 0,0 0 0,0 1 0,-2 4 0,-31 115 2044,34-119-2057,0 2 90,0 0 0,1-1 0,-1 1 0,1 0 0,1 0 0,-1 0 0,1 0 0,2 7 0,15 44 1019,-16-55-1170,-1 0 0,1 0 0,-1 0 0,1 0-1,0 0 1,0-1 0,0 1 0,0-1 0,0 1 0,0-1-1,0 0 1,1 0 0,-1 0 0,3 1 0,36 11-11,-39-13 5,0 1 0,0-1 0,1 1 0,-1-1 0,1 0 0,-1 0 0,0 0 0,1 0 0,-1 0 0,0 0 0,1-1 0,-1 1 0,0-1 0,4-1 0,-4 1 0,-1 0 0,0 0 0,1-1 0,-1 1 0,0 0 0,0-1 0,1 1 0,-1-1 0,0 0 0,-1 1 0,1-1 0,0 0 0,0 1 0,-1-1 0,1 0 0,-1 0 0,0 1 0,1-4 0,2-10-3964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55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90 10040,'0'0'22502,"-9"-2"-22317,-32-5-153,39 7-32,1 0 0,0 0 0,0 0 0,-1 0 0,1 0 0,0 1 0,0-1 0,0 0 0,-1 1 0,1-1 0,0 0 0,0 1 0,0-1 0,0 1 0,0 0 0,0-1 0,0 1 0,0 0 0,0 0 0,0 0 0,0-1 0,0 1 0,0 0 0,1 0 0,-1 0 0,0 0 0,1 1 0,-1-1 0,1 0 0,-1 0 0,1 0 0,0 0 0,-1 1 0,1-1 0,0 2 0,0-3 0,-1 0 0,1 1 0,0-1 0,0 0 0,0 1 0,0-1 0,0 0 0,0 1 0,0-1 0,0 0 0,0 1 0,0-1 0,0 0 0,1 0 0,-1 1 0,0-1 0,0 0 0,0 1 0,0-1 0,0 0 0,1 1 0,-1-1 0,0 0 0,0 0 0,0 1 0,1-1 0,-1 0 0,0 0 0,0 0 0,1 1 0,-1-1 0,0 0 0,1 0 0,-1 0 0,0 0 0,1 0 0,-1 1 0,0-1 0,1 0 0,-1 0 0,0 0 0,0 0 0,1 0 0,-1 0 0,0 0 0,1 0 0,-1 0 0,0 0 0,1 0 0,-1-1 0,0 1 0,1 0 0,-1 0 0,0 0 0,1 0 0,-1 0 0,0-1 0,0 1 0,1 0 0,-1 0 0,0 0 0,1-1 0,14-13 0,7-29 0,-20 39 0,-1 0 0,1 0 0,-1 0 0,0 0 0,0 0 0,0 0 0,-1 0 0,1-1 0,-1-5 0,0 10 19,0-1-1,0 1 1,0-1-1,0 1 1,0 0-1,0-1 1,0 1-1,0 0 1,0-1 0,0 1-1,0 0 1,0-1-1,0 1 1,-1 0-1,1-1 1,0 1-1,0 0 1,0-1 0,0 1-1,-1 0 1,1 0-1,0-1 1,0 1-1,0 0 1,-1 0 0,1-1-1,0 1 1,-1 0-1,1 0 1,0 0-1,-1-1 1,1 1-1,0 0 1,-1 0 0,1 0-1,0 0 1,-1 0-1,1 0 1,0 0-1,-1 0 1,1 0-1,0 0 1,-1 0 0,1 0-1,0 0 1,-1 0-1,1 0 1,0 0-1,-1 0 1,1 0-1,0 0 1,-1 1 0,1-1-118,-1 0 1,1 0 0,0 1-1,0-1 1,0 0-1,-1 0 1,1 1 0,0-1-1,0 0 1,0 1 0,0-1-1,0 0 1,-1 1 0,1-1-1,0 0 1,0 1-1,0-1 1,0 0 0,0 1-1,0-1 1,0 0 0,0 1-1,0-1 1,0 0 0,0 1-1,1-1 1,-1 0-1,0 1 1,0-1 0,0 0-1,0 0 1,0 1 0,1-1-1,-1 0 1,0 1 0,0-1-1,0 0 1,1 0-1,-1 1 1,0-1 0,1 0-1,-1 0 1,0 0 0,0 1-1,1-1 1,-1 0 0,0 0-1,1 0 1,-1 0-1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56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0 11256,'0'0'8289,"-10"11"-7697,1-1-436,-2 0 145,0 2 0,2-1 1,-1 2-1,-14 25 0,-7 33 766,3 2 0,-22 92-1,42-129-757,1 0 0,2 1 1,2 0-1,1 0 0,3 37 0,1-44-14,2 0 0,0 0-1,3-1 1,0 0 0,12 30 0,-15-50-55,0 0 1,0 0-1,1-1 0,0 0 0,0 0 0,1 0 1,0 0-1,7 6 0,-9-10-117,0-1 1,0 1-1,0-1 1,1 0-1,-1 0 0,1-1 1,0 1-1,-1-1 0,1 0 1,1 0-1,-1-1 1,0 0-1,0 1 0,0-2 1,10 2-1,-14-3-123,0 1 0,-1 0 0,1 0 0,-1-1 0,1 1 0,0 0 0,-1-1 0,1 1 0,-1 0 0,1-1 0,-1 1 0,1-1 0,-1 1 0,1-1 0,-1 1 0,0-1 0,1 1 0,-1-1 0,0 1 0,1-1 0,-1 0 0,0 1 0,0-1 0,1 0 0,-1 1 0,0-1 0,0 0 0,0 0 0,2-22 0,-2 21 0,1-16-3985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57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77 12056,'0'0'8785,"-7"11"-8243,4-7-523,-12 21 618,-19 42-1,30-58-455,1-1-1,0 1 1,0 0 0,1-1-1,0 1 1,0 0-1,1 0 1,1 0 0,-1 1-1,3 15 1,-2-21-45,1 1 0,0-1 0,0 0 0,0-1 0,1 1 0,-1 0 0,1 0 0,0 0 0,0-1 0,0 1 0,1-1 0,-1 0 0,1 0 0,0 1 0,3 2-1,-4-5-49,1 1-1,-1-1 0,1 0 0,-1 0 0,1 0 0,0 0 0,-1-1 0,1 1 0,0-1 0,-1 1 0,1-1 0,0 0 0,0 0 0,-1 0 0,1 0 1,0-1-1,0 1 0,-1-1 0,1 0 0,0 1 0,-1-1 0,1 0 0,3-3 0,2 0 47,-1 0-1,0-1 1,1 0-1,-1 0 1,-1-1 0,1 0-1,-1 0 1,7-10-1,4-6 502,18-33-1,-33 51-442,0 0 0,0 0 0,0-1-1,0 1 1,1-8 0,-4 18-172,1 1-1,0-1 1,0 1-1,1-1 1,-1 1 0,1-1-1,1 1 1,0-1 0,-1 0-1,2 0 1,-1 0-1,6 10 1,-4-8-12,0-1 1,1 1-1,0-1 0,1 1 1,0-1-1,0-1 0,0 1 0,1-1 1,7 5-1,-11-9-6,-1-1 0,1 1 0,-1-1 0,1 0 0,-1 0 0,1 0 0,0-1 0,-1 1 0,1-1 0,0 1 0,0-1 0,0 0 0,-1 0 0,1 0 0,0 0 0,0-1 0,-1 1 0,1-1 0,0 1 0,-1-1 0,1 0 0,0 0 0,-1 0 0,1-1 0,-1 1 0,0-1 0,1 1 0,-1-1 0,0 0 0,4-3 0,4-6 0,0 1 0,-1-2 0,0 1 0,10-19 0,-16 25 0,2-1 0,-1-1 0,-1 0 0,1 0 0,-1 0 0,0 0 0,0 0 0,-1-1 0,0 0 0,-1 1 0,1-1 0,-2 0 0,1 0 0,-1 0 0,0 1 0,0-1 0,-1 0 0,0 0 0,-1 1 0,0-1 0,0 0 0,0 1 0,-1 0 0,0-1 0,-1 1 0,1 0 0,-1 1 0,-1-1 0,1 1 0,-7-7 0,5 6 0,4 5 0,0-1 0,0 1 0,0 0 0,0-1 0,0 1 0,0 0 0,0 0 0,-1 1 0,1-1 0,-1 0 0,0 1 0,1 0 0,-1 0 0,0-1 0,-5 0 0,-4 0 0,13 2 0,-1 0 0,0 0 0,0 0 0,0 0 0,0 0 0,0 0 0,0 0 0,0 0 0,1 0 0,-1 0 0,0 0 0,0 0 0,0 0 0,0 0 0,0-1 0,0 1 0,0 0 0,0 0 0,0 0 0,0 0 0,0 0 0,1 0 0,-1 0 0,0 0 0,0 0 0,0-1 0,0 1 0,0 0 0,0 0 0,0 0 0,0 0 0,0 0 0,0 0 0,0 0 0,0 0 0,0-1 0,0 1 0,0 0 0,0 0 0,0 0 0,0 0 0,0 0 0,0 0 0,0 0 0,0-1 0,0 1 0,-1 0 0,1 0 0,0 0 0,0 0 0,0 0 0,0 0 0,0 0 0,0 0 0,0 0 0,0 0 0,0-1 0,7-1-4072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58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0 9144,'0'0'11254,"-4"11"-10597,3-10-649,-9 25 614,0-1 0,2 1 0,-7 37 0,4 32 1538,2 132-1,10-211-1792,1 0 1,1 0 0,9 27 0,0 0 339,-11-39-629,0 0 0,0 1 0,1-1 0,-1 0 0,1 0 0,0 0 0,1 0 0,-1 0-1,1 0 1,-1-1 0,1 1 0,0-1 0,0 0 0,1 0 0,-1 0 0,5 3 0,-3-3 41,1 0 0,0 0 0,0-1 0,1 0 0,-1 0 0,0 0 0,1-1 0,-1 1 0,1-2 0,10 1 0,2 0-108,1-1 0,0-1 0,0-1 0,0-1 0,-1 0 0,25-9 0,-43 12 47,1-1-1,0 0 1,-1 0-1,1 0 1,-1 0-1,0-1 1,1 1-1,-1 0 1,0-1 0,0 1-1,0 0 1,0-1-1,0 1 1,1-4-1,3-12-4917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0:58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13360,'0'0'5279,"11"-2"-4689,23-2 78,1 2 0,43 2-1,79 11 2005,5 0 569,-143-11-2907,-1-1 1,0 0 0,0-1 0,0-1 0,0-1 0,18-7 0,-21 6-1331,0-1 0,-1-1 1,24-14-1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00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9848,'0'0'21620,"11"2"-21248,10 0-150,0 0 0,-1-1 0,30-3 0,-48 2-217,12-2 0,0 1 0,0 1 1,0 0-1,27 3 0,-34-2-5,-1-1 0,1 1 0,0-2 0,12-1 0,11 0 0,-29 2 57,0 0 1,1-1-1,-1 1 0,0 0 1,1 0-1,-1-1 1,0 1-1,0 0 0,0-1 1,1 1-1,-1-1 0,0 0 1,0 1-1,1-2 1,3-9-4903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01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8536,'0'0'11846,"2"11"-11331,4 48 725,-1 112 1,-15-73-7,-1 61 1476,10-142-2156,0-14-437,1 0 0,0 0 0,0 0 1,0-1-1,0 1 0,1 0 1,0 3-1,-2 13 526,1-18-594,0 1 1,0-1 0,-1 0 0,1 0-1,0 1 1,0-1 0,0 0-1,0 0 1,0 1 0,1-1 0,-1 0-1,1 2 1,1 26 1293,-4-17-870,2-11-446,-1 0 0,1-1 0,0 1 0,0 0 0,0 0 0,-1-1-1,1 1 1,0 0 0,0-1 0,0 1 0,0 0 0,0 0 0,0-1 0,0 1 0,0 0 0,1 0 0,-1-1 0,0 1 0,1 1 0,0 1-7,-1 0 0,1 0 0,-1 0 0,1 0 0,-1 0 1,0 0-1,0 0 0,-1 0 0,1 0 0,-1 0 0,-1 6 0,-1 15 40,3-24-60,0 0 0,0 0 0,0 0 0,0 0 0,0 0 0,1 0 0,-1 0 0,0 0 0,0 0 0,0 0 0,0 0 0,0 0 0,0 0 0,0 0 0,0 0 0,0 0 0,1 0 0,-1 0 0,0 0 0,0 0 0,0 0 0,0 0 0,0 0 0,0 0 0,0 0 0,0 0 0,1 0 0,-1 0 0,0 0 0,0 0 0,0 0 0,0 0 0,0 0 0,0 0 0,0 0 0,0 0 0,0 0 0,0 0 0,1 0 0,-1 0 0,0 0 0,0 1 0,0-1 0,0 0 0,0 0 0,0 0 0,0 0 0,0 0 0,0 0 0,0 0 0,0 0 0,0 0 0,0 1 0,0-1 0,0 0 0,0 0 0,0 0 0,0 0 0,9-15 0,9-27 0,-12 10 0,4-37 0,0-5 0,-7 61 0,1 0 0,-1 0 0,2 1 0,0 0 0,0-1 0,1 2 0,1-1 0,0 1 0,0 0 0,1 0 0,1 1 0,0 0 0,0 1 0,1-1 0,0 2 0,16-12 0,-23 19 0,-1 0 0,1 0 0,-1 0 0,1 0 0,0 0 0,-1 0 0,1 1 0,0 0 0,0-1 0,-1 1 0,1 0 0,0 0 0,0 0 0,0 1 0,-1-1 0,1 1 0,0-1 0,-1 1 0,1 0 0,0 0 0,-1 0 0,1 0 0,-1 1 0,1-1 0,-1 1 0,0 0 0,0-1 0,0 1 0,0 0 0,0 0 0,0 0 0,0 0 0,0 1 0,-1-1 0,1 0 0,-1 1 0,0-1 0,0 1 0,0 0 0,0-1 0,0 1 0,-1 0 0,1-1 0,-1 1 0,1 0 0,-1 5 0,0-1 0,0 1 0,-1-1 0,0 1 0,0-1 0,-1 0 0,0 1 0,0-1 0,0 0 0,-1 0 0,0-1 0,-1 1 0,1 0 0,-1-1 0,-7 8 0,8-9 0,-1-1 0,0 0 0,0 0 0,0 0 0,0-1 0,-1 0 0,0 1 0,1-2 0,-1 1 0,0 0 0,0-1 0,0 0 0,-1 0 0,1 0 0,0-1 0,-1 0 0,1 0 0,-1 0 0,-10-1 0,-52-6 0,72 8 0,0 1 0,-1-1 0,1 0 0,-1 1 0,1 0 0,-1 0 0,5 6 0,1 0 0,79 82 0,-25-24 0,-63-67 0,0 1 0,0-1 0,0 0 0,0 0 0,1 0 0,-1 0 0,0 1 0,0-1 0,0 0 0,0 0 0,1 0 0,-1 0 0,0 0 0,0 0 0,1 0 0,-1 0 0,0 0 0,0 0 0,0 1 0,1-1 0,-1 0 0,0 0 0,0 0 0,0 0 0,1 0 0,-1-1 0,0 1 0,0 0 0,1 0 0,-1 0 0,0 0 0,0 0 0,0 0 0,1 0 0,-1 0 0,0 0 0,0-1 0,0 1 0,1 0 0,-1 0 0,0 0 0,0 0 0,0 0 0,0-1 0,0 1 0,0 0 0,1 0 0,-1 0 0,0-1 0,0 1 0,0 0 0,0 0 0,0 0 0,0-1 0,2-21 0,-4-11-3935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03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9848,'0'0'8681,"10"-3"-8076,-4 2-551,10-4 386,0 1-1,1 1 1,-1 0 0,1 1 0,27 1 0,59 3 1784,-13 0 502,-26 6 577,-58-8-3182,0 1 0,-1 0 0,1 0-1,-1 1 1,1-1 0,-1 1 0,1 0-1,-1 1 1,0-1 0,0 1-1,0 0 1,0 1 0,6 5 0,2 3-1657,-1 0 1,19 23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04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4 15880,'0'0'16320,"-10"3"-15856,-31 9-369,40-12-95,-1 1 0,0-1 0,1 1 0,-1 0 0,1 0 0,-1 0 0,1 0 0,-1 0 0,1 0 0,-1 0 0,1 0 0,0 1 0,-2 1 0,3-3 0,0 1 0,-1-1 0,1 1 0,0-1 0,-1 1 0,1-1 0,0 1 0,-1-1 0,1 1 0,0-1 0,0 1 0,0-1 0,0 1 0,0-1 0,0 1 0,-1-1 0,1 1 0,0-1 0,0 1 0,1 0 0,-1-1 0,0 1 0,0-1 0,0 1 0,0-1 0,0 1 0,1-1 0,-1 2 0,2-2 0,0 0 0,0 1 0,0-1 0,0 0 0,0 0 0,0 0 0,0 0 0,0 0 0,0-1 0,2 0 0,11-2 0,-17 2 87,0-1 0,1 1 0,-1 0 1,1-1-1,-1 0 0,1 1 0,0-1 0,-1 0 0,1 0 1,-1-2-1,-17-22-4981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1T21:15:13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1 21103,'0'0'2323,"0"12"-1571,-4 54 119,-24 119 0,-32 76-322,3-20-73,39-158-268,-14 82 235,29-142-332,1-1 1,1 1-1,2 0 1,0-1-1,5 29 0,-5-47-81,0 0-1,0 0 0,0 0 0,0 0 0,1 0 0,3 7 0,-4-11-25,-1 1 0,1 0 0,-1-1 0,1 1 0,-1 0 0,1-1 0,-1 1 0,1-1 0,0 1 0,-1-1 0,1 1 0,0-1 0,0 1 0,-1-1 0,1 0 0,0 0 0,0 1 0,-1-1 0,1 0 0,0 0 0,0 0 0,0 0 0,-1 1 0,1-1 0,0 0 0,0-1 0,0 1 0,0 0 0,-1 0 0,1 0 0,0 0 0,0-1 0,-1 1 0,1 0 0,0-1 0,0 1 0,-1-1 0,1 1 0,0 0 0,0-2 0,12-10-3557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04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0 238 15376,'0'0'4237,"6"14"-3217,0-1-717,-2-3-74,1 0 0,-2 1 0,1-1-1,-2 0 1,1 1 0,0 15 0,5 33 1266,-4-23 5536,-7-55-6663,1-1 0,1 1 0,1-31 0,1 19-174,1-36-180,22-125 1,-23 190-15,-1 0 0,0-1 0,1 1 0,0-1 0,-1 1 0,1 0 0,0-1 0,0 1 0,0 0 0,1 0 0,-1 0 0,0 0 0,1 0 0,0 0 0,-1 0 0,1 1 0,0-1 0,0 0 0,0 1 0,3-2 0,-2 2 0,0 0 0,0 0 0,0 0 0,1 0 0,-1 1 0,0-1 0,0 1 0,1 0 0,-1 0 0,0 1 0,1-1 0,-1 0 0,4 2 0,8 3 0,0 0 0,-1 1 0,0 0 0,0 1 0,15 10 0,15 17 0,-37-26 910,-3-4-1464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05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16072,'0'0'3073,"14"-4"-2181,-1 0-663,8-2 282,-1 1 1,40-5 0,-29 7 624,1 2 0,-1 1 0,1 1 0,0 2 0,51 11-1,-72-16-221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05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10544,'0'0'6474,"12"11"-5965,146 134 1126,6 4 303,-138-122-1261,0 2 1,-3 1 0,38 61 0,-55-80-442,0 1-1,-1 1 0,0-1 1,-1 1-1,-1 0 0,0 0 1,0 0-1,-2 1 0,1-1 1,-2 0-1,0 1 0,0-1 1,-1 0-1,-1 1 0,0-1 1,-8 24-1,5-22 19,-1 0 1,0-1-1,-1 0 1,-1 0-1,0-1 0,0 0 1,-2 0-1,1-1 1,-2 0-1,0-1 1,0 0-1,-1-1 0,0 0 1,-17 11-1,11-11-92,0-1-1,-1 0 1,0-1-1,0-1 1,-1-1-1,-31 6 1,46-11-15,0-1 0,0 0 0,0 0 0,0 0 0,-9-2 0,-5-3-5113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10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52 11552,'0'0'12777,"6"17"-12265,3 9-317,29 77 587,-6-47-38,-4-7-115,97 202 2131,-125-249-2625,1 0-1,0 0 1,1 0-1,-1 0 1,0 0-1,0 0 1,1-1-1,-1 1 1,1 0-1,3 2 1,-5-4-100,1 1 1,-1-1-1,0 0 0,1 0 1,-1 0-1,0 0 0,1 0 0,-1 0 1,1 0-1,-1 0 0,0 0 1,1 0-1,-1 0 0,0 0 1,1 0-1,-1 0 0,0 0 0,1 0 1,-1 0-1,0 0 0,1 0 1,-1 0-1,0 0 0,1-1 0,0 1 1,7-15 374,3-23-410,3 1 0,1 0 0,2 1 0,1 1 0,2 0 0,2 2 0,38-47 0,-43 59 0,4-4 0,0 0 0,18-33 0,-31 46-5,-5 7-6,0 0 1,0 0-1,0-1 1,-1 1-1,0 0 1,3-9 0,-5 13 6,0 0 1,0 0-1,0-1 1,0 1 0,0 0-1,0 0 1,0 0 0,-1 0-1,1-1 1,0 1 0,-1 0-1,1 0 1,-1 0 0,1 0-1,-1 0 1,1 0-1,-1 0 1,0 0 0,1 0-1,-1 0 1,0 0 0,0 1-1,0-1 1,0 0 0,0 0-1,0 1 1,0-1 0,0 1-1,0-1 1,0 1 0,0-1-1,0 1 1,0-1-1,0 1 1,-1 0 0,1 0-1,0 0 1,-1 0 0,-25-5-82,0 1 1,-1 1 0,1 2-1,0 1 1,-1 1 0,1 1-1,-51 11 1,26 0-17,0 3 1,1 1-1,-52 27 0,87-36 65,1 1 0,0 0 0,0 2 0,-16 14 0,10-8-40,14-12 31,6-5 32,0 0 0,0 1 0,0-1 0,1 1-1,-1 0 1,0-1 0,0 1 0,0-1 0,1 1 0,-1 0 0,0 0 0,1-1-1,-1 1 1,1 0 0,-1 0 0,1 0 0,-1 0 0,0 1 0,17-15-769,-9 7-2839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11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16983,'0'0'5511,"13"5"-5212,9 3-151,1-2 0,-1 0 0,33 4 0,268 6 1450,-193-10-82,-109-1-381,-21-5-1092,0 0 0,0 0 1,1 0-1,-1 1 1,0-1-1,0 0 0,1 0 1,-1 1-1,0-1 0,0 0 1,0 1-1,1-1 1,-1 0-1,0 0 0,0 1 1,0-1-1,0 0 1,0 1-1,0-1 0,0 0 1,0 1-1,0-1 0,0 0 1,0 1-1,0-1 1,0 1-1,0-1 0,0 0 1,0 1-1,0-1 1,0 0-1,0 0 0,0 1 1,-1-1-1,1 0 0,0 1 1,0-1-1,0 0 1,0 1-1,-1-1 0,1 0 1,0 0-1,2 6-2216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13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0 232 11656,'0'0'10606,"18"1"-10278,-10-1-276,23 2 170,1-1-1,36-5 1,64-10 771,118-17 1009,-235 30-1820,0 0 0,0 0 1,18 2-1,4 1 192,-11-4-61,-21 2-196,0-1 0,1 1 0,-1 0 0,0 1 0,1-1 0,5 2-1,-2-2 405,-9-1-496,1 1 0,-1 0 0,0 0 0,1 0 0,-1 0 0,0 0 0,1 0 0,-1 0 0,0 0 0,1 0 0,-1 0 0,1 0 0,-1 0 0,0 0 0,1 0 0,-1 0 0,0 0 0,1 0 0,-1 0 0,0 1 0,1-1 0,-1 0 0,0 0 0,1 0 0,-1 0 0,0 1 0,0-1 0,1 0 0,-1 0 0,0 1 0,0-1-1,1 0 1,-1 1 0,0-1 0,0 1 0,1-1 133,-16-15 840,2 9-850,0-1 0,1 0 0,0-1 0,0 0 0,-14-14 0,10 9 37,-26-17 1,38 28-174,-99-63 364,95 58-376,13 9 0,16 8 0,-2-4 0,1-2 0,33 4 0,11 2 0,-14 0 0,-27-6 0,1 1 0,-1 1 0,35 14 0,-56-19 0,0 0 0,0 0 0,0 0 0,0 0 0,0 0 0,0 0 0,0 0 0,-1 1 0,1-1 0,0 1 0,-1-1 0,2 3 0,-2-2 0,-1-1 0,1 1 0,-1-1 0,0 1 0,0-1 0,0 1 0,0-1 0,0 1 0,0-1 0,0 1 0,0-1 0,-1 1 0,1-1 0,-1 1 0,1-1 0,-1 1 0,1-1 0,-1 1 0,-1 0 0,-1 5 0,-1 0 0,-1 0 0,1-1 0,-1 0 0,0 0 0,0 0 0,-13 10 0,-48 31 0,37-28 0,-2 3 0,13-8 0,-1-1 0,0-1 0,-28 13 0,25-15 984,21-9-1243,0-1 0,0 1 0,0-1 0,0 1 0,0-1 1,0 1-1,1 0 0,-1 0 0,0-1 0,0 1 0,0 0 0,1 0 1,-1 0-1,1 0 0,-1 0 0,1 0 0,-1 0 0,0 1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15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0 17287,'0'0'8314,"-11"12"-8041,-33 36-17,41-44-183,-1 1 0,1 0 0,-1 1 0,2-1 0,-1 0 0,-3 11 0,-2 3 205,-1-2 77,1 1-1,0 0 1,-7 26 0,13-35-197,0 0 0,1 0 1,0 1-1,0-1 0,1 1 0,0-1 1,0 0-1,1 1 0,2 9 0,-2-18-113,0 1 0,-1 0-1,1-1 1,0 1-1,0-1 1,0 1 0,0-1-1,0 1 1,0-1-1,0 0 1,0 1 0,1-1-1,-1 0 1,0 0-1,1 0 1,-1 0 0,1 0-1,-1 0 1,1-1-1,0 1 1,-1 0 0,1-1-1,0 1 1,-1-1-1,1 0 1,0 1 0,0-1-1,-1 0 1,1 0-1,0 0 1,0 0 0,-1 0-1,4-1 1,6-1 99,1 0 1,-1-1-1,20-6 1,-26 7-82,9-3 107,0 0 0,0-2 1,17-9-1,-30 14-170,0 1 0,-1 0 0,1-1 0,-1 1 0,1 0 0,-1-1 0,0 1 0,1-1 0,-1 1 0,0 0 0,0-1 0,0 1 0,0-1 0,0 1 0,-1-1 0,1 1 0,0 0 0,0-1 0,-1 1 0,1-1 0,-2-1 0,-1-10 0,0-10-3976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16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11 21207,'0'0'10953,"-10"-2"-11394,-34-6 444,43 8-5,0-1 1,0 1-1,-1 0 0,1 0 1,0 0-1,0 0 1,0 0-1,0 0 0,0 1 1,-1-1-1,1 0 1,0 1-1,0-1 0,0 0 1,0 1-1,0 0 1,0-1-1,0 1 0,0-1 1,0 1-1,0 0 1,1 0-1,-1-1 0,0 1 1,0 0-1,1 0 1,-1 0-1,0 0 0,1 0 1,-1 0-1,1 0 1,-1 0-1,1 0 0,0 0 1,-1 0-1,1 1 1,0-1-1,0 2 0,0-1-18,0 0 1,0 0-1,0 0 0,0 0 0,0 0 0,1 0 0,-1 0 0,1 0 0,-1-1 1,1 1-1,0 0 0,0 0 0,0 0 0,0-1 0,0 1 0,0-1 0,0 1 0,1-1 1,1 3-1,23 6-719,-17-9-2897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17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 12864,'0'0'6246,"-10"10"-5927,1-1-230,5-6-59,0 0 1,1 1 0,-1-1 0,1 1-1,0 0 1,0 0 0,1 0 0,-1 0 0,1 0-1,0 1 1,0-1 0,0 1 0,0-1-1,1 1 1,0 0 0,-1 8 0,3 113 782,1-4-260,-3-116-526,-7 229 1076,13-119-94,0-63-174,-3-43-649,-2-10-170,1 1 0,-1-1 0,0 0 0,0 1 0,0-1 0,0 1 0,0-1 0,1 0-1,-1 1 1,0-1 0,0 1 0,0-1 0,0 1 0,0-1 0,0 0 0,0 1 0,-1-1-1,1 1 1,0-1 0,0 0 0,0 1 0,0-1 0,0 1 0,-1-1 0,1 1 0,7-58 1249,31-116-816,-32 151-335,1 1 0,16-36 0,-19 49-67,0 0 1,1 0-1,0 0 1,1 1-1,-1-1 1,2 1-1,-1 1 1,15-13-1,-20 18-32,1-1 0,-1 1 0,1 0-1,0 0 1,0 0 0,-1 0-1,1 0 1,0 0 0,0 0-1,0 1 1,0-1 0,0 1-1,0-1 1,0 1 0,0 0 0,1 0-1,-1 0 1,0 0 0,0 0-1,0 0 1,0 1 0,0-1-1,0 1 1,0-1 0,0 1-1,0 0 1,3 1 0,-3 0-6,-1 0 0,1 0 0,0 0 1,-1 0-1,1 0 0,-1 0 0,0 0 0,0 1 0,0-1 1,0 0-1,0 1 0,0-1 0,-1 1 0,1-1 1,-1 1-1,0-1 0,1 1 0,-1-1 0,0 1 1,-1-1-1,1 1 0,-1 4 0,-1-1 6,0 1 0,0-1-1,0 0 1,-1 0 0,0 0 0,0 0 0,-1 0-1,1-1 1,-1 1 0,-1-1 0,-5 7-1,2-4 9,0-1 0,0 0 0,-1 0 0,0-1 0,0 0 0,-12 6-1,9-8 30,11-4-44,0 0 1,1 0-1,-1 0 1,0 0-1,0 0 1,0 0-1,0 0 1,1 1 0,-1-1-1,0 0 1,0 1-1,0-1 1,1 0-1,-1 1 1,0-1-1,1 1 1,-1-1-1,0 1 1,1 0-1,-1-1 1,1 1-1,-1-1 1,1 1-1,-1 0 1,1 0-1,-1 1 1,58 21 295,-23-5-237,31 15 47,-58-30-84,0 1 0,0 0-1,-1 1 1,0 0 0,0 0-1,10 10 1,-16-15-26,1 0 1,-1 0-1,0 1 0,0-1 1,1 0-1,-1 1 0,0-1 1,0 0-1,0 1 0,1-1 1,-1 0-1,0 1 0,0-1 1,0 0-1,0 1 0,0-1 1,0 1-1,0-1 0,0 0 1,0 1-1,0-1 0,0 1 1,0-1-1,0 0 0,0 1 1,-1-1-11,1 0 1,-1 0 0,1 0 0,-1 0 0,1-1-1,-1 1 1,1 0 0,-1 0 0,1-1 0,-1 1-1,1 0 1,-1 0 0,1-1 0,0 1-1,-1-1 1,1 1 0,-1 0 0,1-1 0,0 1-1,-1-1 1,1 1 0,0-1 0,0 1 0,-1-1-1,1 1 1,0-1 0,0 1 0,0-1-1,-13-18-3740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3T01:21:18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16783,'0'0'5334,"12"2"-5100,37 4 280,90-2-1,-94-8-309,-27 1-75,-1 2-1,1 0 1,-1 1-1,21 3 1,-27-2 55,0 0 0,21-2 0,-8 0 430,-24 1-484,-3-3-259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BCABD-2245-471A-B008-CBE4A1ACBBAF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4CCC-EF0A-45B4-B94A-F91E55A4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6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4CCC-EF0A-45B4-B94A-F91E55A48F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1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95A3-2BAD-246D-3552-87F3EC707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55624-B64F-91B0-08E9-CB8686DB3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17D48-DBA5-2CCD-BB69-C0B2A2DD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CD0-74B0-42F3-9716-131ADBBA448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F2E47-6A9E-1B56-B1AB-6B7E5523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0C75-8BE1-9EBD-5B53-5F50766B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18E-3DB7-4070-A603-F2D99021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0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2027-ADBB-0D40-ECB9-A9BB355B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D239C-0F47-3765-FBC7-F4BE0A8F2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48F3C-1D2D-E631-73E4-1003E9ED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CD0-74B0-42F3-9716-131ADBBA448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C2470-02D9-6B30-A9C2-D859B845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AA66-F4F5-5D8B-AD69-46A45B47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18E-3DB7-4070-A603-F2D99021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7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0A0E1A-68C1-136F-307E-F66FC2114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3E4A7-6FF4-FFC4-20A2-D7BBA06ED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E3D56-BE34-309E-44AD-1B45C2C8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CD0-74B0-42F3-9716-131ADBBA448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C52F4-86D3-BDE9-0E25-D6E17C14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0188C-02FF-4747-5D4D-8F932BB4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18E-3DB7-4070-A603-F2D99021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8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52E28-3F8F-F4A1-CFB8-CDB42859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6B02B-44D5-38E1-69AD-DB9FCAF45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90E4-5330-23F2-BAF6-94A72D1C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CD0-74B0-42F3-9716-131ADBBA448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9596A-58DB-BD6B-E176-EFAA96AF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E17FB-4FC8-66FE-C562-B1A3B222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18E-3DB7-4070-A603-F2D99021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14C4-9FA3-0A06-5F2F-087C06D2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DDB8-0D44-7B49-5E60-A3DF71E4C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41457-188A-447A-C2B2-E4996171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CD0-74B0-42F3-9716-131ADBBA448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C5659-E1B4-CE28-7884-338F403C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8860F-0075-6BD0-3B11-6F45417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18E-3DB7-4070-A603-F2D99021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4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AF95-B5F9-2CA1-2148-68B89131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D956-6967-B683-8D10-B26E706B8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D3733-2C9F-CB14-4D33-9B2CCA98F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A4485-F5A6-475E-FB73-576C7C1C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CD0-74B0-42F3-9716-131ADBBA448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F31AC-1729-0D74-CA30-6046FB89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54453-3C6A-C82F-E997-F8602532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18E-3DB7-4070-A603-F2D99021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1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F411-18D8-4B56-D81E-85BAC606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F10A7-6433-CD37-0BFC-82ED3361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96762-C525-EB34-A04E-31B574340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BDE40-51D4-D95F-1201-46ABAB40D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6FC3B5-CE16-111E-4838-526018E51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0F642-C18F-8431-E01B-EF981C20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CD0-74B0-42F3-9716-131ADBBA448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B45E2-7541-AEB5-33D9-E81A154C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606AD6-3F17-5718-6655-844DFBC6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18E-3DB7-4070-A603-F2D99021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7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6244-624E-B4D3-1DFD-4E7E8E59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DF028-03C6-F855-C99D-7F4E7973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CD0-74B0-42F3-9716-131ADBBA448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C761E-6307-74F4-D0CA-9C64C96C7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1E23D-7818-DD34-F73A-25454021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18E-3DB7-4070-A603-F2D99021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8475B-E551-D72D-3CA1-868EA31A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CD0-74B0-42F3-9716-131ADBBA448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5330E-91CD-82DF-E312-C7A6DFB5A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83E92-BCC2-1144-8C45-473427CF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18E-3DB7-4070-A603-F2D99021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77BC-66B8-BA60-0F1E-A41F1A05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4997-E2D2-B69C-E178-F0A136B0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D8081-A528-2D14-61FB-CC87E850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E0442-2195-EF7E-F144-F6B9D5DE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CD0-74B0-42F3-9716-131ADBBA448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3943A-E299-ED0A-2781-C1F5BD84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A9C83-EE18-03EC-6471-C00E01FA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18E-3DB7-4070-A603-F2D99021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0C2A-4461-AFED-699C-C5A558FA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D36A4-E79A-D458-9711-2BAC92CF3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B41AD-EF29-8501-CB34-1C5CED85D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DFC02-56B3-C01C-0520-5E68D85B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CD0-74B0-42F3-9716-131ADBBA448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96CC7-555E-8947-E392-1398F25F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52D76-AC84-400A-8559-B49BE376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18E-3DB7-4070-A603-F2D99021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9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E24B0-2480-2F8B-CE2F-D0CAC981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3698A-C1BD-AA99-08FA-6BAB3D0FF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A585-108C-4F75-ED92-95522D806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A9DCD0-74B0-42F3-9716-131ADBBA448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D546-8828-AD77-51E8-990D59743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DF441-DD65-3A12-48E0-09A321B19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1F18E-3DB7-4070-A603-F2D99021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85.png"/><Relationship Id="rId21" Type="http://schemas.openxmlformats.org/officeDocument/2006/relationships/image" Target="../media/image1337.png"/><Relationship Id="rId324" Type="http://schemas.openxmlformats.org/officeDocument/2006/relationships/customXml" Target="../ink/ink1615.xml"/><Relationship Id="rId170" Type="http://schemas.openxmlformats.org/officeDocument/2006/relationships/customXml" Target="../ink/ink1536.xml"/><Relationship Id="rId268" Type="http://schemas.openxmlformats.org/officeDocument/2006/relationships/image" Target="../media/image1459.png"/><Relationship Id="rId475" Type="http://schemas.openxmlformats.org/officeDocument/2006/relationships/image" Target="../media/image1561.png"/><Relationship Id="rId32" Type="http://schemas.openxmlformats.org/officeDocument/2006/relationships/customXml" Target="../ink/ink1467.xml"/><Relationship Id="rId74" Type="http://schemas.openxmlformats.org/officeDocument/2006/relationships/customXml" Target="../ink/ink1488.xml"/><Relationship Id="rId128" Type="http://schemas.openxmlformats.org/officeDocument/2006/relationships/customXml" Target="../ink/ink1515.xml"/><Relationship Id="rId335" Type="http://schemas.openxmlformats.org/officeDocument/2006/relationships/image" Target="../media/image1492.png"/><Relationship Id="rId377" Type="http://schemas.openxmlformats.org/officeDocument/2006/relationships/customXml" Target="../ink/ink1642.xml"/><Relationship Id="rId500" Type="http://schemas.openxmlformats.org/officeDocument/2006/relationships/customXml" Target="../ink/ink1704.xml"/><Relationship Id="rId5" Type="http://schemas.openxmlformats.org/officeDocument/2006/relationships/image" Target="../media/image1329.png"/><Relationship Id="rId181" Type="http://schemas.openxmlformats.org/officeDocument/2006/relationships/image" Target="../media/image1417.png"/><Relationship Id="rId237" Type="http://schemas.openxmlformats.org/officeDocument/2006/relationships/customXml" Target="../ink/ink1570.xml"/><Relationship Id="rId402" Type="http://schemas.openxmlformats.org/officeDocument/2006/relationships/customXml" Target="../ink/ink1655.xml"/><Relationship Id="rId279" Type="http://schemas.openxmlformats.org/officeDocument/2006/relationships/customXml" Target="../ink/ink1592.xml"/><Relationship Id="rId444" Type="http://schemas.openxmlformats.org/officeDocument/2006/relationships/customXml" Target="../ink/ink1676.xml"/><Relationship Id="rId486" Type="http://schemas.openxmlformats.org/officeDocument/2006/relationships/customXml" Target="../ink/ink1697.xml"/><Relationship Id="rId43" Type="http://schemas.openxmlformats.org/officeDocument/2006/relationships/image" Target="../media/image1348.png"/><Relationship Id="rId139" Type="http://schemas.openxmlformats.org/officeDocument/2006/relationships/image" Target="../media/image1396.png"/><Relationship Id="rId290" Type="http://schemas.openxmlformats.org/officeDocument/2006/relationships/image" Target="../media/image1470.png"/><Relationship Id="rId304" Type="http://schemas.openxmlformats.org/officeDocument/2006/relationships/customXml" Target="../ink/ink1605.xml"/><Relationship Id="rId346" Type="http://schemas.openxmlformats.org/officeDocument/2006/relationships/image" Target="../media/image1497.png"/><Relationship Id="rId388" Type="http://schemas.openxmlformats.org/officeDocument/2006/relationships/image" Target="../media/image1518.png"/><Relationship Id="rId511" Type="http://schemas.openxmlformats.org/officeDocument/2006/relationships/image" Target="../media/image1579.png"/><Relationship Id="rId85" Type="http://schemas.openxmlformats.org/officeDocument/2006/relationships/image" Target="../media/image1369.png"/><Relationship Id="rId150" Type="http://schemas.openxmlformats.org/officeDocument/2006/relationships/customXml" Target="../ink/ink1526.xml"/><Relationship Id="rId192" Type="http://schemas.openxmlformats.org/officeDocument/2006/relationships/customXml" Target="../ink/ink1547.xml"/><Relationship Id="rId206" Type="http://schemas.openxmlformats.org/officeDocument/2006/relationships/customXml" Target="../ink/ink1554.xml"/><Relationship Id="rId413" Type="http://schemas.openxmlformats.org/officeDocument/2006/relationships/image" Target="../media/image1530.png"/><Relationship Id="rId248" Type="http://schemas.openxmlformats.org/officeDocument/2006/relationships/customXml" Target="../ink/ink1576.xml"/><Relationship Id="rId455" Type="http://schemas.openxmlformats.org/officeDocument/2006/relationships/image" Target="../media/image1551.png"/><Relationship Id="rId497" Type="http://schemas.openxmlformats.org/officeDocument/2006/relationships/image" Target="../media/image1572.png"/><Relationship Id="rId12" Type="http://schemas.openxmlformats.org/officeDocument/2006/relationships/customXml" Target="../ink/ink1457.xml"/><Relationship Id="rId108" Type="http://schemas.openxmlformats.org/officeDocument/2006/relationships/customXml" Target="../ink/ink1505.xml"/><Relationship Id="rId315" Type="http://schemas.openxmlformats.org/officeDocument/2006/relationships/image" Target="../media/image1482.png"/><Relationship Id="rId357" Type="http://schemas.openxmlformats.org/officeDocument/2006/relationships/customXml" Target="../ink/ink1632.xml"/><Relationship Id="rId54" Type="http://schemas.openxmlformats.org/officeDocument/2006/relationships/customXml" Target="../ink/ink1478.xml"/><Relationship Id="rId96" Type="http://schemas.openxmlformats.org/officeDocument/2006/relationships/customXml" Target="../ink/ink1499.xml"/><Relationship Id="rId161" Type="http://schemas.openxmlformats.org/officeDocument/2006/relationships/image" Target="../media/image1407.png"/><Relationship Id="rId217" Type="http://schemas.openxmlformats.org/officeDocument/2006/relationships/image" Target="../media/image1435.png"/><Relationship Id="rId399" Type="http://schemas.openxmlformats.org/officeDocument/2006/relationships/image" Target="../media/image1523.png"/><Relationship Id="rId259" Type="http://schemas.openxmlformats.org/officeDocument/2006/relationships/image" Target="../media/image1455.png"/><Relationship Id="rId424" Type="http://schemas.openxmlformats.org/officeDocument/2006/relationships/customXml" Target="../ink/ink1666.xml"/><Relationship Id="rId466" Type="http://schemas.openxmlformats.org/officeDocument/2006/relationships/customXml" Target="../ink/ink1687.xml"/><Relationship Id="rId23" Type="http://schemas.openxmlformats.org/officeDocument/2006/relationships/image" Target="../media/image1338.png"/><Relationship Id="rId119" Type="http://schemas.openxmlformats.org/officeDocument/2006/relationships/image" Target="../media/image1386.png"/><Relationship Id="rId270" Type="http://schemas.openxmlformats.org/officeDocument/2006/relationships/image" Target="../media/image1460.png"/><Relationship Id="rId326" Type="http://schemas.openxmlformats.org/officeDocument/2006/relationships/customXml" Target="../ink/ink1616.xml"/><Relationship Id="rId65" Type="http://schemas.openxmlformats.org/officeDocument/2006/relationships/image" Target="../media/image1359.png"/><Relationship Id="rId130" Type="http://schemas.openxmlformats.org/officeDocument/2006/relationships/customXml" Target="../ink/ink1516.xml"/><Relationship Id="rId368" Type="http://schemas.openxmlformats.org/officeDocument/2006/relationships/image" Target="../media/image1508.png"/><Relationship Id="rId172" Type="http://schemas.openxmlformats.org/officeDocument/2006/relationships/customXml" Target="../ink/ink1537.xml"/><Relationship Id="rId228" Type="http://schemas.openxmlformats.org/officeDocument/2006/relationships/customXml" Target="../ink/ink1565.xml"/><Relationship Id="rId435" Type="http://schemas.openxmlformats.org/officeDocument/2006/relationships/image" Target="../media/image1541.png"/><Relationship Id="rId477" Type="http://schemas.openxmlformats.org/officeDocument/2006/relationships/image" Target="../media/image1562.png"/><Relationship Id="rId281" Type="http://schemas.openxmlformats.org/officeDocument/2006/relationships/customXml" Target="../ink/ink1593.xml"/><Relationship Id="rId337" Type="http://schemas.openxmlformats.org/officeDocument/2006/relationships/image" Target="../media/image1493.png"/><Relationship Id="rId502" Type="http://schemas.openxmlformats.org/officeDocument/2006/relationships/customXml" Target="../ink/ink1705.xml"/><Relationship Id="rId34" Type="http://schemas.openxmlformats.org/officeDocument/2006/relationships/customXml" Target="../ink/ink1468.xml"/><Relationship Id="rId76" Type="http://schemas.openxmlformats.org/officeDocument/2006/relationships/customXml" Target="../ink/ink1489.xml"/><Relationship Id="rId141" Type="http://schemas.openxmlformats.org/officeDocument/2006/relationships/image" Target="../media/image1397.png"/><Relationship Id="rId379" Type="http://schemas.openxmlformats.org/officeDocument/2006/relationships/customXml" Target="../ink/ink1643.xml"/><Relationship Id="rId7" Type="http://schemas.openxmlformats.org/officeDocument/2006/relationships/image" Target="../media/image1330.png"/><Relationship Id="rId183" Type="http://schemas.openxmlformats.org/officeDocument/2006/relationships/image" Target="../media/image1418.png"/><Relationship Id="rId239" Type="http://schemas.openxmlformats.org/officeDocument/2006/relationships/customXml" Target="../ink/ink1571.xml"/><Relationship Id="rId390" Type="http://schemas.openxmlformats.org/officeDocument/2006/relationships/customXml" Target="../ink/ink1649.xml"/><Relationship Id="rId404" Type="http://schemas.openxmlformats.org/officeDocument/2006/relationships/customXml" Target="../ink/ink1656.xml"/><Relationship Id="rId446" Type="http://schemas.openxmlformats.org/officeDocument/2006/relationships/customXml" Target="../ink/ink1677.xml"/><Relationship Id="rId250" Type="http://schemas.openxmlformats.org/officeDocument/2006/relationships/customXml" Target="../ink/ink1577.xml"/><Relationship Id="rId292" Type="http://schemas.openxmlformats.org/officeDocument/2006/relationships/image" Target="../media/image1471.png"/><Relationship Id="rId306" Type="http://schemas.openxmlformats.org/officeDocument/2006/relationships/customXml" Target="../ink/ink1606.xml"/><Relationship Id="rId488" Type="http://schemas.openxmlformats.org/officeDocument/2006/relationships/customXml" Target="../ink/ink1698.xml"/><Relationship Id="rId45" Type="http://schemas.openxmlformats.org/officeDocument/2006/relationships/image" Target="../media/image1349.png"/><Relationship Id="rId87" Type="http://schemas.openxmlformats.org/officeDocument/2006/relationships/image" Target="../media/image1370.png"/><Relationship Id="rId110" Type="http://schemas.openxmlformats.org/officeDocument/2006/relationships/customXml" Target="../ink/ink1506.xml"/><Relationship Id="rId348" Type="http://schemas.openxmlformats.org/officeDocument/2006/relationships/image" Target="../media/image1498.png"/><Relationship Id="rId513" Type="http://schemas.openxmlformats.org/officeDocument/2006/relationships/image" Target="../media/image1580.png"/><Relationship Id="rId152" Type="http://schemas.openxmlformats.org/officeDocument/2006/relationships/customXml" Target="../ink/ink1527.xml"/><Relationship Id="rId194" Type="http://schemas.openxmlformats.org/officeDocument/2006/relationships/customXml" Target="../ink/ink1548.xml"/><Relationship Id="rId208" Type="http://schemas.openxmlformats.org/officeDocument/2006/relationships/customXml" Target="../ink/ink1555.xml"/><Relationship Id="rId415" Type="http://schemas.openxmlformats.org/officeDocument/2006/relationships/image" Target="../media/image1531.png"/><Relationship Id="rId457" Type="http://schemas.openxmlformats.org/officeDocument/2006/relationships/image" Target="../media/image1552.png"/><Relationship Id="rId261" Type="http://schemas.openxmlformats.org/officeDocument/2006/relationships/image" Target="../media/image1456.png"/><Relationship Id="rId499" Type="http://schemas.openxmlformats.org/officeDocument/2006/relationships/image" Target="../media/image1573.png"/><Relationship Id="rId14" Type="http://schemas.openxmlformats.org/officeDocument/2006/relationships/customXml" Target="../ink/ink1458.xml"/><Relationship Id="rId56" Type="http://schemas.openxmlformats.org/officeDocument/2006/relationships/customXml" Target="../ink/ink1479.xml"/><Relationship Id="rId317" Type="http://schemas.openxmlformats.org/officeDocument/2006/relationships/image" Target="../media/image1483.png"/><Relationship Id="rId359" Type="http://schemas.openxmlformats.org/officeDocument/2006/relationships/customXml" Target="../ink/ink1633.xml"/><Relationship Id="rId98" Type="http://schemas.openxmlformats.org/officeDocument/2006/relationships/customXml" Target="../ink/ink1500.xml"/><Relationship Id="rId121" Type="http://schemas.openxmlformats.org/officeDocument/2006/relationships/image" Target="../media/image1387.png"/><Relationship Id="rId163" Type="http://schemas.openxmlformats.org/officeDocument/2006/relationships/image" Target="../media/image1408.png"/><Relationship Id="rId219" Type="http://schemas.openxmlformats.org/officeDocument/2006/relationships/image" Target="../media/image1436.png"/><Relationship Id="rId370" Type="http://schemas.openxmlformats.org/officeDocument/2006/relationships/image" Target="../media/image1509.png"/><Relationship Id="rId426" Type="http://schemas.openxmlformats.org/officeDocument/2006/relationships/customXml" Target="../ink/ink1667.xml"/><Relationship Id="rId230" Type="http://schemas.openxmlformats.org/officeDocument/2006/relationships/customXml" Target="../ink/ink1566.xml"/><Relationship Id="rId468" Type="http://schemas.openxmlformats.org/officeDocument/2006/relationships/customXml" Target="../ink/ink1688.xml"/><Relationship Id="rId25" Type="http://schemas.openxmlformats.org/officeDocument/2006/relationships/image" Target="../media/image1339.png"/><Relationship Id="rId67" Type="http://schemas.openxmlformats.org/officeDocument/2006/relationships/image" Target="../media/image1360.png"/><Relationship Id="rId272" Type="http://schemas.openxmlformats.org/officeDocument/2006/relationships/image" Target="../media/image1461.png"/><Relationship Id="rId328" Type="http://schemas.openxmlformats.org/officeDocument/2006/relationships/customXml" Target="../ink/ink1617.xml"/><Relationship Id="rId132" Type="http://schemas.openxmlformats.org/officeDocument/2006/relationships/customXml" Target="../ink/ink1517.xml"/><Relationship Id="rId174" Type="http://schemas.openxmlformats.org/officeDocument/2006/relationships/customXml" Target="../ink/ink1538.xml"/><Relationship Id="rId381" Type="http://schemas.openxmlformats.org/officeDocument/2006/relationships/customXml" Target="../ink/ink1644.xml"/><Relationship Id="rId241" Type="http://schemas.openxmlformats.org/officeDocument/2006/relationships/customXml" Target="../ink/ink1572.xml"/><Relationship Id="rId437" Type="http://schemas.openxmlformats.org/officeDocument/2006/relationships/image" Target="../media/image1542.png"/><Relationship Id="rId479" Type="http://schemas.openxmlformats.org/officeDocument/2006/relationships/image" Target="../media/image1563.png"/><Relationship Id="rId36" Type="http://schemas.openxmlformats.org/officeDocument/2006/relationships/customXml" Target="../ink/ink1469.xml"/><Relationship Id="rId283" Type="http://schemas.openxmlformats.org/officeDocument/2006/relationships/customXml" Target="../ink/ink1594.xml"/><Relationship Id="rId339" Type="http://schemas.openxmlformats.org/officeDocument/2006/relationships/image" Target="../media/image1494.png"/><Relationship Id="rId490" Type="http://schemas.openxmlformats.org/officeDocument/2006/relationships/customXml" Target="../ink/ink1699.xml"/><Relationship Id="rId504" Type="http://schemas.openxmlformats.org/officeDocument/2006/relationships/customXml" Target="../ink/ink1706.xml"/><Relationship Id="rId78" Type="http://schemas.openxmlformats.org/officeDocument/2006/relationships/customXml" Target="../ink/ink1490.xml"/><Relationship Id="rId101" Type="http://schemas.openxmlformats.org/officeDocument/2006/relationships/image" Target="../media/image1377.png"/><Relationship Id="rId143" Type="http://schemas.openxmlformats.org/officeDocument/2006/relationships/image" Target="../media/image1398.png"/><Relationship Id="rId185" Type="http://schemas.openxmlformats.org/officeDocument/2006/relationships/image" Target="../media/image1419.png"/><Relationship Id="rId350" Type="http://schemas.openxmlformats.org/officeDocument/2006/relationships/image" Target="../media/image1499.png"/><Relationship Id="rId406" Type="http://schemas.openxmlformats.org/officeDocument/2006/relationships/customXml" Target="../ink/ink1657.xml"/><Relationship Id="rId9" Type="http://schemas.openxmlformats.org/officeDocument/2006/relationships/image" Target="../media/image1331.png"/><Relationship Id="rId210" Type="http://schemas.openxmlformats.org/officeDocument/2006/relationships/customXml" Target="../ink/ink1556.xml"/><Relationship Id="rId392" Type="http://schemas.openxmlformats.org/officeDocument/2006/relationships/customXml" Target="../ink/ink1650.xml"/><Relationship Id="rId448" Type="http://schemas.openxmlformats.org/officeDocument/2006/relationships/customXml" Target="../ink/ink1678.xml"/><Relationship Id="rId252" Type="http://schemas.openxmlformats.org/officeDocument/2006/relationships/customXml" Target="../ink/ink1578.xml"/><Relationship Id="rId294" Type="http://schemas.openxmlformats.org/officeDocument/2006/relationships/image" Target="../media/image1472.png"/><Relationship Id="rId308" Type="http://schemas.openxmlformats.org/officeDocument/2006/relationships/customXml" Target="../ink/ink1607.xml"/><Relationship Id="rId515" Type="http://schemas.openxmlformats.org/officeDocument/2006/relationships/image" Target="../media/image1581.png"/><Relationship Id="rId47" Type="http://schemas.openxmlformats.org/officeDocument/2006/relationships/image" Target="../media/image1350.png"/><Relationship Id="rId89" Type="http://schemas.openxmlformats.org/officeDocument/2006/relationships/image" Target="../media/image1371.png"/><Relationship Id="rId112" Type="http://schemas.openxmlformats.org/officeDocument/2006/relationships/customXml" Target="../ink/ink1507.xml"/><Relationship Id="rId154" Type="http://schemas.openxmlformats.org/officeDocument/2006/relationships/customXml" Target="../ink/ink1528.xml"/><Relationship Id="rId361" Type="http://schemas.openxmlformats.org/officeDocument/2006/relationships/customXml" Target="../ink/ink1634.xml"/><Relationship Id="rId196" Type="http://schemas.openxmlformats.org/officeDocument/2006/relationships/customXml" Target="../ink/ink1549.xml"/><Relationship Id="rId417" Type="http://schemas.openxmlformats.org/officeDocument/2006/relationships/image" Target="../media/image1532.png"/><Relationship Id="rId459" Type="http://schemas.openxmlformats.org/officeDocument/2006/relationships/image" Target="../media/image1553.png"/><Relationship Id="rId16" Type="http://schemas.openxmlformats.org/officeDocument/2006/relationships/customXml" Target="../ink/ink1459.xml"/><Relationship Id="rId221" Type="http://schemas.openxmlformats.org/officeDocument/2006/relationships/image" Target="../media/image1437.png"/><Relationship Id="rId263" Type="http://schemas.openxmlformats.org/officeDocument/2006/relationships/customXml" Target="../ink/ink1584.xml"/><Relationship Id="rId319" Type="http://schemas.openxmlformats.org/officeDocument/2006/relationships/image" Target="../media/image1484.png"/><Relationship Id="rId470" Type="http://schemas.openxmlformats.org/officeDocument/2006/relationships/customXml" Target="../ink/ink1689.xml"/><Relationship Id="rId58" Type="http://schemas.openxmlformats.org/officeDocument/2006/relationships/customXml" Target="../ink/ink1480.xml"/><Relationship Id="rId123" Type="http://schemas.openxmlformats.org/officeDocument/2006/relationships/image" Target="../media/image1388.png"/><Relationship Id="rId330" Type="http://schemas.openxmlformats.org/officeDocument/2006/relationships/customXml" Target="../ink/ink1618.xml"/><Relationship Id="rId165" Type="http://schemas.openxmlformats.org/officeDocument/2006/relationships/image" Target="../media/image1409.png"/><Relationship Id="rId372" Type="http://schemas.openxmlformats.org/officeDocument/2006/relationships/image" Target="../media/image1510.png"/><Relationship Id="rId428" Type="http://schemas.openxmlformats.org/officeDocument/2006/relationships/customXml" Target="../ink/ink1668.xml"/><Relationship Id="rId232" Type="http://schemas.openxmlformats.org/officeDocument/2006/relationships/customXml" Target="../ink/ink1567.xml"/><Relationship Id="rId274" Type="http://schemas.openxmlformats.org/officeDocument/2006/relationships/image" Target="../media/image1462.png"/><Relationship Id="rId481" Type="http://schemas.openxmlformats.org/officeDocument/2006/relationships/image" Target="../media/image1564.png"/><Relationship Id="rId27" Type="http://schemas.openxmlformats.org/officeDocument/2006/relationships/image" Target="../media/image1340.png"/><Relationship Id="rId69" Type="http://schemas.openxmlformats.org/officeDocument/2006/relationships/image" Target="../media/image1361.png"/><Relationship Id="rId134" Type="http://schemas.openxmlformats.org/officeDocument/2006/relationships/customXml" Target="../ink/ink1518.xml"/><Relationship Id="rId80" Type="http://schemas.openxmlformats.org/officeDocument/2006/relationships/customXml" Target="../ink/ink1491.xml"/><Relationship Id="rId176" Type="http://schemas.openxmlformats.org/officeDocument/2006/relationships/customXml" Target="../ink/ink1539.xml"/><Relationship Id="rId341" Type="http://schemas.openxmlformats.org/officeDocument/2006/relationships/image" Target="../media/image1495.png"/><Relationship Id="rId383" Type="http://schemas.openxmlformats.org/officeDocument/2006/relationships/customXml" Target="../ink/ink1645.xml"/><Relationship Id="rId439" Type="http://schemas.openxmlformats.org/officeDocument/2006/relationships/image" Target="../media/image1543.png"/><Relationship Id="rId201" Type="http://schemas.openxmlformats.org/officeDocument/2006/relationships/image" Target="../media/image1427.png"/><Relationship Id="rId243" Type="http://schemas.openxmlformats.org/officeDocument/2006/relationships/customXml" Target="../ink/ink1573.xml"/><Relationship Id="rId285" Type="http://schemas.openxmlformats.org/officeDocument/2006/relationships/customXml" Target="../ink/ink1595.xml"/><Relationship Id="rId450" Type="http://schemas.openxmlformats.org/officeDocument/2006/relationships/customXml" Target="../ink/ink1679.xml"/><Relationship Id="rId506" Type="http://schemas.openxmlformats.org/officeDocument/2006/relationships/customXml" Target="../ink/ink1707.xml"/><Relationship Id="rId38" Type="http://schemas.openxmlformats.org/officeDocument/2006/relationships/customXml" Target="../ink/ink1470.xml"/><Relationship Id="rId103" Type="http://schemas.openxmlformats.org/officeDocument/2006/relationships/image" Target="../media/image1378.png"/><Relationship Id="rId310" Type="http://schemas.openxmlformats.org/officeDocument/2006/relationships/customXml" Target="../ink/ink1608.xml"/><Relationship Id="rId492" Type="http://schemas.openxmlformats.org/officeDocument/2006/relationships/customXml" Target="../ink/ink1700.xml"/><Relationship Id="rId91" Type="http://schemas.openxmlformats.org/officeDocument/2006/relationships/image" Target="../media/image1372.png"/><Relationship Id="rId145" Type="http://schemas.openxmlformats.org/officeDocument/2006/relationships/image" Target="../media/image1399.png"/><Relationship Id="rId187" Type="http://schemas.openxmlformats.org/officeDocument/2006/relationships/image" Target="../media/image1420.png"/><Relationship Id="rId352" Type="http://schemas.openxmlformats.org/officeDocument/2006/relationships/image" Target="../media/image1500.png"/><Relationship Id="rId394" Type="http://schemas.openxmlformats.org/officeDocument/2006/relationships/customXml" Target="../ink/ink1651.xml"/><Relationship Id="rId408" Type="http://schemas.openxmlformats.org/officeDocument/2006/relationships/customXml" Target="../ink/ink1658.xml"/><Relationship Id="rId212" Type="http://schemas.openxmlformats.org/officeDocument/2006/relationships/customXml" Target="../ink/ink1557.xml"/><Relationship Id="rId254" Type="http://schemas.openxmlformats.org/officeDocument/2006/relationships/customXml" Target="../ink/ink1579.xml"/><Relationship Id="rId49" Type="http://schemas.openxmlformats.org/officeDocument/2006/relationships/image" Target="../media/image1351.png"/><Relationship Id="rId114" Type="http://schemas.openxmlformats.org/officeDocument/2006/relationships/customXml" Target="../ink/ink1508.xml"/><Relationship Id="rId296" Type="http://schemas.openxmlformats.org/officeDocument/2006/relationships/image" Target="../media/image1473.png"/><Relationship Id="rId461" Type="http://schemas.openxmlformats.org/officeDocument/2006/relationships/image" Target="../media/image1554.png"/><Relationship Id="rId517" Type="http://schemas.openxmlformats.org/officeDocument/2006/relationships/image" Target="../media/image1582.png"/><Relationship Id="rId60" Type="http://schemas.openxmlformats.org/officeDocument/2006/relationships/customXml" Target="../ink/ink1481.xml"/><Relationship Id="rId156" Type="http://schemas.openxmlformats.org/officeDocument/2006/relationships/customXml" Target="../ink/ink1529.xml"/><Relationship Id="rId198" Type="http://schemas.openxmlformats.org/officeDocument/2006/relationships/customXml" Target="../ink/ink1550.xml"/><Relationship Id="rId321" Type="http://schemas.openxmlformats.org/officeDocument/2006/relationships/image" Target="../media/image1485.png"/><Relationship Id="rId363" Type="http://schemas.openxmlformats.org/officeDocument/2006/relationships/customXml" Target="../ink/ink1635.xml"/><Relationship Id="rId419" Type="http://schemas.openxmlformats.org/officeDocument/2006/relationships/image" Target="../media/image1533.png"/><Relationship Id="rId223" Type="http://schemas.openxmlformats.org/officeDocument/2006/relationships/image" Target="../media/image1438.png"/><Relationship Id="rId430" Type="http://schemas.openxmlformats.org/officeDocument/2006/relationships/customXml" Target="../ink/ink1669.xml"/><Relationship Id="rId18" Type="http://schemas.openxmlformats.org/officeDocument/2006/relationships/customXml" Target="../ink/ink1460.xml"/><Relationship Id="rId265" Type="http://schemas.openxmlformats.org/officeDocument/2006/relationships/customXml" Target="../ink/ink1585.xml"/><Relationship Id="rId472" Type="http://schemas.openxmlformats.org/officeDocument/2006/relationships/customXml" Target="../ink/ink1690.xml"/><Relationship Id="rId125" Type="http://schemas.openxmlformats.org/officeDocument/2006/relationships/image" Target="../media/image1389.png"/><Relationship Id="rId167" Type="http://schemas.openxmlformats.org/officeDocument/2006/relationships/image" Target="../media/image1410.png"/><Relationship Id="rId332" Type="http://schemas.openxmlformats.org/officeDocument/2006/relationships/customXml" Target="../ink/ink1619.xml"/><Relationship Id="rId374" Type="http://schemas.openxmlformats.org/officeDocument/2006/relationships/image" Target="../media/image1511.png"/><Relationship Id="rId71" Type="http://schemas.openxmlformats.org/officeDocument/2006/relationships/image" Target="../media/image1362.png"/><Relationship Id="rId234" Type="http://schemas.openxmlformats.org/officeDocument/2006/relationships/image" Target="../media/image1443.png"/><Relationship Id="rId2" Type="http://schemas.openxmlformats.org/officeDocument/2006/relationships/customXml" Target="../ink/ink1452.xml"/><Relationship Id="rId29" Type="http://schemas.openxmlformats.org/officeDocument/2006/relationships/image" Target="../media/image1341.png"/><Relationship Id="rId276" Type="http://schemas.openxmlformats.org/officeDocument/2006/relationships/image" Target="../media/image1463.png"/><Relationship Id="rId441" Type="http://schemas.openxmlformats.org/officeDocument/2006/relationships/image" Target="../media/image1544.png"/><Relationship Id="rId483" Type="http://schemas.openxmlformats.org/officeDocument/2006/relationships/image" Target="../media/image1565.png"/><Relationship Id="rId40" Type="http://schemas.openxmlformats.org/officeDocument/2006/relationships/customXml" Target="../ink/ink1471.xml"/><Relationship Id="rId136" Type="http://schemas.openxmlformats.org/officeDocument/2006/relationships/customXml" Target="../ink/ink1519.xml"/><Relationship Id="rId178" Type="http://schemas.openxmlformats.org/officeDocument/2006/relationships/customXml" Target="../ink/ink1540.xml"/><Relationship Id="rId301" Type="http://schemas.openxmlformats.org/officeDocument/2006/relationships/image" Target="../media/image1475.png"/><Relationship Id="rId343" Type="http://schemas.openxmlformats.org/officeDocument/2006/relationships/image" Target="../media/image1496.png"/><Relationship Id="rId82" Type="http://schemas.openxmlformats.org/officeDocument/2006/relationships/customXml" Target="../ink/ink1492.xml"/><Relationship Id="rId203" Type="http://schemas.openxmlformats.org/officeDocument/2006/relationships/image" Target="../media/image1428.png"/><Relationship Id="rId385" Type="http://schemas.openxmlformats.org/officeDocument/2006/relationships/customXml" Target="../ink/ink1646.xml"/><Relationship Id="rId245" Type="http://schemas.openxmlformats.org/officeDocument/2006/relationships/customXml" Target="../ink/ink1574.xml"/><Relationship Id="rId287" Type="http://schemas.openxmlformats.org/officeDocument/2006/relationships/customXml" Target="../ink/ink1596.xml"/><Relationship Id="rId410" Type="http://schemas.openxmlformats.org/officeDocument/2006/relationships/customXml" Target="../ink/ink1659.xml"/><Relationship Id="rId452" Type="http://schemas.openxmlformats.org/officeDocument/2006/relationships/customXml" Target="../ink/ink1680.xml"/><Relationship Id="rId494" Type="http://schemas.openxmlformats.org/officeDocument/2006/relationships/customXml" Target="../ink/ink1701.xml"/><Relationship Id="rId508" Type="http://schemas.openxmlformats.org/officeDocument/2006/relationships/customXml" Target="../ink/ink1708.xml"/><Relationship Id="rId105" Type="http://schemas.openxmlformats.org/officeDocument/2006/relationships/image" Target="../media/image1379.png"/><Relationship Id="rId147" Type="http://schemas.openxmlformats.org/officeDocument/2006/relationships/image" Target="../media/image1400.png"/><Relationship Id="rId312" Type="http://schemas.openxmlformats.org/officeDocument/2006/relationships/customXml" Target="../ink/ink1609.xml"/><Relationship Id="rId354" Type="http://schemas.openxmlformats.org/officeDocument/2006/relationships/image" Target="../media/image1501.png"/><Relationship Id="rId51" Type="http://schemas.openxmlformats.org/officeDocument/2006/relationships/image" Target="../media/image1352.png"/><Relationship Id="rId93" Type="http://schemas.openxmlformats.org/officeDocument/2006/relationships/image" Target="../media/image1373.png"/><Relationship Id="rId189" Type="http://schemas.openxmlformats.org/officeDocument/2006/relationships/image" Target="../media/image1421.png"/><Relationship Id="rId396" Type="http://schemas.openxmlformats.org/officeDocument/2006/relationships/customXml" Target="../ink/ink1652.xml"/><Relationship Id="rId214" Type="http://schemas.openxmlformats.org/officeDocument/2006/relationships/customXml" Target="../ink/ink1558.xml"/><Relationship Id="rId256" Type="http://schemas.openxmlformats.org/officeDocument/2006/relationships/customXml" Target="../ink/ink1580.xml"/><Relationship Id="rId298" Type="http://schemas.openxmlformats.org/officeDocument/2006/relationships/image" Target="../media/image1474.png"/><Relationship Id="rId421" Type="http://schemas.openxmlformats.org/officeDocument/2006/relationships/image" Target="../media/image1534.png"/><Relationship Id="rId463" Type="http://schemas.openxmlformats.org/officeDocument/2006/relationships/image" Target="../media/image1555.png"/><Relationship Id="rId519" Type="http://schemas.openxmlformats.org/officeDocument/2006/relationships/image" Target="../media/image1583.png"/><Relationship Id="rId116" Type="http://schemas.openxmlformats.org/officeDocument/2006/relationships/customXml" Target="../ink/ink1509.xml"/><Relationship Id="rId158" Type="http://schemas.openxmlformats.org/officeDocument/2006/relationships/customXml" Target="../ink/ink1530.xml"/><Relationship Id="rId323" Type="http://schemas.openxmlformats.org/officeDocument/2006/relationships/image" Target="../media/image1486.png"/><Relationship Id="rId20" Type="http://schemas.openxmlformats.org/officeDocument/2006/relationships/customXml" Target="../ink/ink1461.xml"/><Relationship Id="rId62" Type="http://schemas.openxmlformats.org/officeDocument/2006/relationships/customXml" Target="../ink/ink1482.xml"/><Relationship Id="rId365" Type="http://schemas.openxmlformats.org/officeDocument/2006/relationships/customXml" Target="../ink/ink1636.xml"/><Relationship Id="rId225" Type="http://schemas.openxmlformats.org/officeDocument/2006/relationships/image" Target="../media/image1439.png"/><Relationship Id="rId267" Type="http://schemas.openxmlformats.org/officeDocument/2006/relationships/customXml" Target="../ink/ink1586.xml"/><Relationship Id="rId432" Type="http://schemas.openxmlformats.org/officeDocument/2006/relationships/customXml" Target="../ink/ink1670.xml"/><Relationship Id="rId474" Type="http://schemas.openxmlformats.org/officeDocument/2006/relationships/customXml" Target="../ink/ink1691.xml"/><Relationship Id="rId127" Type="http://schemas.openxmlformats.org/officeDocument/2006/relationships/image" Target="../media/image1390.png"/><Relationship Id="rId31" Type="http://schemas.openxmlformats.org/officeDocument/2006/relationships/image" Target="../media/image1342.png"/><Relationship Id="rId73" Type="http://schemas.openxmlformats.org/officeDocument/2006/relationships/image" Target="../media/image1363.png"/><Relationship Id="rId169" Type="http://schemas.openxmlformats.org/officeDocument/2006/relationships/image" Target="../media/image1411.png"/><Relationship Id="rId334" Type="http://schemas.openxmlformats.org/officeDocument/2006/relationships/customXml" Target="../ink/ink1620.xml"/><Relationship Id="rId376" Type="http://schemas.openxmlformats.org/officeDocument/2006/relationships/image" Target="../media/image1512.png"/><Relationship Id="rId4" Type="http://schemas.openxmlformats.org/officeDocument/2006/relationships/customXml" Target="../ink/ink1453.xml"/><Relationship Id="rId180" Type="http://schemas.openxmlformats.org/officeDocument/2006/relationships/customXml" Target="../ink/ink1541.xml"/><Relationship Id="rId236" Type="http://schemas.openxmlformats.org/officeDocument/2006/relationships/image" Target="../media/image1444.png"/><Relationship Id="rId278" Type="http://schemas.openxmlformats.org/officeDocument/2006/relationships/image" Target="../media/image1464.png"/><Relationship Id="rId401" Type="http://schemas.openxmlformats.org/officeDocument/2006/relationships/image" Target="../media/image1524.png"/><Relationship Id="rId443" Type="http://schemas.openxmlformats.org/officeDocument/2006/relationships/image" Target="../media/image1545.png"/><Relationship Id="rId303" Type="http://schemas.openxmlformats.org/officeDocument/2006/relationships/image" Target="../media/image1476.png"/><Relationship Id="rId485" Type="http://schemas.openxmlformats.org/officeDocument/2006/relationships/image" Target="../media/image1566.png"/><Relationship Id="rId42" Type="http://schemas.openxmlformats.org/officeDocument/2006/relationships/customXml" Target="../ink/ink1472.xml"/><Relationship Id="rId84" Type="http://schemas.openxmlformats.org/officeDocument/2006/relationships/customXml" Target="../ink/ink1493.xml"/><Relationship Id="rId138" Type="http://schemas.openxmlformats.org/officeDocument/2006/relationships/customXml" Target="../ink/ink1520.xml"/><Relationship Id="rId345" Type="http://schemas.openxmlformats.org/officeDocument/2006/relationships/customXml" Target="../ink/ink1626.xml"/><Relationship Id="rId387" Type="http://schemas.openxmlformats.org/officeDocument/2006/relationships/customXml" Target="../ink/ink1647.xml"/><Relationship Id="rId510" Type="http://schemas.openxmlformats.org/officeDocument/2006/relationships/customXml" Target="../ink/ink1709.xml"/><Relationship Id="rId191" Type="http://schemas.openxmlformats.org/officeDocument/2006/relationships/image" Target="../media/image1422.png"/><Relationship Id="rId205" Type="http://schemas.openxmlformats.org/officeDocument/2006/relationships/image" Target="../media/image1429.png"/><Relationship Id="rId247" Type="http://schemas.openxmlformats.org/officeDocument/2006/relationships/image" Target="../media/image1449.png"/><Relationship Id="rId412" Type="http://schemas.openxmlformats.org/officeDocument/2006/relationships/customXml" Target="../ink/ink1660.xml"/><Relationship Id="rId107" Type="http://schemas.openxmlformats.org/officeDocument/2006/relationships/image" Target="../media/image1380.png"/><Relationship Id="rId289" Type="http://schemas.openxmlformats.org/officeDocument/2006/relationships/customXml" Target="../ink/ink1597.xml"/><Relationship Id="rId454" Type="http://schemas.openxmlformats.org/officeDocument/2006/relationships/customXml" Target="../ink/ink1681.xml"/><Relationship Id="rId496" Type="http://schemas.openxmlformats.org/officeDocument/2006/relationships/customXml" Target="../ink/ink1702.xml"/><Relationship Id="rId11" Type="http://schemas.openxmlformats.org/officeDocument/2006/relationships/image" Target="../media/image1332.png"/><Relationship Id="rId53" Type="http://schemas.openxmlformats.org/officeDocument/2006/relationships/image" Target="../media/image1353.png"/><Relationship Id="rId149" Type="http://schemas.openxmlformats.org/officeDocument/2006/relationships/image" Target="../media/image1401.png"/><Relationship Id="rId314" Type="http://schemas.openxmlformats.org/officeDocument/2006/relationships/customXml" Target="../ink/ink1610.xml"/><Relationship Id="rId356" Type="http://schemas.openxmlformats.org/officeDocument/2006/relationships/image" Target="../media/image1502.png"/><Relationship Id="rId398" Type="http://schemas.openxmlformats.org/officeDocument/2006/relationships/customXml" Target="../ink/ink1653.xml"/><Relationship Id="rId521" Type="http://schemas.openxmlformats.org/officeDocument/2006/relationships/image" Target="../media/image1584.png"/><Relationship Id="rId95" Type="http://schemas.openxmlformats.org/officeDocument/2006/relationships/image" Target="../media/image1374.png"/><Relationship Id="rId160" Type="http://schemas.openxmlformats.org/officeDocument/2006/relationships/customXml" Target="../ink/ink1531.xml"/><Relationship Id="rId216" Type="http://schemas.openxmlformats.org/officeDocument/2006/relationships/customXml" Target="../ink/ink1559.xml"/><Relationship Id="rId423" Type="http://schemas.openxmlformats.org/officeDocument/2006/relationships/image" Target="../media/image1535.png"/><Relationship Id="rId258" Type="http://schemas.openxmlformats.org/officeDocument/2006/relationships/customXml" Target="../ink/ink1581.xml"/><Relationship Id="rId465" Type="http://schemas.openxmlformats.org/officeDocument/2006/relationships/image" Target="../media/image1556.png"/><Relationship Id="rId22" Type="http://schemas.openxmlformats.org/officeDocument/2006/relationships/customXml" Target="../ink/ink1462.xml"/><Relationship Id="rId64" Type="http://schemas.openxmlformats.org/officeDocument/2006/relationships/customXml" Target="../ink/ink1483.xml"/><Relationship Id="rId118" Type="http://schemas.openxmlformats.org/officeDocument/2006/relationships/customXml" Target="../ink/ink1510.xml"/><Relationship Id="rId325" Type="http://schemas.openxmlformats.org/officeDocument/2006/relationships/image" Target="../media/image1487.png"/><Relationship Id="rId367" Type="http://schemas.openxmlformats.org/officeDocument/2006/relationships/customXml" Target="../ink/ink1637.xml"/><Relationship Id="rId171" Type="http://schemas.openxmlformats.org/officeDocument/2006/relationships/image" Target="../media/image1412.png"/><Relationship Id="rId227" Type="http://schemas.openxmlformats.org/officeDocument/2006/relationships/image" Target="../media/image1440.png"/><Relationship Id="rId269" Type="http://schemas.openxmlformats.org/officeDocument/2006/relationships/customXml" Target="../ink/ink1587.xml"/><Relationship Id="rId434" Type="http://schemas.openxmlformats.org/officeDocument/2006/relationships/customXml" Target="../ink/ink1671.xml"/><Relationship Id="rId476" Type="http://schemas.openxmlformats.org/officeDocument/2006/relationships/customXml" Target="../ink/ink1692.xml"/><Relationship Id="rId33" Type="http://schemas.openxmlformats.org/officeDocument/2006/relationships/image" Target="../media/image1343.png"/><Relationship Id="rId129" Type="http://schemas.openxmlformats.org/officeDocument/2006/relationships/image" Target="../media/image1391.png"/><Relationship Id="rId280" Type="http://schemas.openxmlformats.org/officeDocument/2006/relationships/image" Target="../media/image1465.png"/><Relationship Id="rId336" Type="http://schemas.openxmlformats.org/officeDocument/2006/relationships/customXml" Target="../ink/ink1621.xml"/><Relationship Id="rId501" Type="http://schemas.openxmlformats.org/officeDocument/2006/relationships/image" Target="../media/image1574.png"/><Relationship Id="rId75" Type="http://schemas.openxmlformats.org/officeDocument/2006/relationships/image" Target="../media/image1364.png"/><Relationship Id="rId140" Type="http://schemas.openxmlformats.org/officeDocument/2006/relationships/customXml" Target="../ink/ink1521.xml"/><Relationship Id="rId182" Type="http://schemas.openxmlformats.org/officeDocument/2006/relationships/customXml" Target="../ink/ink1542.xml"/><Relationship Id="rId378" Type="http://schemas.openxmlformats.org/officeDocument/2006/relationships/image" Target="../media/image1513.png"/><Relationship Id="rId403" Type="http://schemas.openxmlformats.org/officeDocument/2006/relationships/image" Target="../media/image1525.png"/><Relationship Id="rId6" Type="http://schemas.openxmlformats.org/officeDocument/2006/relationships/customXml" Target="../ink/ink1454.xml"/><Relationship Id="rId238" Type="http://schemas.openxmlformats.org/officeDocument/2006/relationships/image" Target="../media/image1445.png"/><Relationship Id="rId445" Type="http://schemas.openxmlformats.org/officeDocument/2006/relationships/image" Target="../media/image1546.png"/><Relationship Id="rId487" Type="http://schemas.openxmlformats.org/officeDocument/2006/relationships/image" Target="../media/image1567.png"/><Relationship Id="rId291" Type="http://schemas.openxmlformats.org/officeDocument/2006/relationships/customXml" Target="../ink/ink1598.xml"/><Relationship Id="rId305" Type="http://schemas.openxmlformats.org/officeDocument/2006/relationships/image" Target="../media/image1477.png"/><Relationship Id="rId347" Type="http://schemas.openxmlformats.org/officeDocument/2006/relationships/customXml" Target="../ink/ink1627.xml"/><Relationship Id="rId512" Type="http://schemas.openxmlformats.org/officeDocument/2006/relationships/customXml" Target="../ink/ink1710.xml"/><Relationship Id="rId44" Type="http://schemas.openxmlformats.org/officeDocument/2006/relationships/customXml" Target="../ink/ink1473.xml"/><Relationship Id="rId86" Type="http://schemas.openxmlformats.org/officeDocument/2006/relationships/customXml" Target="../ink/ink1494.xml"/><Relationship Id="rId151" Type="http://schemas.openxmlformats.org/officeDocument/2006/relationships/image" Target="../media/image1402.png"/><Relationship Id="rId389" Type="http://schemas.openxmlformats.org/officeDocument/2006/relationships/customXml" Target="../ink/ink1648.xml"/><Relationship Id="rId193" Type="http://schemas.openxmlformats.org/officeDocument/2006/relationships/image" Target="../media/image1423.png"/><Relationship Id="rId207" Type="http://schemas.openxmlformats.org/officeDocument/2006/relationships/image" Target="../media/image1430.png"/><Relationship Id="rId249" Type="http://schemas.openxmlformats.org/officeDocument/2006/relationships/image" Target="../media/image1450.png"/><Relationship Id="rId414" Type="http://schemas.openxmlformats.org/officeDocument/2006/relationships/customXml" Target="../ink/ink1661.xml"/><Relationship Id="rId456" Type="http://schemas.openxmlformats.org/officeDocument/2006/relationships/customXml" Target="../ink/ink1682.xml"/><Relationship Id="rId498" Type="http://schemas.openxmlformats.org/officeDocument/2006/relationships/customXml" Target="../ink/ink1703.xml"/><Relationship Id="rId13" Type="http://schemas.openxmlformats.org/officeDocument/2006/relationships/image" Target="../media/image1333.png"/><Relationship Id="rId109" Type="http://schemas.openxmlformats.org/officeDocument/2006/relationships/image" Target="../media/image1381.png"/><Relationship Id="rId260" Type="http://schemas.openxmlformats.org/officeDocument/2006/relationships/customXml" Target="../ink/ink1582.xml"/><Relationship Id="rId316" Type="http://schemas.openxmlformats.org/officeDocument/2006/relationships/customXml" Target="../ink/ink1611.xml"/><Relationship Id="rId55" Type="http://schemas.openxmlformats.org/officeDocument/2006/relationships/image" Target="../media/image1354.png"/><Relationship Id="rId97" Type="http://schemas.openxmlformats.org/officeDocument/2006/relationships/image" Target="../media/image1375.png"/><Relationship Id="rId120" Type="http://schemas.openxmlformats.org/officeDocument/2006/relationships/customXml" Target="../ink/ink1511.xml"/><Relationship Id="rId358" Type="http://schemas.openxmlformats.org/officeDocument/2006/relationships/image" Target="../media/image1503.png"/><Relationship Id="rId162" Type="http://schemas.openxmlformats.org/officeDocument/2006/relationships/customXml" Target="../ink/ink1532.xml"/><Relationship Id="rId218" Type="http://schemas.openxmlformats.org/officeDocument/2006/relationships/customXml" Target="../ink/ink1560.xml"/><Relationship Id="rId425" Type="http://schemas.openxmlformats.org/officeDocument/2006/relationships/image" Target="../media/image1536.png"/><Relationship Id="rId467" Type="http://schemas.openxmlformats.org/officeDocument/2006/relationships/image" Target="../media/image1557.png"/><Relationship Id="rId271" Type="http://schemas.openxmlformats.org/officeDocument/2006/relationships/customXml" Target="../ink/ink1588.xml"/><Relationship Id="rId24" Type="http://schemas.openxmlformats.org/officeDocument/2006/relationships/customXml" Target="../ink/ink1463.xml"/><Relationship Id="rId66" Type="http://schemas.openxmlformats.org/officeDocument/2006/relationships/customXml" Target="../ink/ink1484.xml"/><Relationship Id="rId131" Type="http://schemas.openxmlformats.org/officeDocument/2006/relationships/image" Target="../media/image1392.png"/><Relationship Id="rId327" Type="http://schemas.openxmlformats.org/officeDocument/2006/relationships/image" Target="../media/image1488.png"/><Relationship Id="rId369" Type="http://schemas.openxmlformats.org/officeDocument/2006/relationships/customXml" Target="../ink/ink1638.xml"/><Relationship Id="rId173" Type="http://schemas.openxmlformats.org/officeDocument/2006/relationships/image" Target="../media/image1413.png"/><Relationship Id="rId229" Type="http://schemas.openxmlformats.org/officeDocument/2006/relationships/image" Target="../media/image1441.png"/><Relationship Id="rId380" Type="http://schemas.openxmlformats.org/officeDocument/2006/relationships/image" Target="../media/image1514.png"/><Relationship Id="rId436" Type="http://schemas.openxmlformats.org/officeDocument/2006/relationships/customXml" Target="../ink/ink1672.xml"/><Relationship Id="rId240" Type="http://schemas.openxmlformats.org/officeDocument/2006/relationships/image" Target="../media/image1446.png"/><Relationship Id="rId478" Type="http://schemas.openxmlformats.org/officeDocument/2006/relationships/customXml" Target="../ink/ink1693.xml"/><Relationship Id="rId35" Type="http://schemas.openxmlformats.org/officeDocument/2006/relationships/image" Target="../media/image1344.png"/><Relationship Id="rId77" Type="http://schemas.openxmlformats.org/officeDocument/2006/relationships/image" Target="../media/image1365.png"/><Relationship Id="rId100" Type="http://schemas.openxmlformats.org/officeDocument/2006/relationships/customXml" Target="../ink/ink1501.xml"/><Relationship Id="rId282" Type="http://schemas.openxmlformats.org/officeDocument/2006/relationships/image" Target="../media/image1466.png"/><Relationship Id="rId338" Type="http://schemas.openxmlformats.org/officeDocument/2006/relationships/customXml" Target="../ink/ink1622.xml"/><Relationship Id="rId503" Type="http://schemas.openxmlformats.org/officeDocument/2006/relationships/image" Target="../media/image1575.png"/><Relationship Id="rId8" Type="http://schemas.openxmlformats.org/officeDocument/2006/relationships/customXml" Target="../ink/ink1455.xml"/><Relationship Id="rId142" Type="http://schemas.openxmlformats.org/officeDocument/2006/relationships/customXml" Target="../ink/ink1522.xml"/><Relationship Id="rId184" Type="http://schemas.openxmlformats.org/officeDocument/2006/relationships/customXml" Target="../ink/ink1543.xml"/><Relationship Id="rId391" Type="http://schemas.openxmlformats.org/officeDocument/2006/relationships/image" Target="../media/image1519.png"/><Relationship Id="rId405" Type="http://schemas.openxmlformats.org/officeDocument/2006/relationships/image" Target="../media/image1526.png"/><Relationship Id="rId447" Type="http://schemas.openxmlformats.org/officeDocument/2006/relationships/image" Target="../media/image1547.png"/><Relationship Id="rId251" Type="http://schemas.openxmlformats.org/officeDocument/2006/relationships/image" Target="../media/image1451.png"/><Relationship Id="rId489" Type="http://schemas.openxmlformats.org/officeDocument/2006/relationships/image" Target="../media/image1568.png"/><Relationship Id="rId46" Type="http://schemas.openxmlformats.org/officeDocument/2006/relationships/customXml" Target="../ink/ink1474.xml"/><Relationship Id="rId293" Type="http://schemas.openxmlformats.org/officeDocument/2006/relationships/customXml" Target="../ink/ink1599.xml"/><Relationship Id="rId307" Type="http://schemas.openxmlformats.org/officeDocument/2006/relationships/image" Target="../media/image1478.png"/><Relationship Id="rId349" Type="http://schemas.openxmlformats.org/officeDocument/2006/relationships/customXml" Target="../ink/ink1628.xml"/><Relationship Id="rId514" Type="http://schemas.openxmlformats.org/officeDocument/2006/relationships/customXml" Target="../ink/ink1711.xml"/><Relationship Id="rId88" Type="http://schemas.openxmlformats.org/officeDocument/2006/relationships/customXml" Target="../ink/ink1495.xml"/><Relationship Id="rId111" Type="http://schemas.openxmlformats.org/officeDocument/2006/relationships/image" Target="../media/image1382.png"/><Relationship Id="rId153" Type="http://schemas.openxmlformats.org/officeDocument/2006/relationships/image" Target="../media/image1403.png"/><Relationship Id="rId195" Type="http://schemas.openxmlformats.org/officeDocument/2006/relationships/image" Target="../media/image1424.png"/><Relationship Id="rId209" Type="http://schemas.openxmlformats.org/officeDocument/2006/relationships/image" Target="../media/image1431.png"/><Relationship Id="rId360" Type="http://schemas.openxmlformats.org/officeDocument/2006/relationships/image" Target="../media/image1504.png"/><Relationship Id="rId416" Type="http://schemas.openxmlformats.org/officeDocument/2006/relationships/customXml" Target="../ink/ink1662.xml"/><Relationship Id="rId220" Type="http://schemas.openxmlformats.org/officeDocument/2006/relationships/customXml" Target="../ink/ink1561.xml"/><Relationship Id="rId458" Type="http://schemas.openxmlformats.org/officeDocument/2006/relationships/customXml" Target="../ink/ink1683.xml"/><Relationship Id="rId15" Type="http://schemas.openxmlformats.org/officeDocument/2006/relationships/image" Target="../media/image1334.png"/><Relationship Id="rId57" Type="http://schemas.openxmlformats.org/officeDocument/2006/relationships/image" Target="../media/image1355.png"/><Relationship Id="rId262" Type="http://schemas.openxmlformats.org/officeDocument/2006/relationships/customXml" Target="../ink/ink1583.xml"/><Relationship Id="rId318" Type="http://schemas.openxmlformats.org/officeDocument/2006/relationships/customXml" Target="../ink/ink1612.xml"/><Relationship Id="rId99" Type="http://schemas.openxmlformats.org/officeDocument/2006/relationships/image" Target="../media/image1376.png"/><Relationship Id="rId122" Type="http://schemas.openxmlformats.org/officeDocument/2006/relationships/customXml" Target="../ink/ink1512.xml"/><Relationship Id="rId164" Type="http://schemas.openxmlformats.org/officeDocument/2006/relationships/customXml" Target="../ink/ink1533.xml"/><Relationship Id="rId371" Type="http://schemas.openxmlformats.org/officeDocument/2006/relationships/customXml" Target="../ink/ink1639.xml"/><Relationship Id="rId427" Type="http://schemas.openxmlformats.org/officeDocument/2006/relationships/image" Target="../media/image1537.png"/><Relationship Id="rId469" Type="http://schemas.openxmlformats.org/officeDocument/2006/relationships/image" Target="../media/image1558.png"/><Relationship Id="rId26" Type="http://schemas.openxmlformats.org/officeDocument/2006/relationships/customXml" Target="../ink/ink1464.xml"/><Relationship Id="rId231" Type="http://schemas.openxmlformats.org/officeDocument/2006/relationships/image" Target="../media/image1442.png"/><Relationship Id="rId273" Type="http://schemas.openxmlformats.org/officeDocument/2006/relationships/customXml" Target="../ink/ink1589.xml"/><Relationship Id="rId329" Type="http://schemas.openxmlformats.org/officeDocument/2006/relationships/image" Target="../media/image1489.png"/><Relationship Id="rId480" Type="http://schemas.openxmlformats.org/officeDocument/2006/relationships/customXml" Target="../ink/ink1694.xml"/><Relationship Id="rId68" Type="http://schemas.openxmlformats.org/officeDocument/2006/relationships/customXml" Target="../ink/ink1485.xml"/><Relationship Id="rId133" Type="http://schemas.openxmlformats.org/officeDocument/2006/relationships/image" Target="../media/image1393.png"/><Relationship Id="rId175" Type="http://schemas.openxmlformats.org/officeDocument/2006/relationships/image" Target="../media/image1414.png"/><Relationship Id="rId340" Type="http://schemas.openxmlformats.org/officeDocument/2006/relationships/customXml" Target="../ink/ink1623.xml"/><Relationship Id="rId200" Type="http://schemas.openxmlformats.org/officeDocument/2006/relationships/customXml" Target="../ink/ink1551.xml"/><Relationship Id="rId382" Type="http://schemas.openxmlformats.org/officeDocument/2006/relationships/image" Target="../media/image1515.png"/><Relationship Id="rId438" Type="http://schemas.openxmlformats.org/officeDocument/2006/relationships/customXml" Target="../ink/ink1673.xml"/><Relationship Id="rId242" Type="http://schemas.openxmlformats.org/officeDocument/2006/relationships/image" Target="../media/image1447.png"/><Relationship Id="rId284" Type="http://schemas.openxmlformats.org/officeDocument/2006/relationships/image" Target="../media/image1467.png"/><Relationship Id="rId491" Type="http://schemas.openxmlformats.org/officeDocument/2006/relationships/image" Target="../media/image1569.png"/><Relationship Id="rId505" Type="http://schemas.openxmlformats.org/officeDocument/2006/relationships/image" Target="../media/image1576.png"/><Relationship Id="rId37" Type="http://schemas.openxmlformats.org/officeDocument/2006/relationships/image" Target="../media/image1345.png"/><Relationship Id="rId79" Type="http://schemas.openxmlformats.org/officeDocument/2006/relationships/image" Target="../media/image1366.png"/><Relationship Id="rId102" Type="http://schemas.openxmlformats.org/officeDocument/2006/relationships/customXml" Target="../ink/ink1502.xml"/><Relationship Id="rId144" Type="http://schemas.openxmlformats.org/officeDocument/2006/relationships/customXml" Target="../ink/ink1523.xml"/><Relationship Id="rId90" Type="http://schemas.openxmlformats.org/officeDocument/2006/relationships/customXml" Target="../ink/ink1496.xml"/><Relationship Id="rId186" Type="http://schemas.openxmlformats.org/officeDocument/2006/relationships/customXml" Target="../ink/ink1544.xml"/><Relationship Id="rId351" Type="http://schemas.openxmlformats.org/officeDocument/2006/relationships/customXml" Target="../ink/ink1629.xml"/><Relationship Id="rId393" Type="http://schemas.openxmlformats.org/officeDocument/2006/relationships/image" Target="../media/image1520.png"/><Relationship Id="rId407" Type="http://schemas.openxmlformats.org/officeDocument/2006/relationships/image" Target="../media/image1527.png"/><Relationship Id="rId449" Type="http://schemas.openxmlformats.org/officeDocument/2006/relationships/image" Target="../media/image1548.png"/><Relationship Id="rId211" Type="http://schemas.openxmlformats.org/officeDocument/2006/relationships/image" Target="../media/image1432.png"/><Relationship Id="rId253" Type="http://schemas.openxmlformats.org/officeDocument/2006/relationships/image" Target="../media/image1452.png"/><Relationship Id="rId295" Type="http://schemas.openxmlformats.org/officeDocument/2006/relationships/customXml" Target="../ink/ink1600.xml"/><Relationship Id="rId309" Type="http://schemas.openxmlformats.org/officeDocument/2006/relationships/image" Target="../media/image1479.png"/><Relationship Id="rId460" Type="http://schemas.openxmlformats.org/officeDocument/2006/relationships/customXml" Target="../ink/ink1684.xml"/><Relationship Id="rId516" Type="http://schemas.openxmlformats.org/officeDocument/2006/relationships/customXml" Target="../ink/ink1712.xml"/><Relationship Id="rId48" Type="http://schemas.openxmlformats.org/officeDocument/2006/relationships/customXml" Target="../ink/ink1475.xml"/><Relationship Id="rId113" Type="http://schemas.openxmlformats.org/officeDocument/2006/relationships/image" Target="../media/image1383.png"/><Relationship Id="rId320" Type="http://schemas.openxmlformats.org/officeDocument/2006/relationships/customXml" Target="../ink/ink1613.xml"/><Relationship Id="rId155" Type="http://schemas.openxmlformats.org/officeDocument/2006/relationships/image" Target="../media/image1404.png"/><Relationship Id="rId197" Type="http://schemas.openxmlformats.org/officeDocument/2006/relationships/image" Target="../media/image1425.png"/><Relationship Id="rId362" Type="http://schemas.openxmlformats.org/officeDocument/2006/relationships/image" Target="../media/image1505.png"/><Relationship Id="rId418" Type="http://schemas.openxmlformats.org/officeDocument/2006/relationships/customXml" Target="../ink/ink1663.xml"/><Relationship Id="rId222" Type="http://schemas.openxmlformats.org/officeDocument/2006/relationships/customXml" Target="../ink/ink1562.xml"/><Relationship Id="rId264" Type="http://schemas.openxmlformats.org/officeDocument/2006/relationships/image" Target="../media/image1457.png"/><Relationship Id="rId471" Type="http://schemas.openxmlformats.org/officeDocument/2006/relationships/image" Target="../media/image1559.png"/><Relationship Id="rId17" Type="http://schemas.openxmlformats.org/officeDocument/2006/relationships/image" Target="../media/image1335.png"/><Relationship Id="rId59" Type="http://schemas.openxmlformats.org/officeDocument/2006/relationships/image" Target="../media/image1356.png"/><Relationship Id="rId124" Type="http://schemas.openxmlformats.org/officeDocument/2006/relationships/customXml" Target="../ink/ink1513.xml"/><Relationship Id="rId70" Type="http://schemas.openxmlformats.org/officeDocument/2006/relationships/customXml" Target="../ink/ink1486.xml"/><Relationship Id="rId166" Type="http://schemas.openxmlformats.org/officeDocument/2006/relationships/customXml" Target="../ink/ink1534.xml"/><Relationship Id="rId331" Type="http://schemas.openxmlformats.org/officeDocument/2006/relationships/image" Target="../media/image1490.png"/><Relationship Id="rId373" Type="http://schemas.openxmlformats.org/officeDocument/2006/relationships/customXml" Target="../ink/ink1640.xml"/><Relationship Id="rId429" Type="http://schemas.openxmlformats.org/officeDocument/2006/relationships/image" Target="../media/image153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568.xml"/><Relationship Id="rId440" Type="http://schemas.openxmlformats.org/officeDocument/2006/relationships/customXml" Target="../ink/ink1674.xml"/><Relationship Id="rId28" Type="http://schemas.openxmlformats.org/officeDocument/2006/relationships/customXml" Target="../ink/ink1465.xml"/><Relationship Id="rId275" Type="http://schemas.openxmlformats.org/officeDocument/2006/relationships/customXml" Target="../ink/ink1590.xml"/><Relationship Id="rId300" Type="http://schemas.openxmlformats.org/officeDocument/2006/relationships/customXml" Target="../ink/ink1603.xml"/><Relationship Id="rId482" Type="http://schemas.openxmlformats.org/officeDocument/2006/relationships/customXml" Target="../ink/ink1695.xml"/><Relationship Id="rId81" Type="http://schemas.openxmlformats.org/officeDocument/2006/relationships/image" Target="../media/image1367.png"/><Relationship Id="rId135" Type="http://schemas.openxmlformats.org/officeDocument/2006/relationships/image" Target="../media/image1394.png"/><Relationship Id="rId177" Type="http://schemas.openxmlformats.org/officeDocument/2006/relationships/image" Target="../media/image1415.png"/><Relationship Id="rId342" Type="http://schemas.openxmlformats.org/officeDocument/2006/relationships/customXml" Target="../ink/ink1624.xml"/><Relationship Id="rId384" Type="http://schemas.openxmlformats.org/officeDocument/2006/relationships/image" Target="../media/image1516.png"/><Relationship Id="rId202" Type="http://schemas.openxmlformats.org/officeDocument/2006/relationships/customXml" Target="../ink/ink1552.xml"/><Relationship Id="rId244" Type="http://schemas.openxmlformats.org/officeDocument/2006/relationships/image" Target="../media/image1448.png"/><Relationship Id="rId39" Type="http://schemas.openxmlformats.org/officeDocument/2006/relationships/image" Target="../media/image1346.png"/><Relationship Id="rId286" Type="http://schemas.openxmlformats.org/officeDocument/2006/relationships/image" Target="../media/image1468.png"/><Relationship Id="rId451" Type="http://schemas.openxmlformats.org/officeDocument/2006/relationships/image" Target="../media/image1549.png"/><Relationship Id="rId493" Type="http://schemas.openxmlformats.org/officeDocument/2006/relationships/image" Target="../media/image1570.png"/><Relationship Id="rId507" Type="http://schemas.openxmlformats.org/officeDocument/2006/relationships/image" Target="../media/image1577.png"/><Relationship Id="rId50" Type="http://schemas.openxmlformats.org/officeDocument/2006/relationships/customXml" Target="../ink/ink1476.xml"/><Relationship Id="rId104" Type="http://schemas.openxmlformats.org/officeDocument/2006/relationships/customXml" Target="../ink/ink1503.xml"/><Relationship Id="rId146" Type="http://schemas.openxmlformats.org/officeDocument/2006/relationships/customXml" Target="../ink/ink1524.xml"/><Relationship Id="rId188" Type="http://schemas.openxmlformats.org/officeDocument/2006/relationships/customXml" Target="../ink/ink1545.xml"/><Relationship Id="rId311" Type="http://schemas.openxmlformats.org/officeDocument/2006/relationships/image" Target="../media/image1480.png"/><Relationship Id="rId353" Type="http://schemas.openxmlformats.org/officeDocument/2006/relationships/customXml" Target="../ink/ink1630.xml"/><Relationship Id="rId395" Type="http://schemas.openxmlformats.org/officeDocument/2006/relationships/image" Target="../media/image1521.png"/><Relationship Id="rId409" Type="http://schemas.openxmlformats.org/officeDocument/2006/relationships/image" Target="../media/image1528.png"/><Relationship Id="rId92" Type="http://schemas.openxmlformats.org/officeDocument/2006/relationships/customXml" Target="../ink/ink1497.xml"/><Relationship Id="rId213" Type="http://schemas.openxmlformats.org/officeDocument/2006/relationships/image" Target="../media/image1433.png"/><Relationship Id="rId420" Type="http://schemas.openxmlformats.org/officeDocument/2006/relationships/customXml" Target="../ink/ink1664.xml"/><Relationship Id="rId255" Type="http://schemas.openxmlformats.org/officeDocument/2006/relationships/image" Target="../media/image1453.png"/><Relationship Id="rId297" Type="http://schemas.openxmlformats.org/officeDocument/2006/relationships/customXml" Target="../ink/ink1601.xml"/><Relationship Id="rId462" Type="http://schemas.openxmlformats.org/officeDocument/2006/relationships/customXml" Target="../ink/ink1685.xml"/><Relationship Id="rId518" Type="http://schemas.openxmlformats.org/officeDocument/2006/relationships/customXml" Target="../ink/ink1713.xml"/><Relationship Id="rId115" Type="http://schemas.openxmlformats.org/officeDocument/2006/relationships/image" Target="../media/image1384.png"/><Relationship Id="rId157" Type="http://schemas.openxmlformats.org/officeDocument/2006/relationships/image" Target="../media/image1405.png"/><Relationship Id="rId322" Type="http://schemas.openxmlformats.org/officeDocument/2006/relationships/customXml" Target="../ink/ink1614.xml"/><Relationship Id="rId364" Type="http://schemas.openxmlformats.org/officeDocument/2006/relationships/image" Target="../media/image1506.png"/><Relationship Id="rId61" Type="http://schemas.openxmlformats.org/officeDocument/2006/relationships/image" Target="../media/image1357.png"/><Relationship Id="rId199" Type="http://schemas.openxmlformats.org/officeDocument/2006/relationships/image" Target="../media/image1426.png"/><Relationship Id="rId19" Type="http://schemas.openxmlformats.org/officeDocument/2006/relationships/image" Target="../media/image1336.png"/><Relationship Id="rId224" Type="http://schemas.openxmlformats.org/officeDocument/2006/relationships/customXml" Target="../ink/ink1563.xml"/><Relationship Id="rId266" Type="http://schemas.openxmlformats.org/officeDocument/2006/relationships/image" Target="../media/image1458.png"/><Relationship Id="rId431" Type="http://schemas.openxmlformats.org/officeDocument/2006/relationships/image" Target="../media/image1539.png"/><Relationship Id="rId473" Type="http://schemas.openxmlformats.org/officeDocument/2006/relationships/image" Target="../media/image1560.png"/><Relationship Id="rId30" Type="http://schemas.openxmlformats.org/officeDocument/2006/relationships/customXml" Target="../ink/ink1466.xml"/><Relationship Id="rId126" Type="http://schemas.openxmlformats.org/officeDocument/2006/relationships/customXml" Target="../ink/ink1514.xml"/><Relationship Id="rId168" Type="http://schemas.openxmlformats.org/officeDocument/2006/relationships/customXml" Target="../ink/ink1535.xml"/><Relationship Id="rId333" Type="http://schemas.openxmlformats.org/officeDocument/2006/relationships/image" Target="../media/image1491.png"/><Relationship Id="rId72" Type="http://schemas.openxmlformats.org/officeDocument/2006/relationships/customXml" Target="../ink/ink1487.xml"/><Relationship Id="rId375" Type="http://schemas.openxmlformats.org/officeDocument/2006/relationships/customXml" Target="../ink/ink1641.xml"/><Relationship Id="rId3" Type="http://schemas.openxmlformats.org/officeDocument/2006/relationships/image" Target="../media/image1328.png"/><Relationship Id="rId235" Type="http://schemas.openxmlformats.org/officeDocument/2006/relationships/customXml" Target="../ink/ink1569.xml"/><Relationship Id="rId277" Type="http://schemas.openxmlformats.org/officeDocument/2006/relationships/customXml" Target="../ink/ink1591.xml"/><Relationship Id="rId400" Type="http://schemas.openxmlformats.org/officeDocument/2006/relationships/customXml" Target="../ink/ink1654.xml"/><Relationship Id="rId442" Type="http://schemas.openxmlformats.org/officeDocument/2006/relationships/customXml" Target="../ink/ink1675.xml"/><Relationship Id="rId484" Type="http://schemas.openxmlformats.org/officeDocument/2006/relationships/customXml" Target="../ink/ink1696.xml"/><Relationship Id="rId137" Type="http://schemas.openxmlformats.org/officeDocument/2006/relationships/image" Target="../media/image1395.png"/><Relationship Id="rId302" Type="http://schemas.openxmlformats.org/officeDocument/2006/relationships/customXml" Target="../ink/ink1604.xml"/><Relationship Id="rId344" Type="http://schemas.openxmlformats.org/officeDocument/2006/relationships/customXml" Target="../ink/ink1625.xml"/><Relationship Id="rId41" Type="http://schemas.openxmlformats.org/officeDocument/2006/relationships/image" Target="../media/image1347.png"/><Relationship Id="rId83" Type="http://schemas.openxmlformats.org/officeDocument/2006/relationships/image" Target="../media/image1368.png"/><Relationship Id="rId179" Type="http://schemas.openxmlformats.org/officeDocument/2006/relationships/image" Target="../media/image1416.png"/><Relationship Id="rId386" Type="http://schemas.openxmlformats.org/officeDocument/2006/relationships/image" Target="../media/image1517.png"/><Relationship Id="rId190" Type="http://schemas.openxmlformats.org/officeDocument/2006/relationships/customXml" Target="../ink/ink1546.xml"/><Relationship Id="rId204" Type="http://schemas.openxmlformats.org/officeDocument/2006/relationships/customXml" Target="../ink/ink1553.xml"/><Relationship Id="rId246" Type="http://schemas.openxmlformats.org/officeDocument/2006/relationships/customXml" Target="../ink/ink1575.xml"/><Relationship Id="rId288" Type="http://schemas.openxmlformats.org/officeDocument/2006/relationships/image" Target="../media/image1469.png"/><Relationship Id="rId411" Type="http://schemas.openxmlformats.org/officeDocument/2006/relationships/image" Target="../media/image1529.png"/><Relationship Id="rId453" Type="http://schemas.openxmlformats.org/officeDocument/2006/relationships/image" Target="../media/image1550.png"/><Relationship Id="rId509" Type="http://schemas.openxmlformats.org/officeDocument/2006/relationships/image" Target="../media/image1578.png"/><Relationship Id="rId106" Type="http://schemas.openxmlformats.org/officeDocument/2006/relationships/customXml" Target="../ink/ink1504.xml"/><Relationship Id="rId313" Type="http://schemas.openxmlformats.org/officeDocument/2006/relationships/image" Target="../media/image1481.png"/><Relationship Id="rId495" Type="http://schemas.openxmlformats.org/officeDocument/2006/relationships/image" Target="../media/image1571.png"/><Relationship Id="rId10" Type="http://schemas.openxmlformats.org/officeDocument/2006/relationships/customXml" Target="../ink/ink1456.xml"/><Relationship Id="rId52" Type="http://schemas.openxmlformats.org/officeDocument/2006/relationships/customXml" Target="../ink/ink1477.xml"/><Relationship Id="rId94" Type="http://schemas.openxmlformats.org/officeDocument/2006/relationships/customXml" Target="../ink/ink1498.xml"/><Relationship Id="rId148" Type="http://schemas.openxmlformats.org/officeDocument/2006/relationships/customXml" Target="../ink/ink1525.xml"/><Relationship Id="rId355" Type="http://schemas.openxmlformats.org/officeDocument/2006/relationships/customXml" Target="../ink/ink1631.xml"/><Relationship Id="rId397" Type="http://schemas.openxmlformats.org/officeDocument/2006/relationships/image" Target="../media/image1522.png"/><Relationship Id="rId520" Type="http://schemas.openxmlformats.org/officeDocument/2006/relationships/customXml" Target="../ink/ink1714.xml"/><Relationship Id="rId215" Type="http://schemas.openxmlformats.org/officeDocument/2006/relationships/image" Target="../media/image1434.png"/><Relationship Id="rId257" Type="http://schemas.openxmlformats.org/officeDocument/2006/relationships/image" Target="../media/image1454.png"/><Relationship Id="rId422" Type="http://schemas.openxmlformats.org/officeDocument/2006/relationships/customXml" Target="../ink/ink1665.xml"/><Relationship Id="rId464" Type="http://schemas.openxmlformats.org/officeDocument/2006/relationships/customXml" Target="../ink/ink1686.xml"/><Relationship Id="rId299" Type="http://schemas.openxmlformats.org/officeDocument/2006/relationships/customXml" Target="../ink/ink1602.xml"/><Relationship Id="rId63" Type="http://schemas.openxmlformats.org/officeDocument/2006/relationships/image" Target="../media/image1358.png"/><Relationship Id="rId159" Type="http://schemas.openxmlformats.org/officeDocument/2006/relationships/image" Target="../media/image1406.png"/><Relationship Id="rId366" Type="http://schemas.openxmlformats.org/officeDocument/2006/relationships/image" Target="../media/image1507.png"/><Relationship Id="rId226" Type="http://schemas.openxmlformats.org/officeDocument/2006/relationships/customXml" Target="../ink/ink1564.xml"/><Relationship Id="rId433" Type="http://schemas.openxmlformats.org/officeDocument/2006/relationships/image" Target="../media/image1540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73.xml"/><Relationship Id="rId299" Type="http://schemas.openxmlformats.org/officeDocument/2006/relationships/image" Target="../media/image1730.png"/><Relationship Id="rId21" Type="http://schemas.openxmlformats.org/officeDocument/2006/relationships/image" Target="../media/image1594.png"/><Relationship Id="rId63" Type="http://schemas.openxmlformats.org/officeDocument/2006/relationships/customXml" Target="../ink/ink1746.xml"/><Relationship Id="rId159" Type="http://schemas.openxmlformats.org/officeDocument/2006/relationships/customXml" Target="../ink/ink1795.xml"/><Relationship Id="rId324" Type="http://schemas.openxmlformats.org/officeDocument/2006/relationships/customXml" Target="../ink/ink1878.xml"/><Relationship Id="rId366" Type="http://schemas.openxmlformats.org/officeDocument/2006/relationships/customXml" Target="../ink/ink1899.xml"/><Relationship Id="rId170" Type="http://schemas.openxmlformats.org/officeDocument/2006/relationships/image" Target="../media/image1666.png"/><Relationship Id="rId226" Type="http://schemas.openxmlformats.org/officeDocument/2006/relationships/image" Target="../media/image1694.png"/><Relationship Id="rId268" Type="http://schemas.openxmlformats.org/officeDocument/2006/relationships/customXml" Target="../ink/ink1850.xml"/><Relationship Id="rId32" Type="http://schemas.openxmlformats.org/officeDocument/2006/relationships/customXml" Target="../ink/ink1730.xml"/><Relationship Id="rId74" Type="http://schemas.openxmlformats.org/officeDocument/2006/relationships/image" Target="../media/image1619.png"/><Relationship Id="rId128" Type="http://schemas.openxmlformats.org/officeDocument/2006/relationships/image" Target="../media/image1646.png"/><Relationship Id="rId335" Type="http://schemas.openxmlformats.org/officeDocument/2006/relationships/image" Target="../media/image1748.png"/><Relationship Id="rId5" Type="http://schemas.openxmlformats.org/officeDocument/2006/relationships/image" Target="../media/image1586.png"/><Relationship Id="rId181" Type="http://schemas.openxmlformats.org/officeDocument/2006/relationships/customXml" Target="../ink/ink1806.xml"/><Relationship Id="rId237" Type="http://schemas.openxmlformats.org/officeDocument/2006/relationships/customXml" Target="../ink/ink1834.xml"/><Relationship Id="rId279" Type="http://schemas.openxmlformats.org/officeDocument/2006/relationships/image" Target="../media/image1720.png"/><Relationship Id="rId43" Type="http://schemas.openxmlformats.org/officeDocument/2006/relationships/image" Target="../media/image1605.png"/><Relationship Id="rId139" Type="http://schemas.openxmlformats.org/officeDocument/2006/relationships/customXml" Target="../ink/ink1785.xml"/><Relationship Id="rId290" Type="http://schemas.openxmlformats.org/officeDocument/2006/relationships/customXml" Target="../ink/ink1861.xml"/><Relationship Id="rId304" Type="http://schemas.openxmlformats.org/officeDocument/2006/relationships/customXml" Target="../ink/ink1868.xml"/><Relationship Id="rId346" Type="http://schemas.openxmlformats.org/officeDocument/2006/relationships/customXml" Target="../ink/ink1889.xml"/><Relationship Id="rId85" Type="http://schemas.openxmlformats.org/officeDocument/2006/relationships/customXml" Target="../ink/ink1757.xml"/><Relationship Id="rId150" Type="http://schemas.openxmlformats.org/officeDocument/2006/relationships/image" Target="../media/image1656.png"/><Relationship Id="rId192" Type="http://schemas.openxmlformats.org/officeDocument/2006/relationships/image" Target="../media/image1677.png"/><Relationship Id="rId206" Type="http://schemas.openxmlformats.org/officeDocument/2006/relationships/image" Target="../media/image1684.png"/><Relationship Id="rId248" Type="http://schemas.openxmlformats.org/officeDocument/2006/relationships/image" Target="../media/image1705.png"/><Relationship Id="rId12" Type="http://schemas.openxmlformats.org/officeDocument/2006/relationships/customXml" Target="../ink/ink1720.xml"/><Relationship Id="rId108" Type="http://schemas.openxmlformats.org/officeDocument/2006/relationships/image" Target="../media/image1636.png"/><Relationship Id="rId315" Type="http://schemas.openxmlformats.org/officeDocument/2006/relationships/image" Target="../media/image1738.png"/><Relationship Id="rId357" Type="http://schemas.openxmlformats.org/officeDocument/2006/relationships/image" Target="../media/image1759.png"/><Relationship Id="rId54" Type="http://schemas.openxmlformats.org/officeDocument/2006/relationships/customXml" Target="../ink/ink1741.xml"/><Relationship Id="rId96" Type="http://schemas.openxmlformats.org/officeDocument/2006/relationships/image" Target="../media/image1630.png"/><Relationship Id="rId161" Type="http://schemas.openxmlformats.org/officeDocument/2006/relationships/customXml" Target="../ink/ink1796.xml"/><Relationship Id="rId217" Type="http://schemas.openxmlformats.org/officeDocument/2006/relationships/customXml" Target="../ink/ink1824.xml"/><Relationship Id="rId259" Type="http://schemas.openxmlformats.org/officeDocument/2006/relationships/image" Target="../media/image1710.png"/><Relationship Id="rId23" Type="http://schemas.openxmlformats.org/officeDocument/2006/relationships/image" Target="../media/image1595.png"/><Relationship Id="rId119" Type="http://schemas.openxmlformats.org/officeDocument/2006/relationships/customXml" Target="../ink/ink1774.xml"/><Relationship Id="rId270" Type="http://schemas.openxmlformats.org/officeDocument/2006/relationships/customXml" Target="../ink/ink1851.xml"/><Relationship Id="rId326" Type="http://schemas.openxmlformats.org/officeDocument/2006/relationships/customXml" Target="../ink/ink1879.xml"/><Relationship Id="rId65" Type="http://schemas.openxmlformats.org/officeDocument/2006/relationships/customXml" Target="../ink/ink1747.xml"/><Relationship Id="rId130" Type="http://schemas.openxmlformats.org/officeDocument/2006/relationships/customXml" Target="../ink/ink1780.xml"/><Relationship Id="rId172" Type="http://schemas.openxmlformats.org/officeDocument/2006/relationships/image" Target="../media/image1667.png"/><Relationship Id="rId228" Type="http://schemas.openxmlformats.org/officeDocument/2006/relationships/image" Target="../media/image1695.png"/><Relationship Id="rId281" Type="http://schemas.openxmlformats.org/officeDocument/2006/relationships/image" Target="../media/image1721.png"/><Relationship Id="rId337" Type="http://schemas.openxmlformats.org/officeDocument/2006/relationships/image" Target="../media/image1749.png"/><Relationship Id="rId34" Type="http://schemas.openxmlformats.org/officeDocument/2006/relationships/customXml" Target="../ink/ink1731.xml"/><Relationship Id="rId76" Type="http://schemas.openxmlformats.org/officeDocument/2006/relationships/image" Target="../media/image1620.png"/><Relationship Id="rId141" Type="http://schemas.openxmlformats.org/officeDocument/2006/relationships/customXml" Target="../ink/ink1786.xml"/><Relationship Id="rId7" Type="http://schemas.openxmlformats.org/officeDocument/2006/relationships/image" Target="../media/image1587.png"/><Relationship Id="rId183" Type="http://schemas.openxmlformats.org/officeDocument/2006/relationships/customXml" Target="../ink/ink1807.xml"/><Relationship Id="rId239" Type="http://schemas.openxmlformats.org/officeDocument/2006/relationships/customXml" Target="../ink/ink1835.xml"/><Relationship Id="rId250" Type="http://schemas.openxmlformats.org/officeDocument/2006/relationships/customXml" Target="../ink/ink1841.xml"/><Relationship Id="rId292" Type="http://schemas.openxmlformats.org/officeDocument/2006/relationships/customXml" Target="../ink/ink1862.xml"/><Relationship Id="rId306" Type="http://schemas.openxmlformats.org/officeDocument/2006/relationships/customXml" Target="../ink/ink1869.xml"/><Relationship Id="rId45" Type="http://schemas.openxmlformats.org/officeDocument/2006/relationships/image" Target="../media/image1606.png"/><Relationship Id="rId87" Type="http://schemas.openxmlformats.org/officeDocument/2006/relationships/customXml" Target="../ink/ink1758.xml"/><Relationship Id="rId110" Type="http://schemas.openxmlformats.org/officeDocument/2006/relationships/image" Target="../media/image1637.png"/><Relationship Id="rId348" Type="http://schemas.openxmlformats.org/officeDocument/2006/relationships/customXml" Target="../ink/ink1890.xml"/><Relationship Id="rId152" Type="http://schemas.openxmlformats.org/officeDocument/2006/relationships/image" Target="../media/image1657.png"/><Relationship Id="rId194" Type="http://schemas.openxmlformats.org/officeDocument/2006/relationships/image" Target="../media/image1678.png"/><Relationship Id="rId208" Type="http://schemas.openxmlformats.org/officeDocument/2006/relationships/image" Target="../media/image1685.png"/><Relationship Id="rId261" Type="http://schemas.openxmlformats.org/officeDocument/2006/relationships/image" Target="../media/image1711.png"/><Relationship Id="rId14" Type="http://schemas.openxmlformats.org/officeDocument/2006/relationships/customXml" Target="../ink/ink1721.xml"/><Relationship Id="rId56" Type="http://schemas.openxmlformats.org/officeDocument/2006/relationships/customXml" Target="../ink/ink1742.xml"/><Relationship Id="rId317" Type="http://schemas.openxmlformats.org/officeDocument/2006/relationships/image" Target="../media/image1739.png"/><Relationship Id="rId359" Type="http://schemas.openxmlformats.org/officeDocument/2006/relationships/image" Target="../media/image1760.png"/><Relationship Id="rId98" Type="http://schemas.openxmlformats.org/officeDocument/2006/relationships/image" Target="../media/image1631.png"/><Relationship Id="rId121" Type="http://schemas.openxmlformats.org/officeDocument/2006/relationships/customXml" Target="../ink/ink1775.xml"/><Relationship Id="rId163" Type="http://schemas.openxmlformats.org/officeDocument/2006/relationships/customXml" Target="../ink/ink1797.xml"/><Relationship Id="rId219" Type="http://schemas.openxmlformats.org/officeDocument/2006/relationships/customXml" Target="../ink/ink1825.xml"/><Relationship Id="rId230" Type="http://schemas.openxmlformats.org/officeDocument/2006/relationships/image" Target="../media/image1696.png"/><Relationship Id="rId25" Type="http://schemas.openxmlformats.org/officeDocument/2006/relationships/image" Target="../media/image1596.png"/><Relationship Id="rId67" Type="http://schemas.openxmlformats.org/officeDocument/2006/relationships/customXml" Target="../ink/ink1748.xml"/><Relationship Id="rId272" Type="http://schemas.openxmlformats.org/officeDocument/2006/relationships/customXml" Target="../ink/ink1852.xml"/><Relationship Id="rId328" Type="http://schemas.openxmlformats.org/officeDocument/2006/relationships/customXml" Target="../ink/ink1880.xml"/><Relationship Id="rId132" Type="http://schemas.openxmlformats.org/officeDocument/2006/relationships/customXml" Target="../ink/ink1781.xml"/><Relationship Id="rId174" Type="http://schemas.openxmlformats.org/officeDocument/2006/relationships/image" Target="../media/image1668.png"/><Relationship Id="rId220" Type="http://schemas.openxmlformats.org/officeDocument/2006/relationships/image" Target="../media/image1691.png"/><Relationship Id="rId241" Type="http://schemas.openxmlformats.org/officeDocument/2006/relationships/customXml" Target="../ink/ink1836.xml"/><Relationship Id="rId15" Type="http://schemas.openxmlformats.org/officeDocument/2006/relationships/image" Target="../media/image1591.png"/><Relationship Id="rId36" Type="http://schemas.openxmlformats.org/officeDocument/2006/relationships/customXml" Target="../ink/ink1732.xml"/><Relationship Id="rId57" Type="http://schemas.openxmlformats.org/officeDocument/2006/relationships/image" Target="../media/image1611.png"/><Relationship Id="rId262" Type="http://schemas.openxmlformats.org/officeDocument/2006/relationships/customXml" Target="../ink/ink1847.xml"/><Relationship Id="rId283" Type="http://schemas.openxmlformats.org/officeDocument/2006/relationships/image" Target="../media/image1722.png"/><Relationship Id="rId318" Type="http://schemas.openxmlformats.org/officeDocument/2006/relationships/customXml" Target="../ink/ink1875.xml"/><Relationship Id="rId339" Type="http://schemas.openxmlformats.org/officeDocument/2006/relationships/image" Target="../media/image1750.png"/><Relationship Id="rId78" Type="http://schemas.openxmlformats.org/officeDocument/2006/relationships/image" Target="../media/image1621.png"/><Relationship Id="rId99" Type="http://schemas.openxmlformats.org/officeDocument/2006/relationships/customXml" Target="../ink/ink1764.xml"/><Relationship Id="rId101" Type="http://schemas.openxmlformats.org/officeDocument/2006/relationships/customXml" Target="../ink/ink1765.xml"/><Relationship Id="rId122" Type="http://schemas.openxmlformats.org/officeDocument/2006/relationships/image" Target="../media/image1643.png"/><Relationship Id="rId143" Type="http://schemas.openxmlformats.org/officeDocument/2006/relationships/customXml" Target="../ink/ink1787.xml"/><Relationship Id="rId164" Type="http://schemas.openxmlformats.org/officeDocument/2006/relationships/image" Target="../media/image1663.png"/><Relationship Id="rId185" Type="http://schemas.openxmlformats.org/officeDocument/2006/relationships/customXml" Target="../ink/ink1808.xml"/><Relationship Id="rId350" Type="http://schemas.openxmlformats.org/officeDocument/2006/relationships/customXml" Target="../ink/ink1891.xml"/><Relationship Id="rId9" Type="http://schemas.openxmlformats.org/officeDocument/2006/relationships/image" Target="../media/image1588.png"/><Relationship Id="rId210" Type="http://schemas.openxmlformats.org/officeDocument/2006/relationships/image" Target="../media/image1686.png"/><Relationship Id="rId26" Type="http://schemas.openxmlformats.org/officeDocument/2006/relationships/customXml" Target="../ink/ink1727.xml"/><Relationship Id="rId231" Type="http://schemas.openxmlformats.org/officeDocument/2006/relationships/customXml" Target="../ink/ink1831.xml"/><Relationship Id="rId252" Type="http://schemas.openxmlformats.org/officeDocument/2006/relationships/customXml" Target="../ink/ink1842.xml"/><Relationship Id="rId273" Type="http://schemas.openxmlformats.org/officeDocument/2006/relationships/image" Target="../media/image1717.png"/><Relationship Id="rId294" Type="http://schemas.openxmlformats.org/officeDocument/2006/relationships/customXml" Target="../ink/ink1863.xml"/><Relationship Id="rId308" Type="http://schemas.openxmlformats.org/officeDocument/2006/relationships/customXml" Target="../ink/ink1870.xml"/><Relationship Id="rId329" Type="http://schemas.openxmlformats.org/officeDocument/2006/relationships/image" Target="../media/image1745.png"/><Relationship Id="rId47" Type="http://schemas.openxmlformats.org/officeDocument/2006/relationships/image" Target="../media/image1607.png"/><Relationship Id="rId68" Type="http://schemas.openxmlformats.org/officeDocument/2006/relationships/image" Target="../media/image1616.png"/><Relationship Id="rId89" Type="http://schemas.openxmlformats.org/officeDocument/2006/relationships/customXml" Target="../ink/ink1759.xml"/><Relationship Id="rId112" Type="http://schemas.openxmlformats.org/officeDocument/2006/relationships/image" Target="../media/image1638.png"/><Relationship Id="rId133" Type="http://schemas.openxmlformats.org/officeDocument/2006/relationships/customXml" Target="../ink/ink1782.xml"/><Relationship Id="rId154" Type="http://schemas.openxmlformats.org/officeDocument/2006/relationships/image" Target="../media/image1658.png"/><Relationship Id="rId175" Type="http://schemas.openxmlformats.org/officeDocument/2006/relationships/customXml" Target="../ink/ink1803.xml"/><Relationship Id="rId340" Type="http://schemas.openxmlformats.org/officeDocument/2006/relationships/customXml" Target="../ink/ink1886.xml"/><Relationship Id="rId361" Type="http://schemas.openxmlformats.org/officeDocument/2006/relationships/image" Target="../media/image1761.png"/><Relationship Id="rId196" Type="http://schemas.openxmlformats.org/officeDocument/2006/relationships/image" Target="../media/image1679.png"/><Relationship Id="rId200" Type="http://schemas.openxmlformats.org/officeDocument/2006/relationships/image" Target="../media/image1681.png"/><Relationship Id="rId16" Type="http://schemas.openxmlformats.org/officeDocument/2006/relationships/customXml" Target="../ink/ink1722.xml"/><Relationship Id="rId221" Type="http://schemas.openxmlformats.org/officeDocument/2006/relationships/customXml" Target="../ink/ink1826.xml"/><Relationship Id="rId242" Type="http://schemas.openxmlformats.org/officeDocument/2006/relationships/image" Target="../media/image1702.png"/><Relationship Id="rId263" Type="http://schemas.openxmlformats.org/officeDocument/2006/relationships/image" Target="../media/image1712.png"/><Relationship Id="rId284" Type="http://schemas.openxmlformats.org/officeDocument/2006/relationships/customXml" Target="../ink/ink1858.xml"/><Relationship Id="rId319" Type="http://schemas.openxmlformats.org/officeDocument/2006/relationships/image" Target="../media/image1740.png"/><Relationship Id="rId37" Type="http://schemas.openxmlformats.org/officeDocument/2006/relationships/image" Target="../media/image1602.png"/><Relationship Id="rId58" Type="http://schemas.openxmlformats.org/officeDocument/2006/relationships/customXml" Target="../ink/ink1743.xml"/><Relationship Id="rId79" Type="http://schemas.openxmlformats.org/officeDocument/2006/relationships/customXml" Target="../ink/ink1754.xml"/><Relationship Id="rId102" Type="http://schemas.openxmlformats.org/officeDocument/2006/relationships/image" Target="../media/image1633.png"/><Relationship Id="rId123" Type="http://schemas.openxmlformats.org/officeDocument/2006/relationships/customXml" Target="../ink/ink1776.xml"/><Relationship Id="rId144" Type="http://schemas.openxmlformats.org/officeDocument/2006/relationships/image" Target="../media/image1653.png"/><Relationship Id="rId330" Type="http://schemas.openxmlformats.org/officeDocument/2006/relationships/customXml" Target="../ink/ink1881.xml"/><Relationship Id="rId90" Type="http://schemas.openxmlformats.org/officeDocument/2006/relationships/image" Target="../media/image1627.png"/><Relationship Id="rId165" Type="http://schemas.openxmlformats.org/officeDocument/2006/relationships/customXml" Target="../ink/ink1798.xml"/><Relationship Id="rId186" Type="http://schemas.openxmlformats.org/officeDocument/2006/relationships/image" Target="../media/image1674.png"/><Relationship Id="rId351" Type="http://schemas.openxmlformats.org/officeDocument/2006/relationships/image" Target="../media/image1756.png"/><Relationship Id="rId211" Type="http://schemas.openxmlformats.org/officeDocument/2006/relationships/customXml" Target="../ink/ink1821.xml"/><Relationship Id="rId232" Type="http://schemas.openxmlformats.org/officeDocument/2006/relationships/image" Target="../media/image1697.png"/><Relationship Id="rId253" Type="http://schemas.openxmlformats.org/officeDocument/2006/relationships/image" Target="../media/image1707.png"/><Relationship Id="rId274" Type="http://schemas.openxmlformats.org/officeDocument/2006/relationships/customXml" Target="../ink/ink1853.xml"/><Relationship Id="rId295" Type="http://schemas.openxmlformats.org/officeDocument/2006/relationships/image" Target="../media/image1728.png"/><Relationship Id="rId309" Type="http://schemas.openxmlformats.org/officeDocument/2006/relationships/image" Target="../media/image1735.png"/><Relationship Id="rId27" Type="http://schemas.openxmlformats.org/officeDocument/2006/relationships/image" Target="../media/image1597.png"/><Relationship Id="rId48" Type="http://schemas.openxmlformats.org/officeDocument/2006/relationships/customXml" Target="../ink/ink1738.xml"/><Relationship Id="rId69" Type="http://schemas.openxmlformats.org/officeDocument/2006/relationships/customXml" Target="../ink/ink1749.xml"/><Relationship Id="rId113" Type="http://schemas.openxmlformats.org/officeDocument/2006/relationships/customXml" Target="../ink/ink1771.xml"/><Relationship Id="rId134" Type="http://schemas.openxmlformats.org/officeDocument/2006/relationships/image" Target="../media/image1648.png"/><Relationship Id="rId320" Type="http://schemas.openxmlformats.org/officeDocument/2006/relationships/customXml" Target="../ink/ink1876.xml"/><Relationship Id="rId80" Type="http://schemas.openxmlformats.org/officeDocument/2006/relationships/image" Target="../media/image1622.png"/><Relationship Id="rId155" Type="http://schemas.openxmlformats.org/officeDocument/2006/relationships/customXml" Target="../ink/ink1793.xml"/><Relationship Id="rId176" Type="http://schemas.openxmlformats.org/officeDocument/2006/relationships/image" Target="../media/image1669.png"/><Relationship Id="rId197" Type="http://schemas.openxmlformats.org/officeDocument/2006/relationships/customXml" Target="../ink/ink1814.xml"/><Relationship Id="rId341" Type="http://schemas.openxmlformats.org/officeDocument/2006/relationships/image" Target="../media/image1751.png"/><Relationship Id="rId362" Type="http://schemas.openxmlformats.org/officeDocument/2006/relationships/customXml" Target="../ink/ink1897.xml"/><Relationship Id="rId201" Type="http://schemas.openxmlformats.org/officeDocument/2006/relationships/customXml" Target="../ink/ink1816.xml"/><Relationship Id="rId222" Type="http://schemas.openxmlformats.org/officeDocument/2006/relationships/image" Target="../media/image1692.png"/><Relationship Id="rId243" Type="http://schemas.openxmlformats.org/officeDocument/2006/relationships/customXml" Target="../ink/ink1837.xml"/><Relationship Id="rId264" Type="http://schemas.openxmlformats.org/officeDocument/2006/relationships/customXml" Target="../ink/ink1848.xml"/><Relationship Id="rId285" Type="http://schemas.openxmlformats.org/officeDocument/2006/relationships/image" Target="../media/image1723.png"/><Relationship Id="rId17" Type="http://schemas.openxmlformats.org/officeDocument/2006/relationships/image" Target="../media/image1592.png"/><Relationship Id="rId38" Type="http://schemas.openxmlformats.org/officeDocument/2006/relationships/customXml" Target="../ink/ink1733.xml"/><Relationship Id="rId59" Type="http://schemas.openxmlformats.org/officeDocument/2006/relationships/customXml" Target="../ink/ink1744.xml"/><Relationship Id="rId103" Type="http://schemas.openxmlformats.org/officeDocument/2006/relationships/customXml" Target="../ink/ink1766.xml"/><Relationship Id="rId124" Type="http://schemas.openxmlformats.org/officeDocument/2006/relationships/image" Target="../media/image1644.png"/><Relationship Id="rId310" Type="http://schemas.openxmlformats.org/officeDocument/2006/relationships/customXml" Target="../ink/ink1871.xml"/><Relationship Id="rId70" Type="http://schemas.openxmlformats.org/officeDocument/2006/relationships/image" Target="../media/image1617.png"/><Relationship Id="rId91" Type="http://schemas.openxmlformats.org/officeDocument/2006/relationships/customXml" Target="../ink/ink1760.xml"/><Relationship Id="rId145" Type="http://schemas.openxmlformats.org/officeDocument/2006/relationships/customXml" Target="../ink/ink1788.xml"/><Relationship Id="rId166" Type="http://schemas.openxmlformats.org/officeDocument/2006/relationships/image" Target="../media/image1664.png"/><Relationship Id="rId187" Type="http://schemas.openxmlformats.org/officeDocument/2006/relationships/customXml" Target="../ink/ink1809.xml"/><Relationship Id="rId331" Type="http://schemas.openxmlformats.org/officeDocument/2006/relationships/image" Target="../media/image1746.png"/><Relationship Id="rId352" Type="http://schemas.openxmlformats.org/officeDocument/2006/relationships/customXml" Target="../ink/ink189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87.png"/><Relationship Id="rId233" Type="http://schemas.openxmlformats.org/officeDocument/2006/relationships/customXml" Target="../ink/ink1832.xml"/><Relationship Id="rId254" Type="http://schemas.openxmlformats.org/officeDocument/2006/relationships/customXml" Target="../ink/ink1843.xml"/><Relationship Id="rId28" Type="http://schemas.openxmlformats.org/officeDocument/2006/relationships/customXml" Target="../ink/ink1728.xml"/><Relationship Id="rId49" Type="http://schemas.openxmlformats.org/officeDocument/2006/relationships/image" Target="../media/image1608.png"/><Relationship Id="rId114" Type="http://schemas.openxmlformats.org/officeDocument/2006/relationships/image" Target="../media/image1639.png"/><Relationship Id="rId275" Type="http://schemas.openxmlformats.org/officeDocument/2006/relationships/image" Target="../media/image1718.png"/><Relationship Id="rId296" Type="http://schemas.openxmlformats.org/officeDocument/2006/relationships/customXml" Target="../ink/ink1864.xml"/><Relationship Id="rId300" Type="http://schemas.openxmlformats.org/officeDocument/2006/relationships/customXml" Target="../ink/ink1866.xml"/><Relationship Id="rId60" Type="http://schemas.openxmlformats.org/officeDocument/2006/relationships/image" Target="../media/image1612.png"/><Relationship Id="rId81" Type="http://schemas.openxmlformats.org/officeDocument/2006/relationships/customXml" Target="../ink/ink1755.xml"/><Relationship Id="rId135" Type="http://schemas.openxmlformats.org/officeDocument/2006/relationships/customXml" Target="../ink/ink1783.xml"/><Relationship Id="rId156" Type="http://schemas.openxmlformats.org/officeDocument/2006/relationships/image" Target="../media/image1659.png"/><Relationship Id="rId177" Type="http://schemas.openxmlformats.org/officeDocument/2006/relationships/customXml" Target="../ink/ink1804.xml"/><Relationship Id="rId198" Type="http://schemas.openxmlformats.org/officeDocument/2006/relationships/image" Target="../media/image1680.png"/><Relationship Id="rId321" Type="http://schemas.openxmlformats.org/officeDocument/2006/relationships/image" Target="../media/image1741.png"/><Relationship Id="rId342" Type="http://schemas.openxmlformats.org/officeDocument/2006/relationships/customXml" Target="../ink/ink1887.xml"/><Relationship Id="rId363" Type="http://schemas.openxmlformats.org/officeDocument/2006/relationships/image" Target="../media/image1762.png"/><Relationship Id="rId202" Type="http://schemas.openxmlformats.org/officeDocument/2006/relationships/image" Target="../media/image1682.png"/><Relationship Id="rId223" Type="http://schemas.openxmlformats.org/officeDocument/2006/relationships/customXml" Target="../ink/ink1827.xml"/><Relationship Id="rId244" Type="http://schemas.openxmlformats.org/officeDocument/2006/relationships/image" Target="../media/image1703.png"/><Relationship Id="rId18" Type="http://schemas.openxmlformats.org/officeDocument/2006/relationships/customXml" Target="../ink/ink1723.xml"/><Relationship Id="rId39" Type="http://schemas.openxmlformats.org/officeDocument/2006/relationships/image" Target="../media/image1603.png"/><Relationship Id="rId265" Type="http://schemas.openxmlformats.org/officeDocument/2006/relationships/image" Target="../media/image1713.png"/><Relationship Id="rId286" Type="http://schemas.openxmlformats.org/officeDocument/2006/relationships/customXml" Target="../ink/ink1859.xml"/><Relationship Id="rId50" Type="http://schemas.openxmlformats.org/officeDocument/2006/relationships/customXml" Target="../ink/ink1739.xml"/><Relationship Id="rId104" Type="http://schemas.openxmlformats.org/officeDocument/2006/relationships/image" Target="../media/image1634.png"/><Relationship Id="rId125" Type="http://schemas.openxmlformats.org/officeDocument/2006/relationships/customXml" Target="../ink/ink1777.xml"/><Relationship Id="rId146" Type="http://schemas.openxmlformats.org/officeDocument/2006/relationships/image" Target="../media/image1654.png"/><Relationship Id="rId167" Type="http://schemas.openxmlformats.org/officeDocument/2006/relationships/customXml" Target="../ink/ink1799.xml"/><Relationship Id="rId188" Type="http://schemas.openxmlformats.org/officeDocument/2006/relationships/image" Target="../media/image1675.png"/><Relationship Id="rId311" Type="http://schemas.openxmlformats.org/officeDocument/2006/relationships/image" Target="../media/image1736.png"/><Relationship Id="rId332" Type="http://schemas.openxmlformats.org/officeDocument/2006/relationships/customXml" Target="../ink/ink1882.xml"/><Relationship Id="rId353" Type="http://schemas.openxmlformats.org/officeDocument/2006/relationships/image" Target="../media/image1757.png"/><Relationship Id="rId71" Type="http://schemas.openxmlformats.org/officeDocument/2006/relationships/customXml" Target="../ink/ink1750.xml"/><Relationship Id="rId92" Type="http://schemas.openxmlformats.org/officeDocument/2006/relationships/image" Target="../media/image1628.png"/><Relationship Id="rId213" Type="http://schemas.openxmlformats.org/officeDocument/2006/relationships/customXml" Target="../ink/ink1822.xml"/><Relationship Id="rId234" Type="http://schemas.openxmlformats.org/officeDocument/2006/relationships/image" Target="../media/image1698.png"/><Relationship Id="rId2" Type="http://schemas.openxmlformats.org/officeDocument/2006/relationships/customXml" Target="../ink/ink1715.xml"/><Relationship Id="rId29" Type="http://schemas.openxmlformats.org/officeDocument/2006/relationships/image" Target="../media/image1598.png"/><Relationship Id="rId255" Type="http://schemas.openxmlformats.org/officeDocument/2006/relationships/image" Target="../media/image1708.png"/><Relationship Id="rId276" Type="http://schemas.openxmlformats.org/officeDocument/2006/relationships/customXml" Target="../ink/ink1854.xml"/><Relationship Id="rId297" Type="http://schemas.openxmlformats.org/officeDocument/2006/relationships/image" Target="../media/image1729.png"/><Relationship Id="rId40" Type="http://schemas.openxmlformats.org/officeDocument/2006/relationships/customXml" Target="../ink/ink1734.xml"/><Relationship Id="rId115" Type="http://schemas.openxmlformats.org/officeDocument/2006/relationships/customXml" Target="../ink/ink1772.xml"/><Relationship Id="rId136" Type="http://schemas.openxmlformats.org/officeDocument/2006/relationships/image" Target="../media/image1649.png"/><Relationship Id="rId157" Type="http://schemas.openxmlformats.org/officeDocument/2006/relationships/customXml" Target="../ink/ink1794.xml"/><Relationship Id="rId178" Type="http://schemas.openxmlformats.org/officeDocument/2006/relationships/image" Target="../media/image1670.png"/><Relationship Id="rId301" Type="http://schemas.openxmlformats.org/officeDocument/2006/relationships/image" Target="../media/image1731.png"/><Relationship Id="rId322" Type="http://schemas.openxmlformats.org/officeDocument/2006/relationships/customXml" Target="../ink/ink1877.xml"/><Relationship Id="rId343" Type="http://schemas.openxmlformats.org/officeDocument/2006/relationships/image" Target="../media/image1752.png"/><Relationship Id="rId364" Type="http://schemas.openxmlformats.org/officeDocument/2006/relationships/customXml" Target="../ink/ink1898.xml"/><Relationship Id="rId61" Type="http://schemas.openxmlformats.org/officeDocument/2006/relationships/customXml" Target="../ink/ink1745.xml"/><Relationship Id="rId82" Type="http://schemas.openxmlformats.org/officeDocument/2006/relationships/image" Target="../media/image1623.png"/><Relationship Id="rId199" Type="http://schemas.openxmlformats.org/officeDocument/2006/relationships/customXml" Target="../ink/ink1815.xml"/><Relationship Id="rId203" Type="http://schemas.openxmlformats.org/officeDocument/2006/relationships/customXml" Target="../ink/ink1817.xml"/><Relationship Id="rId19" Type="http://schemas.openxmlformats.org/officeDocument/2006/relationships/image" Target="../media/image1593.png"/><Relationship Id="rId224" Type="http://schemas.openxmlformats.org/officeDocument/2006/relationships/image" Target="../media/image1693.png"/><Relationship Id="rId245" Type="http://schemas.openxmlformats.org/officeDocument/2006/relationships/customXml" Target="../ink/ink1838.xml"/><Relationship Id="rId266" Type="http://schemas.openxmlformats.org/officeDocument/2006/relationships/customXml" Target="../ink/ink1849.xml"/><Relationship Id="rId287" Type="http://schemas.openxmlformats.org/officeDocument/2006/relationships/image" Target="../media/image1724.png"/><Relationship Id="rId30" Type="http://schemas.openxmlformats.org/officeDocument/2006/relationships/customXml" Target="../ink/ink1729.xml"/><Relationship Id="rId105" Type="http://schemas.openxmlformats.org/officeDocument/2006/relationships/customXml" Target="../ink/ink1767.xml"/><Relationship Id="rId126" Type="http://schemas.openxmlformats.org/officeDocument/2006/relationships/image" Target="../media/image1645.png"/><Relationship Id="rId147" Type="http://schemas.openxmlformats.org/officeDocument/2006/relationships/customXml" Target="../ink/ink1789.xml"/><Relationship Id="rId168" Type="http://schemas.openxmlformats.org/officeDocument/2006/relationships/image" Target="../media/image1665.png"/><Relationship Id="rId312" Type="http://schemas.openxmlformats.org/officeDocument/2006/relationships/customXml" Target="../ink/ink1872.xml"/><Relationship Id="rId333" Type="http://schemas.openxmlformats.org/officeDocument/2006/relationships/image" Target="../media/image1747.png"/><Relationship Id="rId354" Type="http://schemas.openxmlformats.org/officeDocument/2006/relationships/customXml" Target="../ink/ink1893.xml"/><Relationship Id="rId51" Type="http://schemas.openxmlformats.org/officeDocument/2006/relationships/image" Target="../media/image1609.png"/><Relationship Id="rId72" Type="http://schemas.openxmlformats.org/officeDocument/2006/relationships/image" Target="../media/image1618.png"/><Relationship Id="rId93" Type="http://schemas.openxmlformats.org/officeDocument/2006/relationships/customXml" Target="../ink/ink1761.xml"/><Relationship Id="rId189" Type="http://schemas.openxmlformats.org/officeDocument/2006/relationships/customXml" Target="../ink/ink1810.xml"/><Relationship Id="rId3" Type="http://schemas.openxmlformats.org/officeDocument/2006/relationships/image" Target="../media/image1585.png"/><Relationship Id="rId214" Type="http://schemas.openxmlformats.org/officeDocument/2006/relationships/image" Target="../media/image1688.png"/><Relationship Id="rId235" Type="http://schemas.openxmlformats.org/officeDocument/2006/relationships/customXml" Target="../ink/ink1833.xml"/><Relationship Id="rId256" Type="http://schemas.openxmlformats.org/officeDocument/2006/relationships/customXml" Target="../ink/ink1844.xml"/><Relationship Id="rId277" Type="http://schemas.openxmlformats.org/officeDocument/2006/relationships/image" Target="../media/image1719.png"/><Relationship Id="rId298" Type="http://schemas.openxmlformats.org/officeDocument/2006/relationships/customXml" Target="../ink/ink1865.xml"/><Relationship Id="rId116" Type="http://schemas.openxmlformats.org/officeDocument/2006/relationships/image" Target="../media/image1640.png"/><Relationship Id="rId137" Type="http://schemas.openxmlformats.org/officeDocument/2006/relationships/customXml" Target="../ink/ink1784.xml"/><Relationship Id="rId158" Type="http://schemas.openxmlformats.org/officeDocument/2006/relationships/image" Target="../media/image1660.png"/><Relationship Id="rId302" Type="http://schemas.openxmlformats.org/officeDocument/2006/relationships/customXml" Target="../ink/ink1867.xml"/><Relationship Id="rId323" Type="http://schemas.openxmlformats.org/officeDocument/2006/relationships/image" Target="../media/image1742.png"/><Relationship Id="rId344" Type="http://schemas.openxmlformats.org/officeDocument/2006/relationships/customXml" Target="../ink/ink1888.xml"/><Relationship Id="rId20" Type="http://schemas.openxmlformats.org/officeDocument/2006/relationships/customXml" Target="../ink/ink1724.xml"/><Relationship Id="rId41" Type="http://schemas.openxmlformats.org/officeDocument/2006/relationships/image" Target="../media/image1604.png"/><Relationship Id="rId62" Type="http://schemas.openxmlformats.org/officeDocument/2006/relationships/image" Target="../media/image1613.png"/><Relationship Id="rId83" Type="http://schemas.openxmlformats.org/officeDocument/2006/relationships/customXml" Target="../ink/ink1756.xml"/><Relationship Id="rId179" Type="http://schemas.openxmlformats.org/officeDocument/2006/relationships/customXml" Target="../ink/ink1805.xml"/><Relationship Id="rId365" Type="http://schemas.openxmlformats.org/officeDocument/2006/relationships/image" Target="../media/image1763.png"/><Relationship Id="rId190" Type="http://schemas.openxmlformats.org/officeDocument/2006/relationships/image" Target="../media/image1676.png"/><Relationship Id="rId204" Type="http://schemas.openxmlformats.org/officeDocument/2006/relationships/image" Target="../media/image1683.png"/><Relationship Id="rId225" Type="http://schemas.openxmlformats.org/officeDocument/2006/relationships/customXml" Target="../ink/ink1828.xml"/><Relationship Id="rId246" Type="http://schemas.openxmlformats.org/officeDocument/2006/relationships/image" Target="../media/image1704.png"/><Relationship Id="rId267" Type="http://schemas.openxmlformats.org/officeDocument/2006/relationships/image" Target="../media/image1714.png"/><Relationship Id="rId288" Type="http://schemas.openxmlformats.org/officeDocument/2006/relationships/customXml" Target="../ink/ink1860.xml"/><Relationship Id="rId106" Type="http://schemas.openxmlformats.org/officeDocument/2006/relationships/image" Target="../media/image1635.png"/><Relationship Id="rId127" Type="http://schemas.openxmlformats.org/officeDocument/2006/relationships/customXml" Target="../ink/ink1778.xml"/><Relationship Id="rId313" Type="http://schemas.openxmlformats.org/officeDocument/2006/relationships/image" Target="../media/image1737.png"/><Relationship Id="rId10" Type="http://schemas.openxmlformats.org/officeDocument/2006/relationships/customXml" Target="../ink/ink1719.xml"/><Relationship Id="rId31" Type="http://schemas.openxmlformats.org/officeDocument/2006/relationships/image" Target="../media/image1599.png"/><Relationship Id="rId52" Type="http://schemas.openxmlformats.org/officeDocument/2006/relationships/customXml" Target="../ink/ink1740.xml"/><Relationship Id="rId73" Type="http://schemas.openxmlformats.org/officeDocument/2006/relationships/customXml" Target="../ink/ink1751.xml"/><Relationship Id="rId94" Type="http://schemas.openxmlformats.org/officeDocument/2006/relationships/image" Target="../media/image1629.png"/><Relationship Id="rId148" Type="http://schemas.openxmlformats.org/officeDocument/2006/relationships/image" Target="../media/image1655.png"/><Relationship Id="rId169" Type="http://schemas.openxmlformats.org/officeDocument/2006/relationships/customXml" Target="../ink/ink1800.xml"/><Relationship Id="rId334" Type="http://schemas.openxmlformats.org/officeDocument/2006/relationships/customXml" Target="../ink/ink1883.xml"/><Relationship Id="rId355" Type="http://schemas.openxmlformats.org/officeDocument/2006/relationships/image" Target="../media/image1758.png"/><Relationship Id="rId4" Type="http://schemas.openxmlformats.org/officeDocument/2006/relationships/customXml" Target="../ink/ink1716.xml"/><Relationship Id="rId180" Type="http://schemas.openxmlformats.org/officeDocument/2006/relationships/image" Target="../media/image1671.png"/><Relationship Id="rId215" Type="http://schemas.openxmlformats.org/officeDocument/2006/relationships/customXml" Target="../ink/ink1823.xml"/><Relationship Id="rId236" Type="http://schemas.openxmlformats.org/officeDocument/2006/relationships/image" Target="../media/image1699.png"/><Relationship Id="rId257" Type="http://schemas.openxmlformats.org/officeDocument/2006/relationships/image" Target="../media/image1709.png"/><Relationship Id="rId278" Type="http://schemas.openxmlformats.org/officeDocument/2006/relationships/customXml" Target="../ink/ink1855.xml"/><Relationship Id="rId303" Type="http://schemas.openxmlformats.org/officeDocument/2006/relationships/image" Target="../media/image1732.png"/><Relationship Id="rId42" Type="http://schemas.openxmlformats.org/officeDocument/2006/relationships/customXml" Target="../ink/ink1735.xml"/><Relationship Id="rId84" Type="http://schemas.openxmlformats.org/officeDocument/2006/relationships/image" Target="../media/image1624.png"/><Relationship Id="rId138" Type="http://schemas.openxmlformats.org/officeDocument/2006/relationships/image" Target="../media/image1650.png"/><Relationship Id="rId345" Type="http://schemas.openxmlformats.org/officeDocument/2006/relationships/image" Target="../media/image1753.png"/><Relationship Id="rId191" Type="http://schemas.openxmlformats.org/officeDocument/2006/relationships/customXml" Target="../ink/ink1811.xml"/><Relationship Id="rId205" Type="http://schemas.openxmlformats.org/officeDocument/2006/relationships/customXml" Target="../ink/ink1818.xml"/><Relationship Id="rId247" Type="http://schemas.openxmlformats.org/officeDocument/2006/relationships/customXml" Target="../ink/ink1839.xml"/><Relationship Id="rId107" Type="http://schemas.openxmlformats.org/officeDocument/2006/relationships/customXml" Target="../ink/ink1768.xml"/><Relationship Id="rId289" Type="http://schemas.openxmlformats.org/officeDocument/2006/relationships/image" Target="../media/image1725.png"/><Relationship Id="rId11" Type="http://schemas.openxmlformats.org/officeDocument/2006/relationships/image" Target="../media/image1589.png"/><Relationship Id="rId53" Type="http://schemas.openxmlformats.org/officeDocument/2006/relationships/image" Target="../media/image1610.png"/><Relationship Id="rId149" Type="http://schemas.openxmlformats.org/officeDocument/2006/relationships/customXml" Target="../ink/ink1790.xml"/><Relationship Id="rId314" Type="http://schemas.openxmlformats.org/officeDocument/2006/relationships/customXml" Target="../ink/ink1873.xml"/><Relationship Id="rId356" Type="http://schemas.openxmlformats.org/officeDocument/2006/relationships/customXml" Target="../ink/ink1894.xml"/><Relationship Id="rId95" Type="http://schemas.openxmlformats.org/officeDocument/2006/relationships/customXml" Target="../ink/ink1762.xml"/><Relationship Id="rId160" Type="http://schemas.openxmlformats.org/officeDocument/2006/relationships/image" Target="../media/image1661.png"/><Relationship Id="rId216" Type="http://schemas.openxmlformats.org/officeDocument/2006/relationships/image" Target="../media/image1689.png"/><Relationship Id="rId258" Type="http://schemas.openxmlformats.org/officeDocument/2006/relationships/customXml" Target="../ink/ink1845.xml"/><Relationship Id="rId22" Type="http://schemas.openxmlformats.org/officeDocument/2006/relationships/customXml" Target="../ink/ink1725.xml"/><Relationship Id="rId64" Type="http://schemas.openxmlformats.org/officeDocument/2006/relationships/image" Target="../media/image1614.png"/><Relationship Id="rId118" Type="http://schemas.openxmlformats.org/officeDocument/2006/relationships/image" Target="../media/image1641.png"/><Relationship Id="rId325" Type="http://schemas.openxmlformats.org/officeDocument/2006/relationships/image" Target="../media/image1743.png"/><Relationship Id="rId367" Type="http://schemas.openxmlformats.org/officeDocument/2006/relationships/image" Target="../media/image1764.png"/><Relationship Id="rId171" Type="http://schemas.openxmlformats.org/officeDocument/2006/relationships/customXml" Target="../ink/ink1801.xml"/><Relationship Id="rId227" Type="http://schemas.openxmlformats.org/officeDocument/2006/relationships/customXml" Target="../ink/ink1829.xml"/><Relationship Id="rId269" Type="http://schemas.openxmlformats.org/officeDocument/2006/relationships/image" Target="../media/image1715.png"/><Relationship Id="rId33" Type="http://schemas.openxmlformats.org/officeDocument/2006/relationships/image" Target="../media/image1600.png"/><Relationship Id="rId129" Type="http://schemas.openxmlformats.org/officeDocument/2006/relationships/customXml" Target="../ink/ink1779.xml"/><Relationship Id="rId280" Type="http://schemas.openxmlformats.org/officeDocument/2006/relationships/customXml" Target="../ink/ink1856.xml"/><Relationship Id="rId336" Type="http://schemas.openxmlformats.org/officeDocument/2006/relationships/customXml" Target="../ink/ink1884.xml"/><Relationship Id="rId75" Type="http://schemas.openxmlformats.org/officeDocument/2006/relationships/customXml" Target="../ink/ink1752.xml"/><Relationship Id="rId140" Type="http://schemas.openxmlformats.org/officeDocument/2006/relationships/image" Target="../media/image1651.png"/><Relationship Id="rId182" Type="http://schemas.openxmlformats.org/officeDocument/2006/relationships/image" Target="../media/image1672.png"/><Relationship Id="rId6" Type="http://schemas.openxmlformats.org/officeDocument/2006/relationships/customXml" Target="../ink/ink1717.xml"/><Relationship Id="rId238" Type="http://schemas.openxmlformats.org/officeDocument/2006/relationships/image" Target="../media/image1700.png"/><Relationship Id="rId291" Type="http://schemas.openxmlformats.org/officeDocument/2006/relationships/image" Target="../media/image1726.png"/><Relationship Id="rId305" Type="http://schemas.openxmlformats.org/officeDocument/2006/relationships/image" Target="../media/image1733.png"/><Relationship Id="rId347" Type="http://schemas.openxmlformats.org/officeDocument/2006/relationships/image" Target="../media/image1754.png"/><Relationship Id="rId44" Type="http://schemas.openxmlformats.org/officeDocument/2006/relationships/customXml" Target="../ink/ink1736.xml"/><Relationship Id="rId86" Type="http://schemas.openxmlformats.org/officeDocument/2006/relationships/image" Target="../media/image1625.png"/><Relationship Id="rId151" Type="http://schemas.openxmlformats.org/officeDocument/2006/relationships/customXml" Target="../ink/ink1791.xml"/><Relationship Id="rId193" Type="http://schemas.openxmlformats.org/officeDocument/2006/relationships/customXml" Target="../ink/ink1812.xml"/><Relationship Id="rId207" Type="http://schemas.openxmlformats.org/officeDocument/2006/relationships/customXml" Target="../ink/ink1819.xml"/><Relationship Id="rId249" Type="http://schemas.openxmlformats.org/officeDocument/2006/relationships/customXml" Target="../ink/ink1840.xml"/><Relationship Id="rId13" Type="http://schemas.openxmlformats.org/officeDocument/2006/relationships/image" Target="../media/image1590.png"/><Relationship Id="rId109" Type="http://schemas.openxmlformats.org/officeDocument/2006/relationships/customXml" Target="../ink/ink1769.xml"/><Relationship Id="rId260" Type="http://schemas.openxmlformats.org/officeDocument/2006/relationships/customXml" Target="../ink/ink1846.xml"/><Relationship Id="rId316" Type="http://schemas.openxmlformats.org/officeDocument/2006/relationships/customXml" Target="../ink/ink1874.xml"/><Relationship Id="rId55" Type="http://schemas.openxmlformats.org/officeDocument/2006/relationships/image" Target="../media/image1404.png"/><Relationship Id="rId97" Type="http://schemas.openxmlformats.org/officeDocument/2006/relationships/customXml" Target="../ink/ink1763.xml"/><Relationship Id="rId120" Type="http://schemas.openxmlformats.org/officeDocument/2006/relationships/image" Target="../media/image1642.png"/><Relationship Id="rId358" Type="http://schemas.openxmlformats.org/officeDocument/2006/relationships/customXml" Target="../ink/ink1895.xml"/><Relationship Id="rId162" Type="http://schemas.openxmlformats.org/officeDocument/2006/relationships/image" Target="../media/image1662.png"/><Relationship Id="rId218" Type="http://schemas.openxmlformats.org/officeDocument/2006/relationships/image" Target="../media/image1690.png"/><Relationship Id="rId271" Type="http://schemas.openxmlformats.org/officeDocument/2006/relationships/image" Target="../media/image1716.png"/><Relationship Id="rId24" Type="http://schemas.openxmlformats.org/officeDocument/2006/relationships/customXml" Target="../ink/ink1726.xml"/><Relationship Id="rId66" Type="http://schemas.openxmlformats.org/officeDocument/2006/relationships/image" Target="../media/image1615.png"/><Relationship Id="rId131" Type="http://schemas.openxmlformats.org/officeDocument/2006/relationships/image" Target="../media/image1647.png"/><Relationship Id="rId327" Type="http://schemas.openxmlformats.org/officeDocument/2006/relationships/image" Target="../media/image1744.png"/><Relationship Id="rId173" Type="http://schemas.openxmlformats.org/officeDocument/2006/relationships/customXml" Target="../ink/ink1802.xml"/><Relationship Id="rId229" Type="http://schemas.openxmlformats.org/officeDocument/2006/relationships/customXml" Target="../ink/ink1830.xml"/><Relationship Id="rId240" Type="http://schemas.openxmlformats.org/officeDocument/2006/relationships/image" Target="../media/image1701.png"/><Relationship Id="rId35" Type="http://schemas.openxmlformats.org/officeDocument/2006/relationships/image" Target="../media/image1601.png"/><Relationship Id="rId77" Type="http://schemas.openxmlformats.org/officeDocument/2006/relationships/customXml" Target="../ink/ink1753.xml"/><Relationship Id="rId100" Type="http://schemas.openxmlformats.org/officeDocument/2006/relationships/image" Target="../media/image1632.png"/><Relationship Id="rId282" Type="http://schemas.openxmlformats.org/officeDocument/2006/relationships/customXml" Target="../ink/ink1857.xml"/><Relationship Id="rId338" Type="http://schemas.openxmlformats.org/officeDocument/2006/relationships/customXml" Target="../ink/ink1885.xml"/><Relationship Id="rId8" Type="http://schemas.openxmlformats.org/officeDocument/2006/relationships/customXml" Target="../ink/ink1718.xml"/><Relationship Id="rId142" Type="http://schemas.openxmlformats.org/officeDocument/2006/relationships/image" Target="../media/image1652.png"/><Relationship Id="rId184" Type="http://schemas.openxmlformats.org/officeDocument/2006/relationships/image" Target="../media/image1673.png"/><Relationship Id="rId251" Type="http://schemas.openxmlformats.org/officeDocument/2006/relationships/image" Target="../media/image1706.png"/><Relationship Id="rId46" Type="http://schemas.openxmlformats.org/officeDocument/2006/relationships/customXml" Target="../ink/ink1737.xml"/><Relationship Id="rId293" Type="http://schemas.openxmlformats.org/officeDocument/2006/relationships/image" Target="../media/image1727.png"/><Relationship Id="rId307" Type="http://schemas.openxmlformats.org/officeDocument/2006/relationships/image" Target="../media/image1734.png"/><Relationship Id="rId349" Type="http://schemas.openxmlformats.org/officeDocument/2006/relationships/image" Target="../media/image1755.png"/><Relationship Id="rId88" Type="http://schemas.openxmlformats.org/officeDocument/2006/relationships/image" Target="../media/image1626.png"/><Relationship Id="rId111" Type="http://schemas.openxmlformats.org/officeDocument/2006/relationships/customXml" Target="../ink/ink1770.xml"/><Relationship Id="rId153" Type="http://schemas.openxmlformats.org/officeDocument/2006/relationships/customXml" Target="../ink/ink1792.xml"/><Relationship Id="rId195" Type="http://schemas.openxmlformats.org/officeDocument/2006/relationships/customXml" Target="../ink/ink1813.xml"/><Relationship Id="rId209" Type="http://schemas.openxmlformats.org/officeDocument/2006/relationships/customXml" Target="../ink/ink1820.xml"/><Relationship Id="rId360" Type="http://schemas.openxmlformats.org/officeDocument/2006/relationships/customXml" Target="../ink/ink189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80.png"/><Relationship Id="rId21" Type="http://schemas.openxmlformats.org/officeDocument/2006/relationships/image" Target="../media/image1563.png"/><Relationship Id="rId42" Type="http://schemas.openxmlformats.org/officeDocument/2006/relationships/customXml" Target="../ink/ink1920.xml"/><Relationship Id="rId63" Type="http://schemas.openxmlformats.org/officeDocument/2006/relationships/image" Target="../media/image1752.png"/><Relationship Id="rId84" Type="http://schemas.openxmlformats.org/officeDocument/2006/relationships/customXml" Target="../ink/ink1941.xml"/><Relationship Id="rId138" Type="http://schemas.openxmlformats.org/officeDocument/2006/relationships/customXml" Target="../ink/ink1968.xml"/><Relationship Id="rId159" Type="http://schemas.openxmlformats.org/officeDocument/2006/relationships/image" Target="../media/image1800.png"/><Relationship Id="rId170" Type="http://schemas.openxmlformats.org/officeDocument/2006/relationships/customXml" Target="../ink/ink1984.xml"/><Relationship Id="rId191" Type="http://schemas.openxmlformats.org/officeDocument/2006/relationships/customXml" Target="../ink/ink1995.xml"/><Relationship Id="rId205" Type="http://schemas.openxmlformats.org/officeDocument/2006/relationships/image" Target="../media/image1822.png"/><Relationship Id="rId226" Type="http://schemas.openxmlformats.org/officeDocument/2006/relationships/customXml" Target="../ink/ink2013.xml"/><Relationship Id="rId247" Type="http://schemas.openxmlformats.org/officeDocument/2006/relationships/image" Target="../media/image1843.png"/><Relationship Id="rId107" Type="http://schemas.openxmlformats.org/officeDocument/2006/relationships/image" Target="../media/image1775.png"/><Relationship Id="rId11" Type="http://schemas.openxmlformats.org/officeDocument/2006/relationships/image" Target="../media/image1558.png"/><Relationship Id="rId32" Type="http://schemas.openxmlformats.org/officeDocument/2006/relationships/customXml" Target="../ink/ink1915.xml"/><Relationship Id="rId53" Type="http://schemas.openxmlformats.org/officeDocument/2006/relationships/image" Target="../media/image1579.png"/><Relationship Id="rId74" Type="http://schemas.openxmlformats.org/officeDocument/2006/relationships/customXml" Target="../ink/ink1936.xml"/><Relationship Id="rId128" Type="http://schemas.openxmlformats.org/officeDocument/2006/relationships/customXml" Target="../ink/ink1963.xml"/><Relationship Id="rId149" Type="http://schemas.openxmlformats.org/officeDocument/2006/relationships/image" Target="../media/image1796.png"/><Relationship Id="rId5" Type="http://schemas.openxmlformats.org/officeDocument/2006/relationships/image" Target="../media/image1555.png"/><Relationship Id="rId95" Type="http://schemas.openxmlformats.org/officeDocument/2006/relationships/image" Target="../media/image1769.png"/><Relationship Id="rId160" Type="http://schemas.openxmlformats.org/officeDocument/2006/relationships/customXml" Target="../ink/ink1979.xml"/><Relationship Id="rId181" Type="http://schemas.openxmlformats.org/officeDocument/2006/relationships/customXml" Target="../ink/ink1990.xml"/><Relationship Id="rId216" Type="http://schemas.openxmlformats.org/officeDocument/2006/relationships/customXml" Target="../ink/ink2008.xml"/><Relationship Id="rId237" Type="http://schemas.openxmlformats.org/officeDocument/2006/relationships/image" Target="../media/image1838.png"/><Relationship Id="rId22" Type="http://schemas.openxmlformats.org/officeDocument/2006/relationships/customXml" Target="../ink/ink1910.xml"/><Relationship Id="rId43" Type="http://schemas.openxmlformats.org/officeDocument/2006/relationships/image" Target="../media/image1574.png"/><Relationship Id="rId64" Type="http://schemas.openxmlformats.org/officeDocument/2006/relationships/customXml" Target="../ink/ink1931.xml"/><Relationship Id="rId118" Type="http://schemas.openxmlformats.org/officeDocument/2006/relationships/customXml" Target="../ink/ink1958.xml"/><Relationship Id="rId139" Type="http://schemas.openxmlformats.org/officeDocument/2006/relationships/image" Target="../media/image1791.png"/><Relationship Id="rId85" Type="http://schemas.openxmlformats.org/officeDocument/2006/relationships/image" Target="../media/image1764.png"/><Relationship Id="rId150" Type="http://schemas.openxmlformats.org/officeDocument/2006/relationships/customXml" Target="../ink/ink1974.xml"/><Relationship Id="rId171" Type="http://schemas.openxmlformats.org/officeDocument/2006/relationships/image" Target="../media/image1806.png"/><Relationship Id="rId192" Type="http://schemas.openxmlformats.org/officeDocument/2006/relationships/image" Target="../media/image1816.png"/><Relationship Id="rId206" Type="http://schemas.openxmlformats.org/officeDocument/2006/relationships/customXml" Target="../ink/ink2003.xml"/><Relationship Id="rId227" Type="http://schemas.openxmlformats.org/officeDocument/2006/relationships/image" Target="../media/image1833.png"/><Relationship Id="rId248" Type="http://schemas.openxmlformats.org/officeDocument/2006/relationships/customXml" Target="../ink/ink2024.xml"/><Relationship Id="rId12" Type="http://schemas.openxmlformats.org/officeDocument/2006/relationships/customXml" Target="../ink/ink1905.xml"/><Relationship Id="rId33" Type="http://schemas.openxmlformats.org/officeDocument/2006/relationships/image" Target="../media/image1569.png"/><Relationship Id="rId108" Type="http://schemas.openxmlformats.org/officeDocument/2006/relationships/customXml" Target="../ink/ink1953.xml"/><Relationship Id="rId129" Type="http://schemas.openxmlformats.org/officeDocument/2006/relationships/image" Target="../media/image1786.png"/><Relationship Id="rId54" Type="http://schemas.openxmlformats.org/officeDocument/2006/relationships/customXml" Target="../ink/ink1926.xml"/><Relationship Id="rId75" Type="http://schemas.openxmlformats.org/officeDocument/2006/relationships/image" Target="../media/image1759.png"/><Relationship Id="rId96" Type="http://schemas.openxmlformats.org/officeDocument/2006/relationships/customXml" Target="../ink/ink1947.xml"/><Relationship Id="rId140" Type="http://schemas.openxmlformats.org/officeDocument/2006/relationships/customXml" Target="../ink/ink1969.xml"/><Relationship Id="rId161" Type="http://schemas.openxmlformats.org/officeDocument/2006/relationships/image" Target="../media/image1801.png"/><Relationship Id="rId182" Type="http://schemas.openxmlformats.org/officeDocument/2006/relationships/image" Target="../media/image1811.png"/><Relationship Id="rId217" Type="http://schemas.openxmlformats.org/officeDocument/2006/relationships/image" Target="../media/image1828.png"/><Relationship Id="rId6" Type="http://schemas.openxmlformats.org/officeDocument/2006/relationships/customXml" Target="../ink/ink1902.xml"/><Relationship Id="rId238" Type="http://schemas.openxmlformats.org/officeDocument/2006/relationships/customXml" Target="../ink/ink2019.xml"/><Relationship Id="rId23" Type="http://schemas.openxmlformats.org/officeDocument/2006/relationships/image" Target="../media/image1564.png"/><Relationship Id="rId119" Type="http://schemas.openxmlformats.org/officeDocument/2006/relationships/image" Target="../media/image1781.png"/><Relationship Id="rId44" Type="http://schemas.openxmlformats.org/officeDocument/2006/relationships/customXml" Target="../ink/ink1921.xml"/><Relationship Id="rId65" Type="http://schemas.openxmlformats.org/officeDocument/2006/relationships/image" Target="../media/image1753.png"/><Relationship Id="rId86" Type="http://schemas.openxmlformats.org/officeDocument/2006/relationships/customXml" Target="../ink/ink1942.xml"/><Relationship Id="rId130" Type="http://schemas.openxmlformats.org/officeDocument/2006/relationships/customXml" Target="../ink/ink1964.xml"/><Relationship Id="rId151" Type="http://schemas.openxmlformats.org/officeDocument/2006/relationships/image" Target="../media/image1797.png"/><Relationship Id="rId172" Type="http://schemas.openxmlformats.org/officeDocument/2006/relationships/customXml" Target="../ink/ink1985.xml"/><Relationship Id="rId193" Type="http://schemas.openxmlformats.org/officeDocument/2006/relationships/customXml" Target="../ink/ink1996.xml"/><Relationship Id="rId207" Type="http://schemas.openxmlformats.org/officeDocument/2006/relationships/image" Target="../media/image1823.png"/><Relationship Id="rId228" Type="http://schemas.openxmlformats.org/officeDocument/2006/relationships/customXml" Target="../ink/ink2014.xml"/><Relationship Id="rId249" Type="http://schemas.openxmlformats.org/officeDocument/2006/relationships/image" Target="../media/image1844.png"/><Relationship Id="rId13" Type="http://schemas.openxmlformats.org/officeDocument/2006/relationships/image" Target="../media/image1559.png"/><Relationship Id="rId109" Type="http://schemas.openxmlformats.org/officeDocument/2006/relationships/image" Target="../media/image1776.png"/><Relationship Id="rId34" Type="http://schemas.openxmlformats.org/officeDocument/2006/relationships/customXml" Target="../ink/ink1916.xml"/><Relationship Id="rId55" Type="http://schemas.openxmlformats.org/officeDocument/2006/relationships/image" Target="../media/image1580.png"/><Relationship Id="rId76" Type="http://schemas.openxmlformats.org/officeDocument/2006/relationships/customXml" Target="../ink/ink1937.xml"/><Relationship Id="rId97" Type="http://schemas.openxmlformats.org/officeDocument/2006/relationships/image" Target="../media/image1770.png"/><Relationship Id="rId120" Type="http://schemas.openxmlformats.org/officeDocument/2006/relationships/customXml" Target="../ink/ink1959.xml"/><Relationship Id="rId141" Type="http://schemas.openxmlformats.org/officeDocument/2006/relationships/image" Target="../media/image1792.png"/><Relationship Id="rId7" Type="http://schemas.openxmlformats.org/officeDocument/2006/relationships/image" Target="../media/image1556.png"/><Relationship Id="rId162" Type="http://schemas.openxmlformats.org/officeDocument/2006/relationships/customXml" Target="../ink/ink1980.xml"/><Relationship Id="rId183" Type="http://schemas.openxmlformats.org/officeDocument/2006/relationships/customXml" Target="../ink/ink1991.xml"/><Relationship Id="rId218" Type="http://schemas.openxmlformats.org/officeDocument/2006/relationships/customXml" Target="../ink/ink2009.xml"/><Relationship Id="rId239" Type="http://schemas.openxmlformats.org/officeDocument/2006/relationships/image" Target="../media/image1839.png"/><Relationship Id="rId250" Type="http://schemas.openxmlformats.org/officeDocument/2006/relationships/customXml" Target="../ink/ink2025.xml"/><Relationship Id="rId24" Type="http://schemas.openxmlformats.org/officeDocument/2006/relationships/customXml" Target="../ink/ink1911.xml"/><Relationship Id="rId45" Type="http://schemas.openxmlformats.org/officeDocument/2006/relationships/image" Target="../media/image1575.png"/><Relationship Id="rId66" Type="http://schemas.openxmlformats.org/officeDocument/2006/relationships/customXml" Target="../ink/ink1932.xml"/><Relationship Id="rId87" Type="http://schemas.openxmlformats.org/officeDocument/2006/relationships/image" Target="../media/image1765.png"/><Relationship Id="rId110" Type="http://schemas.openxmlformats.org/officeDocument/2006/relationships/customXml" Target="../ink/ink1954.xml"/><Relationship Id="rId131" Type="http://schemas.openxmlformats.org/officeDocument/2006/relationships/image" Target="../media/image1787.png"/><Relationship Id="rId152" Type="http://schemas.openxmlformats.org/officeDocument/2006/relationships/customXml" Target="../ink/ink1975.xml"/><Relationship Id="rId173" Type="http://schemas.openxmlformats.org/officeDocument/2006/relationships/image" Target="../media/image1807.png"/><Relationship Id="rId194" Type="http://schemas.openxmlformats.org/officeDocument/2006/relationships/image" Target="../media/image1817.png"/><Relationship Id="rId208" Type="http://schemas.openxmlformats.org/officeDocument/2006/relationships/customXml" Target="../ink/ink2004.xml"/><Relationship Id="rId229" Type="http://schemas.openxmlformats.org/officeDocument/2006/relationships/image" Target="../media/image1834.png"/><Relationship Id="rId240" Type="http://schemas.openxmlformats.org/officeDocument/2006/relationships/customXml" Target="../ink/ink2020.xml"/><Relationship Id="rId14" Type="http://schemas.openxmlformats.org/officeDocument/2006/relationships/customXml" Target="../ink/ink1906.xml"/><Relationship Id="rId35" Type="http://schemas.openxmlformats.org/officeDocument/2006/relationships/image" Target="../media/image1570.png"/><Relationship Id="rId56" Type="http://schemas.openxmlformats.org/officeDocument/2006/relationships/customXml" Target="../ink/ink1927.xml"/><Relationship Id="rId77" Type="http://schemas.openxmlformats.org/officeDocument/2006/relationships/image" Target="../media/image1760.png"/><Relationship Id="rId100" Type="http://schemas.openxmlformats.org/officeDocument/2006/relationships/customXml" Target="../ink/ink1949.xml"/><Relationship Id="rId8" Type="http://schemas.openxmlformats.org/officeDocument/2006/relationships/customXml" Target="../ink/ink1903.xml"/><Relationship Id="rId98" Type="http://schemas.openxmlformats.org/officeDocument/2006/relationships/customXml" Target="../ink/ink1948.xml"/><Relationship Id="rId121" Type="http://schemas.openxmlformats.org/officeDocument/2006/relationships/image" Target="../media/image1782.png"/><Relationship Id="rId142" Type="http://schemas.openxmlformats.org/officeDocument/2006/relationships/customXml" Target="../ink/ink1970.xml"/><Relationship Id="rId163" Type="http://schemas.openxmlformats.org/officeDocument/2006/relationships/image" Target="../media/image1802.png"/><Relationship Id="rId184" Type="http://schemas.openxmlformats.org/officeDocument/2006/relationships/image" Target="../media/image1812.png"/><Relationship Id="rId219" Type="http://schemas.openxmlformats.org/officeDocument/2006/relationships/image" Target="../media/image1829.png"/><Relationship Id="rId230" Type="http://schemas.openxmlformats.org/officeDocument/2006/relationships/customXml" Target="../ink/ink2015.xml"/><Relationship Id="rId251" Type="http://schemas.openxmlformats.org/officeDocument/2006/relationships/image" Target="../media/image1845.png"/><Relationship Id="rId25" Type="http://schemas.openxmlformats.org/officeDocument/2006/relationships/image" Target="../media/image1565.png"/><Relationship Id="rId46" Type="http://schemas.openxmlformats.org/officeDocument/2006/relationships/customXml" Target="../ink/ink1922.xml"/><Relationship Id="rId67" Type="http://schemas.openxmlformats.org/officeDocument/2006/relationships/image" Target="../media/image1754.png"/><Relationship Id="rId88" Type="http://schemas.openxmlformats.org/officeDocument/2006/relationships/customXml" Target="../ink/ink1943.xml"/><Relationship Id="rId111" Type="http://schemas.openxmlformats.org/officeDocument/2006/relationships/image" Target="../media/image1777.png"/><Relationship Id="rId132" Type="http://schemas.openxmlformats.org/officeDocument/2006/relationships/customXml" Target="../ink/ink1965.xml"/><Relationship Id="rId153" Type="http://schemas.openxmlformats.org/officeDocument/2006/relationships/image" Target="../media/image1798.png"/><Relationship Id="rId174" Type="http://schemas.openxmlformats.org/officeDocument/2006/relationships/customXml" Target="../ink/ink1986.xml"/><Relationship Id="rId195" Type="http://schemas.openxmlformats.org/officeDocument/2006/relationships/customXml" Target="../ink/ink1997.xml"/><Relationship Id="rId209" Type="http://schemas.openxmlformats.org/officeDocument/2006/relationships/image" Target="../media/image1824.png"/><Relationship Id="rId220" Type="http://schemas.openxmlformats.org/officeDocument/2006/relationships/customXml" Target="../ink/ink2010.xml"/><Relationship Id="rId241" Type="http://schemas.openxmlformats.org/officeDocument/2006/relationships/image" Target="../media/image1840.png"/><Relationship Id="rId15" Type="http://schemas.openxmlformats.org/officeDocument/2006/relationships/image" Target="../media/image1560.png"/><Relationship Id="rId36" Type="http://schemas.openxmlformats.org/officeDocument/2006/relationships/customXml" Target="../ink/ink1917.xml"/><Relationship Id="rId57" Type="http://schemas.openxmlformats.org/officeDocument/2006/relationships/image" Target="../media/image1749.png"/><Relationship Id="rId78" Type="http://schemas.openxmlformats.org/officeDocument/2006/relationships/customXml" Target="../ink/ink1938.xml"/><Relationship Id="rId99" Type="http://schemas.openxmlformats.org/officeDocument/2006/relationships/image" Target="../media/image1771.png"/><Relationship Id="rId101" Type="http://schemas.openxmlformats.org/officeDocument/2006/relationships/image" Target="../media/image1772.png"/><Relationship Id="rId122" Type="http://schemas.openxmlformats.org/officeDocument/2006/relationships/customXml" Target="../ink/ink1960.xml"/><Relationship Id="rId143" Type="http://schemas.openxmlformats.org/officeDocument/2006/relationships/image" Target="../media/image1793.png"/><Relationship Id="rId164" Type="http://schemas.openxmlformats.org/officeDocument/2006/relationships/customXml" Target="../ink/ink1981.xml"/><Relationship Id="rId185" Type="http://schemas.openxmlformats.org/officeDocument/2006/relationships/customXml" Target="../ink/ink1992.xml"/><Relationship Id="rId9" Type="http://schemas.openxmlformats.org/officeDocument/2006/relationships/image" Target="../media/image1557.png"/><Relationship Id="rId210" Type="http://schemas.openxmlformats.org/officeDocument/2006/relationships/customXml" Target="../ink/ink2005.xml"/><Relationship Id="rId26" Type="http://schemas.openxmlformats.org/officeDocument/2006/relationships/customXml" Target="../ink/ink1912.xml"/><Relationship Id="rId231" Type="http://schemas.openxmlformats.org/officeDocument/2006/relationships/image" Target="../media/image1835.png"/><Relationship Id="rId252" Type="http://schemas.openxmlformats.org/officeDocument/2006/relationships/customXml" Target="../ink/ink2026.xml"/><Relationship Id="rId47" Type="http://schemas.openxmlformats.org/officeDocument/2006/relationships/image" Target="../media/image1576.png"/><Relationship Id="rId68" Type="http://schemas.openxmlformats.org/officeDocument/2006/relationships/customXml" Target="../ink/ink1933.xml"/><Relationship Id="rId89" Type="http://schemas.openxmlformats.org/officeDocument/2006/relationships/image" Target="../media/image1766.png"/><Relationship Id="rId112" Type="http://schemas.openxmlformats.org/officeDocument/2006/relationships/customXml" Target="../ink/ink1955.xml"/><Relationship Id="rId133" Type="http://schemas.openxmlformats.org/officeDocument/2006/relationships/image" Target="../media/image1788.png"/><Relationship Id="rId154" Type="http://schemas.openxmlformats.org/officeDocument/2006/relationships/customXml" Target="../ink/ink1976.xml"/><Relationship Id="rId175" Type="http://schemas.openxmlformats.org/officeDocument/2006/relationships/image" Target="../media/image1808.png"/><Relationship Id="rId196" Type="http://schemas.openxmlformats.org/officeDocument/2006/relationships/customXml" Target="../ink/ink1998.xml"/><Relationship Id="rId200" Type="http://schemas.openxmlformats.org/officeDocument/2006/relationships/customXml" Target="../ink/ink2000.xml"/><Relationship Id="rId16" Type="http://schemas.openxmlformats.org/officeDocument/2006/relationships/customXml" Target="../ink/ink1907.xml"/><Relationship Id="rId221" Type="http://schemas.openxmlformats.org/officeDocument/2006/relationships/image" Target="../media/image1830.png"/><Relationship Id="rId242" Type="http://schemas.openxmlformats.org/officeDocument/2006/relationships/customXml" Target="../ink/ink2021.xml"/><Relationship Id="rId37" Type="http://schemas.openxmlformats.org/officeDocument/2006/relationships/image" Target="../media/image1571.png"/><Relationship Id="rId58" Type="http://schemas.openxmlformats.org/officeDocument/2006/relationships/customXml" Target="../ink/ink1928.xml"/><Relationship Id="rId79" Type="http://schemas.openxmlformats.org/officeDocument/2006/relationships/image" Target="../media/image1761.png"/><Relationship Id="rId102" Type="http://schemas.openxmlformats.org/officeDocument/2006/relationships/customXml" Target="../ink/ink1950.xml"/><Relationship Id="rId123" Type="http://schemas.openxmlformats.org/officeDocument/2006/relationships/image" Target="../media/image1783.png"/><Relationship Id="rId144" Type="http://schemas.openxmlformats.org/officeDocument/2006/relationships/customXml" Target="../ink/ink1971.xml"/><Relationship Id="rId90" Type="http://schemas.openxmlformats.org/officeDocument/2006/relationships/customXml" Target="../ink/ink1944.xml"/><Relationship Id="rId165" Type="http://schemas.openxmlformats.org/officeDocument/2006/relationships/image" Target="../media/image1803.png"/><Relationship Id="rId186" Type="http://schemas.openxmlformats.org/officeDocument/2006/relationships/image" Target="../media/image1813.png"/><Relationship Id="rId211" Type="http://schemas.openxmlformats.org/officeDocument/2006/relationships/image" Target="../media/image1825.png"/><Relationship Id="rId232" Type="http://schemas.openxmlformats.org/officeDocument/2006/relationships/customXml" Target="../ink/ink2016.xml"/><Relationship Id="rId253" Type="http://schemas.openxmlformats.org/officeDocument/2006/relationships/image" Target="../media/image1846.png"/><Relationship Id="rId27" Type="http://schemas.openxmlformats.org/officeDocument/2006/relationships/image" Target="../media/image1566.png"/><Relationship Id="rId48" Type="http://schemas.openxmlformats.org/officeDocument/2006/relationships/customXml" Target="../ink/ink1923.xml"/><Relationship Id="rId69" Type="http://schemas.openxmlformats.org/officeDocument/2006/relationships/image" Target="../media/image1755.png"/><Relationship Id="rId113" Type="http://schemas.openxmlformats.org/officeDocument/2006/relationships/image" Target="../media/image1778.png"/><Relationship Id="rId134" Type="http://schemas.openxmlformats.org/officeDocument/2006/relationships/customXml" Target="../ink/ink1966.xml"/><Relationship Id="rId80" Type="http://schemas.openxmlformats.org/officeDocument/2006/relationships/customXml" Target="../ink/ink1939.xml"/><Relationship Id="rId155" Type="http://schemas.openxmlformats.org/officeDocument/2006/relationships/image" Target="../media/image1641.png"/><Relationship Id="rId176" Type="http://schemas.openxmlformats.org/officeDocument/2006/relationships/customXml" Target="../ink/ink1987.xml"/><Relationship Id="rId197" Type="http://schemas.openxmlformats.org/officeDocument/2006/relationships/image" Target="../media/image1818.png"/><Relationship Id="rId201" Type="http://schemas.openxmlformats.org/officeDocument/2006/relationships/image" Target="../media/image1820.png"/><Relationship Id="rId222" Type="http://schemas.openxmlformats.org/officeDocument/2006/relationships/customXml" Target="../ink/ink2011.xml"/><Relationship Id="rId243" Type="http://schemas.openxmlformats.org/officeDocument/2006/relationships/image" Target="../media/image1841.png"/><Relationship Id="rId17" Type="http://schemas.openxmlformats.org/officeDocument/2006/relationships/image" Target="../media/image1561.png"/><Relationship Id="rId38" Type="http://schemas.openxmlformats.org/officeDocument/2006/relationships/customXml" Target="../ink/ink1918.xml"/><Relationship Id="rId59" Type="http://schemas.openxmlformats.org/officeDocument/2006/relationships/image" Target="../media/image1750.png"/><Relationship Id="rId103" Type="http://schemas.openxmlformats.org/officeDocument/2006/relationships/image" Target="../media/image1773.png"/><Relationship Id="rId124" Type="http://schemas.openxmlformats.org/officeDocument/2006/relationships/customXml" Target="../ink/ink1961.xml"/><Relationship Id="rId70" Type="http://schemas.openxmlformats.org/officeDocument/2006/relationships/customXml" Target="../ink/ink1934.xml"/><Relationship Id="rId91" Type="http://schemas.openxmlformats.org/officeDocument/2006/relationships/image" Target="../media/image1767.png"/><Relationship Id="rId145" Type="http://schemas.openxmlformats.org/officeDocument/2006/relationships/image" Target="../media/image1794.png"/><Relationship Id="rId166" Type="http://schemas.openxmlformats.org/officeDocument/2006/relationships/customXml" Target="../ink/ink1982.xml"/><Relationship Id="rId187" Type="http://schemas.openxmlformats.org/officeDocument/2006/relationships/customXml" Target="../ink/ink199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06.xml"/><Relationship Id="rId233" Type="http://schemas.openxmlformats.org/officeDocument/2006/relationships/image" Target="../media/image1836.png"/><Relationship Id="rId254" Type="http://schemas.openxmlformats.org/officeDocument/2006/relationships/customXml" Target="../ink/ink2027.xml"/><Relationship Id="rId28" Type="http://schemas.openxmlformats.org/officeDocument/2006/relationships/customXml" Target="../ink/ink1913.xml"/><Relationship Id="rId49" Type="http://schemas.openxmlformats.org/officeDocument/2006/relationships/image" Target="../media/image1577.png"/><Relationship Id="rId114" Type="http://schemas.openxmlformats.org/officeDocument/2006/relationships/customXml" Target="../ink/ink1956.xml"/><Relationship Id="rId60" Type="http://schemas.openxmlformats.org/officeDocument/2006/relationships/customXml" Target="../ink/ink1929.xml"/><Relationship Id="rId81" Type="http://schemas.openxmlformats.org/officeDocument/2006/relationships/image" Target="../media/image1762.png"/><Relationship Id="rId135" Type="http://schemas.openxmlformats.org/officeDocument/2006/relationships/image" Target="../media/image1789.png"/><Relationship Id="rId156" Type="http://schemas.openxmlformats.org/officeDocument/2006/relationships/customXml" Target="../ink/ink1977.xml"/><Relationship Id="rId177" Type="http://schemas.openxmlformats.org/officeDocument/2006/relationships/customXml" Target="../ink/ink1988.xml"/><Relationship Id="rId198" Type="http://schemas.openxmlformats.org/officeDocument/2006/relationships/customXml" Target="../ink/ink1999.xml"/><Relationship Id="rId202" Type="http://schemas.openxmlformats.org/officeDocument/2006/relationships/customXml" Target="../ink/ink2001.xml"/><Relationship Id="rId223" Type="http://schemas.openxmlformats.org/officeDocument/2006/relationships/image" Target="../media/image1831.png"/><Relationship Id="rId244" Type="http://schemas.openxmlformats.org/officeDocument/2006/relationships/customXml" Target="../ink/ink2022.xml"/><Relationship Id="rId18" Type="http://schemas.openxmlformats.org/officeDocument/2006/relationships/customXml" Target="../ink/ink1908.xml"/><Relationship Id="rId39" Type="http://schemas.openxmlformats.org/officeDocument/2006/relationships/image" Target="../media/image1572.png"/><Relationship Id="rId50" Type="http://schemas.openxmlformats.org/officeDocument/2006/relationships/customXml" Target="../ink/ink1924.xml"/><Relationship Id="rId104" Type="http://schemas.openxmlformats.org/officeDocument/2006/relationships/customXml" Target="../ink/ink1951.xml"/><Relationship Id="rId125" Type="http://schemas.openxmlformats.org/officeDocument/2006/relationships/image" Target="../media/image1784.png"/><Relationship Id="rId146" Type="http://schemas.openxmlformats.org/officeDocument/2006/relationships/customXml" Target="../ink/ink1972.xml"/><Relationship Id="rId167" Type="http://schemas.openxmlformats.org/officeDocument/2006/relationships/image" Target="../media/image1804.png"/><Relationship Id="rId188" Type="http://schemas.openxmlformats.org/officeDocument/2006/relationships/image" Target="../media/image1814.png"/><Relationship Id="rId71" Type="http://schemas.openxmlformats.org/officeDocument/2006/relationships/image" Target="../media/image1757.png"/><Relationship Id="rId92" Type="http://schemas.openxmlformats.org/officeDocument/2006/relationships/customXml" Target="../ink/ink1945.xml"/><Relationship Id="rId213" Type="http://schemas.openxmlformats.org/officeDocument/2006/relationships/image" Target="../media/image1826.png"/><Relationship Id="rId234" Type="http://schemas.openxmlformats.org/officeDocument/2006/relationships/customXml" Target="../ink/ink2017.xml"/><Relationship Id="rId2" Type="http://schemas.openxmlformats.org/officeDocument/2006/relationships/customXml" Target="../ink/ink1900.xml"/><Relationship Id="rId29" Type="http://schemas.openxmlformats.org/officeDocument/2006/relationships/image" Target="../media/image1567.png"/><Relationship Id="rId255" Type="http://schemas.openxmlformats.org/officeDocument/2006/relationships/image" Target="../media/image1847.png"/><Relationship Id="rId40" Type="http://schemas.openxmlformats.org/officeDocument/2006/relationships/customXml" Target="../ink/ink1919.xml"/><Relationship Id="rId115" Type="http://schemas.openxmlformats.org/officeDocument/2006/relationships/image" Target="../media/image1779.png"/><Relationship Id="rId136" Type="http://schemas.openxmlformats.org/officeDocument/2006/relationships/customXml" Target="../ink/ink1967.xml"/><Relationship Id="rId157" Type="http://schemas.openxmlformats.org/officeDocument/2006/relationships/image" Target="../media/image1799.png"/><Relationship Id="rId178" Type="http://schemas.openxmlformats.org/officeDocument/2006/relationships/image" Target="../media/image1809.png"/><Relationship Id="rId61" Type="http://schemas.openxmlformats.org/officeDocument/2006/relationships/image" Target="../media/image1751.png"/><Relationship Id="rId82" Type="http://schemas.openxmlformats.org/officeDocument/2006/relationships/customXml" Target="../ink/ink1940.xml"/><Relationship Id="rId199" Type="http://schemas.openxmlformats.org/officeDocument/2006/relationships/image" Target="../media/image1819.png"/><Relationship Id="rId203" Type="http://schemas.openxmlformats.org/officeDocument/2006/relationships/image" Target="../media/image1821.png"/><Relationship Id="rId19" Type="http://schemas.openxmlformats.org/officeDocument/2006/relationships/image" Target="../media/image1562.png"/><Relationship Id="rId224" Type="http://schemas.openxmlformats.org/officeDocument/2006/relationships/customXml" Target="../ink/ink2012.xml"/><Relationship Id="rId245" Type="http://schemas.openxmlformats.org/officeDocument/2006/relationships/image" Target="../media/image1842.png"/><Relationship Id="rId30" Type="http://schemas.openxmlformats.org/officeDocument/2006/relationships/customXml" Target="../ink/ink1914.xml"/><Relationship Id="rId105" Type="http://schemas.openxmlformats.org/officeDocument/2006/relationships/image" Target="../media/image1774.png"/><Relationship Id="rId126" Type="http://schemas.openxmlformats.org/officeDocument/2006/relationships/customXml" Target="../ink/ink1962.xml"/><Relationship Id="rId147" Type="http://schemas.openxmlformats.org/officeDocument/2006/relationships/image" Target="../media/image1795.png"/><Relationship Id="rId168" Type="http://schemas.openxmlformats.org/officeDocument/2006/relationships/customXml" Target="../ink/ink1983.xml"/><Relationship Id="rId51" Type="http://schemas.openxmlformats.org/officeDocument/2006/relationships/image" Target="../media/image1578.png"/><Relationship Id="rId72" Type="http://schemas.openxmlformats.org/officeDocument/2006/relationships/customXml" Target="../ink/ink1935.xml"/><Relationship Id="rId93" Type="http://schemas.openxmlformats.org/officeDocument/2006/relationships/image" Target="../media/image1768.png"/><Relationship Id="rId189" Type="http://schemas.openxmlformats.org/officeDocument/2006/relationships/customXml" Target="../ink/ink1994.xml"/><Relationship Id="rId3" Type="http://schemas.openxmlformats.org/officeDocument/2006/relationships/image" Target="../media/image1554.png"/><Relationship Id="rId214" Type="http://schemas.openxmlformats.org/officeDocument/2006/relationships/customXml" Target="../ink/ink2007.xml"/><Relationship Id="rId235" Type="http://schemas.openxmlformats.org/officeDocument/2006/relationships/image" Target="../media/image1837.png"/><Relationship Id="rId116" Type="http://schemas.openxmlformats.org/officeDocument/2006/relationships/customXml" Target="../ink/ink1957.xml"/><Relationship Id="rId137" Type="http://schemas.openxmlformats.org/officeDocument/2006/relationships/image" Target="../media/image1790.png"/><Relationship Id="rId158" Type="http://schemas.openxmlformats.org/officeDocument/2006/relationships/customXml" Target="../ink/ink1978.xml"/><Relationship Id="rId20" Type="http://schemas.openxmlformats.org/officeDocument/2006/relationships/customXml" Target="../ink/ink1909.xml"/><Relationship Id="rId41" Type="http://schemas.openxmlformats.org/officeDocument/2006/relationships/image" Target="../media/image1573.png"/><Relationship Id="rId62" Type="http://schemas.openxmlformats.org/officeDocument/2006/relationships/customXml" Target="../ink/ink1930.xml"/><Relationship Id="rId83" Type="http://schemas.openxmlformats.org/officeDocument/2006/relationships/image" Target="../media/image1763.png"/><Relationship Id="rId179" Type="http://schemas.openxmlformats.org/officeDocument/2006/relationships/customXml" Target="../ink/ink1989.xml"/><Relationship Id="rId190" Type="http://schemas.openxmlformats.org/officeDocument/2006/relationships/image" Target="../media/image1815.png"/><Relationship Id="rId204" Type="http://schemas.openxmlformats.org/officeDocument/2006/relationships/customXml" Target="../ink/ink2002.xml"/><Relationship Id="rId225" Type="http://schemas.openxmlformats.org/officeDocument/2006/relationships/image" Target="../media/image1832.png"/><Relationship Id="rId246" Type="http://schemas.openxmlformats.org/officeDocument/2006/relationships/customXml" Target="../ink/ink2023.xml"/><Relationship Id="rId106" Type="http://schemas.openxmlformats.org/officeDocument/2006/relationships/customXml" Target="../ink/ink1952.xml"/><Relationship Id="rId127" Type="http://schemas.openxmlformats.org/officeDocument/2006/relationships/image" Target="../media/image1785.png"/><Relationship Id="rId10" Type="http://schemas.openxmlformats.org/officeDocument/2006/relationships/customXml" Target="../ink/ink1904.xml"/><Relationship Id="rId31" Type="http://schemas.openxmlformats.org/officeDocument/2006/relationships/image" Target="../media/image1568.png"/><Relationship Id="rId52" Type="http://schemas.openxmlformats.org/officeDocument/2006/relationships/customXml" Target="../ink/ink1925.xml"/><Relationship Id="rId73" Type="http://schemas.openxmlformats.org/officeDocument/2006/relationships/image" Target="../media/image1758.png"/><Relationship Id="rId94" Type="http://schemas.openxmlformats.org/officeDocument/2006/relationships/customXml" Target="../ink/ink1946.xml"/><Relationship Id="rId148" Type="http://schemas.openxmlformats.org/officeDocument/2006/relationships/customXml" Target="../ink/ink1973.xml"/><Relationship Id="rId169" Type="http://schemas.openxmlformats.org/officeDocument/2006/relationships/image" Target="../media/image1805.png"/><Relationship Id="rId4" Type="http://schemas.openxmlformats.org/officeDocument/2006/relationships/customXml" Target="../ink/ink1901.xml"/><Relationship Id="rId180" Type="http://schemas.openxmlformats.org/officeDocument/2006/relationships/image" Target="../media/image1810.png"/><Relationship Id="rId215" Type="http://schemas.openxmlformats.org/officeDocument/2006/relationships/image" Target="../media/image1827.png"/><Relationship Id="rId236" Type="http://schemas.openxmlformats.org/officeDocument/2006/relationships/customXml" Target="../ink/ink2018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86.xml"/><Relationship Id="rId21" Type="http://schemas.openxmlformats.org/officeDocument/2006/relationships/image" Target="../media/image1856.png"/><Relationship Id="rId42" Type="http://schemas.openxmlformats.org/officeDocument/2006/relationships/customXml" Target="../ink/ink2048.xml"/><Relationship Id="rId63" Type="http://schemas.openxmlformats.org/officeDocument/2006/relationships/customXml" Target="../ink/ink2059.xml"/><Relationship Id="rId84" Type="http://schemas.openxmlformats.org/officeDocument/2006/relationships/image" Target="../media/image1887.png"/><Relationship Id="rId138" Type="http://schemas.openxmlformats.org/officeDocument/2006/relationships/image" Target="../media/image1914.png"/><Relationship Id="rId159" Type="http://schemas.openxmlformats.org/officeDocument/2006/relationships/customXml" Target="../ink/ink2107.xml"/><Relationship Id="rId170" Type="http://schemas.openxmlformats.org/officeDocument/2006/relationships/image" Target="../media/image1930.png"/><Relationship Id="rId191" Type="http://schemas.openxmlformats.org/officeDocument/2006/relationships/customXml" Target="../ink/ink2123.xml"/><Relationship Id="rId205" Type="http://schemas.openxmlformats.org/officeDocument/2006/relationships/customXml" Target="../ink/ink2130.xml"/><Relationship Id="rId226" Type="http://schemas.openxmlformats.org/officeDocument/2006/relationships/image" Target="../media/image1957.png"/><Relationship Id="rId107" Type="http://schemas.openxmlformats.org/officeDocument/2006/relationships/customXml" Target="../ink/ink2081.xml"/><Relationship Id="rId11" Type="http://schemas.openxmlformats.org/officeDocument/2006/relationships/image" Target="../media/image1851.png"/><Relationship Id="rId32" Type="http://schemas.openxmlformats.org/officeDocument/2006/relationships/customXml" Target="../ink/ink2043.xml"/><Relationship Id="rId53" Type="http://schemas.openxmlformats.org/officeDocument/2006/relationships/customXml" Target="../ink/ink2054.xml"/><Relationship Id="rId74" Type="http://schemas.openxmlformats.org/officeDocument/2006/relationships/image" Target="../media/image1882.png"/><Relationship Id="rId128" Type="http://schemas.openxmlformats.org/officeDocument/2006/relationships/image" Target="../media/image1909.png"/><Relationship Id="rId149" Type="http://schemas.openxmlformats.org/officeDocument/2006/relationships/customXml" Target="../ink/ink2102.xml"/><Relationship Id="rId5" Type="http://schemas.openxmlformats.org/officeDocument/2006/relationships/image" Target="../media/image1849.png"/><Relationship Id="rId95" Type="http://schemas.openxmlformats.org/officeDocument/2006/relationships/customXml" Target="../ink/ink2075.xml"/><Relationship Id="rId160" Type="http://schemas.openxmlformats.org/officeDocument/2006/relationships/image" Target="../media/image1925.png"/><Relationship Id="rId181" Type="http://schemas.openxmlformats.org/officeDocument/2006/relationships/customXml" Target="../ink/ink2118.xml"/><Relationship Id="rId216" Type="http://schemas.openxmlformats.org/officeDocument/2006/relationships/image" Target="../media/image1952.png"/><Relationship Id="rId237" Type="http://schemas.openxmlformats.org/officeDocument/2006/relationships/customXml" Target="../ink/ink2146.xml"/><Relationship Id="rId22" Type="http://schemas.openxmlformats.org/officeDocument/2006/relationships/customXml" Target="../ink/ink2038.xml"/><Relationship Id="rId43" Type="http://schemas.openxmlformats.org/officeDocument/2006/relationships/customXml" Target="../ink/ink2049.xml"/><Relationship Id="rId64" Type="http://schemas.openxmlformats.org/officeDocument/2006/relationships/image" Target="../media/image1877.png"/><Relationship Id="rId118" Type="http://schemas.openxmlformats.org/officeDocument/2006/relationships/image" Target="../media/image1904.png"/><Relationship Id="rId139" Type="http://schemas.openxmlformats.org/officeDocument/2006/relationships/customXml" Target="../ink/ink2097.xml"/><Relationship Id="rId85" Type="http://schemas.openxmlformats.org/officeDocument/2006/relationships/customXml" Target="../ink/ink2070.xml"/><Relationship Id="rId150" Type="http://schemas.openxmlformats.org/officeDocument/2006/relationships/image" Target="../media/image1920.png"/><Relationship Id="rId171" Type="http://schemas.openxmlformats.org/officeDocument/2006/relationships/customXml" Target="../ink/ink2113.xml"/><Relationship Id="rId192" Type="http://schemas.openxmlformats.org/officeDocument/2006/relationships/image" Target="../media/image1940.png"/><Relationship Id="rId206" Type="http://schemas.openxmlformats.org/officeDocument/2006/relationships/image" Target="../media/image1947.png"/><Relationship Id="rId227" Type="http://schemas.openxmlformats.org/officeDocument/2006/relationships/customXml" Target="../ink/ink2141.xml"/><Relationship Id="rId12" Type="http://schemas.openxmlformats.org/officeDocument/2006/relationships/customXml" Target="../ink/ink2033.xml"/><Relationship Id="rId33" Type="http://schemas.openxmlformats.org/officeDocument/2006/relationships/image" Target="../media/image1862.png"/><Relationship Id="rId108" Type="http://schemas.openxmlformats.org/officeDocument/2006/relationships/image" Target="../media/image1899.png"/><Relationship Id="rId129" Type="http://schemas.openxmlformats.org/officeDocument/2006/relationships/customXml" Target="../ink/ink2092.xml"/><Relationship Id="rId54" Type="http://schemas.openxmlformats.org/officeDocument/2006/relationships/image" Target="../media/image1872.png"/><Relationship Id="rId75" Type="http://schemas.openxmlformats.org/officeDocument/2006/relationships/customXml" Target="../ink/ink2065.xml"/><Relationship Id="rId96" Type="http://schemas.openxmlformats.org/officeDocument/2006/relationships/image" Target="../media/image1893.png"/><Relationship Id="rId140" Type="http://schemas.openxmlformats.org/officeDocument/2006/relationships/image" Target="../media/image1915.png"/><Relationship Id="rId161" Type="http://schemas.openxmlformats.org/officeDocument/2006/relationships/customXml" Target="../ink/ink2108.xml"/><Relationship Id="rId182" Type="http://schemas.openxmlformats.org/officeDocument/2006/relationships/image" Target="../media/image1935.png"/><Relationship Id="rId217" Type="http://schemas.openxmlformats.org/officeDocument/2006/relationships/customXml" Target="../ink/ink2136.xml"/><Relationship Id="rId6" Type="http://schemas.openxmlformats.org/officeDocument/2006/relationships/customXml" Target="../ink/ink2030.xml"/><Relationship Id="rId238" Type="http://schemas.openxmlformats.org/officeDocument/2006/relationships/image" Target="../media/image1963.png"/><Relationship Id="rId23" Type="http://schemas.openxmlformats.org/officeDocument/2006/relationships/image" Target="../media/image1857.png"/><Relationship Id="rId119" Type="http://schemas.openxmlformats.org/officeDocument/2006/relationships/customXml" Target="../ink/ink2087.xml"/><Relationship Id="rId44" Type="http://schemas.openxmlformats.org/officeDocument/2006/relationships/image" Target="../media/image1867.png"/><Relationship Id="rId65" Type="http://schemas.openxmlformats.org/officeDocument/2006/relationships/customXml" Target="../ink/ink2060.xml"/><Relationship Id="rId86" Type="http://schemas.openxmlformats.org/officeDocument/2006/relationships/image" Target="../media/image1888.png"/><Relationship Id="rId130" Type="http://schemas.openxmlformats.org/officeDocument/2006/relationships/image" Target="../media/image1910.png"/><Relationship Id="rId151" Type="http://schemas.openxmlformats.org/officeDocument/2006/relationships/customXml" Target="../ink/ink2103.xml"/><Relationship Id="rId172" Type="http://schemas.openxmlformats.org/officeDocument/2006/relationships/image" Target="../media/image1931.png"/><Relationship Id="rId193" Type="http://schemas.openxmlformats.org/officeDocument/2006/relationships/customXml" Target="../ink/ink2124.xml"/><Relationship Id="rId207" Type="http://schemas.openxmlformats.org/officeDocument/2006/relationships/customXml" Target="../ink/ink2131.xml"/><Relationship Id="rId228" Type="http://schemas.openxmlformats.org/officeDocument/2006/relationships/image" Target="../media/image1958.png"/><Relationship Id="rId13" Type="http://schemas.openxmlformats.org/officeDocument/2006/relationships/image" Target="../media/image1852.png"/><Relationship Id="rId109" Type="http://schemas.openxmlformats.org/officeDocument/2006/relationships/customXml" Target="../ink/ink2082.xml"/><Relationship Id="rId34" Type="http://schemas.openxmlformats.org/officeDocument/2006/relationships/customXml" Target="../ink/ink2044.xml"/><Relationship Id="rId55" Type="http://schemas.openxmlformats.org/officeDocument/2006/relationships/customXml" Target="../ink/ink2055.xml"/><Relationship Id="rId76" Type="http://schemas.openxmlformats.org/officeDocument/2006/relationships/image" Target="../media/image1883.png"/><Relationship Id="rId97" Type="http://schemas.openxmlformats.org/officeDocument/2006/relationships/customXml" Target="../ink/ink2076.xml"/><Relationship Id="rId120" Type="http://schemas.openxmlformats.org/officeDocument/2006/relationships/image" Target="../media/image1905.png"/><Relationship Id="rId141" Type="http://schemas.openxmlformats.org/officeDocument/2006/relationships/customXml" Target="../ink/ink2098.xml"/><Relationship Id="rId7" Type="http://schemas.openxmlformats.org/officeDocument/2006/relationships/image" Target="../media/image1850.png"/><Relationship Id="rId162" Type="http://schemas.openxmlformats.org/officeDocument/2006/relationships/image" Target="../media/image1926.png"/><Relationship Id="rId183" Type="http://schemas.openxmlformats.org/officeDocument/2006/relationships/customXml" Target="../ink/ink2119.xml"/><Relationship Id="rId218" Type="http://schemas.openxmlformats.org/officeDocument/2006/relationships/image" Target="../media/image1953.png"/><Relationship Id="rId239" Type="http://schemas.openxmlformats.org/officeDocument/2006/relationships/customXml" Target="../ink/ink2147.xml"/><Relationship Id="rId24" Type="http://schemas.openxmlformats.org/officeDocument/2006/relationships/customXml" Target="../ink/ink2039.xml"/><Relationship Id="rId45" Type="http://schemas.openxmlformats.org/officeDocument/2006/relationships/customXml" Target="../ink/ink2050.xml"/><Relationship Id="rId66" Type="http://schemas.openxmlformats.org/officeDocument/2006/relationships/image" Target="../media/image1878.png"/><Relationship Id="rId87" Type="http://schemas.openxmlformats.org/officeDocument/2006/relationships/customXml" Target="../ink/ink2071.xml"/><Relationship Id="rId110" Type="http://schemas.openxmlformats.org/officeDocument/2006/relationships/image" Target="../media/image1900.png"/><Relationship Id="rId131" Type="http://schemas.openxmlformats.org/officeDocument/2006/relationships/customXml" Target="../ink/ink2093.xml"/><Relationship Id="rId152" Type="http://schemas.openxmlformats.org/officeDocument/2006/relationships/image" Target="../media/image1921.png"/><Relationship Id="rId173" Type="http://schemas.openxmlformats.org/officeDocument/2006/relationships/customXml" Target="../ink/ink2114.xml"/><Relationship Id="rId194" Type="http://schemas.openxmlformats.org/officeDocument/2006/relationships/image" Target="../media/image1941.png"/><Relationship Id="rId208" Type="http://schemas.openxmlformats.org/officeDocument/2006/relationships/image" Target="../media/image1948.png"/><Relationship Id="rId229" Type="http://schemas.openxmlformats.org/officeDocument/2006/relationships/customXml" Target="../ink/ink2142.xml"/><Relationship Id="rId240" Type="http://schemas.openxmlformats.org/officeDocument/2006/relationships/image" Target="../media/image1964.png"/><Relationship Id="rId14" Type="http://schemas.openxmlformats.org/officeDocument/2006/relationships/customXml" Target="../ink/ink2034.xml"/><Relationship Id="rId35" Type="http://schemas.openxmlformats.org/officeDocument/2006/relationships/image" Target="../media/image1863.png"/><Relationship Id="rId56" Type="http://schemas.openxmlformats.org/officeDocument/2006/relationships/image" Target="../media/image1873.png"/><Relationship Id="rId77" Type="http://schemas.openxmlformats.org/officeDocument/2006/relationships/customXml" Target="../ink/ink2066.xml"/><Relationship Id="rId100" Type="http://schemas.openxmlformats.org/officeDocument/2006/relationships/image" Target="../media/image1895.png"/><Relationship Id="rId8" Type="http://schemas.openxmlformats.org/officeDocument/2006/relationships/customXml" Target="../ink/ink2031.xml"/><Relationship Id="rId98" Type="http://schemas.openxmlformats.org/officeDocument/2006/relationships/image" Target="../media/image1894.png"/><Relationship Id="rId121" Type="http://schemas.openxmlformats.org/officeDocument/2006/relationships/customXml" Target="../ink/ink2088.xml"/><Relationship Id="rId142" Type="http://schemas.openxmlformats.org/officeDocument/2006/relationships/image" Target="../media/image1916.png"/><Relationship Id="rId163" Type="http://schemas.openxmlformats.org/officeDocument/2006/relationships/customXml" Target="../ink/ink2109.xml"/><Relationship Id="rId184" Type="http://schemas.openxmlformats.org/officeDocument/2006/relationships/image" Target="../media/image1936.png"/><Relationship Id="rId219" Type="http://schemas.openxmlformats.org/officeDocument/2006/relationships/customXml" Target="../ink/ink2137.xml"/><Relationship Id="rId230" Type="http://schemas.openxmlformats.org/officeDocument/2006/relationships/image" Target="../media/image1959.png"/><Relationship Id="rId25" Type="http://schemas.openxmlformats.org/officeDocument/2006/relationships/image" Target="../media/image1858.png"/><Relationship Id="rId46" Type="http://schemas.openxmlformats.org/officeDocument/2006/relationships/image" Target="../media/image1868.png"/><Relationship Id="rId67" Type="http://schemas.openxmlformats.org/officeDocument/2006/relationships/customXml" Target="../ink/ink2061.xml"/><Relationship Id="rId88" Type="http://schemas.openxmlformats.org/officeDocument/2006/relationships/image" Target="../media/image1889.png"/><Relationship Id="rId111" Type="http://schemas.openxmlformats.org/officeDocument/2006/relationships/customXml" Target="../ink/ink2083.xml"/><Relationship Id="rId132" Type="http://schemas.openxmlformats.org/officeDocument/2006/relationships/image" Target="../media/image1911.png"/><Relationship Id="rId153" Type="http://schemas.openxmlformats.org/officeDocument/2006/relationships/customXml" Target="../ink/ink2104.xml"/><Relationship Id="rId174" Type="http://schemas.openxmlformats.org/officeDocument/2006/relationships/image" Target="../media/image1932.png"/><Relationship Id="rId195" Type="http://schemas.openxmlformats.org/officeDocument/2006/relationships/customXml" Target="../ink/ink2125.xml"/><Relationship Id="rId209" Type="http://schemas.openxmlformats.org/officeDocument/2006/relationships/customXml" Target="../ink/ink2132.xml"/><Relationship Id="rId220" Type="http://schemas.openxmlformats.org/officeDocument/2006/relationships/image" Target="../media/image1954.png"/><Relationship Id="rId241" Type="http://schemas.openxmlformats.org/officeDocument/2006/relationships/customXml" Target="../ink/ink2148.xml"/><Relationship Id="rId15" Type="http://schemas.openxmlformats.org/officeDocument/2006/relationships/image" Target="../media/image1853.png"/><Relationship Id="rId36" Type="http://schemas.openxmlformats.org/officeDocument/2006/relationships/customXml" Target="../ink/ink2045.xml"/><Relationship Id="rId57" Type="http://schemas.openxmlformats.org/officeDocument/2006/relationships/customXml" Target="../ink/ink2056.xml"/><Relationship Id="rId106" Type="http://schemas.openxmlformats.org/officeDocument/2006/relationships/image" Target="../media/image1898.png"/><Relationship Id="rId127" Type="http://schemas.openxmlformats.org/officeDocument/2006/relationships/customXml" Target="../ink/ink2091.xml"/><Relationship Id="rId10" Type="http://schemas.openxmlformats.org/officeDocument/2006/relationships/customXml" Target="../ink/ink2032.xml"/><Relationship Id="rId31" Type="http://schemas.openxmlformats.org/officeDocument/2006/relationships/image" Target="../media/image1861.png"/><Relationship Id="rId52" Type="http://schemas.openxmlformats.org/officeDocument/2006/relationships/image" Target="../media/image1871.png"/><Relationship Id="rId73" Type="http://schemas.openxmlformats.org/officeDocument/2006/relationships/customXml" Target="../ink/ink2064.xml"/><Relationship Id="rId78" Type="http://schemas.openxmlformats.org/officeDocument/2006/relationships/image" Target="../media/image1884.png"/><Relationship Id="rId94" Type="http://schemas.openxmlformats.org/officeDocument/2006/relationships/image" Target="../media/image1892.png"/><Relationship Id="rId99" Type="http://schemas.openxmlformats.org/officeDocument/2006/relationships/customXml" Target="../ink/ink2077.xml"/><Relationship Id="rId101" Type="http://schemas.openxmlformats.org/officeDocument/2006/relationships/customXml" Target="../ink/ink2078.xml"/><Relationship Id="rId122" Type="http://schemas.openxmlformats.org/officeDocument/2006/relationships/image" Target="../media/image1906.png"/><Relationship Id="rId143" Type="http://schemas.openxmlformats.org/officeDocument/2006/relationships/customXml" Target="../ink/ink2099.xml"/><Relationship Id="rId148" Type="http://schemas.openxmlformats.org/officeDocument/2006/relationships/image" Target="../media/image1919.png"/><Relationship Id="rId164" Type="http://schemas.openxmlformats.org/officeDocument/2006/relationships/image" Target="../media/image1927.png"/><Relationship Id="rId169" Type="http://schemas.openxmlformats.org/officeDocument/2006/relationships/customXml" Target="../ink/ink2112.xml"/><Relationship Id="rId185" Type="http://schemas.openxmlformats.org/officeDocument/2006/relationships/customXml" Target="../ink/ink2120.xml"/><Relationship Id="rId4" Type="http://schemas.openxmlformats.org/officeDocument/2006/relationships/customXml" Target="../ink/ink2029.xml"/><Relationship Id="rId9" Type="http://schemas.openxmlformats.org/officeDocument/2006/relationships/image" Target="../media/image1404.png"/><Relationship Id="rId180" Type="http://schemas.openxmlformats.org/officeDocument/2006/relationships/image" Target="../media/image1934.png"/><Relationship Id="rId210" Type="http://schemas.openxmlformats.org/officeDocument/2006/relationships/image" Target="../media/image1949.png"/><Relationship Id="rId215" Type="http://schemas.openxmlformats.org/officeDocument/2006/relationships/customXml" Target="../ink/ink2135.xml"/><Relationship Id="rId236" Type="http://schemas.openxmlformats.org/officeDocument/2006/relationships/image" Target="../media/image1962.png"/><Relationship Id="rId26" Type="http://schemas.openxmlformats.org/officeDocument/2006/relationships/customXml" Target="../ink/ink2040.xml"/><Relationship Id="rId231" Type="http://schemas.openxmlformats.org/officeDocument/2006/relationships/customXml" Target="../ink/ink2143.xml"/><Relationship Id="rId47" Type="http://schemas.openxmlformats.org/officeDocument/2006/relationships/customXml" Target="../ink/ink2051.xml"/><Relationship Id="rId68" Type="http://schemas.openxmlformats.org/officeDocument/2006/relationships/image" Target="../media/image1879.png"/><Relationship Id="rId89" Type="http://schemas.openxmlformats.org/officeDocument/2006/relationships/customXml" Target="../ink/ink2072.xml"/><Relationship Id="rId112" Type="http://schemas.openxmlformats.org/officeDocument/2006/relationships/image" Target="../media/image1901.png"/><Relationship Id="rId133" Type="http://schemas.openxmlformats.org/officeDocument/2006/relationships/customXml" Target="../ink/ink2094.xml"/><Relationship Id="rId154" Type="http://schemas.openxmlformats.org/officeDocument/2006/relationships/image" Target="../media/image1922.png"/><Relationship Id="rId175" Type="http://schemas.openxmlformats.org/officeDocument/2006/relationships/customXml" Target="../ink/ink2115.xml"/><Relationship Id="rId196" Type="http://schemas.openxmlformats.org/officeDocument/2006/relationships/image" Target="../media/image1942.png"/><Relationship Id="rId200" Type="http://schemas.openxmlformats.org/officeDocument/2006/relationships/image" Target="../media/image1944.png"/><Relationship Id="rId16" Type="http://schemas.openxmlformats.org/officeDocument/2006/relationships/customXml" Target="../ink/ink2035.xml"/><Relationship Id="rId221" Type="http://schemas.openxmlformats.org/officeDocument/2006/relationships/customXml" Target="../ink/ink2138.xml"/><Relationship Id="rId242" Type="http://schemas.openxmlformats.org/officeDocument/2006/relationships/image" Target="../media/image1965.png"/><Relationship Id="rId37" Type="http://schemas.openxmlformats.org/officeDocument/2006/relationships/image" Target="../media/image1864.png"/><Relationship Id="rId58" Type="http://schemas.openxmlformats.org/officeDocument/2006/relationships/image" Target="../media/image1874.png"/><Relationship Id="rId79" Type="http://schemas.openxmlformats.org/officeDocument/2006/relationships/customXml" Target="../ink/ink2067.xml"/><Relationship Id="rId102" Type="http://schemas.openxmlformats.org/officeDocument/2006/relationships/image" Target="../media/image1896.png"/><Relationship Id="rId123" Type="http://schemas.openxmlformats.org/officeDocument/2006/relationships/customXml" Target="../ink/ink2089.xml"/><Relationship Id="rId144" Type="http://schemas.openxmlformats.org/officeDocument/2006/relationships/image" Target="../media/image1917.png"/><Relationship Id="rId90" Type="http://schemas.openxmlformats.org/officeDocument/2006/relationships/image" Target="../media/image1890.png"/><Relationship Id="rId165" Type="http://schemas.openxmlformats.org/officeDocument/2006/relationships/customXml" Target="../ink/ink2110.xml"/><Relationship Id="rId186" Type="http://schemas.openxmlformats.org/officeDocument/2006/relationships/image" Target="../media/image1937.png"/><Relationship Id="rId211" Type="http://schemas.openxmlformats.org/officeDocument/2006/relationships/customXml" Target="../ink/ink2133.xml"/><Relationship Id="rId232" Type="http://schemas.openxmlformats.org/officeDocument/2006/relationships/image" Target="../media/image1960.png"/><Relationship Id="rId27" Type="http://schemas.openxmlformats.org/officeDocument/2006/relationships/image" Target="../media/image1859.png"/><Relationship Id="rId48" Type="http://schemas.openxmlformats.org/officeDocument/2006/relationships/image" Target="../media/image1869.png"/><Relationship Id="rId69" Type="http://schemas.openxmlformats.org/officeDocument/2006/relationships/customXml" Target="../ink/ink2062.xml"/><Relationship Id="rId113" Type="http://schemas.openxmlformats.org/officeDocument/2006/relationships/customXml" Target="../ink/ink2084.xml"/><Relationship Id="rId134" Type="http://schemas.openxmlformats.org/officeDocument/2006/relationships/image" Target="../media/image1912.png"/><Relationship Id="rId80" Type="http://schemas.openxmlformats.org/officeDocument/2006/relationships/image" Target="../media/image1885.png"/><Relationship Id="rId155" Type="http://schemas.openxmlformats.org/officeDocument/2006/relationships/customXml" Target="../ink/ink2105.xml"/><Relationship Id="rId176" Type="http://schemas.openxmlformats.org/officeDocument/2006/relationships/image" Target="../media/image1641.png"/><Relationship Id="rId197" Type="http://schemas.openxmlformats.org/officeDocument/2006/relationships/customXml" Target="../ink/ink2126.xml"/><Relationship Id="rId201" Type="http://schemas.openxmlformats.org/officeDocument/2006/relationships/customXml" Target="../ink/ink2128.xml"/><Relationship Id="rId222" Type="http://schemas.openxmlformats.org/officeDocument/2006/relationships/image" Target="../media/image1955.png"/><Relationship Id="rId17" Type="http://schemas.openxmlformats.org/officeDocument/2006/relationships/image" Target="../media/image1854.png"/><Relationship Id="rId38" Type="http://schemas.openxmlformats.org/officeDocument/2006/relationships/customXml" Target="../ink/ink2046.xml"/><Relationship Id="rId59" Type="http://schemas.openxmlformats.org/officeDocument/2006/relationships/customXml" Target="../ink/ink2057.xml"/><Relationship Id="rId103" Type="http://schemas.openxmlformats.org/officeDocument/2006/relationships/customXml" Target="../ink/ink2079.xml"/><Relationship Id="rId124" Type="http://schemas.openxmlformats.org/officeDocument/2006/relationships/image" Target="../media/image1907.png"/><Relationship Id="rId70" Type="http://schemas.openxmlformats.org/officeDocument/2006/relationships/image" Target="../media/image1880.png"/><Relationship Id="rId91" Type="http://schemas.openxmlformats.org/officeDocument/2006/relationships/customXml" Target="../ink/ink2073.xml"/><Relationship Id="rId145" Type="http://schemas.openxmlformats.org/officeDocument/2006/relationships/customXml" Target="../ink/ink2100.xml"/><Relationship Id="rId166" Type="http://schemas.openxmlformats.org/officeDocument/2006/relationships/image" Target="../media/image1928.png"/><Relationship Id="rId187" Type="http://schemas.openxmlformats.org/officeDocument/2006/relationships/customXml" Target="../ink/ink212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50.png"/><Relationship Id="rId233" Type="http://schemas.openxmlformats.org/officeDocument/2006/relationships/customXml" Target="../ink/ink2144.xml"/><Relationship Id="rId28" Type="http://schemas.openxmlformats.org/officeDocument/2006/relationships/customXml" Target="../ink/ink2041.xml"/><Relationship Id="rId49" Type="http://schemas.openxmlformats.org/officeDocument/2006/relationships/customXml" Target="../ink/ink2052.xml"/><Relationship Id="rId114" Type="http://schemas.openxmlformats.org/officeDocument/2006/relationships/image" Target="../media/image1902.png"/><Relationship Id="rId60" Type="http://schemas.openxmlformats.org/officeDocument/2006/relationships/image" Target="../media/image1875.png"/><Relationship Id="rId81" Type="http://schemas.openxmlformats.org/officeDocument/2006/relationships/customXml" Target="../ink/ink2068.xml"/><Relationship Id="rId135" Type="http://schemas.openxmlformats.org/officeDocument/2006/relationships/customXml" Target="../ink/ink2095.xml"/><Relationship Id="rId156" Type="http://schemas.openxmlformats.org/officeDocument/2006/relationships/image" Target="../media/image1923.png"/><Relationship Id="rId177" Type="http://schemas.openxmlformats.org/officeDocument/2006/relationships/customXml" Target="../ink/ink2116.xml"/><Relationship Id="rId198" Type="http://schemas.openxmlformats.org/officeDocument/2006/relationships/image" Target="../media/image1943.png"/><Relationship Id="rId202" Type="http://schemas.openxmlformats.org/officeDocument/2006/relationships/image" Target="../media/image1945.png"/><Relationship Id="rId223" Type="http://schemas.openxmlformats.org/officeDocument/2006/relationships/customXml" Target="../ink/ink2139.xml"/><Relationship Id="rId18" Type="http://schemas.openxmlformats.org/officeDocument/2006/relationships/customXml" Target="../ink/ink2036.xml"/><Relationship Id="rId39" Type="http://schemas.openxmlformats.org/officeDocument/2006/relationships/image" Target="../media/image1865.png"/><Relationship Id="rId50" Type="http://schemas.openxmlformats.org/officeDocument/2006/relationships/image" Target="../media/image1870.png"/><Relationship Id="rId104" Type="http://schemas.openxmlformats.org/officeDocument/2006/relationships/image" Target="../media/image1897.png"/><Relationship Id="rId125" Type="http://schemas.openxmlformats.org/officeDocument/2006/relationships/customXml" Target="../ink/ink2090.xml"/><Relationship Id="rId146" Type="http://schemas.openxmlformats.org/officeDocument/2006/relationships/image" Target="../media/image1918.png"/><Relationship Id="rId167" Type="http://schemas.openxmlformats.org/officeDocument/2006/relationships/customXml" Target="../ink/ink2111.xml"/><Relationship Id="rId188" Type="http://schemas.openxmlformats.org/officeDocument/2006/relationships/image" Target="../media/image1938.png"/><Relationship Id="rId71" Type="http://schemas.openxmlformats.org/officeDocument/2006/relationships/customXml" Target="../ink/ink2063.xml"/><Relationship Id="rId92" Type="http://schemas.openxmlformats.org/officeDocument/2006/relationships/image" Target="../media/image1891.png"/><Relationship Id="rId213" Type="http://schemas.openxmlformats.org/officeDocument/2006/relationships/customXml" Target="../ink/ink2134.xml"/><Relationship Id="rId234" Type="http://schemas.openxmlformats.org/officeDocument/2006/relationships/image" Target="../media/image1961.png"/><Relationship Id="rId2" Type="http://schemas.openxmlformats.org/officeDocument/2006/relationships/customXml" Target="../ink/ink2028.xml"/><Relationship Id="rId29" Type="http://schemas.openxmlformats.org/officeDocument/2006/relationships/image" Target="../media/image1860.png"/><Relationship Id="rId40" Type="http://schemas.openxmlformats.org/officeDocument/2006/relationships/customXml" Target="../ink/ink2047.xml"/><Relationship Id="rId115" Type="http://schemas.openxmlformats.org/officeDocument/2006/relationships/customXml" Target="../ink/ink2085.xml"/><Relationship Id="rId136" Type="http://schemas.openxmlformats.org/officeDocument/2006/relationships/image" Target="../media/image1913.png"/><Relationship Id="rId157" Type="http://schemas.openxmlformats.org/officeDocument/2006/relationships/customXml" Target="../ink/ink2106.xml"/><Relationship Id="rId178" Type="http://schemas.openxmlformats.org/officeDocument/2006/relationships/image" Target="../media/image1933.png"/><Relationship Id="rId61" Type="http://schemas.openxmlformats.org/officeDocument/2006/relationships/customXml" Target="../ink/ink2058.xml"/><Relationship Id="rId82" Type="http://schemas.openxmlformats.org/officeDocument/2006/relationships/image" Target="../media/image1886.png"/><Relationship Id="rId199" Type="http://schemas.openxmlformats.org/officeDocument/2006/relationships/customXml" Target="../ink/ink2127.xml"/><Relationship Id="rId203" Type="http://schemas.openxmlformats.org/officeDocument/2006/relationships/customXml" Target="../ink/ink2129.xml"/><Relationship Id="rId19" Type="http://schemas.openxmlformats.org/officeDocument/2006/relationships/image" Target="../media/image1855.png"/><Relationship Id="rId224" Type="http://schemas.openxmlformats.org/officeDocument/2006/relationships/image" Target="../media/image1956.png"/><Relationship Id="rId30" Type="http://schemas.openxmlformats.org/officeDocument/2006/relationships/customXml" Target="../ink/ink2042.xml"/><Relationship Id="rId105" Type="http://schemas.openxmlformats.org/officeDocument/2006/relationships/customXml" Target="../ink/ink2080.xml"/><Relationship Id="rId126" Type="http://schemas.openxmlformats.org/officeDocument/2006/relationships/image" Target="../media/image1908.png"/><Relationship Id="rId147" Type="http://schemas.openxmlformats.org/officeDocument/2006/relationships/customXml" Target="../ink/ink2101.xml"/><Relationship Id="rId168" Type="http://schemas.openxmlformats.org/officeDocument/2006/relationships/image" Target="../media/image1929.png"/><Relationship Id="rId51" Type="http://schemas.openxmlformats.org/officeDocument/2006/relationships/customXml" Target="../ink/ink2053.xml"/><Relationship Id="rId72" Type="http://schemas.openxmlformats.org/officeDocument/2006/relationships/image" Target="../media/image1881.png"/><Relationship Id="rId93" Type="http://schemas.openxmlformats.org/officeDocument/2006/relationships/customXml" Target="../ink/ink2074.xml"/><Relationship Id="rId189" Type="http://schemas.openxmlformats.org/officeDocument/2006/relationships/customXml" Target="../ink/ink2122.xml"/><Relationship Id="rId3" Type="http://schemas.openxmlformats.org/officeDocument/2006/relationships/image" Target="../media/image1848.png"/><Relationship Id="rId214" Type="http://schemas.openxmlformats.org/officeDocument/2006/relationships/image" Target="../media/image1951.png"/><Relationship Id="rId235" Type="http://schemas.openxmlformats.org/officeDocument/2006/relationships/customXml" Target="../ink/ink2145.xml"/><Relationship Id="rId116" Type="http://schemas.openxmlformats.org/officeDocument/2006/relationships/image" Target="../media/image1903.png"/><Relationship Id="rId137" Type="http://schemas.openxmlformats.org/officeDocument/2006/relationships/customXml" Target="../ink/ink2096.xml"/><Relationship Id="rId158" Type="http://schemas.openxmlformats.org/officeDocument/2006/relationships/image" Target="../media/image1924.png"/><Relationship Id="rId20" Type="http://schemas.openxmlformats.org/officeDocument/2006/relationships/customXml" Target="../ink/ink2037.xml"/><Relationship Id="rId41" Type="http://schemas.openxmlformats.org/officeDocument/2006/relationships/image" Target="../media/image1866.png"/><Relationship Id="rId62" Type="http://schemas.openxmlformats.org/officeDocument/2006/relationships/image" Target="../media/image1876.png"/><Relationship Id="rId83" Type="http://schemas.openxmlformats.org/officeDocument/2006/relationships/customXml" Target="../ink/ink2069.xml"/><Relationship Id="rId179" Type="http://schemas.openxmlformats.org/officeDocument/2006/relationships/customXml" Target="../ink/ink2117.xml"/><Relationship Id="rId190" Type="http://schemas.openxmlformats.org/officeDocument/2006/relationships/image" Target="../media/image1939.png"/><Relationship Id="rId204" Type="http://schemas.openxmlformats.org/officeDocument/2006/relationships/image" Target="../media/image1946.png"/><Relationship Id="rId225" Type="http://schemas.openxmlformats.org/officeDocument/2006/relationships/customXml" Target="../ink/ink2140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78.png"/><Relationship Id="rId117" Type="http://schemas.openxmlformats.org/officeDocument/2006/relationships/image" Target="../media/image2023.png"/><Relationship Id="rId21" Type="http://schemas.openxmlformats.org/officeDocument/2006/relationships/customXml" Target="../ink/ink2158.xml"/><Relationship Id="rId42" Type="http://schemas.openxmlformats.org/officeDocument/2006/relationships/image" Target="../media/image1986.png"/><Relationship Id="rId47" Type="http://schemas.openxmlformats.org/officeDocument/2006/relationships/customXml" Target="../ink/ink2171.xml"/><Relationship Id="rId63" Type="http://schemas.openxmlformats.org/officeDocument/2006/relationships/image" Target="../media/image1997.png"/><Relationship Id="rId68" Type="http://schemas.openxmlformats.org/officeDocument/2006/relationships/image" Target="../media/image1999.png"/><Relationship Id="rId84" Type="http://schemas.openxmlformats.org/officeDocument/2006/relationships/customXml" Target="../ink/ink2190.xml"/><Relationship Id="rId89" Type="http://schemas.openxmlformats.org/officeDocument/2006/relationships/image" Target="../media/image2009.png"/><Relationship Id="rId112" Type="http://schemas.openxmlformats.org/officeDocument/2006/relationships/customXml" Target="../ink/ink2204.xml"/><Relationship Id="rId16" Type="http://schemas.openxmlformats.org/officeDocument/2006/relationships/image" Target="../media/image1973.png"/><Relationship Id="rId107" Type="http://schemas.openxmlformats.org/officeDocument/2006/relationships/image" Target="../media/image2018.png"/><Relationship Id="rId11" Type="http://schemas.openxmlformats.org/officeDocument/2006/relationships/customXml" Target="../ink/ink2153.xml"/><Relationship Id="rId32" Type="http://schemas.openxmlformats.org/officeDocument/2006/relationships/image" Target="../media/image1981.png"/><Relationship Id="rId37" Type="http://schemas.openxmlformats.org/officeDocument/2006/relationships/customXml" Target="../ink/ink2166.xml"/><Relationship Id="rId53" Type="http://schemas.openxmlformats.org/officeDocument/2006/relationships/image" Target="../media/image4.emf"/><Relationship Id="rId58" Type="http://schemas.openxmlformats.org/officeDocument/2006/relationships/customXml" Target="../ink/ink2176.xml"/><Relationship Id="rId74" Type="http://schemas.openxmlformats.org/officeDocument/2006/relationships/customXml" Target="../ink/ink2185.xml"/><Relationship Id="rId79" Type="http://schemas.openxmlformats.org/officeDocument/2006/relationships/image" Target="../media/image2004.png"/><Relationship Id="rId102" Type="http://schemas.openxmlformats.org/officeDocument/2006/relationships/customXml" Target="../ink/ink2199.xml"/><Relationship Id="rId123" Type="http://schemas.openxmlformats.org/officeDocument/2006/relationships/image" Target="../media/image2026.png"/><Relationship Id="rId5" Type="http://schemas.openxmlformats.org/officeDocument/2006/relationships/customXml" Target="../ink/ink2150.xml"/><Relationship Id="rId90" Type="http://schemas.openxmlformats.org/officeDocument/2006/relationships/customXml" Target="../ink/ink2193.xml"/><Relationship Id="rId95" Type="http://schemas.openxmlformats.org/officeDocument/2006/relationships/image" Target="../media/image2012.png"/><Relationship Id="rId22" Type="http://schemas.openxmlformats.org/officeDocument/2006/relationships/image" Target="../media/image1976.png"/><Relationship Id="rId27" Type="http://schemas.openxmlformats.org/officeDocument/2006/relationships/customXml" Target="../ink/ink2161.xml"/><Relationship Id="rId43" Type="http://schemas.openxmlformats.org/officeDocument/2006/relationships/customXml" Target="../ink/ink2169.xml"/><Relationship Id="rId48" Type="http://schemas.openxmlformats.org/officeDocument/2006/relationships/image" Target="../media/image1989.png"/><Relationship Id="rId64" Type="http://schemas.openxmlformats.org/officeDocument/2006/relationships/customXml" Target="../ink/ink2179.xml"/><Relationship Id="rId69" Type="http://schemas.openxmlformats.org/officeDocument/2006/relationships/customXml" Target="../ink/ink2182.xml"/><Relationship Id="rId113" Type="http://schemas.openxmlformats.org/officeDocument/2006/relationships/image" Target="../media/image2021.png"/><Relationship Id="rId118" Type="http://schemas.openxmlformats.org/officeDocument/2006/relationships/customXml" Target="../ink/ink2207.xml"/><Relationship Id="rId80" Type="http://schemas.openxmlformats.org/officeDocument/2006/relationships/customXml" Target="../ink/ink2188.xml"/><Relationship Id="rId85" Type="http://schemas.openxmlformats.org/officeDocument/2006/relationships/image" Target="../media/image2007.png"/><Relationship Id="rId12" Type="http://schemas.openxmlformats.org/officeDocument/2006/relationships/image" Target="../media/image1971.png"/><Relationship Id="rId17" Type="http://schemas.openxmlformats.org/officeDocument/2006/relationships/customXml" Target="../ink/ink2156.xml"/><Relationship Id="rId33" Type="http://schemas.openxmlformats.org/officeDocument/2006/relationships/customXml" Target="../ink/ink2164.xml"/><Relationship Id="rId38" Type="http://schemas.openxmlformats.org/officeDocument/2006/relationships/image" Target="../media/image1984.png"/><Relationship Id="rId59" Type="http://schemas.openxmlformats.org/officeDocument/2006/relationships/image" Target="../media/image1995.png"/><Relationship Id="rId103" Type="http://schemas.openxmlformats.org/officeDocument/2006/relationships/image" Target="../media/image2016.png"/><Relationship Id="rId108" Type="http://schemas.openxmlformats.org/officeDocument/2006/relationships/customXml" Target="../ink/ink2202.xml"/><Relationship Id="rId54" Type="http://schemas.openxmlformats.org/officeDocument/2006/relationships/customXml" Target="../ink/ink2174.xml"/><Relationship Id="rId70" Type="http://schemas.openxmlformats.org/officeDocument/2006/relationships/customXml" Target="../ink/ink2183.xml"/><Relationship Id="rId75" Type="http://schemas.openxmlformats.org/officeDocument/2006/relationships/image" Target="../media/image2002.png"/><Relationship Id="rId91" Type="http://schemas.openxmlformats.org/officeDocument/2006/relationships/image" Target="../media/image2010.png"/><Relationship Id="rId96" Type="http://schemas.openxmlformats.org/officeDocument/2006/relationships/customXml" Target="../ink/ink219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8.png"/><Relationship Id="rId23" Type="http://schemas.openxmlformats.org/officeDocument/2006/relationships/customXml" Target="../ink/ink2159.xml"/><Relationship Id="rId28" Type="http://schemas.openxmlformats.org/officeDocument/2006/relationships/image" Target="../media/image1979.png"/><Relationship Id="rId49" Type="http://schemas.openxmlformats.org/officeDocument/2006/relationships/customXml" Target="../ink/ink2172.xml"/><Relationship Id="rId114" Type="http://schemas.openxmlformats.org/officeDocument/2006/relationships/customXml" Target="../ink/ink2205.xml"/><Relationship Id="rId119" Type="http://schemas.openxmlformats.org/officeDocument/2006/relationships/image" Target="../media/image2024.png"/><Relationship Id="rId44" Type="http://schemas.openxmlformats.org/officeDocument/2006/relationships/image" Target="../media/image1987.png"/><Relationship Id="rId60" Type="http://schemas.openxmlformats.org/officeDocument/2006/relationships/customXml" Target="../ink/ink2177.xml"/><Relationship Id="rId65" Type="http://schemas.openxmlformats.org/officeDocument/2006/relationships/customXml" Target="../ink/ink2180.xml"/><Relationship Id="rId81" Type="http://schemas.openxmlformats.org/officeDocument/2006/relationships/image" Target="../media/image2005.png"/><Relationship Id="rId86" Type="http://schemas.openxmlformats.org/officeDocument/2006/relationships/customXml" Target="../ink/ink2191.xml"/><Relationship Id="rId4" Type="http://schemas.openxmlformats.org/officeDocument/2006/relationships/image" Target="../media/image1967.png"/><Relationship Id="rId9" Type="http://schemas.openxmlformats.org/officeDocument/2006/relationships/customXml" Target="../ink/ink2152.xml"/><Relationship Id="rId13" Type="http://schemas.openxmlformats.org/officeDocument/2006/relationships/customXml" Target="../ink/ink2154.xml"/><Relationship Id="rId18" Type="http://schemas.openxmlformats.org/officeDocument/2006/relationships/image" Target="../media/image1974.png"/><Relationship Id="rId39" Type="http://schemas.openxmlformats.org/officeDocument/2006/relationships/customXml" Target="../ink/ink2167.xml"/><Relationship Id="rId109" Type="http://schemas.openxmlformats.org/officeDocument/2006/relationships/image" Target="../media/image2019.png"/><Relationship Id="rId34" Type="http://schemas.openxmlformats.org/officeDocument/2006/relationships/image" Target="../media/image1982.png"/><Relationship Id="rId50" Type="http://schemas.openxmlformats.org/officeDocument/2006/relationships/image" Target="../media/image1990.png"/><Relationship Id="rId55" Type="http://schemas.openxmlformats.org/officeDocument/2006/relationships/image" Target="../media/image1993.png"/><Relationship Id="rId76" Type="http://schemas.openxmlformats.org/officeDocument/2006/relationships/customXml" Target="../ink/ink2186.xml"/><Relationship Id="rId97" Type="http://schemas.openxmlformats.org/officeDocument/2006/relationships/image" Target="../media/image2013.png"/><Relationship Id="rId104" Type="http://schemas.openxmlformats.org/officeDocument/2006/relationships/customXml" Target="../ink/ink2200.xml"/><Relationship Id="rId120" Type="http://schemas.openxmlformats.org/officeDocument/2006/relationships/customXml" Target="../ink/ink2208.xml"/><Relationship Id="rId7" Type="http://schemas.openxmlformats.org/officeDocument/2006/relationships/customXml" Target="../ink/ink2151.xml"/><Relationship Id="rId71" Type="http://schemas.openxmlformats.org/officeDocument/2006/relationships/image" Target="../media/image2000.png"/><Relationship Id="rId92" Type="http://schemas.openxmlformats.org/officeDocument/2006/relationships/customXml" Target="../ink/ink2194.xml"/><Relationship Id="rId2" Type="http://schemas.openxmlformats.org/officeDocument/2006/relationships/image" Target="../media/image3.emf"/><Relationship Id="rId29" Type="http://schemas.openxmlformats.org/officeDocument/2006/relationships/customXml" Target="../ink/ink2162.xml"/><Relationship Id="rId24" Type="http://schemas.openxmlformats.org/officeDocument/2006/relationships/image" Target="../media/image1977.png"/><Relationship Id="rId40" Type="http://schemas.openxmlformats.org/officeDocument/2006/relationships/image" Target="../media/image1985.png"/><Relationship Id="rId45" Type="http://schemas.openxmlformats.org/officeDocument/2006/relationships/customXml" Target="../ink/ink2170.xml"/><Relationship Id="rId66" Type="http://schemas.openxmlformats.org/officeDocument/2006/relationships/image" Target="../media/image1998.png"/><Relationship Id="rId87" Type="http://schemas.openxmlformats.org/officeDocument/2006/relationships/image" Target="../media/image2008.png"/><Relationship Id="rId110" Type="http://schemas.openxmlformats.org/officeDocument/2006/relationships/customXml" Target="../ink/ink2203.xml"/><Relationship Id="rId115" Type="http://schemas.openxmlformats.org/officeDocument/2006/relationships/image" Target="../media/image2022.png"/><Relationship Id="rId61" Type="http://schemas.openxmlformats.org/officeDocument/2006/relationships/image" Target="../media/image1996.png"/><Relationship Id="rId82" Type="http://schemas.openxmlformats.org/officeDocument/2006/relationships/customXml" Target="../ink/ink2189.xml"/><Relationship Id="rId19" Type="http://schemas.openxmlformats.org/officeDocument/2006/relationships/customXml" Target="../ink/ink2157.xml"/><Relationship Id="rId14" Type="http://schemas.openxmlformats.org/officeDocument/2006/relationships/image" Target="../media/image1972.png"/><Relationship Id="rId30" Type="http://schemas.openxmlformats.org/officeDocument/2006/relationships/image" Target="../media/image1980.png"/><Relationship Id="rId35" Type="http://schemas.openxmlformats.org/officeDocument/2006/relationships/customXml" Target="../ink/ink2165.xml"/><Relationship Id="rId56" Type="http://schemas.openxmlformats.org/officeDocument/2006/relationships/customXml" Target="../ink/ink2175.xml"/><Relationship Id="rId77" Type="http://schemas.openxmlformats.org/officeDocument/2006/relationships/image" Target="../media/image2003.png"/><Relationship Id="rId100" Type="http://schemas.openxmlformats.org/officeDocument/2006/relationships/customXml" Target="../ink/ink2198.xml"/><Relationship Id="rId105" Type="http://schemas.openxmlformats.org/officeDocument/2006/relationships/image" Target="../media/image2017.png"/><Relationship Id="rId8" Type="http://schemas.openxmlformats.org/officeDocument/2006/relationships/image" Target="../media/image1969.png"/><Relationship Id="rId51" Type="http://schemas.openxmlformats.org/officeDocument/2006/relationships/customXml" Target="../ink/ink2173.xml"/><Relationship Id="rId72" Type="http://schemas.openxmlformats.org/officeDocument/2006/relationships/customXml" Target="../ink/ink2184.xml"/><Relationship Id="rId93" Type="http://schemas.openxmlformats.org/officeDocument/2006/relationships/image" Target="../media/image2011.png"/><Relationship Id="rId98" Type="http://schemas.openxmlformats.org/officeDocument/2006/relationships/customXml" Target="../ink/ink2197.xml"/><Relationship Id="rId121" Type="http://schemas.openxmlformats.org/officeDocument/2006/relationships/image" Target="../media/image2025.png"/><Relationship Id="rId3" Type="http://schemas.openxmlformats.org/officeDocument/2006/relationships/customXml" Target="../ink/ink2149.xml"/><Relationship Id="rId25" Type="http://schemas.openxmlformats.org/officeDocument/2006/relationships/customXml" Target="../ink/ink2160.xml"/><Relationship Id="rId46" Type="http://schemas.openxmlformats.org/officeDocument/2006/relationships/image" Target="../media/image1988.png"/><Relationship Id="rId67" Type="http://schemas.openxmlformats.org/officeDocument/2006/relationships/customXml" Target="../ink/ink2181.xml"/><Relationship Id="rId116" Type="http://schemas.openxmlformats.org/officeDocument/2006/relationships/customXml" Target="../ink/ink2206.xml"/><Relationship Id="rId20" Type="http://schemas.openxmlformats.org/officeDocument/2006/relationships/image" Target="../media/image1975.png"/><Relationship Id="rId41" Type="http://schemas.openxmlformats.org/officeDocument/2006/relationships/customXml" Target="../ink/ink2168.xml"/><Relationship Id="rId62" Type="http://schemas.openxmlformats.org/officeDocument/2006/relationships/customXml" Target="../ink/ink2178.xml"/><Relationship Id="rId83" Type="http://schemas.openxmlformats.org/officeDocument/2006/relationships/image" Target="../media/image2006.png"/><Relationship Id="rId88" Type="http://schemas.openxmlformats.org/officeDocument/2006/relationships/customXml" Target="../ink/ink2192.xml"/><Relationship Id="rId111" Type="http://schemas.openxmlformats.org/officeDocument/2006/relationships/image" Target="../media/image2020.png"/><Relationship Id="rId15" Type="http://schemas.openxmlformats.org/officeDocument/2006/relationships/customXml" Target="../ink/ink2155.xml"/><Relationship Id="rId36" Type="http://schemas.openxmlformats.org/officeDocument/2006/relationships/image" Target="../media/image1983.png"/><Relationship Id="rId57" Type="http://schemas.openxmlformats.org/officeDocument/2006/relationships/image" Target="../media/image1994.png"/><Relationship Id="rId106" Type="http://schemas.openxmlformats.org/officeDocument/2006/relationships/customXml" Target="../ink/ink2201.xml"/><Relationship Id="rId10" Type="http://schemas.openxmlformats.org/officeDocument/2006/relationships/image" Target="../media/image1970.png"/><Relationship Id="rId31" Type="http://schemas.openxmlformats.org/officeDocument/2006/relationships/customXml" Target="../ink/ink2163.xml"/><Relationship Id="rId52" Type="http://schemas.openxmlformats.org/officeDocument/2006/relationships/image" Target="../media/image1991.png"/><Relationship Id="rId73" Type="http://schemas.openxmlformats.org/officeDocument/2006/relationships/image" Target="../media/image2001.png"/><Relationship Id="rId78" Type="http://schemas.openxmlformats.org/officeDocument/2006/relationships/customXml" Target="../ink/ink2187.xml"/><Relationship Id="rId94" Type="http://schemas.openxmlformats.org/officeDocument/2006/relationships/customXml" Target="../ink/ink2195.xml"/><Relationship Id="rId99" Type="http://schemas.openxmlformats.org/officeDocument/2006/relationships/image" Target="../media/image2014.png"/><Relationship Id="rId101" Type="http://schemas.openxmlformats.org/officeDocument/2006/relationships/image" Target="../media/image2015.png"/><Relationship Id="rId122" Type="http://schemas.openxmlformats.org/officeDocument/2006/relationships/customXml" Target="../ink/ink2209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68.xml"/><Relationship Id="rId299" Type="http://schemas.openxmlformats.org/officeDocument/2006/relationships/image" Target="../media/image2171.png"/><Relationship Id="rId21" Type="http://schemas.openxmlformats.org/officeDocument/2006/relationships/image" Target="../media/image2035.png"/><Relationship Id="rId63" Type="http://schemas.openxmlformats.org/officeDocument/2006/relationships/image" Target="../media/image2056.png"/><Relationship Id="rId159" Type="http://schemas.openxmlformats.org/officeDocument/2006/relationships/customXml" Target="../ink/ink2289.xml"/><Relationship Id="rId170" Type="http://schemas.openxmlformats.org/officeDocument/2006/relationships/image" Target="../media/image2108.png"/><Relationship Id="rId226" Type="http://schemas.openxmlformats.org/officeDocument/2006/relationships/customXml" Target="../ink/ink2323.xml"/><Relationship Id="rId268" Type="http://schemas.openxmlformats.org/officeDocument/2006/relationships/customXml" Target="../ink/ink2344.xml"/><Relationship Id="rId32" Type="http://schemas.openxmlformats.org/officeDocument/2006/relationships/customXml" Target="../ink/ink2225.xml"/><Relationship Id="rId74" Type="http://schemas.openxmlformats.org/officeDocument/2006/relationships/customXml" Target="../ink/ink2246.xml"/><Relationship Id="rId128" Type="http://schemas.openxmlformats.org/officeDocument/2006/relationships/image" Target="../media/image1996.png"/><Relationship Id="rId5" Type="http://schemas.openxmlformats.org/officeDocument/2006/relationships/image" Target="../media/image1404.png"/><Relationship Id="rId181" Type="http://schemas.openxmlformats.org/officeDocument/2006/relationships/customXml" Target="../ink/ink2300.xml"/><Relationship Id="rId237" Type="http://schemas.openxmlformats.org/officeDocument/2006/relationships/image" Target="../media/image2140.png"/><Relationship Id="rId279" Type="http://schemas.openxmlformats.org/officeDocument/2006/relationships/image" Target="../media/image2161.png"/><Relationship Id="rId43" Type="http://schemas.openxmlformats.org/officeDocument/2006/relationships/image" Target="../media/image2046.png"/><Relationship Id="rId139" Type="http://schemas.openxmlformats.org/officeDocument/2006/relationships/customXml" Target="../ink/ink2279.xml"/><Relationship Id="rId290" Type="http://schemas.openxmlformats.org/officeDocument/2006/relationships/customXml" Target="../ink/ink2355.xml"/><Relationship Id="rId304" Type="http://schemas.openxmlformats.org/officeDocument/2006/relationships/customXml" Target="../ink/ink2362.xml"/><Relationship Id="rId85" Type="http://schemas.openxmlformats.org/officeDocument/2006/relationships/image" Target="../media/image2067.png"/><Relationship Id="rId150" Type="http://schemas.openxmlformats.org/officeDocument/2006/relationships/image" Target="../media/image2098.png"/><Relationship Id="rId192" Type="http://schemas.openxmlformats.org/officeDocument/2006/relationships/image" Target="../media/image2119.png"/><Relationship Id="rId206" Type="http://schemas.openxmlformats.org/officeDocument/2006/relationships/image" Target="../media/image2126.png"/><Relationship Id="rId248" Type="http://schemas.openxmlformats.org/officeDocument/2006/relationships/customXml" Target="../ink/ink2334.xml"/><Relationship Id="rId12" Type="http://schemas.openxmlformats.org/officeDocument/2006/relationships/customXml" Target="../ink/ink2215.xml"/><Relationship Id="rId108" Type="http://schemas.openxmlformats.org/officeDocument/2006/relationships/image" Target="../media/image2078.png"/><Relationship Id="rId315" Type="http://schemas.openxmlformats.org/officeDocument/2006/relationships/image" Target="../media/image2179.png"/><Relationship Id="rId54" Type="http://schemas.openxmlformats.org/officeDocument/2006/relationships/customXml" Target="../ink/ink2236.xml"/><Relationship Id="rId96" Type="http://schemas.openxmlformats.org/officeDocument/2006/relationships/customXml" Target="../ink/ink2257.xml"/><Relationship Id="rId161" Type="http://schemas.openxmlformats.org/officeDocument/2006/relationships/customXml" Target="../ink/ink2290.xml"/><Relationship Id="rId217" Type="http://schemas.openxmlformats.org/officeDocument/2006/relationships/customXml" Target="../ink/ink2318.xml"/><Relationship Id="rId259" Type="http://schemas.openxmlformats.org/officeDocument/2006/relationships/image" Target="../media/image2151.png"/><Relationship Id="rId23" Type="http://schemas.openxmlformats.org/officeDocument/2006/relationships/image" Target="../media/image2036.png"/><Relationship Id="rId119" Type="http://schemas.openxmlformats.org/officeDocument/2006/relationships/customXml" Target="../ink/ink2269.xml"/><Relationship Id="rId270" Type="http://schemas.openxmlformats.org/officeDocument/2006/relationships/customXml" Target="../ink/ink2345.xml"/><Relationship Id="rId65" Type="http://schemas.openxmlformats.org/officeDocument/2006/relationships/image" Target="../media/image2057.png"/><Relationship Id="rId130" Type="http://schemas.openxmlformats.org/officeDocument/2006/relationships/image" Target="../media/image2088.png"/><Relationship Id="rId172" Type="http://schemas.openxmlformats.org/officeDocument/2006/relationships/image" Target="../media/image2109.png"/><Relationship Id="rId228" Type="http://schemas.openxmlformats.org/officeDocument/2006/relationships/customXml" Target="../ink/ink2324.xml"/><Relationship Id="rId13" Type="http://schemas.openxmlformats.org/officeDocument/2006/relationships/image" Target="../media/image2031.png"/><Relationship Id="rId109" Type="http://schemas.openxmlformats.org/officeDocument/2006/relationships/customXml" Target="../ink/ink2264.xml"/><Relationship Id="rId260" Type="http://schemas.openxmlformats.org/officeDocument/2006/relationships/customXml" Target="../ink/ink2340.xml"/><Relationship Id="rId281" Type="http://schemas.openxmlformats.org/officeDocument/2006/relationships/image" Target="../media/image2162.png"/><Relationship Id="rId316" Type="http://schemas.openxmlformats.org/officeDocument/2006/relationships/customXml" Target="../ink/ink2368.xml"/><Relationship Id="rId34" Type="http://schemas.openxmlformats.org/officeDocument/2006/relationships/customXml" Target="../ink/ink2226.xml"/><Relationship Id="rId55" Type="http://schemas.openxmlformats.org/officeDocument/2006/relationships/image" Target="../media/image2052.png"/><Relationship Id="rId76" Type="http://schemas.openxmlformats.org/officeDocument/2006/relationships/customXml" Target="../ink/ink2247.xml"/><Relationship Id="rId97" Type="http://schemas.openxmlformats.org/officeDocument/2006/relationships/image" Target="../media/image2073.png"/><Relationship Id="rId120" Type="http://schemas.openxmlformats.org/officeDocument/2006/relationships/image" Target="../media/image2084.png"/><Relationship Id="rId141" Type="http://schemas.openxmlformats.org/officeDocument/2006/relationships/customXml" Target="../ink/ink2280.xml"/><Relationship Id="rId7" Type="http://schemas.openxmlformats.org/officeDocument/2006/relationships/image" Target="../media/image2028.png"/><Relationship Id="rId162" Type="http://schemas.openxmlformats.org/officeDocument/2006/relationships/image" Target="../media/image2104.png"/><Relationship Id="rId183" Type="http://schemas.openxmlformats.org/officeDocument/2006/relationships/customXml" Target="../ink/ink2301.xml"/><Relationship Id="rId218" Type="http://schemas.openxmlformats.org/officeDocument/2006/relationships/image" Target="../media/image1641.png"/><Relationship Id="rId239" Type="http://schemas.openxmlformats.org/officeDocument/2006/relationships/image" Target="../media/image2141.png"/><Relationship Id="rId250" Type="http://schemas.openxmlformats.org/officeDocument/2006/relationships/customXml" Target="../ink/ink2335.xml"/><Relationship Id="rId271" Type="http://schemas.openxmlformats.org/officeDocument/2006/relationships/image" Target="../media/image2157.png"/><Relationship Id="rId292" Type="http://schemas.openxmlformats.org/officeDocument/2006/relationships/customXml" Target="../ink/ink2356.xml"/><Relationship Id="rId306" Type="http://schemas.openxmlformats.org/officeDocument/2006/relationships/customXml" Target="../ink/ink2363.xml"/><Relationship Id="rId24" Type="http://schemas.openxmlformats.org/officeDocument/2006/relationships/customXml" Target="../ink/ink2221.xml"/><Relationship Id="rId45" Type="http://schemas.openxmlformats.org/officeDocument/2006/relationships/image" Target="../media/image2047.png"/><Relationship Id="rId66" Type="http://schemas.openxmlformats.org/officeDocument/2006/relationships/customXml" Target="../ink/ink2242.xml"/><Relationship Id="rId87" Type="http://schemas.openxmlformats.org/officeDocument/2006/relationships/image" Target="../media/image2068.png"/><Relationship Id="rId110" Type="http://schemas.openxmlformats.org/officeDocument/2006/relationships/image" Target="../media/image2079.png"/><Relationship Id="rId131" Type="http://schemas.openxmlformats.org/officeDocument/2006/relationships/customXml" Target="../ink/ink2275.xml"/><Relationship Id="rId152" Type="http://schemas.openxmlformats.org/officeDocument/2006/relationships/image" Target="../media/image2099.png"/><Relationship Id="rId173" Type="http://schemas.openxmlformats.org/officeDocument/2006/relationships/customXml" Target="../ink/ink2296.xml"/><Relationship Id="rId194" Type="http://schemas.openxmlformats.org/officeDocument/2006/relationships/image" Target="../media/image2120.png"/><Relationship Id="rId208" Type="http://schemas.openxmlformats.org/officeDocument/2006/relationships/image" Target="../media/image2127.png"/><Relationship Id="rId229" Type="http://schemas.openxmlformats.org/officeDocument/2006/relationships/image" Target="../media/image2136.png"/><Relationship Id="rId240" Type="http://schemas.openxmlformats.org/officeDocument/2006/relationships/customXml" Target="../ink/ink2330.xml"/><Relationship Id="rId261" Type="http://schemas.openxmlformats.org/officeDocument/2006/relationships/image" Target="../media/image2152.png"/><Relationship Id="rId14" Type="http://schemas.openxmlformats.org/officeDocument/2006/relationships/customXml" Target="../ink/ink2216.xml"/><Relationship Id="rId35" Type="http://schemas.openxmlformats.org/officeDocument/2006/relationships/image" Target="../media/image2042.png"/><Relationship Id="rId56" Type="http://schemas.openxmlformats.org/officeDocument/2006/relationships/customXml" Target="../ink/ink2237.xml"/><Relationship Id="rId77" Type="http://schemas.openxmlformats.org/officeDocument/2006/relationships/image" Target="../media/image2063.png"/><Relationship Id="rId100" Type="http://schemas.openxmlformats.org/officeDocument/2006/relationships/customXml" Target="../ink/ink2259.xml"/><Relationship Id="rId282" Type="http://schemas.openxmlformats.org/officeDocument/2006/relationships/customXml" Target="../ink/ink2351.xml"/><Relationship Id="rId317" Type="http://schemas.openxmlformats.org/officeDocument/2006/relationships/image" Target="../media/image2180.png"/><Relationship Id="rId8" Type="http://schemas.openxmlformats.org/officeDocument/2006/relationships/customXml" Target="../ink/ink2213.xml"/><Relationship Id="rId98" Type="http://schemas.openxmlformats.org/officeDocument/2006/relationships/customXml" Target="../ink/ink2258.xml"/><Relationship Id="rId121" Type="http://schemas.openxmlformats.org/officeDocument/2006/relationships/customXml" Target="../ink/ink2270.xml"/><Relationship Id="rId142" Type="http://schemas.openxmlformats.org/officeDocument/2006/relationships/image" Target="../media/image2094.png"/><Relationship Id="rId163" Type="http://schemas.openxmlformats.org/officeDocument/2006/relationships/customXml" Target="../ink/ink2291.xml"/><Relationship Id="rId184" Type="http://schemas.openxmlformats.org/officeDocument/2006/relationships/image" Target="../media/image2115.png"/><Relationship Id="rId219" Type="http://schemas.openxmlformats.org/officeDocument/2006/relationships/customXml" Target="../ink/ink2319.xml"/><Relationship Id="rId230" Type="http://schemas.openxmlformats.org/officeDocument/2006/relationships/customXml" Target="../ink/ink2325.xml"/><Relationship Id="rId251" Type="http://schemas.openxmlformats.org/officeDocument/2006/relationships/image" Target="../media/image2147.png"/><Relationship Id="rId25" Type="http://schemas.openxmlformats.org/officeDocument/2006/relationships/image" Target="../media/image2037.png"/><Relationship Id="rId46" Type="http://schemas.openxmlformats.org/officeDocument/2006/relationships/customXml" Target="../ink/ink2232.xml"/><Relationship Id="rId67" Type="http://schemas.openxmlformats.org/officeDocument/2006/relationships/image" Target="../media/image2058.png"/><Relationship Id="rId272" Type="http://schemas.openxmlformats.org/officeDocument/2006/relationships/customXml" Target="../ink/ink2346.xml"/><Relationship Id="rId293" Type="http://schemas.openxmlformats.org/officeDocument/2006/relationships/image" Target="../media/image2168.png"/><Relationship Id="rId307" Type="http://schemas.openxmlformats.org/officeDocument/2006/relationships/image" Target="../media/image2175.png"/><Relationship Id="rId88" Type="http://schemas.openxmlformats.org/officeDocument/2006/relationships/customXml" Target="../ink/ink2253.xml"/><Relationship Id="rId111" Type="http://schemas.openxmlformats.org/officeDocument/2006/relationships/customXml" Target="../ink/ink2265.xml"/><Relationship Id="rId132" Type="http://schemas.openxmlformats.org/officeDocument/2006/relationships/image" Target="../media/image2089.png"/><Relationship Id="rId153" Type="http://schemas.openxmlformats.org/officeDocument/2006/relationships/customXml" Target="../ink/ink2286.xml"/><Relationship Id="rId174" Type="http://schemas.openxmlformats.org/officeDocument/2006/relationships/image" Target="../media/image2110.png"/><Relationship Id="rId195" Type="http://schemas.openxmlformats.org/officeDocument/2006/relationships/customXml" Target="../ink/ink2307.xml"/><Relationship Id="rId209" Type="http://schemas.openxmlformats.org/officeDocument/2006/relationships/customXml" Target="../ink/ink2314.xml"/><Relationship Id="rId220" Type="http://schemas.openxmlformats.org/officeDocument/2006/relationships/image" Target="../media/image2132.png"/><Relationship Id="rId241" Type="http://schemas.openxmlformats.org/officeDocument/2006/relationships/image" Target="../media/image2142.png"/><Relationship Id="rId15" Type="http://schemas.openxmlformats.org/officeDocument/2006/relationships/image" Target="../media/image2032.png"/><Relationship Id="rId36" Type="http://schemas.openxmlformats.org/officeDocument/2006/relationships/customXml" Target="../ink/ink2227.xml"/><Relationship Id="rId57" Type="http://schemas.openxmlformats.org/officeDocument/2006/relationships/image" Target="../media/image2053.png"/><Relationship Id="rId262" Type="http://schemas.openxmlformats.org/officeDocument/2006/relationships/customXml" Target="../ink/ink2341.xml"/><Relationship Id="rId283" Type="http://schemas.openxmlformats.org/officeDocument/2006/relationships/image" Target="../media/image2163.png"/><Relationship Id="rId318" Type="http://schemas.openxmlformats.org/officeDocument/2006/relationships/customXml" Target="../ink/ink2369.xml"/><Relationship Id="rId78" Type="http://schemas.openxmlformats.org/officeDocument/2006/relationships/customXml" Target="../ink/ink2248.xml"/><Relationship Id="rId99" Type="http://schemas.openxmlformats.org/officeDocument/2006/relationships/image" Target="../media/image2074.png"/><Relationship Id="rId101" Type="http://schemas.openxmlformats.org/officeDocument/2006/relationships/image" Target="../media/image2075.png"/><Relationship Id="rId122" Type="http://schemas.openxmlformats.org/officeDocument/2006/relationships/image" Target="../media/image2085.png"/><Relationship Id="rId143" Type="http://schemas.openxmlformats.org/officeDocument/2006/relationships/customXml" Target="../ink/ink2281.xml"/><Relationship Id="rId164" Type="http://schemas.openxmlformats.org/officeDocument/2006/relationships/image" Target="../media/image2105.png"/><Relationship Id="rId185" Type="http://schemas.openxmlformats.org/officeDocument/2006/relationships/customXml" Target="../ink/ink2302.xml"/><Relationship Id="rId9" Type="http://schemas.openxmlformats.org/officeDocument/2006/relationships/image" Target="../media/image2029.png"/><Relationship Id="rId210" Type="http://schemas.openxmlformats.org/officeDocument/2006/relationships/image" Target="../media/image2128.png"/><Relationship Id="rId26" Type="http://schemas.openxmlformats.org/officeDocument/2006/relationships/customXml" Target="../ink/ink2222.xml"/><Relationship Id="rId231" Type="http://schemas.openxmlformats.org/officeDocument/2006/relationships/image" Target="../media/image2137.png"/><Relationship Id="rId252" Type="http://schemas.openxmlformats.org/officeDocument/2006/relationships/customXml" Target="../ink/ink2336.xml"/><Relationship Id="rId273" Type="http://schemas.openxmlformats.org/officeDocument/2006/relationships/image" Target="../media/image2158.png"/><Relationship Id="rId294" Type="http://schemas.openxmlformats.org/officeDocument/2006/relationships/customXml" Target="../ink/ink2357.xml"/><Relationship Id="rId308" Type="http://schemas.openxmlformats.org/officeDocument/2006/relationships/customXml" Target="../ink/ink2364.xml"/><Relationship Id="rId47" Type="http://schemas.openxmlformats.org/officeDocument/2006/relationships/image" Target="../media/image2048.png"/><Relationship Id="rId68" Type="http://schemas.openxmlformats.org/officeDocument/2006/relationships/customXml" Target="../ink/ink2243.xml"/><Relationship Id="rId89" Type="http://schemas.openxmlformats.org/officeDocument/2006/relationships/image" Target="../media/image2069.png"/><Relationship Id="rId112" Type="http://schemas.openxmlformats.org/officeDocument/2006/relationships/image" Target="../media/image2080.png"/><Relationship Id="rId133" Type="http://schemas.openxmlformats.org/officeDocument/2006/relationships/customXml" Target="../ink/ink2276.xml"/><Relationship Id="rId154" Type="http://schemas.openxmlformats.org/officeDocument/2006/relationships/image" Target="../media/image2100.png"/><Relationship Id="rId175" Type="http://schemas.openxmlformats.org/officeDocument/2006/relationships/customXml" Target="../ink/ink2297.xml"/><Relationship Id="rId196" Type="http://schemas.openxmlformats.org/officeDocument/2006/relationships/image" Target="../media/image2121.png"/><Relationship Id="rId200" Type="http://schemas.openxmlformats.org/officeDocument/2006/relationships/image" Target="../media/image2123.png"/><Relationship Id="rId16" Type="http://schemas.openxmlformats.org/officeDocument/2006/relationships/customXml" Target="../ink/ink2217.xml"/><Relationship Id="rId221" Type="http://schemas.openxmlformats.org/officeDocument/2006/relationships/customXml" Target="../ink/ink2320.xml"/><Relationship Id="rId242" Type="http://schemas.openxmlformats.org/officeDocument/2006/relationships/customXml" Target="../ink/ink2331.xml"/><Relationship Id="rId263" Type="http://schemas.openxmlformats.org/officeDocument/2006/relationships/image" Target="../media/image2153.png"/><Relationship Id="rId284" Type="http://schemas.openxmlformats.org/officeDocument/2006/relationships/customXml" Target="../ink/ink2352.xml"/><Relationship Id="rId319" Type="http://schemas.openxmlformats.org/officeDocument/2006/relationships/image" Target="../media/image2181.png"/><Relationship Id="rId37" Type="http://schemas.openxmlformats.org/officeDocument/2006/relationships/image" Target="../media/image2043.png"/><Relationship Id="rId58" Type="http://schemas.openxmlformats.org/officeDocument/2006/relationships/customXml" Target="../ink/ink2238.xml"/><Relationship Id="rId79" Type="http://schemas.openxmlformats.org/officeDocument/2006/relationships/image" Target="../media/image2064.png"/><Relationship Id="rId102" Type="http://schemas.openxmlformats.org/officeDocument/2006/relationships/customXml" Target="../ink/ink2260.xml"/><Relationship Id="rId123" Type="http://schemas.openxmlformats.org/officeDocument/2006/relationships/customXml" Target="../ink/ink2271.xml"/><Relationship Id="rId144" Type="http://schemas.openxmlformats.org/officeDocument/2006/relationships/image" Target="../media/image2095.png"/><Relationship Id="rId90" Type="http://schemas.openxmlformats.org/officeDocument/2006/relationships/customXml" Target="../ink/ink2254.xml"/><Relationship Id="rId165" Type="http://schemas.openxmlformats.org/officeDocument/2006/relationships/customXml" Target="../ink/ink2292.xml"/><Relationship Id="rId186" Type="http://schemas.openxmlformats.org/officeDocument/2006/relationships/image" Target="../media/image2116.png"/><Relationship Id="rId211" Type="http://schemas.openxmlformats.org/officeDocument/2006/relationships/customXml" Target="../ink/ink2315.xml"/><Relationship Id="rId232" Type="http://schemas.openxmlformats.org/officeDocument/2006/relationships/customXml" Target="../ink/ink2326.xml"/><Relationship Id="rId253" Type="http://schemas.openxmlformats.org/officeDocument/2006/relationships/image" Target="../media/image2148.png"/><Relationship Id="rId274" Type="http://schemas.openxmlformats.org/officeDocument/2006/relationships/customXml" Target="../ink/ink2347.xml"/><Relationship Id="rId295" Type="http://schemas.openxmlformats.org/officeDocument/2006/relationships/image" Target="../media/image2169.png"/><Relationship Id="rId309" Type="http://schemas.openxmlformats.org/officeDocument/2006/relationships/image" Target="../media/image2176.png"/><Relationship Id="rId27" Type="http://schemas.openxmlformats.org/officeDocument/2006/relationships/image" Target="../media/image2038.png"/><Relationship Id="rId48" Type="http://schemas.openxmlformats.org/officeDocument/2006/relationships/customXml" Target="../ink/ink2233.xml"/><Relationship Id="rId69" Type="http://schemas.openxmlformats.org/officeDocument/2006/relationships/image" Target="../media/image2059.png"/><Relationship Id="rId113" Type="http://schemas.openxmlformats.org/officeDocument/2006/relationships/customXml" Target="../ink/ink2266.xml"/><Relationship Id="rId134" Type="http://schemas.openxmlformats.org/officeDocument/2006/relationships/image" Target="../media/image2090.png"/><Relationship Id="rId80" Type="http://schemas.openxmlformats.org/officeDocument/2006/relationships/customXml" Target="../ink/ink2249.xml"/><Relationship Id="rId155" Type="http://schemas.openxmlformats.org/officeDocument/2006/relationships/customXml" Target="../ink/ink2287.xml"/><Relationship Id="rId176" Type="http://schemas.openxmlformats.org/officeDocument/2006/relationships/image" Target="../media/image2111.png"/><Relationship Id="rId197" Type="http://schemas.openxmlformats.org/officeDocument/2006/relationships/customXml" Target="../ink/ink2308.xml"/><Relationship Id="rId201" Type="http://schemas.openxmlformats.org/officeDocument/2006/relationships/customXml" Target="../ink/ink2310.xml"/><Relationship Id="rId222" Type="http://schemas.openxmlformats.org/officeDocument/2006/relationships/image" Target="../media/image2133.png"/><Relationship Id="rId243" Type="http://schemas.openxmlformats.org/officeDocument/2006/relationships/image" Target="../media/image2143.png"/><Relationship Id="rId264" Type="http://schemas.openxmlformats.org/officeDocument/2006/relationships/customXml" Target="../ink/ink2342.xml"/><Relationship Id="rId285" Type="http://schemas.openxmlformats.org/officeDocument/2006/relationships/image" Target="../media/image2164.png"/><Relationship Id="rId17" Type="http://schemas.openxmlformats.org/officeDocument/2006/relationships/image" Target="../media/image2033.png"/><Relationship Id="rId38" Type="http://schemas.openxmlformats.org/officeDocument/2006/relationships/customXml" Target="../ink/ink2228.xml"/><Relationship Id="rId59" Type="http://schemas.openxmlformats.org/officeDocument/2006/relationships/image" Target="../media/image2054.png"/><Relationship Id="rId103" Type="http://schemas.openxmlformats.org/officeDocument/2006/relationships/image" Target="../media/image2076.png"/><Relationship Id="rId124" Type="http://schemas.openxmlformats.org/officeDocument/2006/relationships/image" Target="../media/image2086.png"/><Relationship Id="rId310" Type="http://schemas.openxmlformats.org/officeDocument/2006/relationships/customXml" Target="../ink/ink2365.xml"/><Relationship Id="rId70" Type="http://schemas.openxmlformats.org/officeDocument/2006/relationships/customXml" Target="../ink/ink2244.xml"/><Relationship Id="rId91" Type="http://schemas.openxmlformats.org/officeDocument/2006/relationships/image" Target="../media/image2070.png"/><Relationship Id="rId145" Type="http://schemas.openxmlformats.org/officeDocument/2006/relationships/customXml" Target="../ink/ink2282.xml"/><Relationship Id="rId166" Type="http://schemas.openxmlformats.org/officeDocument/2006/relationships/image" Target="../media/image2106.png"/><Relationship Id="rId187" Type="http://schemas.openxmlformats.org/officeDocument/2006/relationships/customXml" Target="../ink/ink230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129.png"/><Relationship Id="rId233" Type="http://schemas.openxmlformats.org/officeDocument/2006/relationships/image" Target="../media/image2138.png"/><Relationship Id="rId254" Type="http://schemas.openxmlformats.org/officeDocument/2006/relationships/customXml" Target="../ink/ink2337.xml"/><Relationship Id="rId28" Type="http://schemas.openxmlformats.org/officeDocument/2006/relationships/customXml" Target="../ink/ink2223.xml"/><Relationship Id="rId49" Type="http://schemas.openxmlformats.org/officeDocument/2006/relationships/image" Target="../media/image2049.png"/><Relationship Id="rId114" Type="http://schemas.openxmlformats.org/officeDocument/2006/relationships/image" Target="../media/image2081.png"/><Relationship Id="rId275" Type="http://schemas.openxmlformats.org/officeDocument/2006/relationships/image" Target="../media/image2159.png"/><Relationship Id="rId296" Type="http://schemas.openxmlformats.org/officeDocument/2006/relationships/customXml" Target="../ink/ink2358.xml"/><Relationship Id="rId300" Type="http://schemas.openxmlformats.org/officeDocument/2006/relationships/customXml" Target="../ink/ink2360.xml"/><Relationship Id="rId60" Type="http://schemas.openxmlformats.org/officeDocument/2006/relationships/customXml" Target="../ink/ink2239.xml"/><Relationship Id="rId81" Type="http://schemas.openxmlformats.org/officeDocument/2006/relationships/image" Target="../media/image2065.png"/><Relationship Id="rId135" Type="http://schemas.openxmlformats.org/officeDocument/2006/relationships/customXml" Target="../ink/ink2277.xml"/><Relationship Id="rId156" Type="http://schemas.openxmlformats.org/officeDocument/2006/relationships/image" Target="../media/image2101.png"/><Relationship Id="rId177" Type="http://schemas.openxmlformats.org/officeDocument/2006/relationships/customXml" Target="../ink/ink2298.xml"/><Relationship Id="rId198" Type="http://schemas.openxmlformats.org/officeDocument/2006/relationships/image" Target="../media/image2122.png"/><Relationship Id="rId202" Type="http://schemas.openxmlformats.org/officeDocument/2006/relationships/image" Target="../media/image2124.png"/><Relationship Id="rId223" Type="http://schemas.openxmlformats.org/officeDocument/2006/relationships/customXml" Target="../ink/ink2321.xml"/><Relationship Id="rId244" Type="http://schemas.openxmlformats.org/officeDocument/2006/relationships/customXml" Target="../ink/ink2332.xml"/><Relationship Id="rId18" Type="http://schemas.openxmlformats.org/officeDocument/2006/relationships/customXml" Target="../ink/ink2218.xml"/><Relationship Id="rId39" Type="http://schemas.openxmlformats.org/officeDocument/2006/relationships/image" Target="../media/image2044.png"/><Relationship Id="rId265" Type="http://schemas.openxmlformats.org/officeDocument/2006/relationships/image" Target="../media/image2154.png"/><Relationship Id="rId286" Type="http://schemas.openxmlformats.org/officeDocument/2006/relationships/customXml" Target="../ink/ink2353.xml"/><Relationship Id="rId50" Type="http://schemas.openxmlformats.org/officeDocument/2006/relationships/customXml" Target="../ink/ink2234.xml"/><Relationship Id="rId104" Type="http://schemas.openxmlformats.org/officeDocument/2006/relationships/customXml" Target="../ink/ink2261.xml"/><Relationship Id="rId125" Type="http://schemas.openxmlformats.org/officeDocument/2006/relationships/customXml" Target="../ink/ink2272.xml"/><Relationship Id="rId146" Type="http://schemas.openxmlformats.org/officeDocument/2006/relationships/image" Target="../media/image2096.png"/><Relationship Id="rId167" Type="http://schemas.openxmlformats.org/officeDocument/2006/relationships/customXml" Target="../ink/ink2293.xml"/><Relationship Id="rId188" Type="http://schemas.openxmlformats.org/officeDocument/2006/relationships/image" Target="../media/image2117.png"/><Relationship Id="rId311" Type="http://schemas.openxmlformats.org/officeDocument/2006/relationships/image" Target="../media/image2177.png"/><Relationship Id="rId71" Type="http://schemas.openxmlformats.org/officeDocument/2006/relationships/image" Target="../media/image2060.png"/><Relationship Id="rId92" Type="http://schemas.openxmlformats.org/officeDocument/2006/relationships/customXml" Target="../ink/ink2255.xml"/><Relationship Id="rId213" Type="http://schemas.openxmlformats.org/officeDocument/2006/relationships/customXml" Target="../ink/ink2316.xml"/><Relationship Id="rId234" Type="http://schemas.openxmlformats.org/officeDocument/2006/relationships/customXml" Target="../ink/ink2327.xml"/><Relationship Id="rId2" Type="http://schemas.openxmlformats.org/officeDocument/2006/relationships/customXml" Target="../ink/ink2210.xml"/><Relationship Id="rId29" Type="http://schemas.openxmlformats.org/officeDocument/2006/relationships/image" Target="../media/image2039.png"/><Relationship Id="rId255" Type="http://schemas.openxmlformats.org/officeDocument/2006/relationships/image" Target="../media/image2149.png"/><Relationship Id="rId276" Type="http://schemas.openxmlformats.org/officeDocument/2006/relationships/customXml" Target="../ink/ink2348.xml"/><Relationship Id="rId297" Type="http://schemas.openxmlformats.org/officeDocument/2006/relationships/image" Target="../media/image2170.png"/><Relationship Id="rId40" Type="http://schemas.openxmlformats.org/officeDocument/2006/relationships/customXml" Target="../ink/ink2229.xml"/><Relationship Id="rId115" Type="http://schemas.openxmlformats.org/officeDocument/2006/relationships/customXml" Target="../ink/ink2267.xml"/><Relationship Id="rId136" Type="http://schemas.openxmlformats.org/officeDocument/2006/relationships/image" Target="../media/image2091.png"/><Relationship Id="rId157" Type="http://schemas.openxmlformats.org/officeDocument/2006/relationships/customXml" Target="../ink/ink2288.xml"/><Relationship Id="rId178" Type="http://schemas.openxmlformats.org/officeDocument/2006/relationships/image" Target="../media/image2112.png"/><Relationship Id="rId301" Type="http://schemas.openxmlformats.org/officeDocument/2006/relationships/image" Target="../media/image2172.png"/><Relationship Id="rId61" Type="http://schemas.openxmlformats.org/officeDocument/2006/relationships/image" Target="../media/image2055.png"/><Relationship Id="rId82" Type="http://schemas.openxmlformats.org/officeDocument/2006/relationships/customXml" Target="../ink/ink2250.xml"/><Relationship Id="rId199" Type="http://schemas.openxmlformats.org/officeDocument/2006/relationships/customXml" Target="../ink/ink2309.xml"/><Relationship Id="rId203" Type="http://schemas.openxmlformats.org/officeDocument/2006/relationships/customXml" Target="../ink/ink2311.xml"/><Relationship Id="rId19" Type="http://schemas.openxmlformats.org/officeDocument/2006/relationships/image" Target="../media/image2034.png"/><Relationship Id="rId224" Type="http://schemas.openxmlformats.org/officeDocument/2006/relationships/image" Target="../media/image2134.png"/><Relationship Id="rId245" Type="http://schemas.openxmlformats.org/officeDocument/2006/relationships/image" Target="../media/image2144.png"/><Relationship Id="rId266" Type="http://schemas.openxmlformats.org/officeDocument/2006/relationships/customXml" Target="../ink/ink2343.xml"/><Relationship Id="rId287" Type="http://schemas.openxmlformats.org/officeDocument/2006/relationships/image" Target="../media/image2165.png"/><Relationship Id="rId30" Type="http://schemas.openxmlformats.org/officeDocument/2006/relationships/customXml" Target="../ink/ink2224.xml"/><Relationship Id="rId105" Type="http://schemas.openxmlformats.org/officeDocument/2006/relationships/customXml" Target="../ink/ink2262.xml"/><Relationship Id="rId126" Type="http://schemas.openxmlformats.org/officeDocument/2006/relationships/image" Target="../media/image2087.png"/><Relationship Id="rId147" Type="http://schemas.openxmlformats.org/officeDocument/2006/relationships/customXml" Target="../ink/ink2283.xml"/><Relationship Id="rId168" Type="http://schemas.openxmlformats.org/officeDocument/2006/relationships/image" Target="../media/image2107.png"/><Relationship Id="rId312" Type="http://schemas.openxmlformats.org/officeDocument/2006/relationships/customXml" Target="../ink/ink2366.xml"/><Relationship Id="rId51" Type="http://schemas.openxmlformats.org/officeDocument/2006/relationships/image" Target="../media/image2050.png"/><Relationship Id="rId72" Type="http://schemas.openxmlformats.org/officeDocument/2006/relationships/customXml" Target="../ink/ink2245.xml"/><Relationship Id="rId93" Type="http://schemas.openxmlformats.org/officeDocument/2006/relationships/image" Target="../media/image2071.png"/><Relationship Id="rId189" Type="http://schemas.openxmlformats.org/officeDocument/2006/relationships/customXml" Target="../ink/ink2304.xml"/><Relationship Id="rId3" Type="http://schemas.openxmlformats.org/officeDocument/2006/relationships/image" Target="../media/image2027.png"/><Relationship Id="rId214" Type="http://schemas.openxmlformats.org/officeDocument/2006/relationships/image" Target="../media/image2130.png"/><Relationship Id="rId235" Type="http://schemas.openxmlformats.org/officeDocument/2006/relationships/image" Target="../media/image2139.png"/><Relationship Id="rId256" Type="http://schemas.openxmlformats.org/officeDocument/2006/relationships/customXml" Target="../ink/ink2338.xml"/><Relationship Id="rId277" Type="http://schemas.openxmlformats.org/officeDocument/2006/relationships/image" Target="../media/image2160.png"/><Relationship Id="rId298" Type="http://schemas.openxmlformats.org/officeDocument/2006/relationships/customXml" Target="../ink/ink2359.xml"/><Relationship Id="rId116" Type="http://schemas.openxmlformats.org/officeDocument/2006/relationships/image" Target="../media/image2082.png"/><Relationship Id="rId137" Type="http://schemas.openxmlformats.org/officeDocument/2006/relationships/customXml" Target="../ink/ink2278.xml"/><Relationship Id="rId158" Type="http://schemas.openxmlformats.org/officeDocument/2006/relationships/image" Target="../media/image2102.png"/><Relationship Id="rId302" Type="http://schemas.openxmlformats.org/officeDocument/2006/relationships/customXml" Target="../ink/ink2361.xml"/><Relationship Id="rId20" Type="http://schemas.openxmlformats.org/officeDocument/2006/relationships/customXml" Target="../ink/ink2219.xml"/><Relationship Id="rId41" Type="http://schemas.openxmlformats.org/officeDocument/2006/relationships/image" Target="../media/image2045.png"/><Relationship Id="rId62" Type="http://schemas.openxmlformats.org/officeDocument/2006/relationships/customXml" Target="../ink/ink2240.xml"/><Relationship Id="rId83" Type="http://schemas.openxmlformats.org/officeDocument/2006/relationships/image" Target="../media/image2066.png"/><Relationship Id="rId179" Type="http://schemas.openxmlformats.org/officeDocument/2006/relationships/customXml" Target="../ink/ink2299.xml"/><Relationship Id="rId190" Type="http://schemas.openxmlformats.org/officeDocument/2006/relationships/image" Target="../media/image2118.png"/><Relationship Id="rId204" Type="http://schemas.openxmlformats.org/officeDocument/2006/relationships/image" Target="../media/image2125.png"/><Relationship Id="rId225" Type="http://schemas.openxmlformats.org/officeDocument/2006/relationships/customXml" Target="../ink/ink2322.xml"/><Relationship Id="rId246" Type="http://schemas.openxmlformats.org/officeDocument/2006/relationships/customXml" Target="../ink/ink2333.xml"/><Relationship Id="rId267" Type="http://schemas.openxmlformats.org/officeDocument/2006/relationships/image" Target="../media/image2155.png"/><Relationship Id="rId288" Type="http://schemas.openxmlformats.org/officeDocument/2006/relationships/customXml" Target="../ink/ink2354.xml"/><Relationship Id="rId106" Type="http://schemas.openxmlformats.org/officeDocument/2006/relationships/image" Target="../media/image2077.png"/><Relationship Id="rId127" Type="http://schemas.openxmlformats.org/officeDocument/2006/relationships/customXml" Target="../ink/ink2273.xml"/><Relationship Id="rId313" Type="http://schemas.openxmlformats.org/officeDocument/2006/relationships/image" Target="../media/image2178.png"/><Relationship Id="rId10" Type="http://schemas.openxmlformats.org/officeDocument/2006/relationships/customXml" Target="../ink/ink2214.xml"/><Relationship Id="rId31" Type="http://schemas.openxmlformats.org/officeDocument/2006/relationships/image" Target="../media/image2040.png"/><Relationship Id="rId52" Type="http://schemas.openxmlformats.org/officeDocument/2006/relationships/customXml" Target="../ink/ink2235.xml"/><Relationship Id="rId73" Type="http://schemas.openxmlformats.org/officeDocument/2006/relationships/image" Target="../media/image2061.png"/><Relationship Id="rId94" Type="http://schemas.openxmlformats.org/officeDocument/2006/relationships/customXml" Target="../ink/ink2256.xml"/><Relationship Id="rId148" Type="http://schemas.openxmlformats.org/officeDocument/2006/relationships/image" Target="../media/image2097.png"/><Relationship Id="rId169" Type="http://schemas.openxmlformats.org/officeDocument/2006/relationships/customXml" Target="../ink/ink2294.xml"/><Relationship Id="rId4" Type="http://schemas.openxmlformats.org/officeDocument/2006/relationships/customXml" Target="../ink/ink2211.xml"/><Relationship Id="rId180" Type="http://schemas.openxmlformats.org/officeDocument/2006/relationships/image" Target="../media/image2113.png"/><Relationship Id="rId215" Type="http://schemas.openxmlformats.org/officeDocument/2006/relationships/customXml" Target="../ink/ink2317.xml"/><Relationship Id="rId236" Type="http://schemas.openxmlformats.org/officeDocument/2006/relationships/customXml" Target="../ink/ink2328.xml"/><Relationship Id="rId257" Type="http://schemas.openxmlformats.org/officeDocument/2006/relationships/image" Target="../media/image2150.png"/><Relationship Id="rId278" Type="http://schemas.openxmlformats.org/officeDocument/2006/relationships/customXml" Target="../ink/ink2349.xml"/><Relationship Id="rId303" Type="http://schemas.openxmlformats.org/officeDocument/2006/relationships/image" Target="../media/image2173.png"/><Relationship Id="rId42" Type="http://schemas.openxmlformats.org/officeDocument/2006/relationships/customXml" Target="../ink/ink2230.xml"/><Relationship Id="rId84" Type="http://schemas.openxmlformats.org/officeDocument/2006/relationships/customXml" Target="../ink/ink2251.xml"/><Relationship Id="rId138" Type="http://schemas.openxmlformats.org/officeDocument/2006/relationships/image" Target="../media/image2092.png"/><Relationship Id="rId191" Type="http://schemas.openxmlformats.org/officeDocument/2006/relationships/customXml" Target="../ink/ink2305.xml"/><Relationship Id="rId205" Type="http://schemas.openxmlformats.org/officeDocument/2006/relationships/customXml" Target="../ink/ink2312.xml"/><Relationship Id="rId247" Type="http://schemas.openxmlformats.org/officeDocument/2006/relationships/image" Target="../media/image2145.png"/><Relationship Id="rId107" Type="http://schemas.openxmlformats.org/officeDocument/2006/relationships/customXml" Target="../ink/ink2263.xml"/><Relationship Id="rId289" Type="http://schemas.openxmlformats.org/officeDocument/2006/relationships/image" Target="../media/image2166.png"/><Relationship Id="rId11" Type="http://schemas.openxmlformats.org/officeDocument/2006/relationships/image" Target="../media/image2030.png"/><Relationship Id="rId53" Type="http://schemas.openxmlformats.org/officeDocument/2006/relationships/image" Target="../media/image2051.png"/><Relationship Id="rId149" Type="http://schemas.openxmlformats.org/officeDocument/2006/relationships/customXml" Target="../ink/ink2284.xml"/><Relationship Id="rId314" Type="http://schemas.openxmlformats.org/officeDocument/2006/relationships/customXml" Target="../ink/ink2367.xml"/><Relationship Id="rId95" Type="http://schemas.openxmlformats.org/officeDocument/2006/relationships/image" Target="../media/image2072.png"/><Relationship Id="rId160" Type="http://schemas.openxmlformats.org/officeDocument/2006/relationships/image" Target="../media/image2103.png"/><Relationship Id="rId216" Type="http://schemas.openxmlformats.org/officeDocument/2006/relationships/image" Target="../media/image2131.png"/><Relationship Id="rId258" Type="http://schemas.openxmlformats.org/officeDocument/2006/relationships/customXml" Target="../ink/ink2339.xml"/><Relationship Id="rId22" Type="http://schemas.openxmlformats.org/officeDocument/2006/relationships/customXml" Target="../ink/ink2220.xml"/><Relationship Id="rId64" Type="http://schemas.openxmlformats.org/officeDocument/2006/relationships/customXml" Target="../ink/ink2241.xml"/><Relationship Id="rId118" Type="http://schemas.openxmlformats.org/officeDocument/2006/relationships/image" Target="../media/image2083.png"/><Relationship Id="rId171" Type="http://schemas.openxmlformats.org/officeDocument/2006/relationships/customXml" Target="../ink/ink2295.xml"/><Relationship Id="rId227" Type="http://schemas.openxmlformats.org/officeDocument/2006/relationships/image" Target="../media/image2135.png"/><Relationship Id="rId269" Type="http://schemas.openxmlformats.org/officeDocument/2006/relationships/image" Target="../media/image2156.png"/><Relationship Id="rId33" Type="http://schemas.openxmlformats.org/officeDocument/2006/relationships/image" Target="../media/image2041.png"/><Relationship Id="rId129" Type="http://schemas.openxmlformats.org/officeDocument/2006/relationships/customXml" Target="../ink/ink2274.xml"/><Relationship Id="rId280" Type="http://schemas.openxmlformats.org/officeDocument/2006/relationships/customXml" Target="../ink/ink2350.xml"/><Relationship Id="rId75" Type="http://schemas.openxmlformats.org/officeDocument/2006/relationships/image" Target="../media/image2062.png"/><Relationship Id="rId140" Type="http://schemas.openxmlformats.org/officeDocument/2006/relationships/image" Target="../media/image2093.png"/><Relationship Id="rId182" Type="http://schemas.openxmlformats.org/officeDocument/2006/relationships/image" Target="../media/image2114.png"/><Relationship Id="rId6" Type="http://schemas.openxmlformats.org/officeDocument/2006/relationships/customXml" Target="../ink/ink2212.xml"/><Relationship Id="rId238" Type="http://schemas.openxmlformats.org/officeDocument/2006/relationships/customXml" Target="../ink/ink2329.xml"/><Relationship Id="rId291" Type="http://schemas.openxmlformats.org/officeDocument/2006/relationships/image" Target="../media/image2167.png"/><Relationship Id="rId305" Type="http://schemas.openxmlformats.org/officeDocument/2006/relationships/image" Target="../media/image2174.png"/><Relationship Id="rId44" Type="http://schemas.openxmlformats.org/officeDocument/2006/relationships/customXml" Target="../ink/ink2231.xml"/><Relationship Id="rId86" Type="http://schemas.openxmlformats.org/officeDocument/2006/relationships/customXml" Target="../ink/ink2252.xml"/><Relationship Id="rId151" Type="http://schemas.openxmlformats.org/officeDocument/2006/relationships/customXml" Target="../ink/ink2285.xml"/><Relationship Id="rId193" Type="http://schemas.openxmlformats.org/officeDocument/2006/relationships/customXml" Target="../ink/ink2306.xml"/><Relationship Id="rId207" Type="http://schemas.openxmlformats.org/officeDocument/2006/relationships/customXml" Target="../ink/ink2313.xml"/><Relationship Id="rId249" Type="http://schemas.openxmlformats.org/officeDocument/2006/relationships/image" Target="../media/image2146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28.xml"/><Relationship Id="rId21" Type="http://schemas.openxmlformats.org/officeDocument/2006/relationships/image" Target="../media/image2190.png"/><Relationship Id="rId63" Type="http://schemas.openxmlformats.org/officeDocument/2006/relationships/customXml" Target="../ink/ink2401.xml"/><Relationship Id="rId159" Type="http://schemas.openxmlformats.org/officeDocument/2006/relationships/customXml" Target="../ink/ink2449.xml"/><Relationship Id="rId170" Type="http://schemas.openxmlformats.org/officeDocument/2006/relationships/image" Target="../media/image2264.png"/><Relationship Id="rId226" Type="http://schemas.openxmlformats.org/officeDocument/2006/relationships/image" Target="../media/image2292.png"/><Relationship Id="rId107" Type="http://schemas.openxmlformats.org/officeDocument/2006/relationships/customXml" Target="../ink/ink2423.xml"/><Relationship Id="rId268" Type="http://schemas.openxmlformats.org/officeDocument/2006/relationships/image" Target="../media/image2313.png"/><Relationship Id="rId11" Type="http://schemas.openxmlformats.org/officeDocument/2006/relationships/image" Target="../media/image2186.png"/><Relationship Id="rId32" Type="http://schemas.openxmlformats.org/officeDocument/2006/relationships/customXml" Target="../ink/ink2385.xml"/><Relationship Id="rId53" Type="http://schemas.openxmlformats.org/officeDocument/2006/relationships/customXml" Target="../ink/ink2396.xml"/><Relationship Id="rId74" Type="http://schemas.openxmlformats.org/officeDocument/2006/relationships/image" Target="../media/image2216.png"/><Relationship Id="rId128" Type="http://schemas.openxmlformats.org/officeDocument/2006/relationships/image" Target="../media/image2243.png"/><Relationship Id="rId149" Type="http://schemas.openxmlformats.org/officeDocument/2006/relationships/customXml" Target="../ink/ink2444.xml"/><Relationship Id="rId5" Type="http://schemas.openxmlformats.org/officeDocument/2006/relationships/image" Target="../media/image2183.png"/><Relationship Id="rId95" Type="http://schemas.openxmlformats.org/officeDocument/2006/relationships/customXml" Target="../ink/ink2417.xml"/><Relationship Id="rId160" Type="http://schemas.openxmlformats.org/officeDocument/2006/relationships/image" Target="../media/image2259.png"/><Relationship Id="rId181" Type="http://schemas.openxmlformats.org/officeDocument/2006/relationships/customXml" Target="../ink/ink2460.xml"/><Relationship Id="rId216" Type="http://schemas.openxmlformats.org/officeDocument/2006/relationships/image" Target="../media/image2287.png"/><Relationship Id="rId237" Type="http://schemas.openxmlformats.org/officeDocument/2006/relationships/customXml" Target="../ink/ink2488.xml"/><Relationship Id="rId258" Type="http://schemas.openxmlformats.org/officeDocument/2006/relationships/image" Target="../media/image2308.png"/><Relationship Id="rId22" Type="http://schemas.openxmlformats.org/officeDocument/2006/relationships/customXml" Target="../ink/ink2380.xml"/><Relationship Id="rId43" Type="http://schemas.openxmlformats.org/officeDocument/2006/relationships/image" Target="../media/image2201.png"/><Relationship Id="rId64" Type="http://schemas.openxmlformats.org/officeDocument/2006/relationships/image" Target="../media/image2211.png"/><Relationship Id="rId118" Type="http://schemas.openxmlformats.org/officeDocument/2006/relationships/image" Target="../media/image2238.png"/><Relationship Id="rId139" Type="http://schemas.openxmlformats.org/officeDocument/2006/relationships/customXml" Target="../ink/ink2439.xml"/><Relationship Id="rId85" Type="http://schemas.openxmlformats.org/officeDocument/2006/relationships/customXml" Target="../ink/ink2412.xml"/><Relationship Id="rId150" Type="http://schemas.openxmlformats.org/officeDocument/2006/relationships/image" Target="../media/image2254.png"/><Relationship Id="rId171" Type="http://schemas.openxmlformats.org/officeDocument/2006/relationships/customXml" Target="../ink/ink2455.xml"/><Relationship Id="rId192" Type="http://schemas.openxmlformats.org/officeDocument/2006/relationships/image" Target="../media/image2275.png"/><Relationship Id="rId206" Type="http://schemas.openxmlformats.org/officeDocument/2006/relationships/image" Target="../media/image2282.png"/><Relationship Id="rId227" Type="http://schemas.openxmlformats.org/officeDocument/2006/relationships/customXml" Target="../ink/ink2483.xml"/><Relationship Id="rId248" Type="http://schemas.openxmlformats.org/officeDocument/2006/relationships/image" Target="../media/image2303.png"/><Relationship Id="rId12" Type="http://schemas.openxmlformats.org/officeDocument/2006/relationships/customXml" Target="../ink/ink2375.xml"/><Relationship Id="rId33" Type="http://schemas.openxmlformats.org/officeDocument/2006/relationships/image" Target="../media/image2196.png"/><Relationship Id="rId108" Type="http://schemas.openxmlformats.org/officeDocument/2006/relationships/image" Target="../media/image2233.png"/><Relationship Id="rId129" Type="http://schemas.openxmlformats.org/officeDocument/2006/relationships/customXml" Target="../ink/ink2434.xml"/><Relationship Id="rId54" Type="http://schemas.openxmlformats.org/officeDocument/2006/relationships/image" Target="../media/image2206.png"/><Relationship Id="rId75" Type="http://schemas.openxmlformats.org/officeDocument/2006/relationships/customXml" Target="../ink/ink2407.xml"/><Relationship Id="rId96" Type="http://schemas.openxmlformats.org/officeDocument/2006/relationships/image" Target="../media/image2227.png"/><Relationship Id="rId140" Type="http://schemas.openxmlformats.org/officeDocument/2006/relationships/image" Target="../media/image2249.png"/><Relationship Id="rId161" Type="http://schemas.openxmlformats.org/officeDocument/2006/relationships/customXml" Target="../ink/ink2450.xml"/><Relationship Id="rId182" Type="http://schemas.openxmlformats.org/officeDocument/2006/relationships/image" Target="../media/image2270.png"/><Relationship Id="rId217" Type="http://schemas.openxmlformats.org/officeDocument/2006/relationships/customXml" Target="../ink/ink2478.xml"/><Relationship Id="rId6" Type="http://schemas.openxmlformats.org/officeDocument/2006/relationships/customXml" Target="../ink/ink2372.xml"/><Relationship Id="rId238" Type="http://schemas.openxmlformats.org/officeDocument/2006/relationships/image" Target="../media/image2298.png"/><Relationship Id="rId259" Type="http://schemas.openxmlformats.org/officeDocument/2006/relationships/customXml" Target="../ink/ink2499.xml"/><Relationship Id="rId23" Type="http://schemas.openxmlformats.org/officeDocument/2006/relationships/image" Target="../media/image2191.png"/><Relationship Id="rId119" Type="http://schemas.openxmlformats.org/officeDocument/2006/relationships/customXml" Target="../ink/ink2429.xml"/><Relationship Id="rId44" Type="http://schemas.openxmlformats.org/officeDocument/2006/relationships/customXml" Target="../ink/ink2391.xml"/><Relationship Id="rId65" Type="http://schemas.openxmlformats.org/officeDocument/2006/relationships/customXml" Target="../ink/ink2402.xml"/><Relationship Id="rId86" Type="http://schemas.openxmlformats.org/officeDocument/2006/relationships/image" Target="../media/image2222.png"/><Relationship Id="rId130" Type="http://schemas.openxmlformats.org/officeDocument/2006/relationships/image" Target="../media/image2244.png"/><Relationship Id="rId151" Type="http://schemas.openxmlformats.org/officeDocument/2006/relationships/customXml" Target="../ink/ink2445.xml"/><Relationship Id="rId172" Type="http://schemas.openxmlformats.org/officeDocument/2006/relationships/image" Target="../media/image2265.png"/><Relationship Id="rId193" Type="http://schemas.openxmlformats.org/officeDocument/2006/relationships/customXml" Target="../ink/ink2466.xml"/><Relationship Id="rId207" Type="http://schemas.openxmlformats.org/officeDocument/2006/relationships/customXml" Target="../ink/ink2473.xml"/><Relationship Id="rId228" Type="http://schemas.openxmlformats.org/officeDocument/2006/relationships/image" Target="../media/image2293.png"/><Relationship Id="rId249" Type="http://schemas.openxmlformats.org/officeDocument/2006/relationships/customXml" Target="../ink/ink2494.xml"/><Relationship Id="rId13" Type="http://schemas.openxmlformats.org/officeDocument/2006/relationships/image" Target="../media/image2187.png"/><Relationship Id="rId109" Type="http://schemas.openxmlformats.org/officeDocument/2006/relationships/customXml" Target="../ink/ink2424.xml"/><Relationship Id="rId260" Type="http://schemas.openxmlformats.org/officeDocument/2006/relationships/image" Target="../media/image2309.png"/><Relationship Id="rId34" Type="http://schemas.openxmlformats.org/officeDocument/2006/relationships/customXml" Target="../ink/ink2386.xml"/><Relationship Id="rId55" Type="http://schemas.openxmlformats.org/officeDocument/2006/relationships/customXml" Target="../ink/ink2397.xml"/><Relationship Id="rId76" Type="http://schemas.openxmlformats.org/officeDocument/2006/relationships/image" Target="../media/image2217.png"/><Relationship Id="rId97" Type="http://schemas.openxmlformats.org/officeDocument/2006/relationships/customXml" Target="../ink/ink2418.xml"/><Relationship Id="rId120" Type="http://schemas.openxmlformats.org/officeDocument/2006/relationships/image" Target="../media/image2239.png"/><Relationship Id="rId141" Type="http://schemas.openxmlformats.org/officeDocument/2006/relationships/customXml" Target="../ink/ink2440.xml"/><Relationship Id="rId7" Type="http://schemas.openxmlformats.org/officeDocument/2006/relationships/image" Target="../media/image2184.png"/><Relationship Id="rId162" Type="http://schemas.openxmlformats.org/officeDocument/2006/relationships/image" Target="../media/image2260.png"/><Relationship Id="rId183" Type="http://schemas.openxmlformats.org/officeDocument/2006/relationships/customXml" Target="../ink/ink2461.xml"/><Relationship Id="rId218" Type="http://schemas.openxmlformats.org/officeDocument/2006/relationships/image" Target="../media/image2288.png"/><Relationship Id="rId239" Type="http://schemas.openxmlformats.org/officeDocument/2006/relationships/customXml" Target="../ink/ink2489.xml"/><Relationship Id="rId250" Type="http://schemas.openxmlformats.org/officeDocument/2006/relationships/image" Target="../media/image2304.png"/><Relationship Id="rId24" Type="http://schemas.openxmlformats.org/officeDocument/2006/relationships/customXml" Target="../ink/ink2381.xml"/><Relationship Id="rId45" Type="http://schemas.openxmlformats.org/officeDocument/2006/relationships/image" Target="../media/image2202.png"/><Relationship Id="rId66" Type="http://schemas.openxmlformats.org/officeDocument/2006/relationships/image" Target="../media/image2212.png"/><Relationship Id="rId87" Type="http://schemas.openxmlformats.org/officeDocument/2006/relationships/customXml" Target="../ink/ink2413.xml"/><Relationship Id="rId110" Type="http://schemas.openxmlformats.org/officeDocument/2006/relationships/image" Target="../media/image2234.png"/><Relationship Id="rId131" Type="http://schemas.openxmlformats.org/officeDocument/2006/relationships/customXml" Target="../ink/ink2435.xml"/><Relationship Id="rId152" Type="http://schemas.openxmlformats.org/officeDocument/2006/relationships/image" Target="../media/image2255.png"/><Relationship Id="rId173" Type="http://schemas.openxmlformats.org/officeDocument/2006/relationships/customXml" Target="../ink/ink2456.xml"/><Relationship Id="rId194" Type="http://schemas.openxmlformats.org/officeDocument/2006/relationships/image" Target="../media/image2276.png"/><Relationship Id="rId208" Type="http://schemas.openxmlformats.org/officeDocument/2006/relationships/image" Target="../media/image2283.png"/><Relationship Id="rId229" Type="http://schemas.openxmlformats.org/officeDocument/2006/relationships/customXml" Target="../ink/ink2484.xml"/><Relationship Id="rId240" Type="http://schemas.openxmlformats.org/officeDocument/2006/relationships/image" Target="../media/image2299.png"/><Relationship Id="rId261" Type="http://schemas.openxmlformats.org/officeDocument/2006/relationships/customXml" Target="../ink/ink2500.xml"/><Relationship Id="rId14" Type="http://schemas.openxmlformats.org/officeDocument/2006/relationships/customXml" Target="../ink/ink2376.xml"/><Relationship Id="rId35" Type="http://schemas.openxmlformats.org/officeDocument/2006/relationships/image" Target="../media/image2197.png"/><Relationship Id="rId56" Type="http://schemas.openxmlformats.org/officeDocument/2006/relationships/image" Target="../media/image2207.png"/><Relationship Id="rId77" Type="http://schemas.openxmlformats.org/officeDocument/2006/relationships/customXml" Target="../ink/ink2408.xml"/><Relationship Id="rId100" Type="http://schemas.openxmlformats.org/officeDocument/2006/relationships/image" Target="../media/image2229.png"/><Relationship Id="rId8" Type="http://schemas.openxmlformats.org/officeDocument/2006/relationships/customXml" Target="../ink/ink2373.xml"/><Relationship Id="rId98" Type="http://schemas.openxmlformats.org/officeDocument/2006/relationships/image" Target="../media/image2228.png"/><Relationship Id="rId121" Type="http://schemas.openxmlformats.org/officeDocument/2006/relationships/customXml" Target="../ink/ink2430.xml"/><Relationship Id="rId142" Type="http://schemas.openxmlformats.org/officeDocument/2006/relationships/image" Target="../media/image2250.png"/><Relationship Id="rId163" Type="http://schemas.openxmlformats.org/officeDocument/2006/relationships/customXml" Target="../ink/ink2451.xml"/><Relationship Id="rId184" Type="http://schemas.openxmlformats.org/officeDocument/2006/relationships/image" Target="../media/image2271.png"/><Relationship Id="rId219" Type="http://schemas.openxmlformats.org/officeDocument/2006/relationships/customXml" Target="../ink/ink2479.xml"/><Relationship Id="rId230" Type="http://schemas.openxmlformats.org/officeDocument/2006/relationships/image" Target="../media/image2294.png"/><Relationship Id="rId251" Type="http://schemas.openxmlformats.org/officeDocument/2006/relationships/customXml" Target="../ink/ink2495.xml"/><Relationship Id="rId25" Type="http://schemas.openxmlformats.org/officeDocument/2006/relationships/image" Target="../media/image2192.png"/><Relationship Id="rId46" Type="http://schemas.openxmlformats.org/officeDocument/2006/relationships/customXml" Target="../ink/ink2392.xml"/><Relationship Id="rId67" Type="http://schemas.openxmlformats.org/officeDocument/2006/relationships/customXml" Target="../ink/ink2403.xml"/><Relationship Id="rId88" Type="http://schemas.openxmlformats.org/officeDocument/2006/relationships/image" Target="../media/image2223.png"/><Relationship Id="rId111" Type="http://schemas.openxmlformats.org/officeDocument/2006/relationships/customXml" Target="../ink/ink2425.xml"/><Relationship Id="rId132" Type="http://schemas.openxmlformats.org/officeDocument/2006/relationships/image" Target="../media/image2245.png"/><Relationship Id="rId153" Type="http://schemas.openxmlformats.org/officeDocument/2006/relationships/customXml" Target="../ink/ink2446.xml"/><Relationship Id="rId174" Type="http://schemas.openxmlformats.org/officeDocument/2006/relationships/image" Target="../media/image2266.png"/><Relationship Id="rId195" Type="http://schemas.openxmlformats.org/officeDocument/2006/relationships/customXml" Target="../ink/ink2467.xml"/><Relationship Id="rId209" Type="http://schemas.openxmlformats.org/officeDocument/2006/relationships/customXml" Target="../ink/ink2474.xml"/><Relationship Id="rId220" Type="http://schemas.openxmlformats.org/officeDocument/2006/relationships/image" Target="../media/image2289.png"/><Relationship Id="rId241" Type="http://schemas.openxmlformats.org/officeDocument/2006/relationships/customXml" Target="../ink/ink2490.xml"/><Relationship Id="rId15" Type="http://schemas.openxmlformats.org/officeDocument/2006/relationships/image" Target="../media/image1404.png"/><Relationship Id="rId36" Type="http://schemas.openxmlformats.org/officeDocument/2006/relationships/customXml" Target="../ink/ink2387.xml"/><Relationship Id="rId57" Type="http://schemas.openxmlformats.org/officeDocument/2006/relationships/customXml" Target="../ink/ink2398.xml"/><Relationship Id="rId262" Type="http://schemas.openxmlformats.org/officeDocument/2006/relationships/image" Target="../media/image2310.png"/><Relationship Id="rId78" Type="http://schemas.openxmlformats.org/officeDocument/2006/relationships/image" Target="../media/image2218.png"/><Relationship Id="rId99" Type="http://schemas.openxmlformats.org/officeDocument/2006/relationships/customXml" Target="../ink/ink2419.xml"/><Relationship Id="rId101" Type="http://schemas.openxmlformats.org/officeDocument/2006/relationships/customXml" Target="../ink/ink2420.xml"/><Relationship Id="rId122" Type="http://schemas.openxmlformats.org/officeDocument/2006/relationships/image" Target="../media/image2240.png"/><Relationship Id="rId143" Type="http://schemas.openxmlformats.org/officeDocument/2006/relationships/customXml" Target="../ink/ink2441.xml"/><Relationship Id="rId164" Type="http://schemas.openxmlformats.org/officeDocument/2006/relationships/image" Target="../media/image2261.png"/><Relationship Id="rId185" Type="http://schemas.openxmlformats.org/officeDocument/2006/relationships/customXml" Target="../ink/ink2462.xml"/><Relationship Id="rId9" Type="http://schemas.openxmlformats.org/officeDocument/2006/relationships/image" Target="../media/image2185.png"/><Relationship Id="rId210" Type="http://schemas.openxmlformats.org/officeDocument/2006/relationships/image" Target="../media/image2284.png"/><Relationship Id="rId26" Type="http://schemas.openxmlformats.org/officeDocument/2006/relationships/customXml" Target="../ink/ink2382.xml"/><Relationship Id="rId231" Type="http://schemas.openxmlformats.org/officeDocument/2006/relationships/customXml" Target="../ink/ink2485.xml"/><Relationship Id="rId252" Type="http://schemas.openxmlformats.org/officeDocument/2006/relationships/image" Target="../media/image2305.png"/><Relationship Id="rId47" Type="http://schemas.openxmlformats.org/officeDocument/2006/relationships/image" Target="../media/image2203.png"/><Relationship Id="rId68" Type="http://schemas.openxmlformats.org/officeDocument/2006/relationships/image" Target="../media/image2213.png"/><Relationship Id="rId89" Type="http://schemas.openxmlformats.org/officeDocument/2006/relationships/customXml" Target="../ink/ink2414.xml"/><Relationship Id="rId112" Type="http://schemas.openxmlformats.org/officeDocument/2006/relationships/image" Target="../media/image2235.png"/><Relationship Id="rId133" Type="http://schemas.openxmlformats.org/officeDocument/2006/relationships/customXml" Target="../ink/ink2436.xml"/><Relationship Id="rId154" Type="http://schemas.openxmlformats.org/officeDocument/2006/relationships/image" Target="../media/image2256.png"/><Relationship Id="rId175" Type="http://schemas.openxmlformats.org/officeDocument/2006/relationships/customXml" Target="../ink/ink2457.xml"/><Relationship Id="rId196" Type="http://schemas.openxmlformats.org/officeDocument/2006/relationships/image" Target="../media/image2277.png"/><Relationship Id="rId200" Type="http://schemas.openxmlformats.org/officeDocument/2006/relationships/image" Target="../media/image2279.png"/><Relationship Id="rId16" Type="http://schemas.openxmlformats.org/officeDocument/2006/relationships/customXml" Target="../ink/ink2377.xml"/><Relationship Id="rId221" Type="http://schemas.openxmlformats.org/officeDocument/2006/relationships/customXml" Target="../ink/ink2480.xml"/><Relationship Id="rId242" Type="http://schemas.openxmlformats.org/officeDocument/2006/relationships/image" Target="../media/image2300.png"/><Relationship Id="rId263" Type="http://schemas.openxmlformats.org/officeDocument/2006/relationships/customXml" Target="../ink/ink2501.xml"/><Relationship Id="rId37" Type="http://schemas.openxmlformats.org/officeDocument/2006/relationships/image" Target="../media/image2198.png"/><Relationship Id="rId58" Type="http://schemas.openxmlformats.org/officeDocument/2006/relationships/image" Target="../media/image2208.png"/><Relationship Id="rId79" Type="http://schemas.openxmlformats.org/officeDocument/2006/relationships/customXml" Target="../ink/ink2409.xml"/><Relationship Id="rId102" Type="http://schemas.openxmlformats.org/officeDocument/2006/relationships/image" Target="../media/image2230.png"/><Relationship Id="rId123" Type="http://schemas.openxmlformats.org/officeDocument/2006/relationships/customXml" Target="../ink/ink2431.xml"/><Relationship Id="rId144" Type="http://schemas.openxmlformats.org/officeDocument/2006/relationships/image" Target="../media/image2251.png"/><Relationship Id="rId90" Type="http://schemas.openxmlformats.org/officeDocument/2006/relationships/image" Target="../media/image2224.png"/><Relationship Id="rId165" Type="http://schemas.openxmlformats.org/officeDocument/2006/relationships/customXml" Target="../ink/ink2452.xml"/><Relationship Id="rId186" Type="http://schemas.openxmlformats.org/officeDocument/2006/relationships/image" Target="../media/image2272.png"/><Relationship Id="rId211" Type="http://schemas.openxmlformats.org/officeDocument/2006/relationships/customXml" Target="../ink/ink2475.xml"/><Relationship Id="rId232" Type="http://schemas.openxmlformats.org/officeDocument/2006/relationships/image" Target="../media/image2295.png"/><Relationship Id="rId253" Type="http://schemas.openxmlformats.org/officeDocument/2006/relationships/customXml" Target="../ink/ink2496.xml"/><Relationship Id="rId27" Type="http://schemas.openxmlformats.org/officeDocument/2006/relationships/image" Target="../media/image2193.png"/><Relationship Id="rId48" Type="http://schemas.openxmlformats.org/officeDocument/2006/relationships/customXml" Target="../ink/ink2393.xml"/><Relationship Id="rId69" Type="http://schemas.openxmlformats.org/officeDocument/2006/relationships/customXml" Target="../ink/ink2404.xml"/><Relationship Id="rId113" Type="http://schemas.openxmlformats.org/officeDocument/2006/relationships/customXml" Target="../ink/ink2426.xml"/><Relationship Id="rId134" Type="http://schemas.openxmlformats.org/officeDocument/2006/relationships/image" Target="../media/image2246.png"/><Relationship Id="rId80" Type="http://schemas.openxmlformats.org/officeDocument/2006/relationships/image" Target="../media/image2219.png"/><Relationship Id="rId155" Type="http://schemas.openxmlformats.org/officeDocument/2006/relationships/customXml" Target="../ink/ink2447.xml"/><Relationship Id="rId176" Type="http://schemas.openxmlformats.org/officeDocument/2006/relationships/image" Target="../media/image2267.png"/><Relationship Id="rId197" Type="http://schemas.openxmlformats.org/officeDocument/2006/relationships/customXml" Target="../ink/ink2468.xml"/><Relationship Id="rId201" Type="http://schemas.openxmlformats.org/officeDocument/2006/relationships/customXml" Target="../ink/ink2470.xml"/><Relationship Id="rId222" Type="http://schemas.openxmlformats.org/officeDocument/2006/relationships/image" Target="../media/image2290.png"/><Relationship Id="rId243" Type="http://schemas.openxmlformats.org/officeDocument/2006/relationships/customXml" Target="../ink/ink2491.xml"/><Relationship Id="rId264" Type="http://schemas.openxmlformats.org/officeDocument/2006/relationships/image" Target="../media/image2311.png"/><Relationship Id="rId17" Type="http://schemas.openxmlformats.org/officeDocument/2006/relationships/image" Target="../media/image2188.png"/><Relationship Id="rId38" Type="http://schemas.openxmlformats.org/officeDocument/2006/relationships/customXml" Target="../ink/ink2388.xml"/><Relationship Id="rId59" Type="http://schemas.openxmlformats.org/officeDocument/2006/relationships/customXml" Target="../ink/ink2399.xml"/><Relationship Id="rId103" Type="http://schemas.openxmlformats.org/officeDocument/2006/relationships/customXml" Target="../ink/ink2421.xml"/><Relationship Id="rId124" Type="http://schemas.openxmlformats.org/officeDocument/2006/relationships/image" Target="../media/image2241.png"/><Relationship Id="rId70" Type="http://schemas.openxmlformats.org/officeDocument/2006/relationships/image" Target="../media/image2214.png"/><Relationship Id="rId91" Type="http://schemas.openxmlformats.org/officeDocument/2006/relationships/customXml" Target="../ink/ink2415.xml"/><Relationship Id="rId145" Type="http://schemas.openxmlformats.org/officeDocument/2006/relationships/customXml" Target="../ink/ink2442.xml"/><Relationship Id="rId166" Type="http://schemas.openxmlformats.org/officeDocument/2006/relationships/image" Target="../media/image2262.png"/><Relationship Id="rId187" Type="http://schemas.openxmlformats.org/officeDocument/2006/relationships/customXml" Target="../ink/ink246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285.png"/><Relationship Id="rId233" Type="http://schemas.openxmlformats.org/officeDocument/2006/relationships/customXml" Target="../ink/ink2486.xml"/><Relationship Id="rId254" Type="http://schemas.openxmlformats.org/officeDocument/2006/relationships/image" Target="../media/image2306.png"/><Relationship Id="rId28" Type="http://schemas.openxmlformats.org/officeDocument/2006/relationships/customXml" Target="../ink/ink2383.xml"/><Relationship Id="rId49" Type="http://schemas.openxmlformats.org/officeDocument/2006/relationships/customXml" Target="../ink/ink2394.xml"/><Relationship Id="rId114" Type="http://schemas.openxmlformats.org/officeDocument/2006/relationships/image" Target="../media/image2236.png"/><Relationship Id="rId60" Type="http://schemas.openxmlformats.org/officeDocument/2006/relationships/image" Target="../media/image2209.png"/><Relationship Id="rId81" Type="http://schemas.openxmlformats.org/officeDocument/2006/relationships/customXml" Target="../ink/ink2410.xml"/><Relationship Id="rId135" Type="http://schemas.openxmlformats.org/officeDocument/2006/relationships/customXml" Target="../ink/ink2437.xml"/><Relationship Id="rId156" Type="http://schemas.openxmlformats.org/officeDocument/2006/relationships/image" Target="../media/image2257.png"/><Relationship Id="rId177" Type="http://schemas.openxmlformats.org/officeDocument/2006/relationships/customXml" Target="../ink/ink2458.xml"/><Relationship Id="rId198" Type="http://schemas.openxmlformats.org/officeDocument/2006/relationships/image" Target="../media/image2278.png"/><Relationship Id="rId202" Type="http://schemas.openxmlformats.org/officeDocument/2006/relationships/image" Target="../media/image2280.png"/><Relationship Id="rId223" Type="http://schemas.openxmlformats.org/officeDocument/2006/relationships/customXml" Target="../ink/ink2481.xml"/><Relationship Id="rId244" Type="http://schemas.openxmlformats.org/officeDocument/2006/relationships/image" Target="../media/image2301.png"/><Relationship Id="rId18" Type="http://schemas.openxmlformats.org/officeDocument/2006/relationships/customXml" Target="../ink/ink2378.xml"/><Relationship Id="rId39" Type="http://schemas.openxmlformats.org/officeDocument/2006/relationships/image" Target="../media/image2199.png"/><Relationship Id="rId265" Type="http://schemas.openxmlformats.org/officeDocument/2006/relationships/customXml" Target="../ink/ink2502.xml"/><Relationship Id="rId50" Type="http://schemas.openxmlformats.org/officeDocument/2006/relationships/image" Target="../media/image2204.png"/><Relationship Id="rId104" Type="http://schemas.openxmlformats.org/officeDocument/2006/relationships/image" Target="../media/image2231.png"/><Relationship Id="rId125" Type="http://schemas.openxmlformats.org/officeDocument/2006/relationships/customXml" Target="../ink/ink2432.xml"/><Relationship Id="rId146" Type="http://schemas.openxmlformats.org/officeDocument/2006/relationships/image" Target="../media/image2252.png"/><Relationship Id="rId167" Type="http://schemas.openxmlformats.org/officeDocument/2006/relationships/customXml" Target="../ink/ink2453.xml"/><Relationship Id="rId188" Type="http://schemas.openxmlformats.org/officeDocument/2006/relationships/image" Target="../media/image2273.png"/><Relationship Id="rId71" Type="http://schemas.openxmlformats.org/officeDocument/2006/relationships/customXml" Target="../ink/ink2405.xml"/><Relationship Id="rId92" Type="http://schemas.openxmlformats.org/officeDocument/2006/relationships/image" Target="../media/image2225.png"/><Relationship Id="rId213" Type="http://schemas.openxmlformats.org/officeDocument/2006/relationships/customXml" Target="../ink/ink2476.xml"/><Relationship Id="rId234" Type="http://schemas.openxmlformats.org/officeDocument/2006/relationships/image" Target="../media/image2296.png"/><Relationship Id="rId2" Type="http://schemas.openxmlformats.org/officeDocument/2006/relationships/customXml" Target="../ink/ink2370.xml"/><Relationship Id="rId29" Type="http://schemas.openxmlformats.org/officeDocument/2006/relationships/image" Target="../media/image2194.png"/><Relationship Id="rId255" Type="http://schemas.openxmlformats.org/officeDocument/2006/relationships/customXml" Target="../ink/ink2497.xml"/><Relationship Id="rId40" Type="http://schemas.openxmlformats.org/officeDocument/2006/relationships/customXml" Target="../ink/ink2389.xml"/><Relationship Id="rId115" Type="http://schemas.openxmlformats.org/officeDocument/2006/relationships/customXml" Target="../ink/ink2427.xml"/><Relationship Id="rId136" Type="http://schemas.openxmlformats.org/officeDocument/2006/relationships/image" Target="../media/image2247.png"/><Relationship Id="rId157" Type="http://schemas.openxmlformats.org/officeDocument/2006/relationships/customXml" Target="../ink/ink2448.xml"/><Relationship Id="rId178" Type="http://schemas.openxmlformats.org/officeDocument/2006/relationships/image" Target="../media/image2268.png"/><Relationship Id="rId61" Type="http://schemas.openxmlformats.org/officeDocument/2006/relationships/customXml" Target="../ink/ink2400.xml"/><Relationship Id="rId82" Type="http://schemas.openxmlformats.org/officeDocument/2006/relationships/image" Target="../media/image2220.png"/><Relationship Id="rId199" Type="http://schemas.openxmlformats.org/officeDocument/2006/relationships/customXml" Target="../ink/ink2469.xml"/><Relationship Id="rId203" Type="http://schemas.openxmlformats.org/officeDocument/2006/relationships/customXml" Target="../ink/ink2471.xml"/><Relationship Id="rId19" Type="http://schemas.openxmlformats.org/officeDocument/2006/relationships/image" Target="../media/image2189.png"/><Relationship Id="rId224" Type="http://schemas.openxmlformats.org/officeDocument/2006/relationships/image" Target="../media/image2291.png"/><Relationship Id="rId245" Type="http://schemas.openxmlformats.org/officeDocument/2006/relationships/customXml" Target="../ink/ink2492.xml"/><Relationship Id="rId266" Type="http://schemas.openxmlformats.org/officeDocument/2006/relationships/image" Target="../media/image2312.png"/><Relationship Id="rId30" Type="http://schemas.openxmlformats.org/officeDocument/2006/relationships/customXml" Target="../ink/ink2384.xml"/><Relationship Id="rId105" Type="http://schemas.openxmlformats.org/officeDocument/2006/relationships/customXml" Target="../ink/ink2422.xml"/><Relationship Id="rId126" Type="http://schemas.openxmlformats.org/officeDocument/2006/relationships/image" Target="../media/image2242.png"/><Relationship Id="rId147" Type="http://schemas.openxmlformats.org/officeDocument/2006/relationships/customXml" Target="../ink/ink2443.xml"/><Relationship Id="rId168" Type="http://schemas.openxmlformats.org/officeDocument/2006/relationships/image" Target="../media/image2263.png"/><Relationship Id="rId51" Type="http://schemas.openxmlformats.org/officeDocument/2006/relationships/customXml" Target="../ink/ink2395.xml"/><Relationship Id="rId72" Type="http://schemas.openxmlformats.org/officeDocument/2006/relationships/image" Target="../media/image2215.png"/><Relationship Id="rId93" Type="http://schemas.openxmlformats.org/officeDocument/2006/relationships/customXml" Target="../ink/ink2416.xml"/><Relationship Id="rId189" Type="http://schemas.openxmlformats.org/officeDocument/2006/relationships/customXml" Target="../ink/ink2464.xml"/><Relationship Id="rId3" Type="http://schemas.openxmlformats.org/officeDocument/2006/relationships/image" Target="../media/image2182.png"/><Relationship Id="rId214" Type="http://schemas.openxmlformats.org/officeDocument/2006/relationships/image" Target="../media/image2286.png"/><Relationship Id="rId235" Type="http://schemas.openxmlformats.org/officeDocument/2006/relationships/customXml" Target="../ink/ink2487.xml"/><Relationship Id="rId256" Type="http://schemas.openxmlformats.org/officeDocument/2006/relationships/image" Target="../media/image2307.png"/><Relationship Id="rId116" Type="http://schemas.openxmlformats.org/officeDocument/2006/relationships/image" Target="../media/image2237.png"/><Relationship Id="rId137" Type="http://schemas.openxmlformats.org/officeDocument/2006/relationships/customXml" Target="../ink/ink2438.xml"/><Relationship Id="rId158" Type="http://schemas.openxmlformats.org/officeDocument/2006/relationships/image" Target="../media/image2258.png"/><Relationship Id="rId20" Type="http://schemas.openxmlformats.org/officeDocument/2006/relationships/customXml" Target="../ink/ink2379.xml"/><Relationship Id="rId41" Type="http://schemas.openxmlformats.org/officeDocument/2006/relationships/image" Target="../media/image2200.png"/><Relationship Id="rId62" Type="http://schemas.openxmlformats.org/officeDocument/2006/relationships/image" Target="../media/image2210.png"/><Relationship Id="rId83" Type="http://schemas.openxmlformats.org/officeDocument/2006/relationships/customXml" Target="../ink/ink2411.xml"/><Relationship Id="rId179" Type="http://schemas.openxmlformats.org/officeDocument/2006/relationships/customXml" Target="../ink/ink2459.xml"/><Relationship Id="rId190" Type="http://schemas.openxmlformats.org/officeDocument/2006/relationships/image" Target="../media/image2274.png"/><Relationship Id="rId204" Type="http://schemas.openxmlformats.org/officeDocument/2006/relationships/image" Target="../media/image2281.png"/><Relationship Id="rId225" Type="http://schemas.openxmlformats.org/officeDocument/2006/relationships/customXml" Target="../ink/ink2482.xml"/><Relationship Id="rId246" Type="http://schemas.openxmlformats.org/officeDocument/2006/relationships/image" Target="../media/image2302.png"/><Relationship Id="rId267" Type="http://schemas.openxmlformats.org/officeDocument/2006/relationships/customXml" Target="../ink/ink2503.xml"/><Relationship Id="rId106" Type="http://schemas.openxmlformats.org/officeDocument/2006/relationships/image" Target="../media/image2232.png"/><Relationship Id="rId127" Type="http://schemas.openxmlformats.org/officeDocument/2006/relationships/customXml" Target="../ink/ink2433.xml"/><Relationship Id="rId10" Type="http://schemas.openxmlformats.org/officeDocument/2006/relationships/customXml" Target="../ink/ink2374.xml"/><Relationship Id="rId31" Type="http://schemas.openxmlformats.org/officeDocument/2006/relationships/image" Target="../media/image2195.png"/><Relationship Id="rId52" Type="http://schemas.openxmlformats.org/officeDocument/2006/relationships/image" Target="../media/image2205.png"/><Relationship Id="rId73" Type="http://schemas.openxmlformats.org/officeDocument/2006/relationships/customXml" Target="../ink/ink2406.xml"/><Relationship Id="rId94" Type="http://schemas.openxmlformats.org/officeDocument/2006/relationships/image" Target="../media/image2226.png"/><Relationship Id="rId148" Type="http://schemas.openxmlformats.org/officeDocument/2006/relationships/image" Target="../media/image2253.png"/><Relationship Id="rId169" Type="http://schemas.openxmlformats.org/officeDocument/2006/relationships/customXml" Target="../ink/ink2454.xml"/><Relationship Id="rId4" Type="http://schemas.openxmlformats.org/officeDocument/2006/relationships/customXml" Target="../ink/ink2371.xml"/><Relationship Id="rId180" Type="http://schemas.openxmlformats.org/officeDocument/2006/relationships/image" Target="../media/image2269.png"/><Relationship Id="rId215" Type="http://schemas.openxmlformats.org/officeDocument/2006/relationships/customXml" Target="../ink/ink2477.xml"/><Relationship Id="rId236" Type="http://schemas.openxmlformats.org/officeDocument/2006/relationships/image" Target="../media/image2297.png"/><Relationship Id="rId257" Type="http://schemas.openxmlformats.org/officeDocument/2006/relationships/customXml" Target="../ink/ink2498.xml"/><Relationship Id="rId42" Type="http://schemas.openxmlformats.org/officeDocument/2006/relationships/customXml" Target="../ink/ink2390.xml"/><Relationship Id="rId84" Type="http://schemas.openxmlformats.org/officeDocument/2006/relationships/image" Target="../media/image2221.png"/><Relationship Id="rId138" Type="http://schemas.openxmlformats.org/officeDocument/2006/relationships/image" Target="../media/image2248.png"/><Relationship Id="rId191" Type="http://schemas.openxmlformats.org/officeDocument/2006/relationships/customXml" Target="../ink/ink2465.xml"/><Relationship Id="rId205" Type="http://schemas.openxmlformats.org/officeDocument/2006/relationships/customXml" Target="../ink/ink2472.xml"/><Relationship Id="rId247" Type="http://schemas.openxmlformats.org/officeDocument/2006/relationships/customXml" Target="../ink/ink2493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61.xml"/><Relationship Id="rId21" Type="http://schemas.openxmlformats.org/officeDocument/2006/relationships/image" Target="../media/image2321.png"/><Relationship Id="rId42" Type="http://schemas.openxmlformats.org/officeDocument/2006/relationships/customXml" Target="../ink/ink2524.xml"/><Relationship Id="rId63" Type="http://schemas.openxmlformats.org/officeDocument/2006/relationships/customXml" Target="../ink/ink2534.xml"/><Relationship Id="rId84" Type="http://schemas.openxmlformats.org/officeDocument/2006/relationships/image" Target="../media/image2353.png"/><Relationship Id="rId138" Type="http://schemas.openxmlformats.org/officeDocument/2006/relationships/image" Target="../media/image2380.png"/><Relationship Id="rId159" Type="http://schemas.openxmlformats.org/officeDocument/2006/relationships/customXml" Target="../ink/ink2582.xml"/><Relationship Id="rId170" Type="http://schemas.openxmlformats.org/officeDocument/2006/relationships/customXml" Target="../ink/ink2588.xml"/><Relationship Id="rId191" Type="http://schemas.openxmlformats.org/officeDocument/2006/relationships/image" Target="../media/image2406.png"/><Relationship Id="rId205" Type="http://schemas.openxmlformats.org/officeDocument/2006/relationships/image" Target="../media/image2413.png"/><Relationship Id="rId226" Type="http://schemas.openxmlformats.org/officeDocument/2006/relationships/customXml" Target="../ink/ink2616.xml"/><Relationship Id="rId107" Type="http://schemas.openxmlformats.org/officeDocument/2006/relationships/customXml" Target="../ink/ink2556.xml"/><Relationship Id="rId11" Type="http://schemas.openxmlformats.org/officeDocument/2006/relationships/image" Target="../media/image2316.png"/><Relationship Id="rId32" Type="http://schemas.openxmlformats.org/officeDocument/2006/relationships/customXml" Target="../ink/ink2519.xml"/><Relationship Id="rId53" Type="http://schemas.openxmlformats.org/officeDocument/2006/relationships/customXml" Target="../ink/ink2529.xml"/><Relationship Id="rId74" Type="http://schemas.openxmlformats.org/officeDocument/2006/relationships/image" Target="../media/image2348.png"/><Relationship Id="rId128" Type="http://schemas.openxmlformats.org/officeDocument/2006/relationships/image" Target="../media/image2375.png"/><Relationship Id="rId149" Type="http://schemas.openxmlformats.org/officeDocument/2006/relationships/customXml" Target="../ink/ink2577.xml"/><Relationship Id="rId5" Type="http://schemas.openxmlformats.org/officeDocument/2006/relationships/image" Target="../media/image1992.png"/><Relationship Id="rId95" Type="http://schemas.openxmlformats.org/officeDocument/2006/relationships/customXml" Target="../ink/ink2550.xml"/><Relationship Id="rId160" Type="http://schemas.openxmlformats.org/officeDocument/2006/relationships/image" Target="../media/image2391.png"/><Relationship Id="rId181" Type="http://schemas.openxmlformats.org/officeDocument/2006/relationships/image" Target="../media/image2401.png"/><Relationship Id="rId216" Type="http://schemas.openxmlformats.org/officeDocument/2006/relationships/customXml" Target="../ink/ink2611.xml"/><Relationship Id="rId237" Type="http://schemas.openxmlformats.org/officeDocument/2006/relationships/image" Target="../media/image2429.png"/><Relationship Id="rId22" Type="http://schemas.openxmlformats.org/officeDocument/2006/relationships/customXml" Target="../ink/ink2514.xml"/><Relationship Id="rId43" Type="http://schemas.openxmlformats.org/officeDocument/2006/relationships/image" Target="../media/image2332.png"/><Relationship Id="rId64" Type="http://schemas.openxmlformats.org/officeDocument/2006/relationships/image" Target="../media/image2343.png"/><Relationship Id="rId118" Type="http://schemas.openxmlformats.org/officeDocument/2006/relationships/image" Target="../media/image2370.png"/><Relationship Id="rId139" Type="http://schemas.openxmlformats.org/officeDocument/2006/relationships/customXml" Target="../ink/ink2572.xml"/><Relationship Id="rId85" Type="http://schemas.openxmlformats.org/officeDocument/2006/relationships/customXml" Target="../ink/ink2545.xml"/><Relationship Id="rId150" Type="http://schemas.openxmlformats.org/officeDocument/2006/relationships/image" Target="../media/image2386.png"/><Relationship Id="rId171" Type="http://schemas.openxmlformats.org/officeDocument/2006/relationships/image" Target="../media/image2396.png"/><Relationship Id="rId192" Type="http://schemas.openxmlformats.org/officeDocument/2006/relationships/customXml" Target="../ink/ink2599.xml"/><Relationship Id="rId206" Type="http://schemas.openxmlformats.org/officeDocument/2006/relationships/customXml" Target="../ink/ink2606.xml"/><Relationship Id="rId227" Type="http://schemas.openxmlformats.org/officeDocument/2006/relationships/image" Target="../media/image2424.png"/><Relationship Id="rId12" Type="http://schemas.openxmlformats.org/officeDocument/2006/relationships/customXml" Target="../ink/ink2509.xml"/><Relationship Id="rId33" Type="http://schemas.openxmlformats.org/officeDocument/2006/relationships/image" Target="../media/image2327.png"/><Relationship Id="rId108" Type="http://schemas.openxmlformats.org/officeDocument/2006/relationships/image" Target="../media/image2365.png"/><Relationship Id="rId129" Type="http://schemas.openxmlformats.org/officeDocument/2006/relationships/customXml" Target="../ink/ink2567.xml"/><Relationship Id="rId54" Type="http://schemas.openxmlformats.org/officeDocument/2006/relationships/image" Target="../media/image2338.png"/><Relationship Id="rId75" Type="http://schemas.openxmlformats.org/officeDocument/2006/relationships/customXml" Target="../ink/ink2540.xml"/><Relationship Id="rId96" Type="http://schemas.openxmlformats.org/officeDocument/2006/relationships/image" Target="../media/image2359.png"/><Relationship Id="rId140" Type="http://schemas.openxmlformats.org/officeDocument/2006/relationships/image" Target="../media/image2381.png"/><Relationship Id="rId161" Type="http://schemas.openxmlformats.org/officeDocument/2006/relationships/customXml" Target="../ink/ink2583.xml"/><Relationship Id="rId182" Type="http://schemas.openxmlformats.org/officeDocument/2006/relationships/customXml" Target="../ink/ink2594.xml"/><Relationship Id="rId217" Type="http://schemas.openxmlformats.org/officeDocument/2006/relationships/image" Target="../media/image2419.png"/><Relationship Id="rId6" Type="http://schemas.openxmlformats.org/officeDocument/2006/relationships/customXml" Target="../ink/ink2506.xml"/><Relationship Id="rId23" Type="http://schemas.openxmlformats.org/officeDocument/2006/relationships/image" Target="../media/image2322.png"/><Relationship Id="rId119" Type="http://schemas.openxmlformats.org/officeDocument/2006/relationships/customXml" Target="../ink/ink2562.xml"/><Relationship Id="rId44" Type="http://schemas.openxmlformats.org/officeDocument/2006/relationships/customXml" Target="../ink/ink2525.xml"/><Relationship Id="rId65" Type="http://schemas.openxmlformats.org/officeDocument/2006/relationships/customXml" Target="../ink/ink2535.xml"/><Relationship Id="rId86" Type="http://schemas.openxmlformats.org/officeDocument/2006/relationships/image" Target="../media/image2354.png"/><Relationship Id="rId130" Type="http://schemas.openxmlformats.org/officeDocument/2006/relationships/image" Target="../media/image2376.png"/><Relationship Id="rId151" Type="http://schemas.openxmlformats.org/officeDocument/2006/relationships/customXml" Target="../ink/ink2578.xml"/><Relationship Id="rId172" Type="http://schemas.openxmlformats.org/officeDocument/2006/relationships/customXml" Target="../ink/ink2589.xml"/><Relationship Id="rId193" Type="http://schemas.openxmlformats.org/officeDocument/2006/relationships/image" Target="../media/image2407.png"/><Relationship Id="rId207" Type="http://schemas.openxmlformats.org/officeDocument/2006/relationships/image" Target="../media/image2414.png"/><Relationship Id="rId228" Type="http://schemas.openxmlformats.org/officeDocument/2006/relationships/customXml" Target="../ink/ink2617.xml"/><Relationship Id="rId13" Type="http://schemas.openxmlformats.org/officeDocument/2006/relationships/image" Target="../media/image2317.png"/><Relationship Id="rId109" Type="http://schemas.openxmlformats.org/officeDocument/2006/relationships/customXml" Target="../ink/ink2557.xml"/><Relationship Id="rId34" Type="http://schemas.openxmlformats.org/officeDocument/2006/relationships/customXml" Target="../ink/ink2520.xml"/><Relationship Id="rId55" Type="http://schemas.openxmlformats.org/officeDocument/2006/relationships/customXml" Target="../ink/ink2530.xml"/><Relationship Id="rId76" Type="http://schemas.openxmlformats.org/officeDocument/2006/relationships/image" Target="../media/image2349.png"/><Relationship Id="rId97" Type="http://schemas.openxmlformats.org/officeDocument/2006/relationships/customXml" Target="../ink/ink2551.xml"/><Relationship Id="rId120" Type="http://schemas.openxmlformats.org/officeDocument/2006/relationships/image" Target="../media/image2371.png"/><Relationship Id="rId141" Type="http://schemas.openxmlformats.org/officeDocument/2006/relationships/customXml" Target="../ink/ink2573.xml"/><Relationship Id="rId7" Type="http://schemas.openxmlformats.org/officeDocument/2006/relationships/image" Target="../media/image2314.png"/><Relationship Id="rId162" Type="http://schemas.openxmlformats.org/officeDocument/2006/relationships/customXml" Target="../ink/ink2584.xml"/><Relationship Id="rId183" Type="http://schemas.openxmlformats.org/officeDocument/2006/relationships/image" Target="../media/image2402.png"/><Relationship Id="rId218" Type="http://schemas.openxmlformats.org/officeDocument/2006/relationships/customXml" Target="../ink/ink2612.xml"/><Relationship Id="rId24" Type="http://schemas.openxmlformats.org/officeDocument/2006/relationships/customXml" Target="../ink/ink2515.xml"/><Relationship Id="rId45" Type="http://schemas.openxmlformats.org/officeDocument/2006/relationships/image" Target="../media/image2333.png"/><Relationship Id="rId66" Type="http://schemas.openxmlformats.org/officeDocument/2006/relationships/image" Target="../media/image2344.png"/><Relationship Id="rId87" Type="http://schemas.openxmlformats.org/officeDocument/2006/relationships/customXml" Target="../ink/ink2546.xml"/><Relationship Id="rId110" Type="http://schemas.openxmlformats.org/officeDocument/2006/relationships/image" Target="../media/image2366.png"/><Relationship Id="rId131" Type="http://schemas.openxmlformats.org/officeDocument/2006/relationships/customXml" Target="../ink/ink2568.xml"/><Relationship Id="rId152" Type="http://schemas.openxmlformats.org/officeDocument/2006/relationships/image" Target="../media/image2387.png"/><Relationship Id="rId173" Type="http://schemas.openxmlformats.org/officeDocument/2006/relationships/image" Target="../media/image2397.png"/><Relationship Id="rId194" Type="http://schemas.openxmlformats.org/officeDocument/2006/relationships/customXml" Target="../ink/ink2600.xml"/><Relationship Id="rId208" Type="http://schemas.openxmlformats.org/officeDocument/2006/relationships/customXml" Target="../ink/ink2607.xml"/><Relationship Id="rId229" Type="http://schemas.openxmlformats.org/officeDocument/2006/relationships/image" Target="../media/image2425.png"/><Relationship Id="rId14" Type="http://schemas.openxmlformats.org/officeDocument/2006/relationships/customXml" Target="../ink/ink2510.xml"/><Relationship Id="rId35" Type="http://schemas.openxmlformats.org/officeDocument/2006/relationships/image" Target="../media/image2328.png"/><Relationship Id="rId56" Type="http://schemas.openxmlformats.org/officeDocument/2006/relationships/image" Target="../media/image2339.png"/><Relationship Id="rId77" Type="http://schemas.openxmlformats.org/officeDocument/2006/relationships/customXml" Target="../ink/ink2541.xml"/><Relationship Id="rId100" Type="http://schemas.openxmlformats.org/officeDocument/2006/relationships/image" Target="../media/image2361.png"/><Relationship Id="rId8" Type="http://schemas.openxmlformats.org/officeDocument/2006/relationships/customXml" Target="../ink/ink2507.xml"/><Relationship Id="rId98" Type="http://schemas.openxmlformats.org/officeDocument/2006/relationships/image" Target="../media/image2360.png"/><Relationship Id="rId121" Type="http://schemas.openxmlformats.org/officeDocument/2006/relationships/customXml" Target="../ink/ink2563.xml"/><Relationship Id="rId142" Type="http://schemas.openxmlformats.org/officeDocument/2006/relationships/image" Target="../media/image2382.png"/><Relationship Id="rId163" Type="http://schemas.openxmlformats.org/officeDocument/2006/relationships/image" Target="../media/image2392.png"/><Relationship Id="rId184" Type="http://schemas.openxmlformats.org/officeDocument/2006/relationships/customXml" Target="../ink/ink2595.xml"/><Relationship Id="rId219" Type="http://schemas.openxmlformats.org/officeDocument/2006/relationships/image" Target="../media/image2420.png"/><Relationship Id="rId230" Type="http://schemas.openxmlformats.org/officeDocument/2006/relationships/customXml" Target="../ink/ink2618.xml"/><Relationship Id="rId25" Type="http://schemas.openxmlformats.org/officeDocument/2006/relationships/image" Target="../media/image2323.png"/><Relationship Id="rId46" Type="http://schemas.openxmlformats.org/officeDocument/2006/relationships/customXml" Target="../ink/ink2526.xml"/><Relationship Id="rId67" Type="http://schemas.openxmlformats.org/officeDocument/2006/relationships/customXml" Target="../ink/ink2536.xml"/><Relationship Id="rId88" Type="http://schemas.openxmlformats.org/officeDocument/2006/relationships/image" Target="../media/image2355.png"/><Relationship Id="rId111" Type="http://schemas.openxmlformats.org/officeDocument/2006/relationships/customXml" Target="../ink/ink2558.xml"/><Relationship Id="rId132" Type="http://schemas.openxmlformats.org/officeDocument/2006/relationships/image" Target="../media/image2377.png"/><Relationship Id="rId153" Type="http://schemas.openxmlformats.org/officeDocument/2006/relationships/customXml" Target="../ink/ink2579.xml"/><Relationship Id="rId174" Type="http://schemas.openxmlformats.org/officeDocument/2006/relationships/customXml" Target="../ink/ink2590.xml"/><Relationship Id="rId195" Type="http://schemas.openxmlformats.org/officeDocument/2006/relationships/image" Target="../media/image2408.png"/><Relationship Id="rId209" Type="http://schemas.openxmlformats.org/officeDocument/2006/relationships/image" Target="../media/image2415.png"/><Relationship Id="rId190" Type="http://schemas.openxmlformats.org/officeDocument/2006/relationships/customXml" Target="../ink/ink2598.xml"/><Relationship Id="rId204" Type="http://schemas.openxmlformats.org/officeDocument/2006/relationships/customXml" Target="../ink/ink2605.xml"/><Relationship Id="rId220" Type="http://schemas.openxmlformats.org/officeDocument/2006/relationships/customXml" Target="../ink/ink2613.xml"/><Relationship Id="rId225" Type="http://schemas.openxmlformats.org/officeDocument/2006/relationships/image" Target="../media/image2423.png"/><Relationship Id="rId15" Type="http://schemas.openxmlformats.org/officeDocument/2006/relationships/image" Target="../media/image2318.png"/><Relationship Id="rId36" Type="http://schemas.openxmlformats.org/officeDocument/2006/relationships/customXml" Target="../ink/ink2521.xml"/><Relationship Id="rId57" Type="http://schemas.openxmlformats.org/officeDocument/2006/relationships/customXml" Target="../ink/ink2531.xml"/><Relationship Id="rId106" Type="http://schemas.openxmlformats.org/officeDocument/2006/relationships/image" Target="../media/image2364.png"/><Relationship Id="rId127" Type="http://schemas.openxmlformats.org/officeDocument/2006/relationships/customXml" Target="../ink/ink2566.xml"/><Relationship Id="rId10" Type="http://schemas.openxmlformats.org/officeDocument/2006/relationships/customXml" Target="../ink/ink2508.xml"/><Relationship Id="rId31" Type="http://schemas.openxmlformats.org/officeDocument/2006/relationships/image" Target="../media/image2326.png"/><Relationship Id="rId52" Type="http://schemas.openxmlformats.org/officeDocument/2006/relationships/image" Target="../media/image2337.emf"/><Relationship Id="rId73" Type="http://schemas.openxmlformats.org/officeDocument/2006/relationships/customXml" Target="../ink/ink2539.xml"/><Relationship Id="rId78" Type="http://schemas.openxmlformats.org/officeDocument/2006/relationships/image" Target="../media/image2350.png"/><Relationship Id="rId94" Type="http://schemas.openxmlformats.org/officeDocument/2006/relationships/image" Target="../media/image2358.png"/><Relationship Id="rId99" Type="http://schemas.openxmlformats.org/officeDocument/2006/relationships/customXml" Target="../ink/ink2552.xml"/><Relationship Id="rId101" Type="http://schemas.openxmlformats.org/officeDocument/2006/relationships/customXml" Target="../ink/ink2553.xml"/><Relationship Id="rId122" Type="http://schemas.openxmlformats.org/officeDocument/2006/relationships/image" Target="../media/image2372.png"/><Relationship Id="rId143" Type="http://schemas.openxmlformats.org/officeDocument/2006/relationships/customXml" Target="../ink/ink2574.xml"/><Relationship Id="rId148" Type="http://schemas.openxmlformats.org/officeDocument/2006/relationships/image" Target="../media/image2385.png"/><Relationship Id="rId164" Type="http://schemas.openxmlformats.org/officeDocument/2006/relationships/customXml" Target="../ink/ink2585.xml"/><Relationship Id="rId169" Type="http://schemas.openxmlformats.org/officeDocument/2006/relationships/image" Target="../media/image2395.png"/><Relationship Id="rId185" Type="http://schemas.openxmlformats.org/officeDocument/2006/relationships/image" Target="../media/image2403.png"/><Relationship Id="rId4" Type="http://schemas.openxmlformats.org/officeDocument/2006/relationships/customXml" Target="../ink/ink2505.xml"/><Relationship Id="rId9" Type="http://schemas.openxmlformats.org/officeDocument/2006/relationships/image" Target="../media/image2315.png"/><Relationship Id="rId180" Type="http://schemas.openxmlformats.org/officeDocument/2006/relationships/customXml" Target="../ink/ink2593.xml"/><Relationship Id="rId210" Type="http://schemas.openxmlformats.org/officeDocument/2006/relationships/customXml" Target="../ink/ink2608.xml"/><Relationship Id="rId215" Type="http://schemas.openxmlformats.org/officeDocument/2006/relationships/image" Target="../media/image2418.png"/><Relationship Id="rId236" Type="http://schemas.openxmlformats.org/officeDocument/2006/relationships/customXml" Target="../ink/ink2621.xml"/><Relationship Id="rId26" Type="http://schemas.openxmlformats.org/officeDocument/2006/relationships/customXml" Target="../ink/ink2516.xml"/><Relationship Id="rId231" Type="http://schemas.openxmlformats.org/officeDocument/2006/relationships/image" Target="../media/image2426.png"/><Relationship Id="rId47" Type="http://schemas.openxmlformats.org/officeDocument/2006/relationships/image" Target="../media/image2334.png"/><Relationship Id="rId68" Type="http://schemas.openxmlformats.org/officeDocument/2006/relationships/image" Target="../media/image2345.png"/><Relationship Id="rId89" Type="http://schemas.openxmlformats.org/officeDocument/2006/relationships/customXml" Target="../ink/ink2547.xml"/><Relationship Id="rId112" Type="http://schemas.openxmlformats.org/officeDocument/2006/relationships/image" Target="../media/image2367.png"/><Relationship Id="rId133" Type="http://schemas.openxmlformats.org/officeDocument/2006/relationships/customXml" Target="../ink/ink2569.xml"/><Relationship Id="rId154" Type="http://schemas.openxmlformats.org/officeDocument/2006/relationships/image" Target="../media/image2388.png"/><Relationship Id="rId175" Type="http://schemas.openxmlformats.org/officeDocument/2006/relationships/image" Target="../media/image2398.png"/><Relationship Id="rId196" Type="http://schemas.openxmlformats.org/officeDocument/2006/relationships/customXml" Target="../ink/ink2601.xml"/><Relationship Id="rId200" Type="http://schemas.openxmlformats.org/officeDocument/2006/relationships/customXml" Target="../ink/ink2603.xml"/><Relationship Id="rId16" Type="http://schemas.openxmlformats.org/officeDocument/2006/relationships/customXml" Target="../ink/ink2511.xml"/><Relationship Id="rId221" Type="http://schemas.openxmlformats.org/officeDocument/2006/relationships/image" Target="../media/image2421.png"/><Relationship Id="rId37" Type="http://schemas.openxmlformats.org/officeDocument/2006/relationships/image" Target="../media/image2329.png"/><Relationship Id="rId58" Type="http://schemas.openxmlformats.org/officeDocument/2006/relationships/image" Target="../media/image2340.png"/><Relationship Id="rId79" Type="http://schemas.openxmlformats.org/officeDocument/2006/relationships/customXml" Target="../ink/ink2542.xml"/><Relationship Id="rId102" Type="http://schemas.openxmlformats.org/officeDocument/2006/relationships/image" Target="../media/image2362.png"/><Relationship Id="rId123" Type="http://schemas.openxmlformats.org/officeDocument/2006/relationships/customXml" Target="../ink/ink2564.xml"/><Relationship Id="rId144" Type="http://schemas.openxmlformats.org/officeDocument/2006/relationships/image" Target="../media/image2383.png"/><Relationship Id="rId90" Type="http://schemas.openxmlformats.org/officeDocument/2006/relationships/image" Target="../media/image2356.png"/><Relationship Id="rId165" Type="http://schemas.openxmlformats.org/officeDocument/2006/relationships/image" Target="../media/image2393.png"/><Relationship Id="rId186" Type="http://schemas.openxmlformats.org/officeDocument/2006/relationships/customXml" Target="../ink/ink2596.xml"/><Relationship Id="rId211" Type="http://schemas.openxmlformats.org/officeDocument/2006/relationships/image" Target="../media/image2416.png"/><Relationship Id="rId232" Type="http://schemas.openxmlformats.org/officeDocument/2006/relationships/customXml" Target="../ink/ink2619.xml"/><Relationship Id="rId27" Type="http://schemas.openxmlformats.org/officeDocument/2006/relationships/image" Target="../media/image2324.png"/><Relationship Id="rId48" Type="http://schemas.openxmlformats.org/officeDocument/2006/relationships/customXml" Target="../ink/ink2527.xml"/><Relationship Id="rId69" Type="http://schemas.openxmlformats.org/officeDocument/2006/relationships/customXml" Target="../ink/ink2537.xml"/><Relationship Id="rId113" Type="http://schemas.openxmlformats.org/officeDocument/2006/relationships/customXml" Target="../ink/ink2559.xml"/><Relationship Id="rId134" Type="http://schemas.openxmlformats.org/officeDocument/2006/relationships/image" Target="../media/image2378.png"/><Relationship Id="rId80" Type="http://schemas.openxmlformats.org/officeDocument/2006/relationships/image" Target="../media/image2351.png"/><Relationship Id="rId155" Type="http://schemas.openxmlformats.org/officeDocument/2006/relationships/customXml" Target="../ink/ink2580.xml"/><Relationship Id="rId176" Type="http://schemas.openxmlformats.org/officeDocument/2006/relationships/customXml" Target="../ink/ink2591.xml"/><Relationship Id="rId197" Type="http://schemas.openxmlformats.org/officeDocument/2006/relationships/image" Target="../media/image2409.png"/><Relationship Id="rId201" Type="http://schemas.openxmlformats.org/officeDocument/2006/relationships/image" Target="../media/image2411.png"/><Relationship Id="rId222" Type="http://schemas.openxmlformats.org/officeDocument/2006/relationships/customXml" Target="../ink/ink2614.xml"/><Relationship Id="rId17" Type="http://schemas.openxmlformats.org/officeDocument/2006/relationships/image" Target="../media/image2319.png"/><Relationship Id="rId38" Type="http://schemas.openxmlformats.org/officeDocument/2006/relationships/customXml" Target="../ink/ink2522.xml"/><Relationship Id="rId59" Type="http://schemas.openxmlformats.org/officeDocument/2006/relationships/customXml" Target="../ink/ink2532.xml"/><Relationship Id="rId103" Type="http://schemas.openxmlformats.org/officeDocument/2006/relationships/customXml" Target="../ink/ink2554.xml"/><Relationship Id="rId124" Type="http://schemas.openxmlformats.org/officeDocument/2006/relationships/image" Target="../media/image2373.png"/><Relationship Id="rId70" Type="http://schemas.openxmlformats.org/officeDocument/2006/relationships/image" Target="../media/image2346.png"/><Relationship Id="rId91" Type="http://schemas.openxmlformats.org/officeDocument/2006/relationships/customXml" Target="../ink/ink2548.xml"/><Relationship Id="rId145" Type="http://schemas.openxmlformats.org/officeDocument/2006/relationships/customXml" Target="../ink/ink2575.xml"/><Relationship Id="rId166" Type="http://schemas.openxmlformats.org/officeDocument/2006/relationships/customXml" Target="../ink/ink2586.xml"/><Relationship Id="rId187" Type="http://schemas.openxmlformats.org/officeDocument/2006/relationships/image" Target="../media/image240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09.xml"/><Relationship Id="rId233" Type="http://schemas.openxmlformats.org/officeDocument/2006/relationships/image" Target="../media/image2427.png"/><Relationship Id="rId28" Type="http://schemas.openxmlformats.org/officeDocument/2006/relationships/customXml" Target="../ink/ink2517.xml"/><Relationship Id="rId49" Type="http://schemas.openxmlformats.org/officeDocument/2006/relationships/image" Target="../media/image2335.png"/><Relationship Id="rId114" Type="http://schemas.openxmlformats.org/officeDocument/2006/relationships/image" Target="../media/image2368.png"/><Relationship Id="rId60" Type="http://schemas.openxmlformats.org/officeDocument/2006/relationships/image" Target="../media/image2341.png"/><Relationship Id="rId81" Type="http://schemas.openxmlformats.org/officeDocument/2006/relationships/customXml" Target="../ink/ink2543.xml"/><Relationship Id="rId135" Type="http://schemas.openxmlformats.org/officeDocument/2006/relationships/customXml" Target="../ink/ink2570.xml"/><Relationship Id="rId156" Type="http://schemas.openxmlformats.org/officeDocument/2006/relationships/image" Target="../media/image2389.png"/><Relationship Id="rId177" Type="http://schemas.openxmlformats.org/officeDocument/2006/relationships/image" Target="../media/image2399.png"/><Relationship Id="rId198" Type="http://schemas.openxmlformats.org/officeDocument/2006/relationships/customXml" Target="../ink/ink2602.xml"/><Relationship Id="rId202" Type="http://schemas.openxmlformats.org/officeDocument/2006/relationships/customXml" Target="../ink/ink2604.xml"/><Relationship Id="rId223" Type="http://schemas.openxmlformats.org/officeDocument/2006/relationships/image" Target="../media/image2422.png"/><Relationship Id="rId18" Type="http://schemas.openxmlformats.org/officeDocument/2006/relationships/customXml" Target="../ink/ink2512.xml"/><Relationship Id="rId39" Type="http://schemas.openxmlformats.org/officeDocument/2006/relationships/image" Target="../media/image2330.png"/><Relationship Id="rId50" Type="http://schemas.openxmlformats.org/officeDocument/2006/relationships/customXml" Target="../ink/ink2528.xml"/><Relationship Id="rId104" Type="http://schemas.openxmlformats.org/officeDocument/2006/relationships/image" Target="../media/image2363.png"/><Relationship Id="rId125" Type="http://schemas.openxmlformats.org/officeDocument/2006/relationships/customXml" Target="../ink/ink2565.xml"/><Relationship Id="rId146" Type="http://schemas.openxmlformats.org/officeDocument/2006/relationships/image" Target="../media/image2384.png"/><Relationship Id="rId167" Type="http://schemas.openxmlformats.org/officeDocument/2006/relationships/image" Target="../media/image2394.png"/><Relationship Id="rId188" Type="http://schemas.openxmlformats.org/officeDocument/2006/relationships/customXml" Target="../ink/ink2597.xml"/><Relationship Id="rId71" Type="http://schemas.openxmlformats.org/officeDocument/2006/relationships/customXml" Target="../ink/ink2538.xml"/><Relationship Id="rId92" Type="http://schemas.openxmlformats.org/officeDocument/2006/relationships/image" Target="../media/image2357.png"/><Relationship Id="rId213" Type="http://schemas.openxmlformats.org/officeDocument/2006/relationships/image" Target="../media/image2417.png"/><Relationship Id="rId234" Type="http://schemas.openxmlformats.org/officeDocument/2006/relationships/customXml" Target="../ink/ink2620.xml"/><Relationship Id="rId2" Type="http://schemas.openxmlformats.org/officeDocument/2006/relationships/customXml" Target="../ink/ink2504.xml"/><Relationship Id="rId29" Type="http://schemas.openxmlformats.org/officeDocument/2006/relationships/image" Target="../media/image2325.png"/><Relationship Id="rId40" Type="http://schemas.openxmlformats.org/officeDocument/2006/relationships/customXml" Target="../ink/ink2523.xml"/><Relationship Id="rId115" Type="http://schemas.openxmlformats.org/officeDocument/2006/relationships/customXml" Target="../ink/ink2560.xml"/><Relationship Id="rId136" Type="http://schemas.openxmlformats.org/officeDocument/2006/relationships/image" Target="../media/image2379.png"/><Relationship Id="rId157" Type="http://schemas.openxmlformats.org/officeDocument/2006/relationships/customXml" Target="../ink/ink2581.xml"/><Relationship Id="rId178" Type="http://schemas.openxmlformats.org/officeDocument/2006/relationships/customXml" Target="../ink/ink2592.xml"/><Relationship Id="rId61" Type="http://schemas.openxmlformats.org/officeDocument/2006/relationships/customXml" Target="../ink/ink2533.xml"/><Relationship Id="rId82" Type="http://schemas.openxmlformats.org/officeDocument/2006/relationships/image" Target="../media/image2352.png"/><Relationship Id="rId199" Type="http://schemas.openxmlformats.org/officeDocument/2006/relationships/image" Target="../media/image2410.png"/><Relationship Id="rId203" Type="http://schemas.openxmlformats.org/officeDocument/2006/relationships/image" Target="../media/image2412.png"/><Relationship Id="rId19" Type="http://schemas.openxmlformats.org/officeDocument/2006/relationships/image" Target="../media/image2320.png"/><Relationship Id="rId224" Type="http://schemas.openxmlformats.org/officeDocument/2006/relationships/customXml" Target="../ink/ink2615.xml"/><Relationship Id="rId30" Type="http://schemas.openxmlformats.org/officeDocument/2006/relationships/customXml" Target="../ink/ink2518.xml"/><Relationship Id="rId105" Type="http://schemas.openxmlformats.org/officeDocument/2006/relationships/customXml" Target="../ink/ink2555.xml"/><Relationship Id="rId126" Type="http://schemas.openxmlformats.org/officeDocument/2006/relationships/image" Target="../media/image2374.png"/><Relationship Id="rId147" Type="http://schemas.openxmlformats.org/officeDocument/2006/relationships/customXml" Target="../ink/ink2576.xml"/><Relationship Id="rId168" Type="http://schemas.openxmlformats.org/officeDocument/2006/relationships/customXml" Target="../ink/ink2587.xml"/><Relationship Id="rId51" Type="http://schemas.openxmlformats.org/officeDocument/2006/relationships/image" Target="../media/image2336.png"/><Relationship Id="rId72" Type="http://schemas.openxmlformats.org/officeDocument/2006/relationships/image" Target="../media/image2347.png"/><Relationship Id="rId93" Type="http://schemas.openxmlformats.org/officeDocument/2006/relationships/customXml" Target="../ink/ink2549.xml"/><Relationship Id="rId189" Type="http://schemas.openxmlformats.org/officeDocument/2006/relationships/image" Target="../media/image2405.png"/><Relationship Id="rId3" Type="http://schemas.openxmlformats.org/officeDocument/2006/relationships/image" Target="../media/image1966.png"/><Relationship Id="rId214" Type="http://schemas.openxmlformats.org/officeDocument/2006/relationships/customXml" Target="../ink/ink2610.xml"/><Relationship Id="rId235" Type="http://schemas.openxmlformats.org/officeDocument/2006/relationships/image" Target="../media/image2428.png"/><Relationship Id="rId116" Type="http://schemas.openxmlformats.org/officeDocument/2006/relationships/image" Target="../media/image2369.png"/><Relationship Id="rId137" Type="http://schemas.openxmlformats.org/officeDocument/2006/relationships/customXml" Target="../ink/ink2571.xml"/><Relationship Id="rId158" Type="http://schemas.openxmlformats.org/officeDocument/2006/relationships/image" Target="../media/image2390.png"/><Relationship Id="rId20" Type="http://schemas.openxmlformats.org/officeDocument/2006/relationships/customXml" Target="../ink/ink2513.xml"/><Relationship Id="rId41" Type="http://schemas.openxmlformats.org/officeDocument/2006/relationships/image" Target="../media/image2331.png"/><Relationship Id="rId62" Type="http://schemas.openxmlformats.org/officeDocument/2006/relationships/image" Target="../media/image2342.png"/><Relationship Id="rId83" Type="http://schemas.openxmlformats.org/officeDocument/2006/relationships/customXml" Target="../ink/ink2544.xml"/><Relationship Id="rId179" Type="http://schemas.openxmlformats.org/officeDocument/2006/relationships/image" Target="../media/image2400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80.xml"/><Relationship Id="rId21" Type="http://schemas.openxmlformats.org/officeDocument/2006/relationships/image" Target="../media/image2438.png"/><Relationship Id="rId63" Type="http://schemas.openxmlformats.org/officeDocument/2006/relationships/customXml" Target="../ink/ink2653.xml"/><Relationship Id="rId159" Type="http://schemas.openxmlformats.org/officeDocument/2006/relationships/image" Target="../media/image2506.png"/><Relationship Id="rId170" Type="http://schemas.openxmlformats.org/officeDocument/2006/relationships/customXml" Target="../ink/ink2707.xml"/><Relationship Id="rId191" Type="http://schemas.openxmlformats.org/officeDocument/2006/relationships/image" Target="../media/image2522.png"/><Relationship Id="rId205" Type="http://schemas.openxmlformats.org/officeDocument/2006/relationships/customXml" Target="../ink/ink2724.xml"/><Relationship Id="rId226" Type="http://schemas.openxmlformats.org/officeDocument/2006/relationships/image" Target="../media/image2540.png"/><Relationship Id="rId247" Type="http://schemas.openxmlformats.org/officeDocument/2006/relationships/customXml" Target="../ink/ink2745.xml"/><Relationship Id="rId107" Type="http://schemas.openxmlformats.org/officeDocument/2006/relationships/customXml" Target="../ink/ink2675.xml"/><Relationship Id="rId11" Type="http://schemas.openxmlformats.org/officeDocument/2006/relationships/image" Target="../media/image2434.png"/><Relationship Id="rId32" Type="http://schemas.openxmlformats.org/officeDocument/2006/relationships/customXml" Target="../ink/ink2637.xml"/><Relationship Id="rId53" Type="http://schemas.openxmlformats.org/officeDocument/2006/relationships/customXml" Target="../ink/ink2648.xml"/><Relationship Id="rId74" Type="http://schemas.openxmlformats.org/officeDocument/2006/relationships/image" Target="../media/image2464.png"/><Relationship Id="rId128" Type="http://schemas.openxmlformats.org/officeDocument/2006/relationships/image" Target="../media/image2491.png"/><Relationship Id="rId149" Type="http://schemas.openxmlformats.org/officeDocument/2006/relationships/image" Target="../media/image2501.png"/><Relationship Id="rId5" Type="http://schemas.openxmlformats.org/officeDocument/2006/relationships/image" Target="../media/image2431.png"/><Relationship Id="rId95" Type="http://schemas.openxmlformats.org/officeDocument/2006/relationships/customXml" Target="../ink/ink2669.xml"/><Relationship Id="rId160" Type="http://schemas.openxmlformats.org/officeDocument/2006/relationships/customXml" Target="../ink/ink2702.xml"/><Relationship Id="rId181" Type="http://schemas.openxmlformats.org/officeDocument/2006/relationships/image" Target="../media/image2517.png"/><Relationship Id="rId216" Type="http://schemas.openxmlformats.org/officeDocument/2006/relationships/image" Target="../media/image2535.png"/><Relationship Id="rId237" Type="http://schemas.openxmlformats.org/officeDocument/2006/relationships/customXml" Target="../ink/ink2740.xml"/><Relationship Id="rId258" Type="http://schemas.openxmlformats.org/officeDocument/2006/relationships/customXml" Target="../ink/ink2751.xml"/><Relationship Id="rId22" Type="http://schemas.openxmlformats.org/officeDocument/2006/relationships/customXml" Target="../ink/ink2632.xml"/><Relationship Id="rId43" Type="http://schemas.openxmlformats.org/officeDocument/2006/relationships/customXml" Target="../ink/ink2643.xml"/><Relationship Id="rId64" Type="http://schemas.openxmlformats.org/officeDocument/2006/relationships/image" Target="../media/image2459.png"/><Relationship Id="rId118" Type="http://schemas.openxmlformats.org/officeDocument/2006/relationships/image" Target="../media/image2486.png"/><Relationship Id="rId139" Type="http://schemas.openxmlformats.org/officeDocument/2006/relationships/customXml" Target="../ink/ink2691.xml"/><Relationship Id="rId85" Type="http://schemas.openxmlformats.org/officeDocument/2006/relationships/customXml" Target="../ink/ink2664.xml"/><Relationship Id="rId150" Type="http://schemas.openxmlformats.org/officeDocument/2006/relationships/customXml" Target="../ink/ink2697.xml"/><Relationship Id="rId171" Type="http://schemas.openxmlformats.org/officeDocument/2006/relationships/image" Target="../media/image2512.png"/><Relationship Id="rId192" Type="http://schemas.openxmlformats.org/officeDocument/2006/relationships/customXml" Target="../ink/ink2718.xml"/><Relationship Id="rId206" Type="http://schemas.openxmlformats.org/officeDocument/2006/relationships/image" Target="../media/image2530.png"/><Relationship Id="rId227" Type="http://schemas.openxmlformats.org/officeDocument/2006/relationships/customXml" Target="../ink/ink2735.xml"/><Relationship Id="rId248" Type="http://schemas.openxmlformats.org/officeDocument/2006/relationships/image" Target="../media/image2550.png"/><Relationship Id="rId12" Type="http://schemas.openxmlformats.org/officeDocument/2006/relationships/customXml" Target="../ink/ink2627.xml"/><Relationship Id="rId33" Type="http://schemas.openxmlformats.org/officeDocument/2006/relationships/image" Target="../media/image2444.png"/><Relationship Id="rId108" Type="http://schemas.openxmlformats.org/officeDocument/2006/relationships/image" Target="../media/image2481.png"/><Relationship Id="rId129" Type="http://schemas.openxmlformats.org/officeDocument/2006/relationships/customXml" Target="../ink/ink2686.xml"/><Relationship Id="rId54" Type="http://schemas.openxmlformats.org/officeDocument/2006/relationships/image" Target="../media/image2454.png"/><Relationship Id="rId75" Type="http://schemas.openxmlformats.org/officeDocument/2006/relationships/customXml" Target="../ink/ink2659.xml"/><Relationship Id="rId96" Type="http://schemas.openxmlformats.org/officeDocument/2006/relationships/customXml" Target="../ink/ink2670.xml"/><Relationship Id="rId140" Type="http://schemas.openxmlformats.org/officeDocument/2006/relationships/image" Target="../media/image2497.png"/><Relationship Id="rId161" Type="http://schemas.openxmlformats.org/officeDocument/2006/relationships/image" Target="../media/image2507.png"/><Relationship Id="rId182" Type="http://schemas.openxmlformats.org/officeDocument/2006/relationships/customXml" Target="../ink/ink2713.xml"/><Relationship Id="rId217" Type="http://schemas.openxmlformats.org/officeDocument/2006/relationships/customXml" Target="../ink/ink2730.xml"/><Relationship Id="rId6" Type="http://schemas.openxmlformats.org/officeDocument/2006/relationships/customXml" Target="../ink/ink2624.xml"/><Relationship Id="rId238" Type="http://schemas.openxmlformats.org/officeDocument/2006/relationships/image" Target="../media/image2546.png"/><Relationship Id="rId259" Type="http://schemas.openxmlformats.org/officeDocument/2006/relationships/image" Target="../media/image2555.png"/><Relationship Id="rId23" Type="http://schemas.openxmlformats.org/officeDocument/2006/relationships/image" Target="../media/image2439.png"/><Relationship Id="rId119" Type="http://schemas.openxmlformats.org/officeDocument/2006/relationships/customXml" Target="../ink/ink2681.xml"/><Relationship Id="rId44" Type="http://schemas.openxmlformats.org/officeDocument/2006/relationships/image" Target="../media/image2449.png"/><Relationship Id="rId65" Type="http://schemas.openxmlformats.org/officeDocument/2006/relationships/customXml" Target="../ink/ink2654.xml"/><Relationship Id="rId86" Type="http://schemas.openxmlformats.org/officeDocument/2006/relationships/image" Target="../media/image2470.png"/><Relationship Id="rId130" Type="http://schemas.openxmlformats.org/officeDocument/2006/relationships/image" Target="../media/image2492.png"/><Relationship Id="rId151" Type="http://schemas.openxmlformats.org/officeDocument/2006/relationships/image" Target="../media/image2502.png"/><Relationship Id="rId172" Type="http://schemas.openxmlformats.org/officeDocument/2006/relationships/customXml" Target="../ink/ink2708.xml"/><Relationship Id="rId193" Type="http://schemas.openxmlformats.org/officeDocument/2006/relationships/image" Target="../media/image2523.png"/><Relationship Id="rId207" Type="http://schemas.openxmlformats.org/officeDocument/2006/relationships/customXml" Target="../ink/ink2725.xml"/><Relationship Id="rId228" Type="http://schemas.openxmlformats.org/officeDocument/2006/relationships/image" Target="../media/image2541.png"/><Relationship Id="rId249" Type="http://schemas.openxmlformats.org/officeDocument/2006/relationships/customXml" Target="../ink/ink2746.xml"/><Relationship Id="rId13" Type="http://schemas.openxmlformats.org/officeDocument/2006/relationships/image" Target="../media/image2435.png"/><Relationship Id="rId109" Type="http://schemas.openxmlformats.org/officeDocument/2006/relationships/customXml" Target="../ink/ink2676.xml"/><Relationship Id="rId260" Type="http://schemas.openxmlformats.org/officeDocument/2006/relationships/customXml" Target="../ink/ink2752.xml"/><Relationship Id="rId34" Type="http://schemas.openxmlformats.org/officeDocument/2006/relationships/customXml" Target="../ink/ink2638.xml"/><Relationship Id="rId55" Type="http://schemas.openxmlformats.org/officeDocument/2006/relationships/customXml" Target="../ink/ink2649.xml"/><Relationship Id="rId76" Type="http://schemas.openxmlformats.org/officeDocument/2006/relationships/image" Target="../media/image2465.png"/><Relationship Id="rId97" Type="http://schemas.openxmlformats.org/officeDocument/2006/relationships/image" Target="../media/image2475.png"/><Relationship Id="rId120" Type="http://schemas.openxmlformats.org/officeDocument/2006/relationships/image" Target="../media/image2487.png"/><Relationship Id="rId141" Type="http://schemas.openxmlformats.org/officeDocument/2006/relationships/customXml" Target="../ink/ink2692.xml"/><Relationship Id="rId7" Type="http://schemas.openxmlformats.org/officeDocument/2006/relationships/image" Target="../media/image2432.png"/><Relationship Id="rId162" Type="http://schemas.openxmlformats.org/officeDocument/2006/relationships/customXml" Target="../ink/ink2703.xml"/><Relationship Id="rId183" Type="http://schemas.openxmlformats.org/officeDocument/2006/relationships/image" Target="../media/image2518.png"/><Relationship Id="rId218" Type="http://schemas.openxmlformats.org/officeDocument/2006/relationships/image" Target="../media/image2536.png"/><Relationship Id="rId239" Type="http://schemas.openxmlformats.org/officeDocument/2006/relationships/customXml" Target="../ink/ink2741.xml"/><Relationship Id="rId250" Type="http://schemas.openxmlformats.org/officeDocument/2006/relationships/image" Target="../media/image2551.png"/><Relationship Id="rId24" Type="http://schemas.openxmlformats.org/officeDocument/2006/relationships/customXml" Target="../ink/ink2633.xml"/><Relationship Id="rId45" Type="http://schemas.openxmlformats.org/officeDocument/2006/relationships/customXml" Target="../ink/ink2644.xml"/><Relationship Id="rId66" Type="http://schemas.openxmlformats.org/officeDocument/2006/relationships/image" Target="../media/image2460.png"/><Relationship Id="rId87" Type="http://schemas.openxmlformats.org/officeDocument/2006/relationships/customXml" Target="../ink/ink2665.xml"/><Relationship Id="rId110" Type="http://schemas.openxmlformats.org/officeDocument/2006/relationships/image" Target="../media/image2482.png"/><Relationship Id="rId131" Type="http://schemas.openxmlformats.org/officeDocument/2006/relationships/customXml" Target="../ink/ink2687.xml"/><Relationship Id="rId152" Type="http://schemas.openxmlformats.org/officeDocument/2006/relationships/customXml" Target="../ink/ink2698.xml"/><Relationship Id="rId173" Type="http://schemas.openxmlformats.org/officeDocument/2006/relationships/image" Target="../media/image2513.png"/><Relationship Id="rId194" Type="http://schemas.openxmlformats.org/officeDocument/2006/relationships/customXml" Target="../ink/ink2719.xml"/><Relationship Id="rId208" Type="http://schemas.openxmlformats.org/officeDocument/2006/relationships/image" Target="../media/image2531.png"/><Relationship Id="rId229" Type="http://schemas.openxmlformats.org/officeDocument/2006/relationships/customXml" Target="../ink/ink2736.xml"/><Relationship Id="rId240" Type="http://schemas.openxmlformats.org/officeDocument/2006/relationships/image" Target="../media/image2547.png"/><Relationship Id="rId261" Type="http://schemas.openxmlformats.org/officeDocument/2006/relationships/image" Target="../media/image2556.png"/><Relationship Id="rId14" Type="http://schemas.openxmlformats.org/officeDocument/2006/relationships/customXml" Target="../ink/ink2628.xml"/><Relationship Id="rId35" Type="http://schemas.openxmlformats.org/officeDocument/2006/relationships/image" Target="../media/image2445.png"/><Relationship Id="rId56" Type="http://schemas.openxmlformats.org/officeDocument/2006/relationships/image" Target="../media/image2455.png"/><Relationship Id="rId77" Type="http://schemas.openxmlformats.org/officeDocument/2006/relationships/customXml" Target="../ink/ink2660.xml"/><Relationship Id="rId100" Type="http://schemas.openxmlformats.org/officeDocument/2006/relationships/customXml" Target="../ink/ink2672.xml"/><Relationship Id="rId8" Type="http://schemas.openxmlformats.org/officeDocument/2006/relationships/customXml" Target="../ink/ink2625.xml"/><Relationship Id="rId98" Type="http://schemas.openxmlformats.org/officeDocument/2006/relationships/customXml" Target="../ink/ink2671.xml"/><Relationship Id="rId121" Type="http://schemas.openxmlformats.org/officeDocument/2006/relationships/customXml" Target="../ink/ink2682.xml"/><Relationship Id="rId142" Type="http://schemas.openxmlformats.org/officeDocument/2006/relationships/image" Target="../media/image2498.png"/><Relationship Id="rId163" Type="http://schemas.openxmlformats.org/officeDocument/2006/relationships/image" Target="../media/image2508.png"/><Relationship Id="rId184" Type="http://schemas.openxmlformats.org/officeDocument/2006/relationships/customXml" Target="../ink/ink2714.xml"/><Relationship Id="rId219" Type="http://schemas.openxmlformats.org/officeDocument/2006/relationships/customXml" Target="../ink/ink2731.xml"/><Relationship Id="rId230" Type="http://schemas.openxmlformats.org/officeDocument/2006/relationships/image" Target="../media/image2542.png"/><Relationship Id="rId251" Type="http://schemas.openxmlformats.org/officeDocument/2006/relationships/customXml" Target="../ink/ink2747.xml"/><Relationship Id="rId25" Type="http://schemas.openxmlformats.org/officeDocument/2006/relationships/image" Target="../media/image2440.png"/><Relationship Id="rId46" Type="http://schemas.openxmlformats.org/officeDocument/2006/relationships/image" Target="../media/image2450.png"/><Relationship Id="rId67" Type="http://schemas.openxmlformats.org/officeDocument/2006/relationships/customXml" Target="../ink/ink2655.xml"/><Relationship Id="rId88" Type="http://schemas.openxmlformats.org/officeDocument/2006/relationships/image" Target="../media/image2471.png"/><Relationship Id="rId111" Type="http://schemas.openxmlformats.org/officeDocument/2006/relationships/customXml" Target="../ink/ink2677.xml"/><Relationship Id="rId132" Type="http://schemas.openxmlformats.org/officeDocument/2006/relationships/image" Target="../media/image2493.png"/><Relationship Id="rId153" Type="http://schemas.openxmlformats.org/officeDocument/2006/relationships/image" Target="../media/image2503.png"/><Relationship Id="rId174" Type="http://schemas.openxmlformats.org/officeDocument/2006/relationships/customXml" Target="../ink/ink2709.xml"/><Relationship Id="rId195" Type="http://schemas.openxmlformats.org/officeDocument/2006/relationships/image" Target="../media/image2524.png"/><Relationship Id="rId209" Type="http://schemas.openxmlformats.org/officeDocument/2006/relationships/customXml" Target="../ink/ink2726.xml"/><Relationship Id="rId220" Type="http://schemas.openxmlformats.org/officeDocument/2006/relationships/image" Target="../media/image2537.png"/><Relationship Id="rId241" Type="http://schemas.openxmlformats.org/officeDocument/2006/relationships/customXml" Target="../ink/ink2742.xml"/><Relationship Id="rId15" Type="http://schemas.openxmlformats.org/officeDocument/2006/relationships/image" Target="../media/image2323.png"/><Relationship Id="rId36" Type="http://schemas.openxmlformats.org/officeDocument/2006/relationships/customXml" Target="../ink/ink2639.xml"/><Relationship Id="rId57" Type="http://schemas.openxmlformats.org/officeDocument/2006/relationships/customXml" Target="../ink/ink2650.xml"/><Relationship Id="rId262" Type="http://schemas.openxmlformats.org/officeDocument/2006/relationships/customXml" Target="../ink/ink2753.xml"/><Relationship Id="rId78" Type="http://schemas.openxmlformats.org/officeDocument/2006/relationships/image" Target="../media/image2466.png"/><Relationship Id="rId99" Type="http://schemas.openxmlformats.org/officeDocument/2006/relationships/image" Target="../media/image2476.png"/><Relationship Id="rId101" Type="http://schemas.openxmlformats.org/officeDocument/2006/relationships/image" Target="../media/image2477.png"/><Relationship Id="rId122" Type="http://schemas.openxmlformats.org/officeDocument/2006/relationships/image" Target="../media/image2488.png"/><Relationship Id="rId143" Type="http://schemas.openxmlformats.org/officeDocument/2006/relationships/customXml" Target="../ink/ink2693.xml"/><Relationship Id="rId164" Type="http://schemas.openxmlformats.org/officeDocument/2006/relationships/customXml" Target="../ink/ink2704.xml"/><Relationship Id="rId185" Type="http://schemas.openxmlformats.org/officeDocument/2006/relationships/image" Target="../media/image2519.png"/><Relationship Id="rId9" Type="http://schemas.openxmlformats.org/officeDocument/2006/relationships/image" Target="../media/image2433.png"/><Relationship Id="rId210" Type="http://schemas.openxmlformats.org/officeDocument/2006/relationships/image" Target="../media/image2532.png"/><Relationship Id="rId26" Type="http://schemas.openxmlformats.org/officeDocument/2006/relationships/customXml" Target="../ink/ink2634.xml"/><Relationship Id="rId231" Type="http://schemas.openxmlformats.org/officeDocument/2006/relationships/customXml" Target="../ink/ink2737.xml"/><Relationship Id="rId252" Type="http://schemas.openxmlformats.org/officeDocument/2006/relationships/customXml" Target="../ink/ink2748.xml"/><Relationship Id="rId47" Type="http://schemas.openxmlformats.org/officeDocument/2006/relationships/customXml" Target="../ink/ink2645.xml"/><Relationship Id="rId68" Type="http://schemas.openxmlformats.org/officeDocument/2006/relationships/image" Target="../media/image2461.png"/><Relationship Id="rId89" Type="http://schemas.openxmlformats.org/officeDocument/2006/relationships/customXml" Target="../ink/ink2666.xml"/><Relationship Id="rId112" Type="http://schemas.openxmlformats.org/officeDocument/2006/relationships/image" Target="../media/image2483.png"/><Relationship Id="rId133" Type="http://schemas.openxmlformats.org/officeDocument/2006/relationships/customXml" Target="../ink/ink2688.xml"/><Relationship Id="rId154" Type="http://schemas.openxmlformats.org/officeDocument/2006/relationships/customXml" Target="../ink/ink2699.xml"/><Relationship Id="rId175" Type="http://schemas.openxmlformats.org/officeDocument/2006/relationships/image" Target="../media/image2514.png"/><Relationship Id="rId196" Type="http://schemas.openxmlformats.org/officeDocument/2006/relationships/customXml" Target="../ink/ink2720.xml"/><Relationship Id="rId200" Type="http://schemas.openxmlformats.org/officeDocument/2006/relationships/image" Target="../media/image2527.emf"/><Relationship Id="rId16" Type="http://schemas.openxmlformats.org/officeDocument/2006/relationships/customXml" Target="../ink/ink2629.xml"/><Relationship Id="rId221" Type="http://schemas.openxmlformats.org/officeDocument/2006/relationships/customXml" Target="../ink/ink2732.xml"/><Relationship Id="rId242" Type="http://schemas.openxmlformats.org/officeDocument/2006/relationships/image" Target="../media/image2548.png"/><Relationship Id="rId263" Type="http://schemas.openxmlformats.org/officeDocument/2006/relationships/image" Target="../media/image2557.png"/><Relationship Id="rId37" Type="http://schemas.openxmlformats.org/officeDocument/2006/relationships/image" Target="../media/image2446.png"/><Relationship Id="rId58" Type="http://schemas.openxmlformats.org/officeDocument/2006/relationships/image" Target="../media/image2456.png"/><Relationship Id="rId79" Type="http://schemas.openxmlformats.org/officeDocument/2006/relationships/customXml" Target="../ink/ink2661.xml"/><Relationship Id="rId102" Type="http://schemas.openxmlformats.org/officeDocument/2006/relationships/image" Target="../media/image2478.emf"/><Relationship Id="rId123" Type="http://schemas.openxmlformats.org/officeDocument/2006/relationships/customXml" Target="../ink/ink2683.xml"/><Relationship Id="rId144" Type="http://schemas.openxmlformats.org/officeDocument/2006/relationships/image" Target="../media/image2499.png"/><Relationship Id="rId90" Type="http://schemas.openxmlformats.org/officeDocument/2006/relationships/image" Target="../media/image2472.png"/><Relationship Id="rId165" Type="http://schemas.openxmlformats.org/officeDocument/2006/relationships/image" Target="../media/image2509.png"/><Relationship Id="rId186" Type="http://schemas.openxmlformats.org/officeDocument/2006/relationships/customXml" Target="../ink/ink2715.xml"/><Relationship Id="rId211" Type="http://schemas.openxmlformats.org/officeDocument/2006/relationships/customXml" Target="../ink/ink2727.xml"/><Relationship Id="rId232" Type="http://schemas.openxmlformats.org/officeDocument/2006/relationships/image" Target="../media/image2543.png"/><Relationship Id="rId253" Type="http://schemas.openxmlformats.org/officeDocument/2006/relationships/image" Target="../media/image2552.png"/><Relationship Id="rId27" Type="http://schemas.openxmlformats.org/officeDocument/2006/relationships/image" Target="../media/image2441.png"/><Relationship Id="rId48" Type="http://schemas.openxmlformats.org/officeDocument/2006/relationships/image" Target="../media/image2451.png"/><Relationship Id="rId69" Type="http://schemas.openxmlformats.org/officeDocument/2006/relationships/customXml" Target="../ink/ink2656.xml"/><Relationship Id="rId113" Type="http://schemas.openxmlformats.org/officeDocument/2006/relationships/customXml" Target="../ink/ink2678.xml"/><Relationship Id="rId134" Type="http://schemas.openxmlformats.org/officeDocument/2006/relationships/image" Target="../media/image2494.png"/><Relationship Id="rId80" Type="http://schemas.openxmlformats.org/officeDocument/2006/relationships/image" Target="../media/image2467.png"/><Relationship Id="rId155" Type="http://schemas.openxmlformats.org/officeDocument/2006/relationships/image" Target="../media/image2504.png"/><Relationship Id="rId176" Type="http://schemas.openxmlformats.org/officeDocument/2006/relationships/customXml" Target="../ink/ink2710.xml"/><Relationship Id="rId197" Type="http://schemas.openxmlformats.org/officeDocument/2006/relationships/image" Target="../media/image2525.png"/><Relationship Id="rId201" Type="http://schemas.openxmlformats.org/officeDocument/2006/relationships/customXml" Target="../ink/ink2722.xml"/><Relationship Id="rId222" Type="http://schemas.openxmlformats.org/officeDocument/2006/relationships/image" Target="../media/image2538.png"/><Relationship Id="rId243" Type="http://schemas.openxmlformats.org/officeDocument/2006/relationships/customXml" Target="../ink/ink2743.xml"/><Relationship Id="rId17" Type="http://schemas.openxmlformats.org/officeDocument/2006/relationships/image" Target="../media/image2436.png"/><Relationship Id="rId38" Type="http://schemas.openxmlformats.org/officeDocument/2006/relationships/customXml" Target="../ink/ink2640.xml"/><Relationship Id="rId59" Type="http://schemas.openxmlformats.org/officeDocument/2006/relationships/customXml" Target="../ink/ink2651.xml"/><Relationship Id="rId103" Type="http://schemas.openxmlformats.org/officeDocument/2006/relationships/customXml" Target="../ink/ink2673.xml"/><Relationship Id="rId124" Type="http://schemas.openxmlformats.org/officeDocument/2006/relationships/image" Target="../media/image2489.png"/><Relationship Id="rId70" Type="http://schemas.openxmlformats.org/officeDocument/2006/relationships/image" Target="../media/image2462.png"/><Relationship Id="rId91" Type="http://schemas.openxmlformats.org/officeDocument/2006/relationships/customXml" Target="../ink/ink2667.xml"/><Relationship Id="rId145" Type="http://schemas.openxmlformats.org/officeDocument/2006/relationships/customXml" Target="../ink/ink2694.xml"/><Relationship Id="rId166" Type="http://schemas.openxmlformats.org/officeDocument/2006/relationships/customXml" Target="../ink/ink2705.xml"/><Relationship Id="rId187" Type="http://schemas.openxmlformats.org/officeDocument/2006/relationships/image" Target="../media/image2520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533.png"/><Relationship Id="rId233" Type="http://schemas.openxmlformats.org/officeDocument/2006/relationships/customXml" Target="../ink/ink2738.xml"/><Relationship Id="rId254" Type="http://schemas.openxmlformats.org/officeDocument/2006/relationships/customXml" Target="../ink/ink2749.xml"/><Relationship Id="rId28" Type="http://schemas.openxmlformats.org/officeDocument/2006/relationships/customXml" Target="../ink/ink2635.xml"/><Relationship Id="rId49" Type="http://schemas.openxmlformats.org/officeDocument/2006/relationships/customXml" Target="../ink/ink2646.xml"/><Relationship Id="rId114" Type="http://schemas.openxmlformats.org/officeDocument/2006/relationships/image" Target="../media/image2484.png"/><Relationship Id="rId60" Type="http://schemas.openxmlformats.org/officeDocument/2006/relationships/image" Target="../media/image2457.png"/><Relationship Id="rId81" Type="http://schemas.openxmlformats.org/officeDocument/2006/relationships/customXml" Target="../ink/ink2662.xml"/><Relationship Id="rId135" Type="http://schemas.openxmlformats.org/officeDocument/2006/relationships/customXml" Target="../ink/ink2689.xml"/><Relationship Id="rId156" Type="http://schemas.openxmlformats.org/officeDocument/2006/relationships/customXml" Target="../ink/ink2700.xml"/><Relationship Id="rId177" Type="http://schemas.openxmlformats.org/officeDocument/2006/relationships/image" Target="../media/image2515.png"/><Relationship Id="rId198" Type="http://schemas.openxmlformats.org/officeDocument/2006/relationships/customXml" Target="../ink/ink2721.xml"/><Relationship Id="rId202" Type="http://schemas.openxmlformats.org/officeDocument/2006/relationships/image" Target="../media/image2528.png"/><Relationship Id="rId223" Type="http://schemas.openxmlformats.org/officeDocument/2006/relationships/customXml" Target="../ink/ink2733.xml"/><Relationship Id="rId244" Type="http://schemas.openxmlformats.org/officeDocument/2006/relationships/image" Target="../media/image2358.png"/><Relationship Id="rId18" Type="http://schemas.openxmlformats.org/officeDocument/2006/relationships/customXml" Target="../ink/ink2630.xml"/><Relationship Id="rId39" Type="http://schemas.openxmlformats.org/officeDocument/2006/relationships/image" Target="../media/image2447.png"/><Relationship Id="rId50" Type="http://schemas.openxmlformats.org/officeDocument/2006/relationships/image" Target="../media/image2452.png"/><Relationship Id="rId104" Type="http://schemas.openxmlformats.org/officeDocument/2006/relationships/image" Target="../media/image2479.png"/><Relationship Id="rId125" Type="http://schemas.openxmlformats.org/officeDocument/2006/relationships/customXml" Target="../ink/ink2684.xml"/><Relationship Id="rId146" Type="http://schemas.openxmlformats.org/officeDocument/2006/relationships/customXml" Target="../ink/ink2695.xml"/><Relationship Id="rId167" Type="http://schemas.openxmlformats.org/officeDocument/2006/relationships/image" Target="../media/image2510.png"/><Relationship Id="rId188" Type="http://schemas.openxmlformats.org/officeDocument/2006/relationships/customXml" Target="../ink/ink2716.xml"/><Relationship Id="rId71" Type="http://schemas.openxmlformats.org/officeDocument/2006/relationships/customXml" Target="../ink/ink2657.xml"/><Relationship Id="rId92" Type="http://schemas.openxmlformats.org/officeDocument/2006/relationships/image" Target="../media/image2473.png"/><Relationship Id="rId213" Type="http://schemas.openxmlformats.org/officeDocument/2006/relationships/customXml" Target="../ink/ink2728.xml"/><Relationship Id="rId234" Type="http://schemas.openxmlformats.org/officeDocument/2006/relationships/image" Target="../media/image2544.png"/><Relationship Id="rId2" Type="http://schemas.openxmlformats.org/officeDocument/2006/relationships/customXml" Target="../ink/ink2622.xml"/><Relationship Id="rId29" Type="http://schemas.openxmlformats.org/officeDocument/2006/relationships/image" Target="../media/image2442.png"/><Relationship Id="rId255" Type="http://schemas.openxmlformats.org/officeDocument/2006/relationships/image" Target="../media/image2553.png"/><Relationship Id="rId40" Type="http://schemas.openxmlformats.org/officeDocument/2006/relationships/customXml" Target="../ink/ink2641.xml"/><Relationship Id="rId115" Type="http://schemas.openxmlformats.org/officeDocument/2006/relationships/customXml" Target="../ink/ink2679.xml"/><Relationship Id="rId136" Type="http://schemas.openxmlformats.org/officeDocument/2006/relationships/image" Target="../media/image2495.png"/><Relationship Id="rId157" Type="http://schemas.openxmlformats.org/officeDocument/2006/relationships/image" Target="../media/image2505.png"/><Relationship Id="rId178" Type="http://schemas.openxmlformats.org/officeDocument/2006/relationships/customXml" Target="../ink/ink2711.xml"/><Relationship Id="rId61" Type="http://schemas.openxmlformats.org/officeDocument/2006/relationships/customXml" Target="../ink/ink2652.xml"/><Relationship Id="rId82" Type="http://schemas.openxmlformats.org/officeDocument/2006/relationships/image" Target="../media/image2468.png"/><Relationship Id="rId199" Type="http://schemas.openxmlformats.org/officeDocument/2006/relationships/image" Target="../media/image2526.png"/><Relationship Id="rId203" Type="http://schemas.openxmlformats.org/officeDocument/2006/relationships/customXml" Target="../ink/ink2723.xml"/><Relationship Id="rId19" Type="http://schemas.openxmlformats.org/officeDocument/2006/relationships/image" Target="../media/image2437.png"/><Relationship Id="rId224" Type="http://schemas.openxmlformats.org/officeDocument/2006/relationships/image" Target="../media/image2539.png"/><Relationship Id="rId245" Type="http://schemas.openxmlformats.org/officeDocument/2006/relationships/customXml" Target="../ink/ink2744.xml"/><Relationship Id="rId30" Type="http://schemas.openxmlformats.org/officeDocument/2006/relationships/customXml" Target="../ink/ink2636.xml"/><Relationship Id="rId105" Type="http://schemas.openxmlformats.org/officeDocument/2006/relationships/customXml" Target="../ink/ink2674.xml"/><Relationship Id="rId126" Type="http://schemas.openxmlformats.org/officeDocument/2006/relationships/image" Target="../media/image2490.png"/><Relationship Id="rId147" Type="http://schemas.openxmlformats.org/officeDocument/2006/relationships/image" Target="../media/image2500.png"/><Relationship Id="rId168" Type="http://schemas.openxmlformats.org/officeDocument/2006/relationships/customXml" Target="../ink/ink2706.xml"/><Relationship Id="rId51" Type="http://schemas.openxmlformats.org/officeDocument/2006/relationships/customXml" Target="../ink/ink2647.xml"/><Relationship Id="rId72" Type="http://schemas.openxmlformats.org/officeDocument/2006/relationships/image" Target="../media/image2463.png"/><Relationship Id="rId93" Type="http://schemas.openxmlformats.org/officeDocument/2006/relationships/customXml" Target="../ink/ink2668.xml"/><Relationship Id="rId189" Type="http://schemas.openxmlformats.org/officeDocument/2006/relationships/image" Target="../media/image2521.png"/><Relationship Id="rId3" Type="http://schemas.openxmlformats.org/officeDocument/2006/relationships/image" Target="../media/image2430.png"/><Relationship Id="rId214" Type="http://schemas.openxmlformats.org/officeDocument/2006/relationships/image" Target="../media/image2534.png"/><Relationship Id="rId235" Type="http://schemas.openxmlformats.org/officeDocument/2006/relationships/customXml" Target="../ink/ink2739.xml"/><Relationship Id="rId256" Type="http://schemas.openxmlformats.org/officeDocument/2006/relationships/customXml" Target="../ink/ink2750.xml"/><Relationship Id="rId116" Type="http://schemas.openxmlformats.org/officeDocument/2006/relationships/image" Target="../media/image2485.png"/><Relationship Id="rId137" Type="http://schemas.openxmlformats.org/officeDocument/2006/relationships/customXml" Target="../ink/ink2690.xml"/><Relationship Id="rId158" Type="http://schemas.openxmlformats.org/officeDocument/2006/relationships/customXml" Target="../ink/ink2701.xml"/><Relationship Id="rId20" Type="http://schemas.openxmlformats.org/officeDocument/2006/relationships/customXml" Target="../ink/ink2631.xml"/><Relationship Id="rId41" Type="http://schemas.openxmlformats.org/officeDocument/2006/relationships/customXml" Target="../ink/ink2642.xml"/><Relationship Id="rId62" Type="http://schemas.openxmlformats.org/officeDocument/2006/relationships/image" Target="../media/image2458.png"/><Relationship Id="rId83" Type="http://schemas.openxmlformats.org/officeDocument/2006/relationships/customXml" Target="../ink/ink2663.xml"/><Relationship Id="rId179" Type="http://schemas.openxmlformats.org/officeDocument/2006/relationships/image" Target="../media/image2516.png"/><Relationship Id="rId190" Type="http://schemas.openxmlformats.org/officeDocument/2006/relationships/customXml" Target="../ink/ink2717.xml"/><Relationship Id="rId204" Type="http://schemas.openxmlformats.org/officeDocument/2006/relationships/image" Target="../media/image2529.png"/><Relationship Id="rId225" Type="http://schemas.openxmlformats.org/officeDocument/2006/relationships/customXml" Target="../ink/ink2734.xml"/><Relationship Id="rId246" Type="http://schemas.openxmlformats.org/officeDocument/2006/relationships/image" Target="../media/image2549.png"/><Relationship Id="rId106" Type="http://schemas.openxmlformats.org/officeDocument/2006/relationships/image" Target="../media/image2480.png"/><Relationship Id="rId127" Type="http://schemas.openxmlformats.org/officeDocument/2006/relationships/customXml" Target="../ink/ink2685.xml"/><Relationship Id="rId10" Type="http://schemas.openxmlformats.org/officeDocument/2006/relationships/customXml" Target="../ink/ink2626.xml"/><Relationship Id="rId31" Type="http://schemas.openxmlformats.org/officeDocument/2006/relationships/image" Target="../media/image2443.png"/><Relationship Id="rId52" Type="http://schemas.openxmlformats.org/officeDocument/2006/relationships/image" Target="../media/image2453.png"/><Relationship Id="rId73" Type="http://schemas.openxmlformats.org/officeDocument/2006/relationships/customXml" Target="../ink/ink2658.xml"/><Relationship Id="rId94" Type="http://schemas.openxmlformats.org/officeDocument/2006/relationships/image" Target="../media/image2474.png"/><Relationship Id="rId148" Type="http://schemas.openxmlformats.org/officeDocument/2006/relationships/customXml" Target="../ink/ink2696.xml"/><Relationship Id="rId169" Type="http://schemas.openxmlformats.org/officeDocument/2006/relationships/image" Target="../media/image2511.png"/><Relationship Id="rId4" Type="http://schemas.openxmlformats.org/officeDocument/2006/relationships/customXml" Target="../ink/ink2623.xml"/><Relationship Id="rId180" Type="http://schemas.openxmlformats.org/officeDocument/2006/relationships/customXml" Target="../ink/ink2712.xml"/><Relationship Id="rId215" Type="http://schemas.openxmlformats.org/officeDocument/2006/relationships/customXml" Target="../ink/ink2729.xml"/><Relationship Id="rId236" Type="http://schemas.openxmlformats.org/officeDocument/2006/relationships/image" Target="../media/image2545.png"/><Relationship Id="rId257" Type="http://schemas.openxmlformats.org/officeDocument/2006/relationships/image" Target="../media/image2554.png"/><Relationship Id="rId42" Type="http://schemas.openxmlformats.org/officeDocument/2006/relationships/image" Target="../media/image2448.png"/><Relationship Id="rId84" Type="http://schemas.openxmlformats.org/officeDocument/2006/relationships/image" Target="../media/image2469.png"/><Relationship Id="rId138" Type="http://schemas.openxmlformats.org/officeDocument/2006/relationships/image" Target="../media/image2496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13.png"/><Relationship Id="rId21" Type="http://schemas.openxmlformats.org/officeDocument/2006/relationships/customXml" Target="../ink/ink2764.xml"/><Relationship Id="rId42" Type="http://schemas.openxmlformats.org/officeDocument/2006/relationships/image" Target="../media/image2576.png"/><Relationship Id="rId47" Type="http://schemas.openxmlformats.org/officeDocument/2006/relationships/customXml" Target="../ink/ink2777.xml"/><Relationship Id="rId63" Type="http://schemas.openxmlformats.org/officeDocument/2006/relationships/customXml" Target="../ink/ink2785.xml"/><Relationship Id="rId68" Type="http://schemas.openxmlformats.org/officeDocument/2006/relationships/image" Target="../media/image2589.png"/><Relationship Id="rId84" Type="http://schemas.openxmlformats.org/officeDocument/2006/relationships/image" Target="../media/image2597.png"/><Relationship Id="rId89" Type="http://schemas.openxmlformats.org/officeDocument/2006/relationships/customXml" Target="../ink/ink2798.xml"/><Relationship Id="rId112" Type="http://schemas.openxmlformats.org/officeDocument/2006/relationships/customXml" Target="../ink/ink2809.xml"/><Relationship Id="rId16" Type="http://schemas.openxmlformats.org/officeDocument/2006/relationships/image" Target="../media/image2563.png"/><Relationship Id="rId107" Type="http://schemas.openxmlformats.org/officeDocument/2006/relationships/image" Target="../media/image2608.png"/><Relationship Id="rId11" Type="http://schemas.openxmlformats.org/officeDocument/2006/relationships/customXml" Target="../ink/ink2759.xml"/><Relationship Id="rId32" Type="http://schemas.openxmlformats.org/officeDocument/2006/relationships/image" Target="../media/image2571.png"/><Relationship Id="rId37" Type="http://schemas.openxmlformats.org/officeDocument/2006/relationships/customXml" Target="../ink/ink2772.xml"/><Relationship Id="rId53" Type="http://schemas.openxmlformats.org/officeDocument/2006/relationships/customXml" Target="../ink/ink2780.xml"/><Relationship Id="rId58" Type="http://schemas.openxmlformats.org/officeDocument/2006/relationships/image" Target="../media/image2584.png"/><Relationship Id="rId74" Type="http://schemas.openxmlformats.org/officeDocument/2006/relationships/image" Target="../media/image2592.png"/><Relationship Id="rId79" Type="http://schemas.openxmlformats.org/officeDocument/2006/relationships/customXml" Target="../ink/ink2793.xml"/><Relationship Id="rId102" Type="http://schemas.openxmlformats.org/officeDocument/2006/relationships/customXml" Target="../ink/ink2804.xml"/><Relationship Id="rId123" Type="http://schemas.openxmlformats.org/officeDocument/2006/relationships/image" Target="../media/image2616.png"/><Relationship Id="rId128" Type="http://schemas.openxmlformats.org/officeDocument/2006/relationships/customXml" Target="../ink/ink2817.xml"/><Relationship Id="rId5" Type="http://schemas.openxmlformats.org/officeDocument/2006/relationships/image" Target="../media/image2323.png"/><Relationship Id="rId90" Type="http://schemas.openxmlformats.org/officeDocument/2006/relationships/image" Target="../media/image2600.png"/><Relationship Id="rId95" Type="http://schemas.openxmlformats.org/officeDocument/2006/relationships/customXml" Target="../ink/ink2801.xml"/><Relationship Id="rId22" Type="http://schemas.openxmlformats.org/officeDocument/2006/relationships/image" Target="../media/image2566.png"/><Relationship Id="rId27" Type="http://schemas.openxmlformats.org/officeDocument/2006/relationships/customXml" Target="../ink/ink2767.xml"/><Relationship Id="rId43" Type="http://schemas.openxmlformats.org/officeDocument/2006/relationships/customXml" Target="../ink/ink2775.xml"/><Relationship Id="rId48" Type="http://schemas.openxmlformats.org/officeDocument/2006/relationships/image" Target="../media/image2579.png"/><Relationship Id="rId64" Type="http://schemas.openxmlformats.org/officeDocument/2006/relationships/image" Target="../media/image2587.png"/><Relationship Id="rId69" Type="http://schemas.openxmlformats.org/officeDocument/2006/relationships/customXml" Target="../ink/ink2788.xml"/><Relationship Id="rId113" Type="http://schemas.openxmlformats.org/officeDocument/2006/relationships/image" Target="../media/image2611.png"/><Relationship Id="rId118" Type="http://schemas.openxmlformats.org/officeDocument/2006/relationships/customXml" Target="../ink/ink2812.xml"/><Relationship Id="rId80" Type="http://schemas.openxmlformats.org/officeDocument/2006/relationships/image" Target="../media/image2595.png"/><Relationship Id="rId85" Type="http://schemas.openxmlformats.org/officeDocument/2006/relationships/customXml" Target="../ink/ink2796.xml"/><Relationship Id="rId12" Type="http://schemas.openxmlformats.org/officeDocument/2006/relationships/image" Target="../media/image2561.png"/><Relationship Id="rId17" Type="http://schemas.openxmlformats.org/officeDocument/2006/relationships/customXml" Target="../ink/ink2762.xml"/><Relationship Id="rId33" Type="http://schemas.openxmlformats.org/officeDocument/2006/relationships/customXml" Target="../ink/ink2770.xml"/><Relationship Id="rId38" Type="http://schemas.openxmlformats.org/officeDocument/2006/relationships/image" Target="../media/image2574.png"/><Relationship Id="rId59" Type="http://schemas.openxmlformats.org/officeDocument/2006/relationships/customXml" Target="../ink/ink2783.xml"/><Relationship Id="rId103" Type="http://schemas.openxmlformats.org/officeDocument/2006/relationships/image" Target="../media/image2607.png"/><Relationship Id="rId108" Type="http://schemas.openxmlformats.org/officeDocument/2006/relationships/customXml" Target="../ink/ink2807.xml"/><Relationship Id="rId124" Type="http://schemas.openxmlformats.org/officeDocument/2006/relationships/customXml" Target="../ink/ink2815.xml"/><Relationship Id="rId129" Type="http://schemas.openxmlformats.org/officeDocument/2006/relationships/image" Target="../media/image2619.png"/><Relationship Id="rId54" Type="http://schemas.openxmlformats.org/officeDocument/2006/relationships/image" Target="../media/image2582.png"/><Relationship Id="rId70" Type="http://schemas.openxmlformats.org/officeDocument/2006/relationships/image" Target="../media/image2590.png"/><Relationship Id="rId75" Type="http://schemas.openxmlformats.org/officeDocument/2006/relationships/customXml" Target="../ink/ink2791.xml"/><Relationship Id="rId91" Type="http://schemas.openxmlformats.org/officeDocument/2006/relationships/customXml" Target="../ink/ink2799.xml"/><Relationship Id="rId96" Type="http://schemas.openxmlformats.org/officeDocument/2006/relationships/image" Target="../media/image260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56.xml"/><Relationship Id="rId23" Type="http://schemas.openxmlformats.org/officeDocument/2006/relationships/customXml" Target="../ink/ink2765.xml"/><Relationship Id="rId28" Type="http://schemas.openxmlformats.org/officeDocument/2006/relationships/image" Target="../media/image2569.png"/><Relationship Id="rId49" Type="http://schemas.openxmlformats.org/officeDocument/2006/relationships/customXml" Target="../ink/ink2778.xml"/><Relationship Id="rId114" Type="http://schemas.openxmlformats.org/officeDocument/2006/relationships/customXml" Target="../ink/ink2810.xml"/><Relationship Id="rId119" Type="http://schemas.openxmlformats.org/officeDocument/2006/relationships/image" Target="../media/image2614.png"/><Relationship Id="rId44" Type="http://schemas.openxmlformats.org/officeDocument/2006/relationships/image" Target="../media/image2577.png"/><Relationship Id="rId60" Type="http://schemas.openxmlformats.org/officeDocument/2006/relationships/image" Target="../media/image2585.png"/><Relationship Id="rId65" Type="http://schemas.openxmlformats.org/officeDocument/2006/relationships/customXml" Target="../ink/ink2786.xml"/><Relationship Id="rId81" Type="http://schemas.openxmlformats.org/officeDocument/2006/relationships/customXml" Target="../ink/ink2794.xml"/><Relationship Id="rId86" Type="http://schemas.openxmlformats.org/officeDocument/2006/relationships/image" Target="../media/image2598.png"/><Relationship Id="rId130" Type="http://schemas.openxmlformats.org/officeDocument/2006/relationships/customXml" Target="../ink/ink2818.xml"/><Relationship Id="rId13" Type="http://schemas.openxmlformats.org/officeDocument/2006/relationships/customXml" Target="../ink/ink2760.xml"/><Relationship Id="rId18" Type="http://schemas.openxmlformats.org/officeDocument/2006/relationships/image" Target="../media/image2564.png"/><Relationship Id="rId39" Type="http://schemas.openxmlformats.org/officeDocument/2006/relationships/customXml" Target="../ink/ink2773.xml"/><Relationship Id="rId109" Type="http://schemas.openxmlformats.org/officeDocument/2006/relationships/image" Target="../media/image2609.png"/><Relationship Id="rId34" Type="http://schemas.openxmlformats.org/officeDocument/2006/relationships/image" Target="../media/image2572.png"/><Relationship Id="rId50" Type="http://schemas.openxmlformats.org/officeDocument/2006/relationships/image" Target="../media/image2580.png"/><Relationship Id="rId55" Type="http://schemas.openxmlformats.org/officeDocument/2006/relationships/customXml" Target="../ink/ink2781.xml"/><Relationship Id="rId76" Type="http://schemas.openxmlformats.org/officeDocument/2006/relationships/image" Target="../media/image2593.png"/><Relationship Id="rId97" Type="http://schemas.openxmlformats.org/officeDocument/2006/relationships/customXml" Target="../ink/ink2802.xml"/><Relationship Id="rId104" Type="http://schemas.openxmlformats.org/officeDocument/2006/relationships/customXml" Target="../ink/ink2805.xml"/><Relationship Id="rId120" Type="http://schemas.openxmlformats.org/officeDocument/2006/relationships/customXml" Target="../ink/ink2813.xml"/><Relationship Id="rId125" Type="http://schemas.openxmlformats.org/officeDocument/2006/relationships/image" Target="../media/image2617.png"/><Relationship Id="rId7" Type="http://schemas.openxmlformats.org/officeDocument/2006/relationships/image" Target="../media/image2559.png"/><Relationship Id="rId71" Type="http://schemas.openxmlformats.org/officeDocument/2006/relationships/customXml" Target="../ink/ink2789.xml"/><Relationship Id="rId92" Type="http://schemas.openxmlformats.org/officeDocument/2006/relationships/image" Target="../media/image2601.png"/><Relationship Id="rId2" Type="http://schemas.openxmlformats.org/officeDocument/2006/relationships/customXml" Target="../ink/ink2754.xml"/><Relationship Id="rId29" Type="http://schemas.openxmlformats.org/officeDocument/2006/relationships/customXml" Target="../ink/ink2768.xml"/><Relationship Id="rId24" Type="http://schemas.openxmlformats.org/officeDocument/2006/relationships/image" Target="../media/image2567.png"/><Relationship Id="rId40" Type="http://schemas.openxmlformats.org/officeDocument/2006/relationships/image" Target="../media/image2575.png"/><Relationship Id="rId45" Type="http://schemas.openxmlformats.org/officeDocument/2006/relationships/customXml" Target="../ink/ink2776.xml"/><Relationship Id="rId66" Type="http://schemas.openxmlformats.org/officeDocument/2006/relationships/image" Target="../media/image2588.png"/><Relationship Id="rId87" Type="http://schemas.openxmlformats.org/officeDocument/2006/relationships/customXml" Target="../ink/ink2797.xml"/><Relationship Id="rId110" Type="http://schemas.openxmlformats.org/officeDocument/2006/relationships/customXml" Target="../ink/ink2808.xml"/><Relationship Id="rId115" Type="http://schemas.openxmlformats.org/officeDocument/2006/relationships/image" Target="../media/image2612.png"/><Relationship Id="rId131" Type="http://schemas.openxmlformats.org/officeDocument/2006/relationships/image" Target="../media/image2620.png"/><Relationship Id="rId61" Type="http://schemas.openxmlformats.org/officeDocument/2006/relationships/customXml" Target="../ink/ink2784.xml"/><Relationship Id="rId82" Type="http://schemas.openxmlformats.org/officeDocument/2006/relationships/image" Target="../media/image2596.png"/><Relationship Id="rId19" Type="http://schemas.openxmlformats.org/officeDocument/2006/relationships/customXml" Target="../ink/ink2763.xml"/><Relationship Id="rId14" Type="http://schemas.openxmlformats.org/officeDocument/2006/relationships/image" Target="../media/image2562.png"/><Relationship Id="rId30" Type="http://schemas.openxmlformats.org/officeDocument/2006/relationships/image" Target="../media/image2570.png"/><Relationship Id="rId35" Type="http://schemas.openxmlformats.org/officeDocument/2006/relationships/customXml" Target="../ink/ink2771.xml"/><Relationship Id="rId56" Type="http://schemas.openxmlformats.org/officeDocument/2006/relationships/image" Target="../media/image2583.png"/><Relationship Id="rId77" Type="http://schemas.openxmlformats.org/officeDocument/2006/relationships/customXml" Target="../ink/ink2792.xml"/><Relationship Id="rId100" Type="http://schemas.openxmlformats.org/officeDocument/2006/relationships/image" Target="../media/image2605.png"/><Relationship Id="rId105" Type="http://schemas.openxmlformats.org/officeDocument/2006/relationships/image" Target="../media/image2358.png"/><Relationship Id="rId126" Type="http://schemas.openxmlformats.org/officeDocument/2006/relationships/customXml" Target="../ink/ink2816.xml"/><Relationship Id="rId8" Type="http://schemas.openxmlformats.org/officeDocument/2006/relationships/customXml" Target="../ink/ink2757.xml"/><Relationship Id="rId51" Type="http://schemas.openxmlformats.org/officeDocument/2006/relationships/customXml" Target="../ink/ink2779.xml"/><Relationship Id="rId72" Type="http://schemas.openxmlformats.org/officeDocument/2006/relationships/image" Target="../media/image2591.png"/><Relationship Id="rId93" Type="http://schemas.openxmlformats.org/officeDocument/2006/relationships/customXml" Target="../ink/ink2800.xml"/><Relationship Id="rId98" Type="http://schemas.openxmlformats.org/officeDocument/2006/relationships/image" Target="../media/image2604.png"/><Relationship Id="rId121" Type="http://schemas.openxmlformats.org/officeDocument/2006/relationships/image" Target="../media/image2615.png"/><Relationship Id="rId3" Type="http://schemas.openxmlformats.org/officeDocument/2006/relationships/image" Target="../media/image2558.png"/><Relationship Id="rId25" Type="http://schemas.openxmlformats.org/officeDocument/2006/relationships/customXml" Target="../ink/ink2766.xml"/><Relationship Id="rId46" Type="http://schemas.openxmlformats.org/officeDocument/2006/relationships/image" Target="../media/image2578.png"/><Relationship Id="rId67" Type="http://schemas.openxmlformats.org/officeDocument/2006/relationships/customXml" Target="../ink/ink2787.xml"/><Relationship Id="rId116" Type="http://schemas.openxmlformats.org/officeDocument/2006/relationships/customXml" Target="../ink/ink2811.xml"/><Relationship Id="rId20" Type="http://schemas.openxmlformats.org/officeDocument/2006/relationships/image" Target="../media/image2565.png"/><Relationship Id="rId41" Type="http://schemas.openxmlformats.org/officeDocument/2006/relationships/customXml" Target="../ink/ink2774.xml"/><Relationship Id="rId62" Type="http://schemas.openxmlformats.org/officeDocument/2006/relationships/image" Target="../media/image2586.png"/><Relationship Id="rId83" Type="http://schemas.openxmlformats.org/officeDocument/2006/relationships/customXml" Target="../ink/ink2795.xml"/><Relationship Id="rId88" Type="http://schemas.openxmlformats.org/officeDocument/2006/relationships/image" Target="../media/image2599.png"/><Relationship Id="rId111" Type="http://schemas.openxmlformats.org/officeDocument/2006/relationships/image" Target="../media/image2610.png"/><Relationship Id="rId15" Type="http://schemas.openxmlformats.org/officeDocument/2006/relationships/customXml" Target="../ink/ink2761.xml"/><Relationship Id="rId36" Type="http://schemas.openxmlformats.org/officeDocument/2006/relationships/image" Target="../media/image2573.png"/><Relationship Id="rId57" Type="http://schemas.openxmlformats.org/officeDocument/2006/relationships/customXml" Target="../ink/ink2782.xml"/><Relationship Id="rId106" Type="http://schemas.openxmlformats.org/officeDocument/2006/relationships/customXml" Target="../ink/ink2806.xml"/><Relationship Id="rId127" Type="http://schemas.openxmlformats.org/officeDocument/2006/relationships/image" Target="../media/image2618.png"/><Relationship Id="rId10" Type="http://schemas.openxmlformats.org/officeDocument/2006/relationships/customXml" Target="../ink/ink2758.xml"/><Relationship Id="rId31" Type="http://schemas.openxmlformats.org/officeDocument/2006/relationships/customXml" Target="../ink/ink2769.xml"/><Relationship Id="rId52" Type="http://schemas.openxmlformats.org/officeDocument/2006/relationships/image" Target="../media/image2581.png"/><Relationship Id="rId73" Type="http://schemas.openxmlformats.org/officeDocument/2006/relationships/customXml" Target="../ink/ink2790.xml"/><Relationship Id="rId78" Type="http://schemas.openxmlformats.org/officeDocument/2006/relationships/image" Target="../media/image2594.png"/><Relationship Id="rId94" Type="http://schemas.openxmlformats.org/officeDocument/2006/relationships/image" Target="../media/image2602.png"/><Relationship Id="rId99" Type="http://schemas.openxmlformats.org/officeDocument/2006/relationships/customXml" Target="../ink/ink2803.xml"/><Relationship Id="rId101" Type="http://schemas.openxmlformats.org/officeDocument/2006/relationships/image" Target="../media/image2606.emf"/><Relationship Id="rId122" Type="http://schemas.openxmlformats.org/officeDocument/2006/relationships/customXml" Target="../ink/ink2814.xml"/><Relationship Id="rId4" Type="http://schemas.openxmlformats.org/officeDocument/2006/relationships/customXml" Target="../ink/ink2755.xml"/><Relationship Id="rId9" Type="http://schemas.openxmlformats.org/officeDocument/2006/relationships/image" Target="../media/image2560.png"/><Relationship Id="rId26" Type="http://schemas.openxmlformats.org/officeDocument/2006/relationships/image" Target="../media/image2568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6" Type="http://schemas.openxmlformats.org/officeDocument/2006/relationships/image" Target="../media/image8.png"/><Relationship Id="rId107" Type="http://schemas.openxmlformats.org/officeDocument/2006/relationships/image" Target="../media/image53.png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102" Type="http://schemas.openxmlformats.org/officeDocument/2006/relationships/customXml" Target="../ink/ink51.xml"/><Relationship Id="rId5" Type="http://schemas.openxmlformats.org/officeDocument/2006/relationships/customXml" Target="../ink/ink2.xml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113" Type="http://schemas.openxmlformats.org/officeDocument/2006/relationships/customXml" Target="../ink/ink57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customXml" Target="../ink/ink53.xml"/><Relationship Id="rId114" Type="http://schemas.openxmlformats.org/officeDocument/2006/relationships/image" Target="../media/image56.png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image" Target="../media/image54.png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customXml" Target="../ink/ink46.xml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customXml" Target="../ink/ink58.xml"/><Relationship Id="rId61" Type="http://schemas.openxmlformats.org/officeDocument/2006/relationships/customXml" Target="../ink/ink30.xml"/><Relationship Id="rId82" Type="http://schemas.openxmlformats.org/officeDocument/2006/relationships/customXml" Target="../ink/ink41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image" Target="../media/image57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76.xml"/><Relationship Id="rId299" Type="http://schemas.openxmlformats.org/officeDocument/2006/relationships/image" Target="../media/image2767.png"/><Relationship Id="rId21" Type="http://schemas.openxmlformats.org/officeDocument/2006/relationships/customXml" Target="../ink/ink2828.xml"/><Relationship Id="rId63" Type="http://schemas.openxmlformats.org/officeDocument/2006/relationships/customXml" Target="../ink/ink2849.xml"/><Relationship Id="rId159" Type="http://schemas.openxmlformats.org/officeDocument/2006/relationships/customXml" Target="../ink/ink2897.xml"/><Relationship Id="rId170" Type="http://schemas.openxmlformats.org/officeDocument/2006/relationships/image" Target="../media/image2704.png"/><Relationship Id="rId226" Type="http://schemas.openxmlformats.org/officeDocument/2006/relationships/customXml" Target="../ink/ink2931.xml"/><Relationship Id="rId268" Type="http://schemas.openxmlformats.org/officeDocument/2006/relationships/customXml" Target="../ink/ink2952.xml"/><Relationship Id="rId32" Type="http://schemas.openxmlformats.org/officeDocument/2006/relationships/image" Target="../media/image2636.png"/><Relationship Id="rId74" Type="http://schemas.openxmlformats.org/officeDocument/2006/relationships/image" Target="../media/image2657.png"/><Relationship Id="rId128" Type="http://schemas.openxmlformats.org/officeDocument/2006/relationships/image" Target="../media/image2683.png"/><Relationship Id="rId5" Type="http://schemas.openxmlformats.org/officeDocument/2006/relationships/customXml" Target="../ink/ink2820.xml"/><Relationship Id="rId181" Type="http://schemas.openxmlformats.org/officeDocument/2006/relationships/customXml" Target="../ink/ink2908.xml"/><Relationship Id="rId237" Type="http://schemas.openxmlformats.org/officeDocument/2006/relationships/image" Target="../media/image2737.png"/><Relationship Id="rId279" Type="http://schemas.openxmlformats.org/officeDocument/2006/relationships/image" Target="../media/image2757.png"/><Relationship Id="rId43" Type="http://schemas.openxmlformats.org/officeDocument/2006/relationships/customXml" Target="../ink/ink2839.xml"/><Relationship Id="rId139" Type="http://schemas.openxmlformats.org/officeDocument/2006/relationships/customXml" Target="../ink/ink2887.xml"/><Relationship Id="rId290" Type="http://schemas.openxmlformats.org/officeDocument/2006/relationships/customXml" Target="../ink/ink2964.xml"/><Relationship Id="rId304" Type="http://schemas.openxmlformats.org/officeDocument/2006/relationships/customXml" Target="../ink/ink2971.xml"/><Relationship Id="rId85" Type="http://schemas.openxmlformats.org/officeDocument/2006/relationships/customXml" Target="../ink/ink2860.xml"/><Relationship Id="rId150" Type="http://schemas.openxmlformats.org/officeDocument/2006/relationships/image" Target="../media/image2694.png"/><Relationship Id="rId192" Type="http://schemas.openxmlformats.org/officeDocument/2006/relationships/customXml" Target="../ink/ink2914.xml"/><Relationship Id="rId206" Type="http://schemas.openxmlformats.org/officeDocument/2006/relationships/customXml" Target="../ink/ink2921.xml"/><Relationship Id="rId248" Type="http://schemas.openxmlformats.org/officeDocument/2006/relationships/customXml" Target="../ink/ink2942.xml"/><Relationship Id="rId12" Type="http://schemas.openxmlformats.org/officeDocument/2006/relationships/image" Target="../media/image2626.png"/><Relationship Id="rId108" Type="http://schemas.openxmlformats.org/officeDocument/2006/relationships/image" Target="../media/image2674.png"/><Relationship Id="rId54" Type="http://schemas.openxmlformats.org/officeDocument/2006/relationships/image" Target="../media/image2647.png"/><Relationship Id="rId96" Type="http://schemas.openxmlformats.org/officeDocument/2006/relationships/image" Target="../media/image2668.png"/><Relationship Id="rId161" Type="http://schemas.openxmlformats.org/officeDocument/2006/relationships/customXml" Target="../ink/ink2898.xml"/><Relationship Id="rId217" Type="http://schemas.openxmlformats.org/officeDocument/2006/relationships/image" Target="../media/image2727.png"/><Relationship Id="rId259" Type="http://schemas.openxmlformats.org/officeDocument/2006/relationships/image" Target="../media/image2748.png"/><Relationship Id="rId23" Type="http://schemas.openxmlformats.org/officeDocument/2006/relationships/customXml" Target="../ink/ink2829.xml"/><Relationship Id="rId119" Type="http://schemas.openxmlformats.org/officeDocument/2006/relationships/customXml" Target="../ink/ink2877.xml"/><Relationship Id="rId270" Type="http://schemas.openxmlformats.org/officeDocument/2006/relationships/image" Target="../media/image2753.png"/><Relationship Id="rId291" Type="http://schemas.openxmlformats.org/officeDocument/2006/relationships/image" Target="../media/image2763.png"/><Relationship Id="rId305" Type="http://schemas.openxmlformats.org/officeDocument/2006/relationships/image" Target="../media/image2770.png"/><Relationship Id="rId44" Type="http://schemas.openxmlformats.org/officeDocument/2006/relationships/image" Target="../media/image2642.png"/><Relationship Id="rId65" Type="http://schemas.openxmlformats.org/officeDocument/2006/relationships/customXml" Target="../ink/ink2850.xml"/><Relationship Id="rId86" Type="http://schemas.openxmlformats.org/officeDocument/2006/relationships/image" Target="../media/image2663.png"/><Relationship Id="rId130" Type="http://schemas.openxmlformats.org/officeDocument/2006/relationships/image" Target="../media/image2684.png"/><Relationship Id="rId151" Type="http://schemas.openxmlformats.org/officeDocument/2006/relationships/customXml" Target="../ink/ink2893.xml"/><Relationship Id="rId172" Type="http://schemas.openxmlformats.org/officeDocument/2006/relationships/image" Target="../media/image2705.png"/><Relationship Id="rId193" Type="http://schemas.openxmlformats.org/officeDocument/2006/relationships/image" Target="../media/image2715.png"/><Relationship Id="rId207" Type="http://schemas.openxmlformats.org/officeDocument/2006/relationships/image" Target="../media/image2722.png"/><Relationship Id="rId228" Type="http://schemas.openxmlformats.org/officeDocument/2006/relationships/customXml" Target="../ink/ink2932.xml"/><Relationship Id="rId249" Type="http://schemas.openxmlformats.org/officeDocument/2006/relationships/image" Target="../media/image2743.png"/><Relationship Id="rId13" Type="http://schemas.openxmlformats.org/officeDocument/2006/relationships/customXml" Target="../ink/ink2824.xml"/><Relationship Id="rId109" Type="http://schemas.openxmlformats.org/officeDocument/2006/relationships/customXml" Target="../ink/ink2872.xml"/><Relationship Id="rId260" Type="http://schemas.openxmlformats.org/officeDocument/2006/relationships/customXml" Target="../ink/ink2948.xml"/><Relationship Id="rId281" Type="http://schemas.openxmlformats.org/officeDocument/2006/relationships/image" Target="../media/image2758.png"/><Relationship Id="rId34" Type="http://schemas.openxmlformats.org/officeDocument/2006/relationships/image" Target="../media/image2637.png"/><Relationship Id="rId55" Type="http://schemas.openxmlformats.org/officeDocument/2006/relationships/customXml" Target="../ink/ink2845.xml"/><Relationship Id="rId76" Type="http://schemas.openxmlformats.org/officeDocument/2006/relationships/image" Target="../media/image2658.png"/><Relationship Id="rId97" Type="http://schemas.openxmlformats.org/officeDocument/2006/relationships/customXml" Target="../ink/ink2866.xml"/><Relationship Id="rId120" Type="http://schemas.openxmlformats.org/officeDocument/2006/relationships/image" Target="../media/image2679.png"/><Relationship Id="rId141" Type="http://schemas.openxmlformats.org/officeDocument/2006/relationships/customXml" Target="../ink/ink2888.xml"/><Relationship Id="rId7" Type="http://schemas.openxmlformats.org/officeDocument/2006/relationships/customXml" Target="../ink/ink2821.xml"/><Relationship Id="rId162" Type="http://schemas.openxmlformats.org/officeDocument/2006/relationships/image" Target="../media/image2700.png"/><Relationship Id="rId183" Type="http://schemas.openxmlformats.org/officeDocument/2006/relationships/customXml" Target="../ink/ink2909.xml"/><Relationship Id="rId218" Type="http://schemas.openxmlformats.org/officeDocument/2006/relationships/customXml" Target="../ink/ink2927.xml"/><Relationship Id="rId239" Type="http://schemas.openxmlformats.org/officeDocument/2006/relationships/image" Target="../media/image2738.png"/><Relationship Id="rId250" Type="http://schemas.openxmlformats.org/officeDocument/2006/relationships/customXml" Target="../ink/ink2943.xml"/><Relationship Id="rId271" Type="http://schemas.openxmlformats.org/officeDocument/2006/relationships/customXml" Target="../ink/ink2954.xml"/><Relationship Id="rId292" Type="http://schemas.openxmlformats.org/officeDocument/2006/relationships/customXml" Target="../ink/ink2965.xml"/><Relationship Id="rId24" Type="http://schemas.openxmlformats.org/officeDocument/2006/relationships/image" Target="../media/image2632.png"/><Relationship Id="rId45" Type="http://schemas.openxmlformats.org/officeDocument/2006/relationships/customXml" Target="../ink/ink2840.xml"/><Relationship Id="rId66" Type="http://schemas.openxmlformats.org/officeDocument/2006/relationships/image" Target="../media/image2653.png"/><Relationship Id="rId87" Type="http://schemas.openxmlformats.org/officeDocument/2006/relationships/customXml" Target="../ink/ink2861.xml"/><Relationship Id="rId110" Type="http://schemas.openxmlformats.org/officeDocument/2006/relationships/image" Target="../media/image2323.png"/><Relationship Id="rId131" Type="http://schemas.openxmlformats.org/officeDocument/2006/relationships/customXml" Target="../ink/ink2883.xml"/><Relationship Id="rId152" Type="http://schemas.openxmlformats.org/officeDocument/2006/relationships/image" Target="../media/image2695.png"/><Relationship Id="rId173" Type="http://schemas.openxmlformats.org/officeDocument/2006/relationships/customXml" Target="../ink/ink2904.xml"/><Relationship Id="rId194" Type="http://schemas.openxmlformats.org/officeDocument/2006/relationships/customXml" Target="../ink/ink2915.xml"/><Relationship Id="rId208" Type="http://schemas.openxmlformats.org/officeDocument/2006/relationships/customXml" Target="../ink/ink2922.xml"/><Relationship Id="rId229" Type="http://schemas.openxmlformats.org/officeDocument/2006/relationships/image" Target="../media/image2733.png"/><Relationship Id="rId240" Type="http://schemas.openxmlformats.org/officeDocument/2006/relationships/customXml" Target="../ink/ink2938.xml"/><Relationship Id="rId261" Type="http://schemas.openxmlformats.org/officeDocument/2006/relationships/image" Target="../media/image2749.png"/><Relationship Id="rId14" Type="http://schemas.openxmlformats.org/officeDocument/2006/relationships/image" Target="../media/image2627.png"/><Relationship Id="rId35" Type="http://schemas.openxmlformats.org/officeDocument/2006/relationships/customXml" Target="../ink/ink2835.xml"/><Relationship Id="rId56" Type="http://schemas.openxmlformats.org/officeDocument/2006/relationships/image" Target="../media/image2648.png"/><Relationship Id="rId77" Type="http://schemas.openxmlformats.org/officeDocument/2006/relationships/customXml" Target="../ink/ink2856.xml"/><Relationship Id="rId100" Type="http://schemas.openxmlformats.org/officeDocument/2006/relationships/image" Target="../media/image2670.png"/><Relationship Id="rId282" Type="http://schemas.openxmlformats.org/officeDocument/2006/relationships/customXml" Target="../ink/ink2960.xml"/><Relationship Id="rId8" Type="http://schemas.openxmlformats.org/officeDocument/2006/relationships/image" Target="../media/image2624.png"/><Relationship Id="rId98" Type="http://schemas.openxmlformats.org/officeDocument/2006/relationships/image" Target="../media/image2669.png"/><Relationship Id="rId121" Type="http://schemas.openxmlformats.org/officeDocument/2006/relationships/customXml" Target="../ink/ink2878.xml"/><Relationship Id="rId142" Type="http://schemas.openxmlformats.org/officeDocument/2006/relationships/image" Target="../media/image2690.png"/><Relationship Id="rId163" Type="http://schemas.openxmlformats.org/officeDocument/2006/relationships/customXml" Target="../ink/ink2899.xml"/><Relationship Id="rId184" Type="http://schemas.openxmlformats.org/officeDocument/2006/relationships/image" Target="../media/image2711.png"/><Relationship Id="rId219" Type="http://schemas.openxmlformats.org/officeDocument/2006/relationships/image" Target="../media/image2728.png"/><Relationship Id="rId230" Type="http://schemas.openxmlformats.org/officeDocument/2006/relationships/customXml" Target="../ink/ink2933.xml"/><Relationship Id="rId251" Type="http://schemas.openxmlformats.org/officeDocument/2006/relationships/image" Target="../media/image2744.png"/><Relationship Id="rId25" Type="http://schemas.openxmlformats.org/officeDocument/2006/relationships/customXml" Target="../ink/ink2830.xml"/><Relationship Id="rId46" Type="http://schemas.openxmlformats.org/officeDocument/2006/relationships/image" Target="../media/image2643.png"/><Relationship Id="rId67" Type="http://schemas.openxmlformats.org/officeDocument/2006/relationships/customXml" Target="../ink/ink2851.xml"/><Relationship Id="rId272" Type="http://schemas.openxmlformats.org/officeDocument/2006/relationships/image" Target="../media/image2754.png"/><Relationship Id="rId293" Type="http://schemas.openxmlformats.org/officeDocument/2006/relationships/image" Target="../media/image2764.png"/><Relationship Id="rId88" Type="http://schemas.openxmlformats.org/officeDocument/2006/relationships/image" Target="../media/image2664.png"/><Relationship Id="rId111" Type="http://schemas.openxmlformats.org/officeDocument/2006/relationships/customXml" Target="../ink/ink2873.xml"/><Relationship Id="rId132" Type="http://schemas.openxmlformats.org/officeDocument/2006/relationships/image" Target="../media/image2685.png"/><Relationship Id="rId153" Type="http://schemas.openxmlformats.org/officeDocument/2006/relationships/customXml" Target="../ink/ink2894.xml"/><Relationship Id="rId174" Type="http://schemas.openxmlformats.org/officeDocument/2006/relationships/image" Target="../media/image2706.png"/><Relationship Id="rId195" Type="http://schemas.openxmlformats.org/officeDocument/2006/relationships/image" Target="../media/image2716.png"/><Relationship Id="rId209" Type="http://schemas.openxmlformats.org/officeDocument/2006/relationships/image" Target="../media/image2723.png"/><Relationship Id="rId220" Type="http://schemas.openxmlformats.org/officeDocument/2006/relationships/customXml" Target="../ink/ink2928.xml"/><Relationship Id="rId241" Type="http://schemas.openxmlformats.org/officeDocument/2006/relationships/image" Target="../media/image2739.png"/><Relationship Id="rId15" Type="http://schemas.openxmlformats.org/officeDocument/2006/relationships/customXml" Target="../ink/ink2825.xml"/><Relationship Id="rId36" Type="http://schemas.openxmlformats.org/officeDocument/2006/relationships/image" Target="../media/image2638.png"/><Relationship Id="rId57" Type="http://schemas.openxmlformats.org/officeDocument/2006/relationships/customXml" Target="../ink/ink2846.xml"/><Relationship Id="rId262" Type="http://schemas.openxmlformats.org/officeDocument/2006/relationships/customXml" Target="../ink/ink2949.xml"/><Relationship Id="rId283" Type="http://schemas.openxmlformats.org/officeDocument/2006/relationships/image" Target="../media/image2759.png"/><Relationship Id="rId78" Type="http://schemas.openxmlformats.org/officeDocument/2006/relationships/image" Target="../media/image2659.png"/><Relationship Id="rId99" Type="http://schemas.openxmlformats.org/officeDocument/2006/relationships/customXml" Target="../ink/ink2867.xml"/><Relationship Id="rId101" Type="http://schemas.openxmlformats.org/officeDocument/2006/relationships/customXml" Target="../ink/ink2868.xml"/><Relationship Id="rId122" Type="http://schemas.openxmlformats.org/officeDocument/2006/relationships/image" Target="../media/image2680.png"/><Relationship Id="rId143" Type="http://schemas.openxmlformats.org/officeDocument/2006/relationships/customXml" Target="../ink/ink2889.xml"/><Relationship Id="rId164" Type="http://schemas.openxmlformats.org/officeDocument/2006/relationships/image" Target="../media/image2701.png"/><Relationship Id="rId185" Type="http://schemas.openxmlformats.org/officeDocument/2006/relationships/customXml" Target="../ink/ink2910.xml"/><Relationship Id="rId9" Type="http://schemas.openxmlformats.org/officeDocument/2006/relationships/customXml" Target="../ink/ink2822.xml"/><Relationship Id="rId210" Type="http://schemas.openxmlformats.org/officeDocument/2006/relationships/customXml" Target="../ink/ink2923.xml"/><Relationship Id="rId26" Type="http://schemas.openxmlformats.org/officeDocument/2006/relationships/image" Target="../media/image2633.png"/><Relationship Id="rId231" Type="http://schemas.openxmlformats.org/officeDocument/2006/relationships/image" Target="../media/image2734.png"/><Relationship Id="rId252" Type="http://schemas.openxmlformats.org/officeDocument/2006/relationships/customXml" Target="../ink/ink2944.xml"/><Relationship Id="rId273" Type="http://schemas.openxmlformats.org/officeDocument/2006/relationships/customXml" Target="../ink/ink2955.xml"/><Relationship Id="rId294" Type="http://schemas.openxmlformats.org/officeDocument/2006/relationships/customXml" Target="../ink/ink2966.xml"/><Relationship Id="rId47" Type="http://schemas.openxmlformats.org/officeDocument/2006/relationships/customXml" Target="../ink/ink2841.xml"/><Relationship Id="rId68" Type="http://schemas.openxmlformats.org/officeDocument/2006/relationships/image" Target="../media/image2654.png"/><Relationship Id="rId89" Type="http://schemas.openxmlformats.org/officeDocument/2006/relationships/customXml" Target="../ink/ink2862.xml"/><Relationship Id="rId112" Type="http://schemas.openxmlformats.org/officeDocument/2006/relationships/image" Target="../media/image2675.png"/><Relationship Id="rId133" Type="http://schemas.openxmlformats.org/officeDocument/2006/relationships/customXml" Target="../ink/ink2884.xml"/><Relationship Id="rId154" Type="http://schemas.openxmlformats.org/officeDocument/2006/relationships/image" Target="../media/image2696.png"/><Relationship Id="rId175" Type="http://schemas.openxmlformats.org/officeDocument/2006/relationships/customXml" Target="../ink/ink2905.xml"/><Relationship Id="rId196" Type="http://schemas.openxmlformats.org/officeDocument/2006/relationships/customXml" Target="../ink/ink2916.xml"/><Relationship Id="rId200" Type="http://schemas.openxmlformats.org/officeDocument/2006/relationships/customXml" Target="../ink/ink2918.xml"/><Relationship Id="rId16" Type="http://schemas.openxmlformats.org/officeDocument/2006/relationships/image" Target="../media/image2628.png"/><Relationship Id="rId221" Type="http://schemas.openxmlformats.org/officeDocument/2006/relationships/image" Target="../media/image2729.png"/><Relationship Id="rId242" Type="http://schemas.openxmlformats.org/officeDocument/2006/relationships/customXml" Target="../ink/ink2939.xml"/><Relationship Id="rId263" Type="http://schemas.openxmlformats.org/officeDocument/2006/relationships/image" Target="../media/image2750.png"/><Relationship Id="rId284" Type="http://schemas.openxmlformats.org/officeDocument/2006/relationships/customXml" Target="../ink/ink2961.xml"/><Relationship Id="rId37" Type="http://schemas.openxmlformats.org/officeDocument/2006/relationships/customXml" Target="../ink/ink2836.xml"/><Relationship Id="rId58" Type="http://schemas.openxmlformats.org/officeDocument/2006/relationships/image" Target="../media/image2649.png"/><Relationship Id="rId79" Type="http://schemas.openxmlformats.org/officeDocument/2006/relationships/customXml" Target="../ink/ink2857.xml"/><Relationship Id="rId102" Type="http://schemas.openxmlformats.org/officeDocument/2006/relationships/image" Target="../media/image2671.png"/><Relationship Id="rId123" Type="http://schemas.openxmlformats.org/officeDocument/2006/relationships/customXml" Target="../ink/ink2879.xml"/><Relationship Id="rId144" Type="http://schemas.openxmlformats.org/officeDocument/2006/relationships/image" Target="../media/image2691.png"/><Relationship Id="rId90" Type="http://schemas.openxmlformats.org/officeDocument/2006/relationships/image" Target="../media/image2665.png"/><Relationship Id="rId165" Type="http://schemas.openxmlformats.org/officeDocument/2006/relationships/customXml" Target="../ink/ink2900.xml"/><Relationship Id="rId186" Type="http://schemas.openxmlformats.org/officeDocument/2006/relationships/image" Target="../media/image2712.png"/><Relationship Id="rId211" Type="http://schemas.openxmlformats.org/officeDocument/2006/relationships/image" Target="../media/image2724.png"/><Relationship Id="rId232" Type="http://schemas.openxmlformats.org/officeDocument/2006/relationships/customXml" Target="../ink/ink2934.xml"/><Relationship Id="rId253" Type="http://schemas.openxmlformats.org/officeDocument/2006/relationships/image" Target="../media/image2745.png"/><Relationship Id="rId274" Type="http://schemas.openxmlformats.org/officeDocument/2006/relationships/image" Target="../media/image2755.png"/><Relationship Id="rId295" Type="http://schemas.openxmlformats.org/officeDocument/2006/relationships/image" Target="../media/image2765.png"/><Relationship Id="rId27" Type="http://schemas.openxmlformats.org/officeDocument/2006/relationships/customXml" Target="../ink/ink2831.xml"/><Relationship Id="rId48" Type="http://schemas.openxmlformats.org/officeDocument/2006/relationships/image" Target="../media/image2644.png"/><Relationship Id="rId69" Type="http://schemas.openxmlformats.org/officeDocument/2006/relationships/customXml" Target="../ink/ink2852.xml"/><Relationship Id="rId113" Type="http://schemas.openxmlformats.org/officeDocument/2006/relationships/customXml" Target="../ink/ink2874.xml"/><Relationship Id="rId134" Type="http://schemas.openxmlformats.org/officeDocument/2006/relationships/image" Target="../media/image2686.png"/><Relationship Id="rId80" Type="http://schemas.openxmlformats.org/officeDocument/2006/relationships/image" Target="../media/image2660.png"/><Relationship Id="rId155" Type="http://schemas.openxmlformats.org/officeDocument/2006/relationships/customXml" Target="../ink/ink2895.xml"/><Relationship Id="rId176" Type="http://schemas.openxmlformats.org/officeDocument/2006/relationships/image" Target="../media/image2707.png"/><Relationship Id="rId197" Type="http://schemas.openxmlformats.org/officeDocument/2006/relationships/image" Target="../media/image2717.png"/><Relationship Id="rId201" Type="http://schemas.openxmlformats.org/officeDocument/2006/relationships/image" Target="../media/image2719.png"/><Relationship Id="rId222" Type="http://schemas.openxmlformats.org/officeDocument/2006/relationships/customXml" Target="../ink/ink2929.xml"/><Relationship Id="rId243" Type="http://schemas.openxmlformats.org/officeDocument/2006/relationships/image" Target="../media/image2740.png"/><Relationship Id="rId264" Type="http://schemas.openxmlformats.org/officeDocument/2006/relationships/customXml" Target="../ink/ink2950.xml"/><Relationship Id="rId285" Type="http://schemas.openxmlformats.org/officeDocument/2006/relationships/image" Target="../media/image2760.png"/><Relationship Id="rId17" Type="http://schemas.openxmlformats.org/officeDocument/2006/relationships/customXml" Target="../ink/ink2826.xml"/><Relationship Id="rId38" Type="http://schemas.openxmlformats.org/officeDocument/2006/relationships/image" Target="../media/image2639.png"/><Relationship Id="rId59" Type="http://schemas.openxmlformats.org/officeDocument/2006/relationships/customXml" Target="../ink/ink2847.xml"/><Relationship Id="rId103" Type="http://schemas.openxmlformats.org/officeDocument/2006/relationships/customXml" Target="../ink/ink2869.xml"/><Relationship Id="rId124" Type="http://schemas.openxmlformats.org/officeDocument/2006/relationships/image" Target="../media/image2681.png"/><Relationship Id="rId70" Type="http://schemas.openxmlformats.org/officeDocument/2006/relationships/image" Target="../media/image2655.png"/><Relationship Id="rId91" Type="http://schemas.openxmlformats.org/officeDocument/2006/relationships/customXml" Target="../ink/ink2863.xml"/><Relationship Id="rId145" Type="http://schemas.openxmlformats.org/officeDocument/2006/relationships/customXml" Target="../ink/ink2890.xml"/><Relationship Id="rId166" Type="http://schemas.openxmlformats.org/officeDocument/2006/relationships/image" Target="../media/image2702.png"/><Relationship Id="rId187" Type="http://schemas.openxmlformats.org/officeDocument/2006/relationships/customXml" Target="../ink/ink291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24.xml"/><Relationship Id="rId233" Type="http://schemas.openxmlformats.org/officeDocument/2006/relationships/image" Target="../media/image2735.png"/><Relationship Id="rId254" Type="http://schemas.openxmlformats.org/officeDocument/2006/relationships/customXml" Target="../ink/ink2945.xml"/><Relationship Id="rId28" Type="http://schemas.openxmlformats.org/officeDocument/2006/relationships/image" Target="../media/image2634.png"/><Relationship Id="rId49" Type="http://schemas.openxmlformats.org/officeDocument/2006/relationships/customXml" Target="../ink/ink2842.xml"/><Relationship Id="rId114" Type="http://schemas.openxmlformats.org/officeDocument/2006/relationships/image" Target="../media/image2676.png"/><Relationship Id="rId275" Type="http://schemas.openxmlformats.org/officeDocument/2006/relationships/customXml" Target="../ink/ink2956.xml"/><Relationship Id="rId296" Type="http://schemas.openxmlformats.org/officeDocument/2006/relationships/customXml" Target="../ink/ink2967.xml"/><Relationship Id="rId300" Type="http://schemas.openxmlformats.org/officeDocument/2006/relationships/customXml" Target="../ink/ink2969.xml"/><Relationship Id="rId60" Type="http://schemas.openxmlformats.org/officeDocument/2006/relationships/image" Target="../media/image2650.png"/><Relationship Id="rId81" Type="http://schemas.openxmlformats.org/officeDocument/2006/relationships/customXml" Target="../ink/ink2858.xml"/><Relationship Id="rId135" Type="http://schemas.openxmlformats.org/officeDocument/2006/relationships/customXml" Target="../ink/ink2885.xml"/><Relationship Id="rId156" Type="http://schemas.openxmlformats.org/officeDocument/2006/relationships/image" Target="../media/image2697.png"/><Relationship Id="rId177" Type="http://schemas.openxmlformats.org/officeDocument/2006/relationships/customXml" Target="../ink/ink2906.xml"/><Relationship Id="rId198" Type="http://schemas.openxmlformats.org/officeDocument/2006/relationships/customXml" Target="../ink/ink2917.xml"/><Relationship Id="rId202" Type="http://schemas.openxmlformats.org/officeDocument/2006/relationships/customXml" Target="../ink/ink2919.xml"/><Relationship Id="rId223" Type="http://schemas.openxmlformats.org/officeDocument/2006/relationships/image" Target="../media/image2730.png"/><Relationship Id="rId244" Type="http://schemas.openxmlformats.org/officeDocument/2006/relationships/customXml" Target="../ink/ink2940.xml"/><Relationship Id="rId18" Type="http://schemas.openxmlformats.org/officeDocument/2006/relationships/image" Target="../media/image2629.png"/><Relationship Id="rId39" Type="http://schemas.openxmlformats.org/officeDocument/2006/relationships/customXml" Target="../ink/ink2837.xml"/><Relationship Id="rId265" Type="http://schemas.openxmlformats.org/officeDocument/2006/relationships/image" Target="../media/image2751.png"/><Relationship Id="rId286" Type="http://schemas.openxmlformats.org/officeDocument/2006/relationships/customXml" Target="../ink/ink2962.xml"/><Relationship Id="rId50" Type="http://schemas.openxmlformats.org/officeDocument/2006/relationships/image" Target="../media/image2645.png"/><Relationship Id="rId104" Type="http://schemas.openxmlformats.org/officeDocument/2006/relationships/image" Target="../media/image2672.png"/><Relationship Id="rId125" Type="http://schemas.openxmlformats.org/officeDocument/2006/relationships/customXml" Target="../ink/ink2880.xml"/><Relationship Id="rId146" Type="http://schemas.openxmlformats.org/officeDocument/2006/relationships/image" Target="../media/image2692.png"/><Relationship Id="rId167" Type="http://schemas.openxmlformats.org/officeDocument/2006/relationships/customXml" Target="../ink/ink2901.xml"/><Relationship Id="rId188" Type="http://schemas.openxmlformats.org/officeDocument/2006/relationships/customXml" Target="../ink/ink2912.xml"/><Relationship Id="rId71" Type="http://schemas.openxmlformats.org/officeDocument/2006/relationships/customXml" Target="../ink/ink2853.xml"/><Relationship Id="rId92" Type="http://schemas.openxmlformats.org/officeDocument/2006/relationships/image" Target="../media/image2666.png"/><Relationship Id="rId213" Type="http://schemas.openxmlformats.org/officeDocument/2006/relationships/image" Target="../media/image2725.png"/><Relationship Id="rId234" Type="http://schemas.openxmlformats.org/officeDocument/2006/relationships/customXml" Target="../ink/ink2935.xml"/><Relationship Id="rId2" Type="http://schemas.openxmlformats.org/officeDocument/2006/relationships/image" Target="../media/image2621.emf"/><Relationship Id="rId29" Type="http://schemas.openxmlformats.org/officeDocument/2006/relationships/customXml" Target="../ink/ink2832.xml"/><Relationship Id="rId255" Type="http://schemas.openxmlformats.org/officeDocument/2006/relationships/image" Target="../media/image2746.png"/><Relationship Id="rId276" Type="http://schemas.openxmlformats.org/officeDocument/2006/relationships/image" Target="../media/image2756.png"/><Relationship Id="rId297" Type="http://schemas.openxmlformats.org/officeDocument/2006/relationships/image" Target="../media/image2766.png"/><Relationship Id="rId40" Type="http://schemas.openxmlformats.org/officeDocument/2006/relationships/image" Target="../media/image2640.png"/><Relationship Id="rId115" Type="http://schemas.openxmlformats.org/officeDocument/2006/relationships/customXml" Target="../ink/ink2875.xml"/><Relationship Id="rId136" Type="http://schemas.openxmlformats.org/officeDocument/2006/relationships/image" Target="../media/image2687.png"/><Relationship Id="rId157" Type="http://schemas.openxmlformats.org/officeDocument/2006/relationships/customXml" Target="../ink/ink2896.xml"/><Relationship Id="rId178" Type="http://schemas.openxmlformats.org/officeDocument/2006/relationships/image" Target="../media/image2708.png"/><Relationship Id="rId301" Type="http://schemas.openxmlformats.org/officeDocument/2006/relationships/image" Target="../media/image2768.png"/><Relationship Id="rId61" Type="http://schemas.openxmlformats.org/officeDocument/2006/relationships/customXml" Target="../ink/ink2848.xml"/><Relationship Id="rId82" Type="http://schemas.openxmlformats.org/officeDocument/2006/relationships/image" Target="../media/image2661.png"/><Relationship Id="rId199" Type="http://schemas.openxmlformats.org/officeDocument/2006/relationships/image" Target="../media/image2718.png"/><Relationship Id="rId203" Type="http://schemas.openxmlformats.org/officeDocument/2006/relationships/image" Target="../media/image2720.png"/><Relationship Id="rId19" Type="http://schemas.openxmlformats.org/officeDocument/2006/relationships/customXml" Target="../ink/ink2827.xml"/><Relationship Id="rId224" Type="http://schemas.openxmlformats.org/officeDocument/2006/relationships/customXml" Target="../ink/ink2930.xml"/><Relationship Id="rId245" Type="http://schemas.openxmlformats.org/officeDocument/2006/relationships/image" Target="../media/image2741.png"/><Relationship Id="rId266" Type="http://schemas.openxmlformats.org/officeDocument/2006/relationships/customXml" Target="../ink/ink2951.xml"/><Relationship Id="rId287" Type="http://schemas.openxmlformats.org/officeDocument/2006/relationships/image" Target="../media/image2761.png"/><Relationship Id="rId30" Type="http://schemas.openxmlformats.org/officeDocument/2006/relationships/image" Target="../media/image2635.png"/><Relationship Id="rId105" Type="http://schemas.openxmlformats.org/officeDocument/2006/relationships/customXml" Target="../ink/ink2870.xml"/><Relationship Id="rId126" Type="http://schemas.openxmlformats.org/officeDocument/2006/relationships/image" Target="../media/image2682.png"/><Relationship Id="rId147" Type="http://schemas.openxmlformats.org/officeDocument/2006/relationships/customXml" Target="../ink/ink2891.xml"/><Relationship Id="rId168" Type="http://schemas.openxmlformats.org/officeDocument/2006/relationships/image" Target="../media/image2703.png"/><Relationship Id="rId51" Type="http://schemas.openxmlformats.org/officeDocument/2006/relationships/customXml" Target="../ink/ink2843.xml"/><Relationship Id="rId72" Type="http://schemas.openxmlformats.org/officeDocument/2006/relationships/image" Target="../media/image2656.png"/><Relationship Id="rId93" Type="http://schemas.openxmlformats.org/officeDocument/2006/relationships/customXml" Target="../ink/ink2864.xml"/><Relationship Id="rId189" Type="http://schemas.openxmlformats.org/officeDocument/2006/relationships/image" Target="../media/image2713.png"/><Relationship Id="rId3" Type="http://schemas.openxmlformats.org/officeDocument/2006/relationships/customXml" Target="../ink/ink2819.xml"/><Relationship Id="rId214" Type="http://schemas.openxmlformats.org/officeDocument/2006/relationships/customXml" Target="../ink/ink2925.xml"/><Relationship Id="rId235" Type="http://schemas.openxmlformats.org/officeDocument/2006/relationships/image" Target="../media/image2736.png"/><Relationship Id="rId256" Type="http://schemas.openxmlformats.org/officeDocument/2006/relationships/customXml" Target="../ink/ink2946.xml"/><Relationship Id="rId277" Type="http://schemas.openxmlformats.org/officeDocument/2006/relationships/customXml" Target="../ink/ink2957.xml"/><Relationship Id="rId298" Type="http://schemas.openxmlformats.org/officeDocument/2006/relationships/customXml" Target="../ink/ink2968.xml"/><Relationship Id="rId116" Type="http://schemas.openxmlformats.org/officeDocument/2006/relationships/image" Target="../media/image2677.png"/><Relationship Id="rId137" Type="http://schemas.openxmlformats.org/officeDocument/2006/relationships/customXml" Target="../ink/ink2886.xml"/><Relationship Id="rId158" Type="http://schemas.openxmlformats.org/officeDocument/2006/relationships/image" Target="../media/image2698.png"/><Relationship Id="rId302" Type="http://schemas.openxmlformats.org/officeDocument/2006/relationships/customXml" Target="../ink/ink2970.xml"/><Relationship Id="rId20" Type="http://schemas.openxmlformats.org/officeDocument/2006/relationships/image" Target="../media/image2630.png"/><Relationship Id="rId41" Type="http://schemas.openxmlformats.org/officeDocument/2006/relationships/customXml" Target="../ink/ink2838.xml"/><Relationship Id="rId62" Type="http://schemas.openxmlformats.org/officeDocument/2006/relationships/image" Target="../media/image2651.png"/><Relationship Id="rId83" Type="http://schemas.openxmlformats.org/officeDocument/2006/relationships/customXml" Target="../ink/ink2859.xml"/><Relationship Id="rId179" Type="http://schemas.openxmlformats.org/officeDocument/2006/relationships/customXml" Target="../ink/ink2907.xml"/><Relationship Id="rId190" Type="http://schemas.openxmlformats.org/officeDocument/2006/relationships/customXml" Target="../ink/ink2913.xml"/><Relationship Id="rId204" Type="http://schemas.openxmlformats.org/officeDocument/2006/relationships/customXml" Target="../ink/ink2920.xml"/><Relationship Id="rId225" Type="http://schemas.openxmlformats.org/officeDocument/2006/relationships/image" Target="../media/image2731.png"/><Relationship Id="rId246" Type="http://schemas.openxmlformats.org/officeDocument/2006/relationships/customXml" Target="../ink/ink2941.xml"/><Relationship Id="rId267" Type="http://schemas.openxmlformats.org/officeDocument/2006/relationships/image" Target="../media/image2752.png"/><Relationship Id="rId288" Type="http://schemas.openxmlformats.org/officeDocument/2006/relationships/customXml" Target="../ink/ink2963.xml"/><Relationship Id="rId106" Type="http://schemas.openxmlformats.org/officeDocument/2006/relationships/image" Target="../media/image2673.png"/><Relationship Id="rId127" Type="http://schemas.openxmlformats.org/officeDocument/2006/relationships/customXml" Target="../ink/ink2881.xml"/><Relationship Id="rId10" Type="http://schemas.openxmlformats.org/officeDocument/2006/relationships/image" Target="../media/image2625.png"/><Relationship Id="rId31" Type="http://schemas.openxmlformats.org/officeDocument/2006/relationships/customXml" Target="../ink/ink2833.xml"/><Relationship Id="rId52" Type="http://schemas.openxmlformats.org/officeDocument/2006/relationships/image" Target="../media/image2646.png"/><Relationship Id="rId73" Type="http://schemas.openxmlformats.org/officeDocument/2006/relationships/customXml" Target="../ink/ink2854.xml"/><Relationship Id="rId94" Type="http://schemas.openxmlformats.org/officeDocument/2006/relationships/image" Target="../media/image2667.png"/><Relationship Id="rId148" Type="http://schemas.openxmlformats.org/officeDocument/2006/relationships/image" Target="../media/image2693.png"/><Relationship Id="rId169" Type="http://schemas.openxmlformats.org/officeDocument/2006/relationships/customXml" Target="../ink/ink2902.xml"/><Relationship Id="rId4" Type="http://schemas.openxmlformats.org/officeDocument/2006/relationships/image" Target="../media/image2622.png"/><Relationship Id="rId180" Type="http://schemas.openxmlformats.org/officeDocument/2006/relationships/image" Target="../media/image2709.png"/><Relationship Id="rId215" Type="http://schemas.openxmlformats.org/officeDocument/2006/relationships/image" Target="../media/image2726.png"/><Relationship Id="rId236" Type="http://schemas.openxmlformats.org/officeDocument/2006/relationships/customXml" Target="../ink/ink2936.xml"/><Relationship Id="rId257" Type="http://schemas.openxmlformats.org/officeDocument/2006/relationships/image" Target="../media/image2747.png"/><Relationship Id="rId278" Type="http://schemas.openxmlformats.org/officeDocument/2006/relationships/customXml" Target="../ink/ink2958.xml"/><Relationship Id="rId303" Type="http://schemas.openxmlformats.org/officeDocument/2006/relationships/image" Target="../media/image2769.png"/><Relationship Id="rId42" Type="http://schemas.openxmlformats.org/officeDocument/2006/relationships/image" Target="../media/image2641.png"/><Relationship Id="rId84" Type="http://schemas.openxmlformats.org/officeDocument/2006/relationships/image" Target="../media/image2662.png"/><Relationship Id="rId138" Type="http://schemas.openxmlformats.org/officeDocument/2006/relationships/image" Target="../media/image2688.png"/><Relationship Id="rId191" Type="http://schemas.openxmlformats.org/officeDocument/2006/relationships/image" Target="../media/image2714.png"/><Relationship Id="rId205" Type="http://schemas.openxmlformats.org/officeDocument/2006/relationships/image" Target="../media/image2721.png"/><Relationship Id="rId247" Type="http://schemas.openxmlformats.org/officeDocument/2006/relationships/image" Target="../media/image2742.png"/><Relationship Id="rId107" Type="http://schemas.openxmlformats.org/officeDocument/2006/relationships/customXml" Target="../ink/ink2871.xml"/><Relationship Id="rId289" Type="http://schemas.openxmlformats.org/officeDocument/2006/relationships/image" Target="../media/image2762.png"/><Relationship Id="rId11" Type="http://schemas.openxmlformats.org/officeDocument/2006/relationships/customXml" Target="../ink/ink2823.xml"/><Relationship Id="rId53" Type="http://schemas.openxmlformats.org/officeDocument/2006/relationships/customXml" Target="../ink/ink2844.xml"/><Relationship Id="rId149" Type="http://schemas.openxmlformats.org/officeDocument/2006/relationships/customXml" Target="../ink/ink2892.xml"/><Relationship Id="rId95" Type="http://schemas.openxmlformats.org/officeDocument/2006/relationships/customXml" Target="../ink/ink2865.xml"/><Relationship Id="rId160" Type="http://schemas.openxmlformats.org/officeDocument/2006/relationships/image" Target="../media/image2699.png"/><Relationship Id="rId216" Type="http://schemas.openxmlformats.org/officeDocument/2006/relationships/customXml" Target="../ink/ink2926.xml"/><Relationship Id="rId258" Type="http://schemas.openxmlformats.org/officeDocument/2006/relationships/customXml" Target="../ink/ink2947.xml"/><Relationship Id="rId22" Type="http://schemas.openxmlformats.org/officeDocument/2006/relationships/image" Target="../media/image2631.png"/><Relationship Id="rId64" Type="http://schemas.openxmlformats.org/officeDocument/2006/relationships/image" Target="../media/image2652.png"/><Relationship Id="rId118" Type="http://schemas.openxmlformats.org/officeDocument/2006/relationships/image" Target="../media/image2678.png"/><Relationship Id="rId171" Type="http://schemas.openxmlformats.org/officeDocument/2006/relationships/customXml" Target="../ink/ink2903.xml"/><Relationship Id="rId227" Type="http://schemas.openxmlformats.org/officeDocument/2006/relationships/image" Target="../media/image2732.png"/><Relationship Id="rId269" Type="http://schemas.openxmlformats.org/officeDocument/2006/relationships/customXml" Target="../ink/ink2953.xml"/><Relationship Id="rId33" Type="http://schemas.openxmlformats.org/officeDocument/2006/relationships/customXml" Target="../ink/ink2834.xml"/><Relationship Id="rId129" Type="http://schemas.openxmlformats.org/officeDocument/2006/relationships/customXml" Target="../ink/ink2882.xml"/><Relationship Id="rId280" Type="http://schemas.openxmlformats.org/officeDocument/2006/relationships/customXml" Target="../ink/ink2959.xml"/><Relationship Id="rId75" Type="http://schemas.openxmlformats.org/officeDocument/2006/relationships/customXml" Target="../ink/ink2855.xml"/><Relationship Id="rId140" Type="http://schemas.openxmlformats.org/officeDocument/2006/relationships/image" Target="../media/image2689.png"/><Relationship Id="rId182" Type="http://schemas.openxmlformats.org/officeDocument/2006/relationships/image" Target="../media/image2710.png"/><Relationship Id="rId6" Type="http://schemas.openxmlformats.org/officeDocument/2006/relationships/image" Target="../media/image2623.png"/><Relationship Id="rId238" Type="http://schemas.openxmlformats.org/officeDocument/2006/relationships/customXml" Target="../ink/ink293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24.png"/><Relationship Id="rId21" Type="http://schemas.openxmlformats.org/officeDocument/2006/relationships/image" Target="../media/image2780.png"/><Relationship Id="rId42" Type="http://schemas.openxmlformats.org/officeDocument/2006/relationships/customXml" Target="../ink/ink2991.xml"/><Relationship Id="rId63" Type="http://schemas.openxmlformats.org/officeDocument/2006/relationships/image" Target="../media/image2799.png"/><Relationship Id="rId84" Type="http://schemas.openxmlformats.org/officeDocument/2006/relationships/customXml" Target="../ink/ink3012.xml"/><Relationship Id="rId138" Type="http://schemas.openxmlformats.org/officeDocument/2006/relationships/customXml" Target="../ink/ink3040.xml"/><Relationship Id="rId159" Type="http://schemas.openxmlformats.org/officeDocument/2006/relationships/image" Target="../media/image2845.png"/><Relationship Id="rId170" Type="http://schemas.openxmlformats.org/officeDocument/2006/relationships/customXml" Target="../ink/ink3056.xml"/><Relationship Id="rId107" Type="http://schemas.openxmlformats.org/officeDocument/2006/relationships/image" Target="../media/image2821.png"/><Relationship Id="rId11" Type="http://schemas.openxmlformats.org/officeDocument/2006/relationships/image" Target="../media/image2775.png"/><Relationship Id="rId32" Type="http://schemas.openxmlformats.org/officeDocument/2006/relationships/customXml" Target="../ink/ink2986.xml"/><Relationship Id="rId53" Type="http://schemas.openxmlformats.org/officeDocument/2006/relationships/image" Target="../media/image2795.png"/><Relationship Id="rId74" Type="http://schemas.openxmlformats.org/officeDocument/2006/relationships/customXml" Target="../ink/ink3007.xml"/><Relationship Id="rId128" Type="http://schemas.openxmlformats.org/officeDocument/2006/relationships/customXml" Target="../ink/ink3035.xml"/><Relationship Id="rId149" Type="http://schemas.openxmlformats.org/officeDocument/2006/relationships/image" Target="../media/image2840.png"/><Relationship Id="rId5" Type="http://schemas.openxmlformats.org/officeDocument/2006/relationships/image" Target="../media/image2772.png"/><Relationship Id="rId95" Type="http://schemas.openxmlformats.org/officeDocument/2006/relationships/image" Target="../media/image2815.png"/><Relationship Id="rId160" Type="http://schemas.openxmlformats.org/officeDocument/2006/relationships/customXml" Target="../ink/ink3051.xml"/><Relationship Id="rId181" Type="http://schemas.openxmlformats.org/officeDocument/2006/relationships/image" Target="../media/image2856.png"/><Relationship Id="rId22" Type="http://schemas.openxmlformats.org/officeDocument/2006/relationships/customXml" Target="../ink/ink2981.xml"/><Relationship Id="rId43" Type="http://schemas.openxmlformats.org/officeDocument/2006/relationships/image" Target="../media/image2790.png"/><Relationship Id="rId64" Type="http://schemas.openxmlformats.org/officeDocument/2006/relationships/customXml" Target="../ink/ink3002.xml"/><Relationship Id="rId118" Type="http://schemas.openxmlformats.org/officeDocument/2006/relationships/customXml" Target="../ink/ink3030.xml"/><Relationship Id="rId139" Type="http://schemas.openxmlformats.org/officeDocument/2006/relationships/image" Target="../media/image2835.png"/><Relationship Id="rId85" Type="http://schemas.openxmlformats.org/officeDocument/2006/relationships/image" Target="../media/image2810.png"/><Relationship Id="rId150" Type="http://schemas.openxmlformats.org/officeDocument/2006/relationships/customXml" Target="../ink/ink3046.xml"/><Relationship Id="rId171" Type="http://schemas.openxmlformats.org/officeDocument/2006/relationships/image" Target="../media/image2851.png"/><Relationship Id="rId12" Type="http://schemas.openxmlformats.org/officeDocument/2006/relationships/customXml" Target="../ink/ink2976.xml"/><Relationship Id="rId33" Type="http://schemas.openxmlformats.org/officeDocument/2006/relationships/image" Target="../media/image2786.png"/><Relationship Id="rId108" Type="http://schemas.openxmlformats.org/officeDocument/2006/relationships/customXml" Target="../ink/ink3024.xml"/><Relationship Id="rId129" Type="http://schemas.openxmlformats.org/officeDocument/2006/relationships/image" Target="../media/image2830.png"/><Relationship Id="rId54" Type="http://schemas.openxmlformats.org/officeDocument/2006/relationships/customXml" Target="../ink/ink2997.xml"/><Relationship Id="rId75" Type="http://schemas.openxmlformats.org/officeDocument/2006/relationships/image" Target="../media/image2805.png"/><Relationship Id="rId96" Type="http://schemas.openxmlformats.org/officeDocument/2006/relationships/customXml" Target="../ink/ink3018.xml"/><Relationship Id="rId140" Type="http://schemas.openxmlformats.org/officeDocument/2006/relationships/customXml" Target="../ink/ink3041.xml"/><Relationship Id="rId161" Type="http://schemas.openxmlformats.org/officeDocument/2006/relationships/image" Target="../media/image2846.png"/><Relationship Id="rId182" Type="http://schemas.openxmlformats.org/officeDocument/2006/relationships/customXml" Target="../ink/ink3062.xml"/><Relationship Id="rId6" Type="http://schemas.openxmlformats.org/officeDocument/2006/relationships/customXml" Target="../ink/ink2973.xml"/><Relationship Id="rId23" Type="http://schemas.openxmlformats.org/officeDocument/2006/relationships/image" Target="../media/image2781.png"/><Relationship Id="rId119" Type="http://schemas.openxmlformats.org/officeDocument/2006/relationships/image" Target="../media/image2825.png"/><Relationship Id="rId44" Type="http://schemas.openxmlformats.org/officeDocument/2006/relationships/customXml" Target="../ink/ink2992.xml"/><Relationship Id="rId65" Type="http://schemas.openxmlformats.org/officeDocument/2006/relationships/image" Target="../media/image2800.png"/><Relationship Id="rId86" Type="http://schemas.openxmlformats.org/officeDocument/2006/relationships/customXml" Target="../ink/ink3013.xml"/><Relationship Id="rId130" Type="http://schemas.openxmlformats.org/officeDocument/2006/relationships/customXml" Target="../ink/ink3036.xml"/><Relationship Id="rId151" Type="http://schemas.openxmlformats.org/officeDocument/2006/relationships/image" Target="../media/image2841.png"/><Relationship Id="rId172" Type="http://schemas.openxmlformats.org/officeDocument/2006/relationships/customXml" Target="../ink/ink3057.xml"/><Relationship Id="rId13" Type="http://schemas.openxmlformats.org/officeDocument/2006/relationships/image" Target="../media/image2776.png"/><Relationship Id="rId18" Type="http://schemas.openxmlformats.org/officeDocument/2006/relationships/customXml" Target="../ink/ink2979.xml"/><Relationship Id="rId39" Type="http://schemas.openxmlformats.org/officeDocument/2006/relationships/image" Target="../media/image2725.png"/><Relationship Id="rId109" Type="http://schemas.openxmlformats.org/officeDocument/2006/relationships/image" Target="../media/image2358.png"/><Relationship Id="rId34" Type="http://schemas.openxmlformats.org/officeDocument/2006/relationships/customXml" Target="../ink/ink2987.xml"/><Relationship Id="rId50" Type="http://schemas.openxmlformats.org/officeDocument/2006/relationships/customXml" Target="../ink/ink2995.xml"/><Relationship Id="rId55" Type="http://schemas.openxmlformats.org/officeDocument/2006/relationships/image" Target="../media/image2686.png"/><Relationship Id="rId76" Type="http://schemas.openxmlformats.org/officeDocument/2006/relationships/customXml" Target="../ink/ink3008.xml"/><Relationship Id="rId97" Type="http://schemas.openxmlformats.org/officeDocument/2006/relationships/image" Target="../media/image2816.png"/><Relationship Id="rId104" Type="http://schemas.openxmlformats.org/officeDocument/2006/relationships/customXml" Target="../ink/ink3022.xml"/><Relationship Id="rId120" Type="http://schemas.openxmlformats.org/officeDocument/2006/relationships/customXml" Target="../ink/ink3031.xml"/><Relationship Id="rId125" Type="http://schemas.openxmlformats.org/officeDocument/2006/relationships/image" Target="../media/image2828.png"/><Relationship Id="rId141" Type="http://schemas.openxmlformats.org/officeDocument/2006/relationships/image" Target="../media/image2836.png"/><Relationship Id="rId146" Type="http://schemas.openxmlformats.org/officeDocument/2006/relationships/customXml" Target="../ink/ink3044.xml"/><Relationship Id="rId167" Type="http://schemas.openxmlformats.org/officeDocument/2006/relationships/image" Target="../media/image2849.png"/><Relationship Id="rId188" Type="http://schemas.openxmlformats.org/officeDocument/2006/relationships/customXml" Target="../ink/ink3065.xml"/><Relationship Id="rId7" Type="http://schemas.openxmlformats.org/officeDocument/2006/relationships/image" Target="../media/image2773.png"/><Relationship Id="rId71" Type="http://schemas.openxmlformats.org/officeDocument/2006/relationships/image" Target="../media/image2803.png"/><Relationship Id="rId92" Type="http://schemas.openxmlformats.org/officeDocument/2006/relationships/customXml" Target="../ink/ink3016.xml"/><Relationship Id="rId162" Type="http://schemas.openxmlformats.org/officeDocument/2006/relationships/customXml" Target="../ink/ink3052.xml"/><Relationship Id="rId183" Type="http://schemas.openxmlformats.org/officeDocument/2006/relationships/image" Target="../media/image2857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84.png"/><Relationship Id="rId24" Type="http://schemas.openxmlformats.org/officeDocument/2006/relationships/customXml" Target="../ink/ink2982.xml"/><Relationship Id="rId40" Type="http://schemas.openxmlformats.org/officeDocument/2006/relationships/customXml" Target="../ink/ink2990.xml"/><Relationship Id="rId45" Type="http://schemas.openxmlformats.org/officeDocument/2006/relationships/image" Target="../media/image2791.png"/><Relationship Id="rId66" Type="http://schemas.openxmlformats.org/officeDocument/2006/relationships/customXml" Target="../ink/ink3003.xml"/><Relationship Id="rId87" Type="http://schemas.openxmlformats.org/officeDocument/2006/relationships/image" Target="../media/image2811.png"/><Relationship Id="rId110" Type="http://schemas.openxmlformats.org/officeDocument/2006/relationships/customXml" Target="../ink/ink3025.xml"/><Relationship Id="rId115" Type="http://schemas.openxmlformats.org/officeDocument/2006/relationships/customXml" Target="../ink/ink3028.xml"/><Relationship Id="rId131" Type="http://schemas.openxmlformats.org/officeDocument/2006/relationships/image" Target="../media/image2831.png"/><Relationship Id="rId136" Type="http://schemas.openxmlformats.org/officeDocument/2006/relationships/customXml" Target="../ink/ink3039.xml"/><Relationship Id="rId157" Type="http://schemas.openxmlformats.org/officeDocument/2006/relationships/image" Target="../media/image2844.png"/><Relationship Id="rId178" Type="http://schemas.openxmlformats.org/officeDocument/2006/relationships/customXml" Target="../ink/ink3060.xml"/><Relationship Id="rId61" Type="http://schemas.openxmlformats.org/officeDocument/2006/relationships/image" Target="../media/image2798.png"/><Relationship Id="rId82" Type="http://schemas.openxmlformats.org/officeDocument/2006/relationships/customXml" Target="../ink/ink3011.xml"/><Relationship Id="rId152" Type="http://schemas.openxmlformats.org/officeDocument/2006/relationships/customXml" Target="../ink/ink3047.xml"/><Relationship Id="rId173" Type="http://schemas.openxmlformats.org/officeDocument/2006/relationships/image" Target="../media/image2852.png"/><Relationship Id="rId19" Type="http://schemas.openxmlformats.org/officeDocument/2006/relationships/image" Target="../media/image2779.png"/><Relationship Id="rId14" Type="http://schemas.openxmlformats.org/officeDocument/2006/relationships/customXml" Target="../ink/ink2977.xml"/><Relationship Id="rId30" Type="http://schemas.openxmlformats.org/officeDocument/2006/relationships/customXml" Target="../ink/ink2985.xml"/><Relationship Id="rId35" Type="http://schemas.openxmlformats.org/officeDocument/2006/relationships/image" Target="../media/image2787.png"/><Relationship Id="rId56" Type="http://schemas.openxmlformats.org/officeDocument/2006/relationships/customXml" Target="../ink/ink2998.xml"/><Relationship Id="rId77" Type="http://schemas.openxmlformats.org/officeDocument/2006/relationships/image" Target="../media/image2806.png"/><Relationship Id="rId100" Type="http://schemas.openxmlformats.org/officeDocument/2006/relationships/customXml" Target="../ink/ink3020.xml"/><Relationship Id="rId105" Type="http://schemas.openxmlformats.org/officeDocument/2006/relationships/image" Target="../media/image2820.png"/><Relationship Id="rId126" Type="http://schemas.openxmlformats.org/officeDocument/2006/relationships/customXml" Target="../ink/ink3034.xml"/><Relationship Id="rId147" Type="http://schemas.openxmlformats.org/officeDocument/2006/relationships/image" Target="../media/image2839.png"/><Relationship Id="rId168" Type="http://schemas.openxmlformats.org/officeDocument/2006/relationships/customXml" Target="../ink/ink3055.xml"/><Relationship Id="rId8" Type="http://schemas.openxmlformats.org/officeDocument/2006/relationships/customXml" Target="../ink/ink2974.xml"/><Relationship Id="rId51" Type="http://schemas.openxmlformats.org/officeDocument/2006/relationships/image" Target="../media/image2794.png"/><Relationship Id="rId72" Type="http://schemas.openxmlformats.org/officeDocument/2006/relationships/customXml" Target="../ink/ink3006.xml"/><Relationship Id="rId93" Type="http://schemas.openxmlformats.org/officeDocument/2006/relationships/image" Target="../media/image2814.png"/><Relationship Id="rId98" Type="http://schemas.openxmlformats.org/officeDocument/2006/relationships/customXml" Target="../ink/ink3019.xml"/><Relationship Id="rId121" Type="http://schemas.openxmlformats.org/officeDocument/2006/relationships/image" Target="../media/image2826.png"/><Relationship Id="rId142" Type="http://schemas.openxmlformats.org/officeDocument/2006/relationships/customXml" Target="../ink/ink3042.xml"/><Relationship Id="rId163" Type="http://schemas.openxmlformats.org/officeDocument/2006/relationships/image" Target="../media/image2847.png"/><Relationship Id="rId184" Type="http://schemas.openxmlformats.org/officeDocument/2006/relationships/customXml" Target="../ink/ink3063.xml"/><Relationship Id="rId189" Type="http://schemas.openxmlformats.org/officeDocument/2006/relationships/image" Target="../media/image2860.png"/><Relationship Id="rId3" Type="http://schemas.openxmlformats.org/officeDocument/2006/relationships/image" Target="../media/image2771.emf"/><Relationship Id="rId25" Type="http://schemas.openxmlformats.org/officeDocument/2006/relationships/image" Target="../media/image2782.png"/><Relationship Id="rId46" Type="http://schemas.openxmlformats.org/officeDocument/2006/relationships/customXml" Target="../ink/ink2993.xml"/><Relationship Id="rId67" Type="http://schemas.openxmlformats.org/officeDocument/2006/relationships/image" Target="../media/image2801.png"/><Relationship Id="rId116" Type="http://schemas.openxmlformats.org/officeDocument/2006/relationships/customXml" Target="../ink/ink3029.xml"/><Relationship Id="rId137" Type="http://schemas.openxmlformats.org/officeDocument/2006/relationships/image" Target="../media/image2834.png"/><Relationship Id="rId158" Type="http://schemas.openxmlformats.org/officeDocument/2006/relationships/customXml" Target="../ink/ink3050.xml"/><Relationship Id="rId20" Type="http://schemas.openxmlformats.org/officeDocument/2006/relationships/customXml" Target="../ink/ink2980.xml"/><Relationship Id="rId41" Type="http://schemas.openxmlformats.org/officeDocument/2006/relationships/image" Target="../media/image2789.png"/><Relationship Id="rId62" Type="http://schemas.openxmlformats.org/officeDocument/2006/relationships/customXml" Target="../ink/ink3001.xml"/><Relationship Id="rId83" Type="http://schemas.openxmlformats.org/officeDocument/2006/relationships/image" Target="../media/image2809.png"/><Relationship Id="rId88" Type="http://schemas.openxmlformats.org/officeDocument/2006/relationships/customXml" Target="../ink/ink3014.xml"/><Relationship Id="rId111" Type="http://schemas.openxmlformats.org/officeDocument/2006/relationships/image" Target="../media/image2822.png"/><Relationship Id="rId132" Type="http://schemas.openxmlformats.org/officeDocument/2006/relationships/customXml" Target="../ink/ink3037.xml"/><Relationship Id="rId153" Type="http://schemas.openxmlformats.org/officeDocument/2006/relationships/image" Target="../media/image2842.png"/><Relationship Id="rId174" Type="http://schemas.openxmlformats.org/officeDocument/2006/relationships/customXml" Target="../ink/ink3058.xml"/><Relationship Id="rId179" Type="http://schemas.openxmlformats.org/officeDocument/2006/relationships/image" Target="../media/image2855.png"/><Relationship Id="rId15" Type="http://schemas.openxmlformats.org/officeDocument/2006/relationships/image" Target="../media/image2777.png"/><Relationship Id="rId36" Type="http://schemas.openxmlformats.org/officeDocument/2006/relationships/customXml" Target="../ink/ink2988.xml"/><Relationship Id="rId57" Type="http://schemas.openxmlformats.org/officeDocument/2006/relationships/image" Target="../media/image2796.png"/><Relationship Id="rId106" Type="http://schemas.openxmlformats.org/officeDocument/2006/relationships/customXml" Target="../ink/ink3023.xml"/><Relationship Id="rId127" Type="http://schemas.openxmlformats.org/officeDocument/2006/relationships/image" Target="../media/image2829.png"/><Relationship Id="rId10" Type="http://schemas.openxmlformats.org/officeDocument/2006/relationships/customXml" Target="../ink/ink2975.xml"/><Relationship Id="rId31" Type="http://schemas.openxmlformats.org/officeDocument/2006/relationships/image" Target="../media/image2785.png"/><Relationship Id="rId52" Type="http://schemas.openxmlformats.org/officeDocument/2006/relationships/customXml" Target="../ink/ink2996.xml"/><Relationship Id="rId73" Type="http://schemas.openxmlformats.org/officeDocument/2006/relationships/image" Target="../media/image2804.png"/><Relationship Id="rId78" Type="http://schemas.openxmlformats.org/officeDocument/2006/relationships/customXml" Target="../ink/ink3009.xml"/><Relationship Id="rId94" Type="http://schemas.openxmlformats.org/officeDocument/2006/relationships/customXml" Target="../ink/ink3017.xml"/><Relationship Id="rId99" Type="http://schemas.openxmlformats.org/officeDocument/2006/relationships/image" Target="../media/image2817.png"/><Relationship Id="rId101" Type="http://schemas.openxmlformats.org/officeDocument/2006/relationships/image" Target="../media/image2818.png"/><Relationship Id="rId122" Type="http://schemas.openxmlformats.org/officeDocument/2006/relationships/customXml" Target="../ink/ink3032.xml"/><Relationship Id="rId143" Type="http://schemas.openxmlformats.org/officeDocument/2006/relationships/image" Target="../media/image2837.png"/><Relationship Id="rId148" Type="http://schemas.openxmlformats.org/officeDocument/2006/relationships/customXml" Target="../ink/ink3045.xml"/><Relationship Id="rId164" Type="http://schemas.openxmlformats.org/officeDocument/2006/relationships/customXml" Target="../ink/ink3053.xml"/><Relationship Id="rId169" Type="http://schemas.openxmlformats.org/officeDocument/2006/relationships/image" Target="../media/image2850.png"/><Relationship Id="rId185" Type="http://schemas.openxmlformats.org/officeDocument/2006/relationships/image" Target="../media/image2858.png"/><Relationship Id="rId4" Type="http://schemas.openxmlformats.org/officeDocument/2006/relationships/customXml" Target="../ink/ink2972.xml"/><Relationship Id="rId9" Type="http://schemas.openxmlformats.org/officeDocument/2006/relationships/image" Target="../media/image2774.png"/><Relationship Id="rId180" Type="http://schemas.openxmlformats.org/officeDocument/2006/relationships/customXml" Target="../ink/ink3061.xml"/><Relationship Id="rId26" Type="http://schemas.openxmlformats.org/officeDocument/2006/relationships/customXml" Target="../ink/ink2983.xml"/><Relationship Id="rId47" Type="http://schemas.openxmlformats.org/officeDocument/2006/relationships/image" Target="../media/image2792.png"/><Relationship Id="rId68" Type="http://schemas.openxmlformats.org/officeDocument/2006/relationships/customXml" Target="../ink/ink3004.xml"/><Relationship Id="rId89" Type="http://schemas.openxmlformats.org/officeDocument/2006/relationships/image" Target="../media/image2812.png"/><Relationship Id="rId112" Type="http://schemas.openxmlformats.org/officeDocument/2006/relationships/customXml" Target="../ink/ink3026.xml"/><Relationship Id="rId133" Type="http://schemas.openxmlformats.org/officeDocument/2006/relationships/image" Target="../media/image2832.png"/><Relationship Id="rId154" Type="http://schemas.openxmlformats.org/officeDocument/2006/relationships/customXml" Target="../ink/ink3048.xml"/><Relationship Id="rId175" Type="http://schemas.openxmlformats.org/officeDocument/2006/relationships/image" Target="../media/image2853.png"/><Relationship Id="rId16" Type="http://schemas.openxmlformats.org/officeDocument/2006/relationships/customXml" Target="../ink/ink2978.xml"/><Relationship Id="rId37" Type="http://schemas.openxmlformats.org/officeDocument/2006/relationships/image" Target="../media/image2788.png"/><Relationship Id="rId58" Type="http://schemas.openxmlformats.org/officeDocument/2006/relationships/customXml" Target="../ink/ink2999.xml"/><Relationship Id="rId79" Type="http://schemas.openxmlformats.org/officeDocument/2006/relationships/image" Target="../media/image2807.png"/><Relationship Id="rId102" Type="http://schemas.openxmlformats.org/officeDocument/2006/relationships/customXml" Target="../ink/ink3021.xml"/><Relationship Id="rId123" Type="http://schemas.openxmlformats.org/officeDocument/2006/relationships/image" Target="../media/image2827.png"/><Relationship Id="rId144" Type="http://schemas.openxmlformats.org/officeDocument/2006/relationships/customXml" Target="../ink/ink3043.xml"/><Relationship Id="rId90" Type="http://schemas.openxmlformats.org/officeDocument/2006/relationships/customXml" Target="../ink/ink3015.xml"/><Relationship Id="rId165" Type="http://schemas.openxmlformats.org/officeDocument/2006/relationships/image" Target="../media/image2848.png"/><Relationship Id="rId186" Type="http://schemas.openxmlformats.org/officeDocument/2006/relationships/customXml" Target="../ink/ink3064.xml"/><Relationship Id="rId27" Type="http://schemas.openxmlformats.org/officeDocument/2006/relationships/image" Target="../media/image2783.png"/><Relationship Id="rId48" Type="http://schemas.openxmlformats.org/officeDocument/2006/relationships/customXml" Target="../ink/ink2994.xml"/><Relationship Id="rId69" Type="http://schemas.openxmlformats.org/officeDocument/2006/relationships/image" Target="../media/image2802.png"/><Relationship Id="rId113" Type="http://schemas.openxmlformats.org/officeDocument/2006/relationships/customXml" Target="../ink/ink3027.xml"/><Relationship Id="rId134" Type="http://schemas.openxmlformats.org/officeDocument/2006/relationships/customXml" Target="../ink/ink3038.xml"/><Relationship Id="rId80" Type="http://schemas.openxmlformats.org/officeDocument/2006/relationships/customXml" Target="../ink/ink3010.xml"/><Relationship Id="rId155" Type="http://schemas.openxmlformats.org/officeDocument/2006/relationships/image" Target="../media/image2843.png"/><Relationship Id="rId176" Type="http://schemas.openxmlformats.org/officeDocument/2006/relationships/customXml" Target="../ink/ink3059.xml"/><Relationship Id="rId17" Type="http://schemas.openxmlformats.org/officeDocument/2006/relationships/image" Target="../media/image2778.png"/><Relationship Id="rId38" Type="http://schemas.openxmlformats.org/officeDocument/2006/relationships/customXml" Target="../ink/ink2989.xml"/><Relationship Id="rId59" Type="http://schemas.openxmlformats.org/officeDocument/2006/relationships/image" Target="../media/image2797.png"/><Relationship Id="rId103" Type="http://schemas.openxmlformats.org/officeDocument/2006/relationships/image" Target="../media/image2819.png"/><Relationship Id="rId124" Type="http://schemas.openxmlformats.org/officeDocument/2006/relationships/customXml" Target="../ink/ink3033.xml"/><Relationship Id="rId70" Type="http://schemas.openxmlformats.org/officeDocument/2006/relationships/customXml" Target="../ink/ink3005.xml"/><Relationship Id="rId91" Type="http://schemas.openxmlformats.org/officeDocument/2006/relationships/image" Target="../media/image2813.png"/><Relationship Id="rId145" Type="http://schemas.openxmlformats.org/officeDocument/2006/relationships/image" Target="../media/image2838.png"/><Relationship Id="rId166" Type="http://schemas.openxmlformats.org/officeDocument/2006/relationships/customXml" Target="../ink/ink3054.xml"/><Relationship Id="rId187" Type="http://schemas.openxmlformats.org/officeDocument/2006/relationships/image" Target="../media/image2859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984.xml"/><Relationship Id="rId49" Type="http://schemas.openxmlformats.org/officeDocument/2006/relationships/image" Target="../media/image2793.png"/><Relationship Id="rId114" Type="http://schemas.openxmlformats.org/officeDocument/2006/relationships/image" Target="../media/image2823.png"/><Relationship Id="rId60" Type="http://schemas.openxmlformats.org/officeDocument/2006/relationships/customXml" Target="../ink/ink3000.xml"/><Relationship Id="rId81" Type="http://schemas.openxmlformats.org/officeDocument/2006/relationships/image" Target="../media/image2808.png"/><Relationship Id="rId135" Type="http://schemas.openxmlformats.org/officeDocument/2006/relationships/image" Target="../media/image2833.png"/><Relationship Id="rId156" Type="http://schemas.openxmlformats.org/officeDocument/2006/relationships/customXml" Target="../ink/ink3049.xml"/><Relationship Id="rId177" Type="http://schemas.openxmlformats.org/officeDocument/2006/relationships/image" Target="../media/image285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8.xml"/><Relationship Id="rId21" Type="http://schemas.openxmlformats.org/officeDocument/2006/relationships/image" Target="../media/image66.png"/><Relationship Id="rId63" Type="http://schemas.openxmlformats.org/officeDocument/2006/relationships/customXml" Target="../ink/ink91.xml"/><Relationship Id="rId159" Type="http://schemas.openxmlformats.org/officeDocument/2006/relationships/image" Target="../media/image133.png"/><Relationship Id="rId170" Type="http://schemas.openxmlformats.org/officeDocument/2006/relationships/customXml" Target="../ink/ink145.xml"/><Relationship Id="rId226" Type="http://schemas.openxmlformats.org/officeDocument/2006/relationships/customXml" Target="../ink/ink173.xml"/><Relationship Id="rId268" Type="http://schemas.openxmlformats.org/officeDocument/2006/relationships/customXml" Target="../ink/ink194.xml"/><Relationship Id="rId32" Type="http://schemas.openxmlformats.org/officeDocument/2006/relationships/image" Target="../media/image71.png"/><Relationship Id="rId74" Type="http://schemas.openxmlformats.org/officeDocument/2006/relationships/image" Target="../media/image91.png"/><Relationship Id="rId128" Type="http://schemas.openxmlformats.org/officeDocument/2006/relationships/image" Target="../media/image2.emf"/><Relationship Id="rId5" Type="http://schemas.openxmlformats.org/officeDocument/2006/relationships/image" Target="../media/image59.png"/><Relationship Id="rId181" Type="http://schemas.openxmlformats.org/officeDocument/2006/relationships/image" Target="../media/image144.png"/><Relationship Id="rId237" Type="http://schemas.openxmlformats.org/officeDocument/2006/relationships/image" Target="../media/image171.png"/><Relationship Id="rId279" Type="http://schemas.openxmlformats.org/officeDocument/2006/relationships/image" Target="../media/image192.png"/><Relationship Id="rId43" Type="http://schemas.openxmlformats.org/officeDocument/2006/relationships/image" Target="../media/image76.png"/><Relationship Id="rId139" Type="http://schemas.openxmlformats.org/officeDocument/2006/relationships/image" Target="../media/image123.png"/><Relationship Id="rId85" Type="http://schemas.openxmlformats.org/officeDocument/2006/relationships/customXml" Target="../ink/ink102.xml"/><Relationship Id="rId150" Type="http://schemas.openxmlformats.org/officeDocument/2006/relationships/customXml" Target="../ink/ink135.xml"/><Relationship Id="rId192" Type="http://schemas.openxmlformats.org/officeDocument/2006/relationships/customXml" Target="../ink/ink156.xml"/><Relationship Id="rId206" Type="http://schemas.openxmlformats.org/officeDocument/2006/relationships/customXml" Target="../ink/ink163.xml"/><Relationship Id="rId248" Type="http://schemas.openxmlformats.org/officeDocument/2006/relationships/customXml" Target="../ink/ink184.xml"/><Relationship Id="rId269" Type="http://schemas.openxmlformats.org/officeDocument/2006/relationships/image" Target="../media/image187.png"/><Relationship Id="rId12" Type="http://schemas.openxmlformats.org/officeDocument/2006/relationships/customXml" Target="../ink/ink64.xml"/><Relationship Id="rId33" Type="http://schemas.openxmlformats.org/officeDocument/2006/relationships/customXml" Target="../ink/ink75.xml"/><Relationship Id="rId108" Type="http://schemas.openxmlformats.org/officeDocument/2006/relationships/image" Target="../media/image108.png"/><Relationship Id="rId129" Type="http://schemas.openxmlformats.org/officeDocument/2006/relationships/customXml" Target="../ink/ink124.xml"/><Relationship Id="rId280" Type="http://schemas.openxmlformats.org/officeDocument/2006/relationships/customXml" Target="../ink/ink200.xml"/><Relationship Id="rId54" Type="http://schemas.openxmlformats.org/officeDocument/2006/relationships/customXml" Target="../ink/ink86.xml"/><Relationship Id="rId75" Type="http://schemas.openxmlformats.org/officeDocument/2006/relationships/customXml" Target="../ink/ink97.xml"/><Relationship Id="rId96" Type="http://schemas.openxmlformats.org/officeDocument/2006/relationships/image" Target="../media/image102.png"/><Relationship Id="rId140" Type="http://schemas.openxmlformats.org/officeDocument/2006/relationships/customXml" Target="../ink/ink130.xml"/><Relationship Id="rId161" Type="http://schemas.openxmlformats.org/officeDocument/2006/relationships/image" Target="../media/image134.png"/><Relationship Id="rId182" Type="http://schemas.openxmlformats.org/officeDocument/2006/relationships/customXml" Target="../ink/ink151.xml"/><Relationship Id="rId217" Type="http://schemas.openxmlformats.org/officeDocument/2006/relationships/image" Target="../media/image161.png"/><Relationship Id="rId6" Type="http://schemas.openxmlformats.org/officeDocument/2006/relationships/customXml" Target="../ink/ink61.xml"/><Relationship Id="rId238" Type="http://schemas.openxmlformats.org/officeDocument/2006/relationships/customXml" Target="../ink/ink179.xml"/><Relationship Id="rId259" Type="http://schemas.openxmlformats.org/officeDocument/2006/relationships/image" Target="../media/image182.png"/><Relationship Id="rId23" Type="http://schemas.openxmlformats.org/officeDocument/2006/relationships/image" Target="../media/image67.png"/><Relationship Id="rId119" Type="http://schemas.openxmlformats.org/officeDocument/2006/relationships/customXml" Target="../ink/ink119.xml"/><Relationship Id="rId270" Type="http://schemas.openxmlformats.org/officeDocument/2006/relationships/customXml" Target="../ink/ink195.xml"/><Relationship Id="rId44" Type="http://schemas.openxmlformats.org/officeDocument/2006/relationships/customXml" Target="../ink/ink81.xml"/><Relationship Id="rId65" Type="http://schemas.openxmlformats.org/officeDocument/2006/relationships/customXml" Target="../ink/ink92.xml"/><Relationship Id="rId86" Type="http://schemas.openxmlformats.org/officeDocument/2006/relationships/image" Target="../media/image97.png"/><Relationship Id="rId130" Type="http://schemas.openxmlformats.org/officeDocument/2006/relationships/image" Target="../media/image119.png"/><Relationship Id="rId151" Type="http://schemas.openxmlformats.org/officeDocument/2006/relationships/image" Target="../media/image129.png"/><Relationship Id="rId172" Type="http://schemas.openxmlformats.org/officeDocument/2006/relationships/customXml" Target="../ink/ink146.xml"/><Relationship Id="rId193" Type="http://schemas.openxmlformats.org/officeDocument/2006/relationships/image" Target="../media/image150.png"/><Relationship Id="rId207" Type="http://schemas.openxmlformats.org/officeDocument/2006/relationships/image" Target="../media/image157.png"/><Relationship Id="rId228" Type="http://schemas.openxmlformats.org/officeDocument/2006/relationships/customXml" Target="../ink/ink174.xml"/><Relationship Id="rId249" Type="http://schemas.openxmlformats.org/officeDocument/2006/relationships/image" Target="../media/image177.png"/><Relationship Id="rId13" Type="http://schemas.openxmlformats.org/officeDocument/2006/relationships/image" Target="../media/image62.png"/><Relationship Id="rId109" Type="http://schemas.openxmlformats.org/officeDocument/2006/relationships/customXml" Target="../ink/ink114.xml"/><Relationship Id="rId260" Type="http://schemas.openxmlformats.org/officeDocument/2006/relationships/customXml" Target="../ink/ink190.xml"/><Relationship Id="rId281" Type="http://schemas.openxmlformats.org/officeDocument/2006/relationships/image" Target="../media/image193.png"/><Relationship Id="rId34" Type="http://schemas.openxmlformats.org/officeDocument/2006/relationships/image" Target="../media/image72.png"/><Relationship Id="rId55" Type="http://schemas.openxmlformats.org/officeDocument/2006/relationships/customXml" Target="../ink/ink87.xml"/><Relationship Id="rId76" Type="http://schemas.openxmlformats.org/officeDocument/2006/relationships/image" Target="../media/image92.png"/><Relationship Id="rId97" Type="http://schemas.openxmlformats.org/officeDocument/2006/relationships/customXml" Target="../ink/ink108.xml"/><Relationship Id="rId120" Type="http://schemas.openxmlformats.org/officeDocument/2006/relationships/image" Target="../media/image114.png"/><Relationship Id="rId141" Type="http://schemas.openxmlformats.org/officeDocument/2006/relationships/image" Target="../media/image124.png"/><Relationship Id="rId7" Type="http://schemas.openxmlformats.org/officeDocument/2006/relationships/image" Target="../media/image60.png"/><Relationship Id="rId162" Type="http://schemas.openxmlformats.org/officeDocument/2006/relationships/customXml" Target="../ink/ink141.xml"/><Relationship Id="rId183" Type="http://schemas.openxmlformats.org/officeDocument/2006/relationships/image" Target="../media/image145.png"/><Relationship Id="rId218" Type="http://schemas.openxmlformats.org/officeDocument/2006/relationships/customXml" Target="../ink/ink169.xml"/><Relationship Id="rId239" Type="http://schemas.openxmlformats.org/officeDocument/2006/relationships/image" Target="../media/image172.png"/><Relationship Id="rId250" Type="http://schemas.openxmlformats.org/officeDocument/2006/relationships/customXml" Target="../ink/ink185.xml"/><Relationship Id="rId271" Type="http://schemas.openxmlformats.org/officeDocument/2006/relationships/image" Target="../media/image188.png"/><Relationship Id="rId24" Type="http://schemas.openxmlformats.org/officeDocument/2006/relationships/customXml" Target="../ink/ink70.xml"/><Relationship Id="rId45" Type="http://schemas.openxmlformats.org/officeDocument/2006/relationships/image" Target="../media/image77.png"/><Relationship Id="rId66" Type="http://schemas.openxmlformats.org/officeDocument/2006/relationships/image" Target="../media/image87.png"/><Relationship Id="rId87" Type="http://schemas.openxmlformats.org/officeDocument/2006/relationships/customXml" Target="../ink/ink103.xml"/><Relationship Id="rId110" Type="http://schemas.openxmlformats.org/officeDocument/2006/relationships/image" Target="../media/image109.png"/><Relationship Id="rId131" Type="http://schemas.openxmlformats.org/officeDocument/2006/relationships/customXml" Target="../ink/ink125.xml"/><Relationship Id="rId152" Type="http://schemas.openxmlformats.org/officeDocument/2006/relationships/customXml" Target="../ink/ink136.xml"/><Relationship Id="rId173" Type="http://schemas.openxmlformats.org/officeDocument/2006/relationships/image" Target="../media/image140.png"/><Relationship Id="rId194" Type="http://schemas.openxmlformats.org/officeDocument/2006/relationships/customXml" Target="../ink/ink157.xml"/><Relationship Id="rId208" Type="http://schemas.openxmlformats.org/officeDocument/2006/relationships/customXml" Target="../ink/ink164.xml"/><Relationship Id="rId229" Type="http://schemas.openxmlformats.org/officeDocument/2006/relationships/image" Target="../media/image167.png"/><Relationship Id="rId240" Type="http://schemas.openxmlformats.org/officeDocument/2006/relationships/customXml" Target="../ink/ink180.xml"/><Relationship Id="rId261" Type="http://schemas.openxmlformats.org/officeDocument/2006/relationships/image" Target="../media/image183.png"/><Relationship Id="rId14" Type="http://schemas.openxmlformats.org/officeDocument/2006/relationships/customXml" Target="../ink/ink65.xml"/><Relationship Id="rId35" Type="http://schemas.openxmlformats.org/officeDocument/2006/relationships/customXml" Target="../ink/ink76.xml"/><Relationship Id="rId56" Type="http://schemas.openxmlformats.org/officeDocument/2006/relationships/image" Target="../media/image82.png"/><Relationship Id="rId77" Type="http://schemas.openxmlformats.org/officeDocument/2006/relationships/customXml" Target="../ink/ink98.xml"/><Relationship Id="rId100" Type="http://schemas.openxmlformats.org/officeDocument/2006/relationships/image" Target="../media/image104.png"/><Relationship Id="rId282" Type="http://schemas.openxmlformats.org/officeDocument/2006/relationships/customXml" Target="../ink/ink201.xml"/><Relationship Id="rId8" Type="http://schemas.openxmlformats.org/officeDocument/2006/relationships/customXml" Target="../ink/ink62.xml"/><Relationship Id="rId98" Type="http://schemas.openxmlformats.org/officeDocument/2006/relationships/image" Target="../media/image103.png"/><Relationship Id="rId121" Type="http://schemas.openxmlformats.org/officeDocument/2006/relationships/customXml" Target="../ink/ink120.xml"/><Relationship Id="rId142" Type="http://schemas.openxmlformats.org/officeDocument/2006/relationships/customXml" Target="../ink/ink131.xml"/><Relationship Id="rId163" Type="http://schemas.openxmlformats.org/officeDocument/2006/relationships/image" Target="../media/image135.png"/><Relationship Id="rId184" Type="http://schemas.openxmlformats.org/officeDocument/2006/relationships/customXml" Target="../ink/ink152.xml"/><Relationship Id="rId219" Type="http://schemas.openxmlformats.org/officeDocument/2006/relationships/image" Target="../media/image162.png"/><Relationship Id="rId230" Type="http://schemas.openxmlformats.org/officeDocument/2006/relationships/customXml" Target="../ink/ink175.xml"/><Relationship Id="rId251" Type="http://schemas.openxmlformats.org/officeDocument/2006/relationships/image" Target="../media/image178.png"/><Relationship Id="rId25" Type="http://schemas.openxmlformats.org/officeDocument/2006/relationships/image" Target="../media/image68.png"/><Relationship Id="rId46" Type="http://schemas.openxmlformats.org/officeDocument/2006/relationships/customXml" Target="../ink/ink82.xml"/><Relationship Id="rId67" Type="http://schemas.openxmlformats.org/officeDocument/2006/relationships/customXml" Target="../ink/ink93.xml"/><Relationship Id="rId272" Type="http://schemas.openxmlformats.org/officeDocument/2006/relationships/customXml" Target="../ink/ink196.xml"/><Relationship Id="rId88" Type="http://schemas.openxmlformats.org/officeDocument/2006/relationships/image" Target="../media/image98.png"/><Relationship Id="rId111" Type="http://schemas.openxmlformats.org/officeDocument/2006/relationships/customXml" Target="../ink/ink115.xml"/><Relationship Id="rId132" Type="http://schemas.openxmlformats.org/officeDocument/2006/relationships/image" Target="../media/image120.png"/><Relationship Id="rId153" Type="http://schemas.openxmlformats.org/officeDocument/2006/relationships/image" Target="../media/image130.png"/><Relationship Id="rId174" Type="http://schemas.openxmlformats.org/officeDocument/2006/relationships/customXml" Target="../ink/ink147.xml"/><Relationship Id="rId195" Type="http://schemas.openxmlformats.org/officeDocument/2006/relationships/image" Target="../media/image151.png"/><Relationship Id="rId209" Type="http://schemas.openxmlformats.org/officeDocument/2006/relationships/image" Target="../media/image158.png"/><Relationship Id="rId220" Type="http://schemas.openxmlformats.org/officeDocument/2006/relationships/customXml" Target="../ink/ink170.xml"/><Relationship Id="rId241" Type="http://schemas.openxmlformats.org/officeDocument/2006/relationships/image" Target="../media/image173.png"/><Relationship Id="rId15" Type="http://schemas.openxmlformats.org/officeDocument/2006/relationships/image" Target="../media/image63.png"/><Relationship Id="rId36" Type="http://schemas.openxmlformats.org/officeDocument/2006/relationships/image" Target="../media/image73.png"/><Relationship Id="rId57" Type="http://schemas.openxmlformats.org/officeDocument/2006/relationships/customXml" Target="../ink/ink88.xml"/><Relationship Id="rId262" Type="http://schemas.openxmlformats.org/officeDocument/2006/relationships/customXml" Target="../ink/ink191.xml"/><Relationship Id="rId283" Type="http://schemas.openxmlformats.org/officeDocument/2006/relationships/image" Target="../media/image194.png"/><Relationship Id="rId78" Type="http://schemas.openxmlformats.org/officeDocument/2006/relationships/image" Target="../media/image93.png"/><Relationship Id="rId99" Type="http://schemas.openxmlformats.org/officeDocument/2006/relationships/customXml" Target="../ink/ink109.xml"/><Relationship Id="rId101" Type="http://schemas.openxmlformats.org/officeDocument/2006/relationships/customXml" Target="../ink/ink110.xml"/><Relationship Id="rId122" Type="http://schemas.openxmlformats.org/officeDocument/2006/relationships/image" Target="../media/image115.png"/><Relationship Id="rId143" Type="http://schemas.openxmlformats.org/officeDocument/2006/relationships/image" Target="../media/image125.png"/><Relationship Id="rId164" Type="http://schemas.openxmlformats.org/officeDocument/2006/relationships/customXml" Target="../ink/ink142.xml"/><Relationship Id="rId185" Type="http://schemas.openxmlformats.org/officeDocument/2006/relationships/image" Target="../media/image146.png"/><Relationship Id="rId9" Type="http://schemas.openxmlformats.org/officeDocument/2006/relationships/image" Target="../media/image61.png"/><Relationship Id="rId210" Type="http://schemas.openxmlformats.org/officeDocument/2006/relationships/customXml" Target="../ink/ink165.xml"/><Relationship Id="rId26" Type="http://schemas.openxmlformats.org/officeDocument/2006/relationships/customXml" Target="../ink/ink71.xml"/><Relationship Id="rId231" Type="http://schemas.openxmlformats.org/officeDocument/2006/relationships/image" Target="../media/image168.png"/><Relationship Id="rId252" Type="http://schemas.openxmlformats.org/officeDocument/2006/relationships/customXml" Target="../ink/ink186.xml"/><Relationship Id="rId273" Type="http://schemas.openxmlformats.org/officeDocument/2006/relationships/image" Target="../media/image189.png"/><Relationship Id="rId47" Type="http://schemas.openxmlformats.org/officeDocument/2006/relationships/image" Target="../media/image78.png"/><Relationship Id="rId68" Type="http://schemas.openxmlformats.org/officeDocument/2006/relationships/image" Target="../media/image88.png"/><Relationship Id="rId89" Type="http://schemas.openxmlformats.org/officeDocument/2006/relationships/customXml" Target="../ink/ink104.xml"/><Relationship Id="rId112" Type="http://schemas.openxmlformats.org/officeDocument/2006/relationships/image" Target="../media/image110.png"/><Relationship Id="rId133" Type="http://schemas.openxmlformats.org/officeDocument/2006/relationships/customXml" Target="../ink/ink126.xml"/><Relationship Id="rId154" Type="http://schemas.openxmlformats.org/officeDocument/2006/relationships/customXml" Target="../ink/ink137.xml"/><Relationship Id="rId175" Type="http://schemas.openxmlformats.org/officeDocument/2006/relationships/image" Target="../media/image141.png"/><Relationship Id="rId196" Type="http://schemas.openxmlformats.org/officeDocument/2006/relationships/customXml" Target="../ink/ink158.xml"/><Relationship Id="rId200" Type="http://schemas.openxmlformats.org/officeDocument/2006/relationships/customXml" Target="../ink/ink160.xml"/><Relationship Id="rId16" Type="http://schemas.openxmlformats.org/officeDocument/2006/relationships/customXml" Target="../ink/ink66.xml"/><Relationship Id="rId221" Type="http://schemas.openxmlformats.org/officeDocument/2006/relationships/image" Target="../media/image163.png"/><Relationship Id="rId242" Type="http://schemas.openxmlformats.org/officeDocument/2006/relationships/customXml" Target="../ink/ink181.xml"/><Relationship Id="rId263" Type="http://schemas.openxmlformats.org/officeDocument/2006/relationships/image" Target="../media/image184.png"/><Relationship Id="rId284" Type="http://schemas.openxmlformats.org/officeDocument/2006/relationships/customXml" Target="../ink/ink202.xml"/><Relationship Id="rId37" Type="http://schemas.openxmlformats.org/officeDocument/2006/relationships/customXml" Target="../ink/ink77.xml"/><Relationship Id="rId58" Type="http://schemas.openxmlformats.org/officeDocument/2006/relationships/image" Target="../media/image83.png"/><Relationship Id="rId79" Type="http://schemas.openxmlformats.org/officeDocument/2006/relationships/customXml" Target="../ink/ink99.xml"/><Relationship Id="rId102" Type="http://schemas.openxmlformats.org/officeDocument/2006/relationships/image" Target="../media/image105.png"/><Relationship Id="rId123" Type="http://schemas.openxmlformats.org/officeDocument/2006/relationships/customXml" Target="../ink/ink121.xml"/><Relationship Id="rId144" Type="http://schemas.openxmlformats.org/officeDocument/2006/relationships/customXml" Target="../ink/ink132.xml"/><Relationship Id="rId90" Type="http://schemas.openxmlformats.org/officeDocument/2006/relationships/image" Target="../media/image99.png"/><Relationship Id="rId165" Type="http://schemas.openxmlformats.org/officeDocument/2006/relationships/image" Target="../media/image136.png"/><Relationship Id="rId186" Type="http://schemas.openxmlformats.org/officeDocument/2006/relationships/customXml" Target="../ink/ink153.xml"/><Relationship Id="rId211" Type="http://schemas.openxmlformats.org/officeDocument/2006/relationships/image" Target="../media/image159.png"/><Relationship Id="rId232" Type="http://schemas.openxmlformats.org/officeDocument/2006/relationships/customXml" Target="../ink/ink176.xml"/><Relationship Id="rId253" Type="http://schemas.openxmlformats.org/officeDocument/2006/relationships/image" Target="../media/image179.png"/><Relationship Id="rId274" Type="http://schemas.openxmlformats.org/officeDocument/2006/relationships/customXml" Target="../ink/ink197.xml"/><Relationship Id="rId27" Type="http://schemas.openxmlformats.org/officeDocument/2006/relationships/image" Target="../media/image69.png"/><Relationship Id="rId48" Type="http://schemas.openxmlformats.org/officeDocument/2006/relationships/customXml" Target="../ink/ink83.xml"/><Relationship Id="rId69" Type="http://schemas.openxmlformats.org/officeDocument/2006/relationships/customXml" Target="../ink/ink94.xml"/><Relationship Id="rId113" Type="http://schemas.openxmlformats.org/officeDocument/2006/relationships/customXml" Target="../ink/ink116.xml"/><Relationship Id="rId134" Type="http://schemas.openxmlformats.org/officeDocument/2006/relationships/image" Target="../media/image121.png"/><Relationship Id="rId80" Type="http://schemas.openxmlformats.org/officeDocument/2006/relationships/image" Target="../media/image94.png"/><Relationship Id="rId155" Type="http://schemas.openxmlformats.org/officeDocument/2006/relationships/image" Target="../media/image131.png"/><Relationship Id="rId176" Type="http://schemas.openxmlformats.org/officeDocument/2006/relationships/customXml" Target="../ink/ink148.xml"/><Relationship Id="rId197" Type="http://schemas.openxmlformats.org/officeDocument/2006/relationships/image" Target="../media/image152.png"/><Relationship Id="rId201" Type="http://schemas.openxmlformats.org/officeDocument/2006/relationships/image" Target="../media/image154.png"/><Relationship Id="rId222" Type="http://schemas.openxmlformats.org/officeDocument/2006/relationships/customXml" Target="../ink/ink171.xml"/><Relationship Id="rId243" Type="http://schemas.openxmlformats.org/officeDocument/2006/relationships/image" Target="../media/image174.png"/><Relationship Id="rId264" Type="http://schemas.openxmlformats.org/officeDocument/2006/relationships/customXml" Target="../ink/ink192.xml"/><Relationship Id="rId285" Type="http://schemas.openxmlformats.org/officeDocument/2006/relationships/image" Target="../media/image195.png"/><Relationship Id="rId17" Type="http://schemas.openxmlformats.org/officeDocument/2006/relationships/image" Target="../media/image64.png"/><Relationship Id="rId38" Type="http://schemas.openxmlformats.org/officeDocument/2006/relationships/image" Target="../media/image74.png"/><Relationship Id="rId59" Type="http://schemas.openxmlformats.org/officeDocument/2006/relationships/customXml" Target="../ink/ink89.xml"/><Relationship Id="rId103" Type="http://schemas.openxmlformats.org/officeDocument/2006/relationships/customXml" Target="../ink/ink111.xml"/><Relationship Id="rId124" Type="http://schemas.openxmlformats.org/officeDocument/2006/relationships/image" Target="../media/image116.png"/><Relationship Id="rId70" Type="http://schemas.openxmlformats.org/officeDocument/2006/relationships/image" Target="../media/image89.png"/><Relationship Id="rId91" Type="http://schemas.openxmlformats.org/officeDocument/2006/relationships/customXml" Target="../ink/ink105.xml"/><Relationship Id="rId145" Type="http://schemas.openxmlformats.org/officeDocument/2006/relationships/image" Target="../media/image126.png"/><Relationship Id="rId166" Type="http://schemas.openxmlformats.org/officeDocument/2006/relationships/customXml" Target="../ink/ink143.xml"/><Relationship Id="rId187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6.xml"/><Relationship Id="rId233" Type="http://schemas.openxmlformats.org/officeDocument/2006/relationships/image" Target="../media/image169.png"/><Relationship Id="rId254" Type="http://schemas.openxmlformats.org/officeDocument/2006/relationships/customXml" Target="../ink/ink187.xml"/><Relationship Id="rId28" Type="http://schemas.openxmlformats.org/officeDocument/2006/relationships/customXml" Target="../ink/ink72.xml"/><Relationship Id="rId49" Type="http://schemas.openxmlformats.org/officeDocument/2006/relationships/image" Target="../media/image79.png"/><Relationship Id="rId114" Type="http://schemas.openxmlformats.org/officeDocument/2006/relationships/image" Target="../media/image111.png"/><Relationship Id="rId275" Type="http://schemas.openxmlformats.org/officeDocument/2006/relationships/image" Target="../media/image190.png"/><Relationship Id="rId60" Type="http://schemas.openxmlformats.org/officeDocument/2006/relationships/image" Target="../media/image84.png"/><Relationship Id="rId81" Type="http://schemas.openxmlformats.org/officeDocument/2006/relationships/customXml" Target="../ink/ink100.xml"/><Relationship Id="rId135" Type="http://schemas.openxmlformats.org/officeDocument/2006/relationships/customXml" Target="../ink/ink127.xml"/><Relationship Id="rId156" Type="http://schemas.openxmlformats.org/officeDocument/2006/relationships/customXml" Target="../ink/ink138.xml"/><Relationship Id="rId177" Type="http://schemas.openxmlformats.org/officeDocument/2006/relationships/image" Target="../media/image142.png"/><Relationship Id="rId198" Type="http://schemas.openxmlformats.org/officeDocument/2006/relationships/customXml" Target="../ink/ink159.xml"/><Relationship Id="rId202" Type="http://schemas.openxmlformats.org/officeDocument/2006/relationships/customXml" Target="../ink/ink161.xml"/><Relationship Id="rId223" Type="http://schemas.openxmlformats.org/officeDocument/2006/relationships/image" Target="../media/image164.png"/><Relationship Id="rId244" Type="http://schemas.openxmlformats.org/officeDocument/2006/relationships/customXml" Target="../ink/ink182.xml"/><Relationship Id="rId18" Type="http://schemas.openxmlformats.org/officeDocument/2006/relationships/customXml" Target="../ink/ink67.xml"/><Relationship Id="rId39" Type="http://schemas.openxmlformats.org/officeDocument/2006/relationships/customXml" Target="../ink/ink78.xml"/><Relationship Id="rId265" Type="http://schemas.openxmlformats.org/officeDocument/2006/relationships/image" Target="../media/image185.png"/><Relationship Id="rId286" Type="http://schemas.openxmlformats.org/officeDocument/2006/relationships/customXml" Target="../ink/ink203.xml"/><Relationship Id="rId50" Type="http://schemas.openxmlformats.org/officeDocument/2006/relationships/customXml" Target="../ink/ink84.xml"/><Relationship Id="rId104" Type="http://schemas.openxmlformats.org/officeDocument/2006/relationships/image" Target="../media/image106.png"/><Relationship Id="rId125" Type="http://schemas.openxmlformats.org/officeDocument/2006/relationships/customXml" Target="../ink/ink122.xml"/><Relationship Id="rId146" Type="http://schemas.openxmlformats.org/officeDocument/2006/relationships/customXml" Target="../ink/ink133.xml"/><Relationship Id="rId167" Type="http://schemas.openxmlformats.org/officeDocument/2006/relationships/image" Target="../media/image137.png"/><Relationship Id="rId188" Type="http://schemas.openxmlformats.org/officeDocument/2006/relationships/customXml" Target="../ink/ink154.xml"/><Relationship Id="rId71" Type="http://schemas.openxmlformats.org/officeDocument/2006/relationships/customXml" Target="../ink/ink95.xml"/><Relationship Id="rId92" Type="http://schemas.openxmlformats.org/officeDocument/2006/relationships/image" Target="../media/image100.png"/><Relationship Id="rId213" Type="http://schemas.openxmlformats.org/officeDocument/2006/relationships/image" Target="../media/image5.png"/><Relationship Id="rId234" Type="http://schemas.openxmlformats.org/officeDocument/2006/relationships/customXml" Target="../ink/ink177.xml"/><Relationship Id="rId2" Type="http://schemas.openxmlformats.org/officeDocument/2006/relationships/customXml" Target="../ink/ink59.xml"/><Relationship Id="rId29" Type="http://schemas.openxmlformats.org/officeDocument/2006/relationships/customXml" Target="../ink/ink73.xml"/><Relationship Id="rId255" Type="http://schemas.openxmlformats.org/officeDocument/2006/relationships/image" Target="../media/image180.png"/><Relationship Id="rId276" Type="http://schemas.openxmlformats.org/officeDocument/2006/relationships/customXml" Target="../ink/ink198.xml"/><Relationship Id="rId40" Type="http://schemas.openxmlformats.org/officeDocument/2006/relationships/image" Target="../media/image75.png"/><Relationship Id="rId115" Type="http://schemas.openxmlformats.org/officeDocument/2006/relationships/customXml" Target="../ink/ink117.xml"/><Relationship Id="rId136" Type="http://schemas.openxmlformats.org/officeDocument/2006/relationships/customXml" Target="../ink/ink128.xml"/><Relationship Id="rId157" Type="http://schemas.openxmlformats.org/officeDocument/2006/relationships/image" Target="../media/image132.png"/><Relationship Id="rId178" Type="http://schemas.openxmlformats.org/officeDocument/2006/relationships/customXml" Target="../ink/ink149.xml"/><Relationship Id="rId61" Type="http://schemas.openxmlformats.org/officeDocument/2006/relationships/customXml" Target="../ink/ink90.xml"/><Relationship Id="rId82" Type="http://schemas.openxmlformats.org/officeDocument/2006/relationships/image" Target="../media/image95.png"/><Relationship Id="rId199" Type="http://schemas.openxmlformats.org/officeDocument/2006/relationships/image" Target="../media/image153.png"/><Relationship Id="rId203" Type="http://schemas.openxmlformats.org/officeDocument/2006/relationships/image" Target="../media/image155.png"/><Relationship Id="rId19" Type="http://schemas.openxmlformats.org/officeDocument/2006/relationships/image" Target="../media/image65.png"/><Relationship Id="rId224" Type="http://schemas.openxmlformats.org/officeDocument/2006/relationships/customXml" Target="../ink/ink172.xml"/><Relationship Id="rId245" Type="http://schemas.openxmlformats.org/officeDocument/2006/relationships/image" Target="../media/image175.png"/><Relationship Id="rId266" Type="http://schemas.openxmlformats.org/officeDocument/2006/relationships/customXml" Target="../ink/ink193.xml"/><Relationship Id="rId287" Type="http://schemas.openxmlformats.org/officeDocument/2006/relationships/image" Target="../media/image196.png"/><Relationship Id="rId30" Type="http://schemas.openxmlformats.org/officeDocument/2006/relationships/image" Target="../media/image70.png"/><Relationship Id="rId105" Type="http://schemas.openxmlformats.org/officeDocument/2006/relationships/customXml" Target="../ink/ink112.xml"/><Relationship Id="rId126" Type="http://schemas.openxmlformats.org/officeDocument/2006/relationships/customXml" Target="../ink/ink123.xml"/><Relationship Id="rId147" Type="http://schemas.openxmlformats.org/officeDocument/2006/relationships/image" Target="../media/image127.png"/><Relationship Id="rId168" Type="http://schemas.openxmlformats.org/officeDocument/2006/relationships/customXml" Target="../ink/ink144.xml"/><Relationship Id="rId51" Type="http://schemas.openxmlformats.org/officeDocument/2006/relationships/image" Target="../media/image80.png"/><Relationship Id="rId72" Type="http://schemas.openxmlformats.org/officeDocument/2006/relationships/image" Target="../media/image90.png"/><Relationship Id="rId93" Type="http://schemas.openxmlformats.org/officeDocument/2006/relationships/customXml" Target="../ink/ink106.xml"/><Relationship Id="rId189" Type="http://schemas.openxmlformats.org/officeDocument/2006/relationships/image" Target="../media/image148.png"/><Relationship Id="rId3" Type="http://schemas.openxmlformats.org/officeDocument/2006/relationships/image" Target="../media/image58.png"/><Relationship Id="rId214" Type="http://schemas.openxmlformats.org/officeDocument/2006/relationships/customXml" Target="../ink/ink167.xml"/><Relationship Id="rId235" Type="http://schemas.openxmlformats.org/officeDocument/2006/relationships/image" Target="../media/image170.png"/><Relationship Id="rId256" Type="http://schemas.openxmlformats.org/officeDocument/2006/relationships/customXml" Target="../ink/ink188.xml"/><Relationship Id="rId277" Type="http://schemas.openxmlformats.org/officeDocument/2006/relationships/image" Target="../media/image191.png"/><Relationship Id="rId116" Type="http://schemas.openxmlformats.org/officeDocument/2006/relationships/image" Target="../media/image112.png"/><Relationship Id="rId137" Type="http://schemas.openxmlformats.org/officeDocument/2006/relationships/image" Target="../media/image122.png"/><Relationship Id="rId158" Type="http://schemas.openxmlformats.org/officeDocument/2006/relationships/customXml" Target="../ink/ink139.xml"/><Relationship Id="rId20" Type="http://schemas.openxmlformats.org/officeDocument/2006/relationships/customXml" Target="../ink/ink68.xml"/><Relationship Id="rId41" Type="http://schemas.openxmlformats.org/officeDocument/2006/relationships/customXml" Target="../ink/ink79.xml"/><Relationship Id="rId62" Type="http://schemas.openxmlformats.org/officeDocument/2006/relationships/image" Target="../media/image85.png"/><Relationship Id="rId83" Type="http://schemas.openxmlformats.org/officeDocument/2006/relationships/customXml" Target="../ink/ink101.xml"/><Relationship Id="rId179" Type="http://schemas.openxmlformats.org/officeDocument/2006/relationships/image" Target="../media/image143.png"/><Relationship Id="rId190" Type="http://schemas.openxmlformats.org/officeDocument/2006/relationships/customXml" Target="../ink/ink155.xml"/><Relationship Id="rId204" Type="http://schemas.openxmlformats.org/officeDocument/2006/relationships/customXml" Target="../ink/ink162.xml"/><Relationship Id="rId225" Type="http://schemas.openxmlformats.org/officeDocument/2006/relationships/image" Target="../media/image165.png"/><Relationship Id="rId246" Type="http://schemas.openxmlformats.org/officeDocument/2006/relationships/customXml" Target="../ink/ink183.xml"/><Relationship Id="rId267" Type="http://schemas.openxmlformats.org/officeDocument/2006/relationships/image" Target="../media/image186.png"/><Relationship Id="rId288" Type="http://schemas.openxmlformats.org/officeDocument/2006/relationships/customXml" Target="../ink/ink204.xml"/><Relationship Id="rId106" Type="http://schemas.openxmlformats.org/officeDocument/2006/relationships/image" Target="../media/image107.png"/><Relationship Id="rId127" Type="http://schemas.openxmlformats.org/officeDocument/2006/relationships/image" Target="../media/image117.png"/><Relationship Id="rId10" Type="http://schemas.openxmlformats.org/officeDocument/2006/relationships/customXml" Target="../ink/ink63.xml"/><Relationship Id="rId31" Type="http://schemas.openxmlformats.org/officeDocument/2006/relationships/customXml" Target="../ink/ink74.xml"/><Relationship Id="rId52" Type="http://schemas.openxmlformats.org/officeDocument/2006/relationships/customXml" Target="../ink/ink85.xml"/><Relationship Id="rId73" Type="http://schemas.openxmlformats.org/officeDocument/2006/relationships/customXml" Target="../ink/ink96.xml"/><Relationship Id="rId94" Type="http://schemas.openxmlformats.org/officeDocument/2006/relationships/image" Target="../media/image101.png"/><Relationship Id="rId148" Type="http://schemas.openxmlformats.org/officeDocument/2006/relationships/customXml" Target="../ink/ink134.xml"/><Relationship Id="rId169" Type="http://schemas.openxmlformats.org/officeDocument/2006/relationships/image" Target="../media/image138.png"/><Relationship Id="rId4" Type="http://schemas.openxmlformats.org/officeDocument/2006/relationships/customXml" Target="../ink/ink60.xml"/><Relationship Id="rId180" Type="http://schemas.openxmlformats.org/officeDocument/2006/relationships/customXml" Target="../ink/ink150.xml"/><Relationship Id="rId215" Type="http://schemas.openxmlformats.org/officeDocument/2006/relationships/image" Target="../media/image160.png"/><Relationship Id="rId236" Type="http://schemas.openxmlformats.org/officeDocument/2006/relationships/customXml" Target="../ink/ink178.xml"/><Relationship Id="rId257" Type="http://schemas.openxmlformats.org/officeDocument/2006/relationships/image" Target="../media/image181.png"/><Relationship Id="rId278" Type="http://schemas.openxmlformats.org/officeDocument/2006/relationships/customXml" Target="../ink/ink199.xml"/><Relationship Id="rId42" Type="http://schemas.openxmlformats.org/officeDocument/2006/relationships/customXml" Target="../ink/ink80.xml"/><Relationship Id="rId84" Type="http://schemas.openxmlformats.org/officeDocument/2006/relationships/image" Target="../media/image96.png"/><Relationship Id="rId138" Type="http://schemas.openxmlformats.org/officeDocument/2006/relationships/customXml" Target="../ink/ink129.xml"/><Relationship Id="rId191" Type="http://schemas.openxmlformats.org/officeDocument/2006/relationships/image" Target="../media/image149.png"/><Relationship Id="rId205" Type="http://schemas.openxmlformats.org/officeDocument/2006/relationships/image" Target="../media/image156.png"/><Relationship Id="rId247" Type="http://schemas.openxmlformats.org/officeDocument/2006/relationships/image" Target="../media/image176.png"/><Relationship Id="rId107" Type="http://schemas.openxmlformats.org/officeDocument/2006/relationships/customXml" Target="../ink/ink113.xml"/><Relationship Id="rId289" Type="http://schemas.openxmlformats.org/officeDocument/2006/relationships/image" Target="../media/image197.png"/><Relationship Id="rId11" Type="http://schemas.openxmlformats.org/officeDocument/2006/relationships/image" Target="../media/image34.png"/><Relationship Id="rId53" Type="http://schemas.openxmlformats.org/officeDocument/2006/relationships/image" Target="../media/image81.png"/><Relationship Id="rId149" Type="http://schemas.openxmlformats.org/officeDocument/2006/relationships/image" Target="../media/image128.png"/><Relationship Id="rId95" Type="http://schemas.openxmlformats.org/officeDocument/2006/relationships/customXml" Target="../ink/ink107.xml"/><Relationship Id="rId160" Type="http://schemas.openxmlformats.org/officeDocument/2006/relationships/customXml" Target="../ink/ink140.xml"/><Relationship Id="rId216" Type="http://schemas.openxmlformats.org/officeDocument/2006/relationships/customXml" Target="../ink/ink168.xml"/><Relationship Id="rId258" Type="http://schemas.openxmlformats.org/officeDocument/2006/relationships/customXml" Target="../ink/ink189.xml"/><Relationship Id="rId22" Type="http://schemas.openxmlformats.org/officeDocument/2006/relationships/customXml" Target="../ink/ink69.xml"/><Relationship Id="rId64" Type="http://schemas.openxmlformats.org/officeDocument/2006/relationships/image" Target="../media/image86.png"/><Relationship Id="rId118" Type="http://schemas.openxmlformats.org/officeDocument/2006/relationships/image" Target="../media/image113.png"/><Relationship Id="rId171" Type="http://schemas.openxmlformats.org/officeDocument/2006/relationships/image" Target="../media/image139.png"/><Relationship Id="rId227" Type="http://schemas.openxmlformats.org/officeDocument/2006/relationships/image" Target="../media/image16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5.png"/><Relationship Id="rId299" Type="http://schemas.openxmlformats.org/officeDocument/2006/relationships/image" Target="../media/image342.png"/><Relationship Id="rId21" Type="http://schemas.openxmlformats.org/officeDocument/2006/relationships/image" Target="../media/image207.png"/><Relationship Id="rId63" Type="http://schemas.openxmlformats.org/officeDocument/2006/relationships/image" Target="../media/image228.png"/><Relationship Id="rId159" Type="http://schemas.openxmlformats.org/officeDocument/2006/relationships/customXml" Target="../ink/ink284.xml"/><Relationship Id="rId324" Type="http://schemas.openxmlformats.org/officeDocument/2006/relationships/image" Target="../media/image354.png"/><Relationship Id="rId366" Type="http://schemas.openxmlformats.org/officeDocument/2006/relationships/image" Target="../media/image375.png"/><Relationship Id="rId170" Type="http://schemas.openxmlformats.org/officeDocument/2006/relationships/image" Target="../media/image281.png"/><Relationship Id="rId226" Type="http://schemas.openxmlformats.org/officeDocument/2006/relationships/customXml" Target="../ink/ink319.xml"/><Relationship Id="rId268" Type="http://schemas.openxmlformats.org/officeDocument/2006/relationships/customXml" Target="../ink/ink340.xml"/><Relationship Id="rId32" Type="http://schemas.openxmlformats.org/officeDocument/2006/relationships/customXml" Target="../ink/ink220.xml"/><Relationship Id="rId74" Type="http://schemas.openxmlformats.org/officeDocument/2006/relationships/customXml" Target="../ink/ink241.xml"/><Relationship Id="rId128" Type="http://schemas.openxmlformats.org/officeDocument/2006/relationships/customXml" Target="../ink/ink268.xml"/><Relationship Id="rId335" Type="http://schemas.openxmlformats.org/officeDocument/2006/relationships/customXml" Target="../ink/ink374.xml"/><Relationship Id="rId377" Type="http://schemas.openxmlformats.org/officeDocument/2006/relationships/customXml" Target="../ink/ink395.xml"/><Relationship Id="rId5" Type="http://schemas.openxmlformats.org/officeDocument/2006/relationships/image" Target="../media/image199.png"/><Relationship Id="rId181" Type="http://schemas.openxmlformats.org/officeDocument/2006/relationships/customXml" Target="../ink/ink295.xml"/><Relationship Id="rId237" Type="http://schemas.openxmlformats.org/officeDocument/2006/relationships/image" Target="../media/image312.png"/><Relationship Id="rId279" Type="http://schemas.openxmlformats.org/officeDocument/2006/relationships/image" Target="../media/image333.png"/><Relationship Id="rId43" Type="http://schemas.openxmlformats.org/officeDocument/2006/relationships/image" Target="../media/image218.png"/><Relationship Id="rId139" Type="http://schemas.openxmlformats.org/officeDocument/2006/relationships/image" Target="../media/image266.png"/><Relationship Id="rId290" Type="http://schemas.openxmlformats.org/officeDocument/2006/relationships/customXml" Target="../ink/ink351.xml"/><Relationship Id="rId304" Type="http://schemas.openxmlformats.org/officeDocument/2006/relationships/image" Target="../media/image344.png"/><Relationship Id="rId346" Type="http://schemas.openxmlformats.org/officeDocument/2006/relationships/image" Target="../media/image365.png"/><Relationship Id="rId85" Type="http://schemas.openxmlformats.org/officeDocument/2006/relationships/image" Target="../media/image239.png"/><Relationship Id="rId150" Type="http://schemas.openxmlformats.org/officeDocument/2006/relationships/customXml" Target="../ink/ink279.xml"/><Relationship Id="rId192" Type="http://schemas.openxmlformats.org/officeDocument/2006/relationships/image" Target="../media/image291.png"/><Relationship Id="rId206" Type="http://schemas.openxmlformats.org/officeDocument/2006/relationships/customXml" Target="../ink/ink308.xml"/><Relationship Id="rId248" Type="http://schemas.openxmlformats.org/officeDocument/2006/relationships/customXml" Target="../ink/ink330.xml"/><Relationship Id="rId12" Type="http://schemas.openxmlformats.org/officeDocument/2006/relationships/customXml" Target="../ink/ink210.xml"/><Relationship Id="rId108" Type="http://schemas.openxmlformats.org/officeDocument/2006/relationships/customXml" Target="../ink/ink258.xml"/><Relationship Id="rId315" Type="http://schemas.openxmlformats.org/officeDocument/2006/relationships/customXml" Target="../ink/ink364.xml"/><Relationship Id="rId357" Type="http://schemas.openxmlformats.org/officeDocument/2006/relationships/customXml" Target="../ink/ink385.xml"/><Relationship Id="rId54" Type="http://schemas.openxmlformats.org/officeDocument/2006/relationships/customXml" Target="../ink/ink231.xml"/><Relationship Id="rId96" Type="http://schemas.openxmlformats.org/officeDocument/2006/relationships/customXml" Target="../ink/ink252.xml"/><Relationship Id="rId161" Type="http://schemas.openxmlformats.org/officeDocument/2006/relationships/customXml" Target="../ink/ink285.xml"/><Relationship Id="rId217" Type="http://schemas.openxmlformats.org/officeDocument/2006/relationships/customXml" Target="../ink/ink314.xml"/><Relationship Id="rId259" Type="http://schemas.openxmlformats.org/officeDocument/2006/relationships/image" Target="../media/image323.png"/><Relationship Id="rId23" Type="http://schemas.openxmlformats.org/officeDocument/2006/relationships/image" Target="../media/image208.png"/><Relationship Id="rId119" Type="http://schemas.openxmlformats.org/officeDocument/2006/relationships/image" Target="../media/image256.png"/><Relationship Id="rId270" Type="http://schemas.openxmlformats.org/officeDocument/2006/relationships/customXml" Target="../ink/ink341.xml"/><Relationship Id="rId326" Type="http://schemas.openxmlformats.org/officeDocument/2006/relationships/image" Target="../media/image355.png"/><Relationship Id="rId65" Type="http://schemas.openxmlformats.org/officeDocument/2006/relationships/image" Target="../media/image229.png"/><Relationship Id="rId130" Type="http://schemas.openxmlformats.org/officeDocument/2006/relationships/customXml" Target="../ink/ink269.xml"/><Relationship Id="rId368" Type="http://schemas.openxmlformats.org/officeDocument/2006/relationships/image" Target="../media/image376.png"/><Relationship Id="rId172" Type="http://schemas.openxmlformats.org/officeDocument/2006/relationships/image" Target="../media/image282.png"/><Relationship Id="rId228" Type="http://schemas.openxmlformats.org/officeDocument/2006/relationships/customXml" Target="../ink/ink320.xml"/><Relationship Id="rId281" Type="http://schemas.openxmlformats.org/officeDocument/2006/relationships/image" Target="../media/image334.png"/><Relationship Id="rId337" Type="http://schemas.openxmlformats.org/officeDocument/2006/relationships/customXml" Target="../ink/ink375.xml"/><Relationship Id="rId34" Type="http://schemas.openxmlformats.org/officeDocument/2006/relationships/customXml" Target="../ink/ink221.xml"/><Relationship Id="rId76" Type="http://schemas.openxmlformats.org/officeDocument/2006/relationships/customXml" Target="../ink/ink242.xml"/><Relationship Id="rId141" Type="http://schemas.openxmlformats.org/officeDocument/2006/relationships/image" Target="../media/image267.png"/><Relationship Id="rId7" Type="http://schemas.openxmlformats.org/officeDocument/2006/relationships/image" Target="../media/image200.png"/><Relationship Id="rId183" Type="http://schemas.openxmlformats.org/officeDocument/2006/relationships/customXml" Target="../ink/ink296.xml"/><Relationship Id="rId239" Type="http://schemas.openxmlformats.org/officeDocument/2006/relationships/image" Target="../media/image313.png"/><Relationship Id="rId250" Type="http://schemas.openxmlformats.org/officeDocument/2006/relationships/customXml" Target="../ink/ink331.xml"/><Relationship Id="rId292" Type="http://schemas.openxmlformats.org/officeDocument/2006/relationships/customXml" Target="../ink/ink352.xml"/><Relationship Id="rId306" Type="http://schemas.openxmlformats.org/officeDocument/2006/relationships/image" Target="../media/image345.png"/><Relationship Id="rId45" Type="http://schemas.openxmlformats.org/officeDocument/2006/relationships/image" Target="../media/image219.png"/><Relationship Id="rId87" Type="http://schemas.openxmlformats.org/officeDocument/2006/relationships/image" Target="../media/image240.png"/><Relationship Id="rId110" Type="http://schemas.openxmlformats.org/officeDocument/2006/relationships/customXml" Target="../ink/ink259.xml"/><Relationship Id="rId348" Type="http://schemas.openxmlformats.org/officeDocument/2006/relationships/image" Target="../media/image366.png"/><Relationship Id="rId152" Type="http://schemas.openxmlformats.org/officeDocument/2006/relationships/customXml" Target="../ink/ink280.xml"/><Relationship Id="rId194" Type="http://schemas.openxmlformats.org/officeDocument/2006/relationships/image" Target="../media/image292.png"/><Relationship Id="rId208" Type="http://schemas.openxmlformats.org/officeDocument/2006/relationships/customXml" Target="../ink/ink309.xml"/><Relationship Id="rId261" Type="http://schemas.openxmlformats.org/officeDocument/2006/relationships/image" Target="../media/image324.png"/><Relationship Id="rId14" Type="http://schemas.openxmlformats.org/officeDocument/2006/relationships/customXml" Target="../ink/ink211.xml"/><Relationship Id="rId56" Type="http://schemas.openxmlformats.org/officeDocument/2006/relationships/customXml" Target="../ink/ink232.xml"/><Relationship Id="rId317" Type="http://schemas.openxmlformats.org/officeDocument/2006/relationships/customXml" Target="../ink/ink365.xml"/><Relationship Id="rId359" Type="http://schemas.openxmlformats.org/officeDocument/2006/relationships/customXml" Target="../ink/ink386.xml"/><Relationship Id="rId98" Type="http://schemas.openxmlformats.org/officeDocument/2006/relationships/customXml" Target="../ink/ink253.xml"/><Relationship Id="rId121" Type="http://schemas.openxmlformats.org/officeDocument/2006/relationships/image" Target="../media/image257.png"/><Relationship Id="rId163" Type="http://schemas.openxmlformats.org/officeDocument/2006/relationships/customXml" Target="../ink/ink286.xml"/><Relationship Id="rId219" Type="http://schemas.openxmlformats.org/officeDocument/2006/relationships/image" Target="../media/image303.png"/><Relationship Id="rId370" Type="http://schemas.openxmlformats.org/officeDocument/2006/relationships/image" Target="../media/image377.png"/><Relationship Id="rId230" Type="http://schemas.openxmlformats.org/officeDocument/2006/relationships/customXml" Target="../ink/ink321.xml"/><Relationship Id="rId25" Type="http://schemas.openxmlformats.org/officeDocument/2006/relationships/image" Target="../media/image209.png"/><Relationship Id="rId67" Type="http://schemas.openxmlformats.org/officeDocument/2006/relationships/image" Target="../media/image230.png"/><Relationship Id="rId272" Type="http://schemas.openxmlformats.org/officeDocument/2006/relationships/customXml" Target="../ink/ink342.xml"/><Relationship Id="rId328" Type="http://schemas.openxmlformats.org/officeDocument/2006/relationships/image" Target="../media/image356.png"/><Relationship Id="rId132" Type="http://schemas.openxmlformats.org/officeDocument/2006/relationships/customXml" Target="../ink/ink270.xml"/><Relationship Id="rId174" Type="http://schemas.openxmlformats.org/officeDocument/2006/relationships/image" Target="../media/image283.png"/><Relationship Id="rId241" Type="http://schemas.openxmlformats.org/officeDocument/2006/relationships/image" Target="../media/image314.png"/><Relationship Id="rId36" Type="http://schemas.openxmlformats.org/officeDocument/2006/relationships/customXml" Target="../ink/ink222.xml"/><Relationship Id="rId283" Type="http://schemas.openxmlformats.org/officeDocument/2006/relationships/image" Target="../media/image188.png"/><Relationship Id="rId339" Type="http://schemas.openxmlformats.org/officeDocument/2006/relationships/customXml" Target="../ink/ink376.xml"/><Relationship Id="rId78" Type="http://schemas.openxmlformats.org/officeDocument/2006/relationships/customXml" Target="../ink/ink243.xml"/><Relationship Id="rId101" Type="http://schemas.openxmlformats.org/officeDocument/2006/relationships/image" Target="../media/image247.png"/><Relationship Id="rId143" Type="http://schemas.openxmlformats.org/officeDocument/2006/relationships/image" Target="../media/image268.png"/><Relationship Id="rId185" Type="http://schemas.openxmlformats.org/officeDocument/2006/relationships/customXml" Target="../ink/ink297.xml"/><Relationship Id="rId350" Type="http://schemas.openxmlformats.org/officeDocument/2006/relationships/image" Target="../media/image367.png"/><Relationship Id="rId9" Type="http://schemas.openxmlformats.org/officeDocument/2006/relationships/image" Target="../media/image201.png"/><Relationship Id="rId210" Type="http://schemas.openxmlformats.org/officeDocument/2006/relationships/customXml" Target="../ink/ink310.xml"/><Relationship Id="rId26" Type="http://schemas.openxmlformats.org/officeDocument/2006/relationships/customXml" Target="../ink/ink217.xml"/><Relationship Id="rId231" Type="http://schemas.openxmlformats.org/officeDocument/2006/relationships/image" Target="../media/image309.png"/><Relationship Id="rId252" Type="http://schemas.openxmlformats.org/officeDocument/2006/relationships/customXml" Target="../ink/ink332.xml"/><Relationship Id="rId273" Type="http://schemas.openxmlformats.org/officeDocument/2006/relationships/image" Target="../media/image330.png"/><Relationship Id="rId294" Type="http://schemas.openxmlformats.org/officeDocument/2006/relationships/customXml" Target="../ink/ink353.xml"/><Relationship Id="rId308" Type="http://schemas.openxmlformats.org/officeDocument/2006/relationships/image" Target="../media/image346.png"/><Relationship Id="rId329" Type="http://schemas.openxmlformats.org/officeDocument/2006/relationships/customXml" Target="../ink/ink371.xml"/><Relationship Id="rId47" Type="http://schemas.openxmlformats.org/officeDocument/2006/relationships/image" Target="../media/image220.png"/><Relationship Id="rId68" Type="http://schemas.openxmlformats.org/officeDocument/2006/relationships/customXml" Target="../ink/ink238.xml"/><Relationship Id="rId89" Type="http://schemas.openxmlformats.org/officeDocument/2006/relationships/image" Target="../media/image241.png"/><Relationship Id="rId112" Type="http://schemas.openxmlformats.org/officeDocument/2006/relationships/customXml" Target="../ink/ink260.xml"/><Relationship Id="rId133" Type="http://schemas.openxmlformats.org/officeDocument/2006/relationships/image" Target="../media/image263.png"/><Relationship Id="rId154" Type="http://schemas.openxmlformats.org/officeDocument/2006/relationships/image" Target="../media/image273.png"/><Relationship Id="rId175" Type="http://schemas.openxmlformats.org/officeDocument/2006/relationships/customXml" Target="../ink/ink292.xml"/><Relationship Id="rId340" Type="http://schemas.openxmlformats.org/officeDocument/2006/relationships/image" Target="../media/image362.png"/><Relationship Id="rId361" Type="http://schemas.openxmlformats.org/officeDocument/2006/relationships/customXml" Target="../ink/ink387.xml"/><Relationship Id="rId196" Type="http://schemas.openxmlformats.org/officeDocument/2006/relationships/image" Target="../media/image293.png"/><Relationship Id="rId200" Type="http://schemas.openxmlformats.org/officeDocument/2006/relationships/image" Target="../media/image295.png"/><Relationship Id="rId16" Type="http://schemas.openxmlformats.org/officeDocument/2006/relationships/customXml" Target="../ink/ink212.xml"/><Relationship Id="rId221" Type="http://schemas.openxmlformats.org/officeDocument/2006/relationships/image" Target="../media/image304.png"/><Relationship Id="rId242" Type="http://schemas.openxmlformats.org/officeDocument/2006/relationships/customXml" Target="../ink/ink327.xml"/><Relationship Id="rId263" Type="http://schemas.openxmlformats.org/officeDocument/2006/relationships/image" Target="../media/image325.png"/><Relationship Id="rId284" Type="http://schemas.openxmlformats.org/officeDocument/2006/relationships/customXml" Target="../ink/ink348.xml"/><Relationship Id="rId319" Type="http://schemas.openxmlformats.org/officeDocument/2006/relationships/customXml" Target="../ink/ink366.xml"/><Relationship Id="rId37" Type="http://schemas.openxmlformats.org/officeDocument/2006/relationships/image" Target="../media/image215.png"/><Relationship Id="rId58" Type="http://schemas.openxmlformats.org/officeDocument/2006/relationships/customXml" Target="../ink/ink233.xml"/><Relationship Id="rId79" Type="http://schemas.openxmlformats.org/officeDocument/2006/relationships/image" Target="../media/image236.png"/><Relationship Id="rId102" Type="http://schemas.openxmlformats.org/officeDocument/2006/relationships/customXml" Target="../ink/ink255.xml"/><Relationship Id="rId123" Type="http://schemas.openxmlformats.org/officeDocument/2006/relationships/image" Target="../media/image258.png"/><Relationship Id="rId144" Type="http://schemas.openxmlformats.org/officeDocument/2006/relationships/customXml" Target="../ink/ink276.xml"/><Relationship Id="rId330" Type="http://schemas.openxmlformats.org/officeDocument/2006/relationships/image" Target="../media/image357.png"/><Relationship Id="rId90" Type="http://schemas.openxmlformats.org/officeDocument/2006/relationships/customXml" Target="../ink/ink249.xml"/><Relationship Id="rId165" Type="http://schemas.openxmlformats.org/officeDocument/2006/relationships/customXml" Target="../ink/ink287.xml"/><Relationship Id="rId186" Type="http://schemas.openxmlformats.org/officeDocument/2006/relationships/image" Target="../media/image288.png"/><Relationship Id="rId351" Type="http://schemas.openxmlformats.org/officeDocument/2006/relationships/customXml" Target="../ink/ink382.xml"/><Relationship Id="rId372" Type="http://schemas.openxmlformats.org/officeDocument/2006/relationships/image" Target="../media/image378.png"/><Relationship Id="rId211" Type="http://schemas.openxmlformats.org/officeDocument/2006/relationships/image" Target="../media/image300.png"/><Relationship Id="rId232" Type="http://schemas.openxmlformats.org/officeDocument/2006/relationships/customXml" Target="../ink/ink322.xml"/><Relationship Id="rId253" Type="http://schemas.openxmlformats.org/officeDocument/2006/relationships/image" Target="../media/image320.png"/><Relationship Id="rId274" Type="http://schemas.openxmlformats.org/officeDocument/2006/relationships/customXml" Target="../ink/ink343.xml"/><Relationship Id="rId295" Type="http://schemas.openxmlformats.org/officeDocument/2006/relationships/image" Target="../media/image340.png"/><Relationship Id="rId309" Type="http://schemas.openxmlformats.org/officeDocument/2006/relationships/customXml" Target="../ink/ink361.xml"/><Relationship Id="rId27" Type="http://schemas.openxmlformats.org/officeDocument/2006/relationships/image" Target="../media/image210.png"/><Relationship Id="rId48" Type="http://schemas.openxmlformats.org/officeDocument/2006/relationships/customXml" Target="../ink/ink228.xml"/><Relationship Id="rId69" Type="http://schemas.openxmlformats.org/officeDocument/2006/relationships/image" Target="../media/image231.png"/><Relationship Id="rId113" Type="http://schemas.openxmlformats.org/officeDocument/2006/relationships/image" Target="../media/image253.png"/><Relationship Id="rId134" Type="http://schemas.openxmlformats.org/officeDocument/2006/relationships/customXml" Target="../ink/ink271.xml"/><Relationship Id="rId320" Type="http://schemas.openxmlformats.org/officeDocument/2006/relationships/image" Target="../media/image352.png"/><Relationship Id="rId80" Type="http://schemas.openxmlformats.org/officeDocument/2006/relationships/customXml" Target="../ink/ink244.xml"/><Relationship Id="rId155" Type="http://schemas.openxmlformats.org/officeDocument/2006/relationships/customXml" Target="../ink/ink282.xml"/><Relationship Id="rId176" Type="http://schemas.openxmlformats.org/officeDocument/2006/relationships/image" Target="../media/image34.png"/><Relationship Id="rId197" Type="http://schemas.openxmlformats.org/officeDocument/2006/relationships/customXml" Target="../ink/ink303.xml"/><Relationship Id="rId341" Type="http://schemas.openxmlformats.org/officeDocument/2006/relationships/customXml" Target="../ink/ink377.xml"/><Relationship Id="rId362" Type="http://schemas.openxmlformats.org/officeDocument/2006/relationships/image" Target="../media/image373.png"/><Relationship Id="rId201" Type="http://schemas.openxmlformats.org/officeDocument/2006/relationships/customXml" Target="../ink/ink305.xml"/><Relationship Id="rId222" Type="http://schemas.openxmlformats.org/officeDocument/2006/relationships/customXml" Target="../ink/ink317.xml"/><Relationship Id="rId243" Type="http://schemas.openxmlformats.org/officeDocument/2006/relationships/image" Target="../media/image315.png"/><Relationship Id="rId264" Type="http://schemas.openxmlformats.org/officeDocument/2006/relationships/customXml" Target="../ink/ink338.xml"/><Relationship Id="rId285" Type="http://schemas.openxmlformats.org/officeDocument/2006/relationships/image" Target="../media/image335.png"/><Relationship Id="rId17" Type="http://schemas.openxmlformats.org/officeDocument/2006/relationships/image" Target="../media/image205.png"/><Relationship Id="rId38" Type="http://schemas.openxmlformats.org/officeDocument/2006/relationships/customXml" Target="../ink/ink223.xml"/><Relationship Id="rId59" Type="http://schemas.openxmlformats.org/officeDocument/2006/relationships/image" Target="../media/image226.png"/><Relationship Id="rId103" Type="http://schemas.openxmlformats.org/officeDocument/2006/relationships/image" Target="../media/image248.png"/><Relationship Id="rId124" Type="http://schemas.openxmlformats.org/officeDocument/2006/relationships/customXml" Target="../ink/ink266.xml"/><Relationship Id="rId310" Type="http://schemas.openxmlformats.org/officeDocument/2006/relationships/image" Target="../media/image347.png"/><Relationship Id="rId70" Type="http://schemas.openxmlformats.org/officeDocument/2006/relationships/customXml" Target="../ink/ink239.xml"/><Relationship Id="rId91" Type="http://schemas.openxmlformats.org/officeDocument/2006/relationships/image" Target="../media/image242.png"/><Relationship Id="rId145" Type="http://schemas.openxmlformats.org/officeDocument/2006/relationships/image" Target="../media/image269.png"/><Relationship Id="rId166" Type="http://schemas.openxmlformats.org/officeDocument/2006/relationships/image" Target="../media/image279.png"/><Relationship Id="rId187" Type="http://schemas.openxmlformats.org/officeDocument/2006/relationships/customXml" Target="../ink/ink298.xml"/><Relationship Id="rId331" Type="http://schemas.openxmlformats.org/officeDocument/2006/relationships/customXml" Target="../ink/ink372.xml"/><Relationship Id="rId352" Type="http://schemas.openxmlformats.org/officeDocument/2006/relationships/image" Target="../media/image368.png"/><Relationship Id="rId373" Type="http://schemas.openxmlformats.org/officeDocument/2006/relationships/customXml" Target="../ink/ink39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11.xml"/><Relationship Id="rId233" Type="http://schemas.openxmlformats.org/officeDocument/2006/relationships/image" Target="../media/image310.png"/><Relationship Id="rId254" Type="http://schemas.openxmlformats.org/officeDocument/2006/relationships/customXml" Target="../ink/ink333.xml"/><Relationship Id="rId28" Type="http://schemas.openxmlformats.org/officeDocument/2006/relationships/customXml" Target="../ink/ink218.xml"/><Relationship Id="rId49" Type="http://schemas.openxmlformats.org/officeDocument/2006/relationships/image" Target="../media/image221.png"/><Relationship Id="rId114" Type="http://schemas.openxmlformats.org/officeDocument/2006/relationships/customXml" Target="../ink/ink261.xml"/><Relationship Id="rId275" Type="http://schemas.openxmlformats.org/officeDocument/2006/relationships/image" Target="../media/image331.png"/><Relationship Id="rId296" Type="http://schemas.openxmlformats.org/officeDocument/2006/relationships/customXml" Target="../ink/ink354.xml"/><Relationship Id="rId300" Type="http://schemas.openxmlformats.org/officeDocument/2006/relationships/customXml" Target="../ink/ink356.xml"/><Relationship Id="rId60" Type="http://schemas.openxmlformats.org/officeDocument/2006/relationships/customXml" Target="../ink/ink234.xml"/><Relationship Id="rId81" Type="http://schemas.openxmlformats.org/officeDocument/2006/relationships/image" Target="../media/image237.png"/><Relationship Id="rId135" Type="http://schemas.openxmlformats.org/officeDocument/2006/relationships/image" Target="../media/image264.png"/><Relationship Id="rId156" Type="http://schemas.openxmlformats.org/officeDocument/2006/relationships/image" Target="../media/image274.png"/><Relationship Id="rId177" Type="http://schemas.openxmlformats.org/officeDocument/2006/relationships/customXml" Target="../ink/ink293.xml"/><Relationship Id="rId198" Type="http://schemas.openxmlformats.org/officeDocument/2006/relationships/image" Target="../media/image294.png"/><Relationship Id="rId321" Type="http://schemas.openxmlformats.org/officeDocument/2006/relationships/customXml" Target="../ink/ink367.xml"/><Relationship Id="rId342" Type="http://schemas.openxmlformats.org/officeDocument/2006/relationships/image" Target="../media/image363.png"/><Relationship Id="rId363" Type="http://schemas.openxmlformats.org/officeDocument/2006/relationships/customXml" Target="../ink/ink388.xml"/><Relationship Id="rId202" Type="http://schemas.openxmlformats.org/officeDocument/2006/relationships/image" Target="../media/image296.png"/><Relationship Id="rId223" Type="http://schemas.openxmlformats.org/officeDocument/2006/relationships/image" Target="../media/image305.png"/><Relationship Id="rId244" Type="http://schemas.openxmlformats.org/officeDocument/2006/relationships/customXml" Target="../ink/ink328.xml"/><Relationship Id="rId18" Type="http://schemas.openxmlformats.org/officeDocument/2006/relationships/customXml" Target="../ink/ink213.xml"/><Relationship Id="rId39" Type="http://schemas.openxmlformats.org/officeDocument/2006/relationships/image" Target="../media/image216.png"/><Relationship Id="rId265" Type="http://schemas.openxmlformats.org/officeDocument/2006/relationships/image" Target="../media/image326.png"/><Relationship Id="rId286" Type="http://schemas.openxmlformats.org/officeDocument/2006/relationships/customXml" Target="../ink/ink349.xml"/><Relationship Id="rId50" Type="http://schemas.openxmlformats.org/officeDocument/2006/relationships/customXml" Target="../ink/ink229.xml"/><Relationship Id="rId104" Type="http://schemas.openxmlformats.org/officeDocument/2006/relationships/customXml" Target="../ink/ink256.xml"/><Relationship Id="rId125" Type="http://schemas.openxmlformats.org/officeDocument/2006/relationships/image" Target="../media/image259.png"/><Relationship Id="rId146" Type="http://schemas.openxmlformats.org/officeDocument/2006/relationships/customXml" Target="../ink/ink277.xml"/><Relationship Id="rId167" Type="http://schemas.openxmlformats.org/officeDocument/2006/relationships/customXml" Target="../ink/ink288.xml"/><Relationship Id="rId188" Type="http://schemas.openxmlformats.org/officeDocument/2006/relationships/image" Target="../media/image289.png"/><Relationship Id="rId311" Type="http://schemas.openxmlformats.org/officeDocument/2006/relationships/customXml" Target="../ink/ink362.xml"/><Relationship Id="rId332" Type="http://schemas.openxmlformats.org/officeDocument/2006/relationships/image" Target="../media/image358.png"/><Relationship Id="rId353" Type="http://schemas.openxmlformats.org/officeDocument/2006/relationships/customXml" Target="../ink/ink383.xml"/><Relationship Id="rId374" Type="http://schemas.openxmlformats.org/officeDocument/2006/relationships/image" Target="../media/image379.png"/><Relationship Id="rId71" Type="http://schemas.openxmlformats.org/officeDocument/2006/relationships/image" Target="../media/image232.png"/><Relationship Id="rId92" Type="http://schemas.openxmlformats.org/officeDocument/2006/relationships/customXml" Target="../ink/ink250.xml"/><Relationship Id="rId213" Type="http://schemas.openxmlformats.org/officeDocument/2006/relationships/image" Target="../media/image301.png"/><Relationship Id="rId234" Type="http://schemas.openxmlformats.org/officeDocument/2006/relationships/customXml" Target="../ink/ink323.xml"/><Relationship Id="rId2" Type="http://schemas.openxmlformats.org/officeDocument/2006/relationships/customXml" Target="../ink/ink205.xml"/><Relationship Id="rId29" Type="http://schemas.openxmlformats.org/officeDocument/2006/relationships/image" Target="../media/image211.png"/><Relationship Id="rId255" Type="http://schemas.openxmlformats.org/officeDocument/2006/relationships/image" Target="../media/image321.png"/><Relationship Id="rId276" Type="http://schemas.openxmlformats.org/officeDocument/2006/relationships/customXml" Target="../ink/ink344.xml"/><Relationship Id="rId297" Type="http://schemas.openxmlformats.org/officeDocument/2006/relationships/image" Target="../media/image341.png"/><Relationship Id="rId40" Type="http://schemas.openxmlformats.org/officeDocument/2006/relationships/customXml" Target="../ink/ink224.xml"/><Relationship Id="rId115" Type="http://schemas.openxmlformats.org/officeDocument/2006/relationships/image" Target="../media/image254.png"/><Relationship Id="rId136" Type="http://schemas.openxmlformats.org/officeDocument/2006/relationships/customXml" Target="../ink/ink272.xml"/><Relationship Id="rId157" Type="http://schemas.openxmlformats.org/officeDocument/2006/relationships/customXml" Target="../ink/ink283.xml"/><Relationship Id="rId178" Type="http://schemas.openxmlformats.org/officeDocument/2006/relationships/image" Target="../media/image284.png"/><Relationship Id="rId301" Type="http://schemas.openxmlformats.org/officeDocument/2006/relationships/customXml" Target="../ink/ink357.xml"/><Relationship Id="rId322" Type="http://schemas.openxmlformats.org/officeDocument/2006/relationships/image" Target="../media/image353.png"/><Relationship Id="rId343" Type="http://schemas.openxmlformats.org/officeDocument/2006/relationships/customXml" Target="../ink/ink378.xml"/><Relationship Id="rId364" Type="http://schemas.openxmlformats.org/officeDocument/2006/relationships/image" Target="../media/image374.png"/><Relationship Id="rId61" Type="http://schemas.openxmlformats.org/officeDocument/2006/relationships/image" Target="../media/image227.png"/><Relationship Id="rId82" Type="http://schemas.openxmlformats.org/officeDocument/2006/relationships/customXml" Target="../ink/ink245.xml"/><Relationship Id="rId199" Type="http://schemas.openxmlformats.org/officeDocument/2006/relationships/customXml" Target="../ink/ink304.xml"/><Relationship Id="rId203" Type="http://schemas.openxmlformats.org/officeDocument/2006/relationships/customXml" Target="../ink/ink306.xml"/><Relationship Id="rId19" Type="http://schemas.openxmlformats.org/officeDocument/2006/relationships/image" Target="../media/image206.png"/><Relationship Id="rId224" Type="http://schemas.openxmlformats.org/officeDocument/2006/relationships/customXml" Target="../ink/ink318.xml"/><Relationship Id="rId245" Type="http://schemas.openxmlformats.org/officeDocument/2006/relationships/image" Target="../media/image316.png"/><Relationship Id="rId266" Type="http://schemas.openxmlformats.org/officeDocument/2006/relationships/customXml" Target="../ink/ink339.xml"/><Relationship Id="rId287" Type="http://schemas.openxmlformats.org/officeDocument/2006/relationships/image" Target="../media/image336.png"/><Relationship Id="rId30" Type="http://schemas.openxmlformats.org/officeDocument/2006/relationships/customXml" Target="../ink/ink219.xml"/><Relationship Id="rId105" Type="http://schemas.openxmlformats.org/officeDocument/2006/relationships/image" Target="../media/image249.png"/><Relationship Id="rId126" Type="http://schemas.openxmlformats.org/officeDocument/2006/relationships/customXml" Target="../ink/ink267.xml"/><Relationship Id="rId147" Type="http://schemas.openxmlformats.org/officeDocument/2006/relationships/image" Target="../media/image270.png"/><Relationship Id="rId168" Type="http://schemas.openxmlformats.org/officeDocument/2006/relationships/image" Target="../media/image280.png"/><Relationship Id="rId312" Type="http://schemas.openxmlformats.org/officeDocument/2006/relationships/image" Target="../media/image348.png"/><Relationship Id="rId333" Type="http://schemas.openxmlformats.org/officeDocument/2006/relationships/customXml" Target="../ink/ink373.xml"/><Relationship Id="rId354" Type="http://schemas.openxmlformats.org/officeDocument/2006/relationships/image" Target="../media/image369.png"/><Relationship Id="rId51" Type="http://schemas.openxmlformats.org/officeDocument/2006/relationships/image" Target="../media/image222.png"/><Relationship Id="rId72" Type="http://schemas.openxmlformats.org/officeDocument/2006/relationships/customXml" Target="../ink/ink240.xml"/><Relationship Id="rId93" Type="http://schemas.openxmlformats.org/officeDocument/2006/relationships/image" Target="../media/image243.png"/><Relationship Id="rId189" Type="http://schemas.openxmlformats.org/officeDocument/2006/relationships/customXml" Target="../ink/ink299.xml"/><Relationship Id="rId375" Type="http://schemas.openxmlformats.org/officeDocument/2006/relationships/customXml" Target="../ink/ink394.xml"/><Relationship Id="rId3" Type="http://schemas.openxmlformats.org/officeDocument/2006/relationships/image" Target="../media/image198.png"/><Relationship Id="rId214" Type="http://schemas.openxmlformats.org/officeDocument/2006/relationships/customXml" Target="../ink/ink312.xml"/><Relationship Id="rId235" Type="http://schemas.openxmlformats.org/officeDocument/2006/relationships/image" Target="../media/image311.png"/><Relationship Id="rId256" Type="http://schemas.openxmlformats.org/officeDocument/2006/relationships/customXml" Target="../ink/ink334.xml"/><Relationship Id="rId277" Type="http://schemas.openxmlformats.org/officeDocument/2006/relationships/image" Target="../media/image332.png"/><Relationship Id="rId298" Type="http://schemas.openxmlformats.org/officeDocument/2006/relationships/customXml" Target="../ink/ink355.xml"/><Relationship Id="rId116" Type="http://schemas.openxmlformats.org/officeDocument/2006/relationships/customXml" Target="../ink/ink262.xml"/><Relationship Id="rId137" Type="http://schemas.openxmlformats.org/officeDocument/2006/relationships/image" Target="../media/image265.png"/><Relationship Id="rId158" Type="http://schemas.openxmlformats.org/officeDocument/2006/relationships/image" Target="../media/image275.png"/><Relationship Id="rId302" Type="http://schemas.openxmlformats.org/officeDocument/2006/relationships/image" Target="../media/image343.png"/><Relationship Id="rId323" Type="http://schemas.openxmlformats.org/officeDocument/2006/relationships/customXml" Target="../ink/ink368.xml"/><Relationship Id="rId344" Type="http://schemas.openxmlformats.org/officeDocument/2006/relationships/image" Target="../media/image364.png"/><Relationship Id="rId20" Type="http://schemas.openxmlformats.org/officeDocument/2006/relationships/customXml" Target="../ink/ink214.xml"/><Relationship Id="rId41" Type="http://schemas.openxmlformats.org/officeDocument/2006/relationships/image" Target="../media/image217.png"/><Relationship Id="rId62" Type="http://schemas.openxmlformats.org/officeDocument/2006/relationships/customXml" Target="../ink/ink235.xml"/><Relationship Id="rId83" Type="http://schemas.openxmlformats.org/officeDocument/2006/relationships/image" Target="../media/image238.png"/><Relationship Id="rId179" Type="http://schemas.openxmlformats.org/officeDocument/2006/relationships/customXml" Target="../ink/ink294.xml"/><Relationship Id="rId365" Type="http://schemas.openxmlformats.org/officeDocument/2006/relationships/customXml" Target="../ink/ink389.xml"/><Relationship Id="rId190" Type="http://schemas.openxmlformats.org/officeDocument/2006/relationships/image" Target="../media/image290.png"/><Relationship Id="rId204" Type="http://schemas.openxmlformats.org/officeDocument/2006/relationships/image" Target="../media/image297.png"/><Relationship Id="rId225" Type="http://schemas.openxmlformats.org/officeDocument/2006/relationships/image" Target="../media/image306.png"/><Relationship Id="rId246" Type="http://schemas.openxmlformats.org/officeDocument/2006/relationships/customXml" Target="../ink/ink329.xml"/><Relationship Id="rId267" Type="http://schemas.openxmlformats.org/officeDocument/2006/relationships/image" Target="../media/image327.png"/><Relationship Id="rId288" Type="http://schemas.openxmlformats.org/officeDocument/2006/relationships/customXml" Target="../ink/ink350.xml"/><Relationship Id="rId106" Type="http://schemas.openxmlformats.org/officeDocument/2006/relationships/customXml" Target="../ink/ink257.xml"/><Relationship Id="rId127" Type="http://schemas.openxmlformats.org/officeDocument/2006/relationships/image" Target="../media/image260.png"/><Relationship Id="rId313" Type="http://schemas.openxmlformats.org/officeDocument/2006/relationships/customXml" Target="../ink/ink363.xml"/><Relationship Id="rId10" Type="http://schemas.openxmlformats.org/officeDocument/2006/relationships/customXml" Target="../ink/ink209.xml"/><Relationship Id="rId31" Type="http://schemas.openxmlformats.org/officeDocument/2006/relationships/image" Target="../media/image212.png"/><Relationship Id="rId52" Type="http://schemas.openxmlformats.org/officeDocument/2006/relationships/customXml" Target="../ink/ink230.xml"/><Relationship Id="rId73" Type="http://schemas.openxmlformats.org/officeDocument/2006/relationships/image" Target="../media/image233.png"/><Relationship Id="rId94" Type="http://schemas.openxmlformats.org/officeDocument/2006/relationships/customXml" Target="../ink/ink251.xml"/><Relationship Id="rId148" Type="http://schemas.openxmlformats.org/officeDocument/2006/relationships/customXml" Target="../ink/ink278.xml"/><Relationship Id="rId169" Type="http://schemas.openxmlformats.org/officeDocument/2006/relationships/customXml" Target="../ink/ink289.xml"/><Relationship Id="rId334" Type="http://schemas.openxmlformats.org/officeDocument/2006/relationships/image" Target="../media/image359.png"/><Relationship Id="rId355" Type="http://schemas.openxmlformats.org/officeDocument/2006/relationships/customXml" Target="../ink/ink384.xml"/><Relationship Id="rId376" Type="http://schemas.openxmlformats.org/officeDocument/2006/relationships/image" Target="../media/image380.png"/><Relationship Id="rId4" Type="http://schemas.openxmlformats.org/officeDocument/2006/relationships/customXml" Target="../ink/ink206.xml"/><Relationship Id="rId180" Type="http://schemas.openxmlformats.org/officeDocument/2006/relationships/image" Target="../media/image285.png"/><Relationship Id="rId215" Type="http://schemas.openxmlformats.org/officeDocument/2006/relationships/image" Target="../media/image302.png"/><Relationship Id="rId236" Type="http://schemas.openxmlformats.org/officeDocument/2006/relationships/customXml" Target="../ink/ink324.xml"/><Relationship Id="rId257" Type="http://schemas.openxmlformats.org/officeDocument/2006/relationships/image" Target="../media/image322.png"/><Relationship Id="rId278" Type="http://schemas.openxmlformats.org/officeDocument/2006/relationships/customXml" Target="../ink/ink345.xml"/><Relationship Id="rId303" Type="http://schemas.openxmlformats.org/officeDocument/2006/relationships/customXml" Target="../ink/ink358.xml"/><Relationship Id="rId42" Type="http://schemas.openxmlformats.org/officeDocument/2006/relationships/customXml" Target="../ink/ink225.xml"/><Relationship Id="rId84" Type="http://schemas.openxmlformats.org/officeDocument/2006/relationships/customXml" Target="../ink/ink246.xml"/><Relationship Id="rId138" Type="http://schemas.openxmlformats.org/officeDocument/2006/relationships/customXml" Target="../ink/ink273.xml"/><Relationship Id="rId345" Type="http://schemas.openxmlformats.org/officeDocument/2006/relationships/customXml" Target="../ink/ink379.xml"/><Relationship Id="rId191" Type="http://schemas.openxmlformats.org/officeDocument/2006/relationships/customXml" Target="../ink/ink300.xml"/><Relationship Id="rId205" Type="http://schemas.openxmlformats.org/officeDocument/2006/relationships/customXml" Target="../ink/ink307.xml"/><Relationship Id="rId247" Type="http://schemas.openxmlformats.org/officeDocument/2006/relationships/image" Target="../media/image317.png"/><Relationship Id="rId107" Type="http://schemas.openxmlformats.org/officeDocument/2006/relationships/image" Target="../media/image250.png"/><Relationship Id="rId289" Type="http://schemas.openxmlformats.org/officeDocument/2006/relationships/image" Target="../media/image337.png"/><Relationship Id="rId11" Type="http://schemas.openxmlformats.org/officeDocument/2006/relationships/image" Target="../media/image202.png"/><Relationship Id="rId53" Type="http://schemas.openxmlformats.org/officeDocument/2006/relationships/image" Target="../media/image223.png"/><Relationship Id="rId149" Type="http://schemas.openxmlformats.org/officeDocument/2006/relationships/image" Target="../media/image271.png"/><Relationship Id="rId314" Type="http://schemas.openxmlformats.org/officeDocument/2006/relationships/image" Target="../media/image349.png"/><Relationship Id="rId356" Type="http://schemas.openxmlformats.org/officeDocument/2006/relationships/image" Target="../media/image370.png"/><Relationship Id="rId95" Type="http://schemas.openxmlformats.org/officeDocument/2006/relationships/image" Target="../media/image244.png"/><Relationship Id="rId160" Type="http://schemas.openxmlformats.org/officeDocument/2006/relationships/image" Target="../media/image276.png"/><Relationship Id="rId216" Type="http://schemas.openxmlformats.org/officeDocument/2006/relationships/customXml" Target="../ink/ink313.xml"/><Relationship Id="rId258" Type="http://schemas.openxmlformats.org/officeDocument/2006/relationships/customXml" Target="../ink/ink335.xml"/><Relationship Id="rId22" Type="http://schemas.openxmlformats.org/officeDocument/2006/relationships/customXml" Target="../ink/ink215.xml"/><Relationship Id="rId64" Type="http://schemas.openxmlformats.org/officeDocument/2006/relationships/customXml" Target="../ink/ink236.xml"/><Relationship Id="rId118" Type="http://schemas.openxmlformats.org/officeDocument/2006/relationships/customXml" Target="../ink/ink263.xml"/><Relationship Id="rId325" Type="http://schemas.openxmlformats.org/officeDocument/2006/relationships/customXml" Target="../ink/ink369.xml"/><Relationship Id="rId367" Type="http://schemas.openxmlformats.org/officeDocument/2006/relationships/customXml" Target="../ink/ink390.xml"/><Relationship Id="rId171" Type="http://schemas.openxmlformats.org/officeDocument/2006/relationships/customXml" Target="../ink/ink290.xml"/><Relationship Id="rId227" Type="http://schemas.openxmlformats.org/officeDocument/2006/relationships/image" Target="../media/image307.png"/><Relationship Id="rId269" Type="http://schemas.openxmlformats.org/officeDocument/2006/relationships/image" Target="../media/image328.png"/><Relationship Id="rId33" Type="http://schemas.openxmlformats.org/officeDocument/2006/relationships/image" Target="../media/image213.png"/><Relationship Id="rId129" Type="http://schemas.openxmlformats.org/officeDocument/2006/relationships/image" Target="../media/image261.png"/><Relationship Id="rId280" Type="http://schemas.openxmlformats.org/officeDocument/2006/relationships/customXml" Target="../ink/ink346.xml"/><Relationship Id="rId336" Type="http://schemas.openxmlformats.org/officeDocument/2006/relationships/image" Target="../media/image360.png"/><Relationship Id="rId75" Type="http://schemas.openxmlformats.org/officeDocument/2006/relationships/image" Target="../media/image234.png"/><Relationship Id="rId140" Type="http://schemas.openxmlformats.org/officeDocument/2006/relationships/customXml" Target="../ink/ink274.xml"/><Relationship Id="rId182" Type="http://schemas.openxmlformats.org/officeDocument/2006/relationships/image" Target="../media/image286.png"/><Relationship Id="rId378" Type="http://schemas.openxmlformats.org/officeDocument/2006/relationships/image" Target="../media/image381.png"/><Relationship Id="rId6" Type="http://schemas.openxmlformats.org/officeDocument/2006/relationships/customXml" Target="../ink/ink207.xml"/><Relationship Id="rId238" Type="http://schemas.openxmlformats.org/officeDocument/2006/relationships/customXml" Target="../ink/ink325.xml"/><Relationship Id="rId291" Type="http://schemas.openxmlformats.org/officeDocument/2006/relationships/image" Target="../media/image338.png"/><Relationship Id="rId305" Type="http://schemas.openxmlformats.org/officeDocument/2006/relationships/customXml" Target="../ink/ink359.xml"/><Relationship Id="rId347" Type="http://schemas.openxmlformats.org/officeDocument/2006/relationships/customXml" Target="../ink/ink380.xml"/><Relationship Id="rId44" Type="http://schemas.openxmlformats.org/officeDocument/2006/relationships/customXml" Target="../ink/ink226.xml"/><Relationship Id="rId86" Type="http://schemas.openxmlformats.org/officeDocument/2006/relationships/customXml" Target="../ink/ink247.xml"/><Relationship Id="rId151" Type="http://schemas.openxmlformats.org/officeDocument/2006/relationships/image" Target="../media/image272.png"/><Relationship Id="rId193" Type="http://schemas.openxmlformats.org/officeDocument/2006/relationships/customXml" Target="../ink/ink301.xml"/><Relationship Id="rId207" Type="http://schemas.openxmlformats.org/officeDocument/2006/relationships/image" Target="../media/image298.png"/><Relationship Id="rId249" Type="http://schemas.openxmlformats.org/officeDocument/2006/relationships/image" Target="../media/image318.png"/><Relationship Id="rId13" Type="http://schemas.openxmlformats.org/officeDocument/2006/relationships/image" Target="../media/image203.png"/><Relationship Id="rId109" Type="http://schemas.openxmlformats.org/officeDocument/2006/relationships/image" Target="../media/image251.png"/><Relationship Id="rId260" Type="http://schemas.openxmlformats.org/officeDocument/2006/relationships/customXml" Target="../ink/ink336.xml"/><Relationship Id="rId316" Type="http://schemas.openxmlformats.org/officeDocument/2006/relationships/image" Target="../media/image350.png"/><Relationship Id="rId55" Type="http://schemas.openxmlformats.org/officeDocument/2006/relationships/image" Target="../media/image224.png"/><Relationship Id="rId97" Type="http://schemas.openxmlformats.org/officeDocument/2006/relationships/image" Target="../media/image245.png"/><Relationship Id="rId120" Type="http://schemas.openxmlformats.org/officeDocument/2006/relationships/customXml" Target="../ink/ink264.xml"/><Relationship Id="rId358" Type="http://schemas.openxmlformats.org/officeDocument/2006/relationships/image" Target="../media/image371.png"/><Relationship Id="rId162" Type="http://schemas.openxmlformats.org/officeDocument/2006/relationships/image" Target="../media/image277.png"/><Relationship Id="rId218" Type="http://schemas.openxmlformats.org/officeDocument/2006/relationships/customXml" Target="../ink/ink315.xml"/><Relationship Id="rId271" Type="http://schemas.openxmlformats.org/officeDocument/2006/relationships/image" Target="../media/image329.png"/><Relationship Id="rId24" Type="http://schemas.openxmlformats.org/officeDocument/2006/relationships/customXml" Target="../ink/ink216.xml"/><Relationship Id="rId66" Type="http://schemas.openxmlformats.org/officeDocument/2006/relationships/customXml" Target="../ink/ink237.xml"/><Relationship Id="rId131" Type="http://schemas.openxmlformats.org/officeDocument/2006/relationships/image" Target="../media/image262.png"/><Relationship Id="rId327" Type="http://schemas.openxmlformats.org/officeDocument/2006/relationships/customXml" Target="../ink/ink370.xml"/><Relationship Id="rId369" Type="http://schemas.openxmlformats.org/officeDocument/2006/relationships/customXml" Target="../ink/ink391.xml"/><Relationship Id="rId173" Type="http://schemas.openxmlformats.org/officeDocument/2006/relationships/customXml" Target="../ink/ink291.xml"/><Relationship Id="rId229" Type="http://schemas.openxmlformats.org/officeDocument/2006/relationships/image" Target="../media/image308.png"/><Relationship Id="rId240" Type="http://schemas.openxmlformats.org/officeDocument/2006/relationships/customXml" Target="../ink/ink326.xml"/><Relationship Id="rId35" Type="http://schemas.openxmlformats.org/officeDocument/2006/relationships/image" Target="../media/image214.png"/><Relationship Id="rId77" Type="http://schemas.openxmlformats.org/officeDocument/2006/relationships/image" Target="../media/image235.png"/><Relationship Id="rId100" Type="http://schemas.openxmlformats.org/officeDocument/2006/relationships/customXml" Target="../ink/ink254.xml"/><Relationship Id="rId282" Type="http://schemas.openxmlformats.org/officeDocument/2006/relationships/customXml" Target="../ink/ink347.xml"/><Relationship Id="rId338" Type="http://schemas.openxmlformats.org/officeDocument/2006/relationships/image" Target="../media/image361.png"/><Relationship Id="rId8" Type="http://schemas.openxmlformats.org/officeDocument/2006/relationships/customXml" Target="../ink/ink208.xml"/><Relationship Id="rId142" Type="http://schemas.openxmlformats.org/officeDocument/2006/relationships/customXml" Target="../ink/ink275.xml"/><Relationship Id="rId184" Type="http://schemas.openxmlformats.org/officeDocument/2006/relationships/image" Target="../media/image287.png"/><Relationship Id="rId251" Type="http://schemas.openxmlformats.org/officeDocument/2006/relationships/image" Target="../media/image319.png"/><Relationship Id="rId46" Type="http://schemas.openxmlformats.org/officeDocument/2006/relationships/customXml" Target="../ink/ink227.xml"/><Relationship Id="rId293" Type="http://schemas.openxmlformats.org/officeDocument/2006/relationships/image" Target="../media/image339.png"/><Relationship Id="rId307" Type="http://schemas.openxmlformats.org/officeDocument/2006/relationships/customXml" Target="../ink/ink360.xml"/><Relationship Id="rId349" Type="http://schemas.openxmlformats.org/officeDocument/2006/relationships/customXml" Target="../ink/ink381.xml"/><Relationship Id="rId88" Type="http://schemas.openxmlformats.org/officeDocument/2006/relationships/customXml" Target="../ink/ink248.xml"/><Relationship Id="rId111" Type="http://schemas.openxmlformats.org/officeDocument/2006/relationships/image" Target="../media/image252.png"/><Relationship Id="rId153" Type="http://schemas.openxmlformats.org/officeDocument/2006/relationships/customXml" Target="../ink/ink281.xml"/><Relationship Id="rId195" Type="http://schemas.openxmlformats.org/officeDocument/2006/relationships/customXml" Target="../ink/ink302.xml"/><Relationship Id="rId209" Type="http://schemas.openxmlformats.org/officeDocument/2006/relationships/image" Target="../media/image299.png"/><Relationship Id="rId360" Type="http://schemas.openxmlformats.org/officeDocument/2006/relationships/image" Target="../media/image372.png"/><Relationship Id="rId220" Type="http://schemas.openxmlformats.org/officeDocument/2006/relationships/customXml" Target="../ink/ink316.xml"/><Relationship Id="rId15" Type="http://schemas.openxmlformats.org/officeDocument/2006/relationships/image" Target="../media/image204.png"/><Relationship Id="rId57" Type="http://schemas.openxmlformats.org/officeDocument/2006/relationships/image" Target="../media/image225.png"/><Relationship Id="rId262" Type="http://schemas.openxmlformats.org/officeDocument/2006/relationships/customXml" Target="../ink/ink337.xml"/><Relationship Id="rId318" Type="http://schemas.openxmlformats.org/officeDocument/2006/relationships/image" Target="../media/image351.png"/><Relationship Id="rId99" Type="http://schemas.openxmlformats.org/officeDocument/2006/relationships/image" Target="../media/image246.png"/><Relationship Id="rId122" Type="http://schemas.openxmlformats.org/officeDocument/2006/relationships/customXml" Target="../ink/ink265.xml"/><Relationship Id="rId164" Type="http://schemas.openxmlformats.org/officeDocument/2006/relationships/image" Target="../media/image278.png"/><Relationship Id="rId371" Type="http://schemas.openxmlformats.org/officeDocument/2006/relationships/customXml" Target="../ink/ink39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5.png"/><Relationship Id="rId21" Type="http://schemas.openxmlformats.org/officeDocument/2006/relationships/image" Target="../media/image362.png"/><Relationship Id="rId63" Type="http://schemas.openxmlformats.org/officeDocument/2006/relationships/image" Target="../media/image388.png"/><Relationship Id="rId159" Type="http://schemas.openxmlformats.org/officeDocument/2006/relationships/image" Target="../media/image435.png"/><Relationship Id="rId170" Type="http://schemas.openxmlformats.org/officeDocument/2006/relationships/customXml" Target="../ink/ink480.xml"/><Relationship Id="rId226" Type="http://schemas.openxmlformats.org/officeDocument/2006/relationships/customXml" Target="../ink/ink508.xml"/><Relationship Id="rId268" Type="http://schemas.openxmlformats.org/officeDocument/2006/relationships/customXml" Target="../ink/ink529.xml"/><Relationship Id="rId32" Type="http://schemas.openxmlformats.org/officeDocument/2006/relationships/customXml" Target="../ink/ink411.xml"/><Relationship Id="rId74" Type="http://schemas.openxmlformats.org/officeDocument/2006/relationships/customXml" Target="../ink/ink432.xml"/><Relationship Id="rId128" Type="http://schemas.openxmlformats.org/officeDocument/2006/relationships/customXml" Target="../ink/ink459.xml"/><Relationship Id="rId5" Type="http://schemas.openxmlformats.org/officeDocument/2006/relationships/image" Target="../media/image354.png"/><Relationship Id="rId181" Type="http://schemas.openxmlformats.org/officeDocument/2006/relationships/image" Target="../media/image446.png"/><Relationship Id="rId237" Type="http://schemas.openxmlformats.org/officeDocument/2006/relationships/image" Target="../media/image473.png"/><Relationship Id="rId279" Type="http://schemas.openxmlformats.org/officeDocument/2006/relationships/image" Target="../media/image494.png"/><Relationship Id="rId43" Type="http://schemas.openxmlformats.org/officeDocument/2006/relationships/image" Target="../media/image373.png"/><Relationship Id="rId139" Type="http://schemas.openxmlformats.org/officeDocument/2006/relationships/image" Target="../media/image425.png"/><Relationship Id="rId290" Type="http://schemas.openxmlformats.org/officeDocument/2006/relationships/customXml" Target="../ink/ink540.xml"/><Relationship Id="rId85" Type="http://schemas.openxmlformats.org/officeDocument/2006/relationships/image" Target="../media/image399.png"/><Relationship Id="rId150" Type="http://schemas.openxmlformats.org/officeDocument/2006/relationships/customXml" Target="../ink/ink470.xml"/><Relationship Id="rId192" Type="http://schemas.openxmlformats.org/officeDocument/2006/relationships/customXml" Target="../ink/ink491.xml"/><Relationship Id="rId206" Type="http://schemas.openxmlformats.org/officeDocument/2006/relationships/customXml" Target="../ink/ink498.xml"/><Relationship Id="rId248" Type="http://schemas.openxmlformats.org/officeDocument/2006/relationships/customXml" Target="../ink/ink519.xml"/><Relationship Id="rId269" Type="http://schemas.openxmlformats.org/officeDocument/2006/relationships/image" Target="../media/image489.png"/><Relationship Id="rId12" Type="http://schemas.openxmlformats.org/officeDocument/2006/relationships/customXml" Target="../ink/ink401.xml"/><Relationship Id="rId33" Type="http://schemas.openxmlformats.org/officeDocument/2006/relationships/image" Target="../media/image368.png"/><Relationship Id="rId108" Type="http://schemas.openxmlformats.org/officeDocument/2006/relationships/customXml" Target="../ink/ink449.xml"/><Relationship Id="rId129" Type="http://schemas.openxmlformats.org/officeDocument/2006/relationships/image" Target="../media/image421.png"/><Relationship Id="rId280" Type="http://schemas.openxmlformats.org/officeDocument/2006/relationships/customXml" Target="../ink/ink535.xml"/><Relationship Id="rId54" Type="http://schemas.openxmlformats.org/officeDocument/2006/relationships/customXml" Target="../ink/ink422.xml"/><Relationship Id="rId75" Type="http://schemas.openxmlformats.org/officeDocument/2006/relationships/image" Target="../media/image394.png"/><Relationship Id="rId96" Type="http://schemas.openxmlformats.org/officeDocument/2006/relationships/customXml" Target="../ink/ink443.xml"/><Relationship Id="rId140" Type="http://schemas.openxmlformats.org/officeDocument/2006/relationships/customXml" Target="../ink/ink465.xml"/><Relationship Id="rId161" Type="http://schemas.openxmlformats.org/officeDocument/2006/relationships/image" Target="../media/image436.png"/><Relationship Id="rId182" Type="http://schemas.openxmlformats.org/officeDocument/2006/relationships/customXml" Target="../ink/ink486.xml"/><Relationship Id="rId217" Type="http://schemas.openxmlformats.org/officeDocument/2006/relationships/image" Target="../media/image464.png"/><Relationship Id="rId6" Type="http://schemas.openxmlformats.org/officeDocument/2006/relationships/customXml" Target="../ink/ink398.xml"/><Relationship Id="rId238" Type="http://schemas.openxmlformats.org/officeDocument/2006/relationships/customXml" Target="../ink/ink514.xml"/><Relationship Id="rId259" Type="http://schemas.openxmlformats.org/officeDocument/2006/relationships/image" Target="../media/image484.png"/><Relationship Id="rId23" Type="http://schemas.openxmlformats.org/officeDocument/2006/relationships/image" Target="../media/image363.png"/><Relationship Id="rId119" Type="http://schemas.openxmlformats.org/officeDocument/2006/relationships/image" Target="../media/image416.png"/><Relationship Id="rId270" Type="http://schemas.openxmlformats.org/officeDocument/2006/relationships/customXml" Target="../ink/ink530.xml"/><Relationship Id="rId291" Type="http://schemas.openxmlformats.org/officeDocument/2006/relationships/image" Target="../media/image500.png"/><Relationship Id="rId44" Type="http://schemas.openxmlformats.org/officeDocument/2006/relationships/customXml" Target="../ink/ink417.xml"/><Relationship Id="rId65" Type="http://schemas.openxmlformats.org/officeDocument/2006/relationships/image" Target="../media/image389.png"/><Relationship Id="rId86" Type="http://schemas.openxmlformats.org/officeDocument/2006/relationships/customXml" Target="../ink/ink438.xml"/><Relationship Id="rId130" Type="http://schemas.openxmlformats.org/officeDocument/2006/relationships/customXml" Target="../ink/ink460.xml"/><Relationship Id="rId151" Type="http://schemas.openxmlformats.org/officeDocument/2006/relationships/image" Target="../media/image431.png"/><Relationship Id="rId172" Type="http://schemas.openxmlformats.org/officeDocument/2006/relationships/customXml" Target="../ink/ink481.xml"/><Relationship Id="rId193" Type="http://schemas.openxmlformats.org/officeDocument/2006/relationships/image" Target="../media/image452.png"/><Relationship Id="rId207" Type="http://schemas.openxmlformats.org/officeDocument/2006/relationships/image" Target="../media/image459.png"/><Relationship Id="rId228" Type="http://schemas.openxmlformats.org/officeDocument/2006/relationships/customXml" Target="../ink/ink509.xml"/><Relationship Id="rId249" Type="http://schemas.openxmlformats.org/officeDocument/2006/relationships/image" Target="../media/image479.png"/><Relationship Id="rId13" Type="http://schemas.openxmlformats.org/officeDocument/2006/relationships/image" Target="../media/image358.png"/><Relationship Id="rId109" Type="http://schemas.openxmlformats.org/officeDocument/2006/relationships/image" Target="../media/image411.png"/><Relationship Id="rId260" Type="http://schemas.openxmlformats.org/officeDocument/2006/relationships/customXml" Target="../ink/ink525.xml"/><Relationship Id="rId281" Type="http://schemas.openxmlformats.org/officeDocument/2006/relationships/image" Target="../media/image495.png"/><Relationship Id="rId34" Type="http://schemas.openxmlformats.org/officeDocument/2006/relationships/customXml" Target="../ink/ink412.xml"/><Relationship Id="rId55" Type="http://schemas.openxmlformats.org/officeDocument/2006/relationships/image" Target="../media/image384.png"/><Relationship Id="rId76" Type="http://schemas.openxmlformats.org/officeDocument/2006/relationships/customXml" Target="../ink/ink433.xml"/><Relationship Id="rId97" Type="http://schemas.openxmlformats.org/officeDocument/2006/relationships/image" Target="../media/image405.png"/><Relationship Id="rId120" Type="http://schemas.openxmlformats.org/officeDocument/2006/relationships/customXml" Target="../ink/ink455.xml"/><Relationship Id="rId141" Type="http://schemas.openxmlformats.org/officeDocument/2006/relationships/image" Target="../media/image426.png"/><Relationship Id="rId7" Type="http://schemas.openxmlformats.org/officeDocument/2006/relationships/image" Target="../media/image355.png"/><Relationship Id="rId162" Type="http://schemas.openxmlformats.org/officeDocument/2006/relationships/customXml" Target="../ink/ink476.xml"/><Relationship Id="rId183" Type="http://schemas.openxmlformats.org/officeDocument/2006/relationships/image" Target="../media/image447.png"/><Relationship Id="rId218" Type="http://schemas.openxmlformats.org/officeDocument/2006/relationships/customXml" Target="../ink/ink504.xml"/><Relationship Id="rId239" Type="http://schemas.openxmlformats.org/officeDocument/2006/relationships/image" Target="../media/image474.png"/><Relationship Id="rId250" Type="http://schemas.openxmlformats.org/officeDocument/2006/relationships/customXml" Target="../ink/ink520.xml"/><Relationship Id="rId271" Type="http://schemas.openxmlformats.org/officeDocument/2006/relationships/image" Target="../media/image490.png"/><Relationship Id="rId24" Type="http://schemas.openxmlformats.org/officeDocument/2006/relationships/customXml" Target="../ink/ink407.xml"/><Relationship Id="rId45" Type="http://schemas.openxmlformats.org/officeDocument/2006/relationships/image" Target="../media/image374.png"/><Relationship Id="rId66" Type="http://schemas.openxmlformats.org/officeDocument/2006/relationships/customXml" Target="../ink/ink428.xml"/><Relationship Id="rId87" Type="http://schemas.openxmlformats.org/officeDocument/2006/relationships/image" Target="../media/image400.png"/><Relationship Id="rId110" Type="http://schemas.openxmlformats.org/officeDocument/2006/relationships/customXml" Target="../ink/ink450.xml"/><Relationship Id="rId131" Type="http://schemas.openxmlformats.org/officeDocument/2006/relationships/image" Target="../media/image422.png"/><Relationship Id="rId152" Type="http://schemas.openxmlformats.org/officeDocument/2006/relationships/customXml" Target="../ink/ink471.xml"/><Relationship Id="rId173" Type="http://schemas.openxmlformats.org/officeDocument/2006/relationships/image" Target="../media/image442.png"/><Relationship Id="rId194" Type="http://schemas.openxmlformats.org/officeDocument/2006/relationships/customXml" Target="../ink/ink492.xml"/><Relationship Id="rId208" Type="http://schemas.openxmlformats.org/officeDocument/2006/relationships/customXml" Target="../ink/ink499.xml"/><Relationship Id="rId229" Type="http://schemas.openxmlformats.org/officeDocument/2006/relationships/image" Target="../media/image470.png"/><Relationship Id="rId240" Type="http://schemas.openxmlformats.org/officeDocument/2006/relationships/customXml" Target="../ink/ink515.xml"/><Relationship Id="rId261" Type="http://schemas.openxmlformats.org/officeDocument/2006/relationships/image" Target="../media/image485.png"/><Relationship Id="rId14" Type="http://schemas.openxmlformats.org/officeDocument/2006/relationships/customXml" Target="../ink/ink402.xml"/><Relationship Id="rId35" Type="http://schemas.openxmlformats.org/officeDocument/2006/relationships/image" Target="../media/image369.png"/><Relationship Id="rId56" Type="http://schemas.openxmlformats.org/officeDocument/2006/relationships/customXml" Target="../ink/ink423.xml"/><Relationship Id="rId77" Type="http://schemas.openxmlformats.org/officeDocument/2006/relationships/image" Target="../media/image395.png"/><Relationship Id="rId100" Type="http://schemas.openxmlformats.org/officeDocument/2006/relationships/customXml" Target="../ink/ink445.xml"/><Relationship Id="rId282" Type="http://schemas.openxmlformats.org/officeDocument/2006/relationships/customXml" Target="../ink/ink536.xml"/><Relationship Id="rId8" Type="http://schemas.openxmlformats.org/officeDocument/2006/relationships/customXml" Target="../ink/ink399.xml"/><Relationship Id="rId98" Type="http://schemas.openxmlformats.org/officeDocument/2006/relationships/customXml" Target="../ink/ink444.xml"/><Relationship Id="rId121" Type="http://schemas.openxmlformats.org/officeDocument/2006/relationships/image" Target="../media/image417.png"/><Relationship Id="rId142" Type="http://schemas.openxmlformats.org/officeDocument/2006/relationships/customXml" Target="../ink/ink466.xml"/><Relationship Id="rId163" Type="http://schemas.openxmlformats.org/officeDocument/2006/relationships/image" Target="../media/image437.png"/><Relationship Id="rId184" Type="http://schemas.openxmlformats.org/officeDocument/2006/relationships/customXml" Target="../ink/ink487.xml"/><Relationship Id="rId219" Type="http://schemas.openxmlformats.org/officeDocument/2006/relationships/image" Target="../media/image465.png"/><Relationship Id="rId230" Type="http://schemas.openxmlformats.org/officeDocument/2006/relationships/customXml" Target="../ink/ink510.xml"/><Relationship Id="rId251" Type="http://schemas.openxmlformats.org/officeDocument/2006/relationships/image" Target="../media/image480.png"/><Relationship Id="rId25" Type="http://schemas.openxmlformats.org/officeDocument/2006/relationships/image" Target="../media/image364.png"/><Relationship Id="rId46" Type="http://schemas.openxmlformats.org/officeDocument/2006/relationships/customXml" Target="../ink/ink418.xml"/><Relationship Id="rId67" Type="http://schemas.openxmlformats.org/officeDocument/2006/relationships/image" Target="../media/image390.png"/><Relationship Id="rId272" Type="http://schemas.openxmlformats.org/officeDocument/2006/relationships/customXml" Target="../ink/ink531.xml"/><Relationship Id="rId88" Type="http://schemas.openxmlformats.org/officeDocument/2006/relationships/customXml" Target="../ink/ink439.xml"/><Relationship Id="rId111" Type="http://schemas.openxmlformats.org/officeDocument/2006/relationships/image" Target="../media/image412.png"/><Relationship Id="rId132" Type="http://schemas.openxmlformats.org/officeDocument/2006/relationships/customXml" Target="../ink/ink461.xml"/><Relationship Id="rId153" Type="http://schemas.openxmlformats.org/officeDocument/2006/relationships/image" Target="../media/image432.png"/><Relationship Id="rId174" Type="http://schemas.openxmlformats.org/officeDocument/2006/relationships/customXml" Target="../ink/ink482.xml"/><Relationship Id="rId195" Type="http://schemas.openxmlformats.org/officeDocument/2006/relationships/image" Target="../media/image453.png"/><Relationship Id="rId209" Type="http://schemas.openxmlformats.org/officeDocument/2006/relationships/image" Target="../media/image460.png"/><Relationship Id="rId220" Type="http://schemas.openxmlformats.org/officeDocument/2006/relationships/customXml" Target="../ink/ink505.xml"/><Relationship Id="rId241" Type="http://schemas.openxmlformats.org/officeDocument/2006/relationships/image" Target="../media/image475.png"/><Relationship Id="rId15" Type="http://schemas.openxmlformats.org/officeDocument/2006/relationships/image" Target="../media/image359.png"/><Relationship Id="rId36" Type="http://schemas.openxmlformats.org/officeDocument/2006/relationships/customXml" Target="../ink/ink413.xml"/><Relationship Id="rId57" Type="http://schemas.openxmlformats.org/officeDocument/2006/relationships/image" Target="../media/image385.png"/><Relationship Id="rId262" Type="http://schemas.openxmlformats.org/officeDocument/2006/relationships/customXml" Target="../ink/ink526.xml"/><Relationship Id="rId283" Type="http://schemas.openxmlformats.org/officeDocument/2006/relationships/image" Target="../media/image496.png"/><Relationship Id="rId78" Type="http://schemas.openxmlformats.org/officeDocument/2006/relationships/customXml" Target="../ink/ink434.xml"/><Relationship Id="rId99" Type="http://schemas.openxmlformats.org/officeDocument/2006/relationships/image" Target="../media/image406.png"/><Relationship Id="rId101" Type="http://schemas.openxmlformats.org/officeDocument/2006/relationships/image" Target="../media/image407.png"/><Relationship Id="rId122" Type="http://schemas.openxmlformats.org/officeDocument/2006/relationships/customXml" Target="../ink/ink456.xml"/><Relationship Id="rId143" Type="http://schemas.openxmlformats.org/officeDocument/2006/relationships/image" Target="../media/image427.png"/><Relationship Id="rId164" Type="http://schemas.openxmlformats.org/officeDocument/2006/relationships/customXml" Target="../ink/ink477.xml"/><Relationship Id="rId185" Type="http://schemas.openxmlformats.org/officeDocument/2006/relationships/image" Target="../media/image448.png"/><Relationship Id="rId9" Type="http://schemas.openxmlformats.org/officeDocument/2006/relationships/image" Target="../media/image356.png"/><Relationship Id="rId210" Type="http://schemas.openxmlformats.org/officeDocument/2006/relationships/customXml" Target="../ink/ink500.xml"/><Relationship Id="rId26" Type="http://schemas.openxmlformats.org/officeDocument/2006/relationships/customXml" Target="../ink/ink408.xml"/><Relationship Id="rId231" Type="http://schemas.openxmlformats.org/officeDocument/2006/relationships/image" Target="../media/image118.png"/><Relationship Id="rId252" Type="http://schemas.openxmlformats.org/officeDocument/2006/relationships/customXml" Target="../ink/ink521.xml"/><Relationship Id="rId273" Type="http://schemas.openxmlformats.org/officeDocument/2006/relationships/image" Target="../media/image491.png"/><Relationship Id="rId47" Type="http://schemas.openxmlformats.org/officeDocument/2006/relationships/image" Target="../media/image375.png"/><Relationship Id="rId68" Type="http://schemas.openxmlformats.org/officeDocument/2006/relationships/customXml" Target="../ink/ink429.xml"/><Relationship Id="rId89" Type="http://schemas.openxmlformats.org/officeDocument/2006/relationships/image" Target="../media/image401.png"/><Relationship Id="rId112" Type="http://schemas.openxmlformats.org/officeDocument/2006/relationships/customXml" Target="../ink/ink451.xml"/><Relationship Id="rId133" Type="http://schemas.openxmlformats.org/officeDocument/2006/relationships/image" Target="../media/image188.png"/><Relationship Id="rId154" Type="http://schemas.openxmlformats.org/officeDocument/2006/relationships/customXml" Target="../ink/ink472.xml"/><Relationship Id="rId175" Type="http://schemas.openxmlformats.org/officeDocument/2006/relationships/image" Target="../media/image443.png"/><Relationship Id="rId196" Type="http://schemas.openxmlformats.org/officeDocument/2006/relationships/customXml" Target="../ink/ink493.xml"/><Relationship Id="rId200" Type="http://schemas.openxmlformats.org/officeDocument/2006/relationships/customXml" Target="../ink/ink495.xml"/><Relationship Id="rId16" Type="http://schemas.openxmlformats.org/officeDocument/2006/relationships/customXml" Target="../ink/ink403.xml"/><Relationship Id="rId221" Type="http://schemas.openxmlformats.org/officeDocument/2006/relationships/image" Target="../media/image466.png"/><Relationship Id="rId242" Type="http://schemas.openxmlformats.org/officeDocument/2006/relationships/customXml" Target="../ink/ink516.xml"/><Relationship Id="rId263" Type="http://schemas.openxmlformats.org/officeDocument/2006/relationships/image" Target="../media/image486.png"/><Relationship Id="rId284" Type="http://schemas.openxmlformats.org/officeDocument/2006/relationships/customXml" Target="../ink/ink537.xml"/><Relationship Id="rId37" Type="http://schemas.openxmlformats.org/officeDocument/2006/relationships/image" Target="../media/image370.png"/><Relationship Id="rId58" Type="http://schemas.openxmlformats.org/officeDocument/2006/relationships/customXml" Target="../ink/ink424.xml"/><Relationship Id="rId79" Type="http://schemas.openxmlformats.org/officeDocument/2006/relationships/image" Target="../media/image396.png"/><Relationship Id="rId102" Type="http://schemas.openxmlformats.org/officeDocument/2006/relationships/customXml" Target="../ink/ink446.xml"/><Relationship Id="rId123" Type="http://schemas.openxmlformats.org/officeDocument/2006/relationships/image" Target="../media/image418.png"/><Relationship Id="rId144" Type="http://schemas.openxmlformats.org/officeDocument/2006/relationships/customXml" Target="../ink/ink467.xml"/><Relationship Id="rId90" Type="http://schemas.openxmlformats.org/officeDocument/2006/relationships/customXml" Target="../ink/ink440.xml"/><Relationship Id="rId165" Type="http://schemas.openxmlformats.org/officeDocument/2006/relationships/image" Target="../media/image438.png"/><Relationship Id="rId186" Type="http://schemas.openxmlformats.org/officeDocument/2006/relationships/customXml" Target="../ink/ink488.xml"/><Relationship Id="rId211" Type="http://schemas.openxmlformats.org/officeDocument/2006/relationships/image" Target="../media/image461.png"/><Relationship Id="rId232" Type="http://schemas.openxmlformats.org/officeDocument/2006/relationships/customXml" Target="../ink/ink511.xml"/><Relationship Id="rId253" Type="http://schemas.openxmlformats.org/officeDocument/2006/relationships/image" Target="../media/image481.png"/><Relationship Id="rId274" Type="http://schemas.openxmlformats.org/officeDocument/2006/relationships/customXml" Target="../ink/ink532.xml"/><Relationship Id="rId27" Type="http://schemas.openxmlformats.org/officeDocument/2006/relationships/image" Target="../media/image365.png"/><Relationship Id="rId48" Type="http://schemas.openxmlformats.org/officeDocument/2006/relationships/customXml" Target="../ink/ink419.xml"/><Relationship Id="rId69" Type="http://schemas.openxmlformats.org/officeDocument/2006/relationships/image" Target="../media/image391.png"/><Relationship Id="rId113" Type="http://schemas.openxmlformats.org/officeDocument/2006/relationships/image" Target="../media/image413.png"/><Relationship Id="rId134" Type="http://schemas.openxmlformats.org/officeDocument/2006/relationships/customXml" Target="../ink/ink462.xml"/><Relationship Id="rId80" Type="http://schemas.openxmlformats.org/officeDocument/2006/relationships/customXml" Target="../ink/ink435.xml"/><Relationship Id="rId155" Type="http://schemas.openxmlformats.org/officeDocument/2006/relationships/image" Target="../media/image433.png"/><Relationship Id="rId176" Type="http://schemas.openxmlformats.org/officeDocument/2006/relationships/customXml" Target="../ink/ink483.xml"/><Relationship Id="rId197" Type="http://schemas.openxmlformats.org/officeDocument/2006/relationships/image" Target="../media/image454.png"/><Relationship Id="rId201" Type="http://schemas.openxmlformats.org/officeDocument/2006/relationships/image" Target="../media/image456.png"/><Relationship Id="rId222" Type="http://schemas.openxmlformats.org/officeDocument/2006/relationships/customXml" Target="../ink/ink506.xml"/><Relationship Id="rId243" Type="http://schemas.openxmlformats.org/officeDocument/2006/relationships/image" Target="../media/image476.png"/><Relationship Id="rId264" Type="http://schemas.openxmlformats.org/officeDocument/2006/relationships/customXml" Target="../ink/ink527.xml"/><Relationship Id="rId285" Type="http://schemas.openxmlformats.org/officeDocument/2006/relationships/image" Target="../media/image497.png"/><Relationship Id="rId17" Type="http://schemas.openxmlformats.org/officeDocument/2006/relationships/image" Target="../media/image360.png"/><Relationship Id="rId38" Type="http://schemas.openxmlformats.org/officeDocument/2006/relationships/customXml" Target="../ink/ink414.xml"/><Relationship Id="rId59" Type="http://schemas.openxmlformats.org/officeDocument/2006/relationships/image" Target="../media/image386.png"/><Relationship Id="rId103" Type="http://schemas.openxmlformats.org/officeDocument/2006/relationships/image" Target="../media/image408.png"/><Relationship Id="rId124" Type="http://schemas.openxmlformats.org/officeDocument/2006/relationships/customXml" Target="../ink/ink457.xml"/><Relationship Id="rId70" Type="http://schemas.openxmlformats.org/officeDocument/2006/relationships/customXml" Target="../ink/ink430.xml"/><Relationship Id="rId91" Type="http://schemas.openxmlformats.org/officeDocument/2006/relationships/image" Target="../media/image402.png"/><Relationship Id="rId145" Type="http://schemas.openxmlformats.org/officeDocument/2006/relationships/image" Target="../media/image428.png"/><Relationship Id="rId166" Type="http://schemas.openxmlformats.org/officeDocument/2006/relationships/customXml" Target="../ink/ink478.xml"/><Relationship Id="rId187" Type="http://schemas.openxmlformats.org/officeDocument/2006/relationships/image" Target="../media/image44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01.xml"/><Relationship Id="rId233" Type="http://schemas.openxmlformats.org/officeDocument/2006/relationships/image" Target="../media/image471.png"/><Relationship Id="rId254" Type="http://schemas.openxmlformats.org/officeDocument/2006/relationships/customXml" Target="../ink/ink522.xml"/><Relationship Id="rId28" Type="http://schemas.openxmlformats.org/officeDocument/2006/relationships/customXml" Target="../ink/ink409.xml"/><Relationship Id="rId49" Type="http://schemas.openxmlformats.org/officeDocument/2006/relationships/image" Target="../media/image376.png"/><Relationship Id="rId114" Type="http://schemas.openxmlformats.org/officeDocument/2006/relationships/customXml" Target="../ink/ink452.xml"/><Relationship Id="rId275" Type="http://schemas.openxmlformats.org/officeDocument/2006/relationships/image" Target="../media/image492.png"/><Relationship Id="rId60" Type="http://schemas.openxmlformats.org/officeDocument/2006/relationships/customXml" Target="../ink/ink425.xml"/><Relationship Id="rId81" Type="http://schemas.openxmlformats.org/officeDocument/2006/relationships/image" Target="../media/image397.png"/><Relationship Id="rId135" Type="http://schemas.openxmlformats.org/officeDocument/2006/relationships/image" Target="../media/image423.png"/><Relationship Id="rId156" Type="http://schemas.openxmlformats.org/officeDocument/2006/relationships/customXml" Target="../ink/ink473.xml"/><Relationship Id="rId177" Type="http://schemas.openxmlformats.org/officeDocument/2006/relationships/image" Target="../media/image444.png"/><Relationship Id="rId198" Type="http://schemas.openxmlformats.org/officeDocument/2006/relationships/customXml" Target="../ink/ink494.xml"/><Relationship Id="rId202" Type="http://schemas.openxmlformats.org/officeDocument/2006/relationships/customXml" Target="../ink/ink496.xml"/><Relationship Id="rId223" Type="http://schemas.openxmlformats.org/officeDocument/2006/relationships/image" Target="../media/image467.png"/><Relationship Id="rId244" Type="http://schemas.openxmlformats.org/officeDocument/2006/relationships/customXml" Target="../ink/ink517.xml"/><Relationship Id="rId18" Type="http://schemas.openxmlformats.org/officeDocument/2006/relationships/customXml" Target="../ink/ink404.xml"/><Relationship Id="rId39" Type="http://schemas.openxmlformats.org/officeDocument/2006/relationships/image" Target="../media/image371.png"/><Relationship Id="rId265" Type="http://schemas.openxmlformats.org/officeDocument/2006/relationships/image" Target="../media/image487.png"/><Relationship Id="rId286" Type="http://schemas.openxmlformats.org/officeDocument/2006/relationships/customXml" Target="../ink/ink538.xml"/><Relationship Id="rId50" Type="http://schemas.openxmlformats.org/officeDocument/2006/relationships/customXml" Target="../ink/ink420.xml"/><Relationship Id="rId104" Type="http://schemas.openxmlformats.org/officeDocument/2006/relationships/customXml" Target="../ink/ink447.xml"/><Relationship Id="rId125" Type="http://schemas.openxmlformats.org/officeDocument/2006/relationships/image" Target="../media/image419.png"/><Relationship Id="rId146" Type="http://schemas.openxmlformats.org/officeDocument/2006/relationships/customXml" Target="../ink/ink468.xml"/><Relationship Id="rId167" Type="http://schemas.openxmlformats.org/officeDocument/2006/relationships/image" Target="../media/image439.png"/><Relationship Id="rId188" Type="http://schemas.openxmlformats.org/officeDocument/2006/relationships/customXml" Target="../ink/ink489.xml"/><Relationship Id="rId71" Type="http://schemas.openxmlformats.org/officeDocument/2006/relationships/image" Target="../media/image392.png"/><Relationship Id="rId92" Type="http://schemas.openxmlformats.org/officeDocument/2006/relationships/customXml" Target="../ink/ink441.xml"/><Relationship Id="rId213" Type="http://schemas.openxmlformats.org/officeDocument/2006/relationships/image" Target="../media/image462.png"/><Relationship Id="rId234" Type="http://schemas.openxmlformats.org/officeDocument/2006/relationships/customXml" Target="../ink/ink512.xml"/><Relationship Id="rId2" Type="http://schemas.openxmlformats.org/officeDocument/2006/relationships/customXml" Target="../ink/ink396.xml"/><Relationship Id="rId29" Type="http://schemas.openxmlformats.org/officeDocument/2006/relationships/image" Target="../media/image366.png"/><Relationship Id="rId255" Type="http://schemas.openxmlformats.org/officeDocument/2006/relationships/image" Target="../media/image482.png"/><Relationship Id="rId276" Type="http://schemas.openxmlformats.org/officeDocument/2006/relationships/customXml" Target="../ink/ink533.xml"/><Relationship Id="rId40" Type="http://schemas.openxmlformats.org/officeDocument/2006/relationships/customXml" Target="../ink/ink415.xml"/><Relationship Id="rId115" Type="http://schemas.openxmlformats.org/officeDocument/2006/relationships/image" Target="../media/image414.png"/><Relationship Id="rId136" Type="http://schemas.openxmlformats.org/officeDocument/2006/relationships/customXml" Target="../ink/ink463.xml"/><Relationship Id="rId157" Type="http://schemas.openxmlformats.org/officeDocument/2006/relationships/image" Target="../media/image434.png"/><Relationship Id="rId178" Type="http://schemas.openxmlformats.org/officeDocument/2006/relationships/customXml" Target="../ink/ink484.xml"/><Relationship Id="rId61" Type="http://schemas.openxmlformats.org/officeDocument/2006/relationships/image" Target="../media/image387.png"/><Relationship Id="rId82" Type="http://schemas.openxmlformats.org/officeDocument/2006/relationships/customXml" Target="../ink/ink436.xml"/><Relationship Id="rId199" Type="http://schemas.openxmlformats.org/officeDocument/2006/relationships/image" Target="../media/image455.png"/><Relationship Id="rId203" Type="http://schemas.openxmlformats.org/officeDocument/2006/relationships/image" Target="../media/image457.png"/><Relationship Id="rId19" Type="http://schemas.openxmlformats.org/officeDocument/2006/relationships/image" Target="../media/image361.png"/><Relationship Id="rId224" Type="http://schemas.openxmlformats.org/officeDocument/2006/relationships/customXml" Target="../ink/ink507.xml"/><Relationship Id="rId245" Type="http://schemas.openxmlformats.org/officeDocument/2006/relationships/image" Target="../media/image477.png"/><Relationship Id="rId266" Type="http://schemas.openxmlformats.org/officeDocument/2006/relationships/customXml" Target="../ink/ink528.xml"/><Relationship Id="rId287" Type="http://schemas.openxmlformats.org/officeDocument/2006/relationships/image" Target="../media/image498.png"/><Relationship Id="rId30" Type="http://schemas.openxmlformats.org/officeDocument/2006/relationships/customXml" Target="../ink/ink410.xml"/><Relationship Id="rId105" Type="http://schemas.openxmlformats.org/officeDocument/2006/relationships/image" Target="../media/image409.png"/><Relationship Id="rId126" Type="http://schemas.openxmlformats.org/officeDocument/2006/relationships/customXml" Target="../ink/ink458.xml"/><Relationship Id="rId147" Type="http://schemas.openxmlformats.org/officeDocument/2006/relationships/image" Target="../media/image429.png"/><Relationship Id="rId168" Type="http://schemas.openxmlformats.org/officeDocument/2006/relationships/customXml" Target="../ink/ink479.xml"/><Relationship Id="rId51" Type="http://schemas.openxmlformats.org/officeDocument/2006/relationships/image" Target="../media/image382.png"/><Relationship Id="rId72" Type="http://schemas.openxmlformats.org/officeDocument/2006/relationships/customXml" Target="../ink/ink431.xml"/><Relationship Id="rId93" Type="http://schemas.openxmlformats.org/officeDocument/2006/relationships/image" Target="../media/image403.png"/><Relationship Id="rId189" Type="http://schemas.openxmlformats.org/officeDocument/2006/relationships/image" Target="../media/image450.png"/><Relationship Id="rId3" Type="http://schemas.openxmlformats.org/officeDocument/2006/relationships/image" Target="../media/image353.png"/><Relationship Id="rId214" Type="http://schemas.openxmlformats.org/officeDocument/2006/relationships/customXml" Target="../ink/ink502.xml"/><Relationship Id="rId235" Type="http://schemas.openxmlformats.org/officeDocument/2006/relationships/image" Target="../media/image472.png"/><Relationship Id="rId256" Type="http://schemas.openxmlformats.org/officeDocument/2006/relationships/customXml" Target="../ink/ink523.xml"/><Relationship Id="rId277" Type="http://schemas.openxmlformats.org/officeDocument/2006/relationships/image" Target="../media/image493.png"/><Relationship Id="rId116" Type="http://schemas.openxmlformats.org/officeDocument/2006/relationships/customXml" Target="../ink/ink453.xml"/><Relationship Id="rId137" Type="http://schemas.openxmlformats.org/officeDocument/2006/relationships/image" Target="../media/image424.png"/><Relationship Id="rId158" Type="http://schemas.openxmlformats.org/officeDocument/2006/relationships/customXml" Target="../ink/ink474.xml"/><Relationship Id="rId20" Type="http://schemas.openxmlformats.org/officeDocument/2006/relationships/customXml" Target="../ink/ink405.xml"/><Relationship Id="rId41" Type="http://schemas.openxmlformats.org/officeDocument/2006/relationships/image" Target="../media/image372.png"/><Relationship Id="rId62" Type="http://schemas.openxmlformats.org/officeDocument/2006/relationships/customXml" Target="../ink/ink426.xml"/><Relationship Id="rId83" Type="http://schemas.openxmlformats.org/officeDocument/2006/relationships/image" Target="../media/image398.png"/><Relationship Id="rId179" Type="http://schemas.openxmlformats.org/officeDocument/2006/relationships/image" Target="../media/image445.png"/><Relationship Id="rId190" Type="http://schemas.openxmlformats.org/officeDocument/2006/relationships/customXml" Target="../ink/ink490.xml"/><Relationship Id="rId204" Type="http://schemas.openxmlformats.org/officeDocument/2006/relationships/customXml" Target="../ink/ink497.xml"/><Relationship Id="rId225" Type="http://schemas.openxmlformats.org/officeDocument/2006/relationships/image" Target="../media/image468.png"/><Relationship Id="rId246" Type="http://schemas.openxmlformats.org/officeDocument/2006/relationships/customXml" Target="../ink/ink518.xml"/><Relationship Id="rId267" Type="http://schemas.openxmlformats.org/officeDocument/2006/relationships/image" Target="../media/image488.png"/><Relationship Id="rId288" Type="http://schemas.openxmlformats.org/officeDocument/2006/relationships/customXml" Target="../ink/ink539.xml"/><Relationship Id="rId106" Type="http://schemas.openxmlformats.org/officeDocument/2006/relationships/customXml" Target="../ink/ink448.xml"/><Relationship Id="rId127" Type="http://schemas.openxmlformats.org/officeDocument/2006/relationships/image" Target="../media/image420.png"/><Relationship Id="rId10" Type="http://schemas.openxmlformats.org/officeDocument/2006/relationships/customXml" Target="../ink/ink400.xml"/><Relationship Id="rId31" Type="http://schemas.openxmlformats.org/officeDocument/2006/relationships/image" Target="../media/image367.png"/><Relationship Id="rId52" Type="http://schemas.openxmlformats.org/officeDocument/2006/relationships/customXml" Target="../ink/ink421.xml"/><Relationship Id="rId73" Type="http://schemas.openxmlformats.org/officeDocument/2006/relationships/image" Target="../media/image393.png"/><Relationship Id="rId94" Type="http://schemas.openxmlformats.org/officeDocument/2006/relationships/customXml" Target="../ink/ink442.xml"/><Relationship Id="rId148" Type="http://schemas.openxmlformats.org/officeDocument/2006/relationships/customXml" Target="../ink/ink469.xml"/><Relationship Id="rId169" Type="http://schemas.openxmlformats.org/officeDocument/2006/relationships/image" Target="../media/image440.png"/><Relationship Id="rId4" Type="http://schemas.openxmlformats.org/officeDocument/2006/relationships/customXml" Target="../ink/ink397.xml"/><Relationship Id="rId180" Type="http://schemas.openxmlformats.org/officeDocument/2006/relationships/customXml" Target="../ink/ink485.xml"/><Relationship Id="rId215" Type="http://schemas.openxmlformats.org/officeDocument/2006/relationships/image" Target="../media/image463.png"/><Relationship Id="rId236" Type="http://schemas.openxmlformats.org/officeDocument/2006/relationships/customXml" Target="../ink/ink513.xml"/><Relationship Id="rId257" Type="http://schemas.openxmlformats.org/officeDocument/2006/relationships/image" Target="../media/image483.png"/><Relationship Id="rId278" Type="http://schemas.openxmlformats.org/officeDocument/2006/relationships/customXml" Target="../ink/ink534.xml"/><Relationship Id="rId42" Type="http://schemas.openxmlformats.org/officeDocument/2006/relationships/customXml" Target="../ink/ink416.xml"/><Relationship Id="rId84" Type="http://schemas.openxmlformats.org/officeDocument/2006/relationships/customXml" Target="../ink/ink437.xml"/><Relationship Id="rId138" Type="http://schemas.openxmlformats.org/officeDocument/2006/relationships/customXml" Target="../ink/ink464.xml"/><Relationship Id="rId191" Type="http://schemas.openxmlformats.org/officeDocument/2006/relationships/image" Target="../media/image451.png"/><Relationship Id="rId205" Type="http://schemas.openxmlformats.org/officeDocument/2006/relationships/image" Target="../media/image458.png"/><Relationship Id="rId247" Type="http://schemas.openxmlformats.org/officeDocument/2006/relationships/image" Target="../media/image478.png"/><Relationship Id="rId107" Type="http://schemas.openxmlformats.org/officeDocument/2006/relationships/image" Target="../media/image410.png"/><Relationship Id="rId289" Type="http://schemas.openxmlformats.org/officeDocument/2006/relationships/image" Target="../media/image499.png"/><Relationship Id="rId11" Type="http://schemas.openxmlformats.org/officeDocument/2006/relationships/image" Target="../media/image357.png"/><Relationship Id="rId53" Type="http://schemas.openxmlformats.org/officeDocument/2006/relationships/image" Target="../media/image383.png"/><Relationship Id="rId149" Type="http://schemas.openxmlformats.org/officeDocument/2006/relationships/image" Target="../media/image430.png"/><Relationship Id="rId95" Type="http://schemas.openxmlformats.org/officeDocument/2006/relationships/image" Target="../media/image404.png"/><Relationship Id="rId160" Type="http://schemas.openxmlformats.org/officeDocument/2006/relationships/customXml" Target="../ink/ink475.xml"/><Relationship Id="rId216" Type="http://schemas.openxmlformats.org/officeDocument/2006/relationships/customXml" Target="../ink/ink503.xml"/><Relationship Id="rId258" Type="http://schemas.openxmlformats.org/officeDocument/2006/relationships/customXml" Target="../ink/ink524.xml"/><Relationship Id="rId22" Type="http://schemas.openxmlformats.org/officeDocument/2006/relationships/customXml" Target="../ink/ink406.xml"/><Relationship Id="rId64" Type="http://schemas.openxmlformats.org/officeDocument/2006/relationships/customXml" Target="../ink/ink427.xml"/><Relationship Id="rId118" Type="http://schemas.openxmlformats.org/officeDocument/2006/relationships/customXml" Target="../ink/ink454.xml"/><Relationship Id="rId171" Type="http://schemas.openxmlformats.org/officeDocument/2006/relationships/image" Target="../media/image441.png"/><Relationship Id="rId227" Type="http://schemas.openxmlformats.org/officeDocument/2006/relationships/image" Target="../media/image469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9.xml"/><Relationship Id="rId21" Type="http://schemas.openxmlformats.org/officeDocument/2006/relationships/image" Target="../media/image510.png"/><Relationship Id="rId42" Type="http://schemas.openxmlformats.org/officeDocument/2006/relationships/customXml" Target="../ink/ink561.xml"/><Relationship Id="rId63" Type="http://schemas.openxmlformats.org/officeDocument/2006/relationships/image" Target="../media/image530.png"/><Relationship Id="rId84" Type="http://schemas.openxmlformats.org/officeDocument/2006/relationships/image" Target="../media/image540.png"/><Relationship Id="rId138" Type="http://schemas.openxmlformats.org/officeDocument/2006/relationships/image" Target="../media/image567.png"/><Relationship Id="rId159" Type="http://schemas.openxmlformats.org/officeDocument/2006/relationships/customXml" Target="../ink/ink620.xml"/><Relationship Id="rId170" Type="http://schemas.openxmlformats.org/officeDocument/2006/relationships/customXml" Target="../ink/ink626.xml"/><Relationship Id="rId107" Type="http://schemas.openxmlformats.org/officeDocument/2006/relationships/customXml" Target="../ink/ink594.xml"/><Relationship Id="rId11" Type="http://schemas.openxmlformats.org/officeDocument/2006/relationships/image" Target="../media/image505.png"/><Relationship Id="rId32" Type="http://schemas.openxmlformats.org/officeDocument/2006/relationships/customXml" Target="../ink/ink556.xml"/><Relationship Id="rId53" Type="http://schemas.openxmlformats.org/officeDocument/2006/relationships/image" Target="../media/image525.png"/><Relationship Id="rId74" Type="http://schemas.openxmlformats.org/officeDocument/2006/relationships/customXml" Target="../ink/ink577.xml"/><Relationship Id="rId128" Type="http://schemas.openxmlformats.org/officeDocument/2006/relationships/image" Target="../media/image562.png"/><Relationship Id="rId149" Type="http://schemas.openxmlformats.org/officeDocument/2006/relationships/customXml" Target="../ink/ink615.xml"/><Relationship Id="rId5" Type="http://schemas.openxmlformats.org/officeDocument/2006/relationships/image" Target="../media/image502.png"/><Relationship Id="rId95" Type="http://schemas.openxmlformats.org/officeDocument/2006/relationships/customXml" Target="../ink/ink588.xml"/><Relationship Id="rId160" Type="http://schemas.openxmlformats.org/officeDocument/2006/relationships/image" Target="../media/image578.png"/><Relationship Id="rId22" Type="http://schemas.openxmlformats.org/officeDocument/2006/relationships/customXml" Target="../ink/ink551.xml"/><Relationship Id="rId43" Type="http://schemas.openxmlformats.org/officeDocument/2006/relationships/image" Target="../media/image520.png"/><Relationship Id="rId64" Type="http://schemas.openxmlformats.org/officeDocument/2006/relationships/customXml" Target="../ink/ink572.xml"/><Relationship Id="rId118" Type="http://schemas.openxmlformats.org/officeDocument/2006/relationships/image" Target="../media/image557.png"/><Relationship Id="rId139" Type="http://schemas.openxmlformats.org/officeDocument/2006/relationships/customXml" Target="../ink/ink610.xml"/><Relationship Id="rId85" Type="http://schemas.openxmlformats.org/officeDocument/2006/relationships/customXml" Target="../ink/ink583.xml"/><Relationship Id="rId150" Type="http://schemas.openxmlformats.org/officeDocument/2006/relationships/image" Target="../media/image573.png"/><Relationship Id="rId171" Type="http://schemas.openxmlformats.org/officeDocument/2006/relationships/image" Target="../media/image583.png"/><Relationship Id="rId12" Type="http://schemas.openxmlformats.org/officeDocument/2006/relationships/customXml" Target="../ink/ink546.xml"/><Relationship Id="rId33" Type="http://schemas.openxmlformats.org/officeDocument/2006/relationships/image" Target="../media/image515.png"/><Relationship Id="rId108" Type="http://schemas.openxmlformats.org/officeDocument/2006/relationships/image" Target="../media/image552.png"/><Relationship Id="rId129" Type="http://schemas.openxmlformats.org/officeDocument/2006/relationships/customXml" Target="../ink/ink605.xml"/><Relationship Id="rId54" Type="http://schemas.openxmlformats.org/officeDocument/2006/relationships/customXml" Target="../ink/ink567.xml"/><Relationship Id="rId75" Type="http://schemas.openxmlformats.org/officeDocument/2006/relationships/customXml" Target="../ink/ink578.xml"/><Relationship Id="rId96" Type="http://schemas.openxmlformats.org/officeDocument/2006/relationships/image" Target="../media/image546.png"/><Relationship Id="rId140" Type="http://schemas.openxmlformats.org/officeDocument/2006/relationships/image" Target="../media/image568.png"/><Relationship Id="rId161" Type="http://schemas.openxmlformats.org/officeDocument/2006/relationships/customXml" Target="../ink/ink6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43.xml"/><Relationship Id="rId23" Type="http://schemas.openxmlformats.org/officeDocument/2006/relationships/image" Target="../media/image472.png"/><Relationship Id="rId28" Type="http://schemas.openxmlformats.org/officeDocument/2006/relationships/customXml" Target="../ink/ink554.xml"/><Relationship Id="rId49" Type="http://schemas.openxmlformats.org/officeDocument/2006/relationships/image" Target="../media/image523.png"/><Relationship Id="rId114" Type="http://schemas.openxmlformats.org/officeDocument/2006/relationships/image" Target="../media/image555.png"/><Relationship Id="rId119" Type="http://schemas.openxmlformats.org/officeDocument/2006/relationships/customXml" Target="../ink/ink600.xml"/><Relationship Id="rId44" Type="http://schemas.openxmlformats.org/officeDocument/2006/relationships/customXml" Target="../ink/ink562.xml"/><Relationship Id="rId60" Type="http://schemas.openxmlformats.org/officeDocument/2006/relationships/customXml" Target="../ink/ink570.xml"/><Relationship Id="rId65" Type="http://schemas.openxmlformats.org/officeDocument/2006/relationships/image" Target="../media/image531.png"/><Relationship Id="rId81" Type="http://schemas.openxmlformats.org/officeDocument/2006/relationships/customXml" Target="../ink/ink581.xml"/><Relationship Id="rId86" Type="http://schemas.openxmlformats.org/officeDocument/2006/relationships/image" Target="../media/image541.png"/><Relationship Id="rId130" Type="http://schemas.openxmlformats.org/officeDocument/2006/relationships/image" Target="../media/image563.png"/><Relationship Id="rId135" Type="http://schemas.openxmlformats.org/officeDocument/2006/relationships/customXml" Target="../ink/ink608.xml"/><Relationship Id="rId151" Type="http://schemas.openxmlformats.org/officeDocument/2006/relationships/customXml" Target="../ink/ink616.xml"/><Relationship Id="rId156" Type="http://schemas.openxmlformats.org/officeDocument/2006/relationships/image" Target="../media/image576.png"/><Relationship Id="rId172" Type="http://schemas.openxmlformats.org/officeDocument/2006/relationships/customXml" Target="../ink/ink627.xml"/><Relationship Id="rId13" Type="http://schemas.openxmlformats.org/officeDocument/2006/relationships/image" Target="../media/image506.png"/><Relationship Id="rId18" Type="http://schemas.openxmlformats.org/officeDocument/2006/relationships/customXml" Target="../ink/ink549.xml"/><Relationship Id="rId39" Type="http://schemas.openxmlformats.org/officeDocument/2006/relationships/image" Target="../media/image518.png"/><Relationship Id="rId109" Type="http://schemas.openxmlformats.org/officeDocument/2006/relationships/customXml" Target="../ink/ink595.xml"/><Relationship Id="rId34" Type="http://schemas.openxmlformats.org/officeDocument/2006/relationships/customXml" Target="../ink/ink557.xml"/><Relationship Id="rId50" Type="http://schemas.openxmlformats.org/officeDocument/2006/relationships/customXml" Target="../ink/ink565.xml"/><Relationship Id="rId55" Type="http://schemas.openxmlformats.org/officeDocument/2006/relationships/image" Target="../media/image526.png"/><Relationship Id="rId76" Type="http://schemas.openxmlformats.org/officeDocument/2006/relationships/image" Target="../media/image536.png"/><Relationship Id="rId97" Type="http://schemas.openxmlformats.org/officeDocument/2006/relationships/customXml" Target="../ink/ink589.xml"/><Relationship Id="rId104" Type="http://schemas.openxmlformats.org/officeDocument/2006/relationships/image" Target="../media/image550.png"/><Relationship Id="rId120" Type="http://schemas.openxmlformats.org/officeDocument/2006/relationships/image" Target="../media/image558.png"/><Relationship Id="rId125" Type="http://schemas.openxmlformats.org/officeDocument/2006/relationships/customXml" Target="../ink/ink603.xml"/><Relationship Id="rId141" Type="http://schemas.openxmlformats.org/officeDocument/2006/relationships/customXml" Target="../ink/ink611.xml"/><Relationship Id="rId146" Type="http://schemas.openxmlformats.org/officeDocument/2006/relationships/image" Target="../media/image571.png"/><Relationship Id="rId167" Type="http://schemas.openxmlformats.org/officeDocument/2006/relationships/customXml" Target="../ink/ink624.xml"/><Relationship Id="rId7" Type="http://schemas.openxmlformats.org/officeDocument/2006/relationships/image" Target="../media/image503.png"/><Relationship Id="rId71" Type="http://schemas.openxmlformats.org/officeDocument/2006/relationships/image" Target="../media/image534.png"/><Relationship Id="rId92" Type="http://schemas.openxmlformats.org/officeDocument/2006/relationships/image" Target="../media/image544.png"/><Relationship Id="rId162" Type="http://schemas.openxmlformats.org/officeDocument/2006/relationships/image" Target="../media/image579.png"/><Relationship Id="rId2" Type="http://schemas.openxmlformats.org/officeDocument/2006/relationships/customXml" Target="../ink/ink541.xml"/><Relationship Id="rId29" Type="http://schemas.openxmlformats.org/officeDocument/2006/relationships/image" Target="../media/image513.png"/><Relationship Id="rId24" Type="http://schemas.openxmlformats.org/officeDocument/2006/relationships/customXml" Target="../ink/ink552.xml"/><Relationship Id="rId40" Type="http://schemas.openxmlformats.org/officeDocument/2006/relationships/customXml" Target="../ink/ink560.xml"/><Relationship Id="rId45" Type="http://schemas.openxmlformats.org/officeDocument/2006/relationships/image" Target="../media/image521.png"/><Relationship Id="rId66" Type="http://schemas.openxmlformats.org/officeDocument/2006/relationships/customXml" Target="../ink/ink573.xml"/><Relationship Id="rId87" Type="http://schemas.openxmlformats.org/officeDocument/2006/relationships/customXml" Target="../ink/ink584.xml"/><Relationship Id="rId110" Type="http://schemas.openxmlformats.org/officeDocument/2006/relationships/image" Target="../media/image553.png"/><Relationship Id="rId115" Type="http://schemas.openxmlformats.org/officeDocument/2006/relationships/customXml" Target="../ink/ink598.xml"/><Relationship Id="rId131" Type="http://schemas.openxmlformats.org/officeDocument/2006/relationships/customXml" Target="../ink/ink606.xml"/><Relationship Id="rId136" Type="http://schemas.openxmlformats.org/officeDocument/2006/relationships/image" Target="../media/image566.png"/><Relationship Id="rId157" Type="http://schemas.openxmlformats.org/officeDocument/2006/relationships/customXml" Target="../ink/ink619.xml"/><Relationship Id="rId61" Type="http://schemas.openxmlformats.org/officeDocument/2006/relationships/image" Target="../media/image529.png"/><Relationship Id="rId82" Type="http://schemas.openxmlformats.org/officeDocument/2006/relationships/image" Target="../media/image539.png"/><Relationship Id="rId152" Type="http://schemas.openxmlformats.org/officeDocument/2006/relationships/image" Target="../media/image574.png"/><Relationship Id="rId173" Type="http://schemas.openxmlformats.org/officeDocument/2006/relationships/image" Target="../media/image584.png"/><Relationship Id="rId19" Type="http://schemas.openxmlformats.org/officeDocument/2006/relationships/image" Target="../media/image509.png"/><Relationship Id="rId14" Type="http://schemas.openxmlformats.org/officeDocument/2006/relationships/customXml" Target="../ink/ink547.xml"/><Relationship Id="rId30" Type="http://schemas.openxmlformats.org/officeDocument/2006/relationships/customXml" Target="../ink/ink555.xml"/><Relationship Id="rId35" Type="http://schemas.openxmlformats.org/officeDocument/2006/relationships/image" Target="../media/image516.png"/><Relationship Id="rId56" Type="http://schemas.openxmlformats.org/officeDocument/2006/relationships/customXml" Target="../ink/ink568.xml"/><Relationship Id="rId77" Type="http://schemas.openxmlformats.org/officeDocument/2006/relationships/customXml" Target="../ink/ink579.xml"/><Relationship Id="rId100" Type="http://schemas.openxmlformats.org/officeDocument/2006/relationships/image" Target="../media/image548.png"/><Relationship Id="rId105" Type="http://schemas.openxmlformats.org/officeDocument/2006/relationships/customXml" Target="../ink/ink593.xml"/><Relationship Id="rId126" Type="http://schemas.openxmlformats.org/officeDocument/2006/relationships/image" Target="../media/image561.png"/><Relationship Id="rId147" Type="http://schemas.openxmlformats.org/officeDocument/2006/relationships/customXml" Target="../ink/ink614.xml"/><Relationship Id="rId168" Type="http://schemas.openxmlformats.org/officeDocument/2006/relationships/customXml" Target="../ink/ink625.xml"/><Relationship Id="rId8" Type="http://schemas.openxmlformats.org/officeDocument/2006/relationships/customXml" Target="../ink/ink544.xml"/><Relationship Id="rId51" Type="http://schemas.openxmlformats.org/officeDocument/2006/relationships/image" Target="../media/image524.png"/><Relationship Id="rId72" Type="http://schemas.openxmlformats.org/officeDocument/2006/relationships/customXml" Target="../ink/ink576.xml"/><Relationship Id="rId93" Type="http://schemas.openxmlformats.org/officeDocument/2006/relationships/customXml" Target="../ink/ink587.xml"/><Relationship Id="rId98" Type="http://schemas.openxmlformats.org/officeDocument/2006/relationships/image" Target="../media/image547.png"/><Relationship Id="rId121" Type="http://schemas.openxmlformats.org/officeDocument/2006/relationships/customXml" Target="../ink/ink601.xml"/><Relationship Id="rId142" Type="http://schemas.openxmlformats.org/officeDocument/2006/relationships/image" Target="../media/image569.png"/><Relationship Id="rId163" Type="http://schemas.openxmlformats.org/officeDocument/2006/relationships/customXml" Target="../ink/ink622.xml"/><Relationship Id="rId3" Type="http://schemas.openxmlformats.org/officeDocument/2006/relationships/image" Target="../media/image501.png"/><Relationship Id="rId25" Type="http://schemas.openxmlformats.org/officeDocument/2006/relationships/image" Target="../media/image511.png"/><Relationship Id="rId46" Type="http://schemas.openxmlformats.org/officeDocument/2006/relationships/customXml" Target="../ink/ink563.xml"/><Relationship Id="rId67" Type="http://schemas.openxmlformats.org/officeDocument/2006/relationships/image" Target="../media/image532.png"/><Relationship Id="rId116" Type="http://schemas.openxmlformats.org/officeDocument/2006/relationships/image" Target="../media/image556.png"/><Relationship Id="rId137" Type="http://schemas.openxmlformats.org/officeDocument/2006/relationships/customXml" Target="../ink/ink609.xml"/><Relationship Id="rId158" Type="http://schemas.openxmlformats.org/officeDocument/2006/relationships/image" Target="../media/image577.png"/><Relationship Id="rId20" Type="http://schemas.openxmlformats.org/officeDocument/2006/relationships/customXml" Target="../ink/ink550.xml"/><Relationship Id="rId41" Type="http://schemas.openxmlformats.org/officeDocument/2006/relationships/image" Target="../media/image519.png"/><Relationship Id="rId62" Type="http://schemas.openxmlformats.org/officeDocument/2006/relationships/customXml" Target="../ink/ink571.xml"/><Relationship Id="rId83" Type="http://schemas.openxmlformats.org/officeDocument/2006/relationships/customXml" Target="../ink/ink582.xml"/><Relationship Id="rId88" Type="http://schemas.openxmlformats.org/officeDocument/2006/relationships/image" Target="../media/image542.png"/><Relationship Id="rId111" Type="http://schemas.openxmlformats.org/officeDocument/2006/relationships/customXml" Target="../ink/ink596.xml"/><Relationship Id="rId132" Type="http://schemas.openxmlformats.org/officeDocument/2006/relationships/image" Target="../media/image564.png"/><Relationship Id="rId153" Type="http://schemas.openxmlformats.org/officeDocument/2006/relationships/customXml" Target="../ink/ink617.xml"/><Relationship Id="rId174" Type="http://schemas.openxmlformats.org/officeDocument/2006/relationships/customXml" Target="../ink/ink628.xml"/><Relationship Id="rId15" Type="http://schemas.openxmlformats.org/officeDocument/2006/relationships/image" Target="../media/image507.png"/><Relationship Id="rId36" Type="http://schemas.openxmlformats.org/officeDocument/2006/relationships/customXml" Target="../ink/ink558.xml"/><Relationship Id="rId57" Type="http://schemas.openxmlformats.org/officeDocument/2006/relationships/image" Target="../media/image527.png"/><Relationship Id="rId106" Type="http://schemas.openxmlformats.org/officeDocument/2006/relationships/image" Target="../media/image551.png"/><Relationship Id="rId127" Type="http://schemas.openxmlformats.org/officeDocument/2006/relationships/customXml" Target="../ink/ink604.xml"/><Relationship Id="rId10" Type="http://schemas.openxmlformats.org/officeDocument/2006/relationships/customXml" Target="../ink/ink545.xml"/><Relationship Id="rId31" Type="http://schemas.openxmlformats.org/officeDocument/2006/relationships/image" Target="../media/image514.png"/><Relationship Id="rId52" Type="http://schemas.openxmlformats.org/officeDocument/2006/relationships/customXml" Target="../ink/ink566.xml"/><Relationship Id="rId73" Type="http://schemas.openxmlformats.org/officeDocument/2006/relationships/image" Target="../media/image535.png"/><Relationship Id="rId78" Type="http://schemas.openxmlformats.org/officeDocument/2006/relationships/image" Target="../media/image537.png"/><Relationship Id="rId94" Type="http://schemas.openxmlformats.org/officeDocument/2006/relationships/image" Target="../media/image545.png"/><Relationship Id="rId99" Type="http://schemas.openxmlformats.org/officeDocument/2006/relationships/customXml" Target="../ink/ink590.xml"/><Relationship Id="rId101" Type="http://schemas.openxmlformats.org/officeDocument/2006/relationships/customXml" Target="../ink/ink591.xml"/><Relationship Id="rId122" Type="http://schemas.openxmlformats.org/officeDocument/2006/relationships/image" Target="../media/image559.png"/><Relationship Id="rId143" Type="http://schemas.openxmlformats.org/officeDocument/2006/relationships/customXml" Target="../ink/ink612.xml"/><Relationship Id="rId148" Type="http://schemas.openxmlformats.org/officeDocument/2006/relationships/image" Target="../media/image572.png"/><Relationship Id="rId164" Type="http://schemas.openxmlformats.org/officeDocument/2006/relationships/image" Target="../media/image580.png"/><Relationship Id="rId169" Type="http://schemas.openxmlformats.org/officeDocument/2006/relationships/image" Target="../media/image582.png"/><Relationship Id="rId4" Type="http://schemas.openxmlformats.org/officeDocument/2006/relationships/customXml" Target="../ink/ink542.xml"/><Relationship Id="rId9" Type="http://schemas.openxmlformats.org/officeDocument/2006/relationships/image" Target="../media/image504.png"/><Relationship Id="rId26" Type="http://schemas.openxmlformats.org/officeDocument/2006/relationships/customXml" Target="../ink/ink553.xml"/><Relationship Id="rId47" Type="http://schemas.openxmlformats.org/officeDocument/2006/relationships/image" Target="../media/image522.png"/><Relationship Id="rId68" Type="http://schemas.openxmlformats.org/officeDocument/2006/relationships/customXml" Target="../ink/ink574.xml"/><Relationship Id="rId89" Type="http://schemas.openxmlformats.org/officeDocument/2006/relationships/customXml" Target="../ink/ink585.xml"/><Relationship Id="rId112" Type="http://schemas.openxmlformats.org/officeDocument/2006/relationships/image" Target="../media/image554.png"/><Relationship Id="rId133" Type="http://schemas.openxmlformats.org/officeDocument/2006/relationships/customXml" Target="../ink/ink607.xml"/><Relationship Id="rId154" Type="http://schemas.openxmlformats.org/officeDocument/2006/relationships/image" Target="../media/image575.png"/><Relationship Id="rId175" Type="http://schemas.openxmlformats.org/officeDocument/2006/relationships/image" Target="../media/image585.png"/><Relationship Id="rId16" Type="http://schemas.openxmlformats.org/officeDocument/2006/relationships/customXml" Target="../ink/ink548.xml"/><Relationship Id="rId37" Type="http://schemas.openxmlformats.org/officeDocument/2006/relationships/image" Target="../media/image517.png"/><Relationship Id="rId58" Type="http://schemas.openxmlformats.org/officeDocument/2006/relationships/customXml" Target="../ink/ink569.xml"/><Relationship Id="rId79" Type="http://schemas.openxmlformats.org/officeDocument/2006/relationships/customXml" Target="../ink/ink580.xml"/><Relationship Id="rId102" Type="http://schemas.openxmlformats.org/officeDocument/2006/relationships/image" Target="../media/image549.png"/><Relationship Id="rId123" Type="http://schemas.openxmlformats.org/officeDocument/2006/relationships/customXml" Target="../ink/ink602.xml"/><Relationship Id="rId144" Type="http://schemas.openxmlformats.org/officeDocument/2006/relationships/image" Target="../media/image570.png"/><Relationship Id="rId90" Type="http://schemas.openxmlformats.org/officeDocument/2006/relationships/image" Target="../media/image543.png"/><Relationship Id="rId165" Type="http://schemas.openxmlformats.org/officeDocument/2006/relationships/customXml" Target="../ink/ink623.xml"/><Relationship Id="rId27" Type="http://schemas.openxmlformats.org/officeDocument/2006/relationships/image" Target="../media/image512.png"/><Relationship Id="rId48" Type="http://schemas.openxmlformats.org/officeDocument/2006/relationships/customXml" Target="../ink/ink564.xml"/><Relationship Id="rId69" Type="http://schemas.openxmlformats.org/officeDocument/2006/relationships/image" Target="../media/image533.png"/><Relationship Id="rId113" Type="http://schemas.openxmlformats.org/officeDocument/2006/relationships/customXml" Target="../ink/ink597.xml"/><Relationship Id="rId134" Type="http://schemas.openxmlformats.org/officeDocument/2006/relationships/image" Target="../media/image565.png"/><Relationship Id="rId80" Type="http://schemas.openxmlformats.org/officeDocument/2006/relationships/image" Target="../media/image538.png"/><Relationship Id="rId155" Type="http://schemas.openxmlformats.org/officeDocument/2006/relationships/customXml" Target="../ink/ink618.xml"/><Relationship Id="rId17" Type="http://schemas.openxmlformats.org/officeDocument/2006/relationships/image" Target="../media/image508.png"/><Relationship Id="rId38" Type="http://schemas.openxmlformats.org/officeDocument/2006/relationships/customXml" Target="../ink/ink559.xml"/><Relationship Id="rId59" Type="http://schemas.openxmlformats.org/officeDocument/2006/relationships/image" Target="../media/image528.png"/><Relationship Id="rId103" Type="http://schemas.openxmlformats.org/officeDocument/2006/relationships/customXml" Target="../ink/ink592.xml"/><Relationship Id="rId124" Type="http://schemas.openxmlformats.org/officeDocument/2006/relationships/image" Target="../media/image560.png"/><Relationship Id="rId70" Type="http://schemas.openxmlformats.org/officeDocument/2006/relationships/customXml" Target="../ink/ink575.xml"/><Relationship Id="rId91" Type="http://schemas.openxmlformats.org/officeDocument/2006/relationships/customXml" Target="../ink/ink586.xml"/><Relationship Id="rId145" Type="http://schemas.openxmlformats.org/officeDocument/2006/relationships/customXml" Target="../ink/ink613.xml"/><Relationship Id="rId166" Type="http://schemas.openxmlformats.org/officeDocument/2006/relationships/image" Target="../media/image58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87.xml"/><Relationship Id="rId299" Type="http://schemas.openxmlformats.org/officeDocument/2006/relationships/customXml" Target="../ink/ink779.xml"/><Relationship Id="rId21" Type="http://schemas.openxmlformats.org/officeDocument/2006/relationships/image" Target="../media/image595.png"/><Relationship Id="rId63" Type="http://schemas.openxmlformats.org/officeDocument/2006/relationships/image" Target="../media/image615.png"/><Relationship Id="rId159" Type="http://schemas.openxmlformats.org/officeDocument/2006/relationships/customXml" Target="../ink/ink708.xml"/><Relationship Id="rId324" Type="http://schemas.openxmlformats.org/officeDocument/2006/relationships/customXml" Target="../ink/ink792.xml"/><Relationship Id="rId366" Type="http://schemas.openxmlformats.org/officeDocument/2006/relationships/customXml" Target="../ink/ink813.xml"/><Relationship Id="rId170" Type="http://schemas.openxmlformats.org/officeDocument/2006/relationships/image" Target="../media/image668.png"/><Relationship Id="rId226" Type="http://schemas.openxmlformats.org/officeDocument/2006/relationships/customXml" Target="../ink/ink742.xml"/><Relationship Id="rId433" Type="http://schemas.openxmlformats.org/officeDocument/2006/relationships/image" Target="../media/image798.png"/><Relationship Id="rId268" Type="http://schemas.openxmlformats.org/officeDocument/2006/relationships/customXml" Target="../ink/ink763.xml"/><Relationship Id="rId32" Type="http://schemas.openxmlformats.org/officeDocument/2006/relationships/customXml" Target="../ink/ink644.xml"/><Relationship Id="rId74" Type="http://schemas.openxmlformats.org/officeDocument/2006/relationships/customXml" Target="../ink/ink665.xml"/><Relationship Id="rId128" Type="http://schemas.openxmlformats.org/officeDocument/2006/relationships/image" Target="../media/image647.png"/><Relationship Id="rId335" Type="http://schemas.openxmlformats.org/officeDocument/2006/relationships/image" Target="../media/image749.png"/><Relationship Id="rId377" Type="http://schemas.openxmlformats.org/officeDocument/2006/relationships/image" Target="../media/image770.png"/><Relationship Id="rId5" Type="http://schemas.openxmlformats.org/officeDocument/2006/relationships/image" Target="../media/image587.png"/><Relationship Id="rId181" Type="http://schemas.openxmlformats.org/officeDocument/2006/relationships/customXml" Target="../ink/ink719.xml"/><Relationship Id="rId237" Type="http://schemas.openxmlformats.org/officeDocument/2006/relationships/image" Target="../media/image701.png"/><Relationship Id="rId402" Type="http://schemas.openxmlformats.org/officeDocument/2006/relationships/customXml" Target="../ink/ink831.xml"/><Relationship Id="rId279" Type="http://schemas.openxmlformats.org/officeDocument/2006/relationships/customXml" Target="../ink/ink769.xml"/><Relationship Id="rId444" Type="http://schemas.openxmlformats.org/officeDocument/2006/relationships/customXml" Target="../ink/ink852.xml"/><Relationship Id="rId43" Type="http://schemas.openxmlformats.org/officeDocument/2006/relationships/image" Target="../media/image605.png"/><Relationship Id="rId139" Type="http://schemas.openxmlformats.org/officeDocument/2006/relationships/customXml" Target="../ink/ink698.xml"/><Relationship Id="rId290" Type="http://schemas.openxmlformats.org/officeDocument/2006/relationships/image" Target="../media/image727.png"/><Relationship Id="rId304" Type="http://schemas.openxmlformats.org/officeDocument/2006/relationships/image" Target="../media/image734.png"/><Relationship Id="rId346" Type="http://schemas.openxmlformats.org/officeDocument/2006/relationships/customXml" Target="../ink/ink803.xml"/><Relationship Id="rId388" Type="http://schemas.openxmlformats.org/officeDocument/2006/relationships/customXml" Target="../ink/ink824.xml"/><Relationship Id="rId85" Type="http://schemas.openxmlformats.org/officeDocument/2006/relationships/customXml" Target="../ink/ink671.xml"/><Relationship Id="rId150" Type="http://schemas.openxmlformats.org/officeDocument/2006/relationships/image" Target="../media/image658.png"/><Relationship Id="rId192" Type="http://schemas.openxmlformats.org/officeDocument/2006/relationships/image" Target="../media/image679.png"/><Relationship Id="rId206" Type="http://schemas.openxmlformats.org/officeDocument/2006/relationships/customXml" Target="../ink/ink732.xml"/><Relationship Id="rId413" Type="http://schemas.openxmlformats.org/officeDocument/2006/relationships/image" Target="../media/image788.png"/><Relationship Id="rId248" Type="http://schemas.openxmlformats.org/officeDocument/2006/relationships/customXml" Target="../ink/ink753.xml"/><Relationship Id="rId455" Type="http://schemas.openxmlformats.org/officeDocument/2006/relationships/image" Target="../media/image809.png"/><Relationship Id="rId12" Type="http://schemas.openxmlformats.org/officeDocument/2006/relationships/customXml" Target="../ink/ink634.xml"/><Relationship Id="rId108" Type="http://schemas.openxmlformats.org/officeDocument/2006/relationships/image" Target="../media/image637.png"/><Relationship Id="rId315" Type="http://schemas.openxmlformats.org/officeDocument/2006/relationships/image" Target="../media/image739.png"/><Relationship Id="rId357" Type="http://schemas.openxmlformats.org/officeDocument/2006/relationships/image" Target="../media/image760.png"/><Relationship Id="rId54" Type="http://schemas.openxmlformats.org/officeDocument/2006/relationships/customXml" Target="../ink/ink655.xml"/><Relationship Id="rId96" Type="http://schemas.openxmlformats.org/officeDocument/2006/relationships/image" Target="../media/image631.png"/><Relationship Id="rId161" Type="http://schemas.openxmlformats.org/officeDocument/2006/relationships/customXml" Target="../ink/ink709.xml"/><Relationship Id="rId217" Type="http://schemas.openxmlformats.org/officeDocument/2006/relationships/image" Target="../media/image691.png"/><Relationship Id="rId399" Type="http://schemas.openxmlformats.org/officeDocument/2006/relationships/image" Target="../media/image781.png"/><Relationship Id="rId259" Type="http://schemas.openxmlformats.org/officeDocument/2006/relationships/image" Target="../media/image712.png"/><Relationship Id="rId424" Type="http://schemas.openxmlformats.org/officeDocument/2006/relationships/customXml" Target="../ink/ink842.xml"/><Relationship Id="rId23" Type="http://schemas.openxmlformats.org/officeDocument/2006/relationships/image" Target="../media/image569.png"/><Relationship Id="rId119" Type="http://schemas.openxmlformats.org/officeDocument/2006/relationships/customXml" Target="../ink/ink688.xml"/><Relationship Id="rId270" Type="http://schemas.openxmlformats.org/officeDocument/2006/relationships/customXml" Target="../ink/ink764.xml"/><Relationship Id="rId326" Type="http://schemas.openxmlformats.org/officeDocument/2006/relationships/customXml" Target="../ink/ink793.xml"/><Relationship Id="rId65" Type="http://schemas.openxmlformats.org/officeDocument/2006/relationships/image" Target="../media/image616.png"/><Relationship Id="rId130" Type="http://schemas.openxmlformats.org/officeDocument/2006/relationships/image" Target="../media/image648.png"/><Relationship Id="rId368" Type="http://schemas.openxmlformats.org/officeDocument/2006/relationships/customXml" Target="../ink/ink814.xml"/><Relationship Id="rId172" Type="http://schemas.openxmlformats.org/officeDocument/2006/relationships/image" Target="../media/image669.png"/><Relationship Id="rId228" Type="http://schemas.openxmlformats.org/officeDocument/2006/relationships/customXml" Target="../ink/ink743.xml"/><Relationship Id="rId435" Type="http://schemas.openxmlformats.org/officeDocument/2006/relationships/image" Target="../media/image799.png"/><Relationship Id="rId281" Type="http://schemas.openxmlformats.org/officeDocument/2006/relationships/customXml" Target="../ink/ink770.xml"/><Relationship Id="rId337" Type="http://schemas.openxmlformats.org/officeDocument/2006/relationships/image" Target="../media/image750.png"/><Relationship Id="rId34" Type="http://schemas.openxmlformats.org/officeDocument/2006/relationships/customXml" Target="../ink/ink645.xml"/><Relationship Id="rId76" Type="http://schemas.openxmlformats.org/officeDocument/2006/relationships/customXml" Target="../ink/ink666.xml"/><Relationship Id="rId141" Type="http://schemas.openxmlformats.org/officeDocument/2006/relationships/customXml" Target="../ink/ink699.xml"/><Relationship Id="rId379" Type="http://schemas.openxmlformats.org/officeDocument/2006/relationships/image" Target="../media/image771.png"/><Relationship Id="rId7" Type="http://schemas.openxmlformats.org/officeDocument/2006/relationships/image" Target="../media/image588.png"/><Relationship Id="rId183" Type="http://schemas.openxmlformats.org/officeDocument/2006/relationships/customXml" Target="../ink/ink720.xml"/><Relationship Id="rId239" Type="http://schemas.openxmlformats.org/officeDocument/2006/relationships/image" Target="../media/image702.png"/><Relationship Id="rId390" Type="http://schemas.openxmlformats.org/officeDocument/2006/relationships/customXml" Target="../ink/ink825.xml"/><Relationship Id="rId404" Type="http://schemas.openxmlformats.org/officeDocument/2006/relationships/customXml" Target="../ink/ink832.xml"/><Relationship Id="rId446" Type="http://schemas.openxmlformats.org/officeDocument/2006/relationships/customXml" Target="../ink/ink853.xml"/><Relationship Id="rId250" Type="http://schemas.openxmlformats.org/officeDocument/2006/relationships/customXml" Target="../ink/ink754.xml"/><Relationship Id="rId292" Type="http://schemas.openxmlformats.org/officeDocument/2006/relationships/image" Target="../media/image728.png"/><Relationship Id="rId306" Type="http://schemas.openxmlformats.org/officeDocument/2006/relationships/image" Target="../media/image735.png"/><Relationship Id="rId45" Type="http://schemas.openxmlformats.org/officeDocument/2006/relationships/image" Target="../media/image606.png"/><Relationship Id="rId87" Type="http://schemas.openxmlformats.org/officeDocument/2006/relationships/customXml" Target="../ink/ink672.xml"/><Relationship Id="rId110" Type="http://schemas.openxmlformats.org/officeDocument/2006/relationships/image" Target="../media/image638.png"/><Relationship Id="rId348" Type="http://schemas.openxmlformats.org/officeDocument/2006/relationships/customXml" Target="../ink/ink804.xml"/><Relationship Id="rId152" Type="http://schemas.openxmlformats.org/officeDocument/2006/relationships/image" Target="../media/image659.png"/><Relationship Id="rId194" Type="http://schemas.openxmlformats.org/officeDocument/2006/relationships/image" Target="../media/image680.png"/><Relationship Id="rId208" Type="http://schemas.openxmlformats.org/officeDocument/2006/relationships/customXml" Target="../ink/ink733.xml"/><Relationship Id="rId415" Type="http://schemas.openxmlformats.org/officeDocument/2006/relationships/image" Target="../media/image789.png"/><Relationship Id="rId261" Type="http://schemas.openxmlformats.org/officeDocument/2006/relationships/image" Target="../media/image713.png"/><Relationship Id="rId14" Type="http://schemas.openxmlformats.org/officeDocument/2006/relationships/customXml" Target="../ink/ink635.xml"/><Relationship Id="rId56" Type="http://schemas.openxmlformats.org/officeDocument/2006/relationships/customXml" Target="../ink/ink656.xml"/><Relationship Id="rId317" Type="http://schemas.openxmlformats.org/officeDocument/2006/relationships/image" Target="../media/image740.png"/><Relationship Id="rId359" Type="http://schemas.openxmlformats.org/officeDocument/2006/relationships/image" Target="../media/image761.png"/><Relationship Id="rId98" Type="http://schemas.openxmlformats.org/officeDocument/2006/relationships/image" Target="../media/image632.png"/><Relationship Id="rId121" Type="http://schemas.openxmlformats.org/officeDocument/2006/relationships/customXml" Target="../ink/ink689.xml"/><Relationship Id="rId163" Type="http://schemas.openxmlformats.org/officeDocument/2006/relationships/customXml" Target="../ink/ink710.xml"/><Relationship Id="rId219" Type="http://schemas.openxmlformats.org/officeDocument/2006/relationships/image" Target="../media/image692.png"/><Relationship Id="rId370" Type="http://schemas.openxmlformats.org/officeDocument/2006/relationships/customXml" Target="../ink/ink815.xml"/><Relationship Id="rId426" Type="http://schemas.openxmlformats.org/officeDocument/2006/relationships/customXml" Target="../ink/ink843.xml"/><Relationship Id="rId230" Type="http://schemas.openxmlformats.org/officeDocument/2006/relationships/customXml" Target="../ink/ink744.xml"/><Relationship Id="rId25" Type="http://schemas.openxmlformats.org/officeDocument/2006/relationships/image" Target="../media/image596.png"/><Relationship Id="rId67" Type="http://schemas.openxmlformats.org/officeDocument/2006/relationships/image" Target="../media/image617.png"/><Relationship Id="rId272" Type="http://schemas.openxmlformats.org/officeDocument/2006/relationships/customXml" Target="../ink/ink765.xml"/><Relationship Id="rId328" Type="http://schemas.openxmlformats.org/officeDocument/2006/relationships/customXml" Target="../ink/ink794.xml"/><Relationship Id="rId132" Type="http://schemas.openxmlformats.org/officeDocument/2006/relationships/image" Target="../media/image649.png"/><Relationship Id="rId174" Type="http://schemas.openxmlformats.org/officeDocument/2006/relationships/image" Target="../media/image670.png"/><Relationship Id="rId381" Type="http://schemas.openxmlformats.org/officeDocument/2006/relationships/image" Target="../media/image772.png"/><Relationship Id="rId241" Type="http://schemas.openxmlformats.org/officeDocument/2006/relationships/image" Target="../media/image703.png"/><Relationship Id="rId437" Type="http://schemas.openxmlformats.org/officeDocument/2006/relationships/image" Target="../media/image800.png"/><Relationship Id="rId36" Type="http://schemas.openxmlformats.org/officeDocument/2006/relationships/customXml" Target="../ink/ink646.xml"/><Relationship Id="rId283" Type="http://schemas.openxmlformats.org/officeDocument/2006/relationships/customXml" Target="../ink/ink771.xml"/><Relationship Id="rId339" Type="http://schemas.openxmlformats.org/officeDocument/2006/relationships/image" Target="../media/image751.png"/><Relationship Id="rId78" Type="http://schemas.openxmlformats.org/officeDocument/2006/relationships/customXml" Target="../ink/ink667.xml"/><Relationship Id="rId101" Type="http://schemas.openxmlformats.org/officeDocument/2006/relationships/customXml" Target="../ink/ink679.xml"/><Relationship Id="rId143" Type="http://schemas.openxmlformats.org/officeDocument/2006/relationships/customXml" Target="../ink/ink700.xml"/><Relationship Id="rId185" Type="http://schemas.openxmlformats.org/officeDocument/2006/relationships/customXml" Target="../ink/ink721.xml"/><Relationship Id="rId350" Type="http://schemas.openxmlformats.org/officeDocument/2006/relationships/customXml" Target="../ink/ink805.xml"/><Relationship Id="rId406" Type="http://schemas.openxmlformats.org/officeDocument/2006/relationships/customXml" Target="../ink/ink833.xml"/><Relationship Id="rId9" Type="http://schemas.openxmlformats.org/officeDocument/2006/relationships/image" Target="../media/image589.png"/><Relationship Id="rId210" Type="http://schemas.openxmlformats.org/officeDocument/2006/relationships/customXml" Target="../ink/ink734.xml"/><Relationship Id="rId392" Type="http://schemas.openxmlformats.org/officeDocument/2006/relationships/customXml" Target="../ink/ink826.xml"/><Relationship Id="rId448" Type="http://schemas.openxmlformats.org/officeDocument/2006/relationships/customXml" Target="../ink/ink854.xml"/><Relationship Id="rId252" Type="http://schemas.openxmlformats.org/officeDocument/2006/relationships/customXml" Target="../ink/ink755.xml"/><Relationship Id="rId294" Type="http://schemas.openxmlformats.org/officeDocument/2006/relationships/image" Target="../media/image729.png"/><Relationship Id="rId308" Type="http://schemas.openxmlformats.org/officeDocument/2006/relationships/image" Target="../media/image736.png"/><Relationship Id="rId47" Type="http://schemas.openxmlformats.org/officeDocument/2006/relationships/image" Target="../media/image607.png"/><Relationship Id="rId89" Type="http://schemas.openxmlformats.org/officeDocument/2006/relationships/customXml" Target="../ink/ink673.xml"/><Relationship Id="rId112" Type="http://schemas.openxmlformats.org/officeDocument/2006/relationships/image" Target="../media/image639.png"/><Relationship Id="rId154" Type="http://schemas.openxmlformats.org/officeDocument/2006/relationships/image" Target="../media/image660.png"/><Relationship Id="rId361" Type="http://schemas.openxmlformats.org/officeDocument/2006/relationships/image" Target="../media/image762.png"/><Relationship Id="rId196" Type="http://schemas.openxmlformats.org/officeDocument/2006/relationships/image" Target="../media/image681.png"/><Relationship Id="rId417" Type="http://schemas.openxmlformats.org/officeDocument/2006/relationships/image" Target="../media/image790.png"/><Relationship Id="rId16" Type="http://schemas.openxmlformats.org/officeDocument/2006/relationships/customXml" Target="../ink/ink636.xml"/><Relationship Id="rId221" Type="http://schemas.openxmlformats.org/officeDocument/2006/relationships/image" Target="../media/image693.png"/><Relationship Id="rId263" Type="http://schemas.openxmlformats.org/officeDocument/2006/relationships/image" Target="../media/image714.png"/><Relationship Id="rId319" Type="http://schemas.openxmlformats.org/officeDocument/2006/relationships/image" Target="../media/image741.png"/><Relationship Id="rId58" Type="http://schemas.openxmlformats.org/officeDocument/2006/relationships/customXml" Target="../ink/ink657.xml"/><Relationship Id="rId123" Type="http://schemas.openxmlformats.org/officeDocument/2006/relationships/customXml" Target="../ink/ink690.xml"/><Relationship Id="rId330" Type="http://schemas.openxmlformats.org/officeDocument/2006/relationships/customXml" Target="../ink/ink795.xml"/><Relationship Id="rId165" Type="http://schemas.openxmlformats.org/officeDocument/2006/relationships/customXml" Target="../ink/ink711.xml"/><Relationship Id="rId372" Type="http://schemas.openxmlformats.org/officeDocument/2006/relationships/customXml" Target="../ink/ink816.xml"/><Relationship Id="rId428" Type="http://schemas.openxmlformats.org/officeDocument/2006/relationships/customXml" Target="../ink/ink844.xml"/><Relationship Id="rId232" Type="http://schemas.openxmlformats.org/officeDocument/2006/relationships/customXml" Target="../ink/ink745.xml"/><Relationship Id="rId274" Type="http://schemas.openxmlformats.org/officeDocument/2006/relationships/customXml" Target="../ink/ink766.xml"/><Relationship Id="rId27" Type="http://schemas.openxmlformats.org/officeDocument/2006/relationships/image" Target="../media/image597.png"/><Relationship Id="rId69" Type="http://schemas.openxmlformats.org/officeDocument/2006/relationships/image" Target="../media/image618.png"/><Relationship Id="rId134" Type="http://schemas.openxmlformats.org/officeDocument/2006/relationships/image" Target="../media/image650.png"/><Relationship Id="rId80" Type="http://schemas.openxmlformats.org/officeDocument/2006/relationships/customXml" Target="../ink/ink668.xml"/><Relationship Id="rId176" Type="http://schemas.openxmlformats.org/officeDocument/2006/relationships/image" Target="../media/image671.png"/><Relationship Id="rId341" Type="http://schemas.openxmlformats.org/officeDocument/2006/relationships/image" Target="../media/image752.png"/><Relationship Id="rId383" Type="http://schemas.openxmlformats.org/officeDocument/2006/relationships/image" Target="../media/image773.png"/><Relationship Id="rId439" Type="http://schemas.openxmlformats.org/officeDocument/2006/relationships/image" Target="../media/image801.png"/><Relationship Id="rId201" Type="http://schemas.openxmlformats.org/officeDocument/2006/relationships/customXml" Target="../ink/ink729.xml"/><Relationship Id="rId243" Type="http://schemas.openxmlformats.org/officeDocument/2006/relationships/image" Target="../media/image704.png"/><Relationship Id="rId285" Type="http://schemas.openxmlformats.org/officeDocument/2006/relationships/customXml" Target="../ink/ink772.xml"/><Relationship Id="rId450" Type="http://schemas.openxmlformats.org/officeDocument/2006/relationships/customXml" Target="../ink/ink855.xml"/><Relationship Id="rId38" Type="http://schemas.openxmlformats.org/officeDocument/2006/relationships/customXml" Target="../ink/ink647.xml"/><Relationship Id="rId103" Type="http://schemas.openxmlformats.org/officeDocument/2006/relationships/customXml" Target="../ink/ink680.xml"/><Relationship Id="rId310" Type="http://schemas.openxmlformats.org/officeDocument/2006/relationships/customXml" Target="../ink/ink785.xml"/><Relationship Id="rId91" Type="http://schemas.openxmlformats.org/officeDocument/2006/relationships/customXml" Target="../ink/ink674.xml"/><Relationship Id="rId145" Type="http://schemas.openxmlformats.org/officeDocument/2006/relationships/customXml" Target="../ink/ink701.xml"/><Relationship Id="rId187" Type="http://schemas.openxmlformats.org/officeDocument/2006/relationships/customXml" Target="../ink/ink722.xml"/><Relationship Id="rId352" Type="http://schemas.openxmlformats.org/officeDocument/2006/relationships/customXml" Target="../ink/ink806.xml"/><Relationship Id="rId394" Type="http://schemas.openxmlformats.org/officeDocument/2006/relationships/customXml" Target="../ink/ink827.xml"/><Relationship Id="rId408" Type="http://schemas.openxmlformats.org/officeDocument/2006/relationships/customXml" Target="../ink/ink834.xml"/><Relationship Id="rId212" Type="http://schemas.openxmlformats.org/officeDocument/2006/relationships/customXml" Target="../ink/ink735.xml"/><Relationship Id="rId254" Type="http://schemas.openxmlformats.org/officeDocument/2006/relationships/customXml" Target="../ink/ink756.xml"/><Relationship Id="rId49" Type="http://schemas.openxmlformats.org/officeDocument/2006/relationships/image" Target="../media/image608.png"/><Relationship Id="rId114" Type="http://schemas.openxmlformats.org/officeDocument/2006/relationships/image" Target="../media/image640.png"/><Relationship Id="rId296" Type="http://schemas.openxmlformats.org/officeDocument/2006/relationships/image" Target="../media/image730.png"/><Relationship Id="rId60" Type="http://schemas.openxmlformats.org/officeDocument/2006/relationships/customXml" Target="../ink/ink658.xml"/><Relationship Id="rId156" Type="http://schemas.openxmlformats.org/officeDocument/2006/relationships/image" Target="../media/image661.png"/><Relationship Id="rId198" Type="http://schemas.openxmlformats.org/officeDocument/2006/relationships/image" Target="../media/image682.png"/><Relationship Id="rId321" Type="http://schemas.openxmlformats.org/officeDocument/2006/relationships/image" Target="../media/image742.png"/><Relationship Id="rId363" Type="http://schemas.openxmlformats.org/officeDocument/2006/relationships/image" Target="../media/image763.png"/><Relationship Id="rId419" Type="http://schemas.openxmlformats.org/officeDocument/2006/relationships/image" Target="../media/image791.png"/><Relationship Id="rId223" Type="http://schemas.openxmlformats.org/officeDocument/2006/relationships/image" Target="../media/image694.png"/><Relationship Id="rId430" Type="http://schemas.openxmlformats.org/officeDocument/2006/relationships/customXml" Target="../ink/ink845.xml"/><Relationship Id="rId18" Type="http://schemas.openxmlformats.org/officeDocument/2006/relationships/customXml" Target="../ink/ink637.xml"/><Relationship Id="rId265" Type="http://schemas.openxmlformats.org/officeDocument/2006/relationships/image" Target="../media/image715.png"/><Relationship Id="rId125" Type="http://schemas.openxmlformats.org/officeDocument/2006/relationships/customXml" Target="../ink/ink691.xml"/><Relationship Id="rId167" Type="http://schemas.openxmlformats.org/officeDocument/2006/relationships/customXml" Target="../ink/ink712.xml"/><Relationship Id="rId332" Type="http://schemas.openxmlformats.org/officeDocument/2006/relationships/customXml" Target="../ink/ink796.xml"/><Relationship Id="rId374" Type="http://schemas.openxmlformats.org/officeDocument/2006/relationships/customXml" Target="../ink/ink817.xml"/><Relationship Id="rId71" Type="http://schemas.openxmlformats.org/officeDocument/2006/relationships/image" Target="../media/image619.png"/><Relationship Id="rId92" Type="http://schemas.openxmlformats.org/officeDocument/2006/relationships/image" Target="../media/image629.png"/><Relationship Id="rId213" Type="http://schemas.openxmlformats.org/officeDocument/2006/relationships/image" Target="../media/image689.png"/><Relationship Id="rId234" Type="http://schemas.openxmlformats.org/officeDocument/2006/relationships/customXml" Target="../ink/ink746.xml"/><Relationship Id="rId420" Type="http://schemas.openxmlformats.org/officeDocument/2006/relationships/customXml" Target="../ink/ink840.xml"/><Relationship Id="rId2" Type="http://schemas.openxmlformats.org/officeDocument/2006/relationships/customXml" Target="../ink/ink629.xml"/><Relationship Id="rId29" Type="http://schemas.openxmlformats.org/officeDocument/2006/relationships/image" Target="../media/image598.png"/><Relationship Id="rId255" Type="http://schemas.openxmlformats.org/officeDocument/2006/relationships/image" Target="../media/image710.png"/><Relationship Id="rId276" Type="http://schemas.openxmlformats.org/officeDocument/2006/relationships/customXml" Target="../ink/ink767.xml"/><Relationship Id="rId297" Type="http://schemas.openxmlformats.org/officeDocument/2006/relationships/customXml" Target="../ink/ink778.xml"/><Relationship Id="rId441" Type="http://schemas.openxmlformats.org/officeDocument/2006/relationships/image" Target="../media/image802.png"/><Relationship Id="rId40" Type="http://schemas.openxmlformats.org/officeDocument/2006/relationships/customXml" Target="../ink/ink648.xml"/><Relationship Id="rId115" Type="http://schemas.openxmlformats.org/officeDocument/2006/relationships/customXml" Target="../ink/ink686.xml"/><Relationship Id="rId136" Type="http://schemas.openxmlformats.org/officeDocument/2006/relationships/image" Target="../media/image651.png"/><Relationship Id="rId157" Type="http://schemas.openxmlformats.org/officeDocument/2006/relationships/customXml" Target="../ink/ink707.xml"/><Relationship Id="rId178" Type="http://schemas.openxmlformats.org/officeDocument/2006/relationships/image" Target="../media/image672.png"/><Relationship Id="rId301" Type="http://schemas.openxmlformats.org/officeDocument/2006/relationships/customXml" Target="../ink/ink780.xml"/><Relationship Id="rId322" Type="http://schemas.openxmlformats.org/officeDocument/2006/relationships/customXml" Target="../ink/ink791.xml"/><Relationship Id="rId343" Type="http://schemas.openxmlformats.org/officeDocument/2006/relationships/image" Target="../media/image753.png"/><Relationship Id="rId364" Type="http://schemas.openxmlformats.org/officeDocument/2006/relationships/customXml" Target="../ink/ink812.xml"/><Relationship Id="rId61" Type="http://schemas.openxmlformats.org/officeDocument/2006/relationships/image" Target="../media/image614.png"/><Relationship Id="rId82" Type="http://schemas.openxmlformats.org/officeDocument/2006/relationships/customXml" Target="../ink/ink669.xml"/><Relationship Id="rId199" Type="http://schemas.openxmlformats.org/officeDocument/2006/relationships/customXml" Target="../ink/ink728.xml"/><Relationship Id="rId203" Type="http://schemas.openxmlformats.org/officeDocument/2006/relationships/customXml" Target="../ink/ink730.xml"/><Relationship Id="rId385" Type="http://schemas.openxmlformats.org/officeDocument/2006/relationships/image" Target="../media/image774.png"/><Relationship Id="rId19" Type="http://schemas.openxmlformats.org/officeDocument/2006/relationships/image" Target="../media/image594.png"/><Relationship Id="rId224" Type="http://schemas.openxmlformats.org/officeDocument/2006/relationships/customXml" Target="../ink/ink741.xml"/><Relationship Id="rId245" Type="http://schemas.openxmlformats.org/officeDocument/2006/relationships/image" Target="../media/image705.png"/><Relationship Id="rId266" Type="http://schemas.openxmlformats.org/officeDocument/2006/relationships/customXml" Target="../ink/ink762.xml"/><Relationship Id="rId287" Type="http://schemas.openxmlformats.org/officeDocument/2006/relationships/customXml" Target="../ink/ink773.xml"/><Relationship Id="rId410" Type="http://schemas.openxmlformats.org/officeDocument/2006/relationships/customXml" Target="../ink/ink835.xml"/><Relationship Id="rId431" Type="http://schemas.openxmlformats.org/officeDocument/2006/relationships/image" Target="../media/image797.png"/><Relationship Id="rId452" Type="http://schemas.openxmlformats.org/officeDocument/2006/relationships/customXml" Target="../ink/ink856.xml"/><Relationship Id="rId30" Type="http://schemas.openxmlformats.org/officeDocument/2006/relationships/customXml" Target="../ink/ink643.xml"/><Relationship Id="rId105" Type="http://schemas.openxmlformats.org/officeDocument/2006/relationships/customXml" Target="../ink/ink681.xml"/><Relationship Id="rId126" Type="http://schemas.openxmlformats.org/officeDocument/2006/relationships/image" Target="../media/image646.png"/><Relationship Id="rId147" Type="http://schemas.openxmlformats.org/officeDocument/2006/relationships/customXml" Target="../ink/ink702.xml"/><Relationship Id="rId168" Type="http://schemas.openxmlformats.org/officeDocument/2006/relationships/image" Target="../media/image667.png"/><Relationship Id="rId312" Type="http://schemas.openxmlformats.org/officeDocument/2006/relationships/customXml" Target="../ink/ink786.xml"/><Relationship Id="rId333" Type="http://schemas.openxmlformats.org/officeDocument/2006/relationships/image" Target="../media/image748.png"/><Relationship Id="rId354" Type="http://schemas.openxmlformats.org/officeDocument/2006/relationships/customXml" Target="../ink/ink807.xml"/><Relationship Id="rId51" Type="http://schemas.openxmlformats.org/officeDocument/2006/relationships/image" Target="../media/image609.png"/><Relationship Id="rId72" Type="http://schemas.openxmlformats.org/officeDocument/2006/relationships/customXml" Target="../ink/ink664.xml"/><Relationship Id="rId93" Type="http://schemas.openxmlformats.org/officeDocument/2006/relationships/customXml" Target="../ink/ink675.xml"/><Relationship Id="rId189" Type="http://schemas.openxmlformats.org/officeDocument/2006/relationships/customXml" Target="../ink/ink723.xml"/><Relationship Id="rId375" Type="http://schemas.openxmlformats.org/officeDocument/2006/relationships/image" Target="../media/image769.png"/><Relationship Id="rId396" Type="http://schemas.openxmlformats.org/officeDocument/2006/relationships/customXml" Target="../ink/ink828.xml"/><Relationship Id="rId3" Type="http://schemas.openxmlformats.org/officeDocument/2006/relationships/image" Target="../media/image586.png"/><Relationship Id="rId214" Type="http://schemas.openxmlformats.org/officeDocument/2006/relationships/customXml" Target="../ink/ink736.xml"/><Relationship Id="rId235" Type="http://schemas.openxmlformats.org/officeDocument/2006/relationships/image" Target="../media/image700.png"/><Relationship Id="rId256" Type="http://schemas.openxmlformats.org/officeDocument/2006/relationships/customXml" Target="../ink/ink757.xml"/><Relationship Id="rId277" Type="http://schemas.openxmlformats.org/officeDocument/2006/relationships/customXml" Target="../ink/ink768.xml"/><Relationship Id="rId298" Type="http://schemas.openxmlformats.org/officeDocument/2006/relationships/image" Target="../media/image731.png"/><Relationship Id="rId400" Type="http://schemas.openxmlformats.org/officeDocument/2006/relationships/customXml" Target="../ink/ink830.xml"/><Relationship Id="rId421" Type="http://schemas.openxmlformats.org/officeDocument/2006/relationships/image" Target="../media/image792.png"/><Relationship Id="rId442" Type="http://schemas.openxmlformats.org/officeDocument/2006/relationships/customXml" Target="../ink/ink851.xml"/><Relationship Id="rId116" Type="http://schemas.openxmlformats.org/officeDocument/2006/relationships/image" Target="../media/image641.png"/><Relationship Id="rId137" Type="http://schemas.openxmlformats.org/officeDocument/2006/relationships/customXml" Target="../ink/ink697.xml"/><Relationship Id="rId158" Type="http://schemas.openxmlformats.org/officeDocument/2006/relationships/image" Target="../media/image662.png"/><Relationship Id="rId302" Type="http://schemas.openxmlformats.org/officeDocument/2006/relationships/image" Target="../media/image733.png"/><Relationship Id="rId323" Type="http://schemas.openxmlformats.org/officeDocument/2006/relationships/image" Target="../media/image743.png"/><Relationship Id="rId344" Type="http://schemas.openxmlformats.org/officeDocument/2006/relationships/customXml" Target="../ink/ink802.xml"/><Relationship Id="rId20" Type="http://schemas.openxmlformats.org/officeDocument/2006/relationships/customXml" Target="../ink/ink638.xml"/><Relationship Id="rId41" Type="http://schemas.openxmlformats.org/officeDocument/2006/relationships/image" Target="../media/image604.png"/><Relationship Id="rId62" Type="http://schemas.openxmlformats.org/officeDocument/2006/relationships/customXml" Target="../ink/ink659.xml"/><Relationship Id="rId83" Type="http://schemas.openxmlformats.org/officeDocument/2006/relationships/image" Target="../media/image625.png"/><Relationship Id="rId179" Type="http://schemas.openxmlformats.org/officeDocument/2006/relationships/customXml" Target="../ink/ink718.xml"/><Relationship Id="rId365" Type="http://schemas.openxmlformats.org/officeDocument/2006/relationships/image" Target="../media/image764.png"/><Relationship Id="rId386" Type="http://schemas.openxmlformats.org/officeDocument/2006/relationships/customXml" Target="../ink/ink823.xml"/><Relationship Id="rId190" Type="http://schemas.openxmlformats.org/officeDocument/2006/relationships/image" Target="../media/image678.png"/><Relationship Id="rId204" Type="http://schemas.openxmlformats.org/officeDocument/2006/relationships/image" Target="../media/image685.png"/><Relationship Id="rId225" Type="http://schemas.openxmlformats.org/officeDocument/2006/relationships/image" Target="../media/image695.png"/><Relationship Id="rId246" Type="http://schemas.openxmlformats.org/officeDocument/2006/relationships/customXml" Target="../ink/ink752.xml"/><Relationship Id="rId267" Type="http://schemas.openxmlformats.org/officeDocument/2006/relationships/image" Target="../media/image716.png"/><Relationship Id="rId288" Type="http://schemas.openxmlformats.org/officeDocument/2006/relationships/image" Target="../media/image726.png"/><Relationship Id="rId411" Type="http://schemas.openxmlformats.org/officeDocument/2006/relationships/image" Target="../media/image787.png"/><Relationship Id="rId432" Type="http://schemas.openxmlformats.org/officeDocument/2006/relationships/customXml" Target="../ink/ink846.xml"/><Relationship Id="rId453" Type="http://schemas.openxmlformats.org/officeDocument/2006/relationships/image" Target="../media/image808.png"/><Relationship Id="rId106" Type="http://schemas.openxmlformats.org/officeDocument/2006/relationships/image" Target="../media/image636.png"/><Relationship Id="rId127" Type="http://schemas.openxmlformats.org/officeDocument/2006/relationships/customXml" Target="../ink/ink692.xml"/><Relationship Id="rId313" Type="http://schemas.openxmlformats.org/officeDocument/2006/relationships/image" Target="../media/image738.png"/><Relationship Id="rId10" Type="http://schemas.openxmlformats.org/officeDocument/2006/relationships/customXml" Target="../ink/ink633.xml"/><Relationship Id="rId31" Type="http://schemas.openxmlformats.org/officeDocument/2006/relationships/image" Target="../media/image599.png"/><Relationship Id="rId52" Type="http://schemas.openxmlformats.org/officeDocument/2006/relationships/customXml" Target="../ink/ink654.xml"/><Relationship Id="rId73" Type="http://schemas.openxmlformats.org/officeDocument/2006/relationships/image" Target="../media/image620.png"/><Relationship Id="rId94" Type="http://schemas.openxmlformats.org/officeDocument/2006/relationships/image" Target="../media/image630.png"/><Relationship Id="rId148" Type="http://schemas.openxmlformats.org/officeDocument/2006/relationships/image" Target="../media/image657.png"/><Relationship Id="rId169" Type="http://schemas.openxmlformats.org/officeDocument/2006/relationships/customXml" Target="../ink/ink713.xml"/><Relationship Id="rId334" Type="http://schemas.openxmlformats.org/officeDocument/2006/relationships/customXml" Target="../ink/ink797.xml"/><Relationship Id="rId355" Type="http://schemas.openxmlformats.org/officeDocument/2006/relationships/image" Target="../media/image759.png"/><Relationship Id="rId376" Type="http://schemas.openxmlformats.org/officeDocument/2006/relationships/customXml" Target="../ink/ink818.xml"/><Relationship Id="rId397" Type="http://schemas.openxmlformats.org/officeDocument/2006/relationships/image" Target="../media/image780.png"/><Relationship Id="rId4" Type="http://schemas.openxmlformats.org/officeDocument/2006/relationships/customXml" Target="../ink/ink630.xml"/><Relationship Id="rId180" Type="http://schemas.openxmlformats.org/officeDocument/2006/relationships/image" Target="../media/image673.png"/><Relationship Id="rId215" Type="http://schemas.openxmlformats.org/officeDocument/2006/relationships/image" Target="../media/image690.png"/><Relationship Id="rId236" Type="http://schemas.openxmlformats.org/officeDocument/2006/relationships/customXml" Target="../ink/ink747.xml"/><Relationship Id="rId257" Type="http://schemas.openxmlformats.org/officeDocument/2006/relationships/image" Target="../media/image711.png"/><Relationship Id="rId278" Type="http://schemas.openxmlformats.org/officeDocument/2006/relationships/image" Target="../media/image721.png"/><Relationship Id="rId401" Type="http://schemas.openxmlformats.org/officeDocument/2006/relationships/image" Target="../media/image782.png"/><Relationship Id="rId422" Type="http://schemas.openxmlformats.org/officeDocument/2006/relationships/customXml" Target="../ink/ink841.xml"/><Relationship Id="rId443" Type="http://schemas.openxmlformats.org/officeDocument/2006/relationships/image" Target="../media/image803.png"/><Relationship Id="rId303" Type="http://schemas.openxmlformats.org/officeDocument/2006/relationships/customXml" Target="../ink/ink781.xml"/><Relationship Id="rId42" Type="http://schemas.openxmlformats.org/officeDocument/2006/relationships/customXml" Target="../ink/ink649.xml"/><Relationship Id="rId84" Type="http://schemas.openxmlformats.org/officeDocument/2006/relationships/customXml" Target="../ink/ink670.xml"/><Relationship Id="rId138" Type="http://schemas.openxmlformats.org/officeDocument/2006/relationships/image" Target="../media/image652.png"/><Relationship Id="rId345" Type="http://schemas.openxmlformats.org/officeDocument/2006/relationships/image" Target="../media/image754.png"/><Relationship Id="rId387" Type="http://schemas.openxmlformats.org/officeDocument/2006/relationships/image" Target="../media/image775.png"/><Relationship Id="rId191" Type="http://schemas.openxmlformats.org/officeDocument/2006/relationships/customXml" Target="../ink/ink724.xml"/><Relationship Id="rId205" Type="http://schemas.openxmlformats.org/officeDocument/2006/relationships/customXml" Target="../ink/ink731.xml"/><Relationship Id="rId247" Type="http://schemas.openxmlformats.org/officeDocument/2006/relationships/image" Target="../media/image706.png"/><Relationship Id="rId412" Type="http://schemas.openxmlformats.org/officeDocument/2006/relationships/customXml" Target="../ink/ink836.xml"/><Relationship Id="rId107" Type="http://schemas.openxmlformats.org/officeDocument/2006/relationships/customXml" Target="../ink/ink682.xml"/><Relationship Id="rId289" Type="http://schemas.openxmlformats.org/officeDocument/2006/relationships/customXml" Target="../ink/ink774.xml"/><Relationship Id="rId454" Type="http://schemas.openxmlformats.org/officeDocument/2006/relationships/customXml" Target="../ink/ink857.xml"/><Relationship Id="rId11" Type="http://schemas.openxmlformats.org/officeDocument/2006/relationships/image" Target="../media/image590.png"/><Relationship Id="rId53" Type="http://schemas.openxmlformats.org/officeDocument/2006/relationships/image" Target="../media/image610.png"/><Relationship Id="rId149" Type="http://schemas.openxmlformats.org/officeDocument/2006/relationships/customXml" Target="../ink/ink703.xml"/><Relationship Id="rId314" Type="http://schemas.openxmlformats.org/officeDocument/2006/relationships/customXml" Target="../ink/ink787.xml"/><Relationship Id="rId356" Type="http://schemas.openxmlformats.org/officeDocument/2006/relationships/customXml" Target="../ink/ink808.xml"/><Relationship Id="rId398" Type="http://schemas.openxmlformats.org/officeDocument/2006/relationships/customXml" Target="../ink/ink829.xml"/><Relationship Id="rId95" Type="http://schemas.openxmlformats.org/officeDocument/2006/relationships/customXml" Target="../ink/ink676.xml"/><Relationship Id="rId160" Type="http://schemas.openxmlformats.org/officeDocument/2006/relationships/image" Target="../media/image663.png"/><Relationship Id="rId216" Type="http://schemas.openxmlformats.org/officeDocument/2006/relationships/customXml" Target="../ink/ink737.xml"/><Relationship Id="rId423" Type="http://schemas.openxmlformats.org/officeDocument/2006/relationships/image" Target="../media/image793.png"/><Relationship Id="rId258" Type="http://schemas.openxmlformats.org/officeDocument/2006/relationships/customXml" Target="../ink/ink758.xml"/><Relationship Id="rId22" Type="http://schemas.openxmlformats.org/officeDocument/2006/relationships/customXml" Target="../ink/ink639.xml"/><Relationship Id="rId64" Type="http://schemas.openxmlformats.org/officeDocument/2006/relationships/customXml" Target="../ink/ink660.xml"/><Relationship Id="rId118" Type="http://schemas.openxmlformats.org/officeDocument/2006/relationships/image" Target="../media/image642.png"/><Relationship Id="rId325" Type="http://schemas.openxmlformats.org/officeDocument/2006/relationships/image" Target="../media/image744.png"/><Relationship Id="rId367" Type="http://schemas.openxmlformats.org/officeDocument/2006/relationships/image" Target="../media/image765.png"/><Relationship Id="rId171" Type="http://schemas.openxmlformats.org/officeDocument/2006/relationships/customXml" Target="../ink/ink714.xml"/><Relationship Id="rId227" Type="http://schemas.openxmlformats.org/officeDocument/2006/relationships/image" Target="../media/image696.png"/><Relationship Id="rId269" Type="http://schemas.openxmlformats.org/officeDocument/2006/relationships/image" Target="../media/image717.png"/><Relationship Id="rId434" Type="http://schemas.openxmlformats.org/officeDocument/2006/relationships/customXml" Target="../ink/ink847.xml"/><Relationship Id="rId33" Type="http://schemas.openxmlformats.org/officeDocument/2006/relationships/image" Target="../media/image600.png"/><Relationship Id="rId129" Type="http://schemas.openxmlformats.org/officeDocument/2006/relationships/customXml" Target="../ink/ink693.xml"/><Relationship Id="rId280" Type="http://schemas.openxmlformats.org/officeDocument/2006/relationships/image" Target="../media/image722.png"/><Relationship Id="rId336" Type="http://schemas.openxmlformats.org/officeDocument/2006/relationships/customXml" Target="../ink/ink798.xml"/><Relationship Id="rId75" Type="http://schemas.openxmlformats.org/officeDocument/2006/relationships/image" Target="../media/image621.png"/><Relationship Id="rId140" Type="http://schemas.openxmlformats.org/officeDocument/2006/relationships/image" Target="../media/image653.png"/><Relationship Id="rId182" Type="http://schemas.openxmlformats.org/officeDocument/2006/relationships/image" Target="../media/image674.png"/><Relationship Id="rId378" Type="http://schemas.openxmlformats.org/officeDocument/2006/relationships/customXml" Target="../ink/ink819.xml"/><Relationship Id="rId403" Type="http://schemas.openxmlformats.org/officeDocument/2006/relationships/image" Target="../media/image783.png"/><Relationship Id="rId6" Type="http://schemas.openxmlformats.org/officeDocument/2006/relationships/customXml" Target="../ink/ink631.xml"/><Relationship Id="rId238" Type="http://schemas.openxmlformats.org/officeDocument/2006/relationships/customXml" Target="../ink/ink748.xml"/><Relationship Id="rId445" Type="http://schemas.openxmlformats.org/officeDocument/2006/relationships/image" Target="../media/image804.png"/><Relationship Id="rId291" Type="http://schemas.openxmlformats.org/officeDocument/2006/relationships/customXml" Target="../ink/ink775.xml"/><Relationship Id="rId305" Type="http://schemas.openxmlformats.org/officeDocument/2006/relationships/customXml" Target="../ink/ink782.xml"/><Relationship Id="rId347" Type="http://schemas.openxmlformats.org/officeDocument/2006/relationships/image" Target="../media/image755.png"/><Relationship Id="rId44" Type="http://schemas.openxmlformats.org/officeDocument/2006/relationships/customXml" Target="../ink/ink650.xml"/><Relationship Id="rId86" Type="http://schemas.openxmlformats.org/officeDocument/2006/relationships/image" Target="../media/image626.png"/><Relationship Id="rId151" Type="http://schemas.openxmlformats.org/officeDocument/2006/relationships/customXml" Target="../ink/ink704.xml"/><Relationship Id="rId389" Type="http://schemas.openxmlformats.org/officeDocument/2006/relationships/image" Target="../media/image776.png"/><Relationship Id="rId193" Type="http://schemas.openxmlformats.org/officeDocument/2006/relationships/customXml" Target="../ink/ink725.xml"/><Relationship Id="rId207" Type="http://schemas.openxmlformats.org/officeDocument/2006/relationships/image" Target="../media/image686.png"/><Relationship Id="rId249" Type="http://schemas.openxmlformats.org/officeDocument/2006/relationships/image" Target="../media/image707.png"/><Relationship Id="rId414" Type="http://schemas.openxmlformats.org/officeDocument/2006/relationships/customXml" Target="../ink/ink837.xml"/><Relationship Id="rId13" Type="http://schemas.openxmlformats.org/officeDocument/2006/relationships/image" Target="../media/image591.png"/><Relationship Id="rId109" Type="http://schemas.openxmlformats.org/officeDocument/2006/relationships/customXml" Target="../ink/ink683.xml"/><Relationship Id="rId260" Type="http://schemas.openxmlformats.org/officeDocument/2006/relationships/customXml" Target="../ink/ink759.xml"/><Relationship Id="rId316" Type="http://schemas.openxmlformats.org/officeDocument/2006/relationships/customXml" Target="../ink/ink788.xml"/><Relationship Id="rId55" Type="http://schemas.openxmlformats.org/officeDocument/2006/relationships/image" Target="../media/image611.png"/><Relationship Id="rId97" Type="http://schemas.openxmlformats.org/officeDocument/2006/relationships/customXml" Target="../ink/ink677.xml"/><Relationship Id="rId120" Type="http://schemas.openxmlformats.org/officeDocument/2006/relationships/image" Target="../media/image643.png"/><Relationship Id="rId358" Type="http://schemas.openxmlformats.org/officeDocument/2006/relationships/customXml" Target="../ink/ink809.xml"/><Relationship Id="rId162" Type="http://schemas.openxmlformats.org/officeDocument/2006/relationships/image" Target="../media/image664.png"/><Relationship Id="rId218" Type="http://schemas.openxmlformats.org/officeDocument/2006/relationships/customXml" Target="../ink/ink738.xml"/><Relationship Id="rId425" Type="http://schemas.openxmlformats.org/officeDocument/2006/relationships/image" Target="../media/image794.png"/><Relationship Id="rId271" Type="http://schemas.openxmlformats.org/officeDocument/2006/relationships/image" Target="../media/image718.png"/><Relationship Id="rId24" Type="http://schemas.openxmlformats.org/officeDocument/2006/relationships/customXml" Target="../ink/ink640.xml"/><Relationship Id="rId66" Type="http://schemas.openxmlformats.org/officeDocument/2006/relationships/customXml" Target="../ink/ink661.xml"/><Relationship Id="rId131" Type="http://schemas.openxmlformats.org/officeDocument/2006/relationships/customXml" Target="../ink/ink694.xml"/><Relationship Id="rId327" Type="http://schemas.openxmlformats.org/officeDocument/2006/relationships/image" Target="../media/image745.png"/><Relationship Id="rId369" Type="http://schemas.openxmlformats.org/officeDocument/2006/relationships/image" Target="../media/image766.png"/><Relationship Id="rId173" Type="http://schemas.openxmlformats.org/officeDocument/2006/relationships/customXml" Target="../ink/ink715.xml"/><Relationship Id="rId229" Type="http://schemas.openxmlformats.org/officeDocument/2006/relationships/image" Target="../media/image697.png"/><Relationship Id="rId380" Type="http://schemas.openxmlformats.org/officeDocument/2006/relationships/customXml" Target="../ink/ink820.xml"/><Relationship Id="rId436" Type="http://schemas.openxmlformats.org/officeDocument/2006/relationships/customXml" Target="../ink/ink848.xml"/><Relationship Id="rId240" Type="http://schemas.openxmlformats.org/officeDocument/2006/relationships/customXml" Target="../ink/ink749.xml"/><Relationship Id="rId35" Type="http://schemas.openxmlformats.org/officeDocument/2006/relationships/image" Target="../media/image601.png"/><Relationship Id="rId77" Type="http://schemas.openxmlformats.org/officeDocument/2006/relationships/image" Target="../media/image622.png"/><Relationship Id="rId100" Type="http://schemas.openxmlformats.org/officeDocument/2006/relationships/image" Target="../media/image633.png"/><Relationship Id="rId282" Type="http://schemas.openxmlformats.org/officeDocument/2006/relationships/image" Target="../media/image723.png"/><Relationship Id="rId338" Type="http://schemas.openxmlformats.org/officeDocument/2006/relationships/customXml" Target="../ink/ink799.xml"/><Relationship Id="rId8" Type="http://schemas.openxmlformats.org/officeDocument/2006/relationships/customXml" Target="../ink/ink632.xml"/><Relationship Id="rId142" Type="http://schemas.openxmlformats.org/officeDocument/2006/relationships/image" Target="../media/image654.png"/><Relationship Id="rId184" Type="http://schemas.openxmlformats.org/officeDocument/2006/relationships/image" Target="../media/image675.png"/><Relationship Id="rId391" Type="http://schemas.openxmlformats.org/officeDocument/2006/relationships/image" Target="../media/image777.png"/><Relationship Id="rId405" Type="http://schemas.openxmlformats.org/officeDocument/2006/relationships/image" Target="../media/image784.png"/><Relationship Id="rId447" Type="http://schemas.openxmlformats.org/officeDocument/2006/relationships/image" Target="../media/image805.png"/><Relationship Id="rId251" Type="http://schemas.openxmlformats.org/officeDocument/2006/relationships/image" Target="../media/image708.png"/><Relationship Id="rId46" Type="http://schemas.openxmlformats.org/officeDocument/2006/relationships/customXml" Target="../ink/ink651.xml"/><Relationship Id="rId293" Type="http://schemas.openxmlformats.org/officeDocument/2006/relationships/customXml" Target="../ink/ink776.xml"/><Relationship Id="rId307" Type="http://schemas.openxmlformats.org/officeDocument/2006/relationships/customXml" Target="../ink/ink783.xml"/><Relationship Id="rId349" Type="http://schemas.openxmlformats.org/officeDocument/2006/relationships/image" Target="../media/image756.png"/><Relationship Id="rId88" Type="http://schemas.openxmlformats.org/officeDocument/2006/relationships/image" Target="../media/image627.png"/><Relationship Id="rId111" Type="http://schemas.openxmlformats.org/officeDocument/2006/relationships/customXml" Target="../ink/ink684.xml"/><Relationship Id="rId153" Type="http://schemas.openxmlformats.org/officeDocument/2006/relationships/customXml" Target="../ink/ink705.xml"/><Relationship Id="rId195" Type="http://schemas.openxmlformats.org/officeDocument/2006/relationships/customXml" Target="../ink/ink726.xml"/><Relationship Id="rId209" Type="http://schemas.openxmlformats.org/officeDocument/2006/relationships/image" Target="../media/image687.png"/><Relationship Id="rId360" Type="http://schemas.openxmlformats.org/officeDocument/2006/relationships/customXml" Target="../ink/ink810.xml"/><Relationship Id="rId416" Type="http://schemas.openxmlformats.org/officeDocument/2006/relationships/customXml" Target="../ink/ink838.xml"/><Relationship Id="rId220" Type="http://schemas.openxmlformats.org/officeDocument/2006/relationships/customXml" Target="../ink/ink739.xml"/><Relationship Id="rId15" Type="http://schemas.openxmlformats.org/officeDocument/2006/relationships/image" Target="../media/image592.png"/><Relationship Id="rId57" Type="http://schemas.openxmlformats.org/officeDocument/2006/relationships/image" Target="../media/image612.png"/><Relationship Id="rId262" Type="http://schemas.openxmlformats.org/officeDocument/2006/relationships/customXml" Target="../ink/ink760.xml"/><Relationship Id="rId318" Type="http://schemas.openxmlformats.org/officeDocument/2006/relationships/customXml" Target="../ink/ink789.xml"/><Relationship Id="rId99" Type="http://schemas.openxmlformats.org/officeDocument/2006/relationships/customXml" Target="../ink/ink678.xml"/><Relationship Id="rId122" Type="http://schemas.openxmlformats.org/officeDocument/2006/relationships/image" Target="../media/image644.png"/><Relationship Id="rId164" Type="http://schemas.openxmlformats.org/officeDocument/2006/relationships/image" Target="../media/image665.png"/><Relationship Id="rId371" Type="http://schemas.openxmlformats.org/officeDocument/2006/relationships/image" Target="../media/image767.png"/><Relationship Id="rId427" Type="http://schemas.openxmlformats.org/officeDocument/2006/relationships/image" Target="../media/image795.png"/><Relationship Id="rId26" Type="http://schemas.openxmlformats.org/officeDocument/2006/relationships/customXml" Target="../ink/ink641.xml"/><Relationship Id="rId231" Type="http://schemas.openxmlformats.org/officeDocument/2006/relationships/image" Target="../media/image698.png"/><Relationship Id="rId273" Type="http://schemas.openxmlformats.org/officeDocument/2006/relationships/image" Target="../media/image719.png"/><Relationship Id="rId329" Type="http://schemas.openxmlformats.org/officeDocument/2006/relationships/image" Target="../media/image746.png"/><Relationship Id="rId68" Type="http://schemas.openxmlformats.org/officeDocument/2006/relationships/customXml" Target="../ink/ink662.xml"/><Relationship Id="rId133" Type="http://schemas.openxmlformats.org/officeDocument/2006/relationships/customXml" Target="../ink/ink695.xml"/><Relationship Id="rId175" Type="http://schemas.openxmlformats.org/officeDocument/2006/relationships/customXml" Target="../ink/ink716.xml"/><Relationship Id="rId340" Type="http://schemas.openxmlformats.org/officeDocument/2006/relationships/customXml" Target="../ink/ink800.xml"/><Relationship Id="rId200" Type="http://schemas.openxmlformats.org/officeDocument/2006/relationships/image" Target="../media/image683.png"/><Relationship Id="rId382" Type="http://schemas.openxmlformats.org/officeDocument/2006/relationships/customXml" Target="../ink/ink821.xml"/><Relationship Id="rId438" Type="http://schemas.openxmlformats.org/officeDocument/2006/relationships/customXml" Target="../ink/ink849.xml"/><Relationship Id="rId242" Type="http://schemas.openxmlformats.org/officeDocument/2006/relationships/customXml" Target="../ink/ink750.xml"/><Relationship Id="rId284" Type="http://schemas.openxmlformats.org/officeDocument/2006/relationships/image" Target="../media/image724.png"/><Relationship Id="rId37" Type="http://schemas.openxmlformats.org/officeDocument/2006/relationships/image" Target="../media/image602.png"/><Relationship Id="rId79" Type="http://schemas.openxmlformats.org/officeDocument/2006/relationships/image" Target="../media/image623.png"/><Relationship Id="rId102" Type="http://schemas.openxmlformats.org/officeDocument/2006/relationships/image" Target="../media/image634.png"/><Relationship Id="rId144" Type="http://schemas.openxmlformats.org/officeDocument/2006/relationships/image" Target="../media/image655.png"/><Relationship Id="rId90" Type="http://schemas.openxmlformats.org/officeDocument/2006/relationships/image" Target="../media/image628.png"/><Relationship Id="rId186" Type="http://schemas.openxmlformats.org/officeDocument/2006/relationships/image" Target="../media/image676.png"/><Relationship Id="rId351" Type="http://schemas.openxmlformats.org/officeDocument/2006/relationships/image" Target="../media/image757.png"/><Relationship Id="rId393" Type="http://schemas.openxmlformats.org/officeDocument/2006/relationships/image" Target="../media/image778.png"/><Relationship Id="rId407" Type="http://schemas.openxmlformats.org/officeDocument/2006/relationships/image" Target="../media/image785.png"/><Relationship Id="rId449" Type="http://schemas.openxmlformats.org/officeDocument/2006/relationships/image" Target="../media/image806.png"/><Relationship Id="rId211" Type="http://schemas.openxmlformats.org/officeDocument/2006/relationships/image" Target="../media/image688.png"/><Relationship Id="rId253" Type="http://schemas.openxmlformats.org/officeDocument/2006/relationships/image" Target="../media/image709.png"/><Relationship Id="rId295" Type="http://schemas.openxmlformats.org/officeDocument/2006/relationships/customXml" Target="../ink/ink777.xml"/><Relationship Id="rId309" Type="http://schemas.openxmlformats.org/officeDocument/2006/relationships/customXml" Target="../ink/ink784.xml"/><Relationship Id="rId48" Type="http://schemas.openxmlformats.org/officeDocument/2006/relationships/customXml" Target="../ink/ink652.xml"/><Relationship Id="rId113" Type="http://schemas.openxmlformats.org/officeDocument/2006/relationships/customXml" Target="../ink/ink685.xml"/><Relationship Id="rId320" Type="http://schemas.openxmlformats.org/officeDocument/2006/relationships/customXml" Target="../ink/ink790.xml"/><Relationship Id="rId155" Type="http://schemas.openxmlformats.org/officeDocument/2006/relationships/customXml" Target="../ink/ink706.xml"/><Relationship Id="rId197" Type="http://schemas.openxmlformats.org/officeDocument/2006/relationships/customXml" Target="../ink/ink727.xml"/><Relationship Id="rId362" Type="http://schemas.openxmlformats.org/officeDocument/2006/relationships/customXml" Target="../ink/ink811.xml"/><Relationship Id="rId418" Type="http://schemas.openxmlformats.org/officeDocument/2006/relationships/customXml" Target="../ink/ink839.xml"/><Relationship Id="rId222" Type="http://schemas.openxmlformats.org/officeDocument/2006/relationships/customXml" Target="../ink/ink740.xml"/><Relationship Id="rId264" Type="http://schemas.openxmlformats.org/officeDocument/2006/relationships/customXml" Target="../ink/ink761.xml"/><Relationship Id="rId17" Type="http://schemas.openxmlformats.org/officeDocument/2006/relationships/image" Target="../media/image593.png"/><Relationship Id="rId59" Type="http://schemas.openxmlformats.org/officeDocument/2006/relationships/image" Target="../media/image613.png"/><Relationship Id="rId124" Type="http://schemas.openxmlformats.org/officeDocument/2006/relationships/image" Target="../media/image645.png"/><Relationship Id="rId70" Type="http://schemas.openxmlformats.org/officeDocument/2006/relationships/customXml" Target="../ink/ink663.xml"/><Relationship Id="rId166" Type="http://schemas.openxmlformats.org/officeDocument/2006/relationships/image" Target="../media/image666.png"/><Relationship Id="rId331" Type="http://schemas.openxmlformats.org/officeDocument/2006/relationships/image" Target="../media/image747.png"/><Relationship Id="rId373" Type="http://schemas.openxmlformats.org/officeDocument/2006/relationships/image" Target="../media/image768.png"/><Relationship Id="rId429" Type="http://schemas.openxmlformats.org/officeDocument/2006/relationships/image" Target="../media/image79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99.png"/><Relationship Id="rId440" Type="http://schemas.openxmlformats.org/officeDocument/2006/relationships/customXml" Target="../ink/ink850.xml"/><Relationship Id="rId28" Type="http://schemas.openxmlformats.org/officeDocument/2006/relationships/customXml" Target="../ink/ink642.xml"/><Relationship Id="rId275" Type="http://schemas.openxmlformats.org/officeDocument/2006/relationships/image" Target="../media/image720.png"/><Relationship Id="rId300" Type="http://schemas.openxmlformats.org/officeDocument/2006/relationships/image" Target="../media/image732.png"/><Relationship Id="rId81" Type="http://schemas.openxmlformats.org/officeDocument/2006/relationships/image" Target="../media/image624.png"/><Relationship Id="rId135" Type="http://schemas.openxmlformats.org/officeDocument/2006/relationships/customXml" Target="../ink/ink696.xml"/><Relationship Id="rId177" Type="http://schemas.openxmlformats.org/officeDocument/2006/relationships/customXml" Target="../ink/ink717.xml"/><Relationship Id="rId342" Type="http://schemas.openxmlformats.org/officeDocument/2006/relationships/customXml" Target="../ink/ink801.xml"/><Relationship Id="rId384" Type="http://schemas.openxmlformats.org/officeDocument/2006/relationships/customXml" Target="../ink/ink822.xml"/><Relationship Id="rId202" Type="http://schemas.openxmlformats.org/officeDocument/2006/relationships/image" Target="../media/image684.png"/><Relationship Id="rId244" Type="http://schemas.openxmlformats.org/officeDocument/2006/relationships/customXml" Target="../ink/ink751.xml"/><Relationship Id="rId39" Type="http://schemas.openxmlformats.org/officeDocument/2006/relationships/image" Target="../media/image603.png"/><Relationship Id="rId286" Type="http://schemas.openxmlformats.org/officeDocument/2006/relationships/image" Target="../media/image725.png"/><Relationship Id="rId451" Type="http://schemas.openxmlformats.org/officeDocument/2006/relationships/image" Target="../media/image807.png"/><Relationship Id="rId50" Type="http://schemas.openxmlformats.org/officeDocument/2006/relationships/customXml" Target="../ink/ink653.xml"/><Relationship Id="rId104" Type="http://schemas.openxmlformats.org/officeDocument/2006/relationships/image" Target="../media/image635.png"/><Relationship Id="rId146" Type="http://schemas.openxmlformats.org/officeDocument/2006/relationships/image" Target="../media/image656.png"/><Relationship Id="rId188" Type="http://schemas.openxmlformats.org/officeDocument/2006/relationships/image" Target="../media/image677.png"/><Relationship Id="rId311" Type="http://schemas.openxmlformats.org/officeDocument/2006/relationships/image" Target="../media/image737.png"/><Relationship Id="rId353" Type="http://schemas.openxmlformats.org/officeDocument/2006/relationships/image" Target="../media/image758.png"/><Relationship Id="rId395" Type="http://schemas.openxmlformats.org/officeDocument/2006/relationships/image" Target="../media/image779.png"/><Relationship Id="rId409" Type="http://schemas.openxmlformats.org/officeDocument/2006/relationships/image" Target="../media/image78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67.png"/><Relationship Id="rId671" Type="http://schemas.openxmlformats.org/officeDocument/2006/relationships/customXml" Target="../ink/ink1197.xml"/><Relationship Id="rId769" Type="http://schemas.openxmlformats.org/officeDocument/2006/relationships/customXml" Target="../ink/ink1248.xml"/><Relationship Id="rId21" Type="http://schemas.openxmlformats.org/officeDocument/2006/relationships/image" Target="../media/image819.png"/><Relationship Id="rId324" Type="http://schemas.openxmlformats.org/officeDocument/2006/relationships/customXml" Target="../ink/ink1019.xml"/><Relationship Id="rId531" Type="http://schemas.openxmlformats.org/officeDocument/2006/relationships/image" Target="../media/image1070.png"/><Relationship Id="rId629" Type="http://schemas.openxmlformats.org/officeDocument/2006/relationships/customXml" Target="../ink/ink1175.xml"/><Relationship Id="rId170" Type="http://schemas.openxmlformats.org/officeDocument/2006/relationships/customXml" Target="../ink/ink942.xml"/><Relationship Id="rId268" Type="http://schemas.openxmlformats.org/officeDocument/2006/relationships/customXml" Target="../ink/ink991.xml"/><Relationship Id="rId475" Type="http://schemas.openxmlformats.org/officeDocument/2006/relationships/image" Target="../media/image1043.png"/><Relationship Id="rId682" Type="http://schemas.openxmlformats.org/officeDocument/2006/relationships/customXml" Target="../ink/ink1203.xml"/><Relationship Id="rId32" Type="http://schemas.openxmlformats.org/officeDocument/2006/relationships/customXml" Target="../ink/ink873.xml"/><Relationship Id="rId128" Type="http://schemas.openxmlformats.org/officeDocument/2006/relationships/customXml" Target="../ink/ink921.xml"/><Relationship Id="rId335" Type="http://schemas.openxmlformats.org/officeDocument/2006/relationships/image" Target="../media/image975.png"/><Relationship Id="rId542" Type="http://schemas.openxmlformats.org/officeDocument/2006/relationships/customXml" Target="../ink/ink1130.xml"/><Relationship Id="rId181" Type="http://schemas.openxmlformats.org/officeDocument/2006/relationships/image" Target="../media/image899.png"/><Relationship Id="rId402" Type="http://schemas.openxmlformats.org/officeDocument/2006/relationships/customXml" Target="../ink/ink1059.xml"/><Relationship Id="rId279" Type="http://schemas.openxmlformats.org/officeDocument/2006/relationships/image" Target="../media/image947.png"/><Relationship Id="rId486" Type="http://schemas.openxmlformats.org/officeDocument/2006/relationships/customXml" Target="../ink/ink1101.xml"/><Relationship Id="rId693" Type="http://schemas.openxmlformats.org/officeDocument/2006/relationships/image" Target="../media/image1148.png"/><Relationship Id="rId707" Type="http://schemas.openxmlformats.org/officeDocument/2006/relationships/image" Target="../media/image1155.png"/><Relationship Id="rId43" Type="http://schemas.openxmlformats.org/officeDocument/2006/relationships/image" Target="../media/image830.png"/><Relationship Id="rId139" Type="http://schemas.openxmlformats.org/officeDocument/2006/relationships/image" Target="../media/image878.png"/><Relationship Id="rId346" Type="http://schemas.openxmlformats.org/officeDocument/2006/relationships/customXml" Target="../ink/ink1030.xml"/><Relationship Id="rId553" Type="http://schemas.openxmlformats.org/officeDocument/2006/relationships/image" Target="../media/image1081.png"/><Relationship Id="rId760" Type="http://schemas.openxmlformats.org/officeDocument/2006/relationships/image" Target="../media/image1180.png"/><Relationship Id="rId192" Type="http://schemas.openxmlformats.org/officeDocument/2006/relationships/customXml" Target="../ink/ink953.xml"/><Relationship Id="rId206" Type="http://schemas.openxmlformats.org/officeDocument/2006/relationships/customXml" Target="../ink/ink960.xml"/><Relationship Id="rId413" Type="http://schemas.openxmlformats.org/officeDocument/2006/relationships/image" Target="../media/image1013.png"/><Relationship Id="rId497" Type="http://schemas.openxmlformats.org/officeDocument/2006/relationships/image" Target="../media/image1054.png"/><Relationship Id="rId620" Type="http://schemas.openxmlformats.org/officeDocument/2006/relationships/image" Target="../media/image1113.png"/><Relationship Id="rId718" Type="http://schemas.openxmlformats.org/officeDocument/2006/relationships/image" Target="../media/image1160.png"/><Relationship Id="rId357" Type="http://schemas.openxmlformats.org/officeDocument/2006/relationships/image" Target="../media/image986.png"/><Relationship Id="rId54" Type="http://schemas.openxmlformats.org/officeDocument/2006/relationships/customXml" Target="../ink/ink884.xml"/><Relationship Id="rId217" Type="http://schemas.openxmlformats.org/officeDocument/2006/relationships/image" Target="../media/image917.png"/><Relationship Id="rId564" Type="http://schemas.openxmlformats.org/officeDocument/2006/relationships/customXml" Target="../ink/ink1142.xml"/><Relationship Id="rId771" Type="http://schemas.openxmlformats.org/officeDocument/2006/relationships/customXml" Target="../ink/ink1249.xml"/><Relationship Id="rId424" Type="http://schemas.openxmlformats.org/officeDocument/2006/relationships/customXml" Target="../ink/ink1070.xml"/><Relationship Id="rId631" Type="http://schemas.openxmlformats.org/officeDocument/2006/relationships/image" Target="../media/image1118.png"/><Relationship Id="rId729" Type="http://schemas.openxmlformats.org/officeDocument/2006/relationships/image" Target="../media/image1165.png"/><Relationship Id="rId270" Type="http://schemas.openxmlformats.org/officeDocument/2006/relationships/customXml" Target="../ink/ink992.xml"/><Relationship Id="rId65" Type="http://schemas.openxmlformats.org/officeDocument/2006/relationships/image" Target="../media/image841.png"/><Relationship Id="rId130" Type="http://schemas.openxmlformats.org/officeDocument/2006/relationships/customXml" Target="../ink/ink922.xml"/><Relationship Id="rId368" Type="http://schemas.openxmlformats.org/officeDocument/2006/relationships/image" Target="../media/image991.png"/><Relationship Id="rId575" Type="http://schemas.openxmlformats.org/officeDocument/2006/relationships/image" Target="../media/image1091.png"/><Relationship Id="rId782" Type="http://schemas.openxmlformats.org/officeDocument/2006/relationships/image" Target="../media/image1191.png"/><Relationship Id="rId228" Type="http://schemas.openxmlformats.org/officeDocument/2006/relationships/customXml" Target="../ink/ink971.xml"/><Relationship Id="rId435" Type="http://schemas.openxmlformats.org/officeDocument/2006/relationships/image" Target="../media/image1024.png"/><Relationship Id="rId642" Type="http://schemas.openxmlformats.org/officeDocument/2006/relationships/image" Target="../media/image1123.png"/><Relationship Id="rId281" Type="http://schemas.openxmlformats.org/officeDocument/2006/relationships/image" Target="../media/image948.png"/><Relationship Id="rId502" Type="http://schemas.openxmlformats.org/officeDocument/2006/relationships/customXml" Target="../ink/ink1109.xml"/><Relationship Id="rId76" Type="http://schemas.openxmlformats.org/officeDocument/2006/relationships/customXml" Target="../ink/ink895.xml"/><Relationship Id="rId141" Type="http://schemas.openxmlformats.org/officeDocument/2006/relationships/image" Target="../media/image879.png"/><Relationship Id="rId379" Type="http://schemas.openxmlformats.org/officeDocument/2006/relationships/image" Target="../media/image996.png"/><Relationship Id="rId586" Type="http://schemas.openxmlformats.org/officeDocument/2006/relationships/image" Target="../media/image1096.png"/><Relationship Id="rId7" Type="http://schemas.openxmlformats.org/officeDocument/2006/relationships/image" Target="../media/image812.png"/><Relationship Id="rId239" Type="http://schemas.openxmlformats.org/officeDocument/2006/relationships/image" Target="../media/image927.png"/><Relationship Id="rId446" Type="http://schemas.openxmlformats.org/officeDocument/2006/relationships/customXml" Target="../ink/ink1081.xml"/><Relationship Id="rId653" Type="http://schemas.openxmlformats.org/officeDocument/2006/relationships/customXml" Target="../ink/ink1188.xml"/><Relationship Id="rId292" Type="http://schemas.openxmlformats.org/officeDocument/2006/relationships/customXml" Target="../ink/ink1003.xml"/><Relationship Id="rId306" Type="http://schemas.openxmlformats.org/officeDocument/2006/relationships/customXml" Target="../ink/ink1010.xml"/><Relationship Id="rId87" Type="http://schemas.openxmlformats.org/officeDocument/2006/relationships/image" Target="../media/image852.png"/><Relationship Id="rId513" Type="http://schemas.openxmlformats.org/officeDocument/2006/relationships/image" Target="../media/image1062.png"/><Relationship Id="rId597" Type="http://schemas.openxmlformats.org/officeDocument/2006/relationships/customXml" Target="../ink/ink1159.xml"/><Relationship Id="rId720" Type="http://schemas.openxmlformats.org/officeDocument/2006/relationships/image" Target="../media/image1161.png"/><Relationship Id="rId152" Type="http://schemas.openxmlformats.org/officeDocument/2006/relationships/customXml" Target="../ink/ink933.xml"/><Relationship Id="rId457" Type="http://schemas.openxmlformats.org/officeDocument/2006/relationships/image" Target="../media/image1035.png"/><Relationship Id="rId664" Type="http://schemas.openxmlformats.org/officeDocument/2006/relationships/image" Target="../media/image1134.png"/><Relationship Id="rId14" Type="http://schemas.openxmlformats.org/officeDocument/2006/relationships/customXml" Target="../ink/ink864.xml"/><Relationship Id="rId317" Type="http://schemas.openxmlformats.org/officeDocument/2006/relationships/image" Target="../media/image966.png"/><Relationship Id="rId524" Type="http://schemas.openxmlformats.org/officeDocument/2006/relationships/customXml" Target="../ink/ink1121.xml"/><Relationship Id="rId731" Type="http://schemas.openxmlformats.org/officeDocument/2006/relationships/customXml" Target="../ink/ink1229.xml"/><Relationship Id="rId98" Type="http://schemas.openxmlformats.org/officeDocument/2006/relationships/customXml" Target="../ink/ink906.xml"/><Relationship Id="rId163" Type="http://schemas.openxmlformats.org/officeDocument/2006/relationships/image" Target="../media/image890.png"/><Relationship Id="rId370" Type="http://schemas.openxmlformats.org/officeDocument/2006/relationships/image" Target="../media/image992.png"/><Relationship Id="rId230" Type="http://schemas.openxmlformats.org/officeDocument/2006/relationships/customXml" Target="../ink/ink972.xml"/><Relationship Id="rId468" Type="http://schemas.openxmlformats.org/officeDocument/2006/relationships/customXml" Target="../ink/ink1092.xml"/><Relationship Id="rId675" Type="http://schemas.openxmlformats.org/officeDocument/2006/relationships/customXml" Target="../ink/ink1199.xml"/><Relationship Id="rId25" Type="http://schemas.openxmlformats.org/officeDocument/2006/relationships/image" Target="../media/image821.png"/><Relationship Id="rId328" Type="http://schemas.openxmlformats.org/officeDocument/2006/relationships/customXml" Target="../ink/ink1021.xml"/><Relationship Id="rId535" Type="http://schemas.openxmlformats.org/officeDocument/2006/relationships/image" Target="../media/image1072.png"/><Relationship Id="rId742" Type="http://schemas.openxmlformats.org/officeDocument/2006/relationships/image" Target="../media/image1171.png"/><Relationship Id="rId174" Type="http://schemas.openxmlformats.org/officeDocument/2006/relationships/customXml" Target="../ink/ink944.xml"/><Relationship Id="rId381" Type="http://schemas.openxmlformats.org/officeDocument/2006/relationships/image" Target="../media/image997.png"/><Relationship Id="rId602" Type="http://schemas.openxmlformats.org/officeDocument/2006/relationships/image" Target="../media/image1104.png"/><Relationship Id="rId241" Type="http://schemas.openxmlformats.org/officeDocument/2006/relationships/image" Target="../media/image928.png"/><Relationship Id="rId479" Type="http://schemas.openxmlformats.org/officeDocument/2006/relationships/image" Target="../media/image1045.png"/><Relationship Id="rId686" Type="http://schemas.openxmlformats.org/officeDocument/2006/relationships/customXml" Target="../ink/ink1205.xml"/><Relationship Id="rId36" Type="http://schemas.openxmlformats.org/officeDocument/2006/relationships/customXml" Target="../ink/ink875.xml"/><Relationship Id="rId339" Type="http://schemas.openxmlformats.org/officeDocument/2006/relationships/image" Target="../media/image977.png"/><Relationship Id="rId546" Type="http://schemas.openxmlformats.org/officeDocument/2006/relationships/customXml" Target="../ink/ink1132.xml"/><Relationship Id="rId753" Type="http://schemas.openxmlformats.org/officeDocument/2006/relationships/customXml" Target="../ink/ink1240.xml"/><Relationship Id="rId101" Type="http://schemas.openxmlformats.org/officeDocument/2006/relationships/image" Target="../media/image859.png"/><Relationship Id="rId185" Type="http://schemas.openxmlformats.org/officeDocument/2006/relationships/image" Target="../media/image901.png"/><Relationship Id="rId406" Type="http://schemas.openxmlformats.org/officeDocument/2006/relationships/customXml" Target="../ink/ink1061.xml"/><Relationship Id="rId392" Type="http://schemas.openxmlformats.org/officeDocument/2006/relationships/customXml" Target="../ink/ink1054.xml"/><Relationship Id="rId613" Type="http://schemas.openxmlformats.org/officeDocument/2006/relationships/customXml" Target="../ink/ink1167.xml"/><Relationship Id="rId697" Type="http://schemas.openxmlformats.org/officeDocument/2006/relationships/image" Target="../media/image1150.png"/><Relationship Id="rId252" Type="http://schemas.openxmlformats.org/officeDocument/2006/relationships/customXml" Target="../ink/ink983.xml"/><Relationship Id="rId47" Type="http://schemas.openxmlformats.org/officeDocument/2006/relationships/image" Target="../media/image832.png"/><Relationship Id="rId112" Type="http://schemas.openxmlformats.org/officeDocument/2006/relationships/customXml" Target="../ink/ink913.xml"/><Relationship Id="rId557" Type="http://schemas.openxmlformats.org/officeDocument/2006/relationships/image" Target="../media/image1083.png"/><Relationship Id="rId764" Type="http://schemas.openxmlformats.org/officeDocument/2006/relationships/image" Target="../media/image1182.png"/><Relationship Id="rId196" Type="http://schemas.openxmlformats.org/officeDocument/2006/relationships/customXml" Target="../ink/ink955.xml"/><Relationship Id="rId417" Type="http://schemas.openxmlformats.org/officeDocument/2006/relationships/image" Target="../media/image1015.png"/><Relationship Id="rId624" Type="http://schemas.openxmlformats.org/officeDocument/2006/relationships/image" Target="../media/image1115.png"/><Relationship Id="rId263" Type="http://schemas.openxmlformats.org/officeDocument/2006/relationships/image" Target="../media/image939.png"/><Relationship Id="rId470" Type="http://schemas.openxmlformats.org/officeDocument/2006/relationships/customXml" Target="../ink/ink1093.xml"/><Relationship Id="rId58" Type="http://schemas.openxmlformats.org/officeDocument/2006/relationships/customXml" Target="../ink/ink886.xml"/><Relationship Id="rId123" Type="http://schemas.openxmlformats.org/officeDocument/2006/relationships/image" Target="../media/image870.png"/><Relationship Id="rId330" Type="http://schemas.openxmlformats.org/officeDocument/2006/relationships/customXml" Target="../ink/ink1022.xml"/><Relationship Id="rId568" Type="http://schemas.openxmlformats.org/officeDocument/2006/relationships/customXml" Target="../ink/ink1144.xml"/><Relationship Id="rId775" Type="http://schemas.openxmlformats.org/officeDocument/2006/relationships/customXml" Target="../ink/ink1251.xml"/><Relationship Id="rId428" Type="http://schemas.openxmlformats.org/officeDocument/2006/relationships/customXml" Target="../ink/ink1072.xml"/><Relationship Id="rId635" Type="http://schemas.openxmlformats.org/officeDocument/2006/relationships/image" Target="../media/image1120.png"/><Relationship Id="rId274" Type="http://schemas.openxmlformats.org/officeDocument/2006/relationships/customXml" Target="../ink/ink994.xml"/><Relationship Id="rId481" Type="http://schemas.openxmlformats.org/officeDocument/2006/relationships/image" Target="../media/image1046.png"/><Relationship Id="rId702" Type="http://schemas.openxmlformats.org/officeDocument/2006/relationships/customXml" Target="../ink/ink1213.xml"/><Relationship Id="rId69" Type="http://schemas.openxmlformats.org/officeDocument/2006/relationships/image" Target="../media/image843.png"/><Relationship Id="rId134" Type="http://schemas.openxmlformats.org/officeDocument/2006/relationships/customXml" Target="../ink/ink924.xml"/><Relationship Id="rId579" Type="http://schemas.openxmlformats.org/officeDocument/2006/relationships/image" Target="../media/image1093.png"/><Relationship Id="rId341" Type="http://schemas.openxmlformats.org/officeDocument/2006/relationships/image" Target="../media/image978.png"/><Relationship Id="rId439" Type="http://schemas.openxmlformats.org/officeDocument/2006/relationships/image" Target="../media/image1026.png"/><Relationship Id="rId646" Type="http://schemas.openxmlformats.org/officeDocument/2006/relationships/image" Target="../media/image1125.png"/><Relationship Id="rId201" Type="http://schemas.openxmlformats.org/officeDocument/2006/relationships/image" Target="../media/image909.png"/><Relationship Id="rId285" Type="http://schemas.openxmlformats.org/officeDocument/2006/relationships/image" Target="../media/image950.png"/><Relationship Id="rId506" Type="http://schemas.openxmlformats.org/officeDocument/2006/relationships/customXml" Target="../ink/ink1111.xml"/><Relationship Id="rId492" Type="http://schemas.openxmlformats.org/officeDocument/2006/relationships/customXml" Target="../ink/ink1104.xml"/><Relationship Id="rId713" Type="http://schemas.openxmlformats.org/officeDocument/2006/relationships/customXml" Target="../ink/ink1219.xml"/><Relationship Id="rId145" Type="http://schemas.openxmlformats.org/officeDocument/2006/relationships/image" Target="../media/image881.png"/><Relationship Id="rId352" Type="http://schemas.openxmlformats.org/officeDocument/2006/relationships/customXml" Target="../ink/ink1033.xml"/><Relationship Id="rId212" Type="http://schemas.openxmlformats.org/officeDocument/2006/relationships/customXml" Target="../ink/ink963.xml"/><Relationship Id="rId657" Type="http://schemas.openxmlformats.org/officeDocument/2006/relationships/customXml" Target="../ink/ink1190.xml"/><Relationship Id="rId296" Type="http://schemas.openxmlformats.org/officeDocument/2006/relationships/customXml" Target="../ink/ink1005.xml"/><Relationship Id="rId517" Type="http://schemas.openxmlformats.org/officeDocument/2006/relationships/image" Target="../media/image1064.png"/><Relationship Id="rId724" Type="http://schemas.openxmlformats.org/officeDocument/2006/relationships/image" Target="../media/image1163.png"/><Relationship Id="rId60" Type="http://schemas.openxmlformats.org/officeDocument/2006/relationships/customXml" Target="../ink/ink887.xml"/><Relationship Id="rId156" Type="http://schemas.openxmlformats.org/officeDocument/2006/relationships/customXml" Target="../ink/ink935.xml"/><Relationship Id="rId363" Type="http://schemas.openxmlformats.org/officeDocument/2006/relationships/customXml" Target="../ink/ink1039.xml"/><Relationship Id="rId570" Type="http://schemas.openxmlformats.org/officeDocument/2006/relationships/customXml" Target="../ink/ink1145.xml"/><Relationship Id="rId223" Type="http://schemas.openxmlformats.org/officeDocument/2006/relationships/image" Target="../media/image920.png"/><Relationship Id="rId430" Type="http://schemas.openxmlformats.org/officeDocument/2006/relationships/customXml" Target="../ink/ink1073.xml"/><Relationship Id="rId668" Type="http://schemas.openxmlformats.org/officeDocument/2006/relationships/image" Target="../media/image1136.png"/><Relationship Id="rId18" Type="http://schemas.openxmlformats.org/officeDocument/2006/relationships/customXml" Target="../ink/ink866.xml"/><Relationship Id="rId528" Type="http://schemas.openxmlformats.org/officeDocument/2006/relationships/customXml" Target="../ink/ink1123.xml"/><Relationship Id="rId735" Type="http://schemas.openxmlformats.org/officeDocument/2006/relationships/customXml" Target="../ink/ink1231.xml"/><Relationship Id="rId167" Type="http://schemas.openxmlformats.org/officeDocument/2006/relationships/image" Target="../media/image892.png"/><Relationship Id="rId374" Type="http://schemas.openxmlformats.org/officeDocument/2006/relationships/customXml" Target="../ink/ink1045.xml"/><Relationship Id="rId581" Type="http://schemas.openxmlformats.org/officeDocument/2006/relationships/image" Target="../media/image1094.png"/><Relationship Id="rId71" Type="http://schemas.openxmlformats.org/officeDocument/2006/relationships/image" Target="../media/image844.png"/><Relationship Id="rId234" Type="http://schemas.openxmlformats.org/officeDocument/2006/relationships/customXml" Target="../ink/ink974.xml"/><Relationship Id="rId679" Type="http://schemas.openxmlformats.org/officeDocument/2006/relationships/customXml" Target="../ink/ink1201.xml"/><Relationship Id="rId2" Type="http://schemas.openxmlformats.org/officeDocument/2006/relationships/customXml" Target="../ink/ink858.xml"/><Relationship Id="rId29" Type="http://schemas.openxmlformats.org/officeDocument/2006/relationships/image" Target="../media/image823.png"/><Relationship Id="rId441" Type="http://schemas.openxmlformats.org/officeDocument/2006/relationships/image" Target="../media/image1027.png"/><Relationship Id="rId539" Type="http://schemas.openxmlformats.org/officeDocument/2006/relationships/image" Target="../media/image1074.png"/><Relationship Id="rId746" Type="http://schemas.openxmlformats.org/officeDocument/2006/relationships/image" Target="../media/image1173.png"/><Relationship Id="rId178" Type="http://schemas.openxmlformats.org/officeDocument/2006/relationships/customXml" Target="../ink/ink946.xml"/><Relationship Id="rId301" Type="http://schemas.openxmlformats.org/officeDocument/2006/relationships/image" Target="../media/image958.png"/><Relationship Id="rId82" Type="http://schemas.openxmlformats.org/officeDocument/2006/relationships/customXml" Target="../ink/ink898.xml"/><Relationship Id="rId385" Type="http://schemas.openxmlformats.org/officeDocument/2006/relationships/image" Target="../media/image999.png"/><Relationship Id="rId592" Type="http://schemas.openxmlformats.org/officeDocument/2006/relationships/image" Target="../media/image1099.png"/><Relationship Id="rId606" Type="http://schemas.openxmlformats.org/officeDocument/2006/relationships/image" Target="../media/image1106.png"/><Relationship Id="rId245" Type="http://schemas.openxmlformats.org/officeDocument/2006/relationships/image" Target="../media/image930.png"/><Relationship Id="rId452" Type="http://schemas.openxmlformats.org/officeDocument/2006/relationships/customXml" Target="../ink/ink1084.xml"/><Relationship Id="rId105" Type="http://schemas.openxmlformats.org/officeDocument/2006/relationships/image" Target="../media/image861.png"/><Relationship Id="rId312" Type="http://schemas.openxmlformats.org/officeDocument/2006/relationships/customXml" Target="../ink/ink1013.xml"/><Relationship Id="rId757" Type="http://schemas.openxmlformats.org/officeDocument/2006/relationships/customXml" Target="../ink/ink1242.xml"/><Relationship Id="rId93" Type="http://schemas.openxmlformats.org/officeDocument/2006/relationships/image" Target="../media/image855.png"/><Relationship Id="rId189" Type="http://schemas.openxmlformats.org/officeDocument/2006/relationships/image" Target="../media/image903.png"/><Relationship Id="rId396" Type="http://schemas.openxmlformats.org/officeDocument/2006/relationships/customXml" Target="../ink/ink1056.xml"/><Relationship Id="rId617" Type="http://schemas.openxmlformats.org/officeDocument/2006/relationships/customXml" Target="../ink/ink1169.xml"/><Relationship Id="rId256" Type="http://schemas.openxmlformats.org/officeDocument/2006/relationships/customXml" Target="../ink/ink985.xml"/><Relationship Id="rId463" Type="http://schemas.openxmlformats.org/officeDocument/2006/relationships/image" Target="../media/image1038.png"/><Relationship Id="rId670" Type="http://schemas.openxmlformats.org/officeDocument/2006/relationships/image" Target="../media/image1137.png"/><Relationship Id="rId116" Type="http://schemas.openxmlformats.org/officeDocument/2006/relationships/customXml" Target="../ink/ink915.xml"/><Relationship Id="rId323" Type="http://schemas.openxmlformats.org/officeDocument/2006/relationships/image" Target="../media/image969.png"/><Relationship Id="rId530" Type="http://schemas.openxmlformats.org/officeDocument/2006/relationships/customXml" Target="../ink/ink1124.xml"/><Relationship Id="rId768" Type="http://schemas.openxmlformats.org/officeDocument/2006/relationships/image" Target="../media/image1184.png"/><Relationship Id="rId20" Type="http://schemas.openxmlformats.org/officeDocument/2006/relationships/customXml" Target="../ink/ink867.xml"/><Relationship Id="rId628" Type="http://schemas.openxmlformats.org/officeDocument/2006/relationships/image" Target="../media/image1117.png"/><Relationship Id="rId267" Type="http://schemas.openxmlformats.org/officeDocument/2006/relationships/image" Target="../media/image941.png"/><Relationship Id="rId474" Type="http://schemas.openxmlformats.org/officeDocument/2006/relationships/customXml" Target="../ink/ink1095.xml"/><Relationship Id="rId127" Type="http://schemas.openxmlformats.org/officeDocument/2006/relationships/image" Target="../media/image872.png"/><Relationship Id="rId681" Type="http://schemas.openxmlformats.org/officeDocument/2006/relationships/image" Target="../media/image1142.png"/><Relationship Id="rId779" Type="http://schemas.openxmlformats.org/officeDocument/2006/relationships/customXml" Target="../ink/ink1253.xml"/><Relationship Id="rId31" Type="http://schemas.openxmlformats.org/officeDocument/2006/relationships/image" Target="../media/image824.png"/><Relationship Id="rId334" Type="http://schemas.openxmlformats.org/officeDocument/2006/relationships/customXml" Target="../ink/ink1024.xml"/><Relationship Id="rId541" Type="http://schemas.openxmlformats.org/officeDocument/2006/relationships/image" Target="../media/image1075.png"/><Relationship Id="rId639" Type="http://schemas.openxmlformats.org/officeDocument/2006/relationships/customXml" Target="../ink/ink1181.xml"/><Relationship Id="rId180" Type="http://schemas.openxmlformats.org/officeDocument/2006/relationships/customXml" Target="../ink/ink947.xml"/><Relationship Id="rId278" Type="http://schemas.openxmlformats.org/officeDocument/2006/relationships/customXml" Target="../ink/ink996.xml"/><Relationship Id="rId401" Type="http://schemas.openxmlformats.org/officeDocument/2006/relationships/image" Target="../media/image1007.png"/><Relationship Id="rId485" Type="http://schemas.openxmlformats.org/officeDocument/2006/relationships/image" Target="../media/image1048.png"/><Relationship Id="rId692" Type="http://schemas.openxmlformats.org/officeDocument/2006/relationships/customXml" Target="../ink/ink1208.xml"/><Relationship Id="rId706" Type="http://schemas.openxmlformats.org/officeDocument/2006/relationships/customXml" Target="../ink/ink1215.xml"/><Relationship Id="rId42" Type="http://schemas.openxmlformats.org/officeDocument/2006/relationships/customXml" Target="../ink/ink878.xml"/><Relationship Id="rId138" Type="http://schemas.openxmlformats.org/officeDocument/2006/relationships/customXml" Target="../ink/ink926.xml"/><Relationship Id="rId345" Type="http://schemas.openxmlformats.org/officeDocument/2006/relationships/image" Target="../media/image980.png"/><Relationship Id="rId552" Type="http://schemas.openxmlformats.org/officeDocument/2006/relationships/customXml" Target="../ink/ink1135.xml"/><Relationship Id="rId191" Type="http://schemas.openxmlformats.org/officeDocument/2006/relationships/image" Target="../media/image904.png"/><Relationship Id="rId205" Type="http://schemas.openxmlformats.org/officeDocument/2006/relationships/image" Target="../media/image911.png"/><Relationship Id="rId412" Type="http://schemas.openxmlformats.org/officeDocument/2006/relationships/customXml" Target="../ink/ink1064.xml"/><Relationship Id="rId289" Type="http://schemas.openxmlformats.org/officeDocument/2006/relationships/image" Target="../media/image952.png"/><Relationship Id="rId496" Type="http://schemas.openxmlformats.org/officeDocument/2006/relationships/customXml" Target="../ink/ink1106.xml"/><Relationship Id="rId717" Type="http://schemas.openxmlformats.org/officeDocument/2006/relationships/customXml" Target="../ink/ink1221.xml"/><Relationship Id="rId53" Type="http://schemas.openxmlformats.org/officeDocument/2006/relationships/image" Target="../media/image835.png"/><Relationship Id="rId149" Type="http://schemas.openxmlformats.org/officeDocument/2006/relationships/image" Target="../media/image883.png"/><Relationship Id="rId356" Type="http://schemas.openxmlformats.org/officeDocument/2006/relationships/customXml" Target="../ink/ink1035.xml"/><Relationship Id="rId563" Type="http://schemas.openxmlformats.org/officeDocument/2006/relationships/customXml" Target="../ink/ink1141.xml"/><Relationship Id="rId770" Type="http://schemas.openxmlformats.org/officeDocument/2006/relationships/image" Target="../media/image1185.png"/><Relationship Id="rId95" Type="http://schemas.openxmlformats.org/officeDocument/2006/relationships/image" Target="../media/image856.png"/><Relationship Id="rId160" Type="http://schemas.openxmlformats.org/officeDocument/2006/relationships/customXml" Target="../ink/ink937.xml"/><Relationship Id="rId216" Type="http://schemas.openxmlformats.org/officeDocument/2006/relationships/customXml" Target="../ink/ink965.xml"/><Relationship Id="rId423" Type="http://schemas.openxmlformats.org/officeDocument/2006/relationships/image" Target="../media/image1018.png"/><Relationship Id="rId258" Type="http://schemas.openxmlformats.org/officeDocument/2006/relationships/customXml" Target="../ink/ink986.xml"/><Relationship Id="rId465" Type="http://schemas.openxmlformats.org/officeDocument/2006/relationships/image" Target="../media/image472.png"/><Relationship Id="rId630" Type="http://schemas.openxmlformats.org/officeDocument/2006/relationships/customXml" Target="../ink/ink1176.xml"/><Relationship Id="rId672" Type="http://schemas.openxmlformats.org/officeDocument/2006/relationships/image" Target="../media/image1138.png"/><Relationship Id="rId728" Type="http://schemas.openxmlformats.org/officeDocument/2006/relationships/customXml" Target="../ink/ink1227.xml"/><Relationship Id="rId22" Type="http://schemas.openxmlformats.org/officeDocument/2006/relationships/customXml" Target="../ink/ink868.xml"/><Relationship Id="rId64" Type="http://schemas.openxmlformats.org/officeDocument/2006/relationships/customXml" Target="../ink/ink889.xml"/><Relationship Id="rId118" Type="http://schemas.openxmlformats.org/officeDocument/2006/relationships/customXml" Target="../ink/ink916.xml"/><Relationship Id="rId325" Type="http://schemas.openxmlformats.org/officeDocument/2006/relationships/image" Target="../media/image970.png"/><Relationship Id="rId367" Type="http://schemas.openxmlformats.org/officeDocument/2006/relationships/customXml" Target="../ink/ink1041.xml"/><Relationship Id="rId532" Type="http://schemas.openxmlformats.org/officeDocument/2006/relationships/customXml" Target="../ink/ink1125.xml"/><Relationship Id="rId574" Type="http://schemas.openxmlformats.org/officeDocument/2006/relationships/customXml" Target="../ink/ink1147.xml"/><Relationship Id="rId171" Type="http://schemas.openxmlformats.org/officeDocument/2006/relationships/image" Target="../media/image894.png"/><Relationship Id="rId227" Type="http://schemas.openxmlformats.org/officeDocument/2006/relationships/image" Target="../media/image922.png"/><Relationship Id="rId781" Type="http://schemas.openxmlformats.org/officeDocument/2006/relationships/customXml" Target="../ink/ink1254.xml"/><Relationship Id="rId269" Type="http://schemas.openxmlformats.org/officeDocument/2006/relationships/image" Target="../media/image942.png"/><Relationship Id="rId434" Type="http://schemas.openxmlformats.org/officeDocument/2006/relationships/customXml" Target="../ink/ink1075.xml"/><Relationship Id="rId476" Type="http://schemas.openxmlformats.org/officeDocument/2006/relationships/customXml" Target="../ink/ink1096.xml"/><Relationship Id="rId641" Type="http://schemas.openxmlformats.org/officeDocument/2006/relationships/customXml" Target="../ink/ink1182.xml"/><Relationship Id="rId683" Type="http://schemas.openxmlformats.org/officeDocument/2006/relationships/image" Target="../media/image1143.png"/><Relationship Id="rId739" Type="http://schemas.openxmlformats.org/officeDocument/2006/relationships/customXml" Target="../ink/ink1233.xml"/><Relationship Id="rId33" Type="http://schemas.openxmlformats.org/officeDocument/2006/relationships/image" Target="../media/image825.png"/><Relationship Id="rId129" Type="http://schemas.openxmlformats.org/officeDocument/2006/relationships/image" Target="../media/image873.png"/><Relationship Id="rId280" Type="http://schemas.openxmlformats.org/officeDocument/2006/relationships/customXml" Target="../ink/ink997.xml"/><Relationship Id="rId336" Type="http://schemas.openxmlformats.org/officeDocument/2006/relationships/customXml" Target="../ink/ink1025.xml"/><Relationship Id="rId501" Type="http://schemas.openxmlformats.org/officeDocument/2006/relationships/image" Target="../media/image1056.png"/><Relationship Id="rId543" Type="http://schemas.openxmlformats.org/officeDocument/2006/relationships/image" Target="../media/image1076.png"/><Relationship Id="rId75" Type="http://schemas.openxmlformats.org/officeDocument/2006/relationships/image" Target="../media/image846.png"/><Relationship Id="rId140" Type="http://schemas.openxmlformats.org/officeDocument/2006/relationships/customXml" Target="../ink/ink927.xml"/><Relationship Id="rId182" Type="http://schemas.openxmlformats.org/officeDocument/2006/relationships/customXml" Target="../ink/ink948.xml"/><Relationship Id="rId378" Type="http://schemas.openxmlformats.org/officeDocument/2006/relationships/customXml" Target="../ink/ink1047.xml"/><Relationship Id="rId403" Type="http://schemas.openxmlformats.org/officeDocument/2006/relationships/image" Target="../media/image1008.png"/><Relationship Id="rId585" Type="http://schemas.openxmlformats.org/officeDocument/2006/relationships/customXml" Target="../ink/ink1153.xml"/><Relationship Id="rId750" Type="http://schemas.openxmlformats.org/officeDocument/2006/relationships/image" Target="../media/image1175.png"/><Relationship Id="rId6" Type="http://schemas.openxmlformats.org/officeDocument/2006/relationships/customXml" Target="../ink/ink860.xml"/><Relationship Id="rId238" Type="http://schemas.openxmlformats.org/officeDocument/2006/relationships/customXml" Target="../ink/ink976.xml"/><Relationship Id="rId445" Type="http://schemas.openxmlformats.org/officeDocument/2006/relationships/image" Target="../media/image1029.png"/><Relationship Id="rId487" Type="http://schemas.openxmlformats.org/officeDocument/2006/relationships/image" Target="../media/image1049.png"/><Relationship Id="rId610" Type="http://schemas.openxmlformats.org/officeDocument/2006/relationships/image" Target="../media/image1108.png"/><Relationship Id="rId652" Type="http://schemas.openxmlformats.org/officeDocument/2006/relationships/image" Target="../media/image1128.png"/><Relationship Id="rId694" Type="http://schemas.openxmlformats.org/officeDocument/2006/relationships/customXml" Target="../ink/ink1209.xml"/><Relationship Id="rId708" Type="http://schemas.openxmlformats.org/officeDocument/2006/relationships/customXml" Target="../ink/ink1216.xml"/><Relationship Id="rId291" Type="http://schemas.openxmlformats.org/officeDocument/2006/relationships/image" Target="../media/image953.png"/><Relationship Id="rId305" Type="http://schemas.openxmlformats.org/officeDocument/2006/relationships/image" Target="../media/image960.png"/><Relationship Id="rId347" Type="http://schemas.openxmlformats.org/officeDocument/2006/relationships/image" Target="../media/image981.png"/><Relationship Id="rId512" Type="http://schemas.openxmlformats.org/officeDocument/2006/relationships/customXml" Target="../ink/ink1114.xml"/><Relationship Id="rId44" Type="http://schemas.openxmlformats.org/officeDocument/2006/relationships/customXml" Target="../ink/ink879.xml"/><Relationship Id="rId86" Type="http://schemas.openxmlformats.org/officeDocument/2006/relationships/customXml" Target="../ink/ink900.xml"/><Relationship Id="rId151" Type="http://schemas.openxmlformats.org/officeDocument/2006/relationships/image" Target="../media/image884.png"/><Relationship Id="rId389" Type="http://schemas.openxmlformats.org/officeDocument/2006/relationships/image" Target="../media/image1001.png"/><Relationship Id="rId554" Type="http://schemas.openxmlformats.org/officeDocument/2006/relationships/customXml" Target="../ink/ink1136.xml"/><Relationship Id="rId596" Type="http://schemas.openxmlformats.org/officeDocument/2006/relationships/image" Target="../media/image1101.png"/><Relationship Id="rId761" Type="http://schemas.openxmlformats.org/officeDocument/2006/relationships/customXml" Target="../ink/ink1244.xml"/><Relationship Id="rId193" Type="http://schemas.openxmlformats.org/officeDocument/2006/relationships/image" Target="../media/image905.png"/><Relationship Id="rId207" Type="http://schemas.openxmlformats.org/officeDocument/2006/relationships/image" Target="../media/image912.png"/><Relationship Id="rId249" Type="http://schemas.openxmlformats.org/officeDocument/2006/relationships/image" Target="../media/image932.png"/><Relationship Id="rId414" Type="http://schemas.openxmlformats.org/officeDocument/2006/relationships/customXml" Target="../ink/ink1065.xml"/><Relationship Id="rId456" Type="http://schemas.openxmlformats.org/officeDocument/2006/relationships/customXml" Target="../ink/ink1086.xml"/><Relationship Id="rId498" Type="http://schemas.openxmlformats.org/officeDocument/2006/relationships/customXml" Target="../ink/ink1107.xml"/><Relationship Id="rId621" Type="http://schemas.openxmlformats.org/officeDocument/2006/relationships/customXml" Target="../ink/ink1171.xml"/><Relationship Id="rId663" Type="http://schemas.openxmlformats.org/officeDocument/2006/relationships/customXml" Target="../ink/ink1193.xml"/><Relationship Id="rId13" Type="http://schemas.openxmlformats.org/officeDocument/2006/relationships/image" Target="../media/image815.png"/><Relationship Id="rId109" Type="http://schemas.openxmlformats.org/officeDocument/2006/relationships/image" Target="../media/image863.png"/><Relationship Id="rId260" Type="http://schemas.openxmlformats.org/officeDocument/2006/relationships/customXml" Target="../ink/ink987.xml"/><Relationship Id="rId316" Type="http://schemas.openxmlformats.org/officeDocument/2006/relationships/customXml" Target="../ink/ink1015.xml"/><Relationship Id="rId523" Type="http://schemas.openxmlformats.org/officeDocument/2006/relationships/customXml" Target="../ink/ink1120.xml"/><Relationship Id="rId719" Type="http://schemas.openxmlformats.org/officeDocument/2006/relationships/customXml" Target="../ink/ink1222.xml"/><Relationship Id="rId55" Type="http://schemas.openxmlformats.org/officeDocument/2006/relationships/image" Target="../media/image836.png"/><Relationship Id="rId97" Type="http://schemas.openxmlformats.org/officeDocument/2006/relationships/image" Target="../media/image857.png"/><Relationship Id="rId120" Type="http://schemas.openxmlformats.org/officeDocument/2006/relationships/customXml" Target="../ink/ink917.xml"/><Relationship Id="rId358" Type="http://schemas.openxmlformats.org/officeDocument/2006/relationships/customXml" Target="../ink/ink1036.xml"/><Relationship Id="rId565" Type="http://schemas.openxmlformats.org/officeDocument/2006/relationships/image" Target="../media/image1086.png"/><Relationship Id="rId730" Type="http://schemas.openxmlformats.org/officeDocument/2006/relationships/customXml" Target="../ink/ink1228.xml"/><Relationship Id="rId772" Type="http://schemas.openxmlformats.org/officeDocument/2006/relationships/image" Target="../media/image1186.png"/><Relationship Id="rId162" Type="http://schemas.openxmlformats.org/officeDocument/2006/relationships/customXml" Target="../ink/ink938.xml"/><Relationship Id="rId218" Type="http://schemas.openxmlformats.org/officeDocument/2006/relationships/customXml" Target="../ink/ink966.xml"/><Relationship Id="rId425" Type="http://schemas.openxmlformats.org/officeDocument/2006/relationships/image" Target="../media/image1019.png"/><Relationship Id="rId467" Type="http://schemas.openxmlformats.org/officeDocument/2006/relationships/image" Target="../media/image1039.png"/><Relationship Id="rId632" Type="http://schemas.openxmlformats.org/officeDocument/2006/relationships/customXml" Target="../ink/ink1177.xml"/><Relationship Id="rId271" Type="http://schemas.openxmlformats.org/officeDocument/2006/relationships/image" Target="../media/image943.png"/><Relationship Id="rId674" Type="http://schemas.openxmlformats.org/officeDocument/2006/relationships/image" Target="../media/image1139.png"/><Relationship Id="rId24" Type="http://schemas.openxmlformats.org/officeDocument/2006/relationships/customXml" Target="../ink/ink869.xml"/><Relationship Id="rId66" Type="http://schemas.openxmlformats.org/officeDocument/2006/relationships/customXml" Target="../ink/ink890.xml"/><Relationship Id="rId131" Type="http://schemas.openxmlformats.org/officeDocument/2006/relationships/image" Target="../media/image874.png"/><Relationship Id="rId327" Type="http://schemas.openxmlformats.org/officeDocument/2006/relationships/image" Target="../media/image971.png"/><Relationship Id="rId369" Type="http://schemas.openxmlformats.org/officeDocument/2006/relationships/customXml" Target="../ink/ink1042.xml"/><Relationship Id="rId534" Type="http://schemas.openxmlformats.org/officeDocument/2006/relationships/customXml" Target="../ink/ink1126.xml"/><Relationship Id="rId576" Type="http://schemas.openxmlformats.org/officeDocument/2006/relationships/customXml" Target="../ink/ink1148.xml"/><Relationship Id="rId741" Type="http://schemas.openxmlformats.org/officeDocument/2006/relationships/customXml" Target="../ink/ink1234.xml"/><Relationship Id="rId783" Type="http://schemas.openxmlformats.org/officeDocument/2006/relationships/customXml" Target="../ink/ink1255.xml"/><Relationship Id="rId173" Type="http://schemas.openxmlformats.org/officeDocument/2006/relationships/image" Target="../media/image895.png"/><Relationship Id="rId229" Type="http://schemas.openxmlformats.org/officeDocument/2006/relationships/image" Target="../media/image923.png"/><Relationship Id="rId380" Type="http://schemas.openxmlformats.org/officeDocument/2006/relationships/customXml" Target="../ink/ink1048.xml"/><Relationship Id="rId436" Type="http://schemas.openxmlformats.org/officeDocument/2006/relationships/customXml" Target="../ink/ink1076.xml"/><Relationship Id="rId601" Type="http://schemas.openxmlformats.org/officeDocument/2006/relationships/customXml" Target="../ink/ink1161.xml"/><Relationship Id="rId643" Type="http://schemas.openxmlformats.org/officeDocument/2006/relationships/customXml" Target="../ink/ink1183.xml"/><Relationship Id="rId240" Type="http://schemas.openxmlformats.org/officeDocument/2006/relationships/customXml" Target="../ink/ink977.xml"/><Relationship Id="rId478" Type="http://schemas.openxmlformats.org/officeDocument/2006/relationships/customXml" Target="../ink/ink1097.xml"/><Relationship Id="rId685" Type="http://schemas.openxmlformats.org/officeDocument/2006/relationships/image" Target="../media/image1144.png"/><Relationship Id="rId35" Type="http://schemas.openxmlformats.org/officeDocument/2006/relationships/image" Target="../media/image826.png"/><Relationship Id="rId77" Type="http://schemas.openxmlformats.org/officeDocument/2006/relationships/image" Target="../media/image847.png"/><Relationship Id="rId100" Type="http://schemas.openxmlformats.org/officeDocument/2006/relationships/customXml" Target="../ink/ink907.xml"/><Relationship Id="rId282" Type="http://schemas.openxmlformats.org/officeDocument/2006/relationships/customXml" Target="../ink/ink998.xml"/><Relationship Id="rId338" Type="http://schemas.openxmlformats.org/officeDocument/2006/relationships/customXml" Target="../ink/ink1026.xml"/><Relationship Id="rId503" Type="http://schemas.openxmlformats.org/officeDocument/2006/relationships/image" Target="../media/image1057.png"/><Relationship Id="rId545" Type="http://schemas.openxmlformats.org/officeDocument/2006/relationships/image" Target="../media/image1077.png"/><Relationship Id="rId587" Type="http://schemas.openxmlformats.org/officeDocument/2006/relationships/customXml" Target="../ink/ink1154.xml"/><Relationship Id="rId710" Type="http://schemas.openxmlformats.org/officeDocument/2006/relationships/image" Target="../media/image1156.png"/><Relationship Id="rId752" Type="http://schemas.openxmlformats.org/officeDocument/2006/relationships/image" Target="../media/image1176.png"/><Relationship Id="rId8" Type="http://schemas.openxmlformats.org/officeDocument/2006/relationships/customXml" Target="../ink/ink861.xml"/><Relationship Id="rId142" Type="http://schemas.openxmlformats.org/officeDocument/2006/relationships/customXml" Target="../ink/ink928.xml"/><Relationship Id="rId184" Type="http://schemas.openxmlformats.org/officeDocument/2006/relationships/customXml" Target="../ink/ink949.xml"/><Relationship Id="rId391" Type="http://schemas.openxmlformats.org/officeDocument/2006/relationships/image" Target="../media/image1002.png"/><Relationship Id="rId405" Type="http://schemas.openxmlformats.org/officeDocument/2006/relationships/image" Target="../media/image1009.png"/><Relationship Id="rId447" Type="http://schemas.openxmlformats.org/officeDocument/2006/relationships/image" Target="../media/image1030.png"/><Relationship Id="rId612" Type="http://schemas.openxmlformats.org/officeDocument/2006/relationships/image" Target="../media/image1109.png"/><Relationship Id="rId251" Type="http://schemas.openxmlformats.org/officeDocument/2006/relationships/image" Target="../media/image933.png"/><Relationship Id="rId489" Type="http://schemas.openxmlformats.org/officeDocument/2006/relationships/image" Target="../media/image1050.png"/><Relationship Id="rId654" Type="http://schemas.openxmlformats.org/officeDocument/2006/relationships/image" Target="../media/image1129.png"/><Relationship Id="rId696" Type="http://schemas.openxmlformats.org/officeDocument/2006/relationships/customXml" Target="../ink/ink1210.xml"/><Relationship Id="rId46" Type="http://schemas.openxmlformats.org/officeDocument/2006/relationships/customXml" Target="../ink/ink880.xml"/><Relationship Id="rId293" Type="http://schemas.openxmlformats.org/officeDocument/2006/relationships/image" Target="../media/image954.png"/><Relationship Id="rId307" Type="http://schemas.openxmlformats.org/officeDocument/2006/relationships/image" Target="../media/image961.png"/><Relationship Id="rId349" Type="http://schemas.openxmlformats.org/officeDocument/2006/relationships/image" Target="../media/image982.png"/><Relationship Id="rId514" Type="http://schemas.openxmlformats.org/officeDocument/2006/relationships/customXml" Target="../ink/ink1115.xml"/><Relationship Id="rId556" Type="http://schemas.openxmlformats.org/officeDocument/2006/relationships/customXml" Target="../ink/ink1137.xml"/><Relationship Id="rId721" Type="http://schemas.openxmlformats.org/officeDocument/2006/relationships/customXml" Target="../ink/ink1223.xml"/><Relationship Id="rId763" Type="http://schemas.openxmlformats.org/officeDocument/2006/relationships/customXml" Target="../ink/ink1245.xml"/><Relationship Id="rId88" Type="http://schemas.openxmlformats.org/officeDocument/2006/relationships/customXml" Target="../ink/ink901.xml"/><Relationship Id="rId111" Type="http://schemas.openxmlformats.org/officeDocument/2006/relationships/image" Target="../media/image864.png"/><Relationship Id="rId153" Type="http://schemas.openxmlformats.org/officeDocument/2006/relationships/image" Target="../media/image885.png"/><Relationship Id="rId195" Type="http://schemas.openxmlformats.org/officeDocument/2006/relationships/image" Target="../media/image906.png"/><Relationship Id="rId209" Type="http://schemas.openxmlformats.org/officeDocument/2006/relationships/image" Target="../media/image913.png"/><Relationship Id="rId360" Type="http://schemas.openxmlformats.org/officeDocument/2006/relationships/customXml" Target="../ink/ink1037.xml"/><Relationship Id="rId416" Type="http://schemas.openxmlformats.org/officeDocument/2006/relationships/customXml" Target="../ink/ink1066.xml"/><Relationship Id="rId598" Type="http://schemas.openxmlformats.org/officeDocument/2006/relationships/image" Target="../media/image1102.png"/><Relationship Id="rId220" Type="http://schemas.openxmlformats.org/officeDocument/2006/relationships/customXml" Target="../ink/ink967.xml"/><Relationship Id="rId458" Type="http://schemas.openxmlformats.org/officeDocument/2006/relationships/customXml" Target="../ink/ink1087.xml"/><Relationship Id="rId623" Type="http://schemas.openxmlformats.org/officeDocument/2006/relationships/customXml" Target="../ink/ink1172.xml"/><Relationship Id="rId665" Type="http://schemas.openxmlformats.org/officeDocument/2006/relationships/customXml" Target="../ink/ink1194.xml"/><Relationship Id="rId15" Type="http://schemas.openxmlformats.org/officeDocument/2006/relationships/image" Target="../media/image816.png"/><Relationship Id="rId57" Type="http://schemas.openxmlformats.org/officeDocument/2006/relationships/image" Target="../media/image837.png"/><Relationship Id="rId262" Type="http://schemas.openxmlformats.org/officeDocument/2006/relationships/customXml" Target="../ink/ink988.xml"/><Relationship Id="rId318" Type="http://schemas.openxmlformats.org/officeDocument/2006/relationships/customXml" Target="../ink/ink1016.xml"/><Relationship Id="rId525" Type="http://schemas.openxmlformats.org/officeDocument/2006/relationships/image" Target="../media/image1067.png"/><Relationship Id="rId567" Type="http://schemas.openxmlformats.org/officeDocument/2006/relationships/image" Target="../media/image1087.png"/><Relationship Id="rId732" Type="http://schemas.openxmlformats.org/officeDocument/2006/relationships/image" Target="../media/image1166.png"/><Relationship Id="rId99" Type="http://schemas.openxmlformats.org/officeDocument/2006/relationships/image" Target="../media/image858.png"/><Relationship Id="rId122" Type="http://schemas.openxmlformats.org/officeDocument/2006/relationships/customXml" Target="../ink/ink918.xml"/><Relationship Id="rId164" Type="http://schemas.openxmlformats.org/officeDocument/2006/relationships/customXml" Target="../ink/ink939.xml"/><Relationship Id="rId371" Type="http://schemas.openxmlformats.org/officeDocument/2006/relationships/customXml" Target="../ink/ink1043.xml"/><Relationship Id="rId774" Type="http://schemas.openxmlformats.org/officeDocument/2006/relationships/image" Target="../media/image1187.png"/><Relationship Id="rId427" Type="http://schemas.openxmlformats.org/officeDocument/2006/relationships/image" Target="../media/image1020.png"/><Relationship Id="rId469" Type="http://schemas.openxmlformats.org/officeDocument/2006/relationships/image" Target="../media/image1040.png"/><Relationship Id="rId634" Type="http://schemas.openxmlformats.org/officeDocument/2006/relationships/customXml" Target="../ink/ink1178.xml"/><Relationship Id="rId676" Type="http://schemas.openxmlformats.org/officeDocument/2006/relationships/image" Target="../media/image1140.png"/><Relationship Id="rId26" Type="http://schemas.openxmlformats.org/officeDocument/2006/relationships/customXml" Target="../ink/ink870.xml"/><Relationship Id="rId231" Type="http://schemas.openxmlformats.org/officeDocument/2006/relationships/image" Target="../media/image924.png"/><Relationship Id="rId273" Type="http://schemas.openxmlformats.org/officeDocument/2006/relationships/image" Target="../media/image944.png"/><Relationship Id="rId329" Type="http://schemas.openxmlformats.org/officeDocument/2006/relationships/image" Target="../media/image972.png"/><Relationship Id="rId480" Type="http://schemas.openxmlformats.org/officeDocument/2006/relationships/customXml" Target="../ink/ink1098.xml"/><Relationship Id="rId536" Type="http://schemas.openxmlformats.org/officeDocument/2006/relationships/customXml" Target="../ink/ink1127.xml"/><Relationship Id="rId701" Type="http://schemas.openxmlformats.org/officeDocument/2006/relationships/image" Target="../media/image1152.png"/><Relationship Id="rId68" Type="http://schemas.openxmlformats.org/officeDocument/2006/relationships/customXml" Target="../ink/ink891.xml"/><Relationship Id="rId133" Type="http://schemas.openxmlformats.org/officeDocument/2006/relationships/image" Target="../media/image875.png"/><Relationship Id="rId175" Type="http://schemas.openxmlformats.org/officeDocument/2006/relationships/image" Target="../media/image896.png"/><Relationship Id="rId340" Type="http://schemas.openxmlformats.org/officeDocument/2006/relationships/customXml" Target="../ink/ink1027.xml"/><Relationship Id="rId578" Type="http://schemas.openxmlformats.org/officeDocument/2006/relationships/customXml" Target="../ink/ink1149.xml"/><Relationship Id="rId743" Type="http://schemas.openxmlformats.org/officeDocument/2006/relationships/customXml" Target="../ink/ink1235.xml"/><Relationship Id="rId785" Type="http://schemas.openxmlformats.org/officeDocument/2006/relationships/customXml" Target="../ink/ink1256.xml"/><Relationship Id="rId200" Type="http://schemas.openxmlformats.org/officeDocument/2006/relationships/customXml" Target="../ink/ink957.xml"/><Relationship Id="rId382" Type="http://schemas.openxmlformats.org/officeDocument/2006/relationships/customXml" Target="../ink/ink1049.xml"/><Relationship Id="rId438" Type="http://schemas.openxmlformats.org/officeDocument/2006/relationships/customXml" Target="../ink/ink1077.xml"/><Relationship Id="rId603" Type="http://schemas.openxmlformats.org/officeDocument/2006/relationships/customXml" Target="../ink/ink1162.xml"/><Relationship Id="rId645" Type="http://schemas.openxmlformats.org/officeDocument/2006/relationships/customXml" Target="../ink/ink1184.xml"/><Relationship Id="rId687" Type="http://schemas.openxmlformats.org/officeDocument/2006/relationships/image" Target="../media/image1145.png"/><Relationship Id="rId242" Type="http://schemas.openxmlformats.org/officeDocument/2006/relationships/customXml" Target="../ink/ink978.xml"/><Relationship Id="rId284" Type="http://schemas.openxmlformats.org/officeDocument/2006/relationships/customXml" Target="../ink/ink999.xml"/><Relationship Id="rId491" Type="http://schemas.openxmlformats.org/officeDocument/2006/relationships/image" Target="../media/image1051.png"/><Relationship Id="rId505" Type="http://schemas.openxmlformats.org/officeDocument/2006/relationships/image" Target="../media/image1058.png"/><Relationship Id="rId712" Type="http://schemas.openxmlformats.org/officeDocument/2006/relationships/image" Target="../media/image1157.png"/><Relationship Id="rId37" Type="http://schemas.openxmlformats.org/officeDocument/2006/relationships/image" Target="../media/image827.png"/><Relationship Id="rId79" Type="http://schemas.openxmlformats.org/officeDocument/2006/relationships/image" Target="../media/image848.png"/><Relationship Id="rId102" Type="http://schemas.openxmlformats.org/officeDocument/2006/relationships/customXml" Target="../ink/ink908.xml"/><Relationship Id="rId144" Type="http://schemas.openxmlformats.org/officeDocument/2006/relationships/customXml" Target="../ink/ink929.xml"/><Relationship Id="rId547" Type="http://schemas.openxmlformats.org/officeDocument/2006/relationships/image" Target="../media/image1078.png"/><Relationship Id="rId589" Type="http://schemas.openxmlformats.org/officeDocument/2006/relationships/customXml" Target="../ink/ink1155.xml"/><Relationship Id="rId754" Type="http://schemas.openxmlformats.org/officeDocument/2006/relationships/image" Target="../media/image1177.png"/><Relationship Id="rId90" Type="http://schemas.openxmlformats.org/officeDocument/2006/relationships/customXml" Target="../ink/ink902.xml"/><Relationship Id="rId186" Type="http://schemas.openxmlformats.org/officeDocument/2006/relationships/customXml" Target="../ink/ink950.xml"/><Relationship Id="rId351" Type="http://schemas.openxmlformats.org/officeDocument/2006/relationships/image" Target="../media/image983.png"/><Relationship Id="rId393" Type="http://schemas.openxmlformats.org/officeDocument/2006/relationships/image" Target="../media/image1003.png"/><Relationship Id="rId407" Type="http://schemas.openxmlformats.org/officeDocument/2006/relationships/image" Target="../media/image1010.png"/><Relationship Id="rId449" Type="http://schemas.openxmlformats.org/officeDocument/2006/relationships/image" Target="../media/image1031.png"/><Relationship Id="rId614" Type="http://schemas.openxmlformats.org/officeDocument/2006/relationships/image" Target="../media/image1110.png"/><Relationship Id="rId656" Type="http://schemas.openxmlformats.org/officeDocument/2006/relationships/image" Target="../media/image1130.png"/><Relationship Id="rId211" Type="http://schemas.openxmlformats.org/officeDocument/2006/relationships/image" Target="../media/image914.png"/><Relationship Id="rId253" Type="http://schemas.openxmlformats.org/officeDocument/2006/relationships/image" Target="../media/image934.png"/><Relationship Id="rId295" Type="http://schemas.openxmlformats.org/officeDocument/2006/relationships/image" Target="../media/image955.png"/><Relationship Id="rId309" Type="http://schemas.openxmlformats.org/officeDocument/2006/relationships/image" Target="../media/image962.png"/><Relationship Id="rId460" Type="http://schemas.openxmlformats.org/officeDocument/2006/relationships/customXml" Target="../ink/ink1088.xml"/><Relationship Id="rId516" Type="http://schemas.openxmlformats.org/officeDocument/2006/relationships/customXml" Target="../ink/ink1116.xml"/><Relationship Id="rId698" Type="http://schemas.openxmlformats.org/officeDocument/2006/relationships/customXml" Target="../ink/ink1211.xml"/><Relationship Id="rId48" Type="http://schemas.openxmlformats.org/officeDocument/2006/relationships/customXml" Target="../ink/ink881.xml"/><Relationship Id="rId113" Type="http://schemas.openxmlformats.org/officeDocument/2006/relationships/image" Target="../media/image865.png"/><Relationship Id="rId320" Type="http://schemas.openxmlformats.org/officeDocument/2006/relationships/customXml" Target="../ink/ink1017.xml"/><Relationship Id="rId558" Type="http://schemas.openxmlformats.org/officeDocument/2006/relationships/customXml" Target="../ink/ink1138.xml"/><Relationship Id="rId723" Type="http://schemas.openxmlformats.org/officeDocument/2006/relationships/customXml" Target="../ink/ink1224.xml"/><Relationship Id="rId765" Type="http://schemas.openxmlformats.org/officeDocument/2006/relationships/customXml" Target="../ink/ink1246.xml"/><Relationship Id="rId155" Type="http://schemas.openxmlformats.org/officeDocument/2006/relationships/image" Target="../media/image886.png"/><Relationship Id="rId197" Type="http://schemas.openxmlformats.org/officeDocument/2006/relationships/image" Target="../media/image907.png"/><Relationship Id="rId362" Type="http://schemas.openxmlformats.org/officeDocument/2006/relationships/customXml" Target="../ink/ink1038.xml"/><Relationship Id="rId418" Type="http://schemas.openxmlformats.org/officeDocument/2006/relationships/customXml" Target="../ink/ink1067.xml"/><Relationship Id="rId625" Type="http://schemas.openxmlformats.org/officeDocument/2006/relationships/customXml" Target="../ink/ink1173.xml"/><Relationship Id="rId222" Type="http://schemas.openxmlformats.org/officeDocument/2006/relationships/customXml" Target="../ink/ink968.xml"/><Relationship Id="rId264" Type="http://schemas.openxmlformats.org/officeDocument/2006/relationships/customXml" Target="../ink/ink989.xml"/><Relationship Id="rId471" Type="http://schemas.openxmlformats.org/officeDocument/2006/relationships/image" Target="../media/image1041.png"/><Relationship Id="rId667" Type="http://schemas.openxmlformats.org/officeDocument/2006/relationships/customXml" Target="../ink/ink1195.xml"/><Relationship Id="rId17" Type="http://schemas.openxmlformats.org/officeDocument/2006/relationships/image" Target="../media/image817.png"/><Relationship Id="rId59" Type="http://schemas.openxmlformats.org/officeDocument/2006/relationships/image" Target="../media/image838.png"/><Relationship Id="rId124" Type="http://schemas.openxmlformats.org/officeDocument/2006/relationships/customXml" Target="../ink/ink919.xml"/><Relationship Id="rId527" Type="http://schemas.openxmlformats.org/officeDocument/2006/relationships/image" Target="../media/image1068.png"/><Relationship Id="rId569" Type="http://schemas.openxmlformats.org/officeDocument/2006/relationships/image" Target="../media/image1088.png"/><Relationship Id="rId734" Type="http://schemas.openxmlformats.org/officeDocument/2006/relationships/image" Target="../media/image1167.png"/><Relationship Id="rId776" Type="http://schemas.openxmlformats.org/officeDocument/2006/relationships/image" Target="../media/image1188.png"/><Relationship Id="rId70" Type="http://schemas.openxmlformats.org/officeDocument/2006/relationships/customXml" Target="../ink/ink892.xml"/><Relationship Id="rId166" Type="http://schemas.openxmlformats.org/officeDocument/2006/relationships/customXml" Target="../ink/ink940.xml"/><Relationship Id="rId331" Type="http://schemas.openxmlformats.org/officeDocument/2006/relationships/image" Target="../media/image973.png"/><Relationship Id="rId373" Type="http://schemas.openxmlformats.org/officeDocument/2006/relationships/customXml" Target="../ink/ink1044.xml"/><Relationship Id="rId429" Type="http://schemas.openxmlformats.org/officeDocument/2006/relationships/image" Target="../media/image1021.png"/><Relationship Id="rId580" Type="http://schemas.openxmlformats.org/officeDocument/2006/relationships/customXml" Target="../ink/ink1150.xml"/><Relationship Id="rId636" Type="http://schemas.openxmlformats.org/officeDocument/2006/relationships/customXml" Target="../ink/ink117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69.png"/><Relationship Id="rId440" Type="http://schemas.openxmlformats.org/officeDocument/2006/relationships/customXml" Target="../ink/ink1078.xml"/><Relationship Id="rId678" Type="http://schemas.openxmlformats.org/officeDocument/2006/relationships/image" Target="../media/image1141.png"/><Relationship Id="rId28" Type="http://schemas.openxmlformats.org/officeDocument/2006/relationships/customXml" Target="../ink/ink871.xml"/><Relationship Id="rId275" Type="http://schemas.openxmlformats.org/officeDocument/2006/relationships/image" Target="../media/image945.png"/><Relationship Id="rId300" Type="http://schemas.openxmlformats.org/officeDocument/2006/relationships/customXml" Target="../ink/ink1007.xml"/><Relationship Id="rId482" Type="http://schemas.openxmlformats.org/officeDocument/2006/relationships/customXml" Target="../ink/ink1099.xml"/><Relationship Id="rId538" Type="http://schemas.openxmlformats.org/officeDocument/2006/relationships/customXml" Target="../ink/ink1128.xml"/><Relationship Id="rId703" Type="http://schemas.openxmlformats.org/officeDocument/2006/relationships/image" Target="../media/image1153.png"/><Relationship Id="rId745" Type="http://schemas.openxmlformats.org/officeDocument/2006/relationships/customXml" Target="../ink/ink1236.xml"/><Relationship Id="rId81" Type="http://schemas.openxmlformats.org/officeDocument/2006/relationships/image" Target="../media/image849.png"/><Relationship Id="rId135" Type="http://schemas.openxmlformats.org/officeDocument/2006/relationships/image" Target="../media/image876.png"/><Relationship Id="rId177" Type="http://schemas.openxmlformats.org/officeDocument/2006/relationships/image" Target="../media/image897.png"/><Relationship Id="rId342" Type="http://schemas.openxmlformats.org/officeDocument/2006/relationships/customXml" Target="../ink/ink1028.xml"/><Relationship Id="rId384" Type="http://schemas.openxmlformats.org/officeDocument/2006/relationships/customXml" Target="../ink/ink1050.xml"/><Relationship Id="rId591" Type="http://schemas.openxmlformats.org/officeDocument/2006/relationships/customXml" Target="../ink/ink1156.xml"/><Relationship Id="rId605" Type="http://schemas.openxmlformats.org/officeDocument/2006/relationships/customXml" Target="../ink/ink1163.xml"/><Relationship Id="rId202" Type="http://schemas.openxmlformats.org/officeDocument/2006/relationships/customXml" Target="../ink/ink958.xml"/><Relationship Id="rId244" Type="http://schemas.openxmlformats.org/officeDocument/2006/relationships/customXml" Target="../ink/ink979.xml"/><Relationship Id="rId647" Type="http://schemas.openxmlformats.org/officeDocument/2006/relationships/customXml" Target="../ink/ink1185.xml"/><Relationship Id="rId689" Type="http://schemas.openxmlformats.org/officeDocument/2006/relationships/image" Target="../media/image1146.png"/><Relationship Id="rId39" Type="http://schemas.openxmlformats.org/officeDocument/2006/relationships/image" Target="../media/image828.png"/><Relationship Id="rId286" Type="http://schemas.openxmlformats.org/officeDocument/2006/relationships/customXml" Target="../ink/ink1000.xml"/><Relationship Id="rId451" Type="http://schemas.openxmlformats.org/officeDocument/2006/relationships/image" Target="../media/image1032.png"/><Relationship Id="rId493" Type="http://schemas.openxmlformats.org/officeDocument/2006/relationships/image" Target="../media/image1052.png"/><Relationship Id="rId507" Type="http://schemas.openxmlformats.org/officeDocument/2006/relationships/image" Target="../media/image1059.png"/><Relationship Id="rId549" Type="http://schemas.openxmlformats.org/officeDocument/2006/relationships/image" Target="../media/image1079.png"/><Relationship Id="rId714" Type="http://schemas.openxmlformats.org/officeDocument/2006/relationships/image" Target="../media/image1158.png"/><Relationship Id="rId756" Type="http://schemas.openxmlformats.org/officeDocument/2006/relationships/image" Target="../media/image1178.png"/><Relationship Id="rId50" Type="http://schemas.openxmlformats.org/officeDocument/2006/relationships/customXml" Target="../ink/ink882.xml"/><Relationship Id="rId104" Type="http://schemas.openxmlformats.org/officeDocument/2006/relationships/customXml" Target="../ink/ink909.xml"/><Relationship Id="rId146" Type="http://schemas.openxmlformats.org/officeDocument/2006/relationships/customXml" Target="../ink/ink930.xml"/><Relationship Id="rId188" Type="http://schemas.openxmlformats.org/officeDocument/2006/relationships/customXml" Target="../ink/ink951.xml"/><Relationship Id="rId311" Type="http://schemas.openxmlformats.org/officeDocument/2006/relationships/image" Target="../media/image963.png"/><Relationship Id="rId353" Type="http://schemas.openxmlformats.org/officeDocument/2006/relationships/image" Target="../media/image984.png"/><Relationship Id="rId395" Type="http://schemas.openxmlformats.org/officeDocument/2006/relationships/image" Target="../media/image1004.png"/><Relationship Id="rId409" Type="http://schemas.openxmlformats.org/officeDocument/2006/relationships/image" Target="../media/image1011.png"/><Relationship Id="rId560" Type="http://schemas.openxmlformats.org/officeDocument/2006/relationships/customXml" Target="../ink/ink1139.xml"/><Relationship Id="rId92" Type="http://schemas.openxmlformats.org/officeDocument/2006/relationships/customXml" Target="../ink/ink903.xml"/><Relationship Id="rId213" Type="http://schemas.openxmlformats.org/officeDocument/2006/relationships/image" Target="../media/image915.png"/><Relationship Id="rId420" Type="http://schemas.openxmlformats.org/officeDocument/2006/relationships/customXml" Target="../ink/ink1068.xml"/><Relationship Id="rId616" Type="http://schemas.openxmlformats.org/officeDocument/2006/relationships/image" Target="../media/image1111.png"/><Relationship Id="rId658" Type="http://schemas.openxmlformats.org/officeDocument/2006/relationships/image" Target="../media/image1131.png"/><Relationship Id="rId255" Type="http://schemas.openxmlformats.org/officeDocument/2006/relationships/image" Target="../media/image935.png"/><Relationship Id="rId297" Type="http://schemas.openxmlformats.org/officeDocument/2006/relationships/image" Target="../media/image956.png"/><Relationship Id="rId462" Type="http://schemas.openxmlformats.org/officeDocument/2006/relationships/customXml" Target="../ink/ink1089.xml"/><Relationship Id="rId518" Type="http://schemas.openxmlformats.org/officeDocument/2006/relationships/customXml" Target="../ink/ink1117.xml"/><Relationship Id="rId725" Type="http://schemas.openxmlformats.org/officeDocument/2006/relationships/customXml" Target="../ink/ink1225.xml"/><Relationship Id="rId115" Type="http://schemas.openxmlformats.org/officeDocument/2006/relationships/image" Target="../media/image866.png"/><Relationship Id="rId157" Type="http://schemas.openxmlformats.org/officeDocument/2006/relationships/image" Target="../media/image887.png"/><Relationship Id="rId322" Type="http://schemas.openxmlformats.org/officeDocument/2006/relationships/customXml" Target="../ink/ink1018.xml"/><Relationship Id="rId364" Type="http://schemas.openxmlformats.org/officeDocument/2006/relationships/image" Target="../media/image989.png"/><Relationship Id="rId767" Type="http://schemas.openxmlformats.org/officeDocument/2006/relationships/customXml" Target="../ink/ink1247.xml"/><Relationship Id="rId61" Type="http://schemas.openxmlformats.org/officeDocument/2006/relationships/image" Target="../media/image839.png"/><Relationship Id="rId199" Type="http://schemas.openxmlformats.org/officeDocument/2006/relationships/image" Target="../media/image908.png"/><Relationship Id="rId571" Type="http://schemas.openxmlformats.org/officeDocument/2006/relationships/image" Target="../media/image1089.png"/><Relationship Id="rId627" Type="http://schemas.openxmlformats.org/officeDocument/2006/relationships/customXml" Target="../ink/ink1174.xml"/><Relationship Id="rId669" Type="http://schemas.openxmlformats.org/officeDocument/2006/relationships/customXml" Target="../ink/ink1196.xml"/><Relationship Id="rId19" Type="http://schemas.openxmlformats.org/officeDocument/2006/relationships/image" Target="../media/image818.png"/><Relationship Id="rId224" Type="http://schemas.openxmlformats.org/officeDocument/2006/relationships/customXml" Target="../ink/ink969.xml"/><Relationship Id="rId266" Type="http://schemas.openxmlformats.org/officeDocument/2006/relationships/customXml" Target="../ink/ink990.xml"/><Relationship Id="rId431" Type="http://schemas.openxmlformats.org/officeDocument/2006/relationships/image" Target="../media/image1022.png"/><Relationship Id="rId473" Type="http://schemas.openxmlformats.org/officeDocument/2006/relationships/image" Target="../media/image1042.png"/><Relationship Id="rId529" Type="http://schemas.openxmlformats.org/officeDocument/2006/relationships/image" Target="../media/image1069.png"/><Relationship Id="rId680" Type="http://schemas.openxmlformats.org/officeDocument/2006/relationships/customXml" Target="../ink/ink1202.xml"/><Relationship Id="rId736" Type="http://schemas.openxmlformats.org/officeDocument/2006/relationships/image" Target="../media/image1168.png"/><Relationship Id="rId30" Type="http://schemas.openxmlformats.org/officeDocument/2006/relationships/customXml" Target="../ink/ink872.xml"/><Relationship Id="rId126" Type="http://schemas.openxmlformats.org/officeDocument/2006/relationships/customXml" Target="../ink/ink920.xml"/><Relationship Id="rId168" Type="http://schemas.openxmlformats.org/officeDocument/2006/relationships/customXml" Target="../ink/ink941.xml"/><Relationship Id="rId333" Type="http://schemas.openxmlformats.org/officeDocument/2006/relationships/image" Target="../media/image974.png"/><Relationship Id="rId540" Type="http://schemas.openxmlformats.org/officeDocument/2006/relationships/customXml" Target="../ink/ink1129.xml"/><Relationship Id="rId778" Type="http://schemas.openxmlformats.org/officeDocument/2006/relationships/image" Target="../media/image1189.png"/><Relationship Id="rId72" Type="http://schemas.openxmlformats.org/officeDocument/2006/relationships/customXml" Target="../ink/ink893.xml"/><Relationship Id="rId375" Type="http://schemas.openxmlformats.org/officeDocument/2006/relationships/image" Target="../media/image994.png"/><Relationship Id="rId582" Type="http://schemas.openxmlformats.org/officeDocument/2006/relationships/customXml" Target="../ink/ink1151.xml"/><Relationship Id="rId638" Type="http://schemas.openxmlformats.org/officeDocument/2006/relationships/customXml" Target="../ink/ink1180.xml"/><Relationship Id="rId3" Type="http://schemas.openxmlformats.org/officeDocument/2006/relationships/image" Target="../media/image810.png"/><Relationship Id="rId235" Type="http://schemas.openxmlformats.org/officeDocument/2006/relationships/image" Target="../media/image925.png"/><Relationship Id="rId277" Type="http://schemas.openxmlformats.org/officeDocument/2006/relationships/image" Target="../media/image946.png"/><Relationship Id="rId400" Type="http://schemas.openxmlformats.org/officeDocument/2006/relationships/customXml" Target="../ink/ink1058.xml"/><Relationship Id="rId442" Type="http://schemas.openxmlformats.org/officeDocument/2006/relationships/customXml" Target="../ink/ink1079.xml"/><Relationship Id="rId484" Type="http://schemas.openxmlformats.org/officeDocument/2006/relationships/customXml" Target="../ink/ink1100.xml"/><Relationship Id="rId705" Type="http://schemas.openxmlformats.org/officeDocument/2006/relationships/image" Target="../media/image1154.png"/><Relationship Id="rId137" Type="http://schemas.openxmlformats.org/officeDocument/2006/relationships/image" Target="../media/image877.png"/><Relationship Id="rId302" Type="http://schemas.openxmlformats.org/officeDocument/2006/relationships/customXml" Target="../ink/ink1008.xml"/><Relationship Id="rId344" Type="http://schemas.openxmlformats.org/officeDocument/2006/relationships/customXml" Target="../ink/ink1029.xml"/><Relationship Id="rId691" Type="http://schemas.openxmlformats.org/officeDocument/2006/relationships/image" Target="../media/image1147.png"/><Relationship Id="rId747" Type="http://schemas.openxmlformats.org/officeDocument/2006/relationships/customXml" Target="../ink/ink1237.xml"/><Relationship Id="rId41" Type="http://schemas.openxmlformats.org/officeDocument/2006/relationships/image" Target="../media/image829.png"/><Relationship Id="rId83" Type="http://schemas.openxmlformats.org/officeDocument/2006/relationships/image" Target="../media/image850.png"/><Relationship Id="rId179" Type="http://schemas.openxmlformats.org/officeDocument/2006/relationships/image" Target="../media/image898.png"/><Relationship Id="rId386" Type="http://schemas.openxmlformats.org/officeDocument/2006/relationships/customXml" Target="../ink/ink1051.xml"/><Relationship Id="rId551" Type="http://schemas.openxmlformats.org/officeDocument/2006/relationships/image" Target="../media/image1080.png"/><Relationship Id="rId593" Type="http://schemas.openxmlformats.org/officeDocument/2006/relationships/customXml" Target="../ink/ink1157.xml"/><Relationship Id="rId607" Type="http://schemas.openxmlformats.org/officeDocument/2006/relationships/customXml" Target="../ink/ink1164.xml"/><Relationship Id="rId649" Type="http://schemas.openxmlformats.org/officeDocument/2006/relationships/customXml" Target="../ink/ink1186.xml"/><Relationship Id="rId190" Type="http://schemas.openxmlformats.org/officeDocument/2006/relationships/customXml" Target="../ink/ink952.xml"/><Relationship Id="rId204" Type="http://schemas.openxmlformats.org/officeDocument/2006/relationships/customXml" Target="../ink/ink959.xml"/><Relationship Id="rId246" Type="http://schemas.openxmlformats.org/officeDocument/2006/relationships/customXml" Target="../ink/ink980.xml"/><Relationship Id="rId288" Type="http://schemas.openxmlformats.org/officeDocument/2006/relationships/customXml" Target="../ink/ink1001.xml"/><Relationship Id="rId411" Type="http://schemas.openxmlformats.org/officeDocument/2006/relationships/image" Target="../media/image1012.png"/><Relationship Id="rId453" Type="http://schemas.openxmlformats.org/officeDocument/2006/relationships/image" Target="../media/image1033.png"/><Relationship Id="rId509" Type="http://schemas.openxmlformats.org/officeDocument/2006/relationships/image" Target="../media/image1060.png"/><Relationship Id="rId660" Type="http://schemas.openxmlformats.org/officeDocument/2006/relationships/image" Target="../media/image1132.png"/><Relationship Id="rId106" Type="http://schemas.openxmlformats.org/officeDocument/2006/relationships/customXml" Target="../ink/ink910.xml"/><Relationship Id="rId313" Type="http://schemas.openxmlformats.org/officeDocument/2006/relationships/image" Target="../media/image964.png"/><Relationship Id="rId495" Type="http://schemas.openxmlformats.org/officeDocument/2006/relationships/image" Target="../media/image1053.png"/><Relationship Id="rId716" Type="http://schemas.openxmlformats.org/officeDocument/2006/relationships/image" Target="../media/image1159.png"/><Relationship Id="rId758" Type="http://schemas.openxmlformats.org/officeDocument/2006/relationships/image" Target="../media/image1179.png"/><Relationship Id="rId10" Type="http://schemas.openxmlformats.org/officeDocument/2006/relationships/customXml" Target="../ink/ink862.xml"/><Relationship Id="rId52" Type="http://schemas.openxmlformats.org/officeDocument/2006/relationships/customXml" Target="../ink/ink883.xml"/><Relationship Id="rId94" Type="http://schemas.openxmlformats.org/officeDocument/2006/relationships/customXml" Target="../ink/ink904.xml"/><Relationship Id="rId148" Type="http://schemas.openxmlformats.org/officeDocument/2006/relationships/customXml" Target="../ink/ink931.xml"/><Relationship Id="rId355" Type="http://schemas.openxmlformats.org/officeDocument/2006/relationships/image" Target="../media/image985.png"/><Relationship Id="rId397" Type="http://schemas.openxmlformats.org/officeDocument/2006/relationships/image" Target="../media/image1005.png"/><Relationship Id="rId520" Type="http://schemas.openxmlformats.org/officeDocument/2006/relationships/customXml" Target="../ink/ink1118.xml"/><Relationship Id="rId562" Type="http://schemas.openxmlformats.org/officeDocument/2006/relationships/image" Target="../media/image1085.png"/><Relationship Id="rId618" Type="http://schemas.openxmlformats.org/officeDocument/2006/relationships/image" Target="../media/image1112.png"/><Relationship Id="rId215" Type="http://schemas.openxmlformats.org/officeDocument/2006/relationships/image" Target="../media/image916.png"/><Relationship Id="rId257" Type="http://schemas.openxmlformats.org/officeDocument/2006/relationships/image" Target="../media/image936.png"/><Relationship Id="rId422" Type="http://schemas.openxmlformats.org/officeDocument/2006/relationships/customXml" Target="../ink/ink1069.xml"/><Relationship Id="rId464" Type="http://schemas.openxmlformats.org/officeDocument/2006/relationships/customXml" Target="../ink/ink1090.xml"/><Relationship Id="rId299" Type="http://schemas.openxmlformats.org/officeDocument/2006/relationships/image" Target="../media/image957.png"/><Relationship Id="rId727" Type="http://schemas.openxmlformats.org/officeDocument/2006/relationships/customXml" Target="../ink/ink1226.xml"/><Relationship Id="rId63" Type="http://schemas.openxmlformats.org/officeDocument/2006/relationships/image" Target="../media/image840.png"/><Relationship Id="rId159" Type="http://schemas.openxmlformats.org/officeDocument/2006/relationships/image" Target="../media/image888.png"/><Relationship Id="rId366" Type="http://schemas.openxmlformats.org/officeDocument/2006/relationships/image" Target="../media/image990.png"/><Relationship Id="rId573" Type="http://schemas.openxmlformats.org/officeDocument/2006/relationships/image" Target="../media/image1090.png"/><Relationship Id="rId780" Type="http://schemas.openxmlformats.org/officeDocument/2006/relationships/image" Target="../media/image1190.png"/><Relationship Id="rId226" Type="http://schemas.openxmlformats.org/officeDocument/2006/relationships/customXml" Target="../ink/ink970.xml"/><Relationship Id="rId433" Type="http://schemas.openxmlformats.org/officeDocument/2006/relationships/image" Target="../media/image1023.png"/><Relationship Id="rId640" Type="http://schemas.openxmlformats.org/officeDocument/2006/relationships/image" Target="../media/image1122.png"/><Relationship Id="rId738" Type="http://schemas.openxmlformats.org/officeDocument/2006/relationships/image" Target="../media/image1169.png"/><Relationship Id="rId74" Type="http://schemas.openxmlformats.org/officeDocument/2006/relationships/customXml" Target="../ink/ink894.xml"/><Relationship Id="rId377" Type="http://schemas.openxmlformats.org/officeDocument/2006/relationships/image" Target="../media/image995.png"/><Relationship Id="rId500" Type="http://schemas.openxmlformats.org/officeDocument/2006/relationships/customXml" Target="../ink/ink1108.xml"/><Relationship Id="rId584" Type="http://schemas.openxmlformats.org/officeDocument/2006/relationships/image" Target="../media/image1095.png"/><Relationship Id="rId5" Type="http://schemas.openxmlformats.org/officeDocument/2006/relationships/image" Target="../media/image811.png"/><Relationship Id="rId237" Type="http://schemas.openxmlformats.org/officeDocument/2006/relationships/image" Target="../media/image926.png"/><Relationship Id="rId444" Type="http://schemas.openxmlformats.org/officeDocument/2006/relationships/customXml" Target="../ink/ink1080.xml"/><Relationship Id="rId651" Type="http://schemas.openxmlformats.org/officeDocument/2006/relationships/customXml" Target="../ink/ink1187.xml"/><Relationship Id="rId749" Type="http://schemas.openxmlformats.org/officeDocument/2006/relationships/customXml" Target="../ink/ink1238.xml"/><Relationship Id="rId290" Type="http://schemas.openxmlformats.org/officeDocument/2006/relationships/customXml" Target="../ink/ink1002.xml"/><Relationship Id="rId304" Type="http://schemas.openxmlformats.org/officeDocument/2006/relationships/customXml" Target="../ink/ink1009.xml"/><Relationship Id="rId388" Type="http://schemas.openxmlformats.org/officeDocument/2006/relationships/customXml" Target="../ink/ink1052.xml"/><Relationship Id="rId511" Type="http://schemas.openxmlformats.org/officeDocument/2006/relationships/image" Target="../media/image1061.png"/><Relationship Id="rId609" Type="http://schemas.openxmlformats.org/officeDocument/2006/relationships/customXml" Target="../ink/ink1165.xml"/><Relationship Id="rId85" Type="http://schemas.openxmlformats.org/officeDocument/2006/relationships/image" Target="../media/image851.png"/><Relationship Id="rId150" Type="http://schemas.openxmlformats.org/officeDocument/2006/relationships/customXml" Target="../ink/ink932.xml"/><Relationship Id="rId595" Type="http://schemas.openxmlformats.org/officeDocument/2006/relationships/customXml" Target="../ink/ink1158.xml"/><Relationship Id="rId248" Type="http://schemas.openxmlformats.org/officeDocument/2006/relationships/customXml" Target="../ink/ink981.xml"/><Relationship Id="rId455" Type="http://schemas.openxmlformats.org/officeDocument/2006/relationships/image" Target="../media/image1034.png"/><Relationship Id="rId662" Type="http://schemas.openxmlformats.org/officeDocument/2006/relationships/image" Target="../media/image1133.png"/><Relationship Id="rId12" Type="http://schemas.openxmlformats.org/officeDocument/2006/relationships/customXml" Target="../ink/ink863.xml"/><Relationship Id="rId108" Type="http://schemas.openxmlformats.org/officeDocument/2006/relationships/customXml" Target="../ink/ink911.xml"/><Relationship Id="rId315" Type="http://schemas.openxmlformats.org/officeDocument/2006/relationships/image" Target="../media/image965.png"/><Relationship Id="rId522" Type="http://schemas.openxmlformats.org/officeDocument/2006/relationships/image" Target="../media/image1066.png"/><Relationship Id="rId96" Type="http://schemas.openxmlformats.org/officeDocument/2006/relationships/customXml" Target="../ink/ink905.xml"/><Relationship Id="rId161" Type="http://schemas.openxmlformats.org/officeDocument/2006/relationships/image" Target="../media/image889.png"/><Relationship Id="rId399" Type="http://schemas.openxmlformats.org/officeDocument/2006/relationships/image" Target="../media/image1006.png"/><Relationship Id="rId259" Type="http://schemas.openxmlformats.org/officeDocument/2006/relationships/image" Target="../media/image937.png"/><Relationship Id="rId466" Type="http://schemas.openxmlformats.org/officeDocument/2006/relationships/customXml" Target="../ink/ink1091.xml"/><Relationship Id="rId673" Type="http://schemas.openxmlformats.org/officeDocument/2006/relationships/customXml" Target="../ink/ink1198.xml"/><Relationship Id="rId23" Type="http://schemas.openxmlformats.org/officeDocument/2006/relationships/image" Target="../media/image820.png"/><Relationship Id="rId119" Type="http://schemas.openxmlformats.org/officeDocument/2006/relationships/image" Target="../media/image868.png"/><Relationship Id="rId326" Type="http://schemas.openxmlformats.org/officeDocument/2006/relationships/customXml" Target="../ink/ink1020.xml"/><Relationship Id="rId533" Type="http://schemas.openxmlformats.org/officeDocument/2006/relationships/image" Target="../media/image1071.png"/><Relationship Id="rId740" Type="http://schemas.openxmlformats.org/officeDocument/2006/relationships/image" Target="../media/image1170.png"/><Relationship Id="rId172" Type="http://schemas.openxmlformats.org/officeDocument/2006/relationships/customXml" Target="../ink/ink943.xml"/><Relationship Id="rId477" Type="http://schemas.openxmlformats.org/officeDocument/2006/relationships/image" Target="../media/image1044.png"/><Relationship Id="rId600" Type="http://schemas.openxmlformats.org/officeDocument/2006/relationships/image" Target="../media/image1103.png"/><Relationship Id="rId684" Type="http://schemas.openxmlformats.org/officeDocument/2006/relationships/customXml" Target="../ink/ink1204.xml"/><Relationship Id="rId337" Type="http://schemas.openxmlformats.org/officeDocument/2006/relationships/image" Target="../media/image976.png"/><Relationship Id="rId34" Type="http://schemas.openxmlformats.org/officeDocument/2006/relationships/customXml" Target="../ink/ink874.xml"/><Relationship Id="rId544" Type="http://schemas.openxmlformats.org/officeDocument/2006/relationships/customXml" Target="../ink/ink1131.xml"/><Relationship Id="rId751" Type="http://schemas.openxmlformats.org/officeDocument/2006/relationships/customXml" Target="../ink/ink1239.xml"/><Relationship Id="rId183" Type="http://schemas.openxmlformats.org/officeDocument/2006/relationships/image" Target="../media/image900.png"/><Relationship Id="rId390" Type="http://schemas.openxmlformats.org/officeDocument/2006/relationships/customXml" Target="../ink/ink1053.xml"/><Relationship Id="rId404" Type="http://schemas.openxmlformats.org/officeDocument/2006/relationships/customXml" Target="../ink/ink1060.xml"/><Relationship Id="rId611" Type="http://schemas.openxmlformats.org/officeDocument/2006/relationships/customXml" Target="../ink/ink1166.xml"/><Relationship Id="rId250" Type="http://schemas.openxmlformats.org/officeDocument/2006/relationships/customXml" Target="../ink/ink982.xml"/><Relationship Id="rId488" Type="http://schemas.openxmlformats.org/officeDocument/2006/relationships/customXml" Target="../ink/ink1102.xml"/><Relationship Id="rId695" Type="http://schemas.openxmlformats.org/officeDocument/2006/relationships/image" Target="../media/image1149.png"/><Relationship Id="rId709" Type="http://schemas.openxmlformats.org/officeDocument/2006/relationships/customXml" Target="../ink/ink1217.xml"/><Relationship Id="rId45" Type="http://schemas.openxmlformats.org/officeDocument/2006/relationships/image" Target="../media/image831.png"/><Relationship Id="rId110" Type="http://schemas.openxmlformats.org/officeDocument/2006/relationships/customXml" Target="../ink/ink912.xml"/><Relationship Id="rId348" Type="http://schemas.openxmlformats.org/officeDocument/2006/relationships/customXml" Target="../ink/ink1031.xml"/><Relationship Id="rId555" Type="http://schemas.openxmlformats.org/officeDocument/2006/relationships/image" Target="../media/image1082.png"/><Relationship Id="rId762" Type="http://schemas.openxmlformats.org/officeDocument/2006/relationships/image" Target="../media/image1181.png"/><Relationship Id="rId194" Type="http://schemas.openxmlformats.org/officeDocument/2006/relationships/customXml" Target="../ink/ink954.xml"/><Relationship Id="rId208" Type="http://schemas.openxmlformats.org/officeDocument/2006/relationships/customXml" Target="../ink/ink961.xml"/><Relationship Id="rId415" Type="http://schemas.openxmlformats.org/officeDocument/2006/relationships/image" Target="../media/image1014.png"/><Relationship Id="rId622" Type="http://schemas.openxmlformats.org/officeDocument/2006/relationships/image" Target="../media/image1114.png"/><Relationship Id="rId261" Type="http://schemas.openxmlformats.org/officeDocument/2006/relationships/image" Target="../media/image938.png"/><Relationship Id="rId499" Type="http://schemas.openxmlformats.org/officeDocument/2006/relationships/image" Target="../media/image1055.png"/><Relationship Id="rId56" Type="http://schemas.openxmlformats.org/officeDocument/2006/relationships/customXml" Target="../ink/ink885.xml"/><Relationship Id="rId359" Type="http://schemas.openxmlformats.org/officeDocument/2006/relationships/image" Target="../media/image987.png"/><Relationship Id="rId566" Type="http://schemas.openxmlformats.org/officeDocument/2006/relationships/customXml" Target="../ink/ink1143.xml"/><Relationship Id="rId773" Type="http://schemas.openxmlformats.org/officeDocument/2006/relationships/customXml" Target="../ink/ink1250.xml"/><Relationship Id="rId121" Type="http://schemas.openxmlformats.org/officeDocument/2006/relationships/image" Target="../media/image869.png"/><Relationship Id="rId219" Type="http://schemas.openxmlformats.org/officeDocument/2006/relationships/image" Target="../media/image918.png"/><Relationship Id="rId426" Type="http://schemas.openxmlformats.org/officeDocument/2006/relationships/customXml" Target="../ink/ink1071.xml"/><Relationship Id="rId633" Type="http://schemas.openxmlformats.org/officeDocument/2006/relationships/image" Target="../media/image1119.png"/><Relationship Id="rId67" Type="http://schemas.openxmlformats.org/officeDocument/2006/relationships/image" Target="../media/image842.png"/><Relationship Id="rId272" Type="http://schemas.openxmlformats.org/officeDocument/2006/relationships/customXml" Target="../ink/ink993.xml"/><Relationship Id="rId577" Type="http://schemas.openxmlformats.org/officeDocument/2006/relationships/image" Target="../media/image1092.png"/><Relationship Id="rId700" Type="http://schemas.openxmlformats.org/officeDocument/2006/relationships/customXml" Target="../ink/ink1212.xml"/><Relationship Id="rId132" Type="http://schemas.openxmlformats.org/officeDocument/2006/relationships/customXml" Target="../ink/ink923.xml"/><Relationship Id="rId784" Type="http://schemas.openxmlformats.org/officeDocument/2006/relationships/image" Target="../media/image1192.png"/><Relationship Id="rId437" Type="http://schemas.openxmlformats.org/officeDocument/2006/relationships/image" Target="../media/image1025.png"/><Relationship Id="rId644" Type="http://schemas.openxmlformats.org/officeDocument/2006/relationships/image" Target="../media/image1124.png"/><Relationship Id="rId283" Type="http://schemas.openxmlformats.org/officeDocument/2006/relationships/image" Target="../media/image949.png"/><Relationship Id="rId490" Type="http://schemas.openxmlformats.org/officeDocument/2006/relationships/customXml" Target="../ink/ink1103.xml"/><Relationship Id="rId504" Type="http://schemas.openxmlformats.org/officeDocument/2006/relationships/customXml" Target="../ink/ink1110.xml"/><Relationship Id="rId711" Type="http://schemas.openxmlformats.org/officeDocument/2006/relationships/customXml" Target="../ink/ink1218.xml"/><Relationship Id="rId78" Type="http://schemas.openxmlformats.org/officeDocument/2006/relationships/customXml" Target="../ink/ink896.xml"/><Relationship Id="rId143" Type="http://schemas.openxmlformats.org/officeDocument/2006/relationships/image" Target="../media/image880.png"/><Relationship Id="rId350" Type="http://schemas.openxmlformats.org/officeDocument/2006/relationships/customXml" Target="../ink/ink1032.xml"/><Relationship Id="rId588" Type="http://schemas.openxmlformats.org/officeDocument/2006/relationships/image" Target="../media/image1097.png"/><Relationship Id="rId9" Type="http://schemas.openxmlformats.org/officeDocument/2006/relationships/image" Target="../media/image813.png"/><Relationship Id="rId210" Type="http://schemas.openxmlformats.org/officeDocument/2006/relationships/customXml" Target="../ink/ink962.xml"/><Relationship Id="rId448" Type="http://schemas.openxmlformats.org/officeDocument/2006/relationships/customXml" Target="../ink/ink1082.xml"/><Relationship Id="rId655" Type="http://schemas.openxmlformats.org/officeDocument/2006/relationships/customXml" Target="../ink/ink1189.xml"/><Relationship Id="rId294" Type="http://schemas.openxmlformats.org/officeDocument/2006/relationships/customXml" Target="../ink/ink1004.xml"/><Relationship Id="rId308" Type="http://schemas.openxmlformats.org/officeDocument/2006/relationships/customXml" Target="../ink/ink1011.xml"/><Relationship Id="rId515" Type="http://schemas.openxmlformats.org/officeDocument/2006/relationships/image" Target="../media/image1063.png"/><Relationship Id="rId722" Type="http://schemas.openxmlformats.org/officeDocument/2006/relationships/image" Target="../media/image1162.png"/><Relationship Id="rId89" Type="http://schemas.openxmlformats.org/officeDocument/2006/relationships/image" Target="../media/image853.png"/><Relationship Id="rId154" Type="http://schemas.openxmlformats.org/officeDocument/2006/relationships/customXml" Target="../ink/ink934.xml"/><Relationship Id="rId361" Type="http://schemas.openxmlformats.org/officeDocument/2006/relationships/image" Target="../media/image988.png"/><Relationship Id="rId599" Type="http://schemas.openxmlformats.org/officeDocument/2006/relationships/customXml" Target="../ink/ink1160.xml"/><Relationship Id="rId459" Type="http://schemas.openxmlformats.org/officeDocument/2006/relationships/image" Target="../media/image1036.png"/><Relationship Id="rId666" Type="http://schemas.openxmlformats.org/officeDocument/2006/relationships/image" Target="../media/image1135.png"/><Relationship Id="rId16" Type="http://schemas.openxmlformats.org/officeDocument/2006/relationships/customXml" Target="../ink/ink865.xml"/><Relationship Id="rId221" Type="http://schemas.openxmlformats.org/officeDocument/2006/relationships/image" Target="../media/image919.png"/><Relationship Id="rId319" Type="http://schemas.openxmlformats.org/officeDocument/2006/relationships/image" Target="../media/image967.png"/><Relationship Id="rId526" Type="http://schemas.openxmlformats.org/officeDocument/2006/relationships/customXml" Target="../ink/ink1122.xml"/><Relationship Id="rId733" Type="http://schemas.openxmlformats.org/officeDocument/2006/relationships/customXml" Target="../ink/ink1230.xml"/><Relationship Id="rId165" Type="http://schemas.openxmlformats.org/officeDocument/2006/relationships/image" Target="../media/image891.png"/><Relationship Id="rId372" Type="http://schemas.openxmlformats.org/officeDocument/2006/relationships/image" Target="../media/image993.png"/><Relationship Id="rId677" Type="http://schemas.openxmlformats.org/officeDocument/2006/relationships/customXml" Target="../ink/ink1200.xml"/><Relationship Id="rId232" Type="http://schemas.openxmlformats.org/officeDocument/2006/relationships/customXml" Target="../ink/ink973.xml"/><Relationship Id="rId27" Type="http://schemas.openxmlformats.org/officeDocument/2006/relationships/image" Target="../media/image822.png"/><Relationship Id="rId537" Type="http://schemas.openxmlformats.org/officeDocument/2006/relationships/image" Target="../media/image1073.png"/><Relationship Id="rId744" Type="http://schemas.openxmlformats.org/officeDocument/2006/relationships/image" Target="../media/image1172.png"/><Relationship Id="rId80" Type="http://schemas.openxmlformats.org/officeDocument/2006/relationships/customXml" Target="../ink/ink897.xml"/><Relationship Id="rId176" Type="http://schemas.openxmlformats.org/officeDocument/2006/relationships/customXml" Target="../ink/ink945.xml"/><Relationship Id="rId383" Type="http://schemas.openxmlformats.org/officeDocument/2006/relationships/image" Target="../media/image998.png"/><Relationship Id="rId590" Type="http://schemas.openxmlformats.org/officeDocument/2006/relationships/image" Target="../media/image1098.png"/><Relationship Id="rId604" Type="http://schemas.openxmlformats.org/officeDocument/2006/relationships/image" Target="../media/image1105.png"/><Relationship Id="rId243" Type="http://schemas.openxmlformats.org/officeDocument/2006/relationships/image" Target="../media/image929.png"/><Relationship Id="rId450" Type="http://schemas.openxmlformats.org/officeDocument/2006/relationships/customXml" Target="../ink/ink1083.xml"/><Relationship Id="rId688" Type="http://schemas.openxmlformats.org/officeDocument/2006/relationships/customXml" Target="../ink/ink1206.xml"/><Relationship Id="rId38" Type="http://schemas.openxmlformats.org/officeDocument/2006/relationships/customXml" Target="../ink/ink876.xml"/><Relationship Id="rId103" Type="http://schemas.openxmlformats.org/officeDocument/2006/relationships/image" Target="../media/image860.png"/><Relationship Id="rId310" Type="http://schemas.openxmlformats.org/officeDocument/2006/relationships/customXml" Target="../ink/ink1012.xml"/><Relationship Id="rId548" Type="http://schemas.openxmlformats.org/officeDocument/2006/relationships/customXml" Target="../ink/ink1133.xml"/><Relationship Id="rId755" Type="http://schemas.openxmlformats.org/officeDocument/2006/relationships/customXml" Target="../ink/ink1241.xml"/><Relationship Id="rId91" Type="http://schemas.openxmlformats.org/officeDocument/2006/relationships/image" Target="../media/image854.png"/><Relationship Id="rId187" Type="http://schemas.openxmlformats.org/officeDocument/2006/relationships/image" Target="../media/image902.png"/><Relationship Id="rId394" Type="http://schemas.openxmlformats.org/officeDocument/2006/relationships/customXml" Target="../ink/ink1055.xml"/><Relationship Id="rId408" Type="http://schemas.openxmlformats.org/officeDocument/2006/relationships/customXml" Target="../ink/ink1062.xml"/><Relationship Id="rId615" Type="http://schemas.openxmlformats.org/officeDocument/2006/relationships/customXml" Target="../ink/ink1168.xml"/><Relationship Id="rId254" Type="http://schemas.openxmlformats.org/officeDocument/2006/relationships/customXml" Target="../ink/ink984.xml"/><Relationship Id="rId699" Type="http://schemas.openxmlformats.org/officeDocument/2006/relationships/image" Target="../media/image1151.png"/><Relationship Id="rId49" Type="http://schemas.openxmlformats.org/officeDocument/2006/relationships/image" Target="../media/image833.png"/><Relationship Id="rId114" Type="http://schemas.openxmlformats.org/officeDocument/2006/relationships/customXml" Target="../ink/ink914.xml"/><Relationship Id="rId461" Type="http://schemas.openxmlformats.org/officeDocument/2006/relationships/image" Target="../media/image1037.png"/><Relationship Id="rId559" Type="http://schemas.openxmlformats.org/officeDocument/2006/relationships/image" Target="../media/image1084.png"/><Relationship Id="rId766" Type="http://schemas.openxmlformats.org/officeDocument/2006/relationships/image" Target="../media/image1183.png"/><Relationship Id="rId198" Type="http://schemas.openxmlformats.org/officeDocument/2006/relationships/customXml" Target="../ink/ink956.xml"/><Relationship Id="rId321" Type="http://schemas.openxmlformats.org/officeDocument/2006/relationships/image" Target="../media/image968.png"/><Relationship Id="rId419" Type="http://schemas.openxmlformats.org/officeDocument/2006/relationships/image" Target="../media/image1016.png"/><Relationship Id="rId626" Type="http://schemas.openxmlformats.org/officeDocument/2006/relationships/image" Target="../media/image1116.png"/><Relationship Id="rId265" Type="http://schemas.openxmlformats.org/officeDocument/2006/relationships/image" Target="../media/image940.png"/><Relationship Id="rId472" Type="http://schemas.openxmlformats.org/officeDocument/2006/relationships/customXml" Target="../ink/ink1094.xml"/><Relationship Id="rId125" Type="http://schemas.openxmlformats.org/officeDocument/2006/relationships/image" Target="../media/image871.png"/><Relationship Id="rId332" Type="http://schemas.openxmlformats.org/officeDocument/2006/relationships/customXml" Target="../ink/ink1023.xml"/><Relationship Id="rId777" Type="http://schemas.openxmlformats.org/officeDocument/2006/relationships/customXml" Target="../ink/ink1252.xml"/><Relationship Id="rId637" Type="http://schemas.openxmlformats.org/officeDocument/2006/relationships/image" Target="../media/image1121.png"/><Relationship Id="rId276" Type="http://schemas.openxmlformats.org/officeDocument/2006/relationships/customXml" Target="../ink/ink995.xml"/><Relationship Id="rId483" Type="http://schemas.openxmlformats.org/officeDocument/2006/relationships/image" Target="../media/image1047.png"/><Relationship Id="rId690" Type="http://schemas.openxmlformats.org/officeDocument/2006/relationships/customXml" Target="../ink/ink1207.xml"/><Relationship Id="rId704" Type="http://schemas.openxmlformats.org/officeDocument/2006/relationships/customXml" Target="../ink/ink1214.xml"/><Relationship Id="rId40" Type="http://schemas.openxmlformats.org/officeDocument/2006/relationships/customXml" Target="../ink/ink877.xml"/><Relationship Id="rId136" Type="http://schemas.openxmlformats.org/officeDocument/2006/relationships/customXml" Target="../ink/ink925.xml"/><Relationship Id="rId343" Type="http://schemas.openxmlformats.org/officeDocument/2006/relationships/image" Target="../media/image979.png"/><Relationship Id="rId550" Type="http://schemas.openxmlformats.org/officeDocument/2006/relationships/customXml" Target="../ink/ink1134.xml"/><Relationship Id="rId203" Type="http://schemas.openxmlformats.org/officeDocument/2006/relationships/image" Target="../media/image910.png"/><Relationship Id="rId648" Type="http://schemas.openxmlformats.org/officeDocument/2006/relationships/image" Target="../media/image1126.png"/><Relationship Id="rId287" Type="http://schemas.openxmlformats.org/officeDocument/2006/relationships/image" Target="../media/image951.png"/><Relationship Id="rId410" Type="http://schemas.openxmlformats.org/officeDocument/2006/relationships/customXml" Target="../ink/ink1063.xml"/><Relationship Id="rId494" Type="http://schemas.openxmlformats.org/officeDocument/2006/relationships/customXml" Target="../ink/ink1105.xml"/><Relationship Id="rId508" Type="http://schemas.openxmlformats.org/officeDocument/2006/relationships/customXml" Target="../ink/ink1112.xml"/><Relationship Id="rId715" Type="http://schemas.openxmlformats.org/officeDocument/2006/relationships/customXml" Target="../ink/ink1220.xml"/><Relationship Id="rId147" Type="http://schemas.openxmlformats.org/officeDocument/2006/relationships/image" Target="../media/image882.png"/><Relationship Id="rId354" Type="http://schemas.openxmlformats.org/officeDocument/2006/relationships/customXml" Target="../ink/ink1034.xml"/><Relationship Id="rId51" Type="http://schemas.openxmlformats.org/officeDocument/2006/relationships/image" Target="../media/image834.png"/><Relationship Id="rId561" Type="http://schemas.openxmlformats.org/officeDocument/2006/relationships/customXml" Target="../ink/ink1140.xml"/><Relationship Id="rId659" Type="http://schemas.openxmlformats.org/officeDocument/2006/relationships/customXml" Target="../ink/ink1191.xml"/><Relationship Id="rId214" Type="http://schemas.openxmlformats.org/officeDocument/2006/relationships/customXml" Target="../ink/ink964.xml"/><Relationship Id="rId298" Type="http://schemas.openxmlformats.org/officeDocument/2006/relationships/customXml" Target="../ink/ink1006.xml"/><Relationship Id="rId421" Type="http://schemas.openxmlformats.org/officeDocument/2006/relationships/image" Target="../media/image1017.png"/><Relationship Id="rId519" Type="http://schemas.openxmlformats.org/officeDocument/2006/relationships/image" Target="../media/image1065.png"/><Relationship Id="rId158" Type="http://schemas.openxmlformats.org/officeDocument/2006/relationships/customXml" Target="../ink/ink936.xml"/><Relationship Id="rId726" Type="http://schemas.openxmlformats.org/officeDocument/2006/relationships/image" Target="../media/image1164.png"/><Relationship Id="rId62" Type="http://schemas.openxmlformats.org/officeDocument/2006/relationships/customXml" Target="../ink/ink888.xml"/><Relationship Id="rId365" Type="http://schemas.openxmlformats.org/officeDocument/2006/relationships/customXml" Target="../ink/ink1040.xml"/><Relationship Id="rId572" Type="http://schemas.openxmlformats.org/officeDocument/2006/relationships/customXml" Target="../ink/ink1146.xml"/><Relationship Id="rId225" Type="http://schemas.openxmlformats.org/officeDocument/2006/relationships/image" Target="../media/image921.png"/><Relationship Id="rId432" Type="http://schemas.openxmlformats.org/officeDocument/2006/relationships/customXml" Target="../ink/ink1074.xml"/><Relationship Id="rId737" Type="http://schemas.openxmlformats.org/officeDocument/2006/relationships/customXml" Target="../ink/ink1232.xml"/><Relationship Id="rId73" Type="http://schemas.openxmlformats.org/officeDocument/2006/relationships/image" Target="../media/image845.png"/><Relationship Id="rId169" Type="http://schemas.openxmlformats.org/officeDocument/2006/relationships/image" Target="../media/image893.png"/><Relationship Id="rId376" Type="http://schemas.openxmlformats.org/officeDocument/2006/relationships/customXml" Target="../ink/ink1046.xml"/><Relationship Id="rId583" Type="http://schemas.openxmlformats.org/officeDocument/2006/relationships/customXml" Target="../ink/ink1152.xml"/><Relationship Id="rId4" Type="http://schemas.openxmlformats.org/officeDocument/2006/relationships/customXml" Target="../ink/ink859.xml"/><Relationship Id="rId236" Type="http://schemas.openxmlformats.org/officeDocument/2006/relationships/customXml" Target="../ink/ink975.xml"/><Relationship Id="rId443" Type="http://schemas.openxmlformats.org/officeDocument/2006/relationships/image" Target="../media/image1028.png"/><Relationship Id="rId650" Type="http://schemas.openxmlformats.org/officeDocument/2006/relationships/image" Target="../media/image1127.png"/><Relationship Id="rId303" Type="http://schemas.openxmlformats.org/officeDocument/2006/relationships/image" Target="../media/image959.png"/><Relationship Id="rId748" Type="http://schemas.openxmlformats.org/officeDocument/2006/relationships/image" Target="../media/image1174.png"/><Relationship Id="rId84" Type="http://schemas.openxmlformats.org/officeDocument/2006/relationships/customXml" Target="../ink/ink899.xml"/><Relationship Id="rId387" Type="http://schemas.openxmlformats.org/officeDocument/2006/relationships/image" Target="../media/image1000.png"/><Relationship Id="rId510" Type="http://schemas.openxmlformats.org/officeDocument/2006/relationships/customXml" Target="../ink/ink1113.xml"/><Relationship Id="rId594" Type="http://schemas.openxmlformats.org/officeDocument/2006/relationships/image" Target="../media/image1100.png"/><Relationship Id="rId608" Type="http://schemas.openxmlformats.org/officeDocument/2006/relationships/image" Target="../media/image1107.png"/><Relationship Id="rId247" Type="http://schemas.openxmlformats.org/officeDocument/2006/relationships/image" Target="../media/image931.png"/><Relationship Id="rId107" Type="http://schemas.openxmlformats.org/officeDocument/2006/relationships/image" Target="../media/image862.png"/><Relationship Id="rId454" Type="http://schemas.openxmlformats.org/officeDocument/2006/relationships/customXml" Target="../ink/ink1085.xml"/><Relationship Id="rId661" Type="http://schemas.openxmlformats.org/officeDocument/2006/relationships/customXml" Target="../ink/ink1192.xml"/><Relationship Id="rId759" Type="http://schemas.openxmlformats.org/officeDocument/2006/relationships/customXml" Target="../ink/ink1243.xml"/><Relationship Id="rId11" Type="http://schemas.openxmlformats.org/officeDocument/2006/relationships/image" Target="../media/image814.png"/><Relationship Id="rId314" Type="http://schemas.openxmlformats.org/officeDocument/2006/relationships/customXml" Target="../ink/ink1014.xml"/><Relationship Id="rId398" Type="http://schemas.openxmlformats.org/officeDocument/2006/relationships/customXml" Target="../ink/ink1057.xml"/><Relationship Id="rId521" Type="http://schemas.openxmlformats.org/officeDocument/2006/relationships/customXml" Target="../ink/ink1119.xml"/><Relationship Id="rId619" Type="http://schemas.openxmlformats.org/officeDocument/2006/relationships/customXml" Target="../ink/ink117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6.png"/><Relationship Id="rId299" Type="http://schemas.openxmlformats.org/officeDocument/2006/relationships/image" Target="../media/image1315.png"/><Relationship Id="rId21" Type="http://schemas.openxmlformats.org/officeDocument/2006/relationships/image" Target="../media/image1009.png"/><Relationship Id="rId63" Type="http://schemas.openxmlformats.org/officeDocument/2006/relationships/image" Target="../media/image1199.png"/><Relationship Id="rId159" Type="http://schemas.openxmlformats.org/officeDocument/2006/relationships/image" Target="../media/image1247.png"/><Relationship Id="rId324" Type="http://schemas.openxmlformats.org/officeDocument/2006/relationships/customXml" Target="../ink/ink1418.xml"/><Relationship Id="rId366" Type="http://schemas.openxmlformats.org/officeDocument/2006/relationships/customXml" Target="../ink/ink1439.xml"/><Relationship Id="rId170" Type="http://schemas.openxmlformats.org/officeDocument/2006/relationships/customXml" Target="../ink/ink1341.xml"/><Relationship Id="rId226" Type="http://schemas.openxmlformats.org/officeDocument/2006/relationships/customXml" Target="../ink/ink1369.xml"/><Relationship Id="rId268" Type="http://schemas.openxmlformats.org/officeDocument/2006/relationships/customXml" Target="../ink/ink1390.xml"/><Relationship Id="rId32" Type="http://schemas.openxmlformats.org/officeDocument/2006/relationships/customXml" Target="../ink/ink1272.xml"/><Relationship Id="rId74" Type="http://schemas.openxmlformats.org/officeDocument/2006/relationships/customXml" Target="../ink/ink1293.xml"/><Relationship Id="rId128" Type="http://schemas.openxmlformats.org/officeDocument/2006/relationships/customXml" Target="../ink/ink1320.xml"/><Relationship Id="rId335" Type="http://schemas.openxmlformats.org/officeDocument/2006/relationships/image" Target="../media/image1333.png"/><Relationship Id="rId377" Type="http://schemas.openxmlformats.org/officeDocument/2006/relationships/image" Target="../media/image1354.png"/><Relationship Id="rId5" Type="http://schemas.openxmlformats.org/officeDocument/2006/relationships/image" Target="../media/image1001.png"/><Relationship Id="rId181" Type="http://schemas.openxmlformats.org/officeDocument/2006/relationships/image" Target="../media/image1257.png"/><Relationship Id="rId237" Type="http://schemas.openxmlformats.org/officeDocument/2006/relationships/image" Target="../media/image1285.png"/><Relationship Id="rId279" Type="http://schemas.openxmlformats.org/officeDocument/2006/relationships/image" Target="../media/image1306.png"/><Relationship Id="rId43" Type="http://schemas.openxmlformats.org/officeDocument/2006/relationships/image" Target="../media/image1020.png"/><Relationship Id="rId139" Type="http://schemas.openxmlformats.org/officeDocument/2006/relationships/image" Target="../media/image1237.png"/><Relationship Id="rId290" Type="http://schemas.openxmlformats.org/officeDocument/2006/relationships/customXml" Target="../ink/ink1401.xml"/><Relationship Id="rId304" Type="http://schemas.openxmlformats.org/officeDocument/2006/relationships/customXml" Target="../ink/ink1408.xml"/><Relationship Id="rId346" Type="http://schemas.openxmlformats.org/officeDocument/2006/relationships/customXml" Target="../ink/ink1429.xml"/><Relationship Id="rId388" Type="http://schemas.openxmlformats.org/officeDocument/2006/relationships/customXml" Target="../ink/ink1450.xml"/><Relationship Id="rId85" Type="http://schemas.openxmlformats.org/officeDocument/2006/relationships/image" Target="../media/image1210.png"/><Relationship Id="rId150" Type="http://schemas.openxmlformats.org/officeDocument/2006/relationships/customXml" Target="../ink/ink1331.xml"/><Relationship Id="rId192" Type="http://schemas.openxmlformats.org/officeDocument/2006/relationships/customXml" Target="../ink/ink1352.xml"/><Relationship Id="rId206" Type="http://schemas.openxmlformats.org/officeDocument/2006/relationships/customXml" Target="../ink/ink1359.xml"/><Relationship Id="rId248" Type="http://schemas.openxmlformats.org/officeDocument/2006/relationships/customXml" Target="../ink/ink1380.xml"/><Relationship Id="rId12" Type="http://schemas.openxmlformats.org/officeDocument/2006/relationships/customXml" Target="../ink/ink1262.xml"/><Relationship Id="rId108" Type="http://schemas.openxmlformats.org/officeDocument/2006/relationships/customXml" Target="../ink/ink1310.xml"/><Relationship Id="rId315" Type="http://schemas.openxmlformats.org/officeDocument/2006/relationships/image" Target="../media/image1323.png"/><Relationship Id="rId357" Type="http://schemas.openxmlformats.org/officeDocument/2006/relationships/image" Target="../media/image1344.png"/><Relationship Id="rId54" Type="http://schemas.openxmlformats.org/officeDocument/2006/relationships/customXml" Target="../ink/ink1283.xml"/><Relationship Id="rId96" Type="http://schemas.openxmlformats.org/officeDocument/2006/relationships/customXml" Target="../ink/ink1304.xml"/><Relationship Id="rId161" Type="http://schemas.openxmlformats.org/officeDocument/2006/relationships/image" Target="../media/image1248.png"/><Relationship Id="rId217" Type="http://schemas.openxmlformats.org/officeDocument/2006/relationships/image" Target="../media/image1275.png"/><Relationship Id="rId259" Type="http://schemas.openxmlformats.org/officeDocument/2006/relationships/image" Target="../media/image1296.png"/><Relationship Id="rId23" Type="http://schemas.openxmlformats.org/officeDocument/2006/relationships/image" Target="../media/image1010.png"/><Relationship Id="rId119" Type="http://schemas.openxmlformats.org/officeDocument/2006/relationships/image" Target="../media/image1227.png"/><Relationship Id="rId270" Type="http://schemas.openxmlformats.org/officeDocument/2006/relationships/customXml" Target="../ink/ink1391.xml"/><Relationship Id="rId326" Type="http://schemas.openxmlformats.org/officeDocument/2006/relationships/customXml" Target="../ink/ink1419.xml"/><Relationship Id="rId65" Type="http://schemas.openxmlformats.org/officeDocument/2006/relationships/image" Target="../media/image1200.png"/><Relationship Id="rId130" Type="http://schemas.openxmlformats.org/officeDocument/2006/relationships/customXml" Target="../ink/ink1321.xml"/><Relationship Id="rId368" Type="http://schemas.openxmlformats.org/officeDocument/2006/relationships/customXml" Target="../ink/ink1440.xml"/><Relationship Id="rId172" Type="http://schemas.openxmlformats.org/officeDocument/2006/relationships/customXml" Target="../ink/ink1342.xml"/><Relationship Id="rId228" Type="http://schemas.openxmlformats.org/officeDocument/2006/relationships/customXml" Target="../ink/ink1370.xml"/><Relationship Id="rId281" Type="http://schemas.openxmlformats.org/officeDocument/2006/relationships/image" Target="../media/image1307.png"/><Relationship Id="rId337" Type="http://schemas.openxmlformats.org/officeDocument/2006/relationships/image" Target="../media/image1334.png"/><Relationship Id="rId34" Type="http://schemas.openxmlformats.org/officeDocument/2006/relationships/customXml" Target="../ink/ink1273.xml"/><Relationship Id="rId76" Type="http://schemas.openxmlformats.org/officeDocument/2006/relationships/customXml" Target="../ink/ink1294.xml"/><Relationship Id="rId141" Type="http://schemas.openxmlformats.org/officeDocument/2006/relationships/image" Target="../media/image1238.png"/><Relationship Id="rId379" Type="http://schemas.openxmlformats.org/officeDocument/2006/relationships/image" Target="../media/image1355.png"/><Relationship Id="rId7" Type="http://schemas.openxmlformats.org/officeDocument/2006/relationships/image" Target="../media/image1002.png"/><Relationship Id="rId183" Type="http://schemas.openxmlformats.org/officeDocument/2006/relationships/image" Target="../media/image1258.png"/><Relationship Id="rId239" Type="http://schemas.openxmlformats.org/officeDocument/2006/relationships/image" Target="../media/image1286.png"/><Relationship Id="rId390" Type="http://schemas.openxmlformats.org/officeDocument/2006/relationships/customXml" Target="../ink/ink1451.xml"/><Relationship Id="rId250" Type="http://schemas.openxmlformats.org/officeDocument/2006/relationships/customXml" Target="../ink/ink1381.xml"/><Relationship Id="rId292" Type="http://schemas.openxmlformats.org/officeDocument/2006/relationships/customXml" Target="../ink/ink1402.xml"/><Relationship Id="rId306" Type="http://schemas.openxmlformats.org/officeDocument/2006/relationships/customXml" Target="../ink/ink1409.xml"/><Relationship Id="rId45" Type="http://schemas.openxmlformats.org/officeDocument/2006/relationships/image" Target="../media/image1021.png"/><Relationship Id="rId87" Type="http://schemas.openxmlformats.org/officeDocument/2006/relationships/image" Target="../media/image1211.png"/><Relationship Id="rId110" Type="http://schemas.openxmlformats.org/officeDocument/2006/relationships/customXml" Target="../ink/ink1311.xml"/><Relationship Id="rId348" Type="http://schemas.openxmlformats.org/officeDocument/2006/relationships/customXml" Target="../ink/ink1430.xml"/><Relationship Id="rId152" Type="http://schemas.openxmlformats.org/officeDocument/2006/relationships/customXml" Target="../ink/ink1332.xml"/><Relationship Id="rId194" Type="http://schemas.openxmlformats.org/officeDocument/2006/relationships/customXml" Target="../ink/ink1353.xml"/><Relationship Id="rId208" Type="http://schemas.openxmlformats.org/officeDocument/2006/relationships/customXml" Target="../ink/ink1360.xml"/><Relationship Id="rId261" Type="http://schemas.openxmlformats.org/officeDocument/2006/relationships/image" Target="../media/image1297.png"/><Relationship Id="rId14" Type="http://schemas.openxmlformats.org/officeDocument/2006/relationships/customXml" Target="../ink/ink1263.xml"/><Relationship Id="rId56" Type="http://schemas.openxmlformats.org/officeDocument/2006/relationships/customXml" Target="../ink/ink1284.xml"/><Relationship Id="rId317" Type="http://schemas.openxmlformats.org/officeDocument/2006/relationships/image" Target="../media/image1324.png"/><Relationship Id="rId359" Type="http://schemas.openxmlformats.org/officeDocument/2006/relationships/image" Target="../media/image1345.png"/><Relationship Id="rId98" Type="http://schemas.openxmlformats.org/officeDocument/2006/relationships/customXml" Target="../ink/ink1305.xml"/><Relationship Id="rId121" Type="http://schemas.openxmlformats.org/officeDocument/2006/relationships/image" Target="../media/image1228.png"/><Relationship Id="rId163" Type="http://schemas.openxmlformats.org/officeDocument/2006/relationships/image" Target="../media/image1249.png"/><Relationship Id="rId219" Type="http://schemas.openxmlformats.org/officeDocument/2006/relationships/image" Target="../media/image1276.png"/><Relationship Id="rId370" Type="http://schemas.openxmlformats.org/officeDocument/2006/relationships/customXml" Target="../ink/ink1441.xml"/><Relationship Id="rId230" Type="http://schemas.openxmlformats.org/officeDocument/2006/relationships/customXml" Target="../ink/ink1371.xml"/><Relationship Id="rId25" Type="http://schemas.openxmlformats.org/officeDocument/2006/relationships/image" Target="../media/image1011.png"/><Relationship Id="rId67" Type="http://schemas.openxmlformats.org/officeDocument/2006/relationships/image" Target="../media/image1201.png"/><Relationship Id="rId272" Type="http://schemas.openxmlformats.org/officeDocument/2006/relationships/customXml" Target="../ink/ink1392.xml"/><Relationship Id="rId328" Type="http://schemas.openxmlformats.org/officeDocument/2006/relationships/customXml" Target="../ink/ink1420.xml"/><Relationship Id="rId132" Type="http://schemas.openxmlformats.org/officeDocument/2006/relationships/customXml" Target="../ink/ink1322.xml"/><Relationship Id="rId174" Type="http://schemas.openxmlformats.org/officeDocument/2006/relationships/customXml" Target="../ink/ink1343.xml"/><Relationship Id="rId381" Type="http://schemas.openxmlformats.org/officeDocument/2006/relationships/image" Target="../media/image1356.png"/><Relationship Id="rId241" Type="http://schemas.openxmlformats.org/officeDocument/2006/relationships/image" Target="../media/image1287.png"/><Relationship Id="rId36" Type="http://schemas.openxmlformats.org/officeDocument/2006/relationships/customXml" Target="../ink/ink1274.xml"/><Relationship Id="rId283" Type="http://schemas.openxmlformats.org/officeDocument/2006/relationships/image" Target="../media/image1308.png"/><Relationship Id="rId339" Type="http://schemas.openxmlformats.org/officeDocument/2006/relationships/image" Target="../media/image1335.png"/><Relationship Id="rId78" Type="http://schemas.openxmlformats.org/officeDocument/2006/relationships/customXml" Target="../ink/ink1295.xml"/><Relationship Id="rId101" Type="http://schemas.openxmlformats.org/officeDocument/2006/relationships/image" Target="../media/image1218.png"/><Relationship Id="rId143" Type="http://schemas.openxmlformats.org/officeDocument/2006/relationships/image" Target="../media/image1239.png"/><Relationship Id="rId185" Type="http://schemas.openxmlformats.org/officeDocument/2006/relationships/image" Target="../media/image1259.png"/><Relationship Id="rId350" Type="http://schemas.openxmlformats.org/officeDocument/2006/relationships/customXml" Target="../ink/ink1431.xml"/><Relationship Id="rId9" Type="http://schemas.openxmlformats.org/officeDocument/2006/relationships/image" Target="../media/image1003.png"/><Relationship Id="rId210" Type="http://schemas.openxmlformats.org/officeDocument/2006/relationships/customXml" Target="../ink/ink1361.xml"/><Relationship Id="rId252" Type="http://schemas.openxmlformats.org/officeDocument/2006/relationships/customXml" Target="../ink/ink1382.xml"/><Relationship Id="rId294" Type="http://schemas.openxmlformats.org/officeDocument/2006/relationships/customXml" Target="../ink/ink1403.xml"/><Relationship Id="rId308" Type="http://schemas.openxmlformats.org/officeDocument/2006/relationships/customXml" Target="../ink/ink1410.xml"/><Relationship Id="rId47" Type="http://schemas.openxmlformats.org/officeDocument/2006/relationships/image" Target="../media/image1022.png"/><Relationship Id="rId89" Type="http://schemas.openxmlformats.org/officeDocument/2006/relationships/image" Target="../media/image1212.png"/><Relationship Id="rId112" Type="http://schemas.openxmlformats.org/officeDocument/2006/relationships/customXml" Target="../ink/ink1312.xml"/><Relationship Id="rId154" Type="http://schemas.openxmlformats.org/officeDocument/2006/relationships/customXml" Target="../ink/ink1333.xml"/><Relationship Id="rId361" Type="http://schemas.openxmlformats.org/officeDocument/2006/relationships/image" Target="../media/image1346.png"/><Relationship Id="rId196" Type="http://schemas.openxmlformats.org/officeDocument/2006/relationships/customXml" Target="../ink/ink1354.xml"/><Relationship Id="rId200" Type="http://schemas.openxmlformats.org/officeDocument/2006/relationships/customXml" Target="../ink/ink1356.xml"/><Relationship Id="rId382" Type="http://schemas.openxmlformats.org/officeDocument/2006/relationships/customXml" Target="../ink/ink1447.xml"/><Relationship Id="rId16" Type="http://schemas.openxmlformats.org/officeDocument/2006/relationships/customXml" Target="../ink/ink1264.xml"/><Relationship Id="rId221" Type="http://schemas.openxmlformats.org/officeDocument/2006/relationships/image" Target="../media/image1277.png"/><Relationship Id="rId242" Type="http://schemas.openxmlformats.org/officeDocument/2006/relationships/customXml" Target="../ink/ink1377.xml"/><Relationship Id="rId263" Type="http://schemas.openxmlformats.org/officeDocument/2006/relationships/image" Target="../media/image1298.png"/><Relationship Id="rId284" Type="http://schemas.openxmlformats.org/officeDocument/2006/relationships/customXml" Target="../ink/ink1398.xml"/><Relationship Id="rId319" Type="http://schemas.openxmlformats.org/officeDocument/2006/relationships/image" Target="../media/image1325.png"/><Relationship Id="rId37" Type="http://schemas.openxmlformats.org/officeDocument/2006/relationships/image" Target="../media/image1017.png"/><Relationship Id="rId58" Type="http://schemas.openxmlformats.org/officeDocument/2006/relationships/customXml" Target="../ink/ink1285.xml"/><Relationship Id="rId79" Type="http://schemas.openxmlformats.org/officeDocument/2006/relationships/image" Target="../media/image1207.png"/><Relationship Id="rId102" Type="http://schemas.openxmlformats.org/officeDocument/2006/relationships/customXml" Target="../ink/ink1307.xml"/><Relationship Id="rId123" Type="http://schemas.openxmlformats.org/officeDocument/2006/relationships/image" Target="../media/image1229.png"/><Relationship Id="rId144" Type="http://schemas.openxmlformats.org/officeDocument/2006/relationships/customXml" Target="../ink/ink1328.xml"/><Relationship Id="rId330" Type="http://schemas.openxmlformats.org/officeDocument/2006/relationships/customXml" Target="../ink/ink1421.xml"/><Relationship Id="rId90" Type="http://schemas.openxmlformats.org/officeDocument/2006/relationships/customXml" Target="../ink/ink1301.xml"/><Relationship Id="rId165" Type="http://schemas.openxmlformats.org/officeDocument/2006/relationships/image" Target="../media/image1250.png"/><Relationship Id="rId186" Type="http://schemas.openxmlformats.org/officeDocument/2006/relationships/customXml" Target="../ink/ink1349.xml"/><Relationship Id="rId351" Type="http://schemas.openxmlformats.org/officeDocument/2006/relationships/image" Target="../media/image1341.png"/><Relationship Id="rId372" Type="http://schemas.openxmlformats.org/officeDocument/2006/relationships/customXml" Target="../ink/ink1442.xml"/><Relationship Id="rId211" Type="http://schemas.openxmlformats.org/officeDocument/2006/relationships/image" Target="../media/image1272.png"/><Relationship Id="rId232" Type="http://schemas.openxmlformats.org/officeDocument/2006/relationships/customXml" Target="../ink/ink1372.xml"/><Relationship Id="rId253" Type="http://schemas.openxmlformats.org/officeDocument/2006/relationships/image" Target="../media/image1293.png"/><Relationship Id="rId274" Type="http://schemas.openxmlformats.org/officeDocument/2006/relationships/customXml" Target="../ink/ink1393.xml"/><Relationship Id="rId295" Type="http://schemas.openxmlformats.org/officeDocument/2006/relationships/image" Target="../media/image1313.png"/><Relationship Id="rId309" Type="http://schemas.openxmlformats.org/officeDocument/2006/relationships/image" Target="../media/image1320.png"/><Relationship Id="rId27" Type="http://schemas.openxmlformats.org/officeDocument/2006/relationships/image" Target="../media/image1012.png"/><Relationship Id="rId48" Type="http://schemas.openxmlformats.org/officeDocument/2006/relationships/customXml" Target="../ink/ink1280.xml"/><Relationship Id="rId69" Type="http://schemas.openxmlformats.org/officeDocument/2006/relationships/image" Target="../media/image1202.png"/><Relationship Id="rId113" Type="http://schemas.openxmlformats.org/officeDocument/2006/relationships/image" Target="../media/image1224.png"/><Relationship Id="rId134" Type="http://schemas.openxmlformats.org/officeDocument/2006/relationships/customXml" Target="../ink/ink1323.xml"/><Relationship Id="rId320" Type="http://schemas.openxmlformats.org/officeDocument/2006/relationships/customXml" Target="../ink/ink1416.xml"/><Relationship Id="rId80" Type="http://schemas.openxmlformats.org/officeDocument/2006/relationships/customXml" Target="../ink/ink1296.xml"/><Relationship Id="rId155" Type="http://schemas.openxmlformats.org/officeDocument/2006/relationships/image" Target="../media/image1245.png"/><Relationship Id="rId176" Type="http://schemas.openxmlformats.org/officeDocument/2006/relationships/customXml" Target="../ink/ink1344.xml"/><Relationship Id="rId197" Type="http://schemas.openxmlformats.org/officeDocument/2006/relationships/image" Target="../media/image1265.png"/><Relationship Id="rId341" Type="http://schemas.openxmlformats.org/officeDocument/2006/relationships/image" Target="../media/image1336.png"/><Relationship Id="rId362" Type="http://schemas.openxmlformats.org/officeDocument/2006/relationships/customXml" Target="../ink/ink1437.xml"/><Relationship Id="rId383" Type="http://schemas.openxmlformats.org/officeDocument/2006/relationships/image" Target="../media/image1357.png"/><Relationship Id="rId201" Type="http://schemas.openxmlformats.org/officeDocument/2006/relationships/image" Target="../media/image1267.png"/><Relationship Id="rId222" Type="http://schemas.openxmlformats.org/officeDocument/2006/relationships/customXml" Target="../ink/ink1367.xml"/><Relationship Id="rId243" Type="http://schemas.openxmlformats.org/officeDocument/2006/relationships/image" Target="../media/image1288.png"/><Relationship Id="rId264" Type="http://schemas.openxmlformats.org/officeDocument/2006/relationships/customXml" Target="../ink/ink1388.xml"/><Relationship Id="rId285" Type="http://schemas.openxmlformats.org/officeDocument/2006/relationships/image" Target="../media/image1309.png"/><Relationship Id="rId17" Type="http://schemas.openxmlformats.org/officeDocument/2006/relationships/image" Target="../media/image1007.png"/><Relationship Id="rId38" Type="http://schemas.openxmlformats.org/officeDocument/2006/relationships/customXml" Target="../ink/ink1275.xml"/><Relationship Id="rId59" Type="http://schemas.openxmlformats.org/officeDocument/2006/relationships/image" Target="../media/image1197.png"/><Relationship Id="rId103" Type="http://schemas.openxmlformats.org/officeDocument/2006/relationships/image" Target="../media/image1219.png"/><Relationship Id="rId124" Type="http://schemas.openxmlformats.org/officeDocument/2006/relationships/customXml" Target="../ink/ink1318.xml"/><Relationship Id="rId310" Type="http://schemas.openxmlformats.org/officeDocument/2006/relationships/customXml" Target="../ink/ink1411.xml"/><Relationship Id="rId70" Type="http://schemas.openxmlformats.org/officeDocument/2006/relationships/customXml" Target="../ink/ink1291.xml"/><Relationship Id="rId91" Type="http://schemas.openxmlformats.org/officeDocument/2006/relationships/image" Target="../media/image1213.png"/><Relationship Id="rId145" Type="http://schemas.openxmlformats.org/officeDocument/2006/relationships/image" Target="../media/image1240.png"/><Relationship Id="rId166" Type="http://schemas.openxmlformats.org/officeDocument/2006/relationships/customXml" Target="../ink/ink1339.xml"/><Relationship Id="rId187" Type="http://schemas.openxmlformats.org/officeDocument/2006/relationships/image" Target="../media/image1260.png"/><Relationship Id="rId331" Type="http://schemas.openxmlformats.org/officeDocument/2006/relationships/image" Target="../media/image1331.png"/><Relationship Id="rId352" Type="http://schemas.openxmlformats.org/officeDocument/2006/relationships/customXml" Target="../ink/ink1432.xml"/><Relationship Id="rId373" Type="http://schemas.openxmlformats.org/officeDocument/2006/relationships/image" Target="../media/image135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62.xml"/><Relationship Id="rId233" Type="http://schemas.openxmlformats.org/officeDocument/2006/relationships/image" Target="../media/image1283.png"/><Relationship Id="rId254" Type="http://schemas.openxmlformats.org/officeDocument/2006/relationships/customXml" Target="../ink/ink1383.xml"/><Relationship Id="rId28" Type="http://schemas.openxmlformats.org/officeDocument/2006/relationships/customXml" Target="../ink/ink1270.xml"/><Relationship Id="rId49" Type="http://schemas.openxmlformats.org/officeDocument/2006/relationships/image" Target="../media/image1177.png"/><Relationship Id="rId114" Type="http://schemas.openxmlformats.org/officeDocument/2006/relationships/customXml" Target="../ink/ink1313.xml"/><Relationship Id="rId275" Type="http://schemas.openxmlformats.org/officeDocument/2006/relationships/image" Target="../media/image1304.png"/><Relationship Id="rId296" Type="http://schemas.openxmlformats.org/officeDocument/2006/relationships/customXml" Target="../ink/ink1404.xml"/><Relationship Id="rId300" Type="http://schemas.openxmlformats.org/officeDocument/2006/relationships/customXml" Target="../ink/ink1406.xml"/><Relationship Id="rId60" Type="http://schemas.openxmlformats.org/officeDocument/2006/relationships/customXml" Target="../ink/ink1286.xml"/><Relationship Id="rId81" Type="http://schemas.openxmlformats.org/officeDocument/2006/relationships/image" Target="../media/image1208.png"/><Relationship Id="rId135" Type="http://schemas.openxmlformats.org/officeDocument/2006/relationships/image" Target="../media/image1235.png"/><Relationship Id="rId156" Type="http://schemas.openxmlformats.org/officeDocument/2006/relationships/customXml" Target="../ink/ink1334.xml"/><Relationship Id="rId177" Type="http://schemas.openxmlformats.org/officeDocument/2006/relationships/image" Target="../media/image1255.png"/><Relationship Id="rId198" Type="http://schemas.openxmlformats.org/officeDocument/2006/relationships/customXml" Target="../ink/ink1355.xml"/><Relationship Id="rId321" Type="http://schemas.openxmlformats.org/officeDocument/2006/relationships/image" Target="../media/image1326.png"/><Relationship Id="rId342" Type="http://schemas.openxmlformats.org/officeDocument/2006/relationships/customXml" Target="../ink/ink1427.xml"/><Relationship Id="rId363" Type="http://schemas.openxmlformats.org/officeDocument/2006/relationships/image" Target="../media/image1347.png"/><Relationship Id="rId384" Type="http://schemas.openxmlformats.org/officeDocument/2006/relationships/customXml" Target="../ink/ink1448.xml"/><Relationship Id="rId202" Type="http://schemas.openxmlformats.org/officeDocument/2006/relationships/customXml" Target="../ink/ink1357.xml"/><Relationship Id="rId223" Type="http://schemas.openxmlformats.org/officeDocument/2006/relationships/image" Target="../media/image1278.png"/><Relationship Id="rId244" Type="http://schemas.openxmlformats.org/officeDocument/2006/relationships/customXml" Target="../ink/ink1378.xml"/><Relationship Id="rId18" Type="http://schemas.openxmlformats.org/officeDocument/2006/relationships/customXml" Target="../ink/ink1265.xml"/><Relationship Id="rId39" Type="http://schemas.openxmlformats.org/officeDocument/2006/relationships/image" Target="../media/image1018.png"/><Relationship Id="rId265" Type="http://schemas.openxmlformats.org/officeDocument/2006/relationships/image" Target="../media/image1299.png"/><Relationship Id="rId286" Type="http://schemas.openxmlformats.org/officeDocument/2006/relationships/customXml" Target="../ink/ink1399.xml"/><Relationship Id="rId50" Type="http://schemas.openxmlformats.org/officeDocument/2006/relationships/customXml" Target="../ink/ink1281.xml"/><Relationship Id="rId104" Type="http://schemas.openxmlformats.org/officeDocument/2006/relationships/customXml" Target="../ink/ink1308.xml"/><Relationship Id="rId125" Type="http://schemas.openxmlformats.org/officeDocument/2006/relationships/image" Target="../media/image1230.png"/><Relationship Id="rId146" Type="http://schemas.openxmlformats.org/officeDocument/2006/relationships/customXml" Target="../ink/ink1329.xml"/><Relationship Id="rId167" Type="http://schemas.openxmlformats.org/officeDocument/2006/relationships/image" Target="../media/image1251.png"/><Relationship Id="rId188" Type="http://schemas.openxmlformats.org/officeDocument/2006/relationships/customXml" Target="../ink/ink1350.xml"/><Relationship Id="rId311" Type="http://schemas.openxmlformats.org/officeDocument/2006/relationships/image" Target="../media/image1321.png"/><Relationship Id="rId332" Type="http://schemas.openxmlformats.org/officeDocument/2006/relationships/customXml" Target="../ink/ink1422.xml"/><Relationship Id="rId353" Type="http://schemas.openxmlformats.org/officeDocument/2006/relationships/image" Target="../media/image1342.png"/><Relationship Id="rId374" Type="http://schemas.openxmlformats.org/officeDocument/2006/relationships/customXml" Target="../ink/ink1443.xml"/><Relationship Id="rId71" Type="http://schemas.openxmlformats.org/officeDocument/2006/relationships/image" Target="../media/image1203.png"/><Relationship Id="rId92" Type="http://schemas.openxmlformats.org/officeDocument/2006/relationships/customXml" Target="../ink/ink1302.xml"/><Relationship Id="rId213" Type="http://schemas.openxmlformats.org/officeDocument/2006/relationships/image" Target="../media/image1273.png"/><Relationship Id="rId234" Type="http://schemas.openxmlformats.org/officeDocument/2006/relationships/customXml" Target="../ink/ink1373.xml"/><Relationship Id="rId2" Type="http://schemas.openxmlformats.org/officeDocument/2006/relationships/customXml" Target="../ink/ink1257.xml"/><Relationship Id="rId29" Type="http://schemas.openxmlformats.org/officeDocument/2006/relationships/image" Target="../media/image1013.png"/><Relationship Id="rId255" Type="http://schemas.openxmlformats.org/officeDocument/2006/relationships/image" Target="../media/image1294.png"/><Relationship Id="rId276" Type="http://schemas.openxmlformats.org/officeDocument/2006/relationships/customXml" Target="../ink/ink1394.xml"/><Relationship Id="rId297" Type="http://schemas.openxmlformats.org/officeDocument/2006/relationships/image" Target="../media/image1314.png"/><Relationship Id="rId40" Type="http://schemas.openxmlformats.org/officeDocument/2006/relationships/customXml" Target="../ink/ink1276.xml"/><Relationship Id="rId115" Type="http://schemas.openxmlformats.org/officeDocument/2006/relationships/image" Target="../media/image1225.png"/><Relationship Id="rId136" Type="http://schemas.openxmlformats.org/officeDocument/2006/relationships/customXml" Target="../ink/ink1324.xml"/><Relationship Id="rId157" Type="http://schemas.openxmlformats.org/officeDocument/2006/relationships/image" Target="../media/image1246.png"/><Relationship Id="rId178" Type="http://schemas.openxmlformats.org/officeDocument/2006/relationships/customXml" Target="../ink/ink1345.xml"/><Relationship Id="rId301" Type="http://schemas.openxmlformats.org/officeDocument/2006/relationships/image" Target="../media/image1316.png"/><Relationship Id="rId322" Type="http://schemas.openxmlformats.org/officeDocument/2006/relationships/customXml" Target="../ink/ink1417.xml"/><Relationship Id="rId343" Type="http://schemas.openxmlformats.org/officeDocument/2006/relationships/image" Target="../media/image1337.png"/><Relationship Id="rId364" Type="http://schemas.openxmlformats.org/officeDocument/2006/relationships/customXml" Target="../ink/ink1438.xml"/><Relationship Id="rId61" Type="http://schemas.openxmlformats.org/officeDocument/2006/relationships/image" Target="../media/image1198.png"/><Relationship Id="rId82" Type="http://schemas.openxmlformats.org/officeDocument/2006/relationships/customXml" Target="../ink/ink1297.xml"/><Relationship Id="rId199" Type="http://schemas.openxmlformats.org/officeDocument/2006/relationships/image" Target="../media/image1266.png"/><Relationship Id="rId203" Type="http://schemas.openxmlformats.org/officeDocument/2006/relationships/image" Target="../media/image1268.png"/><Relationship Id="rId385" Type="http://schemas.openxmlformats.org/officeDocument/2006/relationships/image" Target="../media/image1358.png"/><Relationship Id="rId19" Type="http://schemas.openxmlformats.org/officeDocument/2006/relationships/image" Target="../media/image1008.png"/><Relationship Id="rId224" Type="http://schemas.openxmlformats.org/officeDocument/2006/relationships/customXml" Target="../ink/ink1368.xml"/><Relationship Id="rId245" Type="http://schemas.openxmlformats.org/officeDocument/2006/relationships/image" Target="../media/image1289.png"/><Relationship Id="rId266" Type="http://schemas.openxmlformats.org/officeDocument/2006/relationships/customXml" Target="../ink/ink1389.xml"/><Relationship Id="rId287" Type="http://schemas.openxmlformats.org/officeDocument/2006/relationships/image" Target="../media/image472.png"/><Relationship Id="rId30" Type="http://schemas.openxmlformats.org/officeDocument/2006/relationships/customXml" Target="../ink/ink1271.xml"/><Relationship Id="rId105" Type="http://schemas.openxmlformats.org/officeDocument/2006/relationships/image" Target="../media/image1220.png"/><Relationship Id="rId126" Type="http://schemas.openxmlformats.org/officeDocument/2006/relationships/customXml" Target="../ink/ink1319.xml"/><Relationship Id="rId147" Type="http://schemas.openxmlformats.org/officeDocument/2006/relationships/image" Target="../media/image1241.png"/><Relationship Id="rId168" Type="http://schemas.openxmlformats.org/officeDocument/2006/relationships/customXml" Target="../ink/ink1340.xml"/><Relationship Id="rId312" Type="http://schemas.openxmlformats.org/officeDocument/2006/relationships/customXml" Target="../ink/ink1412.xml"/><Relationship Id="rId333" Type="http://schemas.openxmlformats.org/officeDocument/2006/relationships/image" Target="../media/image1332.png"/><Relationship Id="rId354" Type="http://schemas.openxmlformats.org/officeDocument/2006/relationships/customXml" Target="../ink/ink1433.xml"/><Relationship Id="rId51" Type="http://schemas.openxmlformats.org/officeDocument/2006/relationships/image" Target="../media/image1193.png"/><Relationship Id="rId72" Type="http://schemas.openxmlformats.org/officeDocument/2006/relationships/customXml" Target="../ink/ink1292.xml"/><Relationship Id="rId93" Type="http://schemas.openxmlformats.org/officeDocument/2006/relationships/image" Target="../media/image1214.png"/><Relationship Id="rId189" Type="http://schemas.openxmlformats.org/officeDocument/2006/relationships/image" Target="../media/image1261.png"/><Relationship Id="rId375" Type="http://schemas.openxmlformats.org/officeDocument/2006/relationships/image" Target="../media/image1353.png"/><Relationship Id="rId3" Type="http://schemas.openxmlformats.org/officeDocument/2006/relationships/image" Target="../media/image1000.png"/><Relationship Id="rId214" Type="http://schemas.openxmlformats.org/officeDocument/2006/relationships/customXml" Target="../ink/ink1363.xml"/><Relationship Id="rId235" Type="http://schemas.openxmlformats.org/officeDocument/2006/relationships/image" Target="../media/image1284.png"/><Relationship Id="rId256" Type="http://schemas.openxmlformats.org/officeDocument/2006/relationships/customXml" Target="../ink/ink1384.xml"/><Relationship Id="rId277" Type="http://schemas.openxmlformats.org/officeDocument/2006/relationships/image" Target="../media/image1305.png"/><Relationship Id="rId298" Type="http://schemas.openxmlformats.org/officeDocument/2006/relationships/customXml" Target="../ink/ink1405.xml"/><Relationship Id="rId116" Type="http://schemas.openxmlformats.org/officeDocument/2006/relationships/customXml" Target="../ink/ink1314.xml"/><Relationship Id="rId137" Type="http://schemas.openxmlformats.org/officeDocument/2006/relationships/image" Target="../media/image1236.png"/><Relationship Id="rId158" Type="http://schemas.openxmlformats.org/officeDocument/2006/relationships/customXml" Target="../ink/ink1335.xml"/><Relationship Id="rId302" Type="http://schemas.openxmlformats.org/officeDocument/2006/relationships/customXml" Target="../ink/ink1407.xml"/><Relationship Id="rId323" Type="http://schemas.openxmlformats.org/officeDocument/2006/relationships/image" Target="../media/image1327.png"/><Relationship Id="rId344" Type="http://schemas.openxmlformats.org/officeDocument/2006/relationships/customXml" Target="../ink/ink1428.xml"/><Relationship Id="rId20" Type="http://schemas.openxmlformats.org/officeDocument/2006/relationships/customXml" Target="../ink/ink1266.xml"/><Relationship Id="rId41" Type="http://schemas.openxmlformats.org/officeDocument/2006/relationships/image" Target="../media/image1019.png"/><Relationship Id="rId62" Type="http://schemas.openxmlformats.org/officeDocument/2006/relationships/customXml" Target="../ink/ink1287.xml"/><Relationship Id="rId83" Type="http://schemas.openxmlformats.org/officeDocument/2006/relationships/image" Target="../media/image1209.png"/><Relationship Id="rId179" Type="http://schemas.openxmlformats.org/officeDocument/2006/relationships/image" Target="../media/image1256.png"/><Relationship Id="rId365" Type="http://schemas.openxmlformats.org/officeDocument/2006/relationships/image" Target="../media/image1348.png"/><Relationship Id="rId386" Type="http://schemas.openxmlformats.org/officeDocument/2006/relationships/customXml" Target="../ink/ink1449.xml"/><Relationship Id="rId190" Type="http://schemas.openxmlformats.org/officeDocument/2006/relationships/customXml" Target="../ink/ink1351.xml"/><Relationship Id="rId204" Type="http://schemas.openxmlformats.org/officeDocument/2006/relationships/customXml" Target="../ink/ink1358.xml"/><Relationship Id="rId225" Type="http://schemas.openxmlformats.org/officeDocument/2006/relationships/image" Target="../media/image1279.png"/><Relationship Id="rId246" Type="http://schemas.openxmlformats.org/officeDocument/2006/relationships/customXml" Target="../ink/ink1379.xml"/><Relationship Id="rId267" Type="http://schemas.openxmlformats.org/officeDocument/2006/relationships/image" Target="../media/image1300.png"/><Relationship Id="rId288" Type="http://schemas.openxmlformats.org/officeDocument/2006/relationships/customXml" Target="../ink/ink1400.xml"/><Relationship Id="rId106" Type="http://schemas.openxmlformats.org/officeDocument/2006/relationships/customXml" Target="../ink/ink1309.xml"/><Relationship Id="rId127" Type="http://schemas.openxmlformats.org/officeDocument/2006/relationships/image" Target="../media/image1231.png"/><Relationship Id="rId313" Type="http://schemas.openxmlformats.org/officeDocument/2006/relationships/image" Target="../media/image1322.png"/><Relationship Id="rId10" Type="http://schemas.openxmlformats.org/officeDocument/2006/relationships/customXml" Target="../ink/ink1261.xml"/><Relationship Id="rId31" Type="http://schemas.openxmlformats.org/officeDocument/2006/relationships/image" Target="../media/image1014.png"/><Relationship Id="rId52" Type="http://schemas.openxmlformats.org/officeDocument/2006/relationships/customXml" Target="../ink/ink1282.xml"/><Relationship Id="rId73" Type="http://schemas.openxmlformats.org/officeDocument/2006/relationships/image" Target="../media/image1204.png"/><Relationship Id="rId94" Type="http://schemas.openxmlformats.org/officeDocument/2006/relationships/customXml" Target="../ink/ink1303.xml"/><Relationship Id="rId148" Type="http://schemas.openxmlformats.org/officeDocument/2006/relationships/customXml" Target="../ink/ink1330.xml"/><Relationship Id="rId169" Type="http://schemas.openxmlformats.org/officeDocument/2006/relationships/image" Target="../media/image1087.png"/><Relationship Id="rId334" Type="http://schemas.openxmlformats.org/officeDocument/2006/relationships/customXml" Target="../ink/ink1423.xml"/><Relationship Id="rId355" Type="http://schemas.openxmlformats.org/officeDocument/2006/relationships/image" Target="../media/image1343.png"/><Relationship Id="rId376" Type="http://schemas.openxmlformats.org/officeDocument/2006/relationships/customXml" Target="../ink/ink1444.xml"/><Relationship Id="rId4" Type="http://schemas.openxmlformats.org/officeDocument/2006/relationships/customXml" Target="../ink/ink1258.xml"/><Relationship Id="rId180" Type="http://schemas.openxmlformats.org/officeDocument/2006/relationships/customXml" Target="../ink/ink1346.xml"/><Relationship Id="rId215" Type="http://schemas.openxmlformats.org/officeDocument/2006/relationships/image" Target="../media/image1274.png"/><Relationship Id="rId236" Type="http://schemas.openxmlformats.org/officeDocument/2006/relationships/customXml" Target="../ink/ink1374.xml"/><Relationship Id="rId257" Type="http://schemas.openxmlformats.org/officeDocument/2006/relationships/image" Target="../media/image1295.png"/><Relationship Id="rId278" Type="http://schemas.openxmlformats.org/officeDocument/2006/relationships/customXml" Target="../ink/ink1395.xml"/><Relationship Id="rId303" Type="http://schemas.openxmlformats.org/officeDocument/2006/relationships/image" Target="../media/image1317.png"/><Relationship Id="rId42" Type="http://schemas.openxmlformats.org/officeDocument/2006/relationships/customXml" Target="../ink/ink1277.xml"/><Relationship Id="rId84" Type="http://schemas.openxmlformats.org/officeDocument/2006/relationships/customXml" Target="../ink/ink1298.xml"/><Relationship Id="rId138" Type="http://schemas.openxmlformats.org/officeDocument/2006/relationships/customXml" Target="../ink/ink1325.xml"/><Relationship Id="rId345" Type="http://schemas.openxmlformats.org/officeDocument/2006/relationships/image" Target="../media/image1338.png"/><Relationship Id="rId387" Type="http://schemas.openxmlformats.org/officeDocument/2006/relationships/image" Target="../media/image1359.png"/><Relationship Id="rId191" Type="http://schemas.openxmlformats.org/officeDocument/2006/relationships/image" Target="../media/image1262.png"/><Relationship Id="rId205" Type="http://schemas.openxmlformats.org/officeDocument/2006/relationships/image" Target="../media/image1269.png"/><Relationship Id="rId247" Type="http://schemas.openxmlformats.org/officeDocument/2006/relationships/image" Target="../media/image1290.png"/><Relationship Id="rId107" Type="http://schemas.openxmlformats.org/officeDocument/2006/relationships/image" Target="../media/image1221.png"/><Relationship Id="rId289" Type="http://schemas.openxmlformats.org/officeDocument/2006/relationships/image" Target="../media/image1310.png"/><Relationship Id="rId11" Type="http://schemas.openxmlformats.org/officeDocument/2006/relationships/image" Target="../media/image1004.png"/><Relationship Id="rId53" Type="http://schemas.openxmlformats.org/officeDocument/2006/relationships/image" Target="../media/image1194.png"/><Relationship Id="rId149" Type="http://schemas.openxmlformats.org/officeDocument/2006/relationships/image" Target="../media/image1242.png"/><Relationship Id="rId314" Type="http://schemas.openxmlformats.org/officeDocument/2006/relationships/customXml" Target="../ink/ink1413.xml"/><Relationship Id="rId356" Type="http://schemas.openxmlformats.org/officeDocument/2006/relationships/customXml" Target="../ink/ink1434.xml"/><Relationship Id="rId95" Type="http://schemas.openxmlformats.org/officeDocument/2006/relationships/image" Target="../media/image1215.png"/><Relationship Id="rId160" Type="http://schemas.openxmlformats.org/officeDocument/2006/relationships/customXml" Target="../ink/ink1336.xml"/><Relationship Id="rId216" Type="http://schemas.openxmlformats.org/officeDocument/2006/relationships/customXml" Target="../ink/ink1364.xml"/><Relationship Id="rId258" Type="http://schemas.openxmlformats.org/officeDocument/2006/relationships/customXml" Target="../ink/ink1385.xml"/><Relationship Id="rId22" Type="http://schemas.openxmlformats.org/officeDocument/2006/relationships/customXml" Target="../ink/ink1267.xml"/><Relationship Id="rId64" Type="http://schemas.openxmlformats.org/officeDocument/2006/relationships/customXml" Target="../ink/ink1288.xml"/><Relationship Id="rId118" Type="http://schemas.openxmlformats.org/officeDocument/2006/relationships/customXml" Target="../ink/ink1315.xml"/><Relationship Id="rId325" Type="http://schemas.openxmlformats.org/officeDocument/2006/relationships/image" Target="../media/image1328.png"/><Relationship Id="rId367" Type="http://schemas.openxmlformats.org/officeDocument/2006/relationships/image" Target="../media/image1349.png"/><Relationship Id="rId171" Type="http://schemas.openxmlformats.org/officeDocument/2006/relationships/image" Target="../media/image1252.png"/><Relationship Id="rId227" Type="http://schemas.openxmlformats.org/officeDocument/2006/relationships/image" Target="../media/image1280.png"/><Relationship Id="rId269" Type="http://schemas.openxmlformats.org/officeDocument/2006/relationships/image" Target="../media/image1301.png"/><Relationship Id="rId33" Type="http://schemas.openxmlformats.org/officeDocument/2006/relationships/image" Target="../media/image1015.png"/><Relationship Id="rId129" Type="http://schemas.openxmlformats.org/officeDocument/2006/relationships/image" Target="../media/image1232.png"/><Relationship Id="rId280" Type="http://schemas.openxmlformats.org/officeDocument/2006/relationships/customXml" Target="../ink/ink1396.xml"/><Relationship Id="rId336" Type="http://schemas.openxmlformats.org/officeDocument/2006/relationships/customXml" Target="../ink/ink1424.xml"/><Relationship Id="rId75" Type="http://schemas.openxmlformats.org/officeDocument/2006/relationships/image" Target="../media/image1205.png"/><Relationship Id="rId140" Type="http://schemas.openxmlformats.org/officeDocument/2006/relationships/customXml" Target="../ink/ink1326.xml"/><Relationship Id="rId182" Type="http://schemas.openxmlformats.org/officeDocument/2006/relationships/customXml" Target="../ink/ink1347.xml"/><Relationship Id="rId378" Type="http://schemas.openxmlformats.org/officeDocument/2006/relationships/customXml" Target="../ink/ink1445.xml"/><Relationship Id="rId6" Type="http://schemas.openxmlformats.org/officeDocument/2006/relationships/customXml" Target="../ink/ink1259.xml"/><Relationship Id="rId238" Type="http://schemas.openxmlformats.org/officeDocument/2006/relationships/customXml" Target="../ink/ink1375.xml"/><Relationship Id="rId291" Type="http://schemas.openxmlformats.org/officeDocument/2006/relationships/image" Target="../media/image1311.png"/><Relationship Id="rId305" Type="http://schemas.openxmlformats.org/officeDocument/2006/relationships/image" Target="../media/image1318.png"/><Relationship Id="rId347" Type="http://schemas.openxmlformats.org/officeDocument/2006/relationships/image" Target="../media/image1339.png"/><Relationship Id="rId44" Type="http://schemas.openxmlformats.org/officeDocument/2006/relationships/customXml" Target="../ink/ink1278.xml"/><Relationship Id="rId86" Type="http://schemas.openxmlformats.org/officeDocument/2006/relationships/customXml" Target="../ink/ink1299.xml"/><Relationship Id="rId151" Type="http://schemas.openxmlformats.org/officeDocument/2006/relationships/image" Target="../media/image1243.png"/><Relationship Id="rId389" Type="http://schemas.openxmlformats.org/officeDocument/2006/relationships/image" Target="../media/image1360.png"/><Relationship Id="rId193" Type="http://schemas.openxmlformats.org/officeDocument/2006/relationships/image" Target="../media/image1263.png"/><Relationship Id="rId207" Type="http://schemas.openxmlformats.org/officeDocument/2006/relationships/image" Target="../media/image1270.png"/><Relationship Id="rId249" Type="http://schemas.openxmlformats.org/officeDocument/2006/relationships/image" Target="../media/image1291.png"/><Relationship Id="rId13" Type="http://schemas.openxmlformats.org/officeDocument/2006/relationships/image" Target="../media/image1005.png"/><Relationship Id="rId109" Type="http://schemas.openxmlformats.org/officeDocument/2006/relationships/image" Target="../media/image1222.png"/><Relationship Id="rId260" Type="http://schemas.openxmlformats.org/officeDocument/2006/relationships/customXml" Target="../ink/ink1386.xml"/><Relationship Id="rId316" Type="http://schemas.openxmlformats.org/officeDocument/2006/relationships/customXml" Target="../ink/ink1414.xml"/><Relationship Id="rId55" Type="http://schemas.openxmlformats.org/officeDocument/2006/relationships/image" Target="../media/image1195.png"/><Relationship Id="rId97" Type="http://schemas.openxmlformats.org/officeDocument/2006/relationships/image" Target="../media/image1216.png"/><Relationship Id="rId120" Type="http://schemas.openxmlformats.org/officeDocument/2006/relationships/customXml" Target="../ink/ink1316.xml"/><Relationship Id="rId358" Type="http://schemas.openxmlformats.org/officeDocument/2006/relationships/customXml" Target="../ink/ink1435.xml"/><Relationship Id="rId162" Type="http://schemas.openxmlformats.org/officeDocument/2006/relationships/customXml" Target="../ink/ink1337.xml"/><Relationship Id="rId218" Type="http://schemas.openxmlformats.org/officeDocument/2006/relationships/customXml" Target="../ink/ink1365.xml"/><Relationship Id="rId271" Type="http://schemas.openxmlformats.org/officeDocument/2006/relationships/image" Target="../media/image1302.png"/><Relationship Id="rId24" Type="http://schemas.openxmlformats.org/officeDocument/2006/relationships/customXml" Target="../ink/ink1268.xml"/><Relationship Id="rId66" Type="http://schemas.openxmlformats.org/officeDocument/2006/relationships/customXml" Target="../ink/ink1289.xml"/><Relationship Id="rId131" Type="http://schemas.openxmlformats.org/officeDocument/2006/relationships/image" Target="../media/image1233.png"/><Relationship Id="rId327" Type="http://schemas.openxmlformats.org/officeDocument/2006/relationships/image" Target="../media/image1329.png"/><Relationship Id="rId369" Type="http://schemas.openxmlformats.org/officeDocument/2006/relationships/image" Target="../media/image1350.png"/><Relationship Id="rId173" Type="http://schemas.openxmlformats.org/officeDocument/2006/relationships/image" Target="../media/image1253.png"/><Relationship Id="rId229" Type="http://schemas.openxmlformats.org/officeDocument/2006/relationships/image" Target="../media/image1281.png"/><Relationship Id="rId380" Type="http://schemas.openxmlformats.org/officeDocument/2006/relationships/customXml" Target="../ink/ink1446.xml"/><Relationship Id="rId240" Type="http://schemas.openxmlformats.org/officeDocument/2006/relationships/customXml" Target="../ink/ink1376.xml"/><Relationship Id="rId35" Type="http://schemas.openxmlformats.org/officeDocument/2006/relationships/image" Target="../media/image1016.png"/><Relationship Id="rId77" Type="http://schemas.openxmlformats.org/officeDocument/2006/relationships/image" Target="../media/image1206.png"/><Relationship Id="rId100" Type="http://schemas.openxmlformats.org/officeDocument/2006/relationships/customXml" Target="../ink/ink1306.xml"/><Relationship Id="rId282" Type="http://schemas.openxmlformats.org/officeDocument/2006/relationships/customXml" Target="../ink/ink1397.xml"/><Relationship Id="rId338" Type="http://schemas.openxmlformats.org/officeDocument/2006/relationships/customXml" Target="../ink/ink1425.xml"/><Relationship Id="rId8" Type="http://schemas.openxmlformats.org/officeDocument/2006/relationships/customXml" Target="../ink/ink1260.xml"/><Relationship Id="rId142" Type="http://schemas.openxmlformats.org/officeDocument/2006/relationships/customXml" Target="../ink/ink1327.xml"/><Relationship Id="rId184" Type="http://schemas.openxmlformats.org/officeDocument/2006/relationships/customXml" Target="../ink/ink1348.xml"/><Relationship Id="rId391" Type="http://schemas.openxmlformats.org/officeDocument/2006/relationships/image" Target="../media/image1361.png"/><Relationship Id="rId251" Type="http://schemas.openxmlformats.org/officeDocument/2006/relationships/image" Target="../media/image1292.png"/><Relationship Id="rId46" Type="http://schemas.openxmlformats.org/officeDocument/2006/relationships/customXml" Target="../ink/ink1279.xml"/><Relationship Id="rId293" Type="http://schemas.openxmlformats.org/officeDocument/2006/relationships/image" Target="../media/image1312.png"/><Relationship Id="rId307" Type="http://schemas.openxmlformats.org/officeDocument/2006/relationships/image" Target="../media/image1319.png"/><Relationship Id="rId349" Type="http://schemas.openxmlformats.org/officeDocument/2006/relationships/image" Target="../media/image1340.png"/><Relationship Id="rId88" Type="http://schemas.openxmlformats.org/officeDocument/2006/relationships/customXml" Target="../ink/ink1300.xml"/><Relationship Id="rId111" Type="http://schemas.openxmlformats.org/officeDocument/2006/relationships/image" Target="../media/image1223.png"/><Relationship Id="rId153" Type="http://schemas.openxmlformats.org/officeDocument/2006/relationships/image" Target="../media/image1244.png"/><Relationship Id="rId195" Type="http://schemas.openxmlformats.org/officeDocument/2006/relationships/image" Target="../media/image1264.png"/><Relationship Id="rId209" Type="http://schemas.openxmlformats.org/officeDocument/2006/relationships/image" Target="../media/image1271.png"/><Relationship Id="rId360" Type="http://schemas.openxmlformats.org/officeDocument/2006/relationships/customXml" Target="../ink/ink1436.xml"/><Relationship Id="rId220" Type="http://schemas.openxmlformats.org/officeDocument/2006/relationships/customXml" Target="../ink/ink1366.xml"/><Relationship Id="rId15" Type="http://schemas.openxmlformats.org/officeDocument/2006/relationships/image" Target="../media/image1006.png"/><Relationship Id="rId57" Type="http://schemas.openxmlformats.org/officeDocument/2006/relationships/image" Target="../media/image1196.png"/><Relationship Id="rId262" Type="http://schemas.openxmlformats.org/officeDocument/2006/relationships/customXml" Target="../ink/ink1387.xml"/><Relationship Id="rId318" Type="http://schemas.openxmlformats.org/officeDocument/2006/relationships/customXml" Target="../ink/ink1415.xml"/><Relationship Id="rId99" Type="http://schemas.openxmlformats.org/officeDocument/2006/relationships/image" Target="../media/image1217.png"/><Relationship Id="rId122" Type="http://schemas.openxmlformats.org/officeDocument/2006/relationships/customXml" Target="../ink/ink1317.xml"/><Relationship Id="rId164" Type="http://schemas.openxmlformats.org/officeDocument/2006/relationships/customXml" Target="../ink/ink1338.xml"/><Relationship Id="rId371" Type="http://schemas.openxmlformats.org/officeDocument/2006/relationships/image" Target="../media/image1351.png"/><Relationship Id="rId26" Type="http://schemas.openxmlformats.org/officeDocument/2006/relationships/customXml" Target="../ink/ink1269.xml"/><Relationship Id="rId231" Type="http://schemas.openxmlformats.org/officeDocument/2006/relationships/image" Target="../media/image1282.png"/><Relationship Id="rId273" Type="http://schemas.openxmlformats.org/officeDocument/2006/relationships/image" Target="../media/image1303.png"/><Relationship Id="rId329" Type="http://schemas.openxmlformats.org/officeDocument/2006/relationships/image" Target="../media/image1330.png"/><Relationship Id="rId68" Type="http://schemas.openxmlformats.org/officeDocument/2006/relationships/customXml" Target="../ink/ink1290.xml"/><Relationship Id="rId133" Type="http://schemas.openxmlformats.org/officeDocument/2006/relationships/image" Target="../media/image1234.png"/><Relationship Id="rId175" Type="http://schemas.openxmlformats.org/officeDocument/2006/relationships/image" Target="../media/image1254.png"/><Relationship Id="rId340" Type="http://schemas.openxmlformats.org/officeDocument/2006/relationships/customXml" Target="../ink/ink14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C704-CAE3-04DB-8CB1-57FF2A8FD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A9E99-6368-B20D-5078-B55DB1C78D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4.11 The Lower Hybrid Frequency</a:t>
            </a:r>
          </a:p>
          <a:p>
            <a:r>
              <a:rPr lang="en-US" dirty="0"/>
              <a:t>4.12 Electromagnetic Waves with B</a:t>
            </a:r>
            <a:r>
              <a:rPr lang="en-US" baseline="-25000" dirty="0"/>
              <a:t>0</a:t>
            </a:r>
            <a:r>
              <a:rPr lang="en-US" dirty="0"/>
              <a:t>=0</a:t>
            </a:r>
          </a:p>
          <a:p>
            <a:r>
              <a:rPr lang="en-US" dirty="0"/>
              <a:t>4.13 </a:t>
            </a:r>
            <a:r>
              <a:rPr lang="en-US"/>
              <a:t>Experimental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0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B4E6EB3-0D82-0C41-2F04-F680E348ECE7}"/>
              </a:ext>
            </a:extLst>
          </p:cNvPr>
          <p:cNvGrpSpPr/>
          <p:nvPr/>
        </p:nvGrpSpPr>
        <p:grpSpPr>
          <a:xfrm>
            <a:off x="388460" y="231401"/>
            <a:ext cx="3890520" cy="964080"/>
            <a:chOff x="7904996" y="5348685"/>
            <a:chExt cx="3890520" cy="9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B28B99-1552-FBF0-94A4-AA79E7CB5227}"/>
                    </a:ext>
                  </a:extLst>
                </p14:cNvPr>
                <p14:cNvContentPartPr/>
                <p14:nvPr/>
              </p14:nvContentPartPr>
              <p14:xfrm>
                <a:off x="7904996" y="5817045"/>
                <a:ext cx="188640" cy="171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B28B99-1552-FBF0-94A4-AA79E7CB522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95996" y="5808045"/>
                  <a:ext cx="206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4072BCE-B545-F046-CB2D-57CAC184B685}"/>
                    </a:ext>
                  </a:extLst>
                </p14:cNvPr>
                <p14:cNvContentPartPr/>
                <p14:nvPr/>
              </p14:nvContentPartPr>
              <p14:xfrm>
                <a:off x="8045396" y="5627325"/>
                <a:ext cx="136800" cy="143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4072BCE-B545-F046-CB2D-57CAC184B6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36756" y="5618685"/>
                  <a:ext cx="154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BC8EA8D-351B-5A2F-6619-25E598DDF4A0}"/>
                    </a:ext>
                  </a:extLst>
                </p14:cNvPr>
                <p14:cNvContentPartPr/>
                <p14:nvPr/>
              </p14:nvContentPartPr>
              <p14:xfrm>
                <a:off x="8338076" y="5755845"/>
                <a:ext cx="272160" cy="266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BC8EA8D-351B-5A2F-6619-25E598DDF4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29076" y="5746845"/>
                  <a:ext cx="289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5C709E3-E083-6E8A-22DB-FCFD0C8F9437}"/>
                    </a:ext>
                  </a:extLst>
                </p14:cNvPr>
                <p14:cNvContentPartPr/>
                <p14:nvPr/>
              </p14:nvContentPartPr>
              <p14:xfrm>
                <a:off x="8355716" y="5611845"/>
                <a:ext cx="285120" cy="38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5C709E3-E083-6E8A-22DB-FCFD0C8F94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46716" y="5603205"/>
                  <a:ext cx="302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D3B02F6-7C19-F793-F0A2-8F69F522499D}"/>
                    </a:ext>
                  </a:extLst>
                </p14:cNvPr>
                <p14:cNvContentPartPr/>
                <p14:nvPr/>
              </p14:nvContentPartPr>
              <p14:xfrm>
                <a:off x="8748476" y="5778165"/>
                <a:ext cx="162000" cy="171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D3B02F6-7C19-F793-F0A2-8F69F52249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39476" y="5769525"/>
                  <a:ext cx="179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1744902-BFF3-2E81-F24E-C5DD70A00A24}"/>
                    </a:ext>
                  </a:extLst>
                </p14:cNvPr>
                <p14:cNvContentPartPr/>
                <p14:nvPr/>
              </p14:nvContentPartPr>
              <p14:xfrm>
                <a:off x="8674316" y="5760165"/>
                <a:ext cx="283320" cy="217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1744902-BFF3-2E81-F24E-C5DD70A00A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65676" y="5751165"/>
                  <a:ext cx="300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A6EDAF-3889-881F-1E38-47CB40B99099}"/>
                    </a:ext>
                  </a:extLst>
                </p14:cNvPr>
                <p14:cNvContentPartPr/>
                <p14:nvPr/>
              </p14:nvContentPartPr>
              <p14:xfrm>
                <a:off x="9112436" y="5683125"/>
                <a:ext cx="286560" cy="315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A6EDAF-3889-881F-1E38-47CB40B990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03436" y="5674485"/>
                  <a:ext cx="304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5C63FB-9368-D6F6-E692-3AF23802408D}"/>
                    </a:ext>
                  </a:extLst>
                </p14:cNvPr>
                <p14:cNvContentPartPr/>
                <p14:nvPr/>
              </p14:nvContentPartPr>
              <p14:xfrm>
                <a:off x="9431756" y="5938005"/>
                <a:ext cx="18000" cy="12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5C63FB-9368-D6F6-E692-3AF2380240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23116" y="5929005"/>
                  <a:ext cx="35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7732770-AF0A-8875-E99C-E7F3C9E91ECF}"/>
                    </a:ext>
                  </a:extLst>
                </p14:cNvPr>
                <p14:cNvContentPartPr/>
                <p14:nvPr/>
              </p14:nvContentPartPr>
              <p14:xfrm>
                <a:off x="9060596" y="5587725"/>
                <a:ext cx="372600" cy="2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7732770-AF0A-8875-E99C-E7F3C9E91E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51596" y="5579085"/>
                  <a:ext cx="390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1CFB7B-C13F-1F8E-D5CD-F52725F622CE}"/>
                    </a:ext>
                  </a:extLst>
                </p14:cNvPr>
                <p14:cNvContentPartPr/>
                <p14:nvPr/>
              </p14:nvContentPartPr>
              <p14:xfrm>
                <a:off x="9662516" y="5758725"/>
                <a:ext cx="156960" cy="3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1CFB7B-C13F-1F8E-D5CD-F52725F622C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53876" y="5749725"/>
                  <a:ext cx="174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B4B6C9-7A83-43C2-D161-F8E39198D9F8}"/>
                    </a:ext>
                  </a:extLst>
                </p14:cNvPr>
                <p14:cNvContentPartPr/>
                <p14:nvPr/>
              </p14:nvContentPartPr>
              <p14:xfrm>
                <a:off x="9627596" y="5848725"/>
                <a:ext cx="184680" cy="3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B4B6C9-7A83-43C2-D161-F8E39198D9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18956" y="5839725"/>
                  <a:ext cx="202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420281-297D-18A1-9295-E9B5D4302C36}"/>
                    </a:ext>
                  </a:extLst>
                </p14:cNvPr>
                <p14:cNvContentPartPr/>
                <p14:nvPr/>
              </p14:nvContentPartPr>
              <p14:xfrm>
                <a:off x="9975716" y="5678805"/>
                <a:ext cx="181800" cy="302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420281-297D-18A1-9295-E9B5D4302C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67076" y="5670165"/>
                  <a:ext cx="1994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81204C-C61D-FF53-F142-72FE46785585}"/>
                    </a:ext>
                  </a:extLst>
                </p14:cNvPr>
                <p14:cNvContentPartPr/>
                <p14:nvPr/>
              </p14:nvContentPartPr>
              <p14:xfrm>
                <a:off x="9990476" y="5847285"/>
                <a:ext cx="177840" cy="39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81204C-C61D-FF53-F142-72FE467855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81836" y="5838285"/>
                  <a:ext cx="195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92B4FA-2D68-0DB9-329D-BBDEE7D06E5B}"/>
                    </a:ext>
                  </a:extLst>
                </p14:cNvPr>
                <p14:cNvContentPartPr/>
                <p14:nvPr/>
              </p14:nvContentPartPr>
              <p14:xfrm>
                <a:off x="9933956" y="5715885"/>
                <a:ext cx="275400" cy="18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92B4FA-2D68-0DB9-329D-BBDEE7D06E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24956" y="5706885"/>
                  <a:ext cx="29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9D94CFC-192E-485F-B3F9-DB11EF8000F9}"/>
                    </a:ext>
                  </a:extLst>
                </p14:cNvPr>
                <p14:cNvContentPartPr/>
                <p14:nvPr/>
              </p14:nvContentPartPr>
              <p14:xfrm>
                <a:off x="10256156" y="5984445"/>
                <a:ext cx="48960" cy="147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9D94CFC-192E-485F-B3F9-DB11EF8000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47156" y="5975445"/>
                  <a:ext cx="66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2BA6EE0-FB62-704F-0392-D25C93C56533}"/>
                    </a:ext>
                  </a:extLst>
                </p14:cNvPr>
                <p14:cNvContentPartPr/>
                <p14:nvPr/>
              </p14:nvContentPartPr>
              <p14:xfrm>
                <a:off x="9901196" y="5577285"/>
                <a:ext cx="406800" cy="27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2BA6EE0-FB62-704F-0392-D25C93C5653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92556" y="5568645"/>
                  <a:ext cx="424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B713F22-9FF1-7846-7A94-0E95A2E76AEB}"/>
                    </a:ext>
                  </a:extLst>
                </p14:cNvPr>
                <p14:cNvContentPartPr/>
                <p14:nvPr/>
              </p14:nvContentPartPr>
              <p14:xfrm>
                <a:off x="9956636" y="5422125"/>
                <a:ext cx="96840" cy="75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B713F22-9FF1-7846-7A94-0E95A2E76A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47996" y="5413485"/>
                  <a:ext cx="114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32DA25-9986-B961-3741-E235D555CEDD}"/>
                    </a:ext>
                  </a:extLst>
                </p14:cNvPr>
                <p14:cNvContentPartPr/>
                <p14:nvPr/>
              </p14:nvContentPartPr>
              <p14:xfrm>
                <a:off x="10145636" y="5439765"/>
                <a:ext cx="75960" cy="64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32DA25-9986-B961-3741-E235D555CE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36636" y="5430765"/>
                  <a:ext cx="93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9BC1797-DCD3-7013-C6EA-7DDFD2011BEE}"/>
                    </a:ext>
                  </a:extLst>
                </p14:cNvPr>
                <p14:cNvContentPartPr/>
                <p14:nvPr/>
              </p14:nvContentPartPr>
              <p14:xfrm>
                <a:off x="10479356" y="5799405"/>
                <a:ext cx="258480" cy="11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9BC1797-DCD3-7013-C6EA-7DDFD2011B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70716" y="5790405"/>
                  <a:ext cx="276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CC2C53-8BC6-A77C-9C98-C3668F8C806C}"/>
                    </a:ext>
                  </a:extLst>
                </p14:cNvPr>
                <p14:cNvContentPartPr/>
                <p14:nvPr/>
              </p14:nvContentPartPr>
              <p14:xfrm>
                <a:off x="10586276" y="5715165"/>
                <a:ext cx="72000" cy="179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CC2C53-8BC6-A77C-9C98-C3668F8C80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77276" y="5706165"/>
                  <a:ext cx="89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E857A4-FA7E-50D0-D439-8E34C0E6D16C}"/>
                    </a:ext>
                  </a:extLst>
                </p14:cNvPr>
                <p14:cNvContentPartPr/>
                <p14:nvPr/>
              </p14:nvContentPartPr>
              <p14:xfrm>
                <a:off x="10968956" y="5521125"/>
                <a:ext cx="21240" cy="178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E857A4-FA7E-50D0-D439-8E34C0E6D1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959956" y="5512125"/>
                  <a:ext cx="38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B66FFB3-BD13-7ADC-BAAF-E59C92AF3C13}"/>
                    </a:ext>
                  </a:extLst>
                </p14:cNvPr>
                <p14:cNvContentPartPr/>
                <p14:nvPr/>
              </p14:nvContentPartPr>
              <p14:xfrm>
                <a:off x="10853756" y="5820285"/>
                <a:ext cx="258840" cy="28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B66FFB3-BD13-7ADC-BAAF-E59C92AF3C1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45116" y="5811645"/>
                  <a:ext cx="276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A787924-24D2-C071-244D-7388FF88972A}"/>
                    </a:ext>
                  </a:extLst>
                </p14:cNvPr>
                <p14:cNvContentPartPr/>
                <p14:nvPr/>
              </p14:nvContentPartPr>
              <p14:xfrm>
                <a:off x="10794716" y="6022245"/>
                <a:ext cx="208080" cy="213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A787924-24D2-C071-244D-7388FF8897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86076" y="6013245"/>
                  <a:ext cx="225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939532-D3BB-2E81-BDD5-FADB02372C4E}"/>
                    </a:ext>
                  </a:extLst>
                </p14:cNvPr>
                <p14:cNvContentPartPr/>
                <p14:nvPr/>
              </p14:nvContentPartPr>
              <p14:xfrm>
                <a:off x="10744316" y="6123765"/>
                <a:ext cx="268920" cy="27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939532-D3BB-2E81-BDD5-FADB02372C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35316" y="6114765"/>
                  <a:ext cx="286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F109635-0DF9-3E77-B03B-183CC5FD8440}"/>
                    </a:ext>
                  </a:extLst>
                </p14:cNvPr>
                <p14:cNvContentPartPr/>
                <p14:nvPr/>
              </p14:nvContentPartPr>
              <p14:xfrm>
                <a:off x="11033396" y="6222045"/>
                <a:ext cx="84600" cy="90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F109635-0DF9-3E77-B03B-183CC5FD84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24756" y="6213045"/>
                  <a:ext cx="102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204648-4B3D-0CC3-9B98-33882A7D7797}"/>
                    </a:ext>
                  </a:extLst>
                </p14:cNvPr>
                <p14:cNvContentPartPr/>
                <p14:nvPr/>
              </p14:nvContentPartPr>
              <p14:xfrm>
                <a:off x="11249036" y="5348685"/>
                <a:ext cx="142920" cy="362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204648-4B3D-0CC3-9B98-33882A7D77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40036" y="5340045"/>
                  <a:ext cx="160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2585BC-978A-FE79-AAD8-E837DE2945CF}"/>
                    </a:ext>
                  </a:extLst>
                </p14:cNvPr>
                <p14:cNvContentPartPr/>
                <p14:nvPr/>
              </p14:nvContentPartPr>
              <p14:xfrm>
                <a:off x="11502836" y="5481525"/>
                <a:ext cx="136440" cy="236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2585BC-978A-FE79-AAD8-E837DE2945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493836" y="5472885"/>
                  <a:ext cx="154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C4AD9F-6B42-0DE1-6E1B-802E928539C0}"/>
                    </a:ext>
                  </a:extLst>
                </p14:cNvPr>
                <p14:cNvContentPartPr/>
                <p14:nvPr/>
              </p14:nvContentPartPr>
              <p14:xfrm>
                <a:off x="11714156" y="5685285"/>
                <a:ext cx="10080" cy="70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C4AD9F-6B42-0DE1-6E1B-802E928539C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705516" y="5676645"/>
                  <a:ext cx="27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388AC66-DAAF-89AA-D2E2-BAF275CE3C2D}"/>
                    </a:ext>
                  </a:extLst>
                </p14:cNvPr>
                <p14:cNvContentPartPr/>
                <p14:nvPr/>
              </p14:nvContentPartPr>
              <p14:xfrm>
                <a:off x="11493836" y="5374245"/>
                <a:ext cx="227520" cy="2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388AC66-DAAF-89AA-D2E2-BAF275CE3C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84836" y="5365245"/>
                  <a:ext cx="245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128FD3D-0B0A-34B9-A7E4-6C125A383715}"/>
                    </a:ext>
                  </a:extLst>
                </p14:cNvPr>
                <p14:cNvContentPartPr/>
                <p14:nvPr/>
              </p14:nvContentPartPr>
              <p14:xfrm>
                <a:off x="11265956" y="5863845"/>
                <a:ext cx="529560" cy="43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128FD3D-0B0A-34B9-A7E4-6C125A3837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56956" y="5855205"/>
                  <a:ext cx="547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691A40F-C445-FADA-C86E-EB5E6B43B362}"/>
                    </a:ext>
                  </a:extLst>
                </p14:cNvPr>
                <p14:cNvContentPartPr/>
                <p14:nvPr/>
              </p14:nvContentPartPr>
              <p14:xfrm>
                <a:off x="11336156" y="5966805"/>
                <a:ext cx="136440" cy="260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691A40F-C445-FADA-C86E-EB5E6B43B3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327156" y="5957805"/>
                  <a:ext cx="154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49E3E3-89F7-4AB7-6630-3395A258D6DF}"/>
                    </a:ext>
                  </a:extLst>
                </p14:cNvPr>
                <p14:cNvContentPartPr/>
                <p14:nvPr/>
              </p14:nvContentPartPr>
              <p14:xfrm>
                <a:off x="11586716" y="6015405"/>
                <a:ext cx="159120" cy="214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49E3E3-89F7-4AB7-6630-3395A258D6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78076" y="6006765"/>
                  <a:ext cx="176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5034243-6EAD-DF9D-AE24-9E3EF86C6AF9}"/>
                    </a:ext>
                  </a:extLst>
                </p14:cNvPr>
                <p14:cNvContentPartPr/>
                <p14:nvPr/>
              </p14:nvContentPartPr>
              <p14:xfrm>
                <a:off x="11500316" y="6094965"/>
                <a:ext cx="281880" cy="54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5034243-6EAD-DF9D-AE24-9E3EF86C6A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91316" y="6085965"/>
                  <a:ext cx="299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89F06F7-146E-7742-44DB-61FD2180EB90}"/>
                    </a:ext>
                  </a:extLst>
                </p14:cNvPr>
                <p14:cNvContentPartPr/>
                <p14:nvPr/>
              </p14:nvContentPartPr>
              <p14:xfrm>
                <a:off x="9170396" y="5382885"/>
                <a:ext cx="99720" cy="72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89F06F7-146E-7742-44DB-61FD2180EB9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61396" y="5373885"/>
                  <a:ext cx="11736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52CC756-367F-44E0-8F60-55254BC40AB6}"/>
                  </a:ext>
                </a:extLst>
              </p14:cNvPr>
              <p14:cNvContentPartPr/>
              <p14:nvPr/>
            </p14:nvContentPartPr>
            <p14:xfrm>
              <a:off x="6581996" y="474645"/>
              <a:ext cx="313920" cy="330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52CC756-367F-44E0-8F60-55254BC40AB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73356" y="465645"/>
                <a:ext cx="331560" cy="34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8C23B40E-8C42-C520-A74E-A45EA2440679}"/>
              </a:ext>
            </a:extLst>
          </p:cNvPr>
          <p:cNvGrpSpPr/>
          <p:nvPr/>
        </p:nvGrpSpPr>
        <p:grpSpPr>
          <a:xfrm>
            <a:off x="7140716" y="433605"/>
            <a:ext cx="691920" cy="374040"/>
            <a:chOff x="7140716" y="433605"/>
            <a:chExt cx="69192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F5228B-7208-2514-E82D-61DD8F6D408A}"/>
                    </a:ext>
                  </a:extLst>
                </p14:cNvPr>
                <p14:cNvContentPartPr/>
                <p14:nvPr/>
              </p14:nvContentPartPr>
              <p14:xfrm>
                <a:off x="7140716" y="543765"/>
                <a:ext cx="223200" cy="263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8F5228B-7208-2514-E82D-61DD8F6D40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32076" y="535125"/>
                  <a:ext cx="240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0750FB-20BF-B53E-09D7-C50A70941FF7}"/>
                    </a:ext>
                  </a:extLst>
                </p14:cNvPr>
                <p14:cNvContentPartPr/>
                <p14:nvPr/>
              </p14:nvContentPartPr>
              <p14:xfrm>
                <a:off x="7149356" y="595965"/>
                <a:ext cx="192600" cy="183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0750FB-20BF-B53E-09D7-C50A70941F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40716" y="587325"/>
                  <a:ext cx="210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2314DBD-3631-58ED-0377-E18B249EE728}"/>
                    </a:ext>
                  </a:extLst>
                </p14:cNvPr>
                <p14:cNvContentPartPr/>
                <p14:nvPr/>
              </p14:nvContentPartPr>
              <p14:xfrm>
                <a:off x="7606556" y="507765"/>
                <a:ext cx="226080" cy="247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2314DBD-3631-58ED-0377-E18B249EE72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97556" y="498765"/>
                  <a:ext cx="243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652DAC-99FA-A2C8-055B-AD4797CB29DE}"/>
                    </a:ext>
                  </a:extLst>
                </p14:cNvPr>
                <p14:cNvContentPartPr/>
                <p14:nvPr/>
              </p14:nvContentPartPr>
              <p14:xfrm>
                <a:off x="7678916" y="629805"/>
                <a:ext cx="105840" cy="1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652DAC-99FA-A2C8-055B-AD4797CB29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70276" y="621165"/>
                  <a:ext cx="123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978F53D-0FA1-41B0-66D2-3B62D119EFBB}"/>
                    </a:ext>
                  </a:extLst>
                </p14:cNvPr>
                <p14:cNvContentPartPr/>
                <p14:nvPr/>
              </p14:nvContentPartPr>
              <p14:xfrm>
                <a:off x="7608716" y="525765"/>
                <a:ext cx="177840" cy="21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978F53D-0FA1-41B0-66D2-3B62D119EF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99716" y="516765"/>
                  <a:ext cx="195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131EABB-C09D-76DF-BE01-31979A5EC980}"/>
                    </a:ext>
                  </a:extLst>
                </p14:cNvPr>
                <p14:cNvContentPartPr/>
                <p14:nvPr/>
              </p14:nvContentPartPr>
              <p14:xfrm>
                <a:off x="7563716" y="433605"/>
                <a:ext cx="190800" cy="1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131EABB-C09D-76DF-BE01-31979A5EC98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54716" y="424965"/>
                  <a:ext cx="2084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3381108-F988-81DB-17E2-62DB50B8A64F}"/>
              </a:ext>
            </a:extLst>
          </p:cNvPr>
          <p:cNvGrpSpPr/>
          <p:nvPr/>
        </p:nvGrpSpPr>
        <p:grpSpPr>
          <a:xfrm>
            <a:off x="8452556" y="597405"/>
            <a:ext cx="172080" cy="108360"/>
            <a:chOff x="8452556" y="597405"/>
            <a:chExt cx="17208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B1FA2F7-FCF9-2027-6367-A5F9BE97E5FF}"/>
                    </a:ext>
                  </a:extLst>
                </p14:cNvPr>
                <p14:cNvContentPartPr/>
                <p14:nvPr/>
              </p14:nvContentPartPr>
              <p14:xfrm>
                <a:off x="8452556" y="597405"/>
                <a:ext cx="172080" cy="17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B1FA2F7-FCF9-2027-6367-A5F9BE97E5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43556" y="588765"/>
                  <a:ext cx="189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7801E72-E80D-3B29-6839-931C572D67F3}"/>
                    </a:ext>
                  </a:extLst>
                </p14:cNvPr>
                <p14:cNvContentPartPr/>
                <p14:nvPr/>
              </p14:nvContentPartPr>
              <p14:xfrm>
                <a:off x="8455436" y="693165"/>
                <a:ext cx="141480" cy="12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7801E72-E80D-3B29-6839-931C572D67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46436" y="684525"/>
                  <a:ext cx="1591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CFCE421-0407-C7EE-4DED-5AF4FD3DD644}"/>
                  </a:ext>
                </a:extLst>
              </p14:cNvPr>
              <p14:cNvContentPartPr/>
              <p14:nvPr/>
            </p14:nvContentPartPr>
            <p14:xfrm>
              <a:off x="8989316" y="651045"/>
              <a:ext cx="179280" cy="12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CFCE421-0407-C7EE-4DED-5AF4FD3DD64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980676" y="642045"/>
                <a:ext cx="1969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71CFE49-5E5D-D90A-528E-5AC0CA8F9984}"/>
                  </a:ext>
                </a:extLst>
              </p14:cNvPr>
              <p14:cNvContentPartPr/>
              <p14:nvPr/>
            </p14:nvContentPartPr>
            <p14:xfrm>
              <a:off x="9436076" y="301485"/>
              <a:ext cx="48960" cy="27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71CFE49-5E5D-D90A-528E-5AC0CA8F998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427436" y="292485"/>
                <a:ext cx="6660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02845E0F-653B-BD7C-A8B4-78F4B3E10F87}"/>
              </a:ext>
            </a:extLst>
          </p:cNvPr>
          <p:cNvGrpSpPr/>
          <p:nvPr/>
        </p:nvGrpSpPr>
        <p:grpSpPr>
          <a:xfrm>
            <a:off x="9329516" y="421725"/>
            <a:ext cx="341280" cy="483120"/>
            <a:chOff x="9329516" y="421725"/>
            <a:chExt cx="34128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B8D44F1-A9F9-FED3-83DF-54581DBA9303}"/>
                    </a:ext>
                  </a:extLst>
                </p14:cNvPr>
                <p14:cNvContentPartPr/>
                <p14:nvPr/>
              </p14:nvContentPartPr>
              <p14:xfrm>
                <a:off x="9357956" y="489405"/>
                <a:ext cx="162720" cy="288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B8D44F1-A9F9-FED3-83DF-54581DBA93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48956" y="480405"/>
                  <a:ext cx="180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1FC83D6-7161-1BA3-5487-C0B1EE7E0616}"/>
                    </a:ext>
                  </a:extLst>
                </p14:cNvPr>
                <p14:cNvContentPartPr/>
                <p14:nvPr/>
              </p14:nvContentPartPr>
              <p14:xfrm>
                <a:off x="9329516" y="421725"/>
                <a:ext cx="240840" cy="20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1FC83D6-7161-1BA3-5487-C0B1EE7E06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20876" y="412725"/>
                  <a:ext cx="258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D9CBE9E-A4F5-48D0-7642-192711FEF1E6}"/>
                    </a:ext>
                  </a:extLst>
                </p14:cNvPr>
                <p14:cNvContentPartPr/>
                <p14:nvPr/>
              </p14:nvContentPartPr>
              <p14:xfrm>
                <a:off x="9664676" y="797205"/>
                <a:ext cx="6120" cy="107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D9CBE9E-A4F5-48D0-7642-192711FEF1E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56036" y="788205"/>
                  <a:ext cx="2376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B472999-BEA3-9B1E-65C5-91DD9AEAA7DF}"/>
                  </a:ext>
                </a:extLst>
              </p14:cNvPr>
              <p14:cNvContentPartPr/>
              <p14:nvPr/>
            </p14:nvContentPartPr>
            <p14:xfrm>
              <a:off x="7941716" y="765165"/>
              <a:ext cx="14760" cy="127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B472999-BEA3-9B1E-65C5-91DD9AEAA7D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932716" y="756525"/>
                <a:ext cx="3240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018B5491-3B84-859B-35B0-AAABD8B3DB7E}"/>
              </a:ext>
            </a:extLst>
          </p:cNvPr>
          <p:cNvGrpSpPr/>
          <p:nvPr/>
        </p:nvGrpSpPr>
        <p:grpSpPr>
          <a:xfrm>
            <a:off x="6495956" y="1142445"/>
            <a:ext cx="2143080" cy="442440"/>
            <a:chOff x="6495956" y="1142445"/>
            <a:chExt cx="214308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A5E56F-AE62-DE5F-DFEA-C1EB27DA3650}"/>
                    </a:ext>
                  </a:extLst>
                </p14:cNvPr>
                <p14:cNvContentPartPr/>
                <p14:nvPr/>
              </p14:nvContentPartPr>
              <p14:xfrm>
                <a:off x="6495956" y="1285725"/>
                <a:ext cx="257040" cy="252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A5E56F-AE62-DE5F-DFEA-C1EB27DA365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87316" y="1277085"/>
                  <a:ext cx="274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3C1A89B-6474-B594-8A98-C4FEECB2535A}"/>
                    </a:ext>
                  </a:extLst>
                </p14:cNvPr>
                <p14:cNvContentPartPr/>
                <p14:nvPr/>
              </p14:nvContentPartPr>
              <p14:xfrm>
                <a:off x="6514676" y="1174485"/>
                <a:ext cx="207360" cy="59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3C1A89B-6474-B594-8A98-C4FEECB2535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05676" y="1165845"/>
                  <a:ext cx="225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8640851-F8DD-9610-21C3-E19E1F764E65}"/>
                    </a:ext>
                  </a:extLst>
                </p14:cNvPr>
                <p14:cNvContentPartPr/>
                <p14:nvPr/>
              </p14:nvContentPartPr>
              <p14:xfrm>
                <a:off x="6904556" y="1336845"/>
                <a:ext cx="209520" cy="167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8640851-F8DD-9610-21C3-E19E1F764E6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95916" y="1328205"/>
                  <a:ext cx="227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8040ECA-811A-8904-78C0-046E70B3BBD7}"/>
                    </a:ext>
                  </a:extLst>
                </p14:cNvPr>
                <p14:cNvContentPartPr/>
                <p14:nvPr/>
              </p14:nvContentPartPr>
              <p14:xfrm>
                <a:off x="6891236" y="1391925"/>
                <a:ext cx="182880" cy="79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8040ECA-811A-8904-78C0-046E70B3BBD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82236" y="1383285"/>
                  <a:ext cx="200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91A5A80-9D0C-5611-E610-5A714F6E128E}"/>
                    </a:ext>
                  </a:extLst>
                </p14:cNvPr>
                <p14:cNvContentPartPr/>
                <p14:nvPr/>
              </p14:nvContentPartPr>
              <p14:xfrm>
                <a:off x="7260596" y="1300485"/>
                <a:ext cx="217080" cy="199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91A5A80-9D0C-5611-E610-5A714F6E128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51596" y="1291485"/>
                  <a:ext cx="234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9ABB95-0DB7-8154-8A7B-41AEBF488C4A}"/>
                    </a:ext>
                  </a:extLst>
                </p14:cNvPr>
                <p14:cNvContentPartPr/>
                <p14:nvPr/>
              </p14:nvContentPartPr>
              <p14:xfrm>
                <a:off x="7285796" y="1212285"/>
                <a:ext cx="173880" cy="10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9ABB95-0DB7-8154-8A7B-41AEBF488C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77156" y="1203645"/>
                  <a:ext cx="191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BF8FD1C-82BE-EE0C-9B8A-7956BE00F596}"/>
                    </a:ext>
                  </a:extLst>
                </p14:cNvPr>
                <p14:cNvContentPartPr/>
                <p14:nvPr/>
              </p14:nvContentPartPr>
              <p14:xfrm>
                <a:off x="7569836" y="1334685"/>
                <a:ext cx="197280" cy="168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BF8FD1C-82BE-EE0C-9B8A-7956BE00F59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60836" y="1325685"/>
                  <a:ext cx="214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42E38B6-DB4E-092C-3120-3763DD8E1051}"/>
                    </a:ext>
                  </a:extLst>
                </p14:cNvPr>
                <p14:cNvContentPartPr/>
                <p14:nvPr/>
              </p14:nvContentPartPr>
              <p14:xfrm>
                <a:off x="7567316" y="1375365"/>
                <a:ext cx="156240" cy="115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42E38B6-DB4E-092C-3120-3763DD8E105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58676" y="1366365"/>
                  <a:ext cx="173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C4AB18-5FDC-2A3C-4A69-167066F9C6F4}"/>
                    </a:ext>
                  </a:extLst>
                </p14:cNvPr>
                <p14:cNvContentPartPr/>
                <p14:nvPr/>
              </p14:nvContentPartPr>
              <p14:xfrm>
                <a:off x="7904276" y="1282485"/>
                <a:ext cx="140400" cy="245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C4AB18-5FDC-2A3C-4A69-167066F9C6F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95636" y="1273485"/>
                  <a:ext cx="158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A13E7B-0A4B-D11F-17F1-7F078424CC47}"/>
                    </a:ext>
                  </a:extLst>
                </p14:cNvPr>
                <p14:cNvContentPartPr/>
                <p14:nvPr/>
              </p14:nvContentPartPr>
              <p14:xfrm>
                <a:off x="7928756" y="1368885"/>
                <a:ext cx="115560" cy="67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A13E7B-0A4B-D11F-17F1-7F078424CC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19756" y="1360245"/>
                  <a:ext cx="133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7CC5173-039E-A844-1FC4-175D67E3C033}"/>
                    </a:ext>
                  </a:extLst>
                </p14:cNvPr>
                <p14:cNvContentPartPr/>
                <p14:nvPr/>
              </p14:nvContentPartPr>
              <p14:xfrm>
                <a:off x="7908956" y="1268085"/>
                <a:ext cx="145800" cy="43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7CC5173-039E-A844-1FC4-175D67E3C03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00316" y="1259085"/>
                  <a:ext cx="163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9CEF560-5E3E-73F3-1042-C443091800FA}"/>
                    </a:ext>
                  </a:extLst>
                </p14:cNvPr>
                <p14:cNvContentPartPr/>
                <p14:nvPr/>
              </p14:nvContentPartPr>
              <p14:xfrm>
                <a:off x="8138636" y="1476885"/>
                <a:ext cx="21240" cy="97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9CEF560-5E3E-73F3-1042-C443091800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29636" y="1467885"/>
                  <a:ext cx="38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9674F02-95DC-E588-89DD-A8E906A8B905}"/>
                    </a:ext>
                  </a:extLst>
                </p14:cNvPr>
                <p14:cNvContentPartPr/>
                <p14:nvPr/>
              </p14:nvContentPartPr>
              <p14:xfrm>
                <a:off x="7887356" y="1212285"/>
                <a:ext cx="149040" cy="7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9674F02-95DC-E588-89DD-A8E906A8B90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78356" y="1203645"/>
                  <a:ext cx="166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9E6D4F9-D3DC-A30F-E41D-8789355DA939}"/>
                    </a:ext>
                  </a:extLst>
                </p14:cNvPr>
                <p14:cNvContentPartPr/>
                <p14:nvPr/>
              </p14:nvContentPartPr>
              <p14:xfrm>
                <a:off x="7265636" y="1142445"/>
                <a:ext cx="92880" cy="442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9E6D4F9-D3DC-A30F-E41D-8789355DA9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56996" y="1133445"/>
                  <a:ext cx="1105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DE22C30-2B67-C35D-D662-11CB5979FF26}"/>
                    </a:ext>
                  </a:extLst>
                </p14:cNvPr>
                <p14:cNvContentPartPr/>
                <p14:nvPr/>
              </p14:nvContentPartPr>
              <p14:xfrm>
                <a:off x="8389196" y="1307685"/>
                <a:ext cx="39600" cy="30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DE22C30-2B67-C35D-D662-11CB5979FF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80556" y="1299045"/>
                  <a:ext cx="57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7CEC3FA-B315-BCBE-3E76-367D941C16B1}"/>
                    </a:ext>
                  </a:extLst>
                </p14:cNvPr>
                <p14:cNvContentPartPr/>
                <p14:nvPr/>
              </p14:nvContentPartPr>
              <p14:xfrm>
                <a:off x="8149796" y="1186725"/>
                <a:ext cx="177480" cy="397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7CEC3FA-B315-BCBE-3E76-367D941C16B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41156" y="1177725"/>
                  <a:ext cx="1951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617E6E1-B2FF-F38D-4497-120EF977B0FB}"/>
                    </a:ext>
                  </a:extLst>
                </p14:cNvPr>
                <p14:cNvContentPartPr/>
                <p14:nvPr/>
              </p14:nvContentPartPr>
              <p14:xfrm>
                <a:off x="8478476" y="1294005"/>
                <a:ext cx="160560" cy="51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617E6E1-B2FF-F38D-4497-120EF977B0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69836" y="1285365"/>
                  <a:ext cx="178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84774F1-A66C-8177-716C-0DC3DB670B5D}"/>
                    </a:ext>
                  </a:extLst>
                </p14:cNvPr>
                <p14:cNvContentPartPr/>
                <p14:nvPr/>
              </p14:nvContentPartPr>
              <p14:xfrm>
                <a:off x="8455436" y="1374645"/>
                <a:ext cx="171000" cy="16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84774F1-A66C-8177-716C-0DC3DB670B5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46436" y="1365645"/>
                  <a:ext cx="1886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19DBFD-E1C0-0526-D0C0-5E8866DE289A}"/>
              </a:ext>
            </a:extLst>
          </p:cNvPr>
          <p:cNvGrpSpPr/>
          <p:nvPr/>
        </p:nvGrpSpPr>
        <p:grpSpPr>
          <a:xfrm>
            <a:off x="8895716" y="1156845"/>
            <a:ext cx="858600" cy="308520"/>
            <a:chOff x="8895716" y="1156845"/>
            <a:chExt cx="85860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DB17730-F127-798A-91CC-1E4F3600ACFB}"/>
                    </a:ext>
                  </a:extLst>
                </p14:cNvPr>
                <p14:cNvContentPartPr/>
                <p14:nvPr/>
              </p14:nvContentPartPr>
              <p14:xfrm>
                <a:off x="8895716" y="1353765"/>
                <a:ext cx="196560" cy="28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DB17730-F127-798A-91CC-1E4F3600AC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87076" y="1344765"/>
                  <a:ext cx="214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39EEC45-512A-967A-1A4C-96558F500D40}"/>
                    </a:ext>
                  </a:extLst>
                </p14:cNvPr>
                <p14:cNvContentPartPr/>
                <p14:nvPr/>
              </p14:nvContentPartPr>
              <p14:xfrm>
                <a:off x="9245996" y="1248285"/>
                <a:ext cx="243360" cy="214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39EEC45-512A-967A-1A4C-96558F500D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36996" y="1239645"/>
                  <a:ext cx="261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989A8EA-08ED-761D-4C21-0AFA631B44B1}"/>
                    </a:ext>
                  </a:extLst>
                </p14:cNvPr>
                <p14:cNvContentPartPr/>
                <p14:nvPr/>
              </p14:nvContentPartPr>
              <p14:xfrm>
                <a:off x="9202796" y="1156845"/>
                <a:ext cx="294120" cy="16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989A8EA-08ED-761D-4C21-0AFA631B44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93796" y="1148205"/>
                  <a:ext cx="311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8A9B68A-E78D-0BE3-43A6-A4A8F3A27D70}"/>
                    </a:ext>
                  </a:extLst>
                </p14:cNvPr>
                <p14:cNvContentPartPr/>
                <p14:nvPr/>
              </p14:nvContentPartPr>
              <p14:xfrm>
                <a:off x="9555236" y="1311285"/>
                <a:ext cx="199080" cy="154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8A9B68A-E78D-0BE3-43A6-A4A8F3A27D7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46236" y="1302645"/>
                  <a:ext cx="216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6806EE-3CE6-4D53-CBAA-51135C40177D}"/>
                    </a:ext>
                  </a:extLst>
                </p14:cNvPr>
                <p14:cNvContentPartPr/>
                <p14:nvPr/>
              </p14:nvContentPartPr>
              <p14:xfrm>
                <a:off x="9545876" y="1334685"/>
                <a:ext cx="131760" cy="129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6806EE-3CE6-4D53-CBAA-51135C40177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36876" y="1325685"/>
                  <a:ext cx="1494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5E243D4-7119-D9EA-D80B-156213970F62}"/>
              </a:ext>
            </a:extLst>
          </p:cNvPr>
          <p:cNvGrpSpPr/>
          <p:nvPr/>
        </p:nvGrpSpPr>
        <p:grpSpPr>
          <a:xfrm>
            <a:off x="9883196" y="1093125"/>
            <a:ext cx="314640" cy="500760"/>
            <a:chOff x="9883196" y="1093125"/>
            <a:chExt cx="31464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EDD4E1C-5A6E-309A-6F3C-98F518A1B4F6}"/>
                    </a:ext>
                  </a:extLst>
                </p14:cNvPr>
                <p14:cNvContentPartPr/>
                <p14:nvPr/>
              </p14:nvContentPartPr>
              <p14:xfrm>
                <a:off x="9957716" y="1218405"/>
                <a:ext cx="181080" cy="276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EDD4E1C-5A6E-309A-6F3C-98F518A1B4F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49076" y="1209405"/>
                  <a:ext cx="1987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F9685DC-148E-A474-0F6F-CC5F3C200712}"/>
                    </a:ext>
                  </a:extLst>
                </p14:cNvPr>
                <p14:cNvContentPartPr/>
                <p14:nvPr/>
              </p14:nvContentPartPr>
              <p14:xfrm>
                <a:off x="10179116" y="1485525"/>
                <a:ext cx="18720" cy="108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F9685DC-148E-A474-0F6F-CC5F3C2007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70116" y="1476885"/>
                  <a:ext cx="3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53F6575-F049-A9A9-7A75-65EF5FC8B000}"/>
                    </a:ext>
                  </a:extLst>
                </p14:cNvPr>
                <p14:cNvContentPartPr/>
                <p14:nvPr/>
              </p14:nvContentPartPr>
              <p14:xfrm>
                <a:off x="9883196" y="1176645"/>
                <a:ext cx="254880" cy="16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53F6575-F049-A9A9-7A75-65EF5FC8B00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74196" y="1168005"/>
                  <a:ext cx="272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0D4FDF6-BD7D-887C-F0BD-54BB9E153380}"/>
                    </a:ext>
                  </a:extLst>
                </p14:cNvPr>
                <p14:cNvContentPartPr/>
                <p14:nvPr/>
              </p14:nvContentPartPr>
              <p14:xfrm>
                <a:off x="10019276" y="1093125"/>
                <a:ext cx="41760" cy="26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0D4FDF6-BD7D-887C-F0BD-54BB9E1533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10276" y="1084125"/>
                  <a:ext cx="594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DB99CE0-82AF-9B01-0628-E7FCBBE62E9C}"/>
              </a:ext>
            </a:extLst>
          </p:cNvPr>
          <p:cNvGrpSpPr/>
          <p:nvPr/>
        </p:nvGrpSpPr>
        <p:grpSpPr>
          <a:xfrm>
            <a:off x="262589" y="2306263"/>
            <a:ext cx="2995920" cy="630720"/>
            <a:chOff x="262589" y="2306263"/>
            <a:chExt cx="299592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D92AAF8-9162-6D85-3EFE-4E0B93CD30D8}"/>
                    </a:ext>
                  </a:extLst>
                </p14:cNvPr>
                <p14:cNvContentPartPr/>
                <p14:nvPr/>
              </p14:nvContentPartPr>
              <p14:xfrm>
                <a:off x="286349" y="2610823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D92AAF8-9162-6D85-3EFE-4E0B93CD30D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7709" y="26021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0C95915-6D48-0FE4-CF37-6AE7E08E8E78}"/>
                    </a:ext>
                  </a:extLst>
                </p14:cNvPr>
                <p14:cNvContentPartPr/>
                <p14:nvPr/>
              </p14:nvContentPartPr>
              <p14:xfrm>
                <a:off x="262589" y="2531263"/>
                <a:ext cx="254160" cy="34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0C95915-6D48-0FE4-CF37-6AE7E08E8E7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3589" y="2522263"/>
                  <a:ext cx="271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D37702E-F327-9088-CB96-2C653823B80C}"/>
                    </a:ext>
                  </a:extLst>
                </p14:cNvPr>
                <p14:cNvContentPartPr/>
                <p14:nvPr/>
              </p14:nvContentPartPr>
              <p14:xfrm>
                <a:off x="647789" y="2507143"/>
                <a:ext cx="183600" cy="165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D37702E-F327-9088-CB96-2C653823B80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8789" y="2498143"/>
                  <a:ext cx="201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131B9F-E86D-48B2-1F71-79122BD15E8A}"/>
                    </a:ext>
                  </a:extLst>
                </p14:cNvPr>
                <p14:cNvContentPartPr/>
                <p14:nvPr/>
              </p14:nvContentPartPr>
              <p14:xfrm>
                <a:off x="825269" y="2306263"/>
                <a:ext cx="155160" cy="122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131B9F-E86D-48B2-1F71-79122BD15E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6629" y="2297623"/>
                  <a:ext cx="172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4C20079-64FE-09D3-B33F-E7A1821D8B18}"/>
                    </a:ext>
                  </a:extLst>
                </p14:cNvPr>
                <p14:cNvContentPartPr/>
                <p14:nvPr/>
              </p14:nvContentPartPr>
              <p14:xfrm>
                <a:off x="1130189" y="2495983"/>
                <a:ext cx="256320" cy="222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4C20079-64FE-09D3-B33F-E7A1821D8B1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1549" y="2487343"/>
                  <a:ext cx="273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BACCE48-AD54-41B8-99E7-E4C577D566CC}"/>
                    </a:ext>
                  </a:extLst>
                </p14:cNvPr>
                <p14:cNvContentPartPr/>
                <p14:nvPr/>
              </p14:nvContentPartPr>
              <p14:xfrm>
                <a:off x="1170149" y="2412103"/>
                <a:ext cx="195480" cy="9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BACCE48-AD54-41B8-99E7-E4C577D566C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61149" y="2403463"/>
                  <a:ext cx="213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095ED11-E56E-F49B-3B13-46CC7AC7575D}"/>
                    </a:ext>
                  </a:extLst>
                </p14:cNvPr>
                <p14:cNvContentPartPr/>
                <p14:nvPr/>
              </p14:nvContentPartPr>
              <p14:xfrm>
                <a:off x="1465349" y="2562223"/>
                <a:ext cx="195480" cy="184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095ED11-E56E-F49B-3B13-46CC7AC757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56709" y="2553583"/>
                  <a:ext cx="213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E4E6D68-EFF1-F354-7CE2-50BBCA30FE6B}"/>
                    </a:ext>
                  </a:extLst>
                </p14:cNvPr>
                <p14:cNvContentPartPr/>
                <p14:nvPr/>
              </p14:nvContentPartPr>
              <p14:xfrm>
                <a:off x="1479029" y="2596423"/>
                <a:ext cx="143640" cy="141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E4E6D68-EFF1-F354-7CE2-50BBCA30FE6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70389" y="2587783"/>
                  <a:ext cx="161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5638C23-C824-9AA5-3BAB-419B947E07CA}"/>
                    </a:ext>
                  </a:extLst>
                </p14:cNvPr>
                <p14:cNvContentPartPr/>
                <p14:nvPr/>
              </p14:nvContentPartPr>
              <p14:xfrm>
                <a:off x="1738949" y="2435503"/>
                <a:ext cx="131760" cy="389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5638C23-C824-9AA5-3BAB-419B947E07C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29949" y="2426503"/>
                  <a:ext cx="1494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B44F71B-63A8-24EC-BFE3-A5B4EA377B50}"/>
                    </a:ext>
                  </a:extLst>
                </p14:cNvPr>
                <p14:cNvContentPartPr/>
                <p14:nvPr/>
              </p14:nvContentPartPr>
              <p14:xfrm>
                <a:off x="1913549" y="2588143"/>
                <a:ext cx="244800" cy="198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B44F71B-63A8-24EC-BFE3-A5B4EA377B5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04909" y="2579503"/>
                  <a:ext cx="262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E7A3E55-3920-C7B8-F56A-1AC37C898C93}"/>
                    </a:ext>
                  </a:extLst>
                </p14:cNvPr>
                <p14:cNvContentPartPr/>
                <p14:nvPr/>
              </p14:nvContentPartPr>
              <p14:xfrm>
                <a:off x="1964669" y="2488423"/>
                <a:ext cx="199800" cy="25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E7A3E55-3920-C7B8-F56A-1AC37C898C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55669" y="2479423"/>
                  <a:ext cx="217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37DA6BE-3E69-0645-E598-5019F825E942}"/>
                    </a:ext>
                  </a:extLst>
                </p14:cNvPr>
                <p14:cNvContentPartPr/>
                <p14:nvPr/>
              </p14:nvContentPartPr>
              <p14:xfrm>
                <a:off x="2233949" y="2629903"/>
                <a:ext cx="204120" cy="162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37DA6BE-3E69-0645-E598-5019F825E94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24949" y="2620903"/>
                  <a:ext cx="221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C116E09-3D85-BACF-2128-2D6B35B01F13}"/>
                    </a:ext>
                  </a:extLst>
                </p14:cNvPr>
                <p14:cNvContentPartPr/>
                <p14:nvPr/>
              </p14:nvContentPartPr>
              <p14:xfrm>
                <a:off x="2258429" y="2678503"/>
                <a:ext cx="120600" cy="73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C116E09-3D85-BACF-2128-2D6B35B01F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49429" y="2669503"/>
                  <a:ext cx="138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2A5D1A7-A9B2-BBF6-2EC8-7ED9764B12C3}"/>
                    </a:ext>
                  </a:extLst>
                </p14:cNvPr>
                <p14:cNvContentPartPr/>
                <p14:nvPr/>
              </p14:nvContentPartPr>
              <p14:xfrm>
                <a:off x="2525909" y="2608663"/>
                <a:ext cx="153000" cy="184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2A5D1A7-A9B2-BBF6-2EC8-7ED9764B12C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16909" y="2600023"/>
                  <a:ext cx="170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CFC3C1C-E184-C176-1054-F7B0889D46DB}"/>
                    </a:ext>
                  </a:extLst>
                </p14:cNvPr>
                <p14:cNvContentPartPr/>
                <p14:nvPr/>
              </p14:nvContentPartPr>
              <p14:xfrm>
                <a:off x="2573069" y="2673463"/>
                <a:ext cx="111960" cy="35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CFC3C1C-E184-C176-1054-F7B0889D46D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64429" y="2664463"/>
                  <a:ext cx="129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5724A24-A9CD-DDBB-A497-92B38C9F9922}"/>
                    </a:ext>
                  </a:extLst>
                </p14:cNvPr>
                <p14:cNvContentPartPr/>
                <p14:nvPr/>
              </p14:nvContentPartPr>
              <p14:xfrm>
                <a:off x="2508629" y="2537743"/>
                <a:ext cx="214200" cy="62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5724A24-A9CD-DDBB-A497-92B38C9F992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99989" y="2528743"/>
                  <a:ext cx="231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55BA005-FB90-AD2F-50E0-8140A3D9A945}"/>
                    </a:ext>
                  </a:extLst>
                </p14:cNvPr>
                <p14:cNvContentPartPr/>
                <p14:nvPr/>
              </p14:nvContentPartPr>
              <p14:xfrm>
                <a:off x="2747309" y="2830063"/>
                <a:ext cx="23760" cy="106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55BA005-FB90-AD2F-50E0-8140A3D9A94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738309" y="2821063"/>
                  <a:ext cx="41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7FE3535-ADC8-1310-008C-B8BF7871CAAD}"/>
                    </a:ext>
                  </a:extLst>
                </p14:cNvPr>
                <p14:cNvContentPartPr/>
                <p14:nvPr/>
              </p14:nvContentPartPr>
              <p14:xfrm>
                <a:off x="2504309" y="2477623"/>
                <a:ext cx="199440" cy="19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7FE3535-ADC8-1310-008C-B8BF7871CAA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95309" y="2468623"/>
                  <a:ext cx="217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98661DC-A76C-6ADE-B31F-F9394483273D}"/>
                    </a:ext>
                  </a:extLst>
                </p14:cNvPr>
                <p14:cNvContentPartPr/>
                <p14:nvPr/>
              </p14:nvContentPartPr>
              <p14:xfrm>
                <a:off x="2903189" y="2410663"/>
                <a:ext cx="70200" cy="46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98661DC-A76C-6ADE-B31F-F939448327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94549" y="2402023"/>
                  <a:ext cx="878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A755D9F-B4C3-AF2D-E6EB-F3F412BE0C20}"/>
                    </a:ext>
                  </a:extLst>
                </p14:cNvPr>
                <p14:cNvContentPartPr/>
                <p14:nvPr/>
              </p14:nvContentPartPr>
              <p14:xfrm>
                <a:off x="3098669" y="2552143"/>
                <a:ext cx="159840" cy="41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A755D9F-B4C3-AF2D-E6EB-F3F412BE0C2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89669" y="2543143"/>
                  <a:ext cx="177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AB9F3D8-E227-4FEE-A7F9-B69CA60FB19F}"/>
                    </a:ext>
                  </a:extLst>
                </p14:cNvPr>
                <p14:cNvContentPartPr/>
                <p14:nvPr/>
              </p14:nvContentPartPr>
              <p14:xfrm>
                <a:off x="3033869" y="2658343"/>
                <a:ext cx="186120" cy="25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AB9F3D8-E227-4FEE-A7F9-B69CA60FB19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25229" y="2649703"/>
                  <a:ext cx="2037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BA3BA2B-F347-CE7C-D501-530FA1C703BC}"/>
              </a:ext>
            </a:extLst>
          </p:cNvPr>
          <p:cNvGrpSpPr/>
          <p:nvPr/>
        </p:nvGrpSpPr>
        <p:grpSpPr>
          <a:xfrm>
            <a:off x="3511589" y="2268823"/>
            <a:ext cx="1807920" cy="759600"/>
            <a:chOff x="3511589" y="2268823"/>
            <a:chExt cx="1807920" cy="75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7CDACEE-A6AB-88FF-C85D-7B8C07D02386}"/>
                    </a:ext>
                  </a:extLst>
                </p14:cNvPr>
                <p14:cNvContentPartPr/>
                <p14:nvPr/>
              </p14:nvContentPartPr>
              <p14:xfrm>
                <a:off x="3551189" y="2412823"/>
                <a:ext cx="189720" cy="270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7CDACEE-A6AB-88FF-C85D-7B8C07D0238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42549" y="2404183"/>
                  <a:ext cx="2073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6C2D603-A833-F42A-1BD9-E1DD035F7BFC}"/>
                    </a:ext>
                  </a:extLst>
                </p14:cNvPr>
                <p14:cNvContentPartPr/>
                <p14:nvPr/>
              </p14:nvContentPartPr>
              <p14:xfrm>
                <a:off x="3572069" y="2529103"/>
                <a:ext cx="160560" cy="23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6C2D603-A833-F42A-1BD9-E1DD035F7BF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63429" y="2520103"/>
                  <a:ext cx="178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29D31AC-0B0D-3268-F551-8D7196B8CC67}"/>
                    </a:ext>
                  </a:extLst>
                </p14:cNvPr>
                <p14:cNvContentPartPr/>
                <p14:nvPr/>
              </p14:nvContentPartPr>
              <p14:xfrm>
                <a:off x="3581789" y="2398783"/>
                <a:ext cx="207720" cy="33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29D31AC-0B0D-3268-F551-8D7196B8CC6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572789" y="2389783"/>
                  <a:ext cx="225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B09C49F-08DC-0F96-CF45-BD63747200DC}"/>
                    </a:ext>
                  </a:extLst>
                </p14:cNvPr>
                <p14:cNvContentPartPr/>
                <p14:nvPr/>
              </p14:nvContentPartPr>
              <p14:xfrm>
                <a:off x="3852869" y="2662303"/>
                <a:ext cx="7560" cy="63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B09C49F-08DC-0F96-CF45-BD63747200D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44229" y="2653663"/>
                  <a:ext cx="25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F582726-AE26-A4A2-9C97-F47E4D3117D1}"/>
                    </a:ext>
                  </a:extLst>
                </p14:cNvPr>
                <p14:cNvContentPartPr/>
                <p14:nvPr/>
              </p14:nvContentPartPr>
              <p14:xfrm>
                <a:off x="3511589" y="2336143"/>
                <a:ext cx="369720" cy="24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F582726-AE26-A4A2-9C97-F47E4D3117D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02949" y="2327143"/>
                  <a:ext cx="387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DD7178E-3795-CFC4-8BDA-D920C7B41DE8}"/>
                    </a:ext>
                  </a:extLst>
                </p14:cNvPr>
                <p14:cNvContentPartPr/>
                <p14:nvPr/>
              </p14:nvContentPartPr>
              <p14:xfrm>
                <a:off x="3599069" y="2269903"/>
                <a:ext cx="9000" cy="30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DD7178E-3795-CFC4-8BDA-D920C7B41DE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90429" y="2261263"/>
                  <a:ext cx="26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B662AE-FD39-902D-5D35-287A179918EA}"/>
                    </a:ext>
                  </a:extLst>
                </p14:cNvPr>
                <p14:cNvContentPartPr/>
                <p14:nvPr/>
              </p14:nvContentPartPr>
              <p14:xfrm>
                <a:off x="3752789" y="2268823"/>
                <a:ext cx="30240" cy="5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B662AE-FD39-902D-5D35-287A179918E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44149" y="2260183"/>
                  <a:ext cx="47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AC09F15-EB04-CEFA-5B13-5BA4B61C5D87}"/>
                    </a:ext>
                  </a:extLst>
                </p14:cNvPr>
                <p14:cNvContentPartPr/>
                <p14:nvPr/>
              </p14:nvContentPartPr>
              <p14:xfrm>
                <a:off x="4017029" y="2535583"/>
                <a:ext cx="219600" cy="48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AC09F15-EB04-CEFA-5B13-5BA4B61C5D8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08029" y="2526583"/>
                  <a:ext cx="237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1760A5E-6450-C85D-4904-A097CAA4E980}"/>
                    </a:ext>
                  </a:extLst>
                </p14:cNvPr>
                <p14:cNvContentPartPr/>
                <p14:nvPr/>
              </p14:nvContentPartPr>
              <p14:xfrm>
                <a:off x="4166429" y="2437663"/>
                <a:ext cx="24840" cy="159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1760A5E-6450-C85D-4904-A097CAA4E98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57429" y="2428663"/>
                  <a:ext cx="42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94AC8EF-2F4E-3379-2FEA-5412D158C7E2}"/>
                    </a:ext>
                  </a:extLst>
                </p14:cNvPr>
                <p14:cNvContentPartPr/>
                <p14:nvPr/>
              </p14:nvContentPartPr>
              <p14:xfrm>
                <a:off x="4506269" y="2389783"/>
                <a:ext cx="9360" cy="147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94AC8EF-2F4E-3379-2FEA-5412D158C7E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97629" y="2380783"/>
                  <a:ext cx="27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B860A14-67EC-C870-04E8-82484D9EC22C}"/>
                    </a:ext>
                  </a:extLst>
                </p14:cNvPr>
                <p14:cNvContentPartPr/>
                <p14:nvPr/>
              </p14:nvContentPartPr>
              <p14:xfrm>
                <a:off x="4356509" y="2605063"/>
                <a:ext cx="279720" cy="22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B860A14-67EC-C870-04E8-82484D9EC22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47509" y="2596423"/>
                  <a:ext cx="297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B5CF9E1-24A2-355C-4CE4-282370F92C6E}"/>
                    </a:ext>
                  </a:extLst>
                </p14:cNvPr>
                <p14:cNvContentPartPr/>
                <p14:nvPr/>
              </p14:nvContentPartPr>
              <p14:xfrm>
                <a:off x="4366589" y="2756263"/>
                <a:ext cx="187200" cy="168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B5CF9E1-24A2-355C-4CE4-282370F92C6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57949" y="2747263"/>
                  <a:ext cx="204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2723ED6-5289-45F2-F172-577399BEFC6C}"/>
                    </a:ext>
                  </a:extLst>
                </p14:cNvPr>
                <p14:cNvContentPartPr/>
                <p14:nvPr/>
              </p14:nvContentPartPr>
              <p14:xfrm>
                <a:off x="4385309" y="2844103"/>
                <a:ext cx="153720" cy="44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2723ED6-5289-45F2-F172-577399BEFC6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376309" y="2835103"/>
                  <a:ext cx="171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15114C4-F66C-AD5E-F4AA-06A211A9BA0A}"/>
                    </a:ext>
                  </a:extLst>
                </p14:cNvPr>
                <p14:cNvContentPartPr/>
                <p14:nvPr/>
              </p14:nvContentPartPr>
              <p14:xfrm>
                <a:off x="4598429" y="2890543"/>
                <a:ext cx="72360" cy="87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15114C4-F66C-AD5E-F4AA-06A211A9BA0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589429" y="2881543"/>
                  <a:ext cx="90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CA99989-8274-0FAE-D32F-B7EA0EA1DE4B}"/>
                    </a:ext>
                  </a:extLst>
                </p14:cNvPr>
                <p14:cNvContentPartPr/>
                <p14:nvPr/>
              </p14:nvContentPartPr>
              <p14:xfrm>
                <a:off x="4824509" y="2279623"/>
                <a:ext cx="108720" cy="264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CA99989-8274-0FAE-D32F-B7EA0EA1DE4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15509" y="2270623"/>
                  <a:ext cx="126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4E6B23A-BC7F-02E3-F9CF-A157DE15EF67}"/>
                    </a:ext>
                  </a:extLst>
                </p14:cNvPr>
                <p14:cNvContentPartPr/>
                <p14:nvPr/>
              </p14:nvContentPartPr>
              <p14:xfrm>
                <a:off x="4965989" y="2386903"/>
                <a:ext cx="120600" cy="199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4E6B23A-BC7F-02E3-F9CF-A157DE15EF6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57349" y="2377903"/>
                  <a:ext cx="138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B32DF8B-D8F9-2C05-57F3-4842937EFE78}"/>
                    </a:ext>
                  </a:extLst>
                </p14:cNvPr>
                <p14:cNvContentPartPr/>
                <p14:nvPr/>
              </p14:nvContentPartPr>
              <p14:xfrm>
                <a:off x="5164349" y="2555743"/>
                <a:ext cx="8280" cy="83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B32DF8B-D8F9-2C05-57F3-4842937EFE7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55349" y="2547103"/>
                  <a:ext cx="25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674ADF6-6BCB-7C05-AEA0-0BCDF2C4DDEC}"/>
                    </a:ext>
                  </a:extLst>
                </p14:cNvPr>
                <p14:cNvContentPartPr/>
                <p14:nvPr/>
              </p14:nvContentPartPr>
              <p14:xfrm>
                <a:off x="4976789" y="2300503"/>
                <a:ext cx="164160" cy="25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674ADF6-6BCB-7C05-AEA0-0BCDF2C4DD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68149" y="2291503"/>
                  <a:ext cx="181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37B7A18-0A44-7CD6-3D7C-CC5713258BD5}"/>
                    </a:ext>
                  </a:extLst>
                </p14:cNvPr>
                <p14:cNvContentPartPr/>
                <p14:nvPr/>
              </p14:nvContentPartPr>
              <p14:xfrm>
                <a:off x="4974629" y="3000703"/>
                <a:ext cx="360" cy="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37B7A18-0A44-7CD6-3D7C-CC5713258B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65629" y="29917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E903B2C-78E7-86EA-3DE3-CCA0F777F742}"/>
                    </a:ext>
                  </a:extLst>
                </p14:cNvPr>
                <p14:cNvContentPartPr/>
                <p14:nvPr/>
              </p14:nvContentPartPr>
              <p14:xfrm>
                <a:off x="4766549" y="2706583"/>
                <a:ext cx="552960" cy="26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E903B2C-78E7-86EA-3DE3-CCA0F777F74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757549" y="2697943"/>
                  <a:ext cx="570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E95206B-63C3-7491-573E-0B2380E67FD1}"/>
                    </a:ext>
                  </a:extLst>
                </p14:cNvPr>
                <p14:cNvContentPartPr/>
                <p14:nvPr/>
              </p14:nvContentPartPr>
              <p14:xfrm>
                <a:off x="4896149" y="2809903"/>
                <a:ext cx="119160" cy="200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E95206B-63C3-7491-573E-0B2380E67FD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887509" y="2800903"/>
                  <a:ext cx="136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D2C1479-81BE-F9FD-57F2-A19ACBA7E6D6}"/>
                    </a:ext>
                  </a:extLst>
                </p14:cNvPr>
                <p14:cNvContentPartPr/>
                <p14:nvPr/>
              </p14:nvContentPartPr>
              <p14:xfrm>
                <a:off x="5109629" y="2807383"/>
                <a:ext cx="120960" cy="221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D2C1479-81BE-F9FD-57F2-A19ACBA7E6D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100989" y="2798743"/>
                  <a:ext cx="138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B78AB21-61C9-7EFF-1868-3CF274A737F7}"/>
                    </a:ext>
                  </a:extLst>
                </p14:cNvPr>
                <p14:cNvContentPartPr/>
                <p14:nvPr/>
              </p14:nvContentPartPr>
              <p14:xfrm>
                <a:off x="5078309" y="2914303"/>
                <a:ext cx="126000" cy="20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B78AB21-61C9-7EFF-1868-3CF274A737F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069669" y="2905663"/>
                  <a:ext cx="1436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8612A34-87CE-5562-2F03-D7B3BB8D9E4C}"/>
              </a:ext>
            </a:extLst>
          </p:cNvPr>
          <p:cNvGrpSpPr/>
          <p:nvPr/>
        </p:nvGrpSpPr>
        <p:grpSpPr>
          <a:xfrm>
            <a:off x="193436" y="1592445"/>
            <a:ext cx="1398240" cy="387000"/>
            <a:chOff x="193436" y="1592445"/>
            <a:chExt cx="139824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9D5A15B-2AF7-C510-BD7B-354E14B565EE}"/>
                    </a:ext>
                  </a:extLst>
                </p14:cNvPr>
                <p14:cNvContentPartPr/>
                <p14:nvPr/>
              </p14:nvContentPartPr>
              <p14:xfrm>
                <a:off x="193436" y="1592445"/>
                <a:ext cx="1398240" cy="387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9D5A15B-2AF7-C510-BD7B-354E14B565E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84796" y="1583445"/>
                  <a:ext cx="14158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82F5F9E-0CF7-8588-4B4D-0A67B2C6EA96}"/>
                    </a:ext>
                  </a:extLst>
                </p14:cNvPr>
                <p14:cNvContentPartPr/>
                <p14:nvPr/>
              </p14:nvContentPartPr>
              <p14:xfrm>
                <a:off x="1173356" y="1758405"/>
                <a:ext cx="177120" cy="13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82F5F9E-0CF7-8588-4B4D-0A67B2C6EA9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64716" y="1749405"/>
                  <a:ext cx="194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61D988C-9921-7679-6F08-916670369529}"/>
                    </a:ext>
                  </a:extLst>
                </p14:cNvPr>
                <p14:cNvContentPartPr/>
                <p14:nvPr/>
              </p14:nvContentPartPr>
              <p14:xfrm>
                <a:off x="728756" y="1751925"/>
                <a:ext cx="36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61D988C-9921-7679-6F08-91667036952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0116" y="1742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2AC6163-55F5-FB4E-8274-7BB88F79F695}"/>
              </a:ext>
            </a:extLst>
          </p:cNvPr>
          <p:cNvGrpSpPr/>
          <p:nvPr/>
        </p:nvGrpSpPr>
        <p:grpSpPr>
          <a:xfrm>
            <a:off x="1863836" y="1639605"/>
            <a:ext cx="1038240" cy="308520"/>
            <a:chOff x="1863836" y="1639605"/>
            <a:chExt cx="103824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3D99D6F-2079-54E0-9FE8-581814BB0FEB}"/>
                    </a:ext>
                  </a:extLst>
                </p14:cNvPr>
                <p14:cNvContentPartPr/>
                <p14:nvPr/>
              </p14:nvContentPartPr>
              <p14:xfrm>
                <a:off x="1863836" y="1676325"/>
                <a:ext cx="630720" cy="271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3D99D6F-2079-54E0-9FE8-581814BB0FE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55196" y="1667685"/>
                  <a:ext cx="648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F162143-F8F7-4542-ED9C-A6BC6FEE232E}"/>
                    </a:ext>
                  </a:extLst>
                </p14:cNvPr>
                <p14:cNvContentPartPr/>
                <p14:nvPr/>
              </p14:nvContentPartPr>
              <p14:xfrm>
                <a:off x="2682836" y="1720245"/>
                <a:ext cx="135000" cy="182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F162143-F8F7-4542-ED9C-A6BC6FEE232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673836" y="1711245"/>
                  <a:ext cx="152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22CF44D-AD3B-376D-B481-C636E15DE0CB}"/>
                    </a:ext>
                  </a:extLst>
                </p14:cNvPr>
                <p14:cNvContentPartPr/>
                <p14:nvPr/>
              </p14:nvContentPartPr>
              <p14:xfrm>
                <a:off x="2872196" y="1844805"/>
                <a:ext cx="29880" cy="98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22CF44D-AD3B-376D-B481-C636E15DE0C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63196" y="1835805"/>
                  <a:ext cx="47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82AD0CF-A829-020C-7A23-13DD641577F5}"/>
                    </a:ext>
                  </a:extLst>
                </p14:cNvPr>
                <p14:cNvContentPartPr/>
                <p14:nvPr/>
              </p14:nvContentPartPr>
              <p14:xfrm>
                <a:off x="2632436" y="1639605"/>
                <a:ext cx="152280" cy="16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82AD0CF-A829-020C-7A23-13DD641577F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23796" y="1630605"/>
                  <a:ext cx="16992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7768A52-2916-A2EF-F347-BDBF76B5A4EE}"/>
                  </a:ext>
                </a:extLst>
              </p14:cNvPr>
              <p14:cNvContentPartPr/>
              <p14:nvPr/>
            </p14:nvContentPartPr>
            <p14:xfrm>
              <a:off x="2691116" y="1513245"/>
              <a:ext cx="12600" cy="446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7768A52-2916-A2EF-F347-BDBF76B5A4E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682476" y="1504605"/>
                <a:ext cx="3024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F89C2B2-8EDD-9A7D-A905-51B6391C0992}"/>
              </a:ext>
            </a:extLst>
          </p:cNvPr>
          <p:cNvGrpSpPr/>
          <p:nvPr/>
        </p:nvGrpSpPr>
        <p:grpSpPr>
          <a:xfrm>
            <a:off x="395396" y="3363645"/>
            <a:ext cx="641520" cy="429840"/>
            <a:chOff x="395396" y="3363645"/>
            <a:chExt cx="6415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761F3B3-FEC5-C5F1-7CDE-215DDB58C4A5}"/>
                    </a:ext>
                  </a:extLst>
                </p14:cNvPr>
                <p14:cNvContentPartPr/>
                <p14:nvPr/>
              </p14:nvContentPartPr>
              <p14:xfrm>
                <a:off x="395396" y="3598365"/>
                <a:ext cx="243000" cy="81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761F3B3-FEC5-C5F1-7CDE-215DDB58C4A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6756" y="3589365"/>
                  <a:ext cx="260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8ED4374-79ED-7F1C-452E-94441CC82BE0}"/>
                    </a:ext>
                  </a:extLst>
                </p14:cNvPr>
                <p14:cNvContentPartPr/>
                <p14:nvPr/>
              </p14:nvContentPartPr>
              <p14:xfrm>
                <a:off x="729836" y="3585045"/>
                <a:ext cx="184320" cy="208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8ED4374-79ED-7F1C-452E-94441CC82BE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0836" y="3576405"/>
                  <a:ext cx="201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1A2DE27-FDDF-AD34-96FC-A9FF831573E7}"/>
                    </a:ext>
                  </a:extLst>
                </p14:cNvPr>
                <p14:cNvContentPartPr/>
                <p14:nvPr/>
              </p14:nvContentPartPr>
              <p14:xfrm>
                <a:off x="848636" y="3363645"/>
                <a:ext cx="188280" cy="156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1A2DE27-FDDF-AD34-96FC-A9FF831573E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9636" y="3354645"/>
                  <a:ext cx="20592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3FC1107-992C-D581-CB70-D5421A38200E}"/>
                  </a:ext>
                </a:extLst>
              </p14:cNvPr>
              <p14:cNvContentPartPr/>
              <p14:nvPr/>
            </p14:nvContentPartPr>
            <p14:xfrm>
              <a:off x="4064516" y="3411885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3FC1107-992C-D581-CB70-D5421A38200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055876" y="34028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406E358-D6AD-BF44-CAC4-54A6C7D3AD8D}"/>
              </a:ext>
            </a:extLst>
          </p:cNvPr>
          <p:cNvGrpSpPr/>
          <p:nvPr/>
        </p:nvGrpSpPr>
        <p:grpSpPr>
          <a:xfrm>
            <a:off x="3699116" y="3560565"/>
            <a:ext cx="660600" cy="142560"/>
            <a:chOff x="3699116" y="3560565"/>
            <a:chExt cx="66060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D07DAF8-FE29-299A-B3B6-53C741FE2184}"/>
                    </a:ext>
                  </a:extLst>
                </p14:cNvPr>
                <p14:cNvContentPartPr/>
                <p14:nvPr/>
              </p14:nvContentPartPr>
              <p14:xfrm>
                <a:off x="3699116" y="3625725"/>
                <a:ext cx="186840" cy="33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D07DAF8-FE29-299A-B3B6-53C741FE218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690116" y="3617085"/>
                  <a:ext cx="204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969D82C-2998-943B-6A16-7471F7AE1A4F}"/>
                    </a:ext>
                  </a:extLst>
                </p14:cNvPr>
                <p14:cNvContentPartPr/>
                <p14:nvPr/>
              </p14:nvContentPartPr>
              <p14:xfrm>
                <a:off x="4051916" y="3566325"/>
                <a:ext cx="46080" cy="78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969D82C-2998-943B-6A16-7471F7AE1A4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042916" y="3557325"/>
                  <a:ext cx="63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822892C-26E8-5AFC-6C1E-B279D2385099}"/>
                    </a:ext>
                  </a:extLst>
                </p14:cNvPr>
                <p14:cNvContentPartPr/>
                <p14:nvPr/>
              </p14:nvContentPartPr>
              <p14:xfrm>
                <a:off x="4164236" y="3560565"/>
                <a:ext cx="195480" cy="142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822892C-26E8-5AFC-6C1E-B279D238509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55236" y="3551565"/>
                  <a:ext cx="2131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8F2EE76-D28D-D778-6092-394A7CF762C0}"/>
              </a:ext>
            </a:extLst>
          </p:cNvPr>
          <p:cNvGrpSpPr/>
          <p:nvPr/>
        </p:nvGrpSpPr>
        <p:grpSpPr>
          <a:xfrm>
            <a:off x="1274876" y="3242685"/>
            <a:ext cx="2546280" cy="651960"/>
            <a:chOff x="1274876" y="3242685"/>
            <a:chExt cx="254628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5CF30A0-20DB-5F37-7562-C20151CA04DF}"/>
                    </a:ext>
                  </a:extLst>
                </p14:cNvPr>
                <p14:cNvContentPartPr/>
                <p14:nvPr/>
              </p14:nvContentPartPr>
              <p14:xfrm>
                <a:off x="1401236" y="3318285"/>
                <a:ext cx="142560" cy="12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5CF30A0-20DB-5F37-7562-C20151CA04D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92596" y="3309285"/>
                  <a:ext cx="160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3AF843-6B66-411A-0A63-F5B24EABAE94}"/>
                    </a:ext>
                  </a:extLst>
                </p14:cNvPr>
                <p14:cNvContentPartPr/>
                <p14:nvPr/>
              </p14:nvContentPartPr>
              <p14:xfrm>
                <a:off x="1274876" y="3602685"/>
                <a:ext cx="139320" cy="150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3AF843-6B66-411A-0A63-F5B24EABAE9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266236" y="3593685"/>
                  <a:ext cx="156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1A80355-2F0E-5AFF-3A03-33785C654D22}"/>
                    </a:ext>
                  </a:extLst>
                </p14:cNvPr>
                <p14:cNvContentPartPr/>
                <p14:nvPr/>
              </p14:nvContentPartPr>
              <p14:xfrm>
                <a:off x="1413476" y="3414045"/>
                <a:ext cx="164160" cy="357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1A80355-2F0E-5AFF-3A03-33785C654D2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404836" y="3405045"/>
                  <a:ext cx="1818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707F9FF-10DA-A67B-31E3-D2A1FCDD4E9D}"/>
                    </a:ext>
                  </a:extLst>
                </p14:cNvPr>
                <p14:cNvContentPartPr/>
                <p14:nvPr/>
              </p14:nvContentPartPr>
              <p14:xfrm>
                <a:off x="1302596" y="3517725"/>
                <a:ext cx="25920" cy="19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707F9FF-10DA-A67B-31E3-D2A1FCDD4E9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293596" y="3508725"/>
                  <a:ext cx="4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180DCB8-8E97-C877-553B-3FC8BF6BC02F}"/>
                    </a:ext>
                  </a:extLst>
                </p14:cNvPr>
                <p14:cNvContentPartPr/>
                <p14:nvPr/>
              </p14:nvContentPartPr>
              <p14:xfrm>
                <a:off x="1729556" y="3558405"/>
                <a:ext cx="111240" cy="156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180DCB8-8E97-C877-553B-3FC8BF6BC02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720916" y="3549405"/>
                  <a:ext cx="128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CB5DE43-96FA-656A-3D45-DDC9702C6E8F}"/>
                    </a:ext>
                  </a:extLst>
                </p14:cNvPr>
                <p14:cNvContentPartPr/>
                <p14:nvPr/>
              </p14:nvContentPartPr>
              <p14:xfrm>
                <a:off x="1688876" y="3538605"/>
                <a:ext cx="200520" cy="194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CB5DE43-96FA-656A-3D45-DDC9702C6E8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79876" y="3529965"/>
                  <a:ext cx="218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D2C4E21-F4E1-03F4-4DE7-254CE61342A3}"/>
                    </a:ext>
                  </a:extLst>
                </p14:cNvPr>
                <p14:cNvContentPartPr/>
                <p14:nvPr/>
              </p14:nvContentPartPr>
              <p14:xfrm>
                <a:off x="1917116" y="3403605"/>
                <a:ext cx="104760" cy="374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D2C4E21-F4E1-03F4-4DE7-254CE61342A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08476" y="3394965"/>
                  <a:ext cx="1224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A331398-8E41-46C1-E046-FC75945AB9B3}"/>
                    </a:ext>
                  </a:extLst>
                </p14:cNvPr>
                <p14:cNvContentPartPr/>
                <p14:nvPr/>
              </p14:nvContentPartPr>
              <p14:xfrm>
                <a:off x="2072996" y="3625725"/>
                <a:ext cx="59400" cy="83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A331398-8E41-46C1-E046-FC75945AB9B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63996" y="3617085"/>
                  <a:ext cx="77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94F31A1-C1FE-26FA-828E-5832D2B5B1D8}"/>
                    </a:ext>
                  </a:extLst>
                </p14:cNvPr>
                <p14:cNvContentPartPr/>
                <p14:nvPr/>
              </p14:nvContentPartPr>
              <p14:xfrm>
                <a:off x="2200076" y="3433485"/>
                <a:ext cx="151560" cy="297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94F31A1-C1FE-26FA-828E-5832D2B5B1D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191436" y="3424845"/>
                  <a:ext cx="169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24746BF-7B76-9EA8-2460-A556E664516B}"/>
                    </a:ext>
                  </a:extLst>
                </p14:cNvPr>
                <p14:cNvContentPartPr/>
                <p14:nvPr/>
              </p14:nvContentPartPr>
              <p14:xfrm>
                <a:off x="2162276" y="3345645"/>
                <a:ext cx="148320" cy="25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24746BF-7B76-9EA8-2460-A556E664516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153636" y="3337005"/>
                  <a:ext cx="165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509D129-44D4-1420-1476-530AE46CBA7F}"/>
                    </a:ext>
                  </a:extLst>
                </p14:cNvPr>
                <p14:cNvContentPartPr/>
                <p14:nvPr/>
              </p14:nvContentPartPr>
              <p14:xfrm>
                <a:off x="2460356" y="3527805"/>
                <a:ext cx="159120" cy="151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509D129-44D4-1420-1476-530AE46CBA7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451716" y="3519165"/>
                  <a:ext cx="176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D9EE0A5-F7AA-1F67-03A1-26AA6DBFC92D}"/>
                    </a:ext>
                  </a:extLst>
                </p14:cNvPr>
                <p14:cNvContentPartPr/>
                <p14:nvPr/>
              </p14:nvContentPartPr>
              <p14:xfrm>
                <a:off x="2482316" y="3509085"/>
                <a:ext cx="169560" cy="172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D9EE0A5-F7AA-1F67-03A1-26AA6DBFC92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473316" y="3500085"/>
                  <a:ext cx="187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92BAF9C-1C14-FC98-1C78-9F0C229F97EE}"/>
                    </a:ext>
                  </a:extLst>
                </p14:cNvPr>
                <p14:cNvContentPartPr/>
                <p14:nvPr/>
              </p14:nvContentPartPr>
              <p14:xfrm>
                <a:off x="2739716" y="3429165"/>
                <a:ext cx="126360" cy="265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92BAF9C-1C14-FC98-1C78-9F0C229F97E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731076" y="3420165"/>
                  <a:ext cx="144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66C6AAC-4D8A-9D57-0BF6-0EB544686B04}"/>
                    </a:ext>
                  </a:extLst>
                </p14:cNvPr>
                <p14:cNvContentPartPr/>
                <p14:nvPr/>
              </p14:nvContentPartPr>
              <p14:xfrm>
                <a:off x="2755196" y="3551925"/>
                <a:ext cx="114120" cy="15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66C6AAC-4D8A-9D57-0BF6-0EB544686B0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46196" y="3542925"/>
                  <a:ext cx="131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20D7D1F-455C-1067-ED45-657247A25015}"/>
                    </a:ext>
                  </a:extLst>
                </p14:cNvPr>
                <p14:cNvContentPartPr/>
                <p14:nvPr/>
              </p14:nvContentPartPr>
              <p14:xfrm>
                <a:off x="2733236" y="3425925"/>
                <a:ext cx="167400" cy="16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20D7D1F-455C-1067-ED45-657247A2501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24596" y="3416925"/>
                  <a:ext cx="185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6A72BEF-E779-C911-B8FC-032D48726F97}"/>
                    </a:ext>
                  </a:extLst>
                </p14:cNvPr>
                <p14:cNvContentPartPr/>
                <p14:nvPr/>
              </p14:nvContentPartPr>
              <p14:xfrm>
                <a:off x="2716676" y="3345645"/>
                <a:ext cx="360" cy="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6A72BEF-E779-C911-B8FC-032D48726F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07676" y="3337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FC38582-AA6C-4473-86E9-8100C17FCDDA}"/>
                    </a:ext>
                  </a:extLst>
                </p14:cNvPr>
                <p14:cNvContentPartPr/>
                <p14:nvPr/>
              </p14:nvContentPartPr>
              <p14:xfrm>
                <a:off x="2954636" y="3672525"/>
                <a:ext cx="22320" cy="139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FC38582-AA6C-4473-86E9-8100C17FCDD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45636" y="3663525"/>
                  <a:ext cx="39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75427B2-1DC8-6D30-FEF6-12C20FE2F3C0}"/>
                    </a:ext>
                  </a:extLst>
                </p14:cNvPr>
                <p14:cNvContentPartPr/>
                <p14:nvPr/>
              </p14:nvContentPartPr>
              <p14:xfrm>
                <a:off x="2691116" y="3344925"/>
                <a:ext cx="216360" cy="10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75427B2-1DC8-6D30-FEF6-12C20FE2F3C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82476" y="3335925"/>
                  <a:ext cx="234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B29FE64-B23A-B910-B8F6-3CD8E69787E7}"/>
                    </a:ext>
                  </a:extLst>
                </p14:cNvPr>
                <p14:cNvContentPartPr/>
                <p14:nvPr/>
              </p14:nvContentPartPr>
              <p14:xfrm>
                <a:off x="2971916" y="3242685"/>
                <a:ext cx="200520" cy="585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B29FE64-B23A-B910-B8F6-3CD8E69787E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963276" y="3234045"/>
                  <a:ext cx="21816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3A1CD31-B9FA-E0B8-B6D2-C29EFBA099F4}"/>
                    </a:ext>
                  </a:extLst>
                </p14:cNvPr>
                <p14:cNvContentPartPr/>
                <p14:nvPr/>
              </p14:nvContentPartPr>
              <p14:xfrm>
                <a:off x="3306356" y="3514125"/>
                <a:ext cx="163440" cy="17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3A1CD31-B9FA-E0B8-B6D2-C29EFBA099F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297716" y="3505125"/>
                  <a:ext cx="181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73FC966-2593-3F96-3127-C188A28F5B46}"/>
                    </a:ext>
                  </a:extLst>
                </p14:cNvPr>
                <p14:cNvContentPartPr/>
                <p14:nvPr/>
              </p14:nvContentPartPr>
              <p14:xfrm>
                <a:off x="3314996" y="3590445"/>
                <a:ext cx="175680" cy="28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73FC966-2593-3F96-3127-C188A28F5B4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306356" y="3581445"/>
                  <a:ext cx="193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C719937-511B-D7AD-8911-6648AF7FBE4E}"/>
                    </a:ext>
                  </a:extLst>
                </p14:cNvPr>
                <p14:cNvContentPartPr/>
                <p14:nvPr/>
              </p14:nvContentPartPr>
              <p14:xfrm>
                <a:off x="3618476" y="3385605"/>
                <a:ext cx="202680" cy="509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C719937-511B-D7AD-8911-6648AF7FBE4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609836" y="3376965"/>
                  <a:ext cx="220320" cy="52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3D4DAF1-8C81-E8ED-8B62-BF11672CAE5E}"/>
              </a:ext>
            </a:extLst>
          </p:cNvPr>
          <p:cNvGrpSpPr/>
          <p:nvPr/>
        </p:nvGrpSpPr>
        <p:grpSpPr>
          <a:xfrm>
            <a:off x="4332356" y="3396405"/>
            <a:ext cx="637200" cy="476280"/>
            <a:chOff x="4332356" y="3396405"/>
            <a:chExt cx="63720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F69FEAB-E3BF-F7BF-F2C9-B10787C2EFB6}"/>
                    </a:ext>
                  </a:extLst>
                </p14:cNvPr>
                <p14:cNvContentPartPr/>
                <p14:nvPr/>
              </p14:nvContentPartPr>
              <p14:xfrm>
                <a:off x="4332356" y="3396405"/>
                <a:ext cx="135360" cy="476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F69FEAB-E3BF-F7BF-F2C9-B10787C2EFB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323356" y="3387765"/>
                  <a:ext cx="1530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0C7B7B1-ECE3-298E-1495-2849AD8BDC4F}"/>
                    </a:ext>
                  </a:extLst>
                </p14:cNvPr>
                <p14:cNvContentPartPr/>
                <p14:nvPr/>
              </p14:nvContentPartPr>
              <p14:xfrm>
                <a:off x="4488956" y="3397845"/>
                <a:ext cx="103320" cy="136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0C7B7B1-ECE3-298E-1495-2849AD8BDC4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80316" y="3389205"/>
                  <a:ext cx="120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6F0DD4A-EA25-1602-2B24-F093E2081192}"/>
                    </a:ext>
                  </a:extLst>
                </p14:cNvPr>
                <p14:cNvContentPartPr/>
                <p14:nvPr/>
              </p14:nvContentPartPr>
              <p14:xfrm>
                <a:off x="4695956" y="3532845"/>
                <a:ext cx="155520" cy="261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6F0DD4A-EA25-1602-2B24-F093E208119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86956" y="3524205"/>
                  <a:ext cx="173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C45FA0D-6107-3980-CEE2-F705EFD6C080}"/>
                    </a:ext>
                  </a:extLst>
                </p14:cNvPr>
                <p14:cNvContentPartPr/>
                <p14:nvPr/>
              </p14:nvContentPartPr>
              <p14:xfrm>
                <a:off x="4702436" y="3657765"/>
                <a:ext cx="149400" cy="36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C45FA0D-6107-3980-CEE2-F705EFD6C08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93436" y="3648765"/>
                  <a:ext cx="167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675CA0E-59F8-9493-752E-51B310BDF8D3}"/>
                    </a:ext>
                  </a:extLst>
                </p14:cNvPr>
                <p14:cNvContentPartPr/>
                <p14:nvPr/>
              </p14:nvContentPartPr>
              <p14:xfrm>
                <a:off x="4698116" y="3511605"/>
                <a:ext cx="157320" cy="17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675CA0E-59F8-9493-752E-51B310BDF8D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689116" y="3502965"/>
                  <a:ext cx="174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4F41975-6AEC-78F3-9975-E1F51C6D9B61}"/>
                    </a:ext>
                  </a:extLst>
                </p14:cNvPr>
                <p14:cNvContentPartPr/>
                <p14:nvPr/>
              </p14:nvContentPartPr>
              <p14:xfrm>
                <a:off x="4966676" y="3767925"/>
                <a:ext cx="2880" cy="104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4F41975-6AEC-78F3-9975-E1F51C6D9B6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57676" y="3759285"/>
                  <a:ext cx="20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B978C59-8727-6B1E-CAF5-148B328EF5FF}"/>
                    </a:ext>
                  </a:extLst>
                </p14:cNvPr>
                <p14:cNvContentPartPr/>
                <p14:nvPr/>
              </p14:nvContentPartPr>
              <p14:xfrm>
                <a:off x="4684076" y="3397125"/>
                <a:ext cx="167760" cy="6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B978C59-8727-6B1E-CAF5-148B328EF5F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675436" y="3388485"/>
                  <a:ext cx="1854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CDE15DE6-AA19-4398-9692-E97695C2BFFF}"/>
                  </a:ext>
                </a:extLst>
              </p14:cNvPr>
              <p14:cNvContentPartPr/>
              <p14:nvPr/>
            </p14:nvContentPartPr>
            <p14:xfrm>
              <a:off x="5279156" y="4413045"/>
              <a:ext cx="191160" cy="3564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CDE15DE6-AA19-4398-9692-E97695C2BFFF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270156" y="4404045"/>
                <a:ext cx="20880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745B0B00-832B-1503-4FCE-578BF0D63CFE}"/>
              </a:ext>
            </a:extLst>
          </p:cNvPr>
          <p:cNvGrpSpPr/>
          <p:nvPr/>
        </p:nvGrpSpPr>
        <p:grpSpPr>
          <a:xfrm>
            <a:off x="5171156" y="3303525"/>
            <a:ext cx="1891080" cy="558000"/>
            <a:chOff x="5171156" y="3303525"/>
            <a:chExt cx="189108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8C3AF45-79CD-BD3C-0BCB-98CCC13BB452}"/>
                    </a:ext>
                  </a:extLst>
                </p14:cNvPr>
                <p14:cNvContentPartPr/>
                <p14:nvPr/>
              </p14:nvContentPartPr>
              <p14:xfrm>
                <a:off x="5171156" y="3544725"/>
                <a:ext cx="247320" cy="51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8C3AF45-79CD-BD3C-0BCB-98CCC13BB45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62156" y="3536085"/>
                  <a:ext cx="264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17A9E9E-79D4-DEA7-CEC8-D79099410315}"/>
                    </a:ext>
                  </a:extLst>
                </p14:cNvPr>
                <p14:cNvContentPartPr/>
                <p14:nvPr/>
              </p14:nvContentPartPr>
              <p14:xfrm>
                <a:off x="5289236" y="3462645"/>
                <a:ext cx="45360" cy="205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17A9E9E-79D4-DEA7-CEC8-D7909941031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280596" y="3453645"/>
                  <a:ext cx="63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3B26838-6DB5-A78F-7BB3-BC19759064E7}"/>
                    </a:ext>
                  </a:extLst>
                </p14:cNvPr>
                <p14:cNvContentPartPr/>
                <p14:nvPr/>
              </p14:nvContentPartPr>
              <p14:xfrm>
                <a:off x="5690636" y="3382725"/>
                <a:ext cx="14400" cy="159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3B26838-6DB5-A78F-7BB3-BC19759064E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81996" y="3373725"/>
                  <a:ext cx="32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73FA744-088E-A000-D928-8BBF43766924}"/>
                    </a:ext>
                  </a:extLst>
                </p14:cNvPr>
                <p14:cNvContentPartPr/>
                <p14:nvPr/>
              </p14:nvContentPartPr>
              <p14:xfrm>
                <a:off x="5567876" y="3589365"/>
                <a:ext cx="259920" cy="23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73FA744-088E-A000-D928-8BBF4376692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558876" y="3580365"/>
                  <a:ext cx="277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CDAFE4B-FFA6-C9E6-4DAA-3F3E60C58382}"/>
                    </a:ext>
                  </a:extLst>
                </p14:cNvPr>
                <p14:cNvContentPartPr/>
                <p14:nvPr/>
              </p14:nvContentPartPr>
              <p14:xfrm>
                <a:off x="5601716" y="3682245"/>
                <a:ext cx="146520" cy="169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CDAFE4B-FFA6-C9E6-4DAA-3F3E60C5838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592716" y="3673605"/>
                  <a:ext cx="164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265BF21-AAA9-D233-6360-9B54D005EB6A}"/>
                    </a:ext>
                  </a:extLst>
                </p14:cNvPr>
                <p14:cNvContentPartPr/>
                <p14:nvPr/>
              </p14:nvContentPartPr>
              <p14:xfrm>
                <a:off x="5624396" y="3757845"/>
                <a:ext cx="156240" cy="33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265BF21-AAA9-D233-6360-9B54D005EB6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15756" y="3748845"/>
                  <a:ext cx="173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A75283D-C1FA-3B15-B251-D456359A0B1B}"/>
                    </a:ext>
                  </a:extLst>
                </p14:cNvPr>
                <p14:cNvContentPartPr/>
                <p14:nvPr/>
              </p14:nvContentPartPr>
              <p14:xfrm>
                <a:off x="6069356" y="3547245"/>
                <a:ext cx="97920" cy="8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A75283D-C1FA-3B15-B251-D456359A0B1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060356" y="3538605"/>
                  <a:ext cx="115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455DC98-0882-EE3D-1EA5-71D4B2F9B148}"/>
                    </a:ext>
                  </a:extLst>
                </p14:cNvPr>
                <p14:cNvContentPartPr/>
                <p14:nvPr/>
              </p14:nvContentPartPr>
              <p14:xfrm>
                <a:off x="6270956" y="3523485"/>
                <a:ext cx="38520" cy="91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455DC98-0882-EE3D-1EA5-71D4B2F9B14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62316" y="3514485"/>
                  <a:ext cx="56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CAD0426-AECA-B811-5374-E190A1D76314}"/>
                    </a:ext>
                  </a:extLst>
                </p14:cNvPr>
                <p14:cNvContentPartPr/>
                <p14:nvPr/>
              </p14:nvContentPartPr>
              <p14:xfrm>
                <a:off x="6304076" y="3394965"/>
                <a:ext cx="360" cy="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CAD0426-AECA-B811-5374-E190A1D7631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95436" y="3386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12C06FB-4FE7-406B-EAD9-7A2FB0366687}"/>
                    </a:ext>
                  </a:extLst>
                </p14:cNvPr>
                <p14:cNvContentPartPr/>
                <p14:nvPr/>
              </p14:nvContentPartPr>
              <p14:xfrm>
                <a:off x="6377156" y="3467685"/>
                <a:ext cx="161640" cy="142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12C06FB-4FE7-406B-EAD9-7A2FB036668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68516" y="3459045"/>
                  <a:ext cx="179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028A5A9-DCDD-B8CF-926D-12413F78FE43}"/>
                    </a:ext>
                  </a:extLst>
                </p14:cNvPr>
                <p14:cNvContentPartPr/>
                <p14:nvPr/>
              </p14:nvContentPartPr>
              <p14:xfrm>
                <a:off x="5990516" y="3371205"/>
                <a:ext cx="155520" cy="346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028A5A9-DCDD-B8CF-926D-12413F78FE4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981876" y="3362205"/>
                  <a:ext cx="1731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5FE3010-B2F6-E72D-D430-1C9850D16D05}"/>
                    </a:ext>
                  </a:extLst>
                </p14:cNvPr>
                <p14:cNvContentPartPr/>
                <p14:nvPr/>
              </p14:nvContentPartPr>
              <p14:xfrm>
                <a:off x="6598916" y="3335565"/>
                <a:ext cx="122760" cy="381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5FE3010-B2F6-E72D-D430-1C9850D16D0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589916" y="3326565"/>
                  <a:ext cx="1404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F356D9C-E53A-016F-8E49-F16E2D1473DE}"/>
                    </a:ext>
                  </a:extLst>
                </p14:cNvPr>
                <p14:cNvContentPartPr/>
                <p14:nvPr/>
              </p14:nvContentPartPr>
              <p14:xfrm>
                <a:off x="6833636" y="3419805"/>
                <a:ext cx="97560" cy="226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F356D9C-E53A-016F-8E49-F16E2D1473D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24996" y="3410805"/>
                  <a:ext cx="115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870626D-C250-4220-C38C-817775AFC322}"/>
                    </a:ext>
                  </a:extLst>
                </p14:cNvPr>
                <p14:cNvContentPartPr/>
                <p14:nvPr/>
              </p14:nvContentPartPr>
              <p14:xfrm>
                <a:off x="7046396" y="3625725"/>
                <a:ext cx="15840" cy="101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870626D-C250-4220-C38C-817775AFC32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37756" y="3617085"/>
                  <a:ext cx="33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4261E57-07EC-F97E-2670-E7243E5D9626}"/>
                    </a:ext>
                  </a:extLst>
                </p14:cNvPr>
                <p14:cNvContentPartPr/>
                <p14:nvPr/>
              </p14:nvContentPartPr>
              <p14:xfrm>
                <a:off x="6776396" y="3303525"/>
                <a:ext cx="185040" cy="31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4261E57-07EC-F97E-2670-E7243E5D962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767756" y="3294885"/>
                  <a:ext cx="202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562F868-0A16-EC14-80D5-A2128AE105E6}"/>
                    </a:ext>
                  </a:extLst>
                </p14:cNvPr>
                <p14:cNvContentPartPr/>
                <p14:nvPr/>
              </p14:nvContentPartPr>
              <p14:xfrm>
                <a:off x="5828156" y="3788445"/>
                <a:ext cx="78840" cy="73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562F868-0A16-EC14-80D5-A2128AE105E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819516" y="3779445"/>
                  <a:ext cx="9648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17B7EF8D-EB9B-91FD-D6DD-D8A17DDFBFB3}"/>
              </a:ext>
            </a:extLst>
          </p:cNvPr>
          <p:cNvGrpSpPr/>
          <p:nvPr/>
        </p:nvGrpSpPr>
        <p:grpSpPr>
          <a:xfrm>
            <a:off x="5650676" y="4185525"/>
            <a:ext cx="837720" cy="732240"/>
            <a:chOff x="5650676" y="4185525"/>
            <a:chExt cx="837720" cy="73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C683145-54AF-9E3A-E4C5-8D43D7D18C59}"/>
                    </a:ext>
                  </a:extLst>
                </p14:cNvPr>
                <p14:cNvContentPartPr/>
                <p14:nvPr/>
              </p14:nvContentPartPr>
              <p14:xfrm>
                <a:off x="5712236" y="4343205"/>
                <a:ext cx="74520" cy="149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C683145-54AF-9E3A-E4C5-8D43D7D18C5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703596" y="4334565"/>
                  <a:ext cx="92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0EE81C5-E5EE-AC7A-9B75-5A1E79D73774}"/>
                    </a:ext>
                  </a:extLst>
                </p14:cNvPr>
                <p14:cNvContentPartPr/>
                <p14:nvPr/>
              </p14:nvContentPartPr>
              <p14:xfrm>
                <a:off x="5742476" y="4235925"/>
                <a:ext cx="34200" cy="42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0EE81C5-E5EE-AC7A-9B75-5A1E79D7377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733836" y="4226925"/>
                  <a:ext cx="51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6249A44-249D-9487-1321-44CCB81370EC}"/>
                    </a:ext>
                  </a:extLst>
                </p14:cNvPr>
                <p14:cNvContentPartPr/>
                <p14:nvPr/>
              </p14:nvContentPartPr>
              <p14:xfrm>
                <a:off x="5931836" y="4328805"/>
                <a:ext cx="225360" cy="136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6249A44-249D-9487-1321-44CCB81370E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922836" y="4320165"/>
                  <a:ext cx="243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FD3EBB0-6312-E13B-B9D5-A15B8FC2EEA6}"/>
                    </a:ext>
                  </a:extLst>
                </p14:cNvPr>
                <p14:cNvContentPartPr/>
                <p14:nvPr/>
              </p14:nvContentPartPr>
              <p14:xfrm>
                <a:off x="6288236" y="4317285"/>
                <a:ext cx="96840" cy="222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FD3EBB0-6312-E13B-B9D5-A15B8FC2EEA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279236" y="4308285"/>
                  <a:ext cx="114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637E504-1743-3D16-F3F2-A6289C0C93C8}"/>
                    </a:ext>
                  </a:extLst>
                </p14:cNvPr>
                <p14:cNvContentPartPr/>
                <p14:nvPr/>
              </p14:nvContentPartPr>
              <p14:xfrm>
                <a:off x="6481196" y="4521765"/>
                <a:ext cx="7200" cy="56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637E504-1743-3D16-F3F2-A6289C0C93C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472196" y="4512765"/>
                  <a:ext cx="24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DFD6F43-459A-E560-84DF-386004E59CFB}"/>
                    </a:ext>
                  </a:extLst>
                </p14:cNvPr>
                <p14:cNvContentPartPr/>
                <p14:nvPr/>
              </p14:nvContentPartPr>
              <p14:xfrm>
                <a:off x="6255476" y="4185525"/>
                <a:ext cx="207720" cy="42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DFD6F43-459A-E560-84DF-386004E59CF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246836" y="4176525"/>
                  <a:ext cx="225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413CF62-55F6-3A00-A91E-323931F49A68}"/>
                    </a:ext>
                  </a:extLst>
                </p14:cNvPr>
                <p14:cNvContentPartPr/>
                <p14:nvPr/>
              </p14:nvContentPartPr>
              <p14:xfrm>
                <a:off x="5650676" y="4544085"/>
                <a:ext cx="421200" cy="67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413CF62-55F6-3A00-A91E-323931F49A6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641676" y="4535445"/>
                  <a:ext cx="438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32DAFF7-F80D-8D60-DEF9-A78E61206F7E}"/>
                    </a:ext>
                  </a:extLst>
                </p14:cNvPr>
                <p14:cNvContentPartPr/>
                <p14:nvPr/>
              </p14:nvContentPartPr>
              <p14:xfrm>
                <a:off x="5783156" y="4671165"/>
                <a:ext cx="218160" cy="174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32DAFF7-F80D-8D60-DEF9-A78E61206F7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774516" y="4662525"/>
                  <a:ext cx="235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9D4012E-0C6D-3C23-EFAA-B6313141CAA5}"/>
                    </a:ext>
                  </a:extLst>
                </p14:cNvPr>
                <p14:cNvContentPartPr/>
                <p14:nvPr/>
              </p14:nvContentPartPr>
              <p14:xfrm>
                <a:off x="5791436" y="4775565"/>
                <a:ext cx="157680" cy="43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9D4012E-0C6D-3C23-EFAA-B6313141CAA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782436" y="4766925"/>
                  <a:ext cx="175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8FD4AB1-DFE7-579F-FDE8-DA46B6143680}"/>
                    </a:ext>
                  </a:extLst>
                </p14:cNvPr>
                <p14:cNvContentPartPr/>
                <p14:nvPr/>
              </p14:nvContentPartPr>
              <p14:xfrm>
                <a:off x="6080156" y="4815525"/>
                <a:ext cx="105480" cy="102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8FD4AB1-DFE7-579F-FDE8-DA46B614368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071516" y="4806885"/>
                  <a:ext cx="12312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41DB13A2-B7CC-DFB0-2A4E-62A2CD92DD3F}"/>
                  </a:ext>
                </a:extLst>
              </p14:cNvPr>
              <p14:cNvContentPartPr/>
              <p14:nvPr/>
            </p14:nvContentPartPr>
            <p14:xfrm>
              <a:off x="562076" y="4008045"/>
              <a:ext cx="1073160" cy="72288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41DB13A2-B7CC-DFB0-2A4E-62A2CD92DD3F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553436" y="3999405"/>
                <a:ext cx="109080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627782F2-9381-B2F1-B416-43157425196D}"/>
                  </a:ext>
                </a:extLst>
              </p14:cNvPr>
              <p14:cNvContentPartPr/>
              <p14:nvPr/>
            </p14:nvContentPartPr>
            <p14:xfrm>
              <a:off x="226916" y="4815885"/>
              <a:ext cx="387720" cy="35172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627782F2-9381-B2F1-B416-43157425196D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17916" y="4806885"/>
                <a:ext cx="405360" cy="36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AE897CB6-10CE-865B-441F-7117B9EAB707}"/>
              </a:ext>
            </a:extLst>
          </p:cNvPr>
          <p:cNvGrpSpPr/>
          <p:nvPr/>
        </p:nvGrpSpPr>
        <p:grpSpPr>
          <a:xfrm>
            <a:off x="646676" y="4776645"/>
            <a:ext cx="1723680" cy="340560"/>
            <a:chOff x="646676" y="4776645"/>
            <a:chExt cx="172368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97315A9-E41B-2911-CAB1-B7438CE30DA8}"/>
                    </a:ext>
                  </a:extLst>
                </p14:cNvPr>
                <p14:cNvContentPartPr/>
                <p14:nvPr/>
              </p14:nvContentPartPr>
              <p14:xfrm>
                <a:off x="735236" y="4776645"/>
                <a:ext cx="1635120" cy="3405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97315A9-E41B-2911-CAB1-B7438CE30DA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26596" y="4767645"/>
                  <a:ext cx="16527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3E71904-6CF9-E545-202A-F633A37573B8}"/>
                    </a:ext>
                  </a:extLst>
                </p14:cNvPr>
                <p14:cNvContentPartPr/>
                <p14:nvPr/>
              </p14:nvContentPartPr>
              <p14:xfrm>
                <a:off x="646676" y="4829925"/>
                <a:ext cx="438840" cy="48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3E71904-6CF9-E545-202A-F633A37573B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38036" y="4821285"/>
                  <a:ext cx="45648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EC6C85B3-A246-DDFC-2B49-FB71CC972241}"/>
                  </a:ext>
                </a:extLst>
              </p14:cNvPr>
              <p14:cNvContentPartPr/>
              <p14:nvPr/>
            </p14:nvContentPartPr>
            <p14:xfrm>
              <a:off x="2519756" y="4913085"/>
              <a:ext cx="957960" cy="15948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EC6C85B3-A246-DDFC-2B49-FB71CC972241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2511116" y="4904085"/>
                <a:ext cx="97560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D6E5B54-AF37-2DE3-E015-DDABA17F3DC2}"/>
              </a:ext>
            </a:extLst>
          </p:cNvPr>
          <p:cNvGrpSpPr/>
          <p:nvPr/>
        </p:nvGrpSpPr>
        <p:grpSpPr>
          <a:xfrm>
            <a:off x="234116" y="4064925"/>
            <a:ext cx="4738320" cy="547920"/>
            <a:chOff x="234116" y="4064925"/>
            <a:chExt cx="473832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6F30E68-45F8-8D3D-2D38-C30859040023}"/>
                    </a:ext>
                  </a:extLst>
                </p14:cNvPr>
                <p14:cNvContentPartPr/>
                <p14:nvPr/>
              </p14:nvContentPartPr>
              <p14:xfrm>
                <a:off x="4170716" y="4336725"/>
                <a:ext cx="360" cy="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6F30E68-45F8-8D3D-2D38-C3085904002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61716" y="4328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603B2E9-EC3A-D0D8-7644-187EC333CF5F}"/>
                    </a:ext>
                  </a:extLst>
                </p14:cNvPr>
                <p14:cNvContentPartPr/>
                <p14:nvPr/>
              </p14:nvContentPartPr>
              <p14:xfrm>
                <a:off x="3293396" y="4282365"/>
                <a:ext cx="243360" cy="39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603B2E9-EC3A-D0D8-7644-187EC333CF5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284756" y="4273725"/>
                  <a:ext cx="26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3C72AB6-2529-ACE2-6276-91C4B9650396}"/>
                    </a:ext>
                  </a:extLst>
                </p14:cNvPr>
                <p14:cNvContentPartPr/>
                <p14:nvPr/>
              </p14:nvContentPartPr>
              <p14:xfrm>
                <a:off x="3306356" y="4412325"/>
                <a:ext cx="234000" cy="31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3C72AB6-2529-ACE2-6276-91C4B965039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297716" y="4403325"/>
                  <a:ext cx="251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511D53E-CB41-ACBF-1397-17B06C75E659}"/>
                    </a:ext>
                  </a:extLst>
                </p14:cNvPr>
                <p14:cNvContentPartPr/>
                <p14:nvPr/>
              </p14:nvContentPartPr>
              <p14:xfrm>
                <a:off x="3740876" y="4392525"/>
                <a:ext cx="166320" cy="82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511D53E-CB41-ACBF-1397-17B06C75E65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732236" y="4383525"/>
                  <a:ext cx="183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1ED8A25-9811-E2D8-05C5-E69DA42AB9C2}"/>
                    </a:ext>
                  </a:extLst>
                </p14:cNvPr>
                <p14:cNvContentPartPr/>
                <p14:nvPr/>
              </p14:nvContentPartPr>
              <p14:xfrm>
                <a:off x="4010876" y="4348965"/>
                <a:ext cx="228600" cy="1411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1ED8A25-9811-E2D8-05C5-E69DA42AB9C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001876" y="4340325"/>
                  <a:ext cx="246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EA0939F-1353-F401-95E1-0E8DB482C163}"/>
                    </a:ext>
                  </a:extLst>
                </p14:cNvPr>
                <p14:cNvContentPartPr/>
                <p14:nvPr/>
              </p14:nvContentPartPr>
              <p14:xfrm>
                <a:off x="4248116" y="4215765"/>
                <a:ext cx="180000" cy="84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EA0939F-1353-F401-95E1-0E8DB482C16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239476" y="4206765"/>
                  <a:ext cx="197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5377D83-DD7A-212D-CDCE-33D2C3E5F038}"/>
                    </a:ext>
                  </a:extLst>
                </p14:cNvPr>
                <p14:cNvContentPartPr/>
                <p14:nvPr/>
              </p14:nvContentPartPr>
              <p14:xfrm>
                <a:off x="4592636" y="4269405"/>
                <a:ext cx="222480" cy="255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5377D83-DD7A-212D-CDCE-33D2C3E5F03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583996" y="4260405"/>
                  <a:ext cx="240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3214A28-D516-10D2-B2CB-5768CF65F347}"/>
                    </a:ext>
                  </a:extLst>
                </p14:cNvPr>
                <p14:cNvContentPartPr/>
                <p14:nvPr/>
              </p14:nvContentPartPr>
              <p14:xfrm>
                <a:off x="4603796" y="4396125"/>
                <a:ext cx="154080" cy="50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3214A28-D516-10D2-B2CB-5768CF65F34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594796" y="4387485"/>
                  <a:ext cx="171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2C91E6B-EF11-E5F4-56BA-39C0931249AC}"/>
                    </a:ext>
                  </a:extLst>
                </p14:cNvPr>
                <p14:cNvContentPartPr/>
                <p14:nvPr/>
              </p14:nvContentPartPr>
              <p14:xfrm>
                <a:off x="4599476" y="4273725"/>
                <a:ext cx="205560" cy="27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2C91E6B-EF11-E5F4-56BA-39C0931249A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590476" y="4265085"/>
                  <a:ext cx="223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31C5393-DB18-D1BA-C641-4996098932D9}"/>
                    </a:ext>
                  </a:extLst>
                </p14:cNvPr>
                <p14:cNvContentPartPr/>
                <p14:nvPr/>
              </p14:nvContentPartPr>
              <p14:xfrm>
                <a:off x="4927796" y="4499805"/>
                <a:ext cx="20520" cy="59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31C5393-DB18-D1BA-C641-4996098932D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919156" y="4491165"/>
                  <a:ext cx="38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05E9C09-359B-CEF1-3C0C-93A3322A34C4}"/>
                    </a:ext>
                  </a:extLst>
                </p14:cNvPr>
                <p14:cNvContentPartPr/>
                <p14:nvPr/>
              </p14:nvContentPartPr>
              <p14:xfrm>
                <a:off x="4948676" y="4513485"/>
                <a:ext cx="23760" cy="99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05E9C09-359B-CEF1-3C0C-93A3322A34C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939676" y="4504485"/>
                  <a:ext cx="41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9EF5ED3-E413-A4B9-434F-45E7EFF8824B}"/>
                    </a:ext>
                  </a:extLst>
                </p14:cNvPr>
                <p14:cNvContentPartPr/>
                <p14:nvPr/>
              </p14:nvContentPartPr>
              <p14:xfrm>
                <a:off x="4511636" y="4215405"/>
                <a:ext cx="262800" cy="21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9EF5ED3-E413-A4B9-434F-45E7EFF8824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502636" y="4206765"/>
                  <a:ext cx="280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646BE7D-2658-1A9D-54E1-3272132682F1}"/>
                    </a:ext>
                  </a:extLst>
                </p14:cNvPr>
                <p14:cNvContentPartPr/>
                <p14:nvPr/>
              </p14:nvContentPartPr>
              <p14:xfrm>
                <a:off x="739916" y="4290285"/>
                <a:ext cx="167760" cy="211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646BE7D-2658-1A9D-54E1-3272132682F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30916" y="4281645"/>
                  <a:ext cx="185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523647B-8EC8-8FE6-4B94-427B1B6C66AF}"/>
                    </a:ext>
                  </a:extLst>
                </p14:cNvPr>
                <p14:cNvContentPartPr/>
                <p14:nvPr/>
              </p14:nvContentPartPr>
              <p14:xfrm>
                <a:off x="646676" y="4204965"/>
                <a:ext cx="214200" cy="23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523647B-8EC8-8FE6-4B94-427B1B6C66A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38036" y="4196325"/>
                  <a:ext cx="231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D93D912-FA72-8968-DA18-FC2E8FA4B686}"/>
                    </a:ext>
                  </a:extLst>
                </p14:cNvPr>
                <p14:cNvContentPartPr/>
                <p14:nvPr/>
              </p14:nvContentPartPr>
              <p14:xfrm>
                <a:off x="1046996" y="4381725"/>
                <a:ext cx="45720" cy="41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D93D912-FA72-8968-DA18-FC2E8FA4B68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7996" y="4372725"/>
                  <a:ext cx="63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CC321F5-93BE-4AC7-1491-2806A9279B9F}"/>
                    </a:ext>
                  </a:extLst>
                </p14:cNvPr>
                <p14:cNvContentPartPr/>
                <p14:nvPr/>
              </p14:nvContentPartPr>
              <p14:xfrm>
                <a:off x="1208276" y="4255365"/>
                <a:ext cx="137520" cy="246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CC321F5-93BE-4AC7-1491-2806A9279B9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99636" y="4246725"/>
                  <a:ext cx="1551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6D0B82D-E608-C3B3-DB2E-C88C1BCCFCEC}"/>
                    </a:ext>
                  </a:extLst>
                </p14:cNvPr>
                <p14:cNvContentPartPr/>
                <p14:nvPr/>
              </p14:nvContentPartPr>
              <p14:xfrm>
                <a:off x="1228076" y="4362645"/>
                <a:ext cx="107280" cy="23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6D0B82D-E608-C3B3-DB2E-C88C1BCCFCE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219076" y="4353645"/>
                  <a:ext cx="124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99BF154-F054-9A3F-A1E2-083546B95AB2}"/>
                    </a:ext>
                  </a:extLst>
                </p14:cNvPr>
                <p14:cNvContentPartPr/>
                <p14:nvPr/>
              </p14:nvContentPartPr>
              <p14:xfrm>
                <a:off x="1211876" y="4256805"/>
                <a:ext cx="136800" cy="12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99BF154-F054-9A3F-A1E2-083546B95AB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203236" y="4248165"/>
                  <a:ext cx="154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16148A8-A2C5-1017-96CE-48291A846836}"/>
                    </a:ext>
                  </a:extLst>
                </p14:cNvPr>
                <p14:cNvContentPartPr/>
                <p14:nvPr/>
              </p14:nvContentPartPr>
              <p14:xfrm>
                <a:off x="542276" y="4125765"/>
                <a:ext cx="186120" cy="458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16148A8-A2C5-1017-96CE-48291A84683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3276" y="4116765"/>
                  <a:ext cx="2037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D3E0BC3-6F72-38A4-69D5-0F524A28400A}"/>
                    </a:ext>
                  </a:extLst>
                </p14:cNvPr>
                <p14:cNvContentPartPr/>
                <p14:nvPr/>
              </p14:nvContentPartPr>
              <p14:xfrm>
                <a:off x="1188836" y="4181565"/>
                <a:ext cx="170640" cy="18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D3E0BC3-6F72-38A4-69D5-0F524A28400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79836" y="4172565"/>
                  <a:ext cx="188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2DBA116-05B2-D6AE-9696-2946A84C3FC3}"/>
                    </a:ext>
                  </a:extLst>
                </p14:cNvPr>
                <p14:cNvContentPartPr/>
                <p14:nvPr/>
              </p14:nvContentPartPr>
              <p14:xfrm>
                <a:off x="1365596" y="4110285"/>
                <a:ext cx="149760" cy="474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2DBA116-05B2-D6AE-9696-2946A84C3FC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56956" y="4101645"/>
                  <a:ext cx="16740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1FFC06F-B503-4F2B-532D-F8B253819447}"/>
                    </a:ext>
                  </a:extLst>
                </p14:cNvPr>
                <p14:cNvContentPartPr/>
                <p14:nvPr/>
              </p14:nvContentPartPr>
              <p14:xfrm>
                <a:off x="1601396" y="4248165"/>
                <a:ext cx="150480" cy="255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1FFC06F-B503-4F2B-532D-F8B25381944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592756" y="4239525"/>
                  <a:ext cx="168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6944EC6-11F7-28BE-8D38-6B0A49C3EC6F}"/>
                    </a:ext>
                  </a:extLst>
                </p14:cNvPr>
                <p14:cNvContentPartPr/>
                <p14:nvPr/>
              </p14:nvContentPartPr>
              <p14:xfrm>
                <a:off x="1503836" y="4139805"/>
                <a:ext cx="223200" cy="47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6944EC6-11F7-28BE-8D38-6B0A49C3EC6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494836" y="4131165"/>
                  <a:ext cx="240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22556C0-381E-2310-40EA-63C0B34DE098}"/>
                    </a:ext>
                  </a:extLst>
                </p14:cNvPr>
                <p14:cNvContentPartPr/>
                <p14:nvPr/>
              </p14:nvContentPartPr>
              <p14:xfrm>
                <a:off x="1418876" y="4476045"/>
                <a:ext cx="34560" cy="88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22556C0-381E-2310-40EA-63C0B34DE09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410236" y="4467045"/>
                  <a:ext cx="52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4834F2C-9BF2-9E0B-9EB5-2B9894FFBA26}"/>
                    </a:ext>
                  </a:extLst>
                </p14:cNvPr>
                <p14:cNvContentPartPr/>
                <p14:nvPr/>
              </p14:nvContentPartPr>
              <p14:xfrm>
                <a:off x="234116" y="4361565"/>
                <a:ext cx="187560" cy="142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4834F2C-9BF2-9E0B-9EB5-2B9894FFBA2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25116" y="4352925"/>
                  <a:ext cx="205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C2CF179-CB29-CB12-290E-A5EDCB075448}"/>
                    </a:ext>
                  </a:extLst>
                </p14:cNvPr>
                <p14:cNvContentPartPr/>
                <p14:nvPr/>
              </p14:nvContentPartPr>
              <p14:xfrm>
                <a:off x="318716" y="4167525"/>
                <a:ext cx="224280" cy="1209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C2CF179-CB29-CB12-290E-A5EDCB07544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10076" y="4158885"/>
                  <a:ext cx="241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658C614-3801-3A67-EB96-86B704EFFB78}"/>
                    </a:ext>
                  </a:extLst>
                </p14:cNvPr>
                <p14:cNvContentPartPr/>
                <p14:nvPr/>
              </p14:nvContentPartPr>
              <p14:xfrm>
                <a:off x="1900556" y="4355445"/>
                <a:ext cx="162000" cy="266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658C614-3801-3A67-EB96-86B704EFFB7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91556" y="4346445"/>
                  <a:ext cx="179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5B7D692-2DE9-A87D-4C92-14E55263150B}"/>
                    </a:ext>
                  </a:extLst>
                </p14:cNvPr>
                <p14:cNvContentPartPr/>
                <p14:nvPr/>
              </p14:nvContentPartPr>
              <p14:xfrm>
                <a:off x="2233556" y="4342485"/>
                <a:ext cx="159120" cy="129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5B7D692-2DE9-A87D-4C92-14E55263150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224916" y="4333845"/>
                  <a:ext cx="176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8CA0A3B-8A60-CE7D-8CFC-CE23682FAF99}"/>
                    </a:ext>
                  </a:extLst>
                </p14:cNvPr>
                <p14:cNvContentPartPr/>
                <p14:nvPr/>
              </p14:nvContentPartPr>
              <p14:xfrm>
                <a:off x="2327876" y="4156365"/>
                <a:ext cx="138960" cy="1126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8CA0A3B-8A60-CE7D-8CFC-CE23682FAF9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318876" y="4147365"/>
                  <a:ext cx="156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03A32F1-83A4-D3B9-3F60-9FFEF1C4CEFD}"/>
                    </a:ext>
                  </a:extLst>
                </p14:cNvPr>
                <p14:cNvContentPartPr/>
                <p14:nvPr/>
              </p14:nvContentPartPr>
              <p14:xfrm>
                <a:off x="2560076" y="4137285"/>
                <a:ext cx="172800" cy="341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03A32F1-83A4-D3B9-3F60-9FFEF1C4CEF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551076" y="4128285"/>
                  <a:ext cx="1904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F5583BF-A8EF-A628-441F-EAF213DEA661}"/>
                    </a:ext>
                  </a:extLst>
                </p14:cNvPr>
                <p14:cNvContentPartPr/>
                <p14:nvPr/>
              </p14:nvContentPartPr>
              <p14:xfrm>
                <a:off x="2700116" y="4064925"/>
                <a:ext cx="98640" cy="132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F5583BF-A8EF-A628-441F-EAF213DEA66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691116" y="4056285"/>
                  <a:ext cx="116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9193937-EBF4-97CC-9A55-A80EABFF279D}"/>
                    </a:ext>
                  </a:extLst>
                </p14:cNvPr>
                <p14:cNvContentPartPr/>
                <p14:nvPr/>
              </p14:nvContentPartPr>
              <p14:xfrm>
                <a:off x="2912876" y="4207485"/>
                <a:ext cx="157680" cy="261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9193937-EBF4-97CC-9A55-A80EABFF279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903876" y="4198845"/>
                  <a:ext cx="1753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4F742EE-6634-EBCD-85A6-60B4D050E40C}"/>
                    </a:ext>
                  </a:extLst>
                </p14:cNvPr>
                <p14:cNvContentPartPr/>
                <p14:nvPr/>
              </p14:nvContentPartPr>
              <p14:xfrm>
                <a:off x="2961116" y="4317285"/>
                <a:ext cx="120240" cy="14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4F742EE-6634-EBCD-85A6-60B4D050E40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952476" y="4308285"/>
                  <a:ext cx="137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19F797E-9023-3C95-F652-52B28E16165D}"/>
                    </a:ext>
                  </a:extLst>
                </p14:cNvPr>
                <p14:cNvContentPartPr/>
                <p14:nvPr/>
              </p14:nvContentPartPr>
              <p14:xfrm>
                <a:off x="2969036" y="4182285"/>
                <a:ext cx="135360" cy="37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19F797E-9023-3C95-F652-52B28E16165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960396" y="4173645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C735B92-2AC8-09E2-4E67-E81F2CCDE730}"/>
                    </a:ext>
                  </a:extLst>
                </p14:cNvPr>
                <p14:cNvContentPartPr/>
                <p14:nvPr/>
              </p14:nvContentPartPr>
              <p14:xfrm>
                <a:off x="3183956" y="4468125"/>
                <a:ext cx="9360" cy="1051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C735B92-2AC8-09E2-4E67-E81F2CCDE73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175316" y="4459125"/>
                  <a:ext cx="27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2134AC0-521B-DFF4-5235-41FB4BA5B04B}"/>
                    </a:ext>
                  </a:extLst>
                </p14:cNvPr>
                <p14:cNvContentPartPr/>
                <p14:nvPr/>
              </p14:nvContentPartPr>
              <p14:xfrm>
                <a:off x="2956076" y="4097685"/>
                <a:ext cx="188280" cy="342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2134AC0-521B-DFF4-5235-41FB4BA5B04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47076" y="4088685"/>
                  <a:ext cx="2059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8B23F143-311F-D0FB-E481-2332AFE18336}"/>
              </a:ext>
            </a:extLst>
          </p:cNvPr>
          <p:cNvGrpSpPr/>
          <p:nvPr/>
        </p:nvGrpSpPr>
        <p:grpSpPr>
          <a:xfrm>
            <a:off x="620036" y="5358765"/>
            <a:ext cx="1845000" cy="729720"/>
            <a:chOff x="620036" y="5358765"/>
            <a:chExt cx="1845000" cy="7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978A028-DB2D-7B6B-8189-00F9A4D4789E}"/>
                    </a:ext>
                  </a:extLst>
                </p14:cNvPr>
                <p14:cNvContentPartPr/>
                <p14:nvPr/>
              </p14:nvContentPartPr>
              <p14:xfrm>
                <a:off x="806156" y="5668725"/>
                <a:ext cx="296640" cy="180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978A028-DB2D-7B6B-8189-00F9A4D4789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97516" y="5659725"/>
                  <a:ext cx="314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AEDBB8C-35E1-F96C-FD55-CCDE698FBD12}"/>
                    </a:ext>
                  </a:extLst>
                </p14:cNvPr>
                <p14:cNvContentPartPr/>
                <p14:nvPr/>
              </p14:nvContentPartPr>
              <p14:xfrm>
                <a:off x="1071836" y="5509965"/>
                <a:ext cx="214200" cy="1245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AEDBB8C-35E1-F96C-FD55-CCDE698FBD1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63196" y="5500965"/>
                  <a:ext cx="231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10275EC-C309-7B28-F19F-6E706533F22A}"/>
                    </a:ext>
                  </a:extLst>
                </p14:cNvPr>
                <p14:cNvContentPartPr/>
                <p14:nvPr/>
              </p14:nvContentPartPr>
              <p14:xfrm>
                <a:off x="1343276" y="5760525"/>
                <a:ext cx="192600" cy="313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10275EC-C309-7B28-F19F-6E706533F22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334276" y="5751525"/>
                  <a:ext cx="210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D22BE91-AE33-3BE8-39D6-2F108678E2C7}"/>
                    </a:ext>
                  </a:extLst>
                </p14:cNvPr>
                <p14:cNvContentPartPr/>
                <p14:nvPr/>
              </p14:nvContentPartPr>
              <p14:xfrm>
                <a:off x="1703636" y="5668005"/>
                <a:ext cx="169200" cy="155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D22BE91-AE33-3BE8-39D6-2F108678E2C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694636" y="5659365"/>
                  <a:ext cx="186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35FF36B-F903-3AAB-18A2-C6631E9153BD}"/>
                    </a:ext>
                  </a:extLst>
                </p14:cNvPr>
                <p14:cNvContentPartPr/>
                <p14:nvPr/>
              </p14:nvContentPartPr>
              <p14:xfrm>
                <a:off x="1809836" y="5472165"/>
                <a:ext cx="122760" cy="131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35FF36B-F903-3AAB-18A2-C6631E9153B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800836" y="5463525"/>
                  <a:ext cx="140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3246738-4DCF-9911-18D2-C4FE14E779C6}"/>
                    </a:ext>
                  </a:extLst>
                </p14:cNvPr>
                <p14:cNvContentPartPr/>
                <p14:nvPr/>
              </p14:nvContentPartPr>
              <p14:xfrm>
                <a:off x="2009276" y="5482245"/>
                <a:ext cx="174240" cy="377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3246738-4DCF-9911-18D2-C4FE14E779C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000276" y="5473605"/>
                  <a:ext cx="1918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BD77BAE-D7D1-21AF-70DB-8E94FB62B86A}"/>
                    </a:ext>
                  </a:extLst>
                </p14:cNvPr>
                <p14:cNvContentPartPr/>
                <p14:nvPr/>
              </p14:nvContentPartPr>
              <p14:xfrm>
                <a:off x="2099996" y="5419605"/>
                <a:ext cx="141480" cy="1764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BD77BAE-D7D1-21AF-70DB-8E94FB62B86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090996" y="5410965"/>
                  <a:ext cx="15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DF2B31F-2F3F-263A-9CCC-8DD366C65DE3}"/>
                    </a:ext>
                  </a:extLst>
                </p14:cNvPr>
                <p14:cNvContentPartPr/>
                <p14:nvPr/>
              </p14:nvContentPartPr>
              <p14:xfrm>
                <a:off x="620036" y="5478645"/>
                <a:ext cx="183240" cy="609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DF2B31F-2F3F-263A-9CCC-8DD366C65DE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11036" y="5470005"/>
                  <a:ext cx="20088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12B7940-6437-5598-30D6-0D1221FDA3C5}"/>
                    </a:ext>
                  </a:extLst>
                </p14:cNvPr>
                <p14:cNvContentPartPr/>
                <p14:nvPr/>
              </p14:nvContentPartPr>
              <p14:xfrm>
                <a:off x="2294396" y="5358765"/>
                <a:ext cx="170640" cy="676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12B7940-6437-5598-30D6-0D1221FDA3C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285396" y="5350125"/>
                  <a:ext cx="188280" cy="69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F3F30AD0-FB57-4EC5-5DC7-2CFA9B773228}"/>
              </a:ext>
            </a:extLst>
          </p:cNvPr>
          <p:cNvGrpSpPr/>
          <p:nvPr/>
        </p:nvGrpSpPr>
        <p:grpSpPr>
          <a:xfrm>
            <a:off x="2717396" y="5407365"/>
            <a:ext cx="423720" cy="482400"/>
            <a:chOff x="2717396" y="5407365"/>
            <a:chExt cx="42372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88D6DAA-8F9A-E3FA-3674-AAC73B16B4E6}"/>
                    </a:ext>
                  </a:extLst>
                </p14:cNvPr>
                <p14:cNvContentPartPr/>
                <p14:nvPr/>
              </p14:nvContentPartPr>
              <p14:xfrm>
                <a:off x="2763116" y="5548125"/>
                <a:ext cx="190800" cy="276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88D6DAA-8F9A-E3FA-3674-AAC73B16B4E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754476" y="5539485"/>
                  <a:ext cx="208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633D75D-7BDA-8473-E90B-6FA8DDCF7CF9}"/>
                    </a:ext>
                  </a:extLst>
                </p14:cNvPr>
                <p14:cNvContentPartPr/>
                <p14:nvPr/>
              </p14:nvContentPartPr>
              <p14:xfrm>
                <a:off x="2770316" y="5673765"/>
                <a:ext cx="158400" cy="20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633D75D-7BDA-8473-E90B-6FA8DDCF7CF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761676" y="5665125"/>
                  <a:ext cx="176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C258868-318E-3ECD-AB4B-F6617E5D44FD}"/>
                    </a:ext>
                  </a:extLst>
                </p14:cNvPr>
                <p14:cNvContentPartPr/>
                <p14:nvPr/>
              </p14:nvContentPartPr>
              <p14:xfrm>
                <a:off x="2747996" y="5504925"/>
                <a:ext cx="252720" cy="226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C258868-318E-3ECD-AB4B-F6617E5D44F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738996" y="5496285"/>
                  <a:ext cx="270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30CD54B-CA3F-F05F-E04F-A1FD8BC69F88}"/>
                    </a:ext>
                  </a:extLst>
                </p14:cNvPr>
                <p14:cNvContentPartPr/>
                <p14:nvPr/>
              </p14:nvContentPartPr>
              <p14:xfrm>
                <a:off x="3124916" y="5774565"/>
                <a:ext cx="16200" cy="1152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30CD54B-CA3F-F05F-E04F-A1FD8BC69F8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116276" y="5765925"/>
                  <a:ext cx="33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ACF4219-3D25-1296-0AD8-601B3C21CE10}"/>
                    </a:ext>
                  </a:extLst>
                </p14:cNvPr>
                <p14:cNvContentPartPr/>
                <p14:nvPr/>
              </p14:nvContentPartPr>
              <p14:xfrm>
                <a:off x="2717396" y="5407365"/>
                <a:ext cx="314640" cy="241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ACF4219-3D25-1296-0AD8-601B3C21CE1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708396" y="5398365"/>
                  <a:ext cx="3322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B2602E0C-5B65-E3D1-0143-56AEE1E27AE7}"/>
              </a:ext>
            </a:extLst>
          </p:cNvPr>
          <p:cNvGrpSpPr/>
          <p:nvPr/>
        </p:nvGrpSpPr>
        <p:grpSpPr>
          <a:xfrm>
            <a:off x="3506156" y="5632365"/>
            <a:ext cx="318240" cy="126720"/>
            <a:chOff x="3506156" y="5632365"/>
            <a:chExt cx="31824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1B64CEF-7F4A-B34F-CC38-BD62BEC0B581}"/>
                    </a:ext>
                  </a:extLst>
                </p14:cNvPr>
                <p14:cNvContentPartPr/>
                <p14:nvPr/>
              </p14:nvContentPartPr>
              <p14:xfrm>
                <a:off x="3506156" y="5632365"/>
                <a:ext cx="298440" cy="158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1B64CEF-7F4A-B34F-CC38-BD62BEC0B58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497156" y="5623365"/>
                  <a:ext cx="316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3FF4980-4C7F-53AC-CDA9-5807C4251848}"/>
                    </a:ext>
                  </a:extLst>
                </p14:cNvPr>
                <p14:cNvContentPartPr/>
                <p14:nvPr/>
              </p14:nvContentPartPr>
              <p14:xfrm>
                <a:off x="3560156" y="5718765"/>
                <a:ext cx="264240" cy="403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3FF4980-4C7F-53AC-CDA9-5807C425184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551156" y="5709765"/>
                  <a:ext cx="2818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377C2C30-26E6-06D8-9DC3-FF7840751986}"/>
              </a:ext>
            </a:extLst>
          </p:cNvPr>
          <p:cNvGrpSpPr/>
          <p:nvPr/>
        </p:nvGrpSpPr>
        <p:grpSpPr>
          <a:xfrm>
            <a:off x="4086476" y="5297925"/>
            <a:ext cx="936000" cy="705600"/>
            <a:chOff x="4086476" y="5297925"/>
            <a:chExt cx="936000" cy="70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6C071E0-C0E1-FDA1-8DA6-314F8DF2B33C}"/>
                    </a:ext>
                  </a:extLst>
                </p14:cNvPr>
                <p14:cNvContentPartPr/>
                <p14:nvPr/>
              </p14:nvContentPartPr>
              <p14:xfrm>
                <a:off x="4086476" y="5663685"/>
                <a:ext cx="212400" cy="176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6C071E0-C0E1-FDA1-8DA6-314F8DF2B33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077476" y="5654685"/>
                  <a:ext cx="230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F60567D-1D01-7615-47D5-5C30DE5F5D43}"/>
                    </a:ext>
                  </a:extLst>
                </p14:cNvPr>
                <p14:cNvContentPartPr/>
                <p14:nvPr/>
              </p14:nvContentPartPr>
              <p14:xfrm>
                <a:off x="4506956" y="5426805"/>
                <a:ext cx="117720" cy="1436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F60567D-1D01-7615-47D5-5C30DE5F5D4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498316" y="5418165"/>
                  <a:ext cx="135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002263A-A11E-0550-C047-C93EFCE32C88}"/>
                    </a:ext>
                  </a:extLst>
                </p14:cNvPr>
                <p14:cNvContentPartPr/>
                <p14:nvPr/>
              </p14:nvContentPartPr>
              <p14:xfrm>
                <a:off x="4524956" y="5297925"/>
                <a:ext cx="28440" cy="367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002263A-A11E-0550-C047-C93EFCE32C8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515956" y="5288925"/>
                  <a:ext cx="46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67CF95A-74B0-23F2-DECB-DFFB5EF33E66}"/>
                    </a:ext>
                  </a:extLst>
                </p14:cNvPr>
                <p14:cNvContentPartPr/>
                <p14:nvPr/>
              </p14:nvContentPartPr>
              <p14:xfrm>
                <a:off x="4688036" y="5357685"/>
                <a:ext cx="243360" cy="174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67CF95A-74B0-23F2-DECB-DFFB5EF33E6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679036" y="5348685"/>
                  <a:ext cx="261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879529B8-3CF6-68E5-0374-BA8B47FAEBF4}"/>
                    </a:ext>
                  </a:extLst>
                </p14:cNvPr>
                <p14:cNvContentPartPr/>
                <p14:nvPr/>
              </p14:nvContentPartPr>
              <p14:xfrm>
                <a:off x="4452596" y="5634885"/>
                <a:ext cx="569880" cy="579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879529B8-3CF6-68E5-0374-BA8B47FAEBF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443956" y="5625885"/>
                  <a:ext cx="587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067CADC-D293-AAA4-9663-46E57645DCB2}"/>
                    </a:ext>
                  </a:extLst>
                </p14:cNvPr>
                <p14:cNvContentPartPr/>
                <p14:nvPr/>
              </p14:nvContentPartPr>
              <p14:xfrm>
                <a:off x="4596596" y="5774565"/>
                <a:ext cx="223920" cy="1800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067CADC-D293-AAA4-9663-46E57645DCB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587596" y="5765565"/>
                  <a:ext cx="241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8058DD7-BFDB-1797-AE1E-307E1CAF9C0B}"/>
                    </a:ext>
                  </a:extLst>
                </p14:cNvPr>
                <p14:cNvContentPartPr/>
                <p14:nvPr/>
              </p14:nvContentPartPr>
              <p14:xfrm>
                <a:off x="4581116" y="5853405"/>
                <a:ext cx="203760" cy="442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8058DD7-BFDB-1797-AE1E-307E1CAF9C0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572476" y="5844405"/>
                  <a:ext cx="221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57665C0-E56A-848B-BE08-E4BE096EA78E}"/>
                    </a:ext>
                  </a:extLst>
                </p14:cNvPr>
                <p14:cNvContentPartPr/>
                <p14:nvPr/>
              </p14:nvContentPartPr>
              <p14:xfrm>
                <a:off x="4929956" y="5940165"/>
                <a:ext cx="79920" cy="63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57665C0-E56A-848B-BE08-E4BE096EA78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921316" y="5931165"/>
                  <a:ext cx="9756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53628BBC-6F2B-67CB-0C43-BF48746F6513}"/>
              </a:ext>
            </a:extLst>
          </p:cNvPr>
          <p:cNvGrpSpPr/>
          <p:nvPr/>
        </p:nvGrpSpPr>
        <p:grpSpPr>
          <a:xfrm>
            <a:off x="5321276" y="5552085"/>
            <a:ext cx="195480" cy="316440"/>
            <a:chOff x="5321276" y="5552085"/>
            <a:chExt cx="19548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16B9BB1-FCF5-3378-0D34-60E74B1E0D3A}"/>
                    </a:ext>
                  </a:extLst>
                </p14:cNvPr>
                <p14:cNvContentPartPr/>
                <p14:nvPr/>
              </p14:nvContentPartPr>
              <p14:xfrm>
                <a:off x="5321276" y="5552085"/>
                <a:ext cx="88920" cy="260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16B9BB1-FCF5-3378-0D34-60E74B1E0D3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312636" y="5543085"/>
                  <a:ext cx="106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72C99C6-BF39-BD3E-8055-37A11D235BD2}"/>
                    </a:ext>
                  </a:extLst>
                </p14:cNvPr>
                <p14:cNvContentPartPr/>
                <p14:nvPr/>
              </p14:nvContentPartPr>
              <p14:xfrm>
                <a:off x="5511356" y="5765925"/>
                <a:ext cx="5400" cy="1026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72C99C6-BF39-BD3E-8055-37A11D235BD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502716" y="5757285"/>
                  <a:ext cx="2304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E946BA3F-CF2A-EEF3-A99E-78EF50774D5C}"/>
                  </a:ext>
                </a:extLst>
              </p14:cNvPr>
              <p14:cNvContentPartPr/>
              <p14:nvPr/>
            </p14:nvContentPartPr>
            <p14:xfrm>
              <a:off x="5243516" y="5426445"/>
              <a:ext cx="259920" cy="2628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E946BA3F-CF2A-EEF3-A99E-78EF50774D5C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5234876" y="5417805"/>
                <a:ext cx="2775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EB5729BC-5F05-DF10-88B6-853D56539906}"/>
                  </a:ext>
                </a:extLst>
              </p14:cNvPr>
              <p14:cNvContentPartPr/>
              <p14:nvPr/>
            </p14:nvContentPartPr>
            <p14:xfrm>
              <a:off x="7615916" y="2610165"/>
              <a:ext cx="1061280" cy="18720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EB5729BC-5F05-DF10-88B6-853D56539906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7606916" y="2601525"/>
                <a:ext cx="107892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90AD5E1-C59F-A2A1-DDC1-282D9B36FD0B}"/>
              </a:ext>
            </a:extLst>
          </p:cNvPr>
          <p:cNvGrpSpPr/>
          <p:nvPr/>
        </p:nvGrpSpPr>
        <p:grpSpPr>
          <a:xfrm>
            <a:off x="8836316" y="2391645"/>
            <a:ext cx="1868040" cy="559080"/>
            <a:chOff x="8836316" y="2391645"/>
            <a:chExt cx="186804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E1FBD05-9E19-BC0F-7CD7-68DE2ABFB7A5}"/>
                    </a:ext>
                  </a:extLst>
                </p14:cNvPr>
                <p14:cNvContentPartPr/>
                <p14:nvPr/>
              </p14:nvContentPartPr>
              <p14:xfrm>
                <a:off x="8836316" y="2391645"/>
                <a:ext cx="921960" cy="5590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E1FBD05-9E19-BC0F-7CD7-68DE2ABFB7A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827676" y="2382645"/>
                  <a:ext cx="93960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42A0A9C-DA14-5853-8449-07B0A9344B33}"/>
                    </a:ext>
                  </a:extLst>
                </p14:cNvPr>
                <p14:cNvContentPartPr/>
                <p14:nvPr/>
              </p14:nvContentPartPr>
              <p14:xfrm>
                <a:off x="9955556" y="2570565"/>
                <a:ext cx="748800" cy="1515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42A0A9C-DA14-5853-8449-07B0A9344B3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946556" y="2561925"/>
                  <a:ext cx="76644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AD388AE5-84F9-25C9-AA89-A7D29C6C5642}"/>
                  </a:ext>
                </a:extLst>
              </p14:cNvPr>
              <p14:cNvContentPartPr/>
              <p14:nvPr/>
            </p14:nvContentPartPr>
            <p14:xfrm>
              <a:off x="6989156" y="2518005"/>
              <a:ext cx="166320" cy="57168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AD388AE5-84F9-25C9-AA89-A7D29C6C5642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6980516" y="2509005"/>
                <a:ext cx="183960" cy="58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151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34B721D-2808-F70B-6E89-632921916EE6}"/>
              </a:ext>
            </a:extLst>
          </p:cNvPr>
          <p:cNvGrpSpPr/>
          <p:nvPr/>
        </p:nvGrpSpPr>
        <p:grpSpPr>
          <a:xfrm>
            <a:off x="835676" y="286725"/>
            <a:ext cx="601920" cy="342720"/>
            <a:chOff x="835676" y="286725"/>
            <a:chExt cx="60192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95BF9F0-D543-A7B4-1BEF-ADCBA32A5228}"/>
                    </a:ext>
                  </a:extLst>
                </p14:cNvPr>
                <p14:cNvContentPartPr/>
                <p14:nvPr/>
              </p14:nvContentPartPr>
              <p14:xfrm>
                <a:off x="835676" y="286725"/>
                <a:ext cx="298080" cy="114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95BF9F0-D543-A7B4-1BEF-ADCBA32A522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7036" y="277725"/>
                  <a:ext cx="31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E366306-1778-80AB-FE19-6C4D05F3FEA4}"/>
                    </a:ext>
                  </a:extLst>
                </p14:cNvPr>
                <p14:cNvContentPartPr/>
                <p14:nvPr/>
              </p14:nvContentPartPr>
              <p14:xfrm>
                <a:off x="946196" y="352965"/>
                <a:ext cx="119520" cy="27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E366306-1778-80AB-FE19-6C4D05F3FE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7196" y="344325"/>
                  <a:ext cx="1371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95B95D1-CD66-3EF3-7C90-A0356D882BEC}"/>
                    </a:ext>
                  </a:extLst>
                </p14:cNvPr>
                <p14:cNvContentPartPr/>
                <p14:nvPr/>
              </p14:nvContentPartPr>
              <p14:xfrm>
                <a:off x="965636" y="483645"/>
                <a:ext cx="121320" cy="51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95B95D1-CD66-3EF3-7C90-A0356D882B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6996" y="474645"/>
                  <a:ext cx="138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6621BEB-0AB7-7AE4-33EB-4239928D15F5}"/>
                    </a:ext>
                  </a:extLst>
                </p14:cNvPr>
                <p14:cNvContentPartPr/>
                <p14:nvPr/>
              </p14:nvContentPartPr>
              <p14:xfrm>
                <a:off x="1197116" y="493725"/>
                <a:ext cx="240480" cy="115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6621BEB-0AB7-7AE4-33EB-4239928D15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8476" y="485085"/>
                  <a:ext cx="2581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67860F-ECDE-4E0A-2B03-027ED72770B9}"/>
              </a:ext>
            </a:extLst>
          </p:cNvPr>
          <p:cNvGrpSpPr/>
          <p:nvPr/>
        </p:nvGrpSpPr>
        <p:grpSpPr>
          <a:xfrm>
            <a:off x="1760516" y="363405"/>
            <a:ext cx="2111400" cy="283680"/>
            <a:chOff x="1760516" y="363405"/>
            <a:chExt cx="211140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56A364-7B72-4075-8FFD-6790782C06BC}"/>
                    </a:ext>
                  </a:extLst>
                </p14:cNvPr>
                <p14:cNvContentPartPr/>
                <p14:nvPr/>
              </p14:nvContentPartPr>
              <p14:xfrm>
                <a:off x="1760516" y="461325"/>
                <a:ext cx="2111400" cy="18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56A364-7B72-4075-8FFD-6790782C06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51516" y="452685"/>
                  <a:ext cx="2129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55C4374-1E59-F6E6-E0AC-B16C9A091186}"/>
                    </a:ext>
                  </a:extLst>
                </p14:cNvPr>
                <p14:cNvContentPartPr/>
                <p14:nvPr/>
              </p14:nvContentPartPr>
              <p14:xfrm>
                <a:off x="2340116" y="363405"/>
                <a:ext cx="36000" cy="74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55C4374-1E59-F6E6-E0AC-B16C9A0911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31116" y="354405"/>
                  <a:ext cx="5364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0C9172-69E5-C6BF-2455-E93F009CB316}"/>
              </a:ext>
            </a:extLst>
          </p:cNvPr>
          <p:cNvGrpSpPr/>
          <p:nvPr/>
        </p:nvGrpSpPr>
        <p:grpSpPr>
          <a:xfrm>
            <a:off x="4200956" y="234165"/>
            <a:ext cx="3482640" cy="568800"/>
            <a:chOff x="4200956" y="234165"/>
            <a:chExt cx="348264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6994653-F7EC-9BF4-CB90-E5E2E4E4A067}"/>
                    </a:ext>
                  </a:extLst>
                </p14:cNvPr>
                <p14:cNvContentPartPr/>
                <p14:nvPr/>
              </p14:nvContentPartPr>
              <p14:xfrm>
                <a:off x="4200956" y="234165"/>
                <a:ext cx="1821600" cy="462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6994653-F7EC-9BF4-CB90-E5E2E4E4A0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92316" y="225165"/>
                  <a:ext cx="183924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D4EAEB-6C67-9728-CC97-AE23A8465BA7}"/>
                    </a:ext>
                  </a:extLst>
                </p14:cNvPr>
                <p14:cNvContentPartPr/>
                <p14:nvPr/>
              </p14:nvContentPartPr>
              <p14:xfrm>
                <a:off x="5742836" y="301485"/>
                <a:ext cx="52560" cy="4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D4EAEB-6C67-9728-CC97-AE23A8465B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33836" y="292845"/>
                  <a:ext cx="70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D05439E-1186-D77F-9387-9518C9F8A4C7}"/>
                    </a:ext>
                  </a:extLst>
                </p14:cNvPr>
                <p14:cNvContentPartPr/>
                <p14:nvPr/>
              </p14:nvContentPartPr>
              <p14:xfrm>
                <a:off x="6345116" y="255405"/>
                <a:ext cx="625320" cy="304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D05439E-1186-D77F-9387-9518C9F8A4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36116" y="246765"/>
                  <a:ext cx="6429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1A8E467-FF13-F827-F26E-75D5665AB56B}"/>
                    </a:ext>
                  </a:extLst>
                </p14:cNvPr>
                <p14:cNvContentPartPr/>
                <p14:nvPr/>
              </p14:nvContentPartPr>
              <p14:xfrm>
                <a:off x="7295156" y="403365"/>
                <a:ext cx="388440" cy="399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1A8E467-FF13-F827-F26E-75D5665AB5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86516" y="394365"/>
                  <a:ext cx="40608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AD16BA-E846-5E34-E6BD-BE10FDBEB607}"/>
              </a:ext>
            </a:extLst>
          </p:cNvPr>
          <p:cNvGrpSpPr/>
          <p:nvPr/>
        </p:nvGrpSpPr>
        <p:grpSpPr>
          <a:xfrm>
            <a:off x="8649836" y="232005"/>
            <a:ext cx="1552680" cy="481320"/>
            <a:chOff x="8649836" y="232005"/>
            <a:chExt cx="155268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A63B07E-68AC-92EA-8C36-444BFA615634}"/>
                    </a:ext>
                  </a:extLst>
                </p14:cNvPr>
                <p14:cNvContentPartPr/>
                <p14:nvPr/>
              </p14:nvContentPartPr>
              <p14:xfrm>
                <a:off x="8649836" y="299325"/>
                <a:ext cx="217440" cy="23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A63B07E-68AC-92EA-8C36-444BFA6156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40836" y="290685"/>
                  <a:ext cx="235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27B134-8E10-246B-8212-7CC40BCDFF39}"/>
                    </a:ext>
                  </a:extLst>
                </p14:cNvPr>
                <p14:cNvContentPartPr/>
                <p14:nvPr/>
              </p14:nvContentPartPr>
              <p14:xfrm>
                <a:off x="9033596" y="310485"/>
                <a:ext cx="312120" cy="275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27B134-8E10-246B-8212-7CC40BCDFF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24596" y="301845"/>
                  <a:ext cx="3297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8D61D56-9C0C-9261-3674-81AE05BDBDC4}"/>
                    </a:ext>
                  </a:extLst>
                </p14:cNvPr>
                <p14:cNvContentPartPr/>
                <p14:nvPr/>
              </p14:nvContentPartPr>
              <p14:xfrm>
                <a:off x="9460196" y="337125"/>
                <a:ext cx="11880" cy="229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8D61D56-9C0C-9261-3674-81AE05BDBD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51196" y="328485"/>
                  <a:ext cx="29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B529B5-B301-E5C5-1B59-FADBA6B9E0B1}"/>
                    </a:ext>
                  </a:extLst>
                </p14:cNvPr>
                <p14:cNvContentPartPr/>
                <p14:nvPr/>
              </p14:nvContentPartPr>
              <p14:xfrm>
                <a:off x="9611756" y="267645"/>
                <a:ext cx="13320" cy="301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B529B5-B301-E5C5-1B59-FADBA6B9E0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03116" y="258645"/>
                  <a:ext cx="30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B690C54-4835-840D-CE45-C6CC20A983DF}"/>
                    </a:ext>
                  </a:extLst>
                </p14:cNvPr>
                <p14:cNvContentPartPr/>
                <p14:nvPr/>
              </p14:nvContentPartPr>
              <p14:xfrm>
                <a:off x="9523916" y="481485"/>
                <a:ext cx="109080" cy="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B690C54-4835-840D-CE45-C6CC20A983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15276" y="472845"/>
                  <a:ext cx="126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51F049-E282-0F3E-CEF9-E05699AE2337}"/>
                    </a:ext>
                  </a:extLst>
                </p14:cNvPr>
                <p14:cNvContentPartPr/>
                <p14:nvPr/>
              </p14:nvContentPartPr>
              <p14:xfrm>
                <a:off x="9786716" y="407685"/>
                <a:ext cx="139680" cy="19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51F049-E282-0F3E-CEF9-E05699AE23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77716" y="398685"/>
                  <a:ext cx="157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91CB146-1DF4-6351-C1E7-31E55D4CA5BF}"/>
                    </a:ext>
                  </a:extLst>
                </p14:cNvPr>
                <p14:cNvContentPartPr/>
                <p14:nvPr/>
              </p14:nvContentPartPr>
              <p14:xfrm>
                <a:off x="9774476" y="552045"/>
                <a:ext cx="132480" cy="27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91CB146-1DF4-6351-C1E7-31E55D4CA5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65476" y="543045"/>
                  <a:ext cx="150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954160-425E-8B8E-5634-B167413598EE}"/>
                    </a:ext>
                  </a:extLst>
                </p14:cNvPr>
                <p14:cNvContentPartPr/>
                <p14:nvPr/>
              </p14:nvContentPartPr>
              <p14:xfrm>
                <a:off x="10018916" y="232005"/>
                <a:ext cx="183600" cy="481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954160-425E-8B8E-5634-B167413598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09916" y="223005"/>
                  <a:ext cx="201240" cy="49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2C2A11E-0DD3-8DA7-705B-331CD910FC72}"/>
                  </a:ext>
                </a:extLst>
              </p14:cNvPr>
              <p14:cNvContentPartPr/>
              <p14:nvPr/>
            </p14:nvContentPartPr>
            <p14:xfrm>
              <a:off x="8453276" y="111405"/>
              <a:ext cx="140040" cy="534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2C2A11E-0DD3-8DA7-705B-331CD910FC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44636" y="102765"/>
                <a:ext cx="15768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CEB9E6-7C8C-2A85-E68C-34B2942DF5F2}"/>
                  </a:ext>
                </a:extLst>
              </p14:cNvPr>
              <p14:cNvContentPartPr/>
              <p14:nvPr/>
            </p14:nvContentPartPr>
            <p14:xfrm>
              <a:off x="513836" y="1222725"/>
              <a:ext cx="768240" cy="17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CEB9E6-7C8C-2A85-E68C-34B2942DF5F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5196" y="1214085"/>
                <a:ext cx="785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566F134-B02A-E739-5C1A-FD60DED08088}"/>
                  </a:ext>
                </a:extLst>
              </p14:cNvPr>
              <p14:cNvContentPartPr/>
              <p14:nvPr/>
            </p14:nvContentPartPr>
            <p14:xfrm>
              <a:off x="662156" y="1114725"/>
              <a:ext cx="3168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566F134-B02A-E739-5C1A-FD60DED080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3156" y="1106085"/>
                <a:ext cx="493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C43848F-4153-C215-AF28-686F85711AF5}"/>
                  </a:ext>
                </a:extLst>
              </p14:cNvPr>
              <p14:cNvContentPartPr/>
              <p14:nvPr/>
            </p14:nvContentPartPr>
            <p14:xfrm>
              <a:off x="1557836" y="994125"/>
              <a:ext cx="807840" cy="406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C43848F-4153-C215-AF28-686F85711AF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49196" y="985125"/>
                <a:ext cx="82548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9A203A6-0B62-262B-9EFF-627915DE0E48}"/>
                  </a:ext>
                </a:extLst>
              </p14:cNvPr>
              <p14:cNvContentPartPr/>
              <p14:nvPr/>
            </p14:nvContentPartPr>
            <p14:xfrm>
              <a:off x="2574476" y="1028685"/>
              <a:ext cx="612000" cy="363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9A203A6-0B62-262B-9EFF-627915DE0E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65476" y="1019685"/>
                <a:ext cx="6296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EF17076-AFA6-9A57-1506-E91833575ABE}"/>
                  </a:ext>
                </a:extLst>
              </p14:cNvPr>
              <p14:cNvContentPartPr/>
              <p14:nvPr/>
            </p14:nvContentPartPr>
            <p14:xfrm>
              <a:off x="2683916" y="1069725"/>
              <a:ext cx="254160" cy="58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EF17076-AFA6-9A57-1506-E91833575AB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75276" y="1061085"/>
                <a:ext cx="2718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02EF21C-3EE8-AB2A-79DA-D2D3A2D72222}"/>
                  </a:ext>
                </a:extLst>
              </p14:cNvPr>
              <p14:cNvContentPartPr/>
              <p14:nvPr/>
            </p14:nvContentPartPr>
            <p14:xfrm>
              <a:off x="3438836" y="937965"/>
              <a:ext cx="1233720" cy="356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02EF21C-3EE8-AB2A-79DA-D2D3A2D7222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29836" y="928965"/>
                <a:ext cx="1251360" cy="3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55DD9A5-766D-58C8-7240-1DBB31F16CA2}"/>
              </a:ext>
            </a:extLst>
          </p:cNvPr>
          <p:cNvGrpSpPr/>
          <p:nvPr/>
        </p:nvGrpSpPr>
        <p:grpSpPr>
          <a:xfrm>
            <a:off x="4967036" y="857685"/>
            <a:ext cx="4285800" cy="622800"/>
            <a:chOff x="4967036" y="857685"/>
            <a:chExt cx="428580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B2406BD-5D5F-5473-4F44-451A4BB1A503}"/>
                    </a:ext>
                  </a:extLst>
                </p14:cNvPr>
                <p14:cNvContentPartPr/>
                <p14:nvPr/>
              </p14:nvContentPartPr>
              <p14:xfrm>
                <a:off x="4967036" y="876045"/>
                <a:ext cx="1387800" cy="401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B2406BD-5D5F-5473-4F44-451A4BB1A5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58396" y="867405"/>
                  <a:ext cx="14054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7068083-9F97-ABBB-4BA6-BFFD981294EC}"/>
                    </a:ext>
                  </a:extLst>
                </p14:cNvPr>
                <p14:cNvContentPartPr/>
                <p14:nvPr/>
              </p14:nvContentPartPr>
              <p14:xfrm>
                <a:off x="6145316" y="1097445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7068083-9F97-ABBB-4BA6-BFFD981294E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36676" y="1088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8DECE2D-B33A-F148-077E-4CED98CDB7E1}"/>
                    </a:ext>
                  </a:extLst>
                </p14:cNvPr>
                <p14:cNvContentPartPr/>
                <p14:nvPr/>
              </p14:nvContentPartPr>
              <p14:xfrm>
                <a:off x="5739236" y="1075125"/>
                <a:ext cx="300240" cy="13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8DECE2D-B33A-F148-077E-4CED98CDB7E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30236" y="1066125"/>
                  <a:ext cx="317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E2EF36B-86E9-ABAD-A458-B06F19F2EB4D}"/>
                    </a:ext>
                  </a:extLst>
                </p14:cNvPr>
                <p14:cNvContentPartPr/>
                <p14:nvPr/>
              </p14:nvContentPartPr>
              <p14:xfrm>
                <a:off x="5142716" y="1013205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E2EF36B-86E9-ABAD-A458-B06F19F2EB4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33716" y="1004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019DE83-57E4-C2B9-9C94-563F5356F017}"/>
                    </a:ext>
                  </a:extLst>
                </p14:cNvPr>
                <p14:cNvContentPartPr/>
                <p14:nvPr/>
              </p14:nvContentPartPr>
              <p14:xfrm>
                <a:off x="6661196" y="857685"/>
                <a:ext cx="457920" cy="369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019DE83-57E4-C2B9-9C94-563F5356F0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52196" y="848685"/>
                  <a:ext cx="4755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D00673B-144D-5151-7374-C49C4A3C2D0E}"/>
                    </a:ext>
                  </a:extLst>
                </p14:cNvPr>
                <p14:cNvContentPartPr/>
                <p14:nvPr/>
              </p14:nvContentPartPr>
              <p14:xfrm>
                <a:off x="6712676" y="988725"/>
                <a:ext cx="430560" cy="64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D00673B-144D-5151-7374-C49C4A3C2D0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04036" y="980085"/>
                  <a:ext cx="448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242F9D8-2DB9-82F8-15EF-FAF8FB727274}"/>
                    </a:ext>
                  </a:extLst>
                </p14:cNvPr>
                <p14:cNvContentPartPr/>
                <p14:nvPr/>
              </p14:nvContentPartPr>
              <p14:xfrm>
                <a:off x="7372196" y="928605"/>
                <a:ext cx="1687320" cy="551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242F9D8-2DB9-82F8-15EF-FAF8FB72727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63196" y="919965"/>
                  <a:ext cx="17049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2B66855-274D-73AD-C38E-AF2C81A842CA}"/>
                    </a:ext>
                  </a:extLst>
                </p14:cNvPr>
                <p14:cNvContentPartPr/>
                <p14:nvPr/>
              </p14:nvContentPartPr>
              <p14:xfrm>
                <a:off x="9164276" y="1324245"/>
                <a:ext cx="88560" cy="56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2B66855-274D-73AD-C38E-AF2C81A842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55276" y="1315245"/>
                  <a:ext cx="10620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0DEB11-4063-AE4D-5686-4A922A60C712}"/>
              </a:ext>
            </a:extLst>
          </p:cNvPr>
          <p:cNvGrpSpPr/>
          <p:nvPr/>
        </p:nvGrpSpPr>
        <p:grpSpPr>
          <a:xfrm>
            <a:off x="983996" y="1937325"/>
            <a:ext cx="674640" cy="380880"/>
            <a:chOff x="983996" y="1937325"/>
            <a:chExt cx="67464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36082D-AFB5-BF94-D79D-6D530583681D}"/>
                    </a:ext>
                  </a:extLst>
                </p14:cNvPr>
                <p14:cNvContentPartPr/>
                <p14:nvPr/>
              </p14:nvContentPartPr>
              <p14:xfrm>
                <a:off x="983996" y="1937325"/>
                <a:ext cx="674640" cy="38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36082D-AFB5-BF94-D79D-6D530583681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5356" y="1928325"/>
                  <a:ext cx="6922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788968-EB31-09D7-86EC-539D810948CD}"/>
                    </a:ext>
                  </a:extLst>
                </p14:cNvPr>
                <p14:cNvContentPartPr/>
                <p14:nvPr/>
              </p14:nvContentPartPr>
              <p14:xfrm>
                <a:off x="1107836" y="1960725"/>
                <a:ext cx="116280" cy="46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788968-EB31-09D7-86EC-539D810948C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8836" y="1951725"/>
                  <a:ext cx="1339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0E3BDE-B276-05C8-4CDA-6136BE8F3A21}"/>
              </a:ext>
            </a:extLst>
          </p:cNvPr>
          <p:cNvGrpSpPr/>
          <p:nvPr/>
        </p:nvGrpSpPr>
        <p:grpSpPr>
          <a:xfrm>
            <a:off x="1962116" y="1678485"/>
            <a:ext cx="4238280" cy="608400"/>
            <a:chOff x="1962116" y="1678485"/>
            <a:chExt cx="423828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B68106C-B87A-3A18-3D8F-8FD21BE98D44}"/>
                    </a:ext>
                  </a:extLst>
                </p14:cNvPr>
                <p14:cNvContentPartPr/>
                <p14:nvPr/>
              </p14:nvContentPartPr>
              <p14:xfrm>
                <a:off x="1962116" y="1870005"/>
                <a:ext cx="1474200" cy="416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B68106C-B87A-3A18-3D8F-8FD21BE98D4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53476" y="1861005"/>
                  <a:ext cx="14918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4293571-0E31-DE20-A1FE-F294453A94DB}"/>
                    </a:ext>
                  </a:extLst>
                </p14:cNvPr>
                <p14:cNvContentPartPr/>
                <p14:nvPr/>
              </p14:nvContentPartPr>
              <p14:xfrm>
                <a:off x="3197636" y="1991325"/>
                <a:ext cx="200880" cy="9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4293571-0E31-DE20-A1FE-F294453A94D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88996" y="1982685"/>
                  <a:ext cx="218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5C49673-A1D4-706E-7970-BB61D629A563}"/>
                    </a:ext>
                  </a:extLst>
                </p14:cNvPr>
                <p14:cNvContentPartPr/>
                <p14:nvPr/>
              </p14:nvContentPartPr>
              <p14:xfrm>
                <a:off x="3682916" y="2012565"/>
                <a:ext cx="451440" cy="270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5C49673-A1D4-706E-7970-BB61D629A56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74276" y="2003565"/>
                  <a:ext cx="4690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5258256-7C35-72F7-73E8-37084FCA58BF}"/>
                    </a:ext>
                  </a:extLst>
                </p14:cNvPr>
                <p14:cNvContentPartPr/>
                <p14:nvPr/>
              </p14:nvContentPartPr>
              <p14:xfrm>
                <a:off x="3972356" y="1891965"/>
                <a:ext cx="25200" cy="54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5258256-7C35-72F7-73E8-37084FCA58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63716" y="1882965"/>
                  <a:ext cx="42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1739DD-C992-B36F-005B-C2B6A1E9D183}"/>
                    </a:ext>
                  </a:extLst>
                </p14:cNvPr>
                <p14:cNvContentPartPr/>
                <p14:nvPr/>
              </p14:nvContentPartPr>
              <p14:xfrm>
                <a:off x="4461596" y="1678485"/>
                <a:ext cx="1738800" cy="55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1739DD-C992-B36F-005B-C2B6A1E9D1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52596" y="1669845"/>
                  <a:ext cx="175644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9BB14F3-CCD2-7E68-3E88-F35F83ED22FE}"/>
                    </a:ext>
                  </a:extLst>
                </p14:cNvPr>
                <p14:cNvContentPartPr/>
                <p14:nvPr/>
              </p14:nvContentPartPr>
              <p14:xfrm>
                <a:off x="5131196" y="1831845"/>
                <a:ext cx="423000" cy="45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9BB14F3-CCD2-7E68-3E88-F35F83ED22F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22196" y="1823205"/>
                  <a:ext cx="4406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47A833-666D-3CDD-4B93-9E50DF643F5F}"/>
              </a:ext>
            </a:extLst>
          </p:cNvPr>
          <p:cNvGrpSpPr/>
          <p:nvPr/>
        </p:nvGrpSpPr>
        <p:grpSpPr>
          <a:xfrm>
            <a:off x="6490916" y="1783965"/>
            <a:ext cx="1622160" cy="339120"/>
            <a:chOff x="6490916" y="1783965"/>
            <a:chExt cx="162216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0837003-7D52-71CE-8E26-8118FCA20045}"/>
                    </a:ext>
                  </a:extLst>
                </p14:cNvPr>
                <p14:cNvContentPartPr/>
                <p14:nvPr/>
              </p14:nvContentPartPr>
              <p14:xfrm>
                <a:off x="6490916" y="1783965"/>
                <a:ext cx="1617480" cy="339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0837003-7D52-71CE-8E26-8118FCA200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82276" y="1774965"/>
                  <a:ext cx="16351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55ECC2F-5282-7EC3-990C-DF123EA07585}"/>
                    </a:ext>
                  </a:extLst>
                </p14:cNvPr>
                <p14:cNvContentPartPr/>
                <p14:nvPr/>
              </p14:nvContentPartPr>
              <p14:xfrm>
                <a:off x="7850996" y="1890525"/>
                <a:ext cx="262080" cy="50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55ECC2F-5282-7EC3-990C-DF123EA0758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42356" y="1881885"/>
                  <a:ext cx="2797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AA91B8F-3B24-AA27-C026-A8E30429790C}"/>
              </a:ext>
            </a:extLst>
          </p:cNvPr>
          <p:cNvGrpSpPr/>
          <p:nvPr/>
        </p:nvGrpSpPr>
        <p:grpSpPr>
          <a:xfrm>
            <a:off x="3322916" y="2626365"/>
            <a:ext cx="3303360" cy="637920"/>
            <a:chOff x="3322916" y="2626365"/>
            <a:chExt cx="330336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A334DE2-7C39-6925-E540-2BA3A264F3B3}"/>
                    </a:ext>
                  </a:extLst>
                </p14:cNvPr>
                <p14:cNvContentPartPr/>
                <p14:nvPr/>
              </p14:nvContentPartPr>
              <p14:xfrm>
                <a:off x="3322916" y="2793045"/>
                <a:ext cx="138960" cy="343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A334DE2-7C39-6925-E540-2BA3A264F3B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14276" y="2784045"/>
                  <a:ext cx="1566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6B81DF-46C4-71C4-FE29-371FB7F47663}"/>
                    </a:ext>
                  </a:extLst>
                </p14:cNvPr>
                <p14:cNvContentPartPr/>
                <p14:nvPr/>
              </p14:nvContentPartPr>
              <p14:xfrm>
                <a:off x="3632876" y="3108405"/>
                <a:ext cx="11160" cy="155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6B81DF-46C4-71C4-FE29-371FB7F476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24236" y="3099765"/>
                  <a:ext cx="28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143F82A-BDDA-5AE2-E223-2C2779027C24}"/>
                    </a:ext>
                  </a:extLst>
                </p14:cNvPr>
                <p14:cNvContentPartPr/>
                <p14:nvPr/>
              </p14:nvContentPartPr>
              <p14:xfrm>
                <a:off x="3323996" y="2657685"/>
                <a:ext cx="356760" cy="29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143F82A-BDDA-5AE2-E223-2C2779027C2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14996" y="2649045"/>
                  <a:ext cx="374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F5CA30F-6B76-727B-B379-411B3509ADDC}"/>
                    </a:ext>
                  </a:extLst>
                </p14:cNvPr>
                <p14:cNvContentPartPr/>
                <p14:nvPr/>
              </p14:nvContentPartPr>
              <p14:xfrm>
                <a:off x="4046516" y="2857485"/>
                <a:ext cx="204120" cy="20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F5CA30F-6B76-727B-B379-411B3509ADD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37516" y="2848845"/>
                  <a:ext cx="221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60CFCD3-97DF-0CC2-3938-5F8115443F3F}"/>
                    </a:ext>
                  </a:extLst>
                </p14:cNvPr>
                <p14:cNvContentPartPr/>
                <p14:nvPr/>
              </p14:nvContentPartPr>
              <p14:xfrm>
                <a:off x="4047236" y="2975565"/>
                <a:ext cx="244080" cy="19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60CFCD3-97DF-0CC2-3938-5F8115443F3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38236" y="2966925"/>
                  <a:ext cx="261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7C679D7-9BFC-3C5F-D428-B0E1DAB52BA7}"/>
                    </a:ext>
                  </a:extLst>
                </p14:cNvPr>
                <p14:cNvContentPartPr/>
                <p14:nvPr/>
              </p14:nvContentPartPr>
              <p14:xfrm>
                <a:off x="4645916" y="2840925"/>
                <a:ext cx="186840" cy="51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7C679D7-9BFC-3C5F-D428-B0E1DAB52BA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36916" y="2831925"/>
                  <a:ext cx="204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84C31E-2A53-FB57-256C-4A331582303C}"/>
                    </a:ext>
                  </a:extLst>
                </p14:cNvPr>
                <p14:cNvContentPartPr/>
                <p14:nvPr/>
              </p14:nvContentPartPr>
              <p14:xfrm>
                <a:off x="4960556" y="2787285"/>
                <a:ext cx="279720" cy="220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84C31E-2A53-FB57-256C-4A33158230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51916" y="2778645"/>
                  <a:ext cx="297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070DAF6-D8D0-83E8-0D6A-AE1178FA3E59}"/>
                    </a:ext>
                  </a:extLst>
                </p14:cNvPr>
                <p14:cNvContentPartPr/>
                <p14:nvPr/>
              </p14:nvContentPartPr>
              <p14:xfrm>
                <a:off x="5355476" y="2754165"/>
                <a:ext cx="153360" cy="244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070DAF6-D8D0-83E8-0D6A-AE1178FA3E5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46476" y="2745165"/>
                  <a:ext cx="171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8A12C29-AE57-E9FC-88E7-6B954D0BBF85}"/>
                    </a:ext>
                  </a:extLst>
                </p14:cNvPr>
                <p14:cNvContentPartPr/>
                <p14:nvPr/>
              </p14:nvContentPartPr>
              <p14:xfrm>
                <a:off x="5633036" y="2922645"/>
                <a:ext cx="133560" cy="161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8A12C29-AE57-E9FC-88E7-6B954D0BBF8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24396" y="2914005"/>
                  <a:ext cx="151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0892FF4-4220-5176-4235-16BE9698CD1E}"/>
                    </a:ext>
                  </a:extLst>
                </p14:cNvPr>
                <p14:cNvContentPartPr/>
                <p14:nvPr/>
              </p14:nvContentPartPr>
              <p14:xfrm>
                <a:off x="5863076" y="3011925"/>
                <a:ext cx="15840" cy="122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0892FF4-4220-5176-4235-16BE9698CD1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54436" y="3003285"/>
                  <a:ext cx="33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6031898-FB93-D320-3B67-77D5E6FE1465}"/>
                    </a:ext>
                  </a:extLst>
                </p14:cNvPr>
                <p14:cNvContentPartPr/>
                <p14:nvPr/>
              </p14:nvContentPartPr>
              <p14:xfrm>
                <a:off x="6072236" y="2715285"/>
                <a:ext cx="317160" cy="18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6031898-FB93-D320-3B67-77D5E6FE146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63596" y="2706285"/>
                  <a:ext cx="334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CDB807-C8D1-F7E1-3892-732CADE483AD}"/>
                    </a:ext>
                  </a:extLst>
                </p14:cNvPr>
                <p14:cNvContentPartPr/>
                <p14:nvPr/>
              </p14:nvContentPartPr>
              <p14:xfrm>
                <a:off x="6317396" y="2973765"/>
                <a:ext cx="186480" cy="142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CDB807-C8D1-F7E1-3892-732CADE483A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08396" y="2964765"/>
                  <a:ext cx="204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582ECE0-8DD8-A07D-E7FB-00C785291F14}"/>
                    </a:ext>
                  </a:extLst>
                </p14:cNvPr>
                <p14:cNvContentPartPr/>
                <p14:nvPr/>
              </p14:nvContentPartPr>
              <p14:xfrm>
                <a:off x="6595316" y="3003285"/>
                <a:ext cx="30960" cy="115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582ECE0-8DD8-A07D-E7FB-00C785291F1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86316" y="2994645"/>
                  <a:ext cx="48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81BD863-AAFC-211F-63F8-A8409D0A10A3}"/>
                    </a:ext>
                  </a:extLst>
                </p14:cNvPr>
                <p14:cNvContentPartPr/>
                <p14:nvPr/>
              </p14:nvContentPartPr>
              <p14:xfrm>
                <a:off x="6084476" y="2626365"/>
                <a:ext cx="355320" cy="25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81BD863-AAFC-211F-63F8-A8409D0A10A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075476" y="2617365"/>
                  <a:ext cx="37296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CE1492D-BABF-55DA-D618-C5DCD514A01E}"/>
                  </a:ext>
                </a:extLst>
              </p14:cNvPr>
              <p14:cNvContentPartPr/>
              <p14:nvPr/>
            </p14:nvContentPartPr>
            <p14:xfrm>
              <a:off x="660716" y="3562005"/>
              <a:ext cx="1585440" cy="504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CE1492D-BABF-55DA-D618-C5DCD514A01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52076" y="3553005"/>
                <a:ext cx="160308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60F3BB6-1360-DB6D-DF71-463F2DCA767C}"/>
                  </a:ext>
                </a:extLst>
              </p14:cNvPr>
              <p14:cNvContentPartPr/>
              <p14:nvPr/>
            </p14:nvContentPartPr>
            <p14:xfrm>
              <a:off x="1693556" y="3690885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60F3BB6-1360-DB6D-DF71-463F2DCA767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684916" y="36822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9EE4267-8E2F-457C-EF77-F470C441CB06}"/>
                  </a:ext>
                </a:extLst>
              </p14:cNvPr>
              <p14:cNvContentPartPr/>
              <p14:nvPr/>
            </p14:nvContentPartPr>
            <p14:xfrm>
              <a:off x="992996" y="3729405"/>
              <a:ext cx="26640" cy="147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9EE4267-8E2F-457C-EF77-F470C441CB0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83996" y="3720765"/>
                <a:ext cx="442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CDCEF283-A33F-25FE-C8A8-8102C703350A}"/>
              </a:ext>
            </a:extLst>
          </p:cNvPr>
          <p:cNvGrpSpPr/>
          <p:nvPr/>
        </p:nvGrpSpPr>
        <p:grpSpPr>
          <a:xfrm>
            <a:off x="2520116" y="3659205"/>
            <a:ext cx="1139400" cy="507600"/>
            <a:chOff x="2520116" y="3659205"/>
            <a:chExt cx="113940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15B50B8-0884-8B1A-F171-0AD44991104F}"/>
                    </a:ext>
                  </a:extLst>
                </p14:cNvPr>
                <p14:cNvContentPartPr/>
                <p14:nvPr/>
              </p14:nvContentPartPr>
              <p14:xfrm>
                <a:off x="2520116" y="3769005"/>
                <a:ext cx="621000" cy="360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15B50B8-0884-8B1A-F171-0AD44991104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511116" y="3760365"/>
                  <a:ext cx="6386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76C2C7F-880F-CC5B-58B8-FE2059652161}"/>
                    </a:ext>
                  </a:extLst>
                </p14:cNvPr>
                <p14:cNvContentPartPr/>
                <p14:nvPr/>
              </p14:nvContentPartPr>
              <p14:xfrm>
                <a:off x="3243356" y="3929565"/>
                <a:ext cx="11160" cy="30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76C2C7F-880F-CC5B-58B8-FE205965216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34356" y="3920925"/>
                  <a:ext cx="28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CA2CCAA-FA68-6B24-CD2D-0EAAF5D9E2FB}"/>
                    </a:ext>
                  </a:extLst>
                </p14:cNvPr>
                <p14:cNvContentPartPr/>
                <p14:nvPr/>
              </p14:nvContentPartPr>
              <p14:xfrm>
                <a:off x="3458996" y="3659205"/>
                <a:ext cx="200520" cy="507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CA2CCAA-FA68-6B24-CD2D-0EAAF5D9E2F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49996" y="3650565"/>
                  <a:ext cx="218160" cy="52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EE5A180-74F2-8E5B-CC6F-BEE093B14668}"/>
              </a:ext>
            </a:extLst>
          </p:cNvPr>
          <p:cNvGrpSpPr/>
          <p:nvPr/>
        </p:nvGrpSpPr>
        <p:grpSpPr>
          <a:xfrm>
            <a:off x="3905036" y="3489645"/>
            <a:ext cx="1047240" cy="459000"/>
            <a:chOff x="3905036" y="3489645"/>
            <a:chExt cx="104724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4FC572B-33B8-55A2-7684-992BAB89E5DE}"/>
                    </a:ext>
                  </a:extLst>
                </p14:cNvPr>
                <p14:cNvContentPartPr/>
                <p14:nvPr/>
              </p14:nvContentPartPr>
              <p14:xfrm>
                <a:off x="3905036" y="3489645"/>
                <a:ext cx="1047240" cy="459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4FC572B-33B8-55A2-7684-992BAB89E5D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96396" y="3481005"/>
                  <a:ext cx="10648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7BC8DBF-7D0C-3995-3608-89AF97F8F3FA}"/>
                    </a:ext>
                  </a:extLst>
                </p14:cNvPr>
                <p14:cNvContentPartPr/>
                <p14:nvPr/>
              </p14:nvContentPartPr>
              <p14:xfrm>
                <a:off x="4679756" y="368728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7BC8DBF-7D0C-3995-3608-89AF97F8F3F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71116" y="3678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E0DF6A8-DF85-C41C-A3CA-8481142DE39A}"/>
                    </a:ext>
                  </a:extLst>
                </p14:cNvPr>
                <p14:cNvContentPartPr/>
                <p14:nvPr/>
              </p14:nvContentPartPr>
              <p14:xfrm>
                <a:off x="4353956" y="3675765"/>
                <a:ext cx="249120" cy="39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E0DF6A8-DF85-C41C-A3CA-8481142DE39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45316" y="3667125"/>
                  <a:ext cx="2667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32283A0-637B-5D18-CF42-619D262AD016}"/>
              </a:ext>
            </a:extLst>
          </p:cNvPr>
          <p:cNvGrpSpPr/>
          <p:nvPr/>
        </p:nvGrpSpPr>
        <p:grpSpPr>
          <a:xfrm>
            <a:off x="5131196" y="3479205"/>
            <a:ext cx="3096000" cy="624960"/>
            <a:chOff x="5131196" y="3479205"/>
            <a:chExt cx="309600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F54EAB9-0867-73FF-00EB-D70701AA43E6}"/>
                    </a:ext>
                  </a:extLst>
                </p14:cNvPr>
                <p14:cNvContentPartPr/>
                <p14:nvPr/>
              </p14:nvContentPartPr>
              <p14:xfrm>
                <a:off x="5269796" y="3905085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F54EAB9-0867-73FF-00EB-D70701AA43E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60796" y="3896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0BAC86B-5C2E-F466-8033-A6BD5A1D3F41}"/>
                    </a:ext>
                  </a:extLst>
                </p14:cNvPr>
                <p14:cNvContentPartPr/>
                <p14:nvPr/>
              </p14:nvContentPartPr>
              <p14:xfrm>
                <a:off x="5131196" y="3913725"/>
                <a:ext cx="119160" cy="190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0BAC86B-5C2E-F466-8033-A6BD5A1D3F4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22556" y="3905085"/>
                  <a:ext cx="136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EA1309-F519-C117-69A5-44E0A3882AD1}"/>
                    </a:ext>
                  </a:extLst>
                </p14:cNvPr>
                <p14:cNvContentPartPr/>
                <p14:nvPr/>
              </p14:nvContentPartPr>
              <p14:xfrm>
                <a:off x="5560676" y="3479205"/>
                <a:ext cx="818640" cy="394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EA1309-F519-C117-69A5-44E0A3882AD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52036" y="3470565"/>
                  <a:ext cx="8362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602BCE5-9644-5B2C-85F9-346D3719C641}"/>
                    </a:ext>
                  </a:extLst>
                </p14:cNvPr>
                <p14:cNvContentPartPr/>
                <p14:nvPr/>
              </p14:nvContentPartPr>
              <p14:xfrm>
                <a:off x="5968916" y="3564165"/>
                <a:ext cx="243720" cy="15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602BCE5-9644-5B2C-85F9-346D3719C64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60276" y="3555165"/>
                  <a:ext cx="261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A1DEC9C-CB36-283C-C0DE-36D693AB3364}"/>
                    </a:ext>
                  </a:extLst>
                </p14:cNvPr>
                <p14:cNvContentPartPr/>
                <p14:nvPr/>
              </p14:nvContentPartPr>
              <p14:xfrm>
                <a:off x="5791436" y="3572805"/>
                <a:ext cx="43920" cy="12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A1DEC9C-CB36-283C-C0DE-36D693AB336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782436" y="3563805"/>
                  <a:ext cx="61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7DA4E22-B703-18A3-8F15-FE81C2ABC3DE}"/>
                    </a:ext>
                  </a:extLst>
                </p14:cNvPr>
                <p14:cNvContentPartPr/>
                <p14:nvPr/>
              </p14:nvContentPartPr>
              <p14:xfrm>
                <a:off x="6710516" y="3572805"/>
                <a:ext cx="44280" cy="330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7DA4E22-B703-18A3-8F15-FE81C2ABC3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01876" y="3563805"/>
                  <a:ext cx="61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DBC94D3-4375-2B75-5B8E-28FC849E06AB}"/>
                    </a:ext>
                  </a:extLst>
                </p14:cNvPr>
                <p14:cNvContentPartPr/>
                <p14:nvPr/>
              </p14:nvContentPartPr>
              <p14:xfrm>
                <a:off x="6773516" y="3621405"/>
                <a:ext cx="203040" cy="254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DBC94D3-4375-2B75-5B8E-28FC849E06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64876" y="3612405"/>
                  <a:ext cx="220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7F34360-BBD0-AC68-3A6E-74E012309236}"/>
                    </a:ext>
                  </a:extLst>
                </p14:cNvPr>
                <p14:cNvContentPartPr/>
                <p14:nvPr/>
              </p14:nvContentPartPr>
              <p14:xfrm>
                <a:off x="7129196" y="3587205"/>
                <a:ext cx="36000" cy="269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7F34360-BBD0-AC68-3A6E-74E01230923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20196" y="3578565"/>
                  <a:ext cx="53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7B0E2AB-8A3E-B537-755F-919BDAA93108}"/>
                    </a:ext>
                  </a:extLst>
                </p14:cNvPr>
                <p14:cNvContentPartPr/>
                <p14:nvPr/>
              </p14:nvContentPartPr>
              <p14:xfrm>
                <a:off x="7041356" y="3554085"/>
                <a:ext cx="243360" cy="18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7B0E2AB-8A3E-B537-755F-919BDAA931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32356" y="3545085"/>
                  <a:ext cx="261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2B7A193-4C65-ED35-ED2D-B32C883B72FD}"/>
                    </a:ext>
                  </a:extLst>
                </p14:cNvPr>
                <p14:cNvContentPartPr/>
                <p14:nvPr/>
              </p14:nvContentPartPr>
              <p14:xfrm>
                <a:off x="7245836" y="3898245"/>
                <a:ext cx="172080" cy="117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2B7A193-4C65-ED35-ED2D-B32C883B72F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37196" y="3889245"/>
                  <a:ext cx="189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7CF9CCB-C19F-F62F-DF82-1438D5F40E87}"/>
                    </a:ext>
                  </a:extLst>
                </p14:cNvPr>
                <p14:cNvContentPartPr/>
                <p14:nvPr/>
              </p14:nvContentPartPr>
              <p14:xfrm>
                <a:off x="7600076" y="3679005"/>
                <a:ext cx="175680" cy="33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7CF9CCB-C19F-F62F-DF82-1438D5F40E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591076" y="3670365"/>
                  <a:ext cx="193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F5B2DA9-896D-DD6B-242D-06AC5587E438}"/>
                    </a:ext>
                  </a:extLst>
                </p14:cNvPr>
                <p14:cNvContentPartPr/>
                <p14:nvPr/>
              </p14:nvContentPartPr>
              <p14:xfrm>
                <a:off x="7602236" y="3786645"/>
                <a:ext cx="195480" cy="27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F5B2DA9-896D-DD6B-242D-06AC5587E43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93236" y="3777645"/>
                  <a:ext cx="213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21D267E-F7B4-FF28-2E5D-8073795C5E19}"/>
                    </a:ext>
                  </a:extLst>
                </p14:cNvPr>
                <p14:cNvContentPartPr/>
                <p14:nvPr/>
              </p14:nvContentPartPr>
              <p14:xfrm>
                <a:off x="7947476" y="3585765"/>
                <a:ext cx="279720" cy="231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21D267E-F7B4-FF28-2E5D-8073795C5E1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38836" y="3577125"/>
                  <a:ext cx="29736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1679F14-1FB5-A0F1-82CB-3276387DCD28}"/>
              </a:ext>
            </a:extLst>
          </p:cNvPr>
          <p:cNvGrpSpPr/>
          <p:nvPr/>
        </p:nvGrpSpPr>
        <p:grpSpPr>
          <a:xfrm>
            <a:off x="8823356" y="3527805"/>
            <a:ext cx="597600" cy="413280"/>
            <a:chOff x="8823356" y="3527805"/>
            <a:chExt cx="59760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823634-DB46-6C72-74F5-727BFEEDADA3}"/>
                    </a:ext>
                  </a:extLst>
                </p14:cNvPr>
                <p14:cNvContentPartPr/>
                <p14:nvPr/>
              </p14:nvContentPartPr>
              <p14:xfrm>
                <a:off x="8823356" y="3527805"/>
                <a:ext cx="110520" cy="413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823634-DB46-6C72-74F5-727BFEEDADA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14716" y="3518805"/>
                  <a:ext cx="1281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786F841-66FA-E215-3C38-3421BB410B20}"/>
                    </a:ext>
                  </a:extLst>
                </p14:cNvPr>
                <p14:cNvContentPartPr/>
                <p14:nvPr/>
              </p14:nvContentPartPr>
              <p14:xfrm>
                <a:off x="8976716" y="3707805"/>
                <a:ext cx="444240" cy="171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786F841-66FA-E215-3C38-3421BB410B2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968076" y="3698805"/>
                  <a:ext cx="46188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364383-9B45-CF07-F234-4DA4580EA5BE}"/>
              </a:ext>
            </a:extLst>
          </p:cNvPr>
          <p:cNvGrpSpPr/>
          <p:nvPr/>
        </p:nvGrpSpPr>
        <p:grpSpPr>
          <a:xfrm>
            <a:off x="9835316" y="3461205"/>
            <a:ext cx="1653480" cy="631440"/>
            <a:chOff x="9835316" y="3461205"/>
            <a:chExt cx="165348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A8D31D4-82E7-5161-CD21-3B2099887916}"/>
                    </a:ext>
                  </a:extLst>
                </p14:cNvPr>
                <p14:cNvContentPartPr/>
                <p14:nvPr/>
              </p14:nvContentPartPr>
              <p14:xfrm>
                <a:off x="9835316" y="3654885"/>
                <a:ext cx="252000" cy="256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A8D31D4-82E7-5161-CD21-3B209988791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826316" y="3645885"/>
                  <a:ext cx="2696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5FF9FFA-4021-941F-91B2-737AED32D983}"/>
                    </a:ext>
                  </a:extLst>
                </p14:cNvPr>
                <p14:cNvContentPartPr/>
                <p14:nvPr/>
              </p14:nvContentPartPr>
              <p14:xfrm>
                <a:off x="10147076" y="3709605"/>
                <a:ext cx="209160" cy="383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5FF9FFA-4021-941F-91B2-737AED32D98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138076" y="3700605"/>
                  <a:ext cx="2268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A646FF0-3B6A-880C-607B-4671381BF88D}"/>
                    </a:ext>
                  </a:extLst>
                </p14:cNvPr>
                <p14:cNvContentPartPr/>
                <p14:nvPr/>
              </p14:nvContentPartPr>
              <p14:xfrm>
                <a:off x="9840356" y="3535365"/>
                <a:ext cx="247680" cy="45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A646FF0-3B6A-880C-607B-4671381BF88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31356" y="3526365"/>
                  <a:ext cx="265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5420B3-988F-C959-9715-07EB0D8F34EF}"/>
                    </a:ext>
                  </a:extLst>
                </p14:cNvPr>
                <p14:cNvContentPartPr/>
                <p14:nvPr/>
              </p14:nvContentPartPr>
              <p14:xfrm>
                <a:off x="10468556" y="3497925"/>
                <a:ext cx="921600" cy="438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5420B3-988F-C959-9715-07EB0D8F34E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59916" y="3488925"/>
                  <a:ext cx="9392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3AF68B4-A6E8-6CC8-3A31-4DDD37F10AAB}"/>
                    </a:ext>
                  </a:extLst>
                </p14:cNvPr>
                <p14:cNvContentPartPr/>
                <p14:nvPr/>
              </p14:nvContentPartPr>
              <p14:xfrm>
                <a:off x="10592756" y="3618525"/>
                <a:ext cx="233640" cy="32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3AF68B4-A6E8-6CC8-3A31-4DDD37F10AA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83756" y="3609885"/>
                  <a:ext cx="251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803C01F-551E-0600-CD97-199EAF808233}"/>
                    </a:ext>
                  </a:extLst>
                </p14:cNvPr>
                <p14:cNvContentPartPr/>
                <p14:nvPr/>
              </p14:nvContentPartPr>
              <p14:xfrm>
                <a:off x="11378996" y="3461205"/>
                <a:ext cx="109800" cy="499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803C01F-551E-0600-CD97-199EAF80823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70356" y="3452205"/>
                  <a:ext cx="127440" cy="51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68AEFC0-11DF-6A30-DEFA-D057BAF164FA}"/>
                  </a:ext>
                </a:extLst>
              </p14:cNvPr>
              <p14:cNvContentPartPr/>
              <p14:nvPr/>
            </p14:nvContentPartPr>
            <p14:xfrm>
              <a:off x="1917476" y="4505565"/>
              <a:ext cx="156600" cy="263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68AEFC0-11DF-6A30-DEFA-D057BAF164F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908836" y="4496565"/>
                <a:ext cx="1742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B217A72-D174-152A-D623-462E53A90FFA}"/>
                  </a:ext>
                </a:extLst>
              </p14:cNvPr>
              <p14:cNvContentPartPr/>
              <p14:nvPr/>
            </p14:nvContentPartPr>
            <p14:xfrm>
              <a:off x="1827836" y="4853685"/>
              <a:ext cx="406440" cy="302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B217A72-D174-152A-D623-462E53A90FF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819196" y="4845045"/>
                <a:ext cx="424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D8F5D17-A87A-B7C4-E56C-9D08D8545274}"/>
                  </a:ext>
                </a:extLst>
              </p14:cNvPr>
              <p14:cNvContentPartPr/>
              <p14:nvPr/>
            </p14:nvContentPartPr>
            <p14:xfrm>
              <a:off x="1834676" y="5020725"/>
              <a:ext cx="133920" cy="2221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D8F5D17-A87A-B7C4-E56C-9D08D8545274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826036" y="5011725"/>
                <a:ext cx="151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A58DBC0-E62E-2D04-2B01-333E3954F560}"/>
                  </a:ext>
                </a:extLst>
              </p14:cNvPr>
              <p14:cNvContentPartPr/>
              <p14:nvPr/>
            </p14:nvContentPartPr>
            <p14:xfrm>
              <a:off x="2103236" y="5025405"/>
              <a:ext cx="127440" cy="2257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A58DBC0-E62E-2D04-2B01-333E3954F56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094596" y="5016405"/>
                <a:ext cx="1450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6FF8D65F-7FF0-6A0F-9BF5-6C2A3528EE6D}"/>
                  </a:ext>
                </a:extLst>
              </p14:cNvPr>
              <p14:cNvContentPartPr/>
              <p14:nvPr/>
            </p14:nvContentPartPr>
            <p14:xfrm>
              <a:off x="2035556" y="5116485"/>
              <a:ext cx="187560" cy="590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6FF8D65F-7FF0-6A0F-9BF5-6C2A3528EE6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026556" y="5107845"/>
                <a:ext cx="2052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F726B35-87AD-7805-8D56-5FB19DE15B15}"/>
                  </a:ext>
                </a:extLst>
              </p14:cNvPr>
              <p14:cNvContentPartPr/>
              <p14:nvPr/>
            </p14:nvContentPartPr>
            <p14:xfrm>
              <a:off x="1323836" y="4822365"/>
              <a:ext cx="399240" cy="1458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F726B35-87AD-7805-8D56-5FB19DE15B1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314836" y="4813725"/>
                <a:ext cx="41688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0F6C49D-24A3-EA96-A4F9-DDC8AED2586A}"/>
              </a:ext>
            </a:extLst>
          </p:cNvPr>
          <p:cNvGrpSpPr/>
          <p:nvPr/>
        </p:nvGrpSpPr>
        <p:grpSpPr>
          <a:xfrm>
            <a:off x="2592116" y="4568205"/>
            <a:ext cx="1651320" cy="573480"/>
            <a:chOff x="2592116" y="4568205"/>
            <a:chExt cx="165132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3D999CB-596C-A049-336C-273B43BFCE14}"/>
                    </a:ext>
                  </a:extLst>
                </p14:cNvPr>
                <p14:cNvContentPartPr/>
                <p14:nvPr/>
              </p14:nvContentPartPr>
              <p14:xfrm>
                <a:off x="2592116" y="4570365"/>
                <a:ext cx="127800" cy="480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3D999CB-596C-A049-336C-273B43BFCE1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83116" y="4561365"/>
                  <a:ext cx="1454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E0C9FC1-D22E-527B-A006-06AC7BB7AE17}"/>
                    </a:ext>
                  </a:extLst>
                </p14:cNvPr>
                <p14:cNvContentPartPr/>
                <p14:nvPr/>
              </p14:nvContentPartPr>
              <p14:xfrm>
                <a:off x="2765276" y="4776285"/>
                <a:ext cx="313560" cy="148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E0C9FC1-D22E-527B-A006-06AC7BB7AE1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56276" y="4767645"/>
                  <a:ext cx="331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26B1F58-92C8-78D2-8260-798C0FDEEEEA}"/>
                    </a:ext>
                  </a:extLst>
                </p14:cNvPr>
                <p14:cNvContentPartPr/>
                <p14:nvPr/>
              </p14:nvContentPartPr>
              <p14:xfrm>
                <a:off x="2857436" y="4697445"/>
                <a:ext cx="196560" cy="18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26B1F58-92C8-78D2-8260-798C0FDEEEE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48436" y="4688445"/>
                  <a:ext cx="214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8472C5B-F14B-8A47-A7F1-39FA50723EF7}"/>
                    </a:ext>
                  </a:extLst>
                </p14:cNvPr>
                <p14:cNvContentPartPr/>
                <p14:nvPr/>
              </p14:nvContentPartPr>
              <p14:xfrm>
                <a:off x="3327596" y="4820565"/>
                <a:ext cx="259920" cy="9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8472C5B-F14B-8A47-A7F1-39FA50723EF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318596" y="4811565"/>
                  <a:ext cx="277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7747345-F4E8-BE35-DB94-958A105BB270}"/>
                    </a:ext>
                  </a:extLst>
                </p14:cNvPr>
                <p14:cNvContentPartPr/>
                <p14:nvPr/>
              </p14:nvContentPartPr>
              <p14:xfrm>
                <a:off x="3458276" y="4739565"/>
                <a:ext cx="45720" cy="17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7747345-F4E8-BE35-DB94-958A105BB27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49276" y="4730925"/>
                  <a:ext cx="63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68AD85F-AD83-B44F-0E04-D1CA0752EF2F}"/>
                    </a:ext>
                  </a:extLst>
                </p14:cNvPr>
                <p14:cNvContentPartPr/>
                <p14:nvPr/>
              </p14:nvContentPartPr>
              <p14:xfrm>
                <a:off x="3708476" y="4703925"/>
                <a:ext cx="309240" cy="200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68AD85F-AD83-B44F-0E04-D1CA0752EF2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99476" y="4695285"/>
                  <a:ext cx="326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F3224E3-E167-DD21-0CB6-25A8E4C9CDBD}"/>
                    </a:ext>
                  </a:extLst>
                </p14:cNvPr>
                <p14:cNvContentPartPr/>
                <p14:nvPr/>
              </p14:nvContentPartPr>
              <p14:xfrm>
                <a:off x="2958956" y="4935765"/>
                <a:ext cx="103680" cy="116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F3224E3-E167-DD21-0CB6-25A8E4C9CDB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49956" y="4926765"/>
                  <a:ext cx="121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34C5AEC-8EBA-9BD3-2CE5-4BC32ADD449A}"/>
                    </a:ext>
                  </a:extLst>
                </p14:cNvPr>
                <p14:cNvContentPartPr/>
                <p14:nvPr/>
              </p14:nvContentPartPr>
              <p14:xfrm>
                <a:off x="3105836" y="4947285"/>
                <a:ext cx="83160" cy="94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34C5AEC-8EBA-9BD3-2CE5-4BC32ADD449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97196" y="4938285"/>
                  <a:ext cx="100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5D3577C-A8BE-48DF-FF85-E4ABBA5F6F4A}"/>
                    </a:ext>
                  </a:extLst>
                </p14:cNvPr>
                <p14:cNvContentPartPr/>
                <p14:nvPr/>
              </p14:nvContentPartPr>
              <p14:xfrm>
                <a:off x="3906476" y="4915605"/>
                <a:ext cx="107280" cy="131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5D3577C-A8BE-48DF-FF85-E4ABBA5F6F4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97476" y="4906605"/>
                  <a:ext cx="124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109E296-C936-80CA-76F4-5773D07747A4}"/>
                    </a:ext>
                  </a:extLst>
                </p14:cNvPr>
                <p14:cNvContentPartPr/>
                <p14:nvPr/>
              </p14:nvContentPartPr>
              <p14:xfrm>
                <a:off x="4057316" y="4946205"/>
                <a:ext cx="29880" cy="103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109E296-C936-80CA-76F4-5773D07747A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48676" y="4937205"/>
                  <a:ext cx="47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91DD391-B1A1-53A5-DB62-CDF65A904F36}"/>
                    </a:ext>
                  </a:extLst>
                </p14:cNvPr>
                <p14:cNvContentPartPr/>
                <p14:nvPr/>
              </p14:nvContentPartPr>
              <p14:xfrm>
                <a:off x="4062356" y="4568205"/>
                <a:ext cx="181080" cy="573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91DD391-B1A1-53A5-DB62-CDF65A904F3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53716" y="4559205"/>
                  <a:ext cx="198720" cy="59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2E5B32A-BA33-17B4-1BD1-6A60FD50AE36}"/>
              </a:ext>
            </a:extLst>
          </p:cNvPr>
          <p:cNvGrpSpPr/>
          <p:nvPr/>
        </p:nvGrpSpPr>
        <p:grpSpPr>
          <a:xfrm>
            <a:off x="4700276" y="4779165"/>
            <a:ext cx="254880" cy="136080"/>
            <a:chOff x="4700276" y="4779165"/>
            <a:chExt cx="25488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3629E69-D04B-E890-C4A6-31AF29AD2704}"/>
                    </a:ext>
                  </a:extLst>
                </p14:cNvPr>
                <p14:cNvContentPartPr/>
                <p14:nvPr/>
              </p14:nvContentPartPr>
              <p14:xfrm>
                <a:off x="4706756" y="4779165"/>
                <a:ext cx="201960" cy="15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3629E69-D04B-E890-C4A6-31AF29AD270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697756" y="4770525"/>
                  <a:ext cx="219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C0822F8-7697-6DAF-873B-93FF1EE0000E}"/>
                    </a:ext>
                  </a:extLst>
                </p14:cNvPr>
                <p14:cNvContentPartPr/>
                <p14:nvPr/>
              </p14:nvContentPartPr>
              <p14:xfrm>
                <a:off x="4700276" y="4861245"/>
                <a:ext cx="254880" cy="54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C0822F8-7697-6DAF-873B-93FF1EE0000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691276" y="4852605"/>
                  <a:ext cx="27252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5E9823B-1279-F5D0-A3AB-76E394EFBAAD}"/>
              </a:ext>
            </a:extLst>
          </p:cNvPr>
          <p:cNvGrpSpPr/>
          <p:nvPr/>
        </p:nvGrpSpPr>
        <p:grpSpPr>
          <a:xfrm>
            <a:off x="5271956" y="4539765"/>
            <a:ext cx="2175840" cy="526320"/>
            <a:chOff x="5271956" y="4539765"/>
            <a:chExt cx="217584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5404BC6-E508-C3DB-523C-C9B3556FB871}"/>
                    </a:ext>
                  </a:extLst>
                </p14:cNvPr>
                <p14:cNvContentPartPr/>
                <p14:nvPr/>
              </p14:nvContentPartPr>
              <p14:xfrm>
                <a:off x="5271956" y="4809045"/>
                <a:ext cx="137160" cy="19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5404BC6-E508-C3DB-523C-C9B3556FB87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262956" y="4800045"/>
                  <a:ext cx="154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42A230F-8BB8-09DE-C563-B0034BE5508C}"/>
                    </a:ext>
                  </a:extLst>
                </p14:cNvPr>
                <p14:cNvContentPartPr/>
                <p14:nvPr/>
              </p14:nvContentPartPr>
              <p14:xfrm>
                <a:off x="5491556" y="4797165"/>
                <a:ext cx="208440" cy="144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42A230F-8BB8-09DE-C563-B0034BE5508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482916" y="4788165"/>
                  <a:ext cx="226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022D2D2-56FE-4F4A-B938-5A60DABD5936}"/>
                    </a:ext>
                  </a:extLst>
                </p14:cNvPr>
                <p14:cNvContentPartPr/>
                <p14:nvPr/>
              </p14:nvContentPartPr>
              <p14:xfrm>
                <a:off x="5814476" y="4544085"/>
                <a:ext cx="122400" cy="461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022D2D2-56FE-4F4A-B938-5A60DABD593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05836" y="4535445"/>
                  <a:ext cx="1400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B41D424-7A2B-1570-CB32-E475DCF600C2}"/>
                    </a:ext>
                  </a:extLst>
                </p14:cNvPr>
                <p14:cNvContentPartPr/>
                <p14:nvPr/>
              </p14:nvContentPartPr>
              <p14:xfrm>
                <a:off x="6058196" y="4690605"/>
                <a:ext cx="142560" cy="219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B41D424-7A2B-1570-CB32-E475DCF600C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049556" y="4681965"/>
                  <a:ext cx="160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ACFA314-FD52-74E8-687A-3F7FF0A9AAC3}"/>
                    </a:ext>
                  </a:extLst>
                </p14:cNvPr>
                <p14:cNvContentPartPr/>
                <p14:nvPr/>
              </p14:nvContentPartPr>
              <p14:xfrm>
                <a:off x="6071516" y="4809765"/>
                <a:ext cx="141120" cy="14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ACFA314-FD52-74E8-687A-3F7FF0A9AAC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062516" y="4800765"/>
                  <a:ext cx="158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6E8BCA5-C73E-323C-815B-C304463FAA89}"/>
                    </a:ext>
                  </a:extLst>
                </p14:cNvPr>
                <p14:cNvContentPartPr/>
                <p14:nvPr/>
              </p14:nvContentPartPr>
              <p14:xfrm>
                <a:off x="6058196" y="4671885"/>
                <a:ext cx="214920" cy="23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6E8BCA5-C73E-323C-815B-C304463FAA8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49556" y="4663245"/>
                  <a:ext cx="232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388D551-124B-1BD7-CEDE-815D2C3CDF93}"/>
                    </a:ext>
                  </a:extLst>
                </p14:cNvPr>
                <p14:cNvContentPartPr/>
                <p14:nvPr/>
              </p14:nvContentPartPr>
              <p14:xfrm>
                <a:off x="6311276" y="4922805"/>
                <a:ext cx="92160" cy="71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388D551-124B-1BD7-CEDE-815D2C3CDF9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302636" y="4914165"/>
                  <a:ext cx="109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7219C9A-B793-40BB-BEC0-15110F085650}"/>
                    </a:ext>
                  </a:extLst>
                </p14:cNvPr>
                <p14:cNvContentPartPr/>
                <p14:nvPr/>
              </p14:nvContentPartPr>
              <p14:xfrm>
                <a:off x="6064316" y="4564965"/>
                <a:ext cx="213120" cy="91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7219C9A-B793-40BB-BEC0-15110F08565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55316" y="4556325"/>
                  <a:ext cx="230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080EE6C-FBD9-40D8-1D4C-083A9318823D}"/>
                    </a:ext>
                  </a:extLst>
                </p14:cNvPr>
                <p14:cNvContentPartPr/>
                <p14:nvPr/>
              </p14:nvContentPartPr>
              <p14:xfrm>
                <a:off x="6605396" y="4708965"/>
                <a:ext cx="25560" cy="151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080EE6C-FBD9-40D8-1D4C-083A9318823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96756" y="4699965"/>
                  <a:ext cx="43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B7F1592-6FC5-47F4-C2C2-0DC029DF9C02}"/>
                    </a:ext>
                  </a:extLst>
                </p14:cNvPr>
                <p14:cNvContentPartPr/>
                <p14:nvPr/>
              </p14:nvContentPartPr>
              <p14:xfrm>
                <a:off x="6537716" y="4804725"/>
                <a:ext cx="171720" cy="38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B7F1592-6FC5-47F4-C2C2-0DC029DF9C0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29076" y="4796085"/>
                  <a:ext cx="189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12A50E3-5A6F-E446-D5E6-11E9CBF0E764}"/>
                    </a:ext>
                  </a:extLst>
                </p14:cNvPr>
                <p14:cNvContentPartPr/>
                <p14:nvPr/>
              </p14:nvContentPartPr>
              <p14:xfrm>
                <a:off x="6837956" y="4683405"/>
                <a:ext cx="132480" cy="230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12A50E3-5A6F-E446-D5E6-11E9CBF0E76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28956" y="4674765"/>
                  <a:ext cx="150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0D46455-BEEC-D2D0-2F22-DBA15B41EFE3}"/>
                    </a:ext>
                  </a:extLst>
                </p14:cNvPr>
                <p14:cNvContentPartPr/>
                <p14:nvPr/>
              </p14:nvContentPartPr>
              <p14:xfrm>
                <a:off x="6871436" y="4801485"/>
                <a:ext cx="159120" cy="45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0D46455-BEEC-D2D0-2F22-DBA15B41EFE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862796" y="4792485"/>
                  <a:ext cx="176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15EE068-CA19-B41C-7251-6A2F06C69FE7}"/>
                    </a:ext>
                  </a:extLst>
                </p14:cNvPr>
                <p14:cNvContentPartPr/>
                <p14:nvPr/>
              </p14:nvContentPartPr>
              <p14:xfrm>
                <a:off x="6876116" y="4666485"/>
                <a:ext cx="184680" cy="30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15EE068-CA19-B41C-7251-6A2F06C69F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67116" y="4657845"/>
                  <a:ext cx="202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66AC3D6-AA3D-A30F-B23B-760AC26673D9}"/>
                    </a:ext>
                  </a:extLst>
                </p14:cNvPr>
                <p14:cNvContentPartPr/>
                <p14:nvPr/>
              </p14:nvContentPartPr>
              <p14:xfrm>
                <a:off x="7179956" y="4904805"/>
                <a:ext cx="2160" cy="110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66AC3D6-AA3D-A30F-B23B-760AC26673D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71316" y="4895805"/>
                  <a:ext cx="19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446986F-3B96-1602-B55A-507A67CF06B2}"/>
                    </a:ext>
                  </a:extLst>
                </p14:cNvPr>
                <p14:cNvContentPartPr/>
                <p14:nvPr/>
              </p14:nvContentPartPr>
              <p14:xfrm>
                <a:off x="6811316" y="4555965"/>
                <a:ext cx="207720" cy="16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446986F-3B96-1602-B55A-507A67CF06B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02676" y="4546965"/>
                  <a:ext cx="225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045D236-02A2-4671-A09B-BD08E4B2CE75}"/>
                    </a:ext>
                  </a:extLst>
                </p14:cNvPr>
                <p14:cNvContentPartPr/>
                <p14:nvPr/>
              </p14:nvContentPartPr>
              <p14:xfrm>
                <a:off x="7251596" y="4539765"/>
                <a:ext cx="196200" cy="526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045D236-02A2-4671-A09B-BD08E4B2CE7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242956" y="4531125"/>
                  <a:ext cx="213840" cy="54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291D5C1-69F9-71DA-08CD-1F0E4C8B3A14}"/>
                  </a:ext>
                </a:extLst>
              </p14:cNvPr>
              <p14:cNvContentPartPr/>
              <p14:nvPr/>
            </p14:nvContentPartPr>
            <p14:xfrm>
              <a:off x="2657996" y="4504485"/>
              <a:ext cx="657720" cy="542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291D5C1-69F9-71DA-08CD-1F0E4C8B3A14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648996" y="4495485"/>
                <a:ext cx="67536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BA111643-293A-F741-01B8-BFF364992038}"/>
                  </a:ext>
                </a:extLst>
              </p14:cNvPr>
              <p14:cNvContentPartPr/>
              <p14:nvPr/>
            </p14:nvContentPartPr>
            <p14:xfrm>
              <a:off x="5977916" y="4445085"/>
              <a:ext cx="631440" cy="5230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BA111643-293A-F741-01B8-BFF36499203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968916" y="4436085"/>
                <a:ext cx="64908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A5ED7A5-885D-6ABF-7181-A1EC211F830F}"/>
                  </a:ext>
                </a:extLst>
              </p14:cNvPr>
              <p14:cNvContentPartPr/>
              <p14:nvPr/>
            </p14:nvContentPartPr>
            <p14:xfrm>
              <a:off x="2487356" y="5850885"/>
              <a:ext cx="35640" cy="684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A5ED7A5-885D-6ABF-7181-A1EC211F830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2478716" y="5841885"/>
                <a:ext cx="5328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8D2492F-28B7-A0B1-E4D3-0547A8C46B6E}"/>
              </a:ext>
            </a:extLst>
          </p:cNvPr>
          <p:cNvGrpSpPr/>
          <p:nvPr/>
        </p:nvGrpSpPr>
        <p:grpSpPr>
          <a:xfrm>
            <a:off x="3717476" y="4546245"/>
            <a:ext cx="172440" cy="74520"/>
            <a:chOff x="3717476" y="4546245"/>
            <a:chExt cx="17244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9C8CC0C-8D0F-BFBC-7CE7-35950CB26115}"/>
                    </a:ext>
                  </a:extLst>
                </p14:cNvPr>
                <p14:cNvContentPartPr/>
                <p14:nvPr/>
              </p14:nvContentPartPr>
              <p14:xfrm>
                <a:off x="3781556" y="4546245"/>
                <a:ext cx="360" cy="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9C8CC0C-8D0F-BFBC-7CE7-35950CB2611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72916" y="4537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514FF90-BFF7-ECAC-708C-65CA0A1C7DC4}"/>
                    </a:ext>
                  </a:extLst>
                </p14:cNvPr>
                <p14:cNvContentPartPr/>
                <p14:nvPr/>
              </p14:nvContentPartPr>
              <p14:xfrm>
                <a:off x="3717476" y="4596285"/>
                <a:ext cx="172440" cy="24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514FF90-BFF7-ECAC-708C-65CA0A1C7DC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08476" y="4587285"/>
                  <a:ext cx="1900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09F99D0-C41C-2105-EAD8-7C53F9377AC2}"/>
              </a:ext>
            </a:extLst>
          </p:cNvPr>
          <p:cNvGrpSpPr/>
          <p:nvPr/>
        </p:nvGrpSpPr>
        <p:grpSpPr>
          <a:xfrm>
            <a:off x="2448116" y="5596725"/>
            <a:ext cx="1849680" cy="556200"/>
            <a:chOff x="2448116" y="5596725"/>
            <a:chExt cx="184968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9C43345-D1D9-5AFC-B214-7D96DAE0F45E}"/>
                    </a:ext>
                  </a:extLst>
                </p14:cNvPr>
                <p14:cNvContentPartPr/>
                <p14:nvPr/>
              </p14:nvContentPartPr>
              <p14:xfrm>
                <a:off x="2448116" y="5819925"/>
                <a:ext cx="219600" cy="189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9C43345-D1D9-5AFC-B214-7D96DAE0F45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39476" y="5810925"/>
                  <a:ext cx="237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A7F83C1-F83A-2654-B26C-0946872D1E71}"/>
                    </a:ext>
                  </a:extLst>
                </p14:cNvPr>
                <p14:cNvContentPartPr/>
                <p14:nvPr/>
              </p14:nvContentPartPr>
              <p14:xfrm>
                <a:off x="2885516" y="5874285"/>
                <a:ext cx="138960" cy="21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A7F83C1-F83A-2654-B26C-0946872D1E7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76876" y="5865285"/>
                  <a:ext cx="156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557EA0A-7A93-3EAD-E5B5-D34E783B75E6}"/>
                    </a:ext>
                  </a:extLst>
                </p14:cNvPr>
                <p14:cNvContentPartPr/>
                <p14:nvPr/>
              </p14:nvContentPartPr>
              <p14:xfrm>
                <a:off x="3151916" y="5840085"/>
                <a:ext cx="59400" cy="107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557EA0A-7A93-3EAD-E5B5-D34E783B75E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143276" y="5831085"/>
                  <a:ext cx="77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15B7DCC-5951-8AFF-3E74-4C629313F3D4}"/>
                    </a:ext>
                  </a:extLst>
                </p14:cNvPr>
                <p14:cNvContentPartPr/>
                <p14:nvPr/>
              </p14:nvContentPartPr>
              <p14:xfrm>
                <a:off x="3207716" y="5694285"/>
                <a:ext cx="15480" cy="33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15B7DCC-5951-8AFF-3E74-4C629313F3D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99076" y="5685285"/>
                  <a:ext cx="33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B1DC3AE-05E7-4220-C1F4-3064980F17EF}"/>
                    </a:ext>
                  </a:extLst>
                </p14:cNvPr>
                <p14:cNvContentPartPr/>
                <p14:nvPr/>
              </p14:nvContentPartPr>
              <p14:xfrm>
                <a:off x="3276116" y="5815965"/>
                <a:ext cx="194040" cy="123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B1DC3AE-05E7-4220-C1F4-3064980F17E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67476" y="5807325"/>
                  <a:ext cx="211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CA821D4-48BE-A2F2-6B2E-CF285D7BA113}"/>
                    </a:ext>
                  </a:extLst>
                </p14:cNvPr>
                <p14:cNvContentPartPr/>
                <p14:nvPr/>
              </p14:nvContentPartPr>
              <p14:xfrm>
                <a:off x="2797316" y="5711565"/>
                <a:ext cx="226800" cy="355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CA821D4-48BE-A2F2-6B2E-CF285D7BA11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788676" y="5702565"/>
                  <a:ext cx="2444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1761010-DCC3-4B3D-D8EC-FCDEEA2FF7FA}"/>
                    </a:ext>
                  </a:extLst>
                </p14:cNvPr>
                <p14:cNvContentPartPr/>
                <p14:nvPr/>
              </p14:nvContentPartPr>
              <p14:xfrm>
                <a:off x="3517676" y="5596725"/>
                <a:ext cx="119880" cy="432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1761010-DCC3-4B3D-D8EC-FCDEEA2FF7F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08676" y="5588085"/>
                  <a:ext cx="1375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BAB8927-E580-D9E9-D51B-AB3558714B92}"/>
                    </a:ext>
                  </a:extLst>
                </p14:cNvPr>
                <p14:cNvContentPartPr/>
                <p14:nvPr/>
              </p14:nvContentPartPr>
              <p14:xfrm>
                <a:off x="3808556" y="5769525"/>
                <a:ext cx="288000" cy="212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BAB8927-E580-D9E9-D51B-AB3558714B9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799556" y="5760885"/>
                  <a:ext cx="305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3DC0614-AD59-3ADB-9E3A-D515E9C44DB4}"/>
                    </a:ext>
                  </a:extLst>
                </p14:cNvPr>
                <p14:cNvContentPartPr/>
                <p14:nvPr/>
              </p14:nvContentPartPr>
              <p14:xfrm>
                <a:off x="4042916" y="5989845"/>
                <a:ext cx="185400" cy="146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3DC0614-AD59-3ADB-9E3A-D515E9C44DB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33916" y="5981205"/>
                  <a:ext cx="203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932B9E4-130C-C07D-3B59-4956CDD07F7D}"/>
                    </a:ext>
                  </a:extLst>
                </p14:cNvPr>
                <p14:cNvContentPartPr/>
                <p14:nvPr/>
              </p14:nvContentPartPr>
              <p14:xfrm>
                <a:off x="4283756" y="6030885"/>
                <a:ext cx="14040" cy="122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932B9E4-130C-C07D-3B59-4956CDD07F7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74756" y="6021885"/>
                  <a:ext cx="31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A755BC0-6059-5D9C-BF3B-C5DF045061E4}"/>
                    </a:ext>
                  </a:extLst>
                </p14:cNvPr>
                <p14:cNvContentPartPr/>
                <p14:nvPr/>
              </p14:nvContentPartPr>
              <p14:xfrm>
                <a:off x="3865076" y="5637045"/>
                <a:ext cx="215280" cy="12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A755BC0-6059-5D9C-BF3B-C5DF045061E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56436" y="5628405"/>
                  <a:ext cx="23292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EA2D0A5-6931-4CE5-F362-81BD24987987}"/>
              </a:ext>
            </a:extLst>
          </p:cNvPr>
          <p:cNvGrpSpPr/>
          <p:nvPr/>
        </p:nvGrpSpPr>
        <p:grpSpPr>
          <a:xfrm>
            <a:off x="4706036" y="5820285"/>
            <a:ext cx="271800" cy="166680"/>
            <a:chOff x="4706036" y="5820285"/>
            <a:chExt cx="27180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E722E4B-D2B7-E299-615E-6632C8D546E2}"/>
                    </a:ext>
                  </a:extLst>
                </p14:cNvPr>
                <p14:cNvContentPartPr/>
                <p14:nvPr/>
              </p14:nvContentPartPr>
              <p14:xfrm>
                <a:off x="4706036" y="5820285"/>
                <a:ext cx="239040" cy="55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E722E4B-D2B7-E299-615E-6632C8D546E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97036" y="5811645"/>
                  <a:ext cx="256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03B4048-77F5-7DF4-C0EA-6B252FF6E39A}"/>
                    </a:ext>
                  </a:extLst>
                </p14:cNvPr>
                <p14:cNvContentPartPr/>
                <p14:nvPr/>
              </p14:nvContentPartPr>
              <p14:xfrm>
                <a:off x="4726196" y="5939805"/>
                <a:ext cx="251640" cy="47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03B4048-77F5-7DF4-C0EA-6B252FF6E39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17556" y="5930805"/>
                  <a:ext cx="26928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E3100927-A649-5BBF-6334-C1375C8C846A}"/>
              </a:ext>
            </a:extLst>
          </p:cNvPr>
          <p:cNvGrpSpPr/>
          <p:nvPr/>
        </p:nvGrpSpPr>
        <p:grpSpPr>
          <a:xfrm>
            <a:off x="5219756" y="5570805"/>
            <a:ext cx="1002960" cy="531360"/>
            <a:chOff x="5219756" y="5570805"/>
            <a:chExt cx="100296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8C69D65-320B-F352-1666-B4AAF61DF94F}"/>
                    </a:ext>
                  </a:extLst>
                </p14:cNvPr>
                <p14:cNvContentPartPr/>
                <p14:nvPr/>
              </p14:nvContentPartPr>
              <p14:xfrm>
                <a:off x="5219756" y="5848005"/>
                <a:ext cx="214560" cy="24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8C69D65-320B-F352-1666-B4AAF61DF94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10756" y="5839005"/>
                  <a:ext cx="232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7536F3D-E71F-214A-1152-66457ADA5D74}"/>
                    </a:ext>
                  </a:extLst>
                </p14:cNvPr>
                <p14:cNvContentPartPr/>
                <p14:nvPr/>
              </p14:nvContentPartPr>
              <p14:xfrm>
                <a:off x="5607116" y="5814525"/>
                <a:ext cx="199800" cy="124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7536F3D-E71F-214A-1152-66457ADA5D7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98116" y="5805885"/>
                  <a:ext cx="217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3BE5004-CDD0-E4D9-12FE-07456D8D9C98}"/>
                    </a:ext>
                  </a:extLst>
                </p14:cNvPr>
                <p14:cNvContentPartPr/>
                <p14:nvPr/>
              </p14:nvContentPartPr>
              <p14:xfrm>
                <a:off x="5880356" y="5675205"/>
                <a:ext cx="195480" cy="318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3BE5004-CDD0-E4D9-12FE-07456D8D9C9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871356" y="5666565"/>
                  <a:ext cx="2131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DEE6363-5089-1D5D-651F-0E40EDA86E67}"/>
                    </a:ext>
                  </a:extLst>
                </p14:cNvPr>
                <p14:cNvContentPartPr/>
                <p14:nvPr/>
              </p14:nvContentPartPr>
              <p14:xfrm>
                <a:off x="5927156" y="5846565"/>
                <a:ext cx="154080" cy="53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DEE6363-5089-1D5D-651F-0E40EDA86E6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918156" y="5837565"/>
                  <a:ext cx="171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8D3A97D-6538-EE18-C4C6-255B8F39ED81}"/>
                    </a:ext>
                  </a:extLst>
                </p14:cNvPr>
                <p14:cNvContentPartPr/>
                <p14:nvPr/>
              </p14:nvContentPartPr>
              <p14:xfrm>
                <a:off x="5905196" y="5684565"/>
                <a:ext cx="195840" cy="33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8D3A97D-6538-EE18-C4C6-255B8F39ED8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896556" y="5675565"/>
                  <a:ext cx="213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69DF321-EEE9-D49B-4C22-1B0BC1C6E1C4}"/>
                    </a:ext>
                  </a:extLst>
                </p14:cNvPr>
                <p14:cNvContentPartPr/>
                <p14:nvPr/>
              </p14:nvContentPartPr>
              <p14:xfrm>
                <a:off x="6209036" y="5954565"/>
                <a:ext cx="13680" cy="147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69DF321-EEE9-D49B-4C22-1B0BC1C6E1C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00036" y="5945565"/>
                  <a:ext cx="31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C5A9687-BC3B-0A6D-72C4-BACDA91F3E21}"/>
                    </a:ext>
                  </a:extLst>
                </p14:cNvPr>
                <p14:cNvContentPartPr/>
                <p14:nvPr/>
              </p14:nvContentPartPr>
              <p14:xfrm>
                <a:off x="5869556" y="5570805"/>
                <a:ext cx="261360" cy="58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C5A9687-BC3B-0A6D-72C4-BACDA91F3E2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60916" y="5562165"/>
                  <a:ext cx="27900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5AD84C5D-4BB7-9BC8-9F6D-26884A0112ED}"/>
                  </a:ext>
                </a:extLst>
              </p14:cNvPr>
              <p14:cNvContentPartPr/>
              <p14:nvPr/>
            </p14:nvContentPartPr>
            <p14:xfrm>
              <a:off x="2439476" y="5835765"/>
              <a:ext cx="38160" cy="126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5AD84C5D-4BB7-9BC8-9F6D-26884A0112ED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430836" y="5826765"/>
                <a:ext cx="5580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4DEFBBC0-3BC3-D214-8651-91DA81417134}"/>
              </a:ext>
            </a:extLst>
          </p:cNvPr>
          <p:cNvGrpSpPr/>
          <p:nvPr/>
        </p:nvGrpSpPr>
        <p:grpSpPr>
          <a:xfrm>
            <a:off x="306476" y="5372085"/>
            <a:ext cx="1494360" cy="484560"/>
            <a:chOff x="306476" y="5372085"/>
            <a:chExt cx="149436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894014C-4B18-258E-6185-D75E6DE11DD3}"/>
                    </a:ext>
                  </a:extLst>
                </p14:cNvPr>
                <p14:cNvContentPartPr/>
                <p14:nvPr/>
              </p14:nvContentPartPr>
              <p14:xfrm>
                <a:off x="306476" y="5552085"/>
                <a:ext cx="83520" cy="304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894014C-4B18-258E-6185-D75E6DE11DD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97836" y="5543445"/>
                  <a:ext cx="1011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2DA01ED-D2F0-09DA-D5C2-AB6216D7D2E0}"/>
                    </a:ext>
                  </a:extLst>
                </p14:cNvPr>
                <p14:cNvContentPartPr/>
                <p14:nvPr/>
              </p14:nvContentPartPr>
              <p14:xfrm>
                <a:off x="402236" y="5372085"/>
                <a:ext cx="70920" cy="303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2DA01ED-D2F0-09DA-D5C2-AB6216D7D2E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93596" y="5363085"/>
                  <a:ext cx="88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08BEF44-A90B-3977-33DF-94F1D9B84635}"/>
                    </a:ext>
                  </a:extLst>
                </p14:cNvPr>
                <p14:cNvContentPartPr/>
                <p14:nvPr/>
              </p14:nvContentPartPr>
              <p14:xfrm>
                <a:off x="506636" y="5554245"/>
                <a:ext cx="491400" cy="173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08BEF44-A90B-3977-33DF-94F1D9B8463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7996" y="5545245"/>
                  <a:ext cx="509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A055D63-8637-8AB3-41FC-BF6CB9BF66B6}"/>
                    </a:ext>
                  </a:extLst>
                </p14:cNvPr>
                <p14:cNvContentPartPr/>
                <p14:nvPr/>
              </p14:nvContentPartPr>
              <p14:xfrm>
                <a:off x="1101716" y="5552805"/>
                <a:ext cx="699120" cy="156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A055D63-8637-8AB3-41FC-BF6CB9BF66B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93076" y="5543805"/>
                  <a:ext cx="71676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E1F663E8-1123-35FB-B2D2-1B5B5F81CAB0}"/>
                  </a:ext>
                </a:extLst>
              </p14:cNvPr>
              <p14:cNvContentPartPr/>
              <p14:nvPr/>
            </p14:nvContentPartPr>
            <p14:xfrm>
              <a:off x="8277596" y="5546325"/>
              <a:ext cx="315720" cy="226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E1F663E8-1123-35FB-B2D2-1B5B5F81CAB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268956" y="5537685"/>
                <a:ext cx="333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C4F519F2-5D07-BB3F-FB44-8AD77D77CBBF}"/>
                  </a:ext>
                </a:extLst>
              </p14:cNvPr>
              <p14:cNvContentPartPr/>
              <p14:nvPr/>
            </p14:nvContentPartPr>
            <p14:xfrm>
              <a:off x="8304596" y="5720925"/>
              <a:ext cx="365040" cy="2332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C4F519F2-5D07-BB3F-FB44-8AD77D77CBBF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295596" y="5712285"/>
                <a:ext cx="3826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E290065C-8CB5-80FA-6B8E-F99A4156AE11}"/>
                  </a:ext>
                </a:extLst>
              </p14:cNvPr>
              <p14:cNvContentPartPr/>
              <p14:nvPr/>
            </p14:nvContentPartPr>
            <p14:xfrm>
              <a:off x="8535716" y="5941605"/>
              <a:ext cx="166680" cy="162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E290065C-8CB5-80FA-6B8E-F99A4156AE11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526716" y="5932605"/>
                <a:ext cx="1843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88879E8C-B2E0-EA44-E79C-283DEC0A697F}"/>
                  </a:ext>
                </a:extLst>
              </p14:cNvPr>
              <p14:cNvContentPartPr/>
              <p14:nvPr/>
            </p14:nvContentPartPr>
            <p14:xfrm>
              <a:off x="8763956" y="5956725"/>
              <a:ext cx="15480" cy="1371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88879E8C-B2E0-EA44-E79C-283DEC0A697F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754956" y="5948085"/>
                <a:ext cx="3312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5D88788-CCE8-667C-5A3F-19738EA452F2}"/>
              </a:ext>
            </a:extLst>
          </p:cNvPr>
          <p:cNvGrpSpPr/>
          <p:nvPr/>
        </p:nvGrpSpPr>
        <p:grpSpPr>
          <a:xfrm>
            <a:off x="8938556" y="5482245"/>
            <a:ext cx="1537920" cy="698040"/>
            <a:chOff x="8938556" y="5482245"/>
            <a:chExt cx="1537920" cy="69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4A9293C-5BAE-36EC-3ECC-62C0703CED03}"/>
                    </a:ext>
                  </a:extLst>
                </p14:cNvPr>
                <p14:cNvContentPartPr/>
                <p14:nvPr/>
              </p14:nvContentPartPr>
              <p14:xfrm>
                <a:off x="8950076" y="5820285"/>
                <a:ext cx="191520" cy="20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4A9293C-5BAE-36EC-3ECC-62C0703CED0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941436" y="5811285"/>
                  <a:ext cx="209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012F106-2FD8-9308-71B2-AA22D791B406}"/>
                    </a:ext>
                  </a:extLst>
                </p14:cNvPr>
                <p14:cNvContentPartPr/>
                <p14:nvPr/>
              </p14:nvContentPartPr>
              <p14:xfrm>
                <a:off x="8938556" y="5891565"/>
                <a:ext cx="219960" cy="46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012F106-2FD8-9308-71B2-AA22D791B40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29556" y="5882565"/>
                  <a:ext cx="237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49D8556-2608-CCCF-4881-10EC11177A4B}"/>
                    </a:ext>
                  </a:extLst>
                </p14:cNvPr>
                <p14:cNvContentPartPr/>
                <p14:nvPr/>
              </p14:nvContentPartPr>
              <p14:xfrm>
                <a:off x="9534716" y="5560005"/>
                <a:ext cx="171360" cy="172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49D8556-2608-CCCF-4881-10EC11177A4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526076" y="5551005"/>
                  <a:ext cx="189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EAFC709-3A39-F0B6-B07C-111F1E441B6F}"/>
                    </a:ext>
                  </a:extLst>
                </p14:cNvPr>
                <p14:cNvContentPartPr/>
                <p14:nvPr/>
              </p14:nvContentPartPr>
              <p14:xfrm>
                <a:off x="9320156" y="5802645"/>
                <a:ext cx="522720" cy="18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EAFC709-3A39-F0B6-B07C-111F1E441B6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11156" y="5794005"/>
                  <a:ext cx="540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AC60061-216F-6F77-91F6-5955A054019C}"/>
                    </a:ext>
                  </a:extLst>
                </p14:cNvPr>
                <p14:cNvContentPartPr/>
                <p14:nvPr/>
              </p14:nvContentPartPr>
              <p14:xfrm>
                <a:off x="9370196" y="6034485"/>
                <a:ext cx="75600" cy="145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AC60061-216F-6F77-91F6-5955A054019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61556" y="6025485"/>
                  <a:ext cx="93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FB0C216-97B4-7A86-5907-68529C197373}"/>
                    </a:ext>
                  </a:extLst>
                </p14:cNvPr>
                <p14:cNvContentPartPr/>
                <p14:nvPr/>
              </p14:nvContentPartPr>
              <p14:xfrm>
                <a:off x="9421676" y="5886165"/>
                <a:ext cx="21960" cy="47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FB0C216-97B4-7A86-5907-68529C19737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13036" y="5877525"/>
                  <a:ext cx="39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FBE88AE-F908-4332-B233-8C73B055C2C5}"/>
                    </a:ext>
                  </a:extLst>
                </p14:cNvPr>
                <p14:cNvContentPartPr/>
                <p14:nvPr/>
              </p14:nvContentPartPr>
              <p14:xfrm>
                <a:off x="9549836" y="6006765"/>
                <a:ext cx="190800" cy="150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FBE88AE-F908-4332-B233-8C73B055C2C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41196" y="5998125"/>
                  <a:ext cx="208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1F12228-DDEA-867A-256E-E7AEA8AD1367}"/>
                    </a:ext>
                  </a:extLst>
                </p14:cNvPr>
                <p14:cNvContentPartPr/>
                <p14:nvPr/>
              </p14:nvContentPartPr>
              <p14:xfrm>
                <a:off x="9798236" y="5998485"/>
                <a:ext cx="177480" cy="127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1F12228-DDEA-867A-256E-E7AEA8AD136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789596" y="5989845"/>
                  <a:ext cx="195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A1A3404-F979-ADBD-5855-8F52CED73ADC}"/>
                    </a:ext>
                  </a:extLst>
                </p14:cNvPr>
                <p14:cNvContentPartPr/>
                <p14:nvPr/>
              </p14:nvContentPartPr>
              <p14:xfrm>
                <a:off x="10169396" y="5598525"/>
                <a:ext cx="173880" cy="304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A1A3404-F979-ADBD-5855-8F52CED73AD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60756" y="5589525"/>
                  <a:ext cx="191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828B406-816F-918A-AB01-661E94386749}"/>
                    </a:ext>
                  </a:extLst>
                </p14:cNvPr>
                <p14:cNvContentPartPr/>
                <p14:nvPr/>
              </p14:nvContentPartPr>
              <p14:xfrm>
                <a:off x="10187756" y="5757285"/>
                <a:ext cx="143640" cy="27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828B406-816F-918A-AB01-661E9438674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179116" y="5748285"/>
                  <a:ext cx="161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F3EBD04-2409-0F97-EAE2-6615C318BF92}"/>
                    </a:ext>
                  </a:extLst>
                </p14:cNvPr>
                <p14:cNvContentPartPr/>
                <p14:nvPr/>
              </p14:nvContentPartPr>
              <p14:xfrm>
                <a:off x="10168316" y="5599245"/>
                <a:ext cx="212040" cy="49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3EBD04-2409-0F97-EAE2-6615C318BF9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159316" y="5590245"/>
                  <a:ext cx="229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63AE3E1-558A-ED30-4F84-C3F78B753848}"/>
                    </a:ext>
                  </a:extLst>
                </p14:cNvPr>
                <p14:cNvContentPartPr/>
                <p14:nvPr/>
              </p14:nvContentPartPr>
              <p14:xfrm>
                <a:off x="10462076" y="5857365"/>
                <a:ext cx="14400" cy="161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63AE3E1-558A-ED30-4F84-C3F78B75384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453436" y="5848365"/>
                  <a:ext cx="32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CD9EA44-7F50-6FC1-C597-25F2B36BC837}"/>
                    </a:ext>
                  </a:extLst>
                </p14:cNvPr>
                <p14:cNvContentPartPr/>
                <p14:nvPr/>
              </p14:nvContentPartPr>
              <p14:xfrm>
                <a:off x="10163996" y="5482245"/>
                <a:ext cx="260280" cy="15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CD9EA44-7F50-6FC1-C597-25F2B36BC83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54996" y="5473605"/>
                  <a:ext cx="2779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7E39220-A28F-2859-9216-4300DE4C650E}"/>
              </a:ext>
            </a:extLst>
          </p:cNvPr>
          <p:cNvGrpSpPr/>
          <p:nvPr/>
        </p:nvGrpSpPr>
        <p:grpSpPr>
          <a:xfrm>
            <a:off x="8451116" y="6349485"/>
            <a:ext cx="690120" cy="403560"/>
            <a:chOff x="8451116" y="6349485"/>
            <a:chExt cx="69012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1E79505-5C3F-7BDB-2B93-6D6B528B881E}"/>
                    </a:ext>
                  </a:extLst>
                </p14:cNvPr>
                <p14:cNvContentPartPr/>
                <p14:nvPr/>
              </p14:nvContentPartPr>
              <p14:xfrm>
                <a:off x="8457596" y="6452085"/>
                <a:ext cx="124200" cy="242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1E79505-5C3F-7BDB-2B93-6D6B528B881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48956" y="6443445"/>
                  <a:ext cx="141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69DC87A-3134-A353-658E-2C3367D0CF1E}"/>
                    </a:ext>
                  </a:extLst>
                </p14:cNvPr>
                <p14:cNvContentPartPr/>
                <p14:nvPr/>
              </p14:nvContentPartPr>
              <p14:xfrm>
                <a:off x="8720036" y="6649005"/>
                <a:ext cx="24480" cy="104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69DC87A-3134-A353-658E-2C3367D0CF1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711396" y="6640005"/>
                  <a:ext cx="42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1C4BEF9-D3C6-9263-DDB6-AB6306B54C64}"/>
                    </a:ext>
                  </a:extLst>
                </p14:cNvPr>
                <p14:cNvContentPartPr/>
                <p14:nvPr/>
              </p14:nvContentPartPr>
              <p14:xfrm>
                <a:off x="8451116" y="6349485"/>
                <a:ext cx="187560" cy="32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1C4BEF9-D3C6-9263-DDB6-AB6306B54C6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442116" y="6340845"/>
                  <a:ext cx="205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98C41F4-1560-34C0-77D1-B5102DC3A645}"/>
                    </a:ext>
                  </a:extLst>
                </p14:cNvPr>
                <p14:cNvContentPartPr/>
                <p14:nvPr/>
              </p14:nvContentPartPr>
              <p14:xfrm>
                <a:off x="8968436" y="6492405"/>
                <a:ext cx="122400" cy="198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98C41F4-1560-34C0-77D1-B5102DC3A64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959436" y="6483405"/>
                  <a:ext cx="140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59385F6-D669-315F-5755-F67076439EE7}"/>
                    </a:ext>
                  </a:extLst>
                </p14:cNvPr>
                <p14:cNvContentPartPr/>
                <p14:nvPr/>
              </p14:nvContentPartPr>
              <p14:xfrm>
                <a:off x="8954396" y="6548925"/>
                <a:ext cx="186840" cy="34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59385F6-D669-315F-5755-F67076439EE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45756" y="6540285"/>
                  <a:ext cx="2044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9A752EBF-7596-2336-54DC-65A1ED294145}"/>
              </a:ext>
            </a:extLst>
          </p:cNvPr>
          <p:cNvGrpSpPr/>
          <p:nvPr/>
        </p:nvGrpSpPr>
        <p:grpSpPr>
          <a:xfrm>
            <a:off x="10790036" y="6531285"/>
            <a:ext cx="556560" cy="154080"/>
            <a:chOff x="10790036" y="6531285"/>
            <a:chExt cx="55656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3777419-EF57-302A-960D-1A56F4C7F08E}"/>
                    </a:ext>
                  </a:extLst>
                </p14:cNvPr>
                <p14:cNvContentPartPr/>
                <p14:nvPr/>
              </p14:nvContentPartPr>
              <p14:xfrm>
                <a:off x="10790036" y="6537405"/>
                <a:ext cx="230040" cy="147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3777419-EF57-302A-960D-1A56F4C7F08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81036" y="6528765"/>
                  <a:ext cx="247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E09C47F-C9DF-8A85-5B45-08ED712D9A3F}"/>
                    </a:ext>
                  </a:extLst>
                </p14:cNvPr>
                <p14:cNvContentPartPr/>
                <p14:nvPr/>
              </p14:nvContentPartPr>
              <p14:xfrm>
                <a:off x="11088116" y="6531285"/>
                <a:ext cx="258480" cy="135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E09C47F-C9DF-8A85-5B45-08ED712D9A3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079476" y="6522285"/>
                  <a:ext cx="27612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12672D5F-96A1-80E9-41FC-1AB903969A6D}"/>
                  </a:ext>
                </a:extLst>
              </p14:cNvPr>
              <p14:cNvContentPartPr/>
              <p14:nvPr/>
            </p14:nvContentPartPr>
            <p14:xfrm>
              <a:off x="6853796" y="5814885"/>
              <a:ext cx="1379520" cy="13824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12672D5F-96A1-80E9-41FC-1AB903969A6D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845156" y="5805885"/>
                <a:ext cx="139716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F153CDCC-5E48-D85B-2639-9FE27EA39764}"/>
              </a:ext>
            </a:extLst>
          </p:cNvPr>
          <p:cNvGrpSpPr/>
          <p:nvPr/>
        </p:nvGrpSpPr>
        <p:grpSpPr>
          <a:xfrm>
            <a:off x="9377036" y="6283965"/>
            <a:ext cx="1416240" cy="445680"/>
            <a:chOff x="9377036" y="6283965"/>
            <a:chExt cx="141624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9759A05-3D36-BABF-1257-2C051B2A3D4A}"/>
                    </a:ext>
                  </a:extLst>
                </p14:cNvPr>
                <p14:cNvContentPartPr/>
                <p14:nvPr/>
              </p14:nvContentPartPr>
              <p14:xfrm>
                <a:off x="9377036" y="6515445"/>
                <a:ext cx="77760" cy="117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9759A05-3D36-BABF-1257-2C051B2A3D4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368036" y="6506445"/>
                  <a:ext cx="95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1D3A82C-F173-B343-50DD-85555590F25D}"/>
                    </a:ext>
                  </a:extLst>
                </p14:cNvPr>
                <p14:cNvContentPartPr/>
                <p14:nvPr/>
              </p14:nvContentPartPr>
              <p14:xfrm>
                <a:off x="9412316" y="6403485"/>
                <a:ext cx="59400" cy="23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1D3A82C-F173-B343-50DD-85555590F25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03316" y="6394845"/>
                  <a:ext cx="77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30F7CD7-94D5-1707-A4A0-50268A8172EB}"/>
                    </a:ext>
                  </a:extLst>
                </p14:cNvPr>
                <p14:cNvContentPartPr/>
                <p14:nvPr/>
              </p14:nvContentPartPr>
              <p14:xfrm>
                <a:off x="9651716" y="6415005"/>
                <a:ext cx="177840" cy="1612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30F7CD7-94D5-1707-A4A0-50268A8172E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642716" y="6406365"/>
                  <a:ext cx="195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79EDA28-CB6A-B93B-D7A3-F207F61A1199}"/>
                    </a:ext>
                  </a:extLst>
                </p14:cNvPr>
                <p14:cNvContentPartPr/>
                <p14:nvPr/>
              </p14:nvContentPartPr>
              <p14:xfrm>
                <a:off x="10189916" y="6442365"/>
                <a:ext cx="201240" cy="147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79EDA28-CB6A-B93B-D7A3-F207F61A119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181276" y="6433725"/>
                  <a:ext cx="218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619AF2B-C762-C1DD-BD14-EF594D556825}"/>
                    </a:ext>
                  </a:extLst>
                </p14:cNvPr>
                <p14:cNvContentPartPr/>
                <p14:nvPr/>
              </p14:nvContentPartPr>
              <p14:xfrm>
                <a:off x="10345436" y="6283965"/>
                <a:ext cx="124560" cy="115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619AF2B-C762-C1DD-BD14-EF594D55682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336436" y="6274965"/>
                  <a:ext cx="142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8D422E3-984E-90D5-8853-6C537C91B8BE}"/>
                    </a:ext>
                  </a:extLst>
                </p14:cNvPr>
                <p14:cNvContentPartPr/>
                <p14:nvPr/>
              </p14:nvContentPartPr>
              <p14:xfrm>
                <a:off x="10461356" y="6303405"/>
                <a:ext cx="331920" cy="403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8D422E3-984E-90D5-8853-6C537C91B8B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452716" y="6294765"/>
                  <a:ext cx="3495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0452796-B16D-B3F7-FFE5-034574AFF876}"/>
                    </a:ext>
                  </a:extLst>
                </p14:cNvPr>
                <p14:cNvContentPartPr/>
                <p14:nvPr/>
              </p14:nvContentPartPr>
              <p14:xfrm>
                <a:off x="9874556" y="6615525"/>
                <a:ext cx="109080" cy="114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0452796-B16D-B3F7-FFE5-034574AFF87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65556" y="6606525"/>
                  <a:ext cx="126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554897E-3019-768A-E761-C82C9CAA570A}"/>
                    </a:ext>
                  </a:extLst>
                </p14:cNvPr>
                <p14:cNvContentPartPr/>
                <p14:nvPr/>
              </p14:nvContentPartPr>
              <p14:xfrm>
                <a:off x="10069676" y="6589605"/>
                <a:ext cx="9720" cy="131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554897E-3019-768A-E761-C82C9CAA570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061036" y="6580605"/>
                  <a:ext cx="27360" cy="14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773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7B279CD6-51B3-F2CA-090A-F3D008F8A68B}"/>
              </a:ext>
            </a:extLst>
          </p:cNvPr>
          <p:cNvGrpSpPr/>
          <p:nvPr/>
        </p:nvGrpSpPr>
        <p:grpSpPr>
          <a:xfrm>
            <a:off x="284477" y="298087"/>
            <a:ext cx="4896720" cy="790560"/>
            <a:chOff x="620036" y="5297925"/>
            <a:chExt cx="4896720" cy="79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BA549FF-5D9D-FB4D-7EB3-5B91EFD55F39}"/>
                    </a:ext>
                  </a:extLst>
                </p14:cNvPr>
                <p14:cNvContentPartPr/>
                <p14:nvPr/>
              </p14:nvContentPartPr>
              <p14:xfrm>
                <a:off x="806156" y="5668725"/>
                <a:ext cx="296640" cy="180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BA549FF-5D9D-FB4D-7EB3-5B91EFD55F3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7516" y="5659725"/>
                  <a:ext cx="314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E873998-790B-BF4B-9D20-36986B6A8765}"/>
                    </a:ext>
                  </a:extLst>
                </p14:cNvPr>
                <p14:cNvContentPartPr/>
                <p14:nvPr/>
              </p14:nvContentPartPr>
              <p14:xfrm>
                <a:off x="1071836" y="5509965"/>
                <a:ext cx="214200" cy="124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E873998-790B-BF4B-9D20-36986B6A87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3196" y="5500965"/>
                  <a:ext cx="231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29ABEB9-872C-CEAA-F01D-85D3EADE9197}"/>
                    </a:ext>
                  </a:extLst>
                </p14:cNvPr>
                <p14:cNvContentPartPr/>
                <p14:nvPr/>
              </p14:nvContentPartPr>
              <p14:xfrm>
                <a:off x="1343276" y="5760525"/>
                <a:ext cx="192600" cy="31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29ABEB9-872C-CEAA-F01D-85D3EADE91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4276" y="5751525"/>
                  <a:ext cx="210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FA5675-5108-8A81-3335-9C4DD9FD03D5}"/>
                    </a:ext>
                  </a:extLst>
                </p14:cNvPr>
                <p14:cNvContentPartPr/>
                <p14:nvPr/>
              </p14:nvContentPartPr>
              <p14:xfrm>
                <a:off x="1703636" y="5668005"/>
                <a:ext cx="169200" cy="155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1FA5675-5108-8A81-3335-9C4DD9FD03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4636" y="5659365"/>
                  <a:ext cx="186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C689E8-F7C6-C26C-4A53-9E48CE91B881}"/>
                    </a:ext>
                  </a:extLst>
                </p14:cNvPr>
                <p14:cNvContentPartPr/>
                <p14:nvPr/>
              </p14:nvContentPartPr>
              <p14:xfrm>
                <a:off x="1809836" y="5472165"/>
                <a:ext cx="122760" cy="131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C689E8-F7C6-C26C-4A53-9E48CE91B8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00836" y="5463525"/>
                  <a:ext cx="140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B11F12E-D1C6-16B2-CAD7-BB361394E4AE}"/>
                    </a:ext>
                  </a:extLst>
                </p14:cNvPr>
                <p14:cNvContentPartPr/>
                <p14:nvPr/>
              </p14:nvContentPartPr>
              <p14:xfrm>
                <a:off x="2009276" y="5482245"/>
                <a:ext cx="174240" cy="377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B11F12E-D1C6-16B2-CAD7-BB361394E4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00276" y="5473605"/>
                  <a:ext cx="1918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D22F8C-F774-597A-3A32-D4F8D258249D}"/>
                    </a:ext>
                  </a:extLst>
                </p14:cNvPr>
                <p14:cNvContentPartPr/>
                <p14:nvPr/>
              </p14:nvContentPartPr>
              <p14:xfrm>
                <a:off x="2099996" y="5419605"/>
                <a:ext cx="141480" cy="176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D22F8C-F774-597A-3A32-D4F8D25824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90996" y="5410965"/>
                  <a:ext cx="15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FF3099-7EDC-82B2-0055-9AF3AF89AAC8}"/>
                    </a:ext>
                  </a:extLst>
                </p14:cNvPr>
                <p14:cNvContentPartPr/>
                <p14:nvPr/>
              </p14:nvContentPartPr>
              <p14:xfrm>
                <a:off x="620036" y="5478645"/>
                <a:ext cx="183240" cy="609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FF3099-7EDC-82B2-0055-9AF3AF89AA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1036" y="5470005"/>
                  <a:ext cx="20088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9DBF24-1BD2-FCEB-189A-F78BE84BCB23}"/>
                    </a:ext>
                  </a:extLst>
                </p14:cNvPr>
                <p14:cNvContentPartPr/>
                <p14:nvPr/>
              </p14:nvContentPartPr>
              <p14:xfrm>
                <a:off x="2294396" y="5358765"/>
                <a:ext cx="170640" cy="676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9DBF24-1BD2-FCEB-189A-F78BE84BCB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5396" y="5350125"/>
                  <a:ext cx="18828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47FBF4-EABE-9081-EF66-9CE1AD53DA26}"/>
                    </a:ext>
                  </a:extLst>
                </p14:cNvPr>
                <p14:cNvContentPartPr/>
                <p14:nvPr/>
              </p14:nvContentPartPr>
              <p14:xfrm>
                <a:off x="2763116" y="5548125"/>
                <a:ext cx="190800" cy="27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47FBF4-EABE-9081-EF66-9CE1AD53DA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4476" y="5539485"/>
                  <a:ext cx="208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BC27B7-49DE-05ED-47B2-ABCFDF5F4966}"/>
                    </a:ext>
                  </a:extLst>
                </p14:cNvPr>
                <p14:cNvContentPartPr/>
                <p14:nvPr/>
              </p14:nvContentPartPr>
              <p14:xfrm>
                <a:off x="2770316" y="5673765"/>
                <a:ext cx="158400" cy="20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BC27B7-49DE-05ED-47B2-ABCFDF5F49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61676" y="5665125"/>
                  <a:ext cx="176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2818DCE-019B-97A0-C5FA-183A264F5C20}"/>
                    </a:ext>
                  </a:extLst>
                </p14:cNvPr>
                <p14:cNvContentPartPr/>
                <p14:nvPr/>
              </p14:nvContentPartPr>
              <p14:xfrm>
                <a:off x="2747996" y="5504925"/>
                <a:ext cx="252720" cy="2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2818DCE-019B-97A0-C5FA-183A264F5C2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38996" y="5496285"/>
                  <a:ext cx="270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5FA7221-70D9-1A83-7595-27BD2FD00B98}"/>
                    </a:ext>
                  </a:extLst>
                </p14:cNvPr>
                <p14:cNvContentPartPr/>
                <p14:nvPr/>
              </p14:nvContentPartPr>
              <p14:xfrm>
                <a:off x="3124916" y="5774565"/>
                <a:ext cx="16200" cy="11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5FA7221-70D9-1A83-7595-27BD2FD00B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16276" y="5765925"/>
                  <a:ext cx="33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B59745-5DFD-7B3B-DC09-CFECFBD89D05}"/>
                    </a:ext>
                  </a:extLst>
                </p14:cNvPr>
                <p14:cNvContentPartPr/>
                <p14:nvPr/>
              </p14:nvContentPartPr>
              <p14:xfrm>
                <a:off x="2717396" y="5407365"/>
                <a:ext cx="314640" cy="2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B59745-5DFD-7B3B-DC09-CFECFBD89D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08396" y="5398365"/>
                  <a:ext cx="332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1792B2-FAE2-FDA5-45C0-C8921B32DF50}"/>
                    </a:ext>
                  </a:extLst>
                </p14:cNvPr>
                <p14:cNvContentPartPr/>
                <p14:nvPr/>
              </p14:nvContentPartPr>
              <p14:xfrm>
                <a:off x="3506156" y="5632365"/>
                <a:ext cx="298440" cy="1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1792B2-FAE2-FDA5-45C0-C8921B32DF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97156" y="5623365"/>
                  <a:ext cx="316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8E15BD-C272-7B6E-3DB5-298AC5533545}"/>
                    </a:ext>
                  </a:extLst>
                </p14:cNvPr>
                <p14:cNvContentPartPr/>
                <p14:nvPr/>
              </p14:nvContentPartPr>
              <p14:xfrm>
                <a:off x="3560156" y="5718765"/>
                <a:ext cx="264240" cy="40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8E15BD-C272-7B6E-3DB5-298AC55335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51156" y="5709765"/>
                  <a:ext cx="281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11D1A1-2051-2AA7-B1CE-5848FAAF71C3}"/>
                    </a:ext>
                  </a:extLst>
                </p14:cNvPr>
                <p14:cNvContentPartPr/>
                <p14:nvPr/>
              </p14:nvContentPartPr>
              <p14:xfrm>
                <a:off x="4086476" y="5663685"/>
                <a:ext cx="212400" cy="17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11D1A1-2051-2AA7-B1CE-5848FAAF71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7476" y="5654685"/>
                  <a:ext cx="230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C8A8C6-D327-7D67-2904-7D28F39009DC}"/>
                    </a:ext>
                  </a:extLst>
                </p14:cNvPr>
                <p14:cNvContentPartPr/>
                <p14:nvPr/>
              </p14:nvContentPartPr>
              <p14:xfrm>
                <a:off x="4506956" y="5426805"/>
                <a:ext cx="117720" cy="14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C8A8C6-D327-7D67-2904-7D28F39009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98316" y="5418165"/>
                  <a:ext cx="135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5EAFBC-0A8B-95E3-85EF-54C8B1D94FF6}"/>
                    </a:ext>
                  </a:extLst>
                </p14:cNvPr>
                <p14:cNvContentPartPr/>
                <p14:nvPr/>
              </p14:nvContentPartPr>
              <p14:xfrm>
                <a:off x="4524956" y="5297925"/>
                <a:ext cx="28440" cy="36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5EAFBC-0A8B-95E3-85EF-54C8B1D94F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15956" y="5288925"/>
                  <a:ext cx="46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BC7CDDF-41A8-1F5B-8447-F61D6D4639A6}"/>
                    </a:ext>
                  </a:extLst>
                </p14:cNvPr>
                <p14:cNvContentPartPr/>
                <p14:nvPr/>
              </p14:nvContentPartPr>
              <p14:xfrm>
                <a:off x="4688036" y="5357685"/>
                <a:ext cx="243360" cy="17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BC7CDDF-41A8-1F5B-8447-F61D6D4639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79036" y="5348685"/>
                  <a:ext cx="261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2371A6E-30FE-F1E7-950A-DCF952532C51}"/>
                    </a:ext>
                  </a:extLst>
                </p14:cNvPr>
                <p14:cNvContentPartPr/>
                <p14:nvPr/>
              </p14:nvContentPartPr>
              <p14:xfrm>
                <a:off x="4452596" y="5634885"/>
                <a:ext cx="569880" cy="57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2371A6E-30FE-F1E7-950A-DCF952532C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43956" y="5625885"/>
                  <a:ext cx="587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29019D-381F-E216-5607-1BFB15F0DABD}"/>
                    </a:ext>
                  </a:extLst>
                </p14:cNvPr>
                <p14:cNvContentPartPr/>
                <p14:nvPr/>
              </p14:nvContentPartPr>
              <p14:xfrm>
                <a:off x="4596596" y="5774565"/>
                <a:ext cx="223920" cy="180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29019D-381F-E216-5607-1BFB15F0DA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87596" y="5765565"/>
                  <a:ext cx="241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A396624-FA19-1F24-5D23-4AF9A00D1ADD}"/>
                    </a:ext>
                  </a:extLst>
                </p14:cNvPr>
                <p14:cNvContentPartPr/>
                <p14:nvPr/>
              </p14:nvContentPartPr>
              <p14:xfrm>
                <a:off x="4581116" y="5853405"/>
                <a:ext cx="203760" cy="44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A396624-FA19-1F24-5D23-4AF9A00D1AD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72476" y="5844405"/>
                  <a:ext cx="221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A9CEDCA-CC56-96A0-45CA-AFD8CE122572}"/>
                    </a:ext>
                  </a:extLst>
                </p14:cNvPr>
                <p14:cNvContentPartPr/>
                <p14:nvPr/>
              </p14:nvContentPartPr>
              <p14:xfrm>
                <a:off x="4929956" y="5940165"/>
                <a:ext cx="79920" cy="63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A9CEDCA-CC56-96A0-45CA-AFD8CE12257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21316" y="5931165"/>
                  <a:ext cx="97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AD77C1-BCC2-38E5-3B3D-F13011C9B6DC}"/>
                    </a:ext>
                  </a:extLst>
                </p14:cNvPr>
                <p14:cNvContentPartPr/>
                <p14:nvPr/>
              </p14:nvContentPartPr>
              <p14:xfrm>
                <a:off x="5321276" y="5552085"/>
                <a:ext cx="88920" cy="260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AD77C1-BCC2-38E5-3B3D-F13011C9B6D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12636" y="5543085"/>
                  <a:ext cx="106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6191DF-8957-6761-60C4-AEAA7F9506F7}"/>
                    </a:ext>
                  </a:extLst>
                </p14:cNvPr>
                <p14:cNvContentPartPr/>
                <p14:nvPr/>
              </p14:nvContentPartPr>
              <p14:xfrm>
                <a:off x="5511356" y="5765925"/>
                <a:ext cx="5400" cy="102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6191DF-8957-6761-60C4-AEAA7F9506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02716" y="5757285"/>
                  <a:ext cx="23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E6806B3-0EF9-FC7B-D618-9F156EC34D0C}"/>
                    </a:ext>
                  </a:extLst>
                </p14:cNvPr>
                <p14:cNvContentPartPr/>
                <p14:nvPr/>
              </p14:nvContentPartPr>
              <p14:xfrm>
                <a:off x="5243516" y="5426445"/>
                <a:ext cx="259920" cy="26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E6806B3-0EF9-FC7B-D618-9F156EC34D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34876" y="5417805"/>
                  <a:ext cx="2775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287F2A9-51FF-7C66-3E84-126025A90F3A}"/>
              </a:ext>
            </a:extLst>
          </p:cNvPr>
          <p:cNvGrpSpPr/>
          <p:nvPr/>
        </p:nvGrpSpPr>
        <p:grpSpPr>
          <a:xfrm>
            <a:off x="7974165" y="270007"/>
            <a:ext cx="2895480" cy="469080"/>
            <a:chOff x="8451116" y="6283965"/>
            <a:chExt cx="289548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E44E01-A02F-8719-E02C-4534FA62DE6D}"/>
                    </a:ext>
                  </a:extLst>
                </p14:cNvPr>
                <p14:cNvContentPartPr/>
                <p14:nvPr/>
              </p14:nvContentPartPr>
              <p14:xfrm>
                <a:off x="8457596" y="6452085"/>
                <a:ext cx="124200" cy="242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E44E01-A02F-8719-E02C-4534FA62DE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48956" y="6443445"/>
                  <a:ext cx="141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F5A06D-83EF-8167-C001-78C1D20C2676}"/>
                    </a:ext>
                  </a:extLst>
                </p14:cNvPr>
                <p14:cNvContentPartPr/>
                <p14:nvPr/>
              </p14:nvContentPartPr>
              <p14:xfrm>
                <a:off x="8720036" y="6649005"/>
                <a:ext cx="24480" cy="104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F5A06D-83EF-8167-C001-78C1D20C26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11396" y="6640005"/>
                  <a:ext cx="42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EC5FAE-D3D6-ECB0-9C88-0D31D5B29915}"/>
                    </a:ext>
                  </a:extLst>
                </p14:cNvPr>
                <p14:cNvContentPartPr/>
                <p14:nvPr/>
              </p14:nvContentPartPr>
              <p14:xfrm>
                <a:off x="8451116" y="6349485"/>
                <a:ext cx="187560" cy="32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EC5FAE-D3D6-ECB0-9C88-0D31D5B299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42116" y="6340845"/>
                  <a:ext cx="205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372A48-D7E1-14AD-7295-EA53DBC64133}"/>
                    </a:ext>
                  </a:extLst>
                </p14:cNvPr>
                <p14:cNvContentPartPr/>
                <p14:nvPr/>
              </p14:nvContentPartPr>
              <p14:xfrm>
                <a:off x="8968436" y="6492405"/>
                <a:ext cx="122400" cy="19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372A48-D7E1-14AD-7295-EA53DBC6413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59436" y="6483405"/>
                  <a:ext cx="140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62D189-8A37-488F-76D2-C4CA68DFC503}"/>
                    </a:ext>
                  </a:extLst>
                </p14:cNvPr>
                <p14:cNvContentPartPr/>
                <p14:nvPr/>
              </p14:nvContentPartPr>
              <p14:xfrm>
                <a:off x="8954396" y="6548925"/>
                <a:ext cx="186840" cy="34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62D189-8A37-488F-76D2-C4CA68DFC5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45756" y="6540285"/>
                  <a:ext cx="204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D2D7F2-455D-76A2-09CD-CD03C36244DE}"/>
                    </a:ext>
                  </a:extLst>
                </p14:cNvPr>
                <p14:cNvContentPartPr/>
                <p14:nvPr/>
              </p14:nvContentPartPr>
              <p14:xfrm>
                <a:off x="10790036" y="6537405"/>
                <a:ext cx="230040" cy="147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D2D7F2-455D-76A2-09CD-CD03C36244D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81036" y="6528765"/>
                  <a:ext cx="247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D5ABA42-774D-C62D-9C54-D8CE78205722}"/>
                    </a:ext>
                  </a:extLst>
                </p14:cNvPr>
                <p14:cNvContentPartPr/>
                <p14:nvPr/>
              </p14:nvContentPartPr>
              <p14:xfrm>
                <a:off x="11088116" y="6531285"/>
                <a:ext cx="258480" cy="135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D5ABA42-774D-C62D-9C54-D8CE782057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79476" y="6522285"/>
                  <a:ext cx="276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764041-F8F3-6005-E444-2BD9839A0F8C}"/>
                    </a:ext>
                  </a:extLst>
                </p14:cNvPr>
                <p14:cNvContentPartPr/>
                <p14:nvPr/>
              </p14:nvContentPartPr>
              <p14:xfrm>
                <a:off x="9377036" y="6515445"/>
                <a:ext cx="77760" cy="11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764041-F8F3-6005-E444-2BD9839A0F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68036" y="6506445"/>
                  <a:ext cx="95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71DB8C-A00A-713D-1D1B-24F899DBB5F8}"/>
                    </a:ext>
                  </a:extLst>
                </p14:cNvPr>
                <p14:cNvContentPartPr/>
                <p14:nvPr/>
              </p14:nvContentPartPr>
              <p14:xfrm>
                <a:off x="9412316" y="6403485"/>
                <a:ext cx="59400" cy="23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71DB8C-A00A-713D-1D1B-24F899DBB5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03316" y="6394845"/>
                  <a:ext cx="77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E2AC67-6446-7853-5C8A-319E44E255C8}"/>
                    </a:ext>
                  </a:extLst>
                </p14:cNvPr>
                <p14:cNvContentPartPr/>
                <p14:nvPr/>
              </p14:nvContentPartPr>
              <p14:xfrm>
                <a:off x="9651716" y="6415005"/>
                <a:ext cx="177840" cy="161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E2AC67-6446-7853-5C8A-319E44E255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42716" y="6406365"/>
                  <a:ext cx="195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853AB8D-F813-4432-D28B-5F82B98B2F0F}"/>
                    </a:ext>
                  </a:extLst>
                </p14:cNvPr>
                <p14:cNvContentPartPr/>
                <p14:nvPr/>
              </p14:nvContentPartPr>
              <p14:xfrm>
                <a:off x="10189916" y="6442365"/>
                <a:ext cx="201240" cy="147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853AB8D-F813-4432-D28B-5F82B98B2F0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81276" y="6433725"/>
                  <a:ext cx="218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38F5CE2-8747-5CF8-3CED-DA2A70F3271C}"/>
                    </a:ext>
                  </a:extLst>
                </p14:cNvPr>
                <p14:cNvContentPartPr/>
                <p14:nvPr/>
              </p14:nvContentPartPr>
              <p14:xfrm>
                <a:off x="10345436" y="6283965"/>
                <a:ext cx="124560" cy="115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38F5CE2-8747-5CF8-3CED-DA2A70F3271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36436" y="6274965"/>
                  <a:ext cx="142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6E8D182-828F-A1FF-C32C-348102EA5252}"/>
                    </a:ext>
                  </a:extLst>
                </p14:cNvPr>
                <p14:cNvContentPartPr/>
                <p14:nvPr/>
              </p14:nvContentPartPr>
              <p14:xfrm>
                <a:off x="10461356" y="6303405"/>
                <a:ext cx="331920" cy="40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6E8D182-828F-A1FF-C32C-348102EA525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52716" y="6294765"/>
                  <a:ext cx="3495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C3D2DA-831C-3DB6-30DE-B2C29B226FC3}"/>
                    </a:ext>
                  </a:extLst>
                </p14:cNvPr>
                <p14:cNvContentPartPr/>
                <p14:nvPr/>
              </p14:nvContentPartPr>
              <p14:xfrm>
                <a:off x="9874556" y="6615525"/>
                <a:ext cx="109080" cy="11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C3D2DA-831C-3DB6-30DE-B2C29B226F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65556" y="6606525"/>
                  <a:ext cx="126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FF32FE0-3E41-49F0-E877-34D4EEB792E8}"/>
                    </a:ext>
                  </a:extLst>
                </p14:cNvPr>
                <p14:cNvContentPartPr/>
                <p14:nvPr/>
              </p14:nvContentPartPr>
              <p14:xfrm>
                <a:off x="10069676" y="6589605"/>
                <a:ext cx="9720" cy="131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FF32FE0-3E41-49F0-E877-34D4EEB792E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61036" y="6580605"/>
                  <a:ext cx="2736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0938FCF-5ADB-B397-19E9-6E303F7C6084}"/>
                  </a:ext>
                </a:extLst>
              </p14:cNvPr>
              <p14:cNvContentPartPr/>
              <p14:nvPr/>
            </p14:nvContentPartPr>
            <p14:xfrm>
              <a:off x="3308876" y="1704765"/>
              <a:ext cx="280440" cy="43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0938FCF-5ADB-B397-19E9-6E303F7C608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99876" y="1695765"/>
                <a:ext cx="2980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25675B0-89FB-FFC9-ED18-D9B422962A9C}"/>
                  </a:ext>
                </a:extLst>
              </p14:cNvPr>
              <p14:cNvContentPartPr/>
              <p14:nvPr/>
            </p14:nvContentPartPr>
            <p14:xfrm>
              <a:off x="3343436" y="1789005"/>
              <a:ext cx="313200" cy="64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25675B0-89FB-FFC9-ED18-D9B422962A9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334796" y="1780005"/>
                <a:ext cx="33084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42BA92C8-54C4-417A-F2D4-3D34568FED91}"/>
              </a:ext>
            </a:extLst>
          </p:cNvPr>
          <p:cNvGrpSpPr/>
          <p:nvPr/>
        </p:nvGrpSpPr>
        <p:grpSpPr>
          <a:xfrm>
            <a:off x="4115276" y="1272765"/>
            <a:ext cx="905040" cy="540360"/>
            <a:chOff x="4115276" y="1272765"/>
            <a:chExt cx="90504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BB0FC39-DD19-5813-401B-EA19462FAA1D}"/>
                    </a:ext>
                  </a:extLst>
                </p14:cNvPr>
                <p14:cNvContentPartPr/>
                <p14:nvPr/>
              </p14:nvContentPartPr>
              <p14:xfrm>
                <a:off x="4115276" y="1497045"/>
                <a:ext cx="187920" cy="230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BB0FC39-DD19-5813-401B-EA19462FAA1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06636" y="1488405"/>
                  <a:ext cx="205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1DA6336-CB21-E879-F0AD-0A4059C85EC1}"/>
                    </a:ext>
                  </a:extLst>
                </p14:cNvPr>
                <p14:cNvContentPartPr/>
                <p14:nvPr/>
              </p14:nvContentPartPr>
              <p14:xfrm>
                <a:off x="4381676" y="1640325"/>
                <a:ext cx="138600" cy="134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1DA6336-CB21-E879-F0AD-0A4059C85E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72676" y="1631685"/>
                  <a:ext cx="156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352C76-4A1D-9B7C-7E50-1F066D851F0B}"/>
                    </a:ext>
                  </a:extLst>
                </p14:cNvPr>
                <p14:cNvContentPartPr/>
                <p14:nvPr/>
              </p14:nvContentPartPr>
              <p14:xfrm>
                <a:off x="4601636" y="1637805"/>
                <a:ext cx="11880" cy="175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352C76-4A1D-9B7C-7E50-1F066D851F0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92636" y="1629165"/>
                  <a:ext cx="29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7839102-EC6A-3C02-7A99-E9C866B4A9FC}"/>
                    </a:ext>
                  </a:extLst>
                </p14:cNvPr>
                <p14:cNvContentPartPr/>
                <p14:nvPr/>
              </p14:nvContentPartPr>
              <p14:xfrm>
                <a:off x="4744556" y="1468965"/>
                <a:ext cx="166320" cy="198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7839102-EC6A-3C02-7A99-E9C866B4A9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35556" y="1459965"/>
                  <a:ext cx="183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3AEEEC7-90B0-4C6B-5045-DEB338613DF5}"/>
                    </a:ext>
                  </a:extLst>
                </p14:cNvPr>
                <p14:cNvContentPartPr/>
                <p14:nvPr/>
              </p14:nvContentPartPr>
              <p14:xfrm>
                <a:off x="4921316" y="1272765"/>
                <a:ext cx="99000" cy="126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3AEEEC7-90B0-4C6B-5045-DEB338613D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12316" y="1264125"/>
                  <a:ext cx="11664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4513D6A-7413-61D1-085F-696DD12A4056}"/>
                  </a:ext>
                </a:extLst>
              </p14:cNvPr>
              <p14:cNvContentPartPr/>
              <p14:nvPr/>
            </p14:nvContentPartPr>
            <p14:xfrm>
              <a:off x="4086476" y="1852725"/>
              <a:ext cx="980280" cy="7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4513D6A-7413-61D1-085F-696DD12A405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077476" y="1843725"/>
                <a:ext cx="99792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8167A719-F07C-8467-79CD-19E3EC023323}"/>
              </a:ext>
            </a:extLst>
          </p:cNvPr>
          <p:cNvGrpSpPr/>
          <p:nvPr/>
        </p:nvGrpSpPr>
        <p:grpSpPr>
          <a:xfrm>
            <a:off x="4216796" y="2082045"/>
            <a:ext cx="768600" cy="256680"/>
            <a:chOff x="4216796" y="2082045"/>
            <a:chExt cx="76860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210E60-136E-7BF4-7667-E84E58B176E6}"/>
                    </a:ext>
                  </a:extLst>
                </p14:cNvPr>
                <p14:cNvContentPartPr/>
                <p14:nvPr/>
              </p14:nvContentPartPr>
              <p14:xfrm>
                <a:off x="4216796" y="2089965"/>
                <a:ext cx="190440" cy="187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210E60-136E-7BF4-7667-E84E58B176E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08156" y="2081325"/>
                  <a:ext cx="208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BDE813B-B6BF-F730-E773-F7AB23D32026}"/>
                    </a:ext>
                  </a:extLst>
                </p14:cNvPr>
                <p14:cNvContentPartPr/>
                <p14:nvPr/>
              </p14:nvContentPartPr>
              <p14:xfrm>
                <a:off x="4218596" y="2173485"/>
                <a:ext cx="236160" cy="31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BDE813B-B6BF-F730-E773-F7AB23D320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09596" y="2164485"/>
                  <a:ext cx="253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B41C732-EAA3-5C45-5FC9-AEF3E117DF74}"/>
                    </a:ext>
                  </a:extLst>
                </p14:cNvPr>
                <p14:cNvContentPartPr/>
                <p14:nvPr/>
              </p14:nvContentPartPr>
              <p14:xfrm>
                <a:off x="4523876" y="2248005"/>
                <a:ext cx="122760" cy="90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B41C732-EAA3-5C45-5FC9-AEF3E117DF7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14876" y="2239005"/>
                  <a:ext cx="140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11E196C-9479-CABB-96CC-BEC03DE8B1B0}"/>
                    </a:ext>
                  </a:extLst>
                </p14:cNvPr>
                <p14:cNvContentPartPr/>
                <p14:nvPr/>
              </p14:nvContentPartPr>
              <p14:xfrm>
                <a:off x="4734836" y="2082045"/>
                <a:ext cx="250560" cy="201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11E196C-9479-CABB-96CC-BEC03DE8B1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26196" y="2073045"/>
                  <a:ext cx="26820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A71C0E-549D-1176-F761-9C3644265642}"/>
              </a:ext>
            </a:extLst>
          </p:cNvPr>
          <p:cNvGrpSpPr/>
          <p:nvPr/>
        </p:nvGrpSpPr>
        <p:grpSpPr>
          <a:xfrm>
            <a:off x="3394916" y="2901045"/>
            <a:ext cx="304560" cy="150480"/>
            <a:chOff x="3394916" y="2901045"/>
            <a:chExt cx="30456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07AD1BC-119E-5A23-BF62-D55847C2595D}"/>
                    </a:ext>
                  </a:extLst>
                </p14:cNvPr>
                <p14:cNvContentPartPr/>
                <p14:nvPr/>
              </p14:nvContentPartPr>
              <p14:xfrm>
                <a:off x="3394916" y="2901045"/>
                <a:ext cx="303480" cy="5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07AD1BC-119E-5A23-BF62-D55847C2595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86276" y="2892045"/>
                  <a:ext cx="321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9E0665F-C881-37BB-43BD-88A93683FD1B}"/>
                    </a:ext>
                  </a:extLst>
                </p14:cNvPr>
                <p14:cNvContentPartPr/>
                <p14:nvPr/>
              </p14:nvContentPartPr>
              <p14:xfrm>
                <a:off x="3461876" y="3037845"/>
                <a:ext cx="237600" cy="13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9E0665F-C881-37BB-43BD-88A93683FD1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52876" y="3029205"/>
                  <a:ext cx="2552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4DA40FD-70A4-A0D2-F49A-498B907BAEA6}"/>
              </a:ext>
            </a:extLst>
          </p:cNvPr>
          <p:cNvGrpSpPr/>
          <p:nvPr/>
        </p:nvGrpSpPr>
        <p:grpSpPr>
          <a:xfrm>
            <a:off x="4073876" y="2697285"/>
            <a:ext cx="613440" cy="541800"/>
            <a:chOff x="4073876" y="2697285"/>
            <a:chExt cx="61344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80648DA-7E85-68A8-0965-98E78B8EDB55}"/>
                    </a:ext>
                  </a:extLst>
                </p14:cNvPr>
                <p14:cNvContentPartPr/>
                <p14:nvPr/>
              </p14:nvContentPartPr>
              <p14:xfrm>
                <a:off x="4073876" y="2831565"/>
                <a:ext cx="333360" cy="222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80648DA-7E85-68A8-0965-98E78B8EDB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65236" y="2822565"/>
                  <a:ext cx="351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298E4F6-60C2-7828-EEB3-B2C004CFFA48}"/>
                    </a:ext>
                  </a:extLst>
                </p14:cNvPr>
                <p14:cNvContentPartPr/>
                <p14:nvPr/>
              </p14:nvContentPartPr>
              <p14:xfrm>
                <a:off x="4462676" y="3008685"/>
                <a:ext cx="129600" cy="230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298E4F6-60C2-7828-EEB3-B2C004CFFA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53676" y="2999685"/>
                  <a:ext cx="147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E5079AE-B60D-CFF8-3515-CF5A3A780C10}"/>
                    </a:ext>
                  </a:extLst>
                </p14:cNvPr>
                <p14:cNvContentPartPr/>
                <p14:nvPr/>
              </p14:nvContentPartPr>
              <p14:xfrm>
                <a:off x="4544036" y="2697285"/>
                <a:ext cx="143280" cy="106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E5079AE-B60D-CFF8-3515-CF5A3A780C1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35396" y="2688285"/>
                  <a:ext cx="1609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29116A1-B2D5-FB15-2E9C-9CD0D36E3D1D}"/>
              </a:ext>
            </a:extLst>
          </p:cNvPr>
          <p:cNvGrpSpPr/>
          <p:nvPr/>
        </p:nvGrpSpPr>
        <p:grpSpPr>
          <a:xfrm>
            <a:off x="2318516" y="3394605"/>
            <a:ext cx="3832200" cy="806400"/>
            <a:chOff x="2318516" y="3394605"/>
            <a:chExt cx="3832200" cy="80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4E12580-5EBD-FDB2-FED9-4AFEBDE41BFD}"/>
                    </a:ext>
                  </a:extLst>
                </p14:cNvPr>
                <p14:cNvContentPartPr/>
                <p14:nvPr/>
              </p14:nvContentPartPr>
              <p14:xfrm>
                <a:off x="2508956" y="3837405"/>
                <a:ext cx="293040" cy="184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4E12580-5EBD-FDB2-FED9-4AFEBDE41BF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99956" y="3828765"/>
                  <a:ext cx="310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2EC015E-9E62-6E0F-F8FB-89B4A557C6E7}"/>
                    </a:ext>
                  </a:extLst>
                </p14:cNvPr>
                <p14:cNvContentPartPr/>
                <p14:nvPr/>
              </p14:nvContentPartPr>
              <p14:xfrm>
                <a:off x="2808836" y="3634005"/>
                <a:ext cx="162360" cy="101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2EC015E-9E62-6E0F-F8FB-89B4A557C6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99836" y="3625365"/>
                  <a:ext cx="180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68C8BAE-665E-087D-C86C-D6EA7C83A991}"/>
                    </a:ext>
                  </a:extLst>
                </p14:cNvPr>
                <p14:cNvContentPartPr/>
                <p14:nvPr/>
              </p14:nvContentPartPr>
              <p14:xfrm>
                <a:off x="3494996" y="3815805"/>
                <a:ext cx="180360" cy="21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68C8BAE-665E-087D-C86C-D6EA7C83A99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86356" y="3807165"/>
                  <a:ext cx="198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849C25F-49A2-DFB8-B636-CB903A5BE146}"/>
                    </a:ext>
                  </a:extLst>
                </p14:cNvPr>
                <p14:cNvContentPartPr/>
                <p14:nvPr/>
              </p14:nvContentPartPr>
              <p14:xfrm>
                <a:off x="3514796" y="3895365"/>
                <a:ext cx="176040" cy="18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849C25F-49A2-DFB8-B636-CB903A5BE14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05796" y="3886365"/>
                  <a:ext cx="193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7250B89-D5EC-D062-63C2-B0D9B56D3EE4}"/>
                    </a:ext>
                  </a:extLst>
                </p14:cNvPr>
                <p14:cNvContentPartPr/>
                <p14:nvPr/>
              </p14:nvContentPartPr>
              <p14:xfrm>
                <a:off x="4179356" y="3754605"/>
                <a:ext cx="294840" cy="182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7250B89-D5EC-D062-63C2-B0D9B56D3EE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70716" y="3745965"/>
                  <a:ext cx="312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2973F71-1FB3-9565-E347-D1E3E0217F38}"/>
                    </a:ext>
                  </a:extLst>
                </p14:cNvPr>
                <p14:cNvContentPartPr/>
                <p14:nvPr/>
              </p14:nvContentPartPr>
              <p14:xfrm>
                <a:off x="4527476" y="3957285"/>
                <a:ext cx="111600" cy="195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2973F71-1FB3-9565-E347-D1E3E0217F3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18836" y="3948645"/>
                  <a:ext cx="129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343090-CFAE-E98A-43C4-E35831BEB8C7}"/>
                    </a:ext>
                  </a:extLst>
                </p14:cNvPr>
                <p14:cNvContentPartPr/>
                <p14:nvPr/>
              </p14:nvContentPartPr>
              <p14:xfrm>
                <a:off x="4608116" y="3583245"/>
                <a:ext cx="109440" cy="100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343090-CFAE-E98A-43C4-E35831BEB8C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99116" y="3574245"/>
                  <a:ext cx="127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1668616-B129-2FD5-045B-AF16796E5288}"/>
                    </a:ext>
                  </a:extLst>
                </p14:cNvPr>
                <p14:cNvContentPartPr/>
                <p14:nvPr/>
              </p14:nvContentPartPr>
              <p14:xfrm>
                <a:off x="5009156" y="3838485"/>
                <a:ext cx="240120" cy="3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1668616-B129-2FD5-045B-AF16796E528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00516" y="3829485"/>
                  <a:ext cx="257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EB9DC02-AE27-DAD4-E200-703A76D0BA51}"/>
                    </a:ext>
                  </a:extLst>
                </p14:cNvPr>
                <p14:cNvContentPartPr/>
                <p14:nvPr/>
              </p14:nvContentPartPr>
              <p14:xfrm>
                <a:off x="5124716" y="3742725"/>
                <a:ext cx="19800" cy="202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EB9DC02-AE27-DAD4-E200-703A76D0BA5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15716" y="3733725"/>
                  <a:ext cx="37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01FF49B-1FC9-1D39-F207-925F4435178F}"/>
                    </a:ext>
                  </a:extLst>
                </p14:cNvPr>
                <p14:cNvContentPartPr/>
                <p14:nvPr/>
              </p14:nvContentPartPr>
              <p14:xfrm>
                <a:off x="5377796" y="3823365"/>
                <a:ext cx="144000" cy="146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01FF49B-1FC9-1D39-F207-925F4435178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69156" y="3814725"/>
                  <a:ext cx="161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FA6DDE8-5FDE-64D7-6DDD-9B67C3700334}"/>
                    </a:ext>
                  </a:extLst>
                </p14:cNvPr>
                <p14:cNvContentPartPr/>
                <p14:nvPr/>
              </p14:nvContentPartPr>
              <p14:xfrm>
                <a:off x="5501276" y="3618525"/>
                <a:ext cx="78480" cy="157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FA6DDE8-5FDE-64D7-6DDD-9B67C370033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92276" y="3609525"/>
                  <a:ext cx="96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77CA1CE-9992-8EF0-0936-527C61A2EFD3}"/>
                    </a:ext>
                  </a:extLst>
                </p14:cNvPr>
                <p14:cNvContentPartPr/>
                <p14:nvPr/>
              </p14:nvContentPartPr>
              <p14:xfrm>
                <a:off x="5700716" y="3617085"/>
                <a:ext cx="132120" cy="342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77CA1CE-9992-8EF0-0936-527C61A2EFD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92076" y="3608085"/>
                  <a:ext cx="1497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C7FAC89-9DC2-AA06-28C3-5619A1413F04}"/>
                    </a:ext>
                  </a:extLst>
                </p14:cNvPr>
                <p14:cNvContentPartPr/>
                <p14:nvPr/>
              </p14:nvContentPartPr>
              <p14:xfrm>
                <a:off x="5825996" y="3511245"/>
                <a:ext cx="120960" cy="130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C7FAC89-9DC2-AA06-28C3-5619A1413F0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17356" y="3502245"/>
                  <a:ext cx="138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A0BD884-5AEA-730E-5F41-11C9FE110B2E}"/>
                    </a:ext>
                  </a:extLst>
                </p14:cNvPr>
                <p14:cNvContentPartPr/>
                <p14:nvPr/>
              </p14:nvContentPartPr>
              <p14:xfrm>
                <a:off x="2318516" y="3536445"/>
                <a:ext cx="35280" cy="664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A0BD884-5AEA-730E-5F41-11C9FE110B2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09516" y="3527805"/>
                  <a:ext cx="5292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3DCC156-D2A5-DC02-5DBE-1F13BA342F14}"/>
                    </a:ext>
                  </a:extLst>
                </p14:cNvPr>
                <p14:cNvContentPartPr/>
                <p14:nvPr/>
              </p14:nvContentPartPr>
              <p14:xfrm>
                <a:off x="2359556" y="3394605"/>
                <a:ext cx="3791160" cy="768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3DCC156-D2A5-DC02-5DBE-1F13BA342F1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50916" y="3385605"/>
                  <a:ext cx="3808800" cy="78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8C9BF11-A141-BDA9-9A9C-60D2A5A977BB}"/>
                  </a:ext>
                </a:extLst>
              </p14:cNvPr>
              <p14:cNvContentPartPr/>
              <p14:nvPr/>
            </p14:nvContentPartPr>
            <p14:xfrm>
              <a:off x="2364596" y="4152405"/>
              <a:ext cx="3841560" cy="112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8C9BF11-A141-BDA9-9A9C-60D2A5A977B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355956" y="4143765"/>
                <a:ext cx="385920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10FE6CCA-DB90-E16D-5F2F-3CB9176FE5BC}"/>
              </a:ext>
            </a:extLst>
          </p:cNvPr>
          <p:cNvGrpSpPr/>
          <p:nvPr/>
        </p:nvGrpSpPr>
        <p:grpSpPr>
          <a:xfrm>
            <a:off x="479996" y="4551645"/>
            <a:ext cx="1593000" cy="423000"/>
            <a:chOff x="479996" y="4551645"/>
            <a:chExt cx="159300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61E2A89-AC5F-02DD-2996-FC0DA5117837}"/>
                    </a:ext>
                  </a:extLst>
                </p14:cNvPr>
                <p14:cNvContentPartPr/>
                <p14:nvPr/>
              </p14:nvContentPartPr>
              <p14:xfrm>
                <a:off x="479996" y="4551645"/>
                <a:ext cx="1593000" cy="423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61E2A89-AC5F-02DD-2996-FC0DA511783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0996" y="4543005"/>
                  <a:ext cx="16106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7EF0083-DAB2-9D8D-550B-FADB657A78F5}"/>
                    </a:ext>
                  </a:extLst>
                </p14:cNvPr>
                <p14:cNvContentPartPr/>
                <p14:nvPr/>
              </p14:nvContentPartPr>
              <p14:xfrm>
                <a:off x="1764836" y="4573965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7EF0083-DAB2-9D8D-550B-FADB657A78F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55836" y="4565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36E087E-61F0-23BE-3C88-231411DBDC75}"/>
                    </a:ext>
                  </a:extLst>
                </p14:cNvPr>
                <p14:cNvContentPartPr/>
                <p14:nvPr/>
              </p14:nvContentPartPr>
              <p14:xfrm>
                <a:off x="847196" y="4553085"/>
                <a:ext cx="16920" cy="31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36E087E-61F0-23BE-3C88-231411DBDC7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8196" y="4544085"/>
                  <a:ext cx="345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71AF111-6D19-F914-27CF-A96C2F8643D6}"/>
              </a:ext>
            </a:extLst>
          </p:cNvPr>
          <p:cNvGrpSpPr/>
          <p:nvPr/>
        </p:nvGrpSpPr>
        <p:grpSpPr>
          <a:xfrm>
            <a:off x="2313836" y="4424205"/>
            <a:ext cx="1853640" cy="414360"/>
            <a:chOff x="2313836" y="4424205"/>
            <a:chExt cx="185364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9E989CE-D825-D4AF-8D1F-1678B1FA95C3}"/>
                    </a:ext>
                  </a:extLst>
                </p14:cNvPr>
                <p14:cNvContentPartPr/>
                <p14:nvPr/>
              </p14:nvContentPartPr>
              <p14:xfrm>
                <a:off x="2313836" y="4424205"/>
                <a:ext cx="1259280" cy="414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9E989CE-D825-D4AF-8D1F-1678B1FA95C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05196" y="4415205"/>
                  <a:ext cx="12769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FEEF4E-7437-2102-5563-07712F578282}"/>
                    </a:ext>
                  </a:extLst>
                </p14:cNvPr>
                <p14:cNvContentPartPr/>
                <p14:nvPr/>
              </p14:nvContentPartPr>
              <p14:xfrm>
                <a:off x="3271436" y="4560645"/>
                <a:ext cx="7200" cy="23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FEEF4E-7437-2102-5563-07712F57828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62436" y="4552005"/>
                  <a:ext cx="24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16EC9F-0776-C4B7-CA55-76E2AF38AA96}"/>
                    </a:ext>
                  </a:extLst>
                </p14:cNvPr>
                <p14:cNvContentPartPr/>
                <p14:nvPr/>
              </p14:nvContentPartPr>
              <p14:xfrm>
                <a:off x="2976236" y="4504485"/>
                <a:ext cx="317520" cy="51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16EC9F-0776-C4B7-CA55-76E2AF38AA9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67596" y="4495485"/>
                  <a:ext cx="335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1448B73-A93D-5C61-7513-04AF866A35B4}"/>
                    </a:ext>
                  </a:extLst>
                </p14:cNvPr>
                <p14:cNvContentPartPr/>
                <p14:nvPr/>
              </p14:nvContentPartPr>
              <p14:xfrm>
                <a:off x="3754556" y="4443645"/>
                <a:ext cx="412920" cy="38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1448B73-A93D-5C61-7513-04AF866A35B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45916" y="4435005"/>
                  <a:ext cx="430560" cy="40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CA5F950-5646-F9C5-368F-0FB0996C545C}"/>
              </a:ext>
            </a:extLst>
          </p:cNvPr>
          <p:cNvGrpSpPr/>
          <p:nvPr/>
        </p:nvGrpSpPr>
        <p:grpSpPr>
          <a:xfrm>
            <a:off x="4398236" y="4437885"/>
            <a:ext cx="1626840" cy="327240"/>
            <a:chOff x="4398236" y="4437885"/>
            <a:chExt cx="162684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7E21962-A55C-9514-3A96-6C8B9DD4E5B4}"/>
                    </a:ext>
                  </a:extLst>
                </p14:cNvPr>
                <p14:cNvContentPartPr/>
                <p14:nvPr/>
              </p14:nvContentPartPr>
              <p14:xfrm>
                <a:off x="4398236" y="4437885"/>
                <a:ext cx="1626840" cy="327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7E21962-A55C-9514-3A96-6C8B9DD4E5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89596" y="4429245"/>
                  <a:ext cx="16444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130A152-6269-E585-71E5-C9CCDA6EFB9B}"/>
                    </a:ext>
                  </a:extLst>
                </p14:cNvPr>
                <p14:cNvContentPartPr/>
                <p14:nvPr/>
              </p14:nvContentPartPr>
              <p14:xfrm>
                <a:off x="4404716" y="4468125"/>
                <a:ext cx="437040" cy="118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130A152-6269-E585-71E5-C9CCDA6EFB9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96076" y="4459485"/>
                  <a:ext cx="454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89FF019-8236-29BE-0E60-8B868CD793A1}"/>
              </a:ext>
            </a:extLst>
          </p:cNvPr>
          <p:cNvGrpSpPr/>
          <p:nvPr/>
        </p:nvGrpSpPr>
        <p:grpSpPr>
          <a:xfrm>
            <a:off x="465596" y="4999125"/>
            <a:ext cx="4059360" cy="507960"/>
            <a:chOff x="465596" y="4999125"/>
            <a:chExt cx="405936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CAFFEB5-31CD-5AE4-A0E0-A4C0DCD1B57E}"/>
                    </a:ext>
                  </a:extLst>
                </p14:cNvPr>
                <p14:cNvContentPartPr/>
                <p14:nvPr/>
              </p14:nvContentPartPr>
              <p14:xfrm>
                <a:off x="465596" y="4999125"/>
                <a:ext cx="1154520" cy="426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CAFFEB5-31CD-5AE4-A0E0-A4C0DCD1B57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6956" y="4990485"/>
                  <a:ext cx="11721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3B086E7-E067-A599-1B97-57FBDE0BDBA6}"/>
                    </a:ext>
                  </a:extLst>
                </p14:cNvPr>
                <p14:cNvContentPartPr/>
                <p14:nvPr/>
              </p14:nvContentPartPr>
              <p14:xfrm>
                <a:off x="1106756" y="5154645"/>
                <a:ext cx="260280" cy="38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3B086E7-E067-A599-1B97-57FBDE0BDBA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97756" y="5145645"/>
                  <a:ext cx="277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EBBF14A-4C48-D1DB-A7F4-9B049C8C9584}"/>
                    </a:ext>
                  </a:extLst>
                </p14:cNvPr>
                <p14:cNvContentPartPr/>
                <p14:nvPr/>
              </p14:nvContentPartPr>
              <p14:xfrm>
                <a:off x="1657556" y="5041965"/>
                <a:ext cx="1537560" cy="465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EBBF14A-4C48-D1DB-A7F4-9B049C8C958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48556" y="5032965"/>
                  <a:ext cx="15552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63BA2D6-0C4F-39D7-2E33-3C0B0967AD6C}"/>
                    </a:ext>
                  </a:extLst>
                </p14:cNvPr>
                <p14:cNvContentPartPr/>
                <p14:nvPr/>
              </p14:nvContentPartPr>
              <p14:xfrm>
                <a:off x="3019076" y="5217645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63BA2D6-0C4F-39D7-2E33-3C0B0967AD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10436" y="5208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39CC5A4-FAFD-552D-A292-9979474126F5}"/>
                    </a:ext>
                  </a:extLst>
                </p14:cNvPr>
                <p14:cNvContentPartPr/>
                <p14:nvPr/>
              </p14:nvContentPartPr>
              <p14:xfrm>
                <a:off x="2636756" y="5172645"/>
                <a:ext cx="331200" cy="62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39CC5A4-FAFD-552D-A292-9979474126F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628116" y="5163645"/>
                  <a:ext cx="348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08FEA9F-7864-92C6-CFE2-B07E016A57CD}"/>
                    </a:ext>
                  </a:extLst>
                </p14:cNvPr>
                <p14:cNvContentPartPr/>
                <p14:nvPr/>
              </p14:nvContentPartPr>
              <p14:xfrm>
                <a:off x="3516956" y="5145285"/>
                <a:ext cx="1008000" cy="174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08FEA9F-7864-92C6-CFE2-B07E016A57C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08316" y="5136285"/>
                  <a:ext cx="102564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F1D7A79-8473-8685-BA6B-2A5880F8169B}"/>
              </a:ext>
            </a:extLst>
          </p:cNvPr>
          <p:cNvGrpSpPr/>
          <p:nvPr/>
        </p:nvGrpSpPr>
        <p:grpSpPr>
          <a:xfrm>
            <a:off x="4761836" y="4916685"/>
            <a:ext cx="1820520" cy="524160"/>
            <a:chOff x="4761836" y="4916685"/>
            <a:chExt cx="182052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FAAA3BC-AA63-5816-5E51-B1D373E8735B}"/>
                    </a:ext>
                  </a:extLst>
                </p14:cNvPr>
                <p14:cNvContentPartPr/>
                <p14:nvPr/>
              </p14:nvContentPartPr>
              <p14:xfrm>
                <a:off x="4761836" y="5137005"/>
                <a:ext cx="366480" cy="169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FAAA3BC-AA63-5816-5E51-B1D373E8735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52836" y="5128365"/>
                  <a:ext cx="384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0D7DA5E-66D5-5398-D1B1-479C987A4D59}"/>
                    </a:ext>
                  </a:extLst>
                </p14:cNvPr>
                <p14:cNvContentPartPr/>
                <p14:nvPr/>
              </p14:nvContentPartPr>
              <p14:xfrm>
                <a:off x="4904036" y="5039805"/>
                <a:ext cx="21240" cy="10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0D7DA5E-66D5-5398-D1B1-479C987A4D5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95036" y="5030805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E62B394-D0DE-7EA2-38BE-EDEB48A81A2B}"/>
                    </a:ext>
                  </a:extLst>
                </p14:cNvPr>
                <p14:cNvContentPartPr/>
                <p14:nvPr/>
              </p14:nvContentPartPr>
              <p14:xfrm>
                <a:off x="5314076" y="4916685"/>
                <a:ext cx="1268280" cy="524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E62B394-D0DE-7EA2-38BE-EDEB48A81A2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05076" y="4907685"/>
                  <a:ext cx="1285920" cy="54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8F49C23-1299-9134-0DAD-CFA98E2406CB}"/>
              </a:ext>
            </a:extLst>
          </p:cNvPr>
          <p:cNvGrpSpPr/>
          <p:nvPr/>
        </p:nvGrpSpPr>
        <p:grpSpPr>
          <a:xfrm>
            <a:off x="439316" y="5698245"/>
            <a:ext cx="1703880" cy="370440"/>
            <a:chOff x="439316" y="5698245"/>
            <a:chExt cx="170388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7B70ED4-A18F-0B8F-F695-8B8FAF38393F}"/>
                    </a:ext>
                  </a:extLst>
                </p14:cNvPr>
                <p14:cNvContentPartPr/>
                <p14:nvPr/>
              </p14:nvContentPartPr>
              <p14:xfrm>
                <a:off x="439316" y="5698245"/>
                <a:ext cx="823680" cy="370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7B70ED4-A18F-0B8F-F695-8B8FAF38393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30316" y="5689245"/>
                  <a:ext cx="8413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3916C55-AB5D-FADA-4418-832E279254D6}"/>
                    </a:ext>
                  </a:extLst>
                </p14:cNvPr>
                <p14:cNvContentPartPr/>
                <p14:nvPr/>
              </p14:nvContentPartPr>
              <p14:xfrm>
                <a:off x="1597796" y="5748645"/>
                <a:ext cx="238680" cy="250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3916C55-AB5D-FADA-4418-832E279254D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589156" y="5740005"/>
                  <a:ext cx="256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DBD2463-8C39-E1C0-D4F5-5DE73BDB6EA7}"/>
                    </a:ext>
                  </a:extLst>
                </p14:cNvPr>
                <p14:cNvContentPartPr/>
                <p14:nvPr/>
              </p14:nvContentPartPr>
              <p14:xfrm>
                <a:off x="1923596" y="5782485"/>
                <a:ext cx="219600" cy="239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DBD2463-8C39-E1C0-D4F5-5DE73BDB6EA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14956" y="5773485"/>
                  <a:ext cx="23724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5D6FEB9-4EAE-5164-02D7-16C28379F530}"/>
              </a:ext>
            </a:extLst>
          </p:cNvPr>
          <p:cNvGrpSpPr/>
          <p:nvPr/>
        </p:nvGrpSpPr>
        <p:grpSpPr>
          <a:xfrm>
            <a:off x="2383676" y="5489085"/>
            <a:ext cx="3762000" cy="727920"/>
            <a:chOff x="2383676" y="5489085"/>
            <a:chExt cx="3762000" cy="72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78B2C83-2BB1-8073-2A50-77ACE2E02D06}"/>
                    </a:ext>
                  </a:extLst>
                </p14:cNvPr>
                <p14:cNvContentPartPr/>
                <p14:nvPr/>
              </p14:nvContentPartPr>
              <p14:xfrm>
                <a:off x="2383676" y="5657925"/>
                <a:ext cx="1426680" cy="559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78B2C83-2BB1-8073-2A50-77ACE2E02D0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74676" y="5649285"/>
                  <a:ext cx="144432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0F16AD7-D1DD-A880-FE77-821A108F7CAA}"/>
                    </a:ext>
                  </a:extLst>
                </p14:cNvPr>
                <p14:cNvContentPartPr/>
                <p14:nvPr/>
              </p14:nvContentPartPr>
              <p14:xfrm>
                <a:off x="3687236" y="5867445"/>
                <a:ext cx="360" cy="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0F16AD7-D1DD-A880-FE77-821A108F7CA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78596" y="5858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D2FB7DD-ED03-2E11-EE70-0D1FFEFD1C89}"/>
                    </a:ext>
                  </a:extLst>
                </p14:cNvPr>
                <p14:cNvContentPartPr/>
                <p14:nvPr/>
              </p14:nvContentPartPr>
              <p14:xfrm>
                <a:off x="3401396" y="5742165"/>
                <a:ext cx="317160" cy="33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D2FB7DD-ED03-2E11-EE70-0D1FFEFD1C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92756" y="5733165"/>
                  <a:ext cx="334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4FE36C1-1D3B-D6A5-859B-0F7FD37273AB}"/>
                    </a:ext>
                  </a:extLst>
                </p14:cNvPr>
                <p14:cNvContentPartPr/>
                <p14:nvPr/>
              </p14:nvContentPartPr>
              <p14:xfrm>
                <a:off x="4004396" y="5489085"/>
                <a:ext cx="697320" cy="530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4FE36C1-1D3B-D6A5-859B-0F7FD37273A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95396" y="5480085"/>
                  <a:ext cx="71496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94E329A-F723-00CF-17AB-C808CDF1AC67}"/>
                    </a:ext>
                  </a:extLst>
                </p14:cNvPr>
                <p14:cNvContentPartPr/>
                <p14:nvPr/>
              </p14:nvContentPartPr>
              <p14:xfrm>
                <a:off x="4257476" y="5632365"/>
                <a:ext cx="10440" cy="46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94E329A-F723-00CF-17AB-C808CDF1AC6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48836" y="5623725"/>
                  <a:ext cx="28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4B596D4-56C4-52B8-3C41-751695C6B664}"/>
                    </a:ext>
                  </a:extLst>
                </p14:cNvPr>
                <p14:cNvContentPartPr/>
                <p14:nvPr/>
              </p14:nvContentPartPr>
              <p14:xfrm>
                <a:off x="5019596" y="5624085"/>
                <a:ext cx="195840" cy="324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4B596D4-56C4-52B8-3C41-751695C6B66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10596" y="5615445"/>
                  <a:ext cx="2134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06F78C7-F6AE-A30B-B2A4-801A0539485B}"/>
                    </a:ext>
                  </a:extLst>
                </p14:cNvPr>
                <p14:cNvContentPartPr/>
                <p14:nvPr/>
              </p14:nvContentPartPr>
              <p14:xfrm>
                <a:off x="5288156" y="5882205"/>
                <a:ext cx="106920" cy="101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06F78C7-F6AE-A30B-B2A4-801A0539485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279156" y="5873205"/>
                  <a:ext cx="124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776CDB5-A563-6CDF-9D5A-825CBBB3071E}"/>
                    </a:ext>
                  </a:extLst>
                </p14:cNvPr>
                <p14:cNvContentPartPr/>
                <p14:nvPr/>
              </p14:nvContentPartPr>
              <p14:xfrm>
                <a:off x="4956236" y="5551365"/>
                <a:ext cx="268200" cy="22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776CDB5-A563-6CDF-9D5A-825CBBB3071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47596" y="5542725"/>
                  <a:ext cx="285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D455A94-4C74-4EF9-DF7C-EC6C571AB01A}"/>
                    </a:ext>
                  </a:extLst>
                </p14:cNvPr>
                <p14:cNvContentPartPr/>
                <p14:nvPr/>
              </p14:nvContentPartPr>
              <p14:xfrm>
                <a:off x="5530796" y="5739285"/>
                <a:ext cx="171720" cy="28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D455A94-4C74-4EF9-DF7C-EC6C571AB01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22156" y="5730285"/>
                  <a:ext cx="189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4A57FC0-3A23-A1F0-7B9C-AA1646FC6380}"/>
                    </a:ext>
                  </a:extLst>
                </p14:cNvPr>
                <p14:cNvContentPartPr/>
                <p14:nvPr/>
              </p14:nvContentPartPr>
              <p14:xfrm>
                <a:off x="5567876" y="5813445"/>
                <a:ext cx="168120" cy="20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4A57FC0-3A23-A1F0-7B9C-AA1646FC638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58876" y="5804445"/>
                  <a:ext cx="185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A7FE2DD-49D1-75F3-A01D-B62DED835C05}"/>
                    </a:ext>
                  </a:extLst>
                </p14:cNvPr>
                <p14:cNvContentPartPr/>
                <p14:nvPr/>
              </p14:nvContentPartPr>
              <p14:xfrm>
                <a:off x="5807996" y="5670525"/>
                <a:ext cx="207000" cy="241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A7FE2DD-49D1-75F3-A01D-B62DED835C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99356" y="5661885"/>
                  <a:ext cx="224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5101844-F720-5A19-1FDE-17C50BAF7C72}"/>
                    </a:ext>
                  </a:extLst>
                </p14:cNvPr>
                <p14:cNvContentPartPr/>
                <p14:nvPr/>
              </p14:nvContentPartPr>
              <p14:xfrm>
                <a:off x="6090596" y="5884725"/>
                <a:ext cx="55080" cy="44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5101844-F720-5A19-1FDE-17C50BAF7C7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81596" y="5875725"/>
                  <a:ext cx="7272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967089A-C1CD-FBB7-3FEC-7A235DD3E09A}"/>
              </a:ext>
            </a:extLst>
          </p:cNvPr>
          <p:cNvGrpSpPr/>
          <p:nvPr/>
        </p:nvGrpSpPr>
        <p:grpSpPr>
          <a:xfrm>
            <a:off x="7910756" y="3444645"/>
            <a:ext cx="471600" cy="453600"/>
            <a:chOff x="7910756" y="3444645"/>
            <a:chExt cx="47160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3940808-E71D-3242-25DE-0852D0614DE1}"/>
                    </a:ext>
                  </a:extLst>
                </p14:cNvPr>
                <p14:cNvContentPartPr/>
                <p14:nvPr/>
              </p14:nvContentPartPr>
              <p14:xfrm>
                <a:off x="7910756" y="3444645"/>
                <a:ext cx="289440" cy="248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3940808-E71D-3242-25DE-0852D0614DE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01756" y="3436005"/>
                  <a:ext cx="307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D91CB3C-DB90-461A-DBA7-70669C097705}"/>
                    </a:ext>
                  </a:extLst>
                </p14:cNvPr>
                <p14:cNvContentPartPr/>
                <p14:nvPr/>
              </p14:nvContentPartPr>
              <p14:xfrm>
                <a:off x="8259596" y="3668565"/>
                <a:ext cx="122760" cy="229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D91CB3C-DB90-461A-DBA7-70669C09770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50596" y="3659565"/>
                  <a:ext cx="14040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4CEF7A8-64B7-B6C3-0169-2AEDA3AF6177}"/>
                  </a:ext>
                </a:extLst>
              </p14:cNvPr>
              <p14:cNvContentPartPr/>
              <p14:nvPr/>
            </p14:nvContentPartPr>
            <p14:xfrm>
              <a:off x="8308556" y="3270045"/>
              <a:ext cx="133200" cy="1155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4CEF7A8-64B7-B6C3-0169-2AEDA3AF617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299916" y="3261405"/>
                <a:ext cx="15084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2BDF94B-3518-BE51-F7BE-797D13B3F7D9}"/>
              </a:ext>
            </a:extLst>
          </p:cNvPr>
          <p:cNvGrpSpPr/>
          <p:nvPr/>
        </p:nvGrpSpPr>
        <p:grpSpPr>
          <a:xfrm>
            <a:off x="8781956" y="3371205"/>
            <a:ext cx="366120" cy="316080"/>
            <a:chOff x="8781956" y="3371205"/>
            <a:chExt cx="36612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ADDA79A-643B-74D3-75A3-7D5F8737B845}"/>
                    </a:ext>
                  </a:extLst>
                </p14:cNvPr>
                <p14:cNvContentPartPr/>
                <p14:nvPr/>
              </p14:nvContentPartPr>
              <p14:xfrm>
                <a:off x="8781956" y="3504405"/>
                <a:ext cx="366120" cy="182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ADDA79A-643B-74D3-75A3-7D5F8737B84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72956" y="3495405"/>
                  <a:ext cx="383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59E2958-583F-3D13-BEB0-8D3DBC8819C3}"/>
                    </a:ext>
                  </a:extLst>
                </p14:cNvPr>
                <p14:cNvContentPartPr/>
                <p14:nvPr/>
              </p14:nvContentPartPr>
              <p14:xfrm>
                <a:off x="8910116" y="3371205"/>
                <a:ext cx="13320" cy="47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59E2958-583F-3D13-BEB0-8D3DBC8819C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01476" y="3362205"/>
                  <a:ext cx="3096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7E73FD9-966A-262D-3A4F-2066400AF375}"/>
                  </a:ext>
                </a:extLst>
              </p14:cNvPr>
              <p14:cNvContentPartPr/>
              <p14:nvPr/>
            </p14:nvContentPartPr>
            <p14:xfrm>
              <a:off x="7842356" y="4077165"/>
              <a:ext cx="983880" cy="3920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7E73FD9-966A-262D-3A4F-2066400AF37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833356" y="4068165"/>
                <a:ext cx="100152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1D3C7429-06FF-59B5-0526-2DBC2A0FE6F4}"/>
                  </a:ext>
                </a:extLst>
              </p14:cNvPr>
              <p14:cNvContentPartPr/>
              <p14:nvPr/>
            </p14:nvContentPartPr>
            <p14:xfrm>
              <a:off x="7773956" y="4169685"/>
              <a:ext cx="408240" cy="464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1D3C7429-06FF-59B5-0526-2DBC2A0FE6F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765316" y="4160685"/>
                <a:ext cx="42588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B4A63D3-1ECD-07A9-D59C-512E213F610A}"/>
              </a:ext>
            </a:extLst>
          </p:cNvPr>
          <p:cNvGrpSpPr/>
          <p:nvPr/>
        </p:nvGrpSpPr>
        <p:grpSpPr>
          <a:xfrm>
            <a:off x="9119276" y="3929565"/>
            <a:ext cx="2648880" cy="564840"/>
            <a:chOff x="9119276" y="3929565"/>
            <a:chExt cx="264888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0BD5D3A-B328-8539-111F-B80BB8F8244A}"/>
                    </a:ext>
                  </a:extLst>
                </p14:cNvPr>
                <p14:cNvContentPartPr/>
                <p14:nvPr/>
              </p14:nvContentPartPr>
              <p14:xfrm>
                <a:off x="9119276" y="3990765"/>
                <a:ext cx="652680" cy="387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0BD5D3A-B328-8539-111F-B80BB8F8244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10276" y="3982125"/>
                  <a:ext cx="6703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6D01A61-F455-FF27-B6B6-05409B3DF5F4}"/>
                    </a:ext>
                  </a:extLst>
                </p14:cNvPr>
                <p14:cNvContentPartPr/>
                <p14:nvPr/>
              </p14:nvContentPartPr>
              <p14:xfrm>
                <a:off x="9984716" y="3929565"/>
                <a:ext cx="356040" cy="406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6D01A61-F455-FF27-B6B6-05409B3DF5F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75716" y="3920925"/>
                  <a:ext cx="3736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DC5A0F8-81FB-29BE-40F5-FEA3A35163B6}"/>
                    </a:ext>
                  </a:extLst>
                </p14:cNvPr>
                <p14:cNvContentPartPr/>
                <p14:nvPr/>
              </p14:nvContentPartPr>
              <p14:xfrm>
                <a:off x="9963116" y="4038645"/>
                <a:ext cx="290520" cy="59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DC5A0F8-81FB-29BE-40F5-FEA3A35163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54116" y="4029645"/>
                  <a:ext cx="308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E62DB58-3A62-4162-917E-94AD91563A30}"/>
                    </a:ext>
                  </a:extLst>
                </p14:cNvPr>
                <p14:cNvContentPartPr/>
                <p14:nvPr/>
              </p14:nvContentPartPr>
              <p14:xfrm>
                <a:off x="10527236" y="4168245"/>
                <a:ext cx="1240920" cy="326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E62DB58-3A62-4162-917E-94AD91563A3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18596" y="4159245"/>
                  <a:ext cx="1258560" cy="34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C4613E0-E0D5-BF8E-8ECB-5651222144C6}"/>
                  </a:ext>
                </a:extLst>
              </p14:cNvPr>
              <p14:cNvContentPartPr/>
              <p14:nvPr/>
            </p14:nvContentPartPr>
            <p14:xfrm>
              <a:off x="7868996" y="4706445"/>
              <a:ext cx="320760" cy="4921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C4613E0-E0D5-BF8E-8ECB-5651222144C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859996" y="4697445"/>
                <a:ext cx="338400" cy="50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C495E79-F41C-0D0B-E75F-DF274C0FB90C}"/>
              </a:ext>
            </a:extLst>
          </p:cNvPr>
          <p:cNvGrpSpPr/>
          <p:nvPr/>
        </p:nvGrpSpPr>
        <p:grpSpPr>
          <a:xfrm>
            <a:off x="8394236" y="4598805"/>
            <a:ext cx="1531440" cy="561600"/>
            <a:chOff x="8394236" y="4598805"/>
            <a:chExt cx="153144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BFFF3A1-32A8-CB99-1798-BD129A701F6A}"/>
                    </a:ext>
                  </a:extLst>
                </p14:cNvPr>
                <p14:cNvContentPartPr/>
                <p14:nvPr/>
              </p14:nvContentPartPr>
              <p14:xfrm>
                <a:off x="8394236" y="4598805"/>
                <a:ext cx="1349640" cy="561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BFFF3A1-32A8-CB99-1798-BD129A701F6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85596" y="4590165"/>
                  <a:ext cx="13672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0F148DA-5F19-4EB4-BBD2-C4A4CDA97EC9}"/>
                    </a:ext>
                  </a:extLst>
                </p14:cNvPr>
                <p14:cNvContentPartPr/>
                <p14:nvPr/>
              </p14:nvContentPartPr>
              <p14:xfrm>
                <a:off x="9864116" y="4942245"/>
                <a:ext cx="61560" cy="47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0F148DA-5F19-4EB4-BBD2-C4A4CDA97EC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55116" y="4933605"/>
                  <a:ext cx="792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6292F48-8DBC-D194-1ED0-5D0881B00031}"/>
              </a:ext>
            </a:extLst>
          </p:cNvPr>
          <p:cNvGrpSpPr/>
          <p:nvPr/>
        </p:nvGrpSpPr>
        <p:grpSpPr>
          <a:xfrm>
            <a:off x="9508436" y="3239805"/>
            <a:ext cx="1683360" cy="425880"/>
            <a:chOff x="9508436" y="3239805"/>
            <a:chExt cx="168336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DD3DF3E-A8F7-DB8F-9248-E39168A29626}"/>
                    </a:ext>
                  </a:extLst>
                </p14:cNvPr>
                <p14:cNvContentPartPr/>
                <p14:nvPr/>
              </p14:nvContentPartPr>
              <p14:xfrm>
                <a:off x="9508436" y="3520605"/>
                <a:ext cx="398160" cy="123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DD3DF3E-A8F7-DB8F-9248-E39168A2962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99796" y="3511605"/>
                  <a:ext cx="415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349FB96-E208-8B91-9D1C-D53C2D905C7A}"/>
                    </a:ext>
                  </a:extLst>
                </p14:cNvPr>
                <p14:cNvContentPartPr/>
                <p14:nvPr/>
              </p14:nvContentPartPr>
              <p14:xfrm>
                <a:off x="10166876" y="3499725"/>
                <a:ext cx="371880" cy="132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349FB96-E208-8B91-9D1C-D53C2D905C7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57876" y="3490725"/>
                  <a:ext cx="389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40E5424-9155-2F73-176B-DED65C0A009A}"/>
                    </a:ext>
                  </a:extLst>
                </p14:cNvPr>
                <p14:cNvContentPartPr/>
                <p14:nvPr/>
              </p14:nvContentPartPr>
              <p14:xfrm>
                <a:off x="10377476" y="3454365"/>
                <a:ext cx="168480" cy="211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40E5424-9155-2F73-176B-DED65C0A009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368836" y="3445725"/>
                  <a:ext cx="186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151D95A-914B-E640-FE37-92064BC0E62B}"/>
                    </a:ext>
                  </a:extLst>
                </p14:cNvPr>
                <p14:cNvContentPartPr/>
                <p14:nvPr/>
              </p14:nvContentPartPr>
              <p14:xfrm>
                <a:off x="10518596" y="3239805"/>
                <a:ext cx="673200" cy="398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151D95A-914B-E640-FE37-92064BC0E62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09956" y="3231165"/>
                  <a:ext cx="6908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E4CFF5B-A9EE-F9C4-DAC7-2342DBD52E41}"/>
                    </a:ext>
                  </a:extLst>
                </p14:cNvPr>
                <p14:cNvContentPartPr/>
                <p14:nvPr/>
              </p14:nvContentPartPr>
              <p14:xfrm>
                <a:off x="10514996" y="3385605"/>
                <a:ext cx="258480" cy="14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E4CFF5B-A9EE-F9C4-DAC7-2342DBD52E4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06356" y="3376965"/>
                  <a:ext cx="276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8FCE9C2-DBF6-ABB6-0673-5CBF80033605}"/>
                    </a:ext>
                  </a:extLst>
                </p14:cNvPr>
                <p14:cNvContentPartPr/>
                <p14:nvPr/>
              </p14:nvContentPartPr>
              <p14:xfrm>
                <a:off x="10967876" y="3450045"/>
                <a:ext cx="93600" cy="57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8FCE9C2-DBF6-ABB6-0673-5CBF8003360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958876" y="3441405"/>
                  <a:ext cx="111240" cy="7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947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C42382-5EFA-506D-0C34-34DBC44601E9}"/>
                  </a:ext>
                </a:extLst>
              </p14:cNvPr>
              <p14:cNvContentPartPr/>
              <p14:nvPr/>
            </p14:nvContentPartPr>
            <p14:xfrm>
              <a:off x="425636" y="210045"/>
              <a:ext cx="914760" cy="44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C42382-5EFA-506D-0C34-34DBC44601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636" y="201405"/>
                <a:ext cx="932400" cy="45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0F0EEF5-54DC-FD27-4C33-1D2B827D8D70}"/>
              </a:ext>
            </a:extLst>
          </p:cNvPr>
          <p:cNvGrpSpPr/>
          <p:nvPr/>
        </p:nvGrpSpPr>
        <p:grpSpPr>
          <a:xfrm>
            <a:off x="1632716" y="178005"/>
            <a:ext cx="8073360" cy="522360"/>
            <a:chOff x="1632716" y="178005"/>
            <a:chExt cx="807336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1C2212-2C07-9FB6-CCB8-3EBBD8A2E616}"/>
                    </a:ext>
                  </a:extLst>
                </p14:cNvPr>
                <p14:cNvContentPartPr/>
                <p14:nvPr/>
              </p14:nvContentPartPr>
              <p14:xfrm>
                <a:off x="1632716" y="178005"/>
                <a:ext cx="1288080" cy="471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1C2212-2C07-9FB6-CCB8-3EBBD8A2E6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24076" y="169005"/>
                  <a:ext cx="13057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7D10DED-C2E8-249E-DD2C-2EA5DDE9462B}"/>
                    </a:ext>
                  </a:extLst>
                </p14:cNvPr>
                <p14:cNvContentPartPr/>
                <p14:nvPr/>
              </p14:nvContentPartPr>
              <p14:xfrm>
                <a:off x="2671676" y="331365"/>
                <a:ext cx="194760" cy="1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7D10DED-C2E8-249E-DD2C-2EA5DDE946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62676" y="322725"/>
                  <a:ext cx="21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C7D1B62-F8BB-2F40-6FED-D4FDEF2E588B}"/>
                    </a:ext>
                  </a:extLst>
                </p14:cNvPr>
                <p14:cNvContentPartPr/>
                <p14:nvPr/>
              </p14:nvContentPartPr>
              <p14:xfrm>
                <a:off x="2539556" y="26620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C7D1B62-F8BB-2F40-6FED-D4FDEF2E58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0916" y="257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8892493-69E8-0D13-02B9-E2348801BB4A}"/>
                    </a:ext>
                  </a:extLst>
                </p14:cNvPr>
                <p14:cNvContentPartPr/>
                <p14:nvPr/>
              </p14:nvContentPartPr>
              <p14:xfrm>
                <a:off x="3262436" y="269805"/>
                <a:ext cx="307080" cy="384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8892493-69E8-0D13-02B9-E2348801BB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53796" y="261165"/>
                  <a:ext cx="3247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10CC00C-3A24-D981-E673-088336FA0474}"/>
                    </a:ext>
                  </a:extLst>
                </p14:cNvPr>
                <p14:cNvContentPartPr/>
                <p14:nvPr/>
              </p14:nvContentPartPr>
              <p14:xfrm>
                <a:off x="3870116" y="237765"/>
                <a:ext cx="231480" cy="257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10CC00C-3A24-D981-E673-088336FA04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61116" y="228765"/>
                  <a:ext cx="249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0B8432-8CC8-30FE-F6C3-F26B91CD8383}"/>
                    </a:ext>
                  </a:extLst>
                </p14:cNvPr>
                <p14:cNvContentPartPr/>
                <p14:nvPr/>
              </p14:nvContentPartPr>
              <p14:xfrm>
                <a:off x="3996476" y="331365"/>
                <a:ext cx="140400" cy="14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0B8432-8CC8-30FE-F6C3-F26B91CD83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87476" y="322365"/>
                  <a:ext cx="158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516A324-3BC9-173A-B16D-9BDAD26957F5}"/>
                    </a:ext>
                  </a:extLst>
                </p14:cNvPr>
                <p14:cNvContentPartPr/>
                <p14:nvPr/>
              </p14:nvContentPartPr>
              <p14:xfrm>
                <a:off x="3968036" y="207165"/>
                <a:ext cx="178920" cy="60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516A324-3BC9-173A-B16D-9BDAD26957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59396" y="198165"/>
                  <a:ext cx="19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4EAFCD-A0E8-4922-BFD6-585B94D38D73}"/>
                    </a:ext>
                  </a:extLst>
                </p14:cNvPr>
                <p14:cNvContentPartPr/>
                <p14:nvPr/>
              </p14:nvContentPartPr>
              <p14:xfrm>
                <a:off x="4213556" y="260085"/>
                <a:ext cx="316440" cy="348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4EAFCD-A0E8-4922-BFD6-585B94D38D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04556" y="251445"/>
                  <a:ext cx="3340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C0C301B-8EBF-89D1-A121-EE3E2A22B95E}"/>
                    </a:ext>
                  </a:extLst>
                </p14:cNvPr>
                <p14:cNvContentPartPr/>
                <p14:nvPr/>
              </p14:nvContentPartPr>
              <p14:xfrm>
                <a:off x="4736276" y="334965"/>
                <a:ext cx="1023480" cy="220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C0C301B-8EBF-89D1-A121-EE3E2A22B9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27276" y="325965"/>
                  <a:ext cx="1041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A7B8AE-B4B5-4004-C506-F10E30D065CD}"/>
                    </a:ext>
                  </a:extLst>
                </p14:cNvPr>
                <p14:cNvContentPartPr/>
                <p14:nvPr/>
              </p14:nvContentPartPr>
              <p14:xfrm>
                <a:off x="5960276" y="390765"/>
                <a:ext cx="455760" cy="174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A7B8AE-B4B5-4004-C506-F10E30D065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51636" y="382125"/>
                  <a:ext cx="473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5D20AF3-1932-830E-AC16-515D538758F5}"/>
                    </a:ext>
                  </a:extLst>
                </p14:cNvPr>
                <p14:cNvContentPartPr/>
                <p14:nvPr/>
              </p14:nvContentPartPr>
              <p14:xfrm>
                <a:off x="6183116" y="262965"/>
                <a:ext cx="33120" cy="14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5D20AF3-1932-830E-AC16-515D538758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74116" y="254325"/>
                  <a:ext cx="50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A3FC89-02E4-6C5B-7F39-E39732E0C97D}"/>
                    </a:ext>
                  </a:extLst>
                </p14:cNvPr>
                <p14:cNvContentPartPr/>
                <p14:nvPr/>
              </p14:nvContentPartPr>
              <p14:xfrm>
                <a:off x="6573716" y="203205"/>
                <a:ext cx="1333080" cy="497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A3FC89-02E4-6C5B-7F39-E39732E0C9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64716" y="194205"/>
                  <a:ext cx="135072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BECFDA-5904-1E43-EAD5-DCB224A1F19C}"/>
                    </a:ext>
                  </a:extLst>
                </p14:cNvPr>
                <p14:cNvContentPartPr/>
                <p14:nvPr/>
              </p14:nvContentPartPr>
              <p14:xfrm>
                <a:off x="8210276" y="384285"/>
                <a:ext cx="483120" cy="19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BECFDA-5904-1E43-EAD5-DCB224A1F1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01636" y="375285"/>
                  <a:ext cx="500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D49042-002A-5F42-44D2-B81C6581617B}"/>
                    </a:ext>
                  </a:extLst>
                </p14:cNvPr>
                <p14:cNvContentPartPr/>
                <p14:nvPr/>
              </p14:nvContentPartPr>
              <p14:xfrm>
                <a:off x="8460476" y="371325"/>
                <a:ext cx="273600" cy="238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D49042-002A-5F42-44D2-B81C658161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51836" y="362325"/>
                  <a:ext cx="291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275D63-8DFA-EBC9-F7A3-2A6E6380EBB8}"/>
                    </a:ext>
                  </a:extLst>
                </p14:cNvPr>
                <p14:cNvContentPartPr/>
                <p14:nvPr/>
              </p14:nvContentPartPr>
              <p14:xfrm>
                <a:off x="8772596" y="231645"/>
                <a:ext cx="933480" cy="330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275D63-8DFA-EBC9-F7A3-2A6E6380EB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63596" y="222645"/>
                  <a:ext cx="951120" cy="34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D4BC21-3725-47EC-6C6C-94E2FF9CDC04}"/>
              </a:ext>
            </a:extLst>
          </p:cNvPr>
          <p:cNvGrpSpPr/>
          <p:nvPr/>
        </p:nvGrpSpPr>
        <p:grpSpPr>
          <a:xfrm>
            <a:off x="9944036" y="151725"/>
            <a:ext cx="2215440" cy="672120"/>
            <a:chOff x="9944036" y="151725"/>
            <a:chExt cx="221544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54F7642-0530-48D3-7AB5-A047EA59FA95}"/>
                    </a:ext>
                  </a:extLst>
                </p14:cNvPr>
                <p14:cNvContentPartPr/>
                <p14:nvPr/>
              </p14:nvContentPartPr>
              <p14:xfrm>
                <a:off x="9944036" y="249645"/>
                <a:ext cx="721080" cy="574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54F7642-0530-48D3-7AB5-A047EA59FA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35396" y="241005"/>
                  <a:ext cx="73872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716D4A-6209-B70F-237D-5912EBF8222E}"/>
                    </a:ext>
                  </a:extLst>
                </p14:cNvPr>
                <p14:cNvContentPartPr/>
                <p14:nvPr/>
              </p14:nvContentPartPr>
              <p14:xfrm>
                <a:off x="10813076" y="241725"/>
                <a:ext cx="273240" cy="451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716D4A-6209-B70F-237D-5912EBF822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04436" y="232725"/>
                  <a:ext cx="2908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E04A2B4-2BB1-E1C4-18C6-3A7E5F170840}"/>
                    </a:ext>
                  </a:extLst>
                </p14:cNvPr>
                <p14:cNvContentPartPr/>
                <p14:nvPr/>
              </p14:nvContentPartPr>
              <p14:xfrm>
                <a:off x="11246516" y="151725"/>
                <a:ext cx="861480" cy="47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E04A2B4-2BB1-E1C4-18C6-3A7E5F1708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37516" y="143085"/>
                  <a:ext cx="8791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577EC6C-95A3-751C-A853-AE1BB0E06E65}"/>
                    </a:ext>
                  </a:extLst>
                </p14:cNvPr>
                <p14:cNvContentPartPr/>
                <p14:nvPr/>
              </p14:nvContentPartPr>
              <p14:xfrm>
                <a:off x="11969756" y="319485"/>
                <a:ext cx="189720" cy="25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577EC6C-95A3-751C-A853-AE1BB0E06E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960756" y="310485"/>
                  <a:ext cx="207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9BBBDE4-6C09-D60A-F43C-889CCB1E4D5E}"/>
                    </a:ext>
                  </a:extLst>
                </p14:cNvPr>
                <p14:cNvContentPartPr/>
                <p14:nvPr/>
              </p14:nvContentPartPr>
              <p14:xfrm>
                <a:off x="11707676" y="288525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9BBBDE4-6C09-D60A-F43C-889CCB1E4D5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99036" y="279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5D2BB18-EBE3-4B65-915A-7E0720F736A4}"/>
                  </a:ext>
                </a:extLst>
              </p14:cNvPr>
              <p14:cNvContentPartPr/>
              <p14:nvPr/>
            </p14:nvContentPartPr>
            <p14:xfrm>
              <a:off x="1348290" y="1222610"/>
              <a:ext cx="256292" cy="167765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5D2BB18-EBE3-4B65-915A-7E0720F736A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339651" y="1213610"/>
                <a:ext cx="273930" cy="185406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0972D1E2-9978-7EE5-36EA-99507C185C30}"/>
              </a:ext>
            </a:extLst>
          </p:cNvPr>
          <p:cNvGrpSpPr/>
          <p:nvPr/>
        </p:nvGrpSpPr>
        <p:grpSpPr>
          <a:xfrm>
            <a:off x="1678307" y="940485"/>
            <a:ext cx="2244806" cy="533772"/>
            <a:chOff x="1678307" y="940485"/>
            <a:chExt cx="2244806" cy="5337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9E07CA-A983-BF28-F08F-9C715CC34D30}"/>
                    </a:ext>
                  </a:extLst>
                </p14:cNvPr>
                <p14:cNvContentPartPr/>
                <p14:nvPr/>
              </p14:nvContentPartPr>
              <p14:xfrm>
                <a:off x="1678307" y="1094028"/>
                <a:ext cx="132645" cy="104781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9E07CA-A983-BF28-F08F-9C715CC34D3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69296" y="1085057"/>
                  <a:ext cx="150307" cy="122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3660CD8-2BAE-F12C-39A2-2509ECFF665B}"/>
                    </a:ext>
                  </a:extLst>
                </p14:cNvPr>
                <p14:cNvContentPartPr/>
                <p14:nvPr/>
              </p14:nvContentPartPr>
              <p14:xfrm>
                <a:off x="1990327" y="1206936"/>
                <a:ext cx="206949" cy="52245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3660CD8-2BAE-F12C-39A2-2509ECFF665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81329" y="1197928"/>
                  <a:ext cx="224585" cy="69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008F3C-6A2C-58F4-B6E3-4D2B7CEF588F}"/>
                    </a:ext>
                  </a:extLst>
                </p14:cNvPr>
                <p14:cNvContentPartPr/>
                <p14:nvPr/>
              </p14:nvContentPartPr>
              <p14:xfrm>
                <a:off x="2013547" y="1287916"/>
                <a:ext cx="162541" cy="2757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008F3C-6A2C-58F4-B6E3-4D2B7CEF58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04557" y="1278963"/>
                  <a:ext cx="180162" cy="45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EB0FFE1-2D6B-8B91-D4C0-E614C020FF2E}"/>
                    </a:ext>
                  </a:extLst>
                </p14:cNvPr>
                <p14:cNvContentPartPr/>
                <p14:nvPr/>
              </p14:nvContentPartPr>
              <p14:xfrm>
                <a:off x="2409160" y="1126536"/>
                <a:ext cx="225526" cy="179085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EB0FFE1-2D6B-8B91-D4C0-E614C020FF2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00168" y="1117528"/>
                  <a:ext cx="243151" cy="196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770DB64-28FC-3F87-455E-8DC48BBE0256}"/>
                    </a:ext>
                  </a:extLst>
                </p14:cNvPr>
                <p14:cNvContentPartPr/>
                <p14:nvPr/>
              </p14:nvContentPartPr>
              <p14:xfrm>
                <a:off x="2692446" y="1270791"/>
                <a:ext cx="92010" cy="203466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770DB64-28FC-3F87-455E-8DC48BBE02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83820" y="1262148"/>
                  <a:ext cx="109621" cy="221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13B29A0-3811-3A5C-CF80-62B632304E3C}"/>
                    </a:ext>
                  </a:extLst>
                </p14:cNvPr>
                <p14:cNvContentPartPr/>
                <p14:nvPr/>
              </p14:nvContentPartPr>
              <p14:xfrm>
                <a:off x="2741789" y="1013338"/>
                <a:ext cx="122776" cy="111166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13B29A0-3811-3A5C-CF80-62B632304E3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32788" y="1004344"/>
                  <a:ext cx="140418" cy="128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61C72B2-1088-BA54-EE77-828210DEFA2D}"/>
                    </a:ext>
                  </a:extLst>
                </p14:cNvPr>
                <p14:cNvContentPartPr/>
                <p14:nvPr/>
              </p14:nvContentPartPr>
              <p14:xfrm>
                <a:off x="3083995" y="1133793"/>
                <a:ext cx="4644" cy="155285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61C72B2-1088-BA54-EE77-828210DEFA2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75064" y="1124807"/>
                  <a:ext cx="22148" cy="172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B59F883-5A17-D856-7DC3-12CD56608C4F}"/>
                    </a:ext>
                  </a:extLst>
                </p14:cNvPr>
                <p14:cNvContentPartPr/>
                <p14:nvPr/>
              </p14:nvContentPartPr>
              <p14:xfrm>
                <a:off x="3017237" y="1180233"/>
                <a:ext cx="167185" cy="37442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B59F883-5A17-D856-7DC3-12CD56608C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08249" y="1171233"/>
                  <a:ext cx="184802" cy="550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340ECC-49F6-E8B8-E256-9FDDA5D50A61}"/>
                    </a:ext>
                  </a:extLst>
                </p14:cNvPr>
                <p14:cNvContentPartPr/>
                <p14:nvPr/>
              </p14:nvContentPartPr>
              <p14:xfrm>
                <a:off x="3259888" y="1165430"/>
                <a:ext cx="202305" cy="136999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340ECC-49F6-E8B8-E256-9FDDA5D50A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50889" y="1156800"/>
                  <a:ext cx="219944" cy="154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F74F45B-157E-2F63-4E3A-716C76E0060C}"/>
                    </a:ext>
                  </a:extLst>
                </p14:cNvPr>
                <p14:cNvContentPartPr/>
                <p14:nvPr/>
              </p14:nvContentPartPr>
              <p14:xfrm>
                <a:off x="3404433" y="1036558"/>
                <a:ext cx="96364" cy="87656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F74F45B-157E-2F63-4E3A-716C76E0060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95444" y="1027936"/>
                  <a:ext cx="113983" cy="105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EC7909A-0532-85F1-47B9-803F97C20BAF}"/>
                    </a:ext>
                  </a:extLst>
                </p14:cNvPr>
                <p14:cNvContentPartPr/>
                <p14:nvPr/>
              </p14:nvContentPartPr>
              <p14:xfrm>
                <a:off x="3576552" y="1000857"/>
                <a:ext cx="143094" cy="316955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EC7909A-0532-85F1-47B9-803F97C20BA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67923" y="992223"/>
                  <a:ext cx="160711" cy="334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2EDB05E-433F-B979-5165-64C767420C22}"/>
                    </a:ext>
                  </a:extLst>
                </p14:cNvPr>
                <p14:cNvContentPartPr/>
                <p14:nvPr/>
              </p14:nvContentPartPr>
              <p14:xfrm>
                <a:off x="3774504" y="940485"/>
                <a:ext cx="148609" cy="141933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2EDB05E-433F-B979-5165-64C767420C2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65868" y="931502"/>
                  <a:ext cx="166241" cy="159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F2DCD63-13A1-9312-FBA5-36A47B0EFBA3}"/>
              </a:ext>
            </a:extLst>
          </p:cNvPr>
          <p:cNvGrpSpPr/>
          <p:nvPr/>
        </p:nvGrpSpPr>
        <p:grpSpPr>
          <a:xfrm>
            <a:off x="1726198" y="2760363"/>
            <a:ext cx="1188000" cy="600240"/>
            <a:chOff x="1726198" y="2760363"/>
            <a:chExt cx="1188000" cy="6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037B743-316D-3286-4A50-89058E8B8E9B}"/>
                    </a:ext>
                  </a:extLst>
                </p14:cNvPr>
                <p14:cNvContentPartPr/>
                <p14:nvPr/>
              </p14:nvContentPartPr>
              <p14:xfrm>
                <a:off x="1726198" y="2899103"/>
                <a:ext cx="148899" cy="6386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037B743-316D-3286-4A50-89058E8B8E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17545" y="2890234"/>
                  <a:ext cx="166565" cy="23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85C2649-000C-AA1F-AA0B-3FD17EE43BC1}"/>
                    </a:ext>
                  </a:extLst>
                </p14:cNvPr>
                <p14:cNvContentPartPr/>
                <p14:nvPr/>
              </p14:nvContentPartPr>
              <p14:xfrm>
                <a:off x="1746806" y="2954541"/>
                <a:ext cx="140482" cy="19447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85C2649-000C-AA1F-AA0B-3FD17EE43BC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37801" y="2945898"/>
                  <a:ext cx="158132" cy="37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4B710A4-A9CB-7483-C74C-26BC06F84BAD}"/>
                    </a:ext>
                  </a:extLst>
                </p14:cNvPr>
                <p14:cNvContentPartPr/>
                <p14:nvPr/>
              </p14:nvContentPartPr>
              <p14:xfrm>
                <a:off x="2395809" y="2845987"/>
                <a:ext cx="211593" cy="152963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4B710A4-A9CB-7483-C74C-26BC06F84BA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86813" y="2837349"/>
                  <a:ext cx="229226" cy="170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45B8CD2-C10D-2D99-FC5A-AD5099D9E2E9}"/>
                    </a:ext>
                  </a:extLst>
                </p14:cNvPr>
                <p14:cNvContentPartPr/>
                <p14:nvPr/>
              </p14:nvContentPartPr>
              <p14:xfrm>
                <a:off x="2665162" y="2942931"/>
                <a:ext cx="99847" cy="177053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45B8CD2-C10D-2D99-FC5A-AD5099D9E2E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56183" y="2933934"/>
                  <a:ext cx="117446" cy="194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BC21E0-7F08-4069-880F-6F73C1431487}"/>
                    </a:ext>
                  </a:extLst>
                </p14:cNvPr>
                <p14:cNvContentPartPr/>
                <p14:nvPr/>
              </p14:nvContentPartPr>
              <p14:xfrm>
                <a:off x="2767911" y="2760363"/>
                <a:ext cx="82431" cy="112908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BC21E0-7F08-4069-880F-6F73C143148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59310" y="2751733"/>
                  <a:ext cx="99992" cy="1305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CAB5AB5-F555-9384-C6CC-59D90CC7D8B5}"/>
                    </a:ext>
                  </a:extLst>
                </p14:cNvPr>
                <p14:cNvContentPartPr/>
                <p14:nvPr/>
              </p14:nvContentPartPr>
              <p14:xfrm>
                <a:off x="2381296" y="3042777"/>
                <a:ext cx="532902" cy="58631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CAB5AB5-F555-9384-C6CC-59D90CC7D8B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72660" y="3034144"/>
                  <a:ext cx="550533" cy="76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F7C290-8F91-1905-BCFC-11878B7E9B18}"/>
                    </a:ext>
                  </a:extLst>
                </p14:cNvPr>
                <p14:cNvContentPartPr/>
                <p14:nvPr/>
              </p14:nvContentPartPr>
              <p14:xfrm>
                <a:off x="2553996" y="3158588"/>
                <a:ext cx="140772" cy="202015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F7C290-8F91-1905-BCFC-11878B7E9B1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45355" y="3149946"/>
                  <a:ext cx="158414" cy="219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C06394C-BBE9-05D2-C90F-8FE6798D2CFE}"/>
                    </a:ext>
                  </a:extLst>
                </p14:cNvPr>
                <p14:cNvContentPartPr/>
                <p14:nvPr/>
              </p14:nvContentPartPr>
              <p14:xfrm>
                <a:off x="2756882" y="3140883"/>
                <a:ext cx="99847" cy="98105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C06394C-BBE9-05D2-C90F-8FE6798D2CF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48231" y="3131899"/>
                  <a:ext cx="117509" cy="1157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6A3434E-ED66-4E74-A6E0-ECEE5755D637}"/>
              </a:ext>
            </a:extLst>
          </p:cNvPr>
          <p:cNvGrpSpPr/>
          <p:nvPr/>
        </p:nvGrpSpPr>
        <p:grpSpPr>
          <a:xfrm>
            <a:off x="3122599" y="2841343"/>
            <a:ext cx="517228" cy="284447"/>
            <a:chOff x="3122599" y="2841343"/>
            <a:chExt cx="517228" cy="2844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0D1D1AC-2351-DAE5-2883-75ACC8F28BD5}"/>
                    </a:ext>
                  </a:extLst>
                </p14:cNvPr>
                <p14:cNvContentPartPr/>
                <p14:nvPr/>
              </p14:nvContentPartPr>
              <p14:xfrm>
                <a:off x="3195742" y="2926387"/>
                <a:ext cx="15383" cy="199403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0D1D1AC-2351-DAE5-2883-75ACC8F28BD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87156" y="2917749"/>
                  <a:ext cx="32912" cy="2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28350ED-D3CF-A660-B727-EC06D28A9AE8}"/>
                    </a:ext>
                  </a:extLst>
                </p14:cNvPr>
                <p14:cNvContentPartPr/>
                <p14:nvPr/>
              </p14:nvContentPartPr>
              <p14:xfrm>
                <a:off x="3122599" y="3041907"/>
                <a:ext cx="183149" cy="5805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28350ED-D3CF-A660-B727-EC06D28A9AE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13603" y="3033199"/>
                  <a:ext cx="200780" cy="23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B4AE990-2979-2275-16D3-09ED57A5CEC8}"/>
                    </a:ext>
                  </a:extLst>
                </p14:cNvPr>
                <p14:cNvContentPartPr/>
                <p14:nvPr/>
              </p14:nvContentPartPr>
              <p14:xfrm>
                <a:off x="3364669" y="2951638"/>
                <a:ext cx="161090" cy="168346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B4AE990-2979-2275-16D3-09ED57A5CEC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56039" y="2943005"/>
                  <a:ext cx="178709" cy="185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03E4E26-91B0-FFF3-BF5B-CE41A4C46136}"/>
                    </a:ext>
                  </a:extLst>
                </p14:cNvPr>
                <p14:cNvContentPartPr/>
                <p14:nvPr/>
              </p14:nvContentPartPr>
              <p14:xfrm>
                <a:off x="3534756" y="2841343"/>
                <a:ext cx="105071" cy="96654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03E4E26-91B0-FFF3-BF5B-CE41A4C4613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26120" y="2832720"/>
                  <a:ext cx="122703" cy="1142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B2CEDA-B9BB-516C-47DD-BC6A62D26ED6}"/>
              </a:ext>
            </a:extLst>
          </p:cNvPr>
          <p:cNvGrpSpPr/>
          <p:nvPr/>
        </p:nvGrpSpPr>
        <p:grpSpPr>
          <a:xfrm>
            <a:off x="1100996" y="1742160"/>
            <a:ext cx="1366215" cy="703860"/>
            <a:chOff x="1100996" y="1742160"/>
            <a:chExt cx="1366215" cy="7038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D841D4-0179-A970-DA8F-94A754265945}"/>
                    </a:ext>
                  </a:extLst>
                </p14:cNvPr>
                <p14:cNvContentPartPr/>
                <p14:nvPr/>
              </p14:nvContentPartPr>
              <p14:xfrm>
                <a:off x="1100996" y="1967685"/>
                <a:ext cx="315794" cy="199983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D841D4-0179-A970-DA8F-94A75426594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2004" y="1959053"/>
                  <a:ext cx="333418" cy="217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789EF9-EA88-7AED-5D6B-01F95DA4C40A}"/>
                    </a:ext>
                  </a:extLst>
                </p14:cNvPr>
                <p14:cNvContentPartPr/>
                <p14:nvPr/>
              </p14:nvContentPartPr>
              <p14:xfrm>
                <a:off x="1320426" y="2193211"/>
                <a:ext cx="144836" cy="112618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789EF9-EA88-7AED-5D6B-01F95DA4C40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11801" y="2184216"/>
                  <a:ext cx="162446" cy="130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65EF6C-6C8B-CDAE-B50E-E6B4E3C9D87C}"/>
                    </a:ext>
                  </a:extLst>
                </p14:cNvPr>
                <p14:cNvContentPartPr/>
                <p14:nvPr/>
              </p14:nvContentPartPr>
              <p14:xfrm>
                <a:off x="1378477" y="2132258"/>
                <a:ext cx="73724" cy="215947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65EF6C-6C8B-CDAE-B50E-E6B4E3C9D87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69486" y="2123260"/>
                  <a:ext cx="91346" cy="233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3D5098-D0BE-FA57-9B15-79A44B315001}"/>
                    </a:ext>
                  </a:extLst>
                </p14:cNvPr>
                <p14:cNvContentPartPr/>
                <p14:nvPr/>
              </p14:nvContentPartPr>
              <p14:xfrm>
                <a:off x="1674824" y="2014996"/>
                <a:ext cx="133226" cy="17996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3D5098-D0BE-FA57-9B15-79A44B31500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65822" y="2005998"/>
                  <a:ext cx="150869" cy="35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87CAB03-FC8F-42FC-1BE9-376759D3E8A6}"/>
                    </a:ext>
                  </a:extLst>
                </p14:cNvPr>
                <p14:cNvContentPartPr/>
                <p14:nvPr/>
              </p14:nvContentPartPr>
              <p14:xfrm>
                <a:off x="1678307" y="2068983"/>
                <a:ext cx="150060" cy="33089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87CAB03-FC8F-42FC-1BE9-376759D3E8A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69311" y="2059991"/>
                  <a:ext cx="167693" cy="50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AA22397-B5AE-672C-9C35-9AFC1542AC94}"/>
                    </a:ext>
                  </a:extLst>
                </p14:cNvPr>
                <p14:cNvContentPartPr/>
                <p14:nvPr/>
              </p14:nvContentPartPr>
              <p14:xfrm>
                <a:off x="2059987" y="1848392"/>
                <a:ext cx="229299" cy="178795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AA22397-B5AE-672C-9C35-9AFC1542AC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51002" y="1839758"/>
                  <a:ext cx="246910" cy="196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C196D18-7CAE-C9EB-B4AC-C331D0415901}"/>
                    </a:ext>
                  </a:extLst>
                </p14:cNvPr>
                <p14:cNvContentPartPr/>
                <p14:nvPr/>
              </p14:nvContentPartPr>
              <p14:xfrm>
                <a:off x="2029801" y="2071015"/>
                <a:ext cx="331758" cy="39764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C196D18-7CAE-C9EB-B4AC-C331D041590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21165" y="2062059"/>
                  <a:ext cx="349389" cy="57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3A82DF2-C3EF-7E63-0092-265214BAE137}"/>
                    </a:ext>
                  </a:extLst>
                </p14:cNvPr>
                <p14:cNvContentPartPr/>
                <p14:nvPr/>
              </p14:nvContentPartPr>
              <p14:xfrm>
                <a:off x="2153158" y="2207143"/>
                <a:ext cx="144836" cy="238877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3A82DF2-C3EF-7E63-0092-265214BAE13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44173" y="2198149"/>
                  <a:ext cx="162446" cy="256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186AA68-2900-FB17-F181-2AF64D30022F}"/>
                    </a:ext>
                  </a:extLst>
                </p14:cNvPr>
                <p14:cNvContentPartPr/>
                <p14:nvPr/>
              </p14:nvContentPartPr>
              <p14:xfrm>
                <a:off x="1447266" y="1805725"/>
                <a:ext cx="142223" cy="10391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186AA68-2900-FB17-F181-2AF64D30022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38265" y="1797096"/>
                  <a:ext cx="159866" cy="121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3665DD2-A62B-9788-6A5F-1E195DF6B7A0}"/>
                    </a:ext>
                  </a:extLst>
                </p14:cNvPr>
                <p14:cNvContentPartPr/>
                <p14:nvPr/>
              </p14:nvContentPartPr>
              <p14:xfrm>
                <a:off x="2351110" y="1742160"/>
                <a:ext cx="100717" cy="140192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3665DD2-A62B-9788-6A5F-1E195DF6B7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42117" y="1733150"/>
                  <a:ext cx="118342" cy="157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4FA78D3-341E-C9DF-B1BC-5148CC07C209}"/>
                    </a:ext>
                  </a:extLst>
                </p14:cNvPr>
                <p14:cNvContentPartPr/>
                <p14:nvPr/>
              </p14:nvContentPartPr>
              <p14:xfrm>
                <a:off x="2363881" y="2150834"/>
                <a:ext cx="103330" cy="8069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4FA78D3-341E-C9DF-B1BC-5148CC07C2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54880" y="2142227"/>
                  <a:ext cx="120972" cy="982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E0A9074-97FC-CB10-9EEE-27939BD1526F}"/>
              </a:ext>
            </a:extLst>
          </p:cNvPr>
          <p:cNvGrpSpPr/>
          <p:nvPr/>
        </p:nvGrpSpPr>
        <p:grpSpPr>
          <a:xfrm>
            <a:off x="4065917" y="2716825"/>
            <a:ext cx="692540" cy="397935"/>
            <a:chOff x="4065917" y="2716825"/>
            <a:chExt cx="692540" cy="3979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708563-E82A-3271-2424-3894AC7E8AD6}"/>
                    </a:ext>
                  </a:extLst>
                </p14:cNvPr>
                <p14:cNvContentPartPr/>
                <p14:nvPr/>
              </p14:nvContentPartPr>
              <p14:xfrm>
                <a:off x="4065917" y="2863402"/>
                <a:ext cx="204918" cy="251358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708563-E82A-3271-2424-3894AC7E8AD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57289" y="2854399"/>
                  <a:ext cx="222534" cy="269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1ED7ABC-5774-7AC7-D6F3-664CB758BEE6}"/>
                    </a:ext>
                  </a:extLst>
                </p14:cNvPr>
                <p14:cNvContentPartPr/>
                <p14:nvPr/>
              </p14:nvContentPartPr>
              <p14:xfrm>
                <a:off x="4460659" y="2908681"/>
                <a:ext cx="192147" cy="186922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1ED7ABC-5774-7AC7-D6F3-664CB758BEE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52023" y="2899677"/>
                  <a:ext cx="209778" cy="204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B7665D9-7B79-2645-36AC-C4664996BBBF}"/>
                    </a:ext>
                  </a:extLst>
                </p14:cNvPr>
                <p14:cNvContentPartPr/>
                <p14:nvPr/>
              </p14:nvContentPartPr>
              <p14:xfrm>
                <a:off x="4640615" y="2716825"/>
                <a:ext cx="117842" cy="148609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B7665D9-7B79-2645-36AC-C4664996BBB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31992" y="2707829"/>
                  <a:ext cx="135446" cy="1662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8306C7B-AD4E-5C56-4B4D-B10ED0C36C02}"/>
              </a:ext>
            </a:extLst>
          </p:cNvPr>
          <p:cNvGrpSpPr/>
          <p:nvPr/>
        </p:nvGrpSpPr>
        <p:grpSpPr>
          <a:xfrm>
            <a:off x="157076" y="3712395"/>
            <a:ext cx="996480" cy="420840"/>
            <a:chOff x="157076" y="3712395"/>
            <a:chExt cx="99648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F40A4B3-2F28-8401-1E57-F427229D3716}"/>
                    </a:ext>
                  </a:extLst>
                </p14:cNvPr>
                <p14:cNvContentPartPr/>
                <p14:nvPr/>
              </p14:nvContentPartPr>
              <p14:xfrm>
                <a:off x="157076" y="3712395"/>
                <a:ext cx="268560" cy="271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F40A4B3-2F28-8401-1E57-F427229D371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48076" y="3703755"/>
                  <a:ext cx="286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4024DC3-F62D-5BBE-F525-AA0FAC4361F4}"/>
                    </a:ext>
                  </a:extLst>
                </p14:cNvPr>
                <p14:cNvContentPartPr/>
                <p14:nvPr/>
              </p14:nvContentPartPr>
              <p14:xfrm>
                <a:off x="429956" y="3849195"/>
                <a:ext cx="723600" cy="284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4024DC3-F62D-5BBE-F525-AA0FAC4361F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0956" y="3840195"/>
                  <a:ext cx="74124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2DD8619-0D74-7916-3B70-767FF2151E7A}"/>
              </a:ext>
            </a:extLst>
          </p:cNvPr>
          <p:cNvGrpSpPr/>
          <p:nvPr/>
        </p:nvGrpSpPr>
        <p:grpSpPr>
          <a:xfrm>
            <a:off x="1370276" y="3515835"/>
            <a:ext cx="1252800" cy="593280"/>
            <a:chOff x="1370276" y="3515835"/>
            <a:chExt cx="125280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460FE7E-EB76-CE50-E194-C049B80640D4}"/>
                    </a:ext>
                  </a:extLst>
                </p14:cNvPr>
                <p14:cNvContentPartPr/>
                <p14:nvPr/>
              </p14:nvContentPartPr>
              <p14:xfrm>
                <a:off x="1370276" y="3515835"/>
                <a:ext cx="1252800" cy="593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460FE7E-EB76-CE50-E194-C049B80640D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61276" y="3507195"/>
                  <a:ext cx="127044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7975CAF-7A64-6F95-CA8F-E18659A66670}"/>
                    </a:ext>
                  </a:extLst>
                </p14:cNvPr>
                <p14:cNvContentPartPr/>
                <p14:nvPr/>
              </p14:nvContentPartPr>
              <p14:xfrm>
                <a:off x="2197916" y="3635355"/>
                <a:ext cx="307440" cy="31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7975CAF-7A64-6F95-CA8F-E18659A6667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89276" y="3626715"/>
                  <a:ext cx="325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9ACD71B-3498-CA0F-A659-D84A2A3DD26E}"/>
                    </a:ext>
                  </a:extLst>
                </p14:cNvPr>
                <p14:cNvContentPartPr/>
                <p14:nvPr/>
              </p14:nvContentPartPr>
              <p14:xfrm>
                <a:off x="2135636" y="3688635"/>
                <a:ext cx="15480" cy="43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9ACD71B-3498-CA0F-A659-D84A2A3DD26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26636" y="3679995"/>
                  <a:ext cx="3312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29C6061-7658-1372-4CE6-D5FEBB068AC8}"/>
                  </a:ext>
                </a:extLst>
              </p14:cNvPr>
              <p14:cNvContentPartPr/>
              <p14:nvPr/>
            </p14:nvContentPartPr>
            <p14:xfrm>
              <a:off x="2843036" y="3778995"/>
              <a:ext cx="363960" cy="155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29C6061-7658-1372-4CE6-D5FEBB068AC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834036" y="3770355"/>
                <a:ext cx="3816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45060A7-143D-78D1-D424-59C05359F4F6}"/>
                  </a:ext>
                </a:extLst>
              </p14:cNvPr>
              <p14:cNvContentPartPr/>
              <p14:nvPr/>
            </p14:nvContentPartPr>
            <p14:xfrm>
              <a:off x="2928716" y="3608715"/>
              <a:ext cx="43200" cy="65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45060A7-143D-78D1-D424-59C05359F4F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919716" y="3600075"/>
                <a:ext cx="6084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8BBF749D-2CFA-C72D-50AF-A223600531C1}"/>
              </a:ext>
            </a:extLst>
          </p:cNvPr>
          <p:cNvGrpSpPr/>
          <p:nvPr/>
        </p:nvGrpSpPr>
        <p:grpSpPr>
          <a:xfrm>
            <a:off x="3603356" y="3673155"/>
            <a:ext cx="703080" cy="250920"/>
            <a:chOff x="3603356" y="3673155"/>
            <a:chExt cx="70308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181D619-B518-CA39-4F0A-072204AD319D}"/>
                    </a:ext>
                  </a:extLst>
                </p14:cNvPr>
                <p14:cNvContentPartPr/>
                <p14:nvPr/>
              </p14:nvContentPartPr>
              <p14:xfrm>
                <a:off x="3603356" y="3679275"/>
                <a:ext cx="266400" cy="226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181D619-B518-CA39-4F0A-072204AD319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94716" y="3670275"/>
                  <a:ext cx="284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8B5A0CB-F5A1-AFD7-24C0-D7F9F696CC54}"/>
                    </a:ext>
                  </a:extLst>
                </p14:cNvPr>
                <p14:cNvContentPartPr/>
                <p14:nvPr/>
              </p14:nvContentPartPr>
              <p14:xfrm>
                <a:off x="4016276" y="3673155"/>
                <a:ext cx="290160" cy="250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8B5A0CB-F5A1-AFD7-24C0-D7F9F696CC5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07636" y="3664515"/>
                  <a:ext cx="30780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B3B15B-8029-CE70-24E3-F28BEECD8722}"/>
              </a:ext>
            </a:extLst>
          </p:cNvPr>
          <p:cNvGrpSpPr/>
          <p:nvPr/>
        </p:nvGrpSpPr>
        <p:grpSpPr>
          <a:xfrm>
            <a:off x="1199996" y="4137285"/>
            <a:ext cx="1446120" cy="679680"/>
            <a:chOff x="1199996" y="4137285"/>
            <a:chExt cx="144612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9C4BEFE-6AD2-EEE3-8899-50EDA120916B}"/>
                    </a:ext>
                  </a:extLst>
                </p14:cNvPr>
                <p14:cNvContentPartPr/>
                <p14:nvPr/>
              </p14:nvContentPartPr>
              <p14:xfrm>
                <a:off x="1199996" y="4325205"/>
                <a:ext cx="297360" cy="213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9C4BEFE-6AD2-EEE3-8899-50EDA120916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90996" y="4316565"/>
                  <a:ext cx="315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5F430F-2E84-F2F8-A078-2839F9B4C928}"/>
                    </a:ext>
                  </a:extLst>
                </p14:cNvPr>
                <p14:cNvContentPartPr/>
                <p14:nvPr/>
              </p14:nvContentPartPr>
              <p14:xfrm>
                <a:off x="1409156" y="4558845"/>
                <a:ext cx="177480" cy="217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5F430F-2E84-F2F8-A078-2839F9B4C92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00516" y="4549845"/>
                  <a:ext cx="195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4E383A-5CAA-94D7-78E3-27D1440F7030}"/>
                    </a:ext>
                  </a:extLst>
                </p14:cNvPr>
                <p14:cNvContentPartPr/>
                <p14:nvPr/>
              </p14:nvContentPartPr>
              <p14:xfrm>
                <a:off x="1858436" y="4379925"/>
                <a:ext cx="120600" cy="14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4E383A-5CAA-94D7-78E3-27D1440F703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49436" y="4371285"/>
                  <a:ext cx="138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B90C16C-5D21-617A-6884-C061ADC92CCC}"/>
                    </a:ext>
                  </a:extLst>
                </p14:cNvPr>
                <p14:cNvContentPartPr/>
                <p14:nvPr/>
              </p14:nvContentPartPr>
              <p14:xfrm>
                <a:off x="1822796" y="4484325"/>
                <a:ext cx="169560" cy="1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B90C16C-5D21-617A-6884-C061ADC92C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14156" y="4475685"/>
                  <a:ext cx="187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E39A84B-583A-022B-87BB-B422EE03BF2D}"/>
                    </a:ext>
                  </a:extLst>
                </p14:cNvPr>
                <p14:cNvContentPartPr/>
                <p14:nvPr/>
              </p14:nvContentPartPr>
              <p14:xfrm>
                <a:off x="2212316" y="4137285"/>
                <a:ext cx="132480" cy="248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E39A84B-583A-022B-87BB-B422EE03BF2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03676" y="4128285"/>
                  <a:ext cx="150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5DD37EE-6A70-76F3-3E32-B136D86D811C}"/>
                    </a:ext>
                  </a:extLst>
                </p14:cNvPr>
                <p14:cNvContentPartPr/>
                <p14:nvPr/>
              </p14:nvContentPartPr>
              <p14:xfrm>
                <a:off x="2408156" y="4245645"/>
                <a:ext cx="212040" cy="160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5DD37EE-6A70-76F3-3E32-B136D86D811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99156" y="4236645"/>
                  <a:ext cx="229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788627D-A284-9AA3-A790-6F6DBE047D87}"/>
                    </a:ext>
                  </a:extLst>
                </p14:cNvPr>
                <p14:cNvContentPartPr/>
                <p14:nvPr/>
              </p14:nvContentPartPr>
              <p14:xfrm>
                <a:off x="2226356" y="4470285"/>
                <a:ext cx="419760" cy="29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788627D-A284-9AA3-A790-6F6DBE047D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17356" y="4461285"/>
                  <a:ext cx="437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FCDD58C-FB16-C453-8A6A-7EA4AA470C72}"/>
                    </a:ext>
                  </a:extLst>
                </p14:cNvPr>
                <p14:cNvContentPartPr/>
                <p14:nvPr/>
              </p14:nvContentPartPr>
              <p14:xfrm>
                <a:off x="2272436" y="4594125"/>
                <a:ext cx="143280" cy="222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FCDD58C-FB16-C453-8A6A-7EA4AA470C7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63796" y="4585125"/>
                  <a:ext cx="160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D30C618-9D81-69B1-BFA0-53DE737A88EC}"/>
                    </a:ext>
                  </a:extLst>
                </p14:cNvPr>
                <p14:cNvContentPartPr/>
                <p14:nvPr/>
              </p14:nvContentPartPr>
              <p14:xfrm>
                <a:off x="2493836" y="4584045"/>
                <a:ext cx="151200" cy="215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D30C618-9D81-69B1-BFA0-53DE737A88E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85196" y="4575405"/>
                  <a:ext cx="16884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4DE1B8F-FA2C-1089-FDB2-DB1E71799D92}"/>
              </a:ext>
            </a:extLst>
          </p:cNvPr>
          <p:cNvGrpSpPr/>
          <p:nvPr/>
        </p:nvGrpSpPr>
        <p:grpSpPr>
          <a:xfrm>
            <a:off x="860156" y="5153925"/>
            <a:ext cx="451440" cy="248760"/>
            <a:chOff x="860156" y="5153925"/>
            <a:chExt cx="4514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2014D80-DF43-A5B7-6937-733BBDD2AF73}"/>
                    </a:ext>
                  </a:extLst>
                </p14:cNvPr>
                <p14:cNvContentPartPr/>
                <p14:nvPr/>
              </p14:nvContentPartPr>
              <p14:xfrm>
                <a:off x="860156" y="5153925"/>
                <a:ext cx="181440" cy="248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2014D80-DF43-A5B7-6937-733BBDD2AF7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1156" y="5145285"/>
                  <a:ext cx="199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BDD1DEF-8E0D-9621-C2F5-E298C206B2A4}"/>
                    </a:ext>
                  </a:extLst>
                </p14:cNvPr>
                <p14:cNvContentPartPr/>
                <p14:nvPr/>
              </p14:nvContentPartPr>
              <p14:xfrm>
                <a:off x="1115396" y="5252565"/>
                <a:ext cx="196200" cy="136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BDD1DEF-8E0D-9621-C2F5-E298C206B2A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6396" y="5243925"/>
                  <a:ext cx="2138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D11D520-B048-1BED-FAAF-D60BE13742C9}"/>
              </a:ext>
            </a:extLst>
          </p:cNvPr>
          <p:cNvGrpSpPr/>
          <p:nvPr/>
        </p:nvGrpSpPr>
        <p:grpSpPr>
          <a:xfrm>
            <a:off x="1304756" y="5136285"/>
            <a:ext cx="988560" cy="685800"/>
            <a:chOff x="1304756" y="5136285"/>
            <a:chExt cx="988560" cy="68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20699D3-9AAD-0F13-08FF-A6A19F9A43E6}"/>
                    </a:ext>
                  </a:extLst>
                </p14:cNvPr>
                <p14:cNvContentPartPr/>
                <p14:nvPr/>
              </p14:nvContentPartPr>
              <p14:xfrm>
                <a:off x="1378556" y="5136285"/>
                <a:ext cx="133920" cy="356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20699D3-9AAD-0F13-08FF-A6A19F9A43E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369916" y="5127645"/>
                  <a:ext cx="1515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51A4337-2FAE-4F67-990C-AF34A26B3361}"/>
                    </a:ext>
                  </a:extLst>
                </p14:cNvPr>
                <p14:cNvContentPartPr/>
                <p14:nvPr/>
              </p14:nvContentPartPr>
              <p14:xfrm>
                <a:off x="1592756" y="5305845"/>
                <a:ext cx="196560" cy="144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51A4337-2FAE-4F67-990C-AF34A26B336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3756" y="5297205"/>
                  <a:ext cx="214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0F3C239-16A9-5610-4F2D-B545455405D1}"/>
                    </a:ext>
                  </a:extLst>
                </p14:cNvPr>
                <p14:cNvContentPartPr/>
                <p14:nvPr/>
              </p14:nvContentPartPr>
              <p14:xfrm>
                <a:off x="1304756" y="5511405"/>
                <a:ext cx="460440" cy="29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0F3C239-16A9-5610-4F2D-B545455405D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296116" y="5502405"/>
                  <a:ext cx="478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A0F30EE-0CA1-CB17-7CDC-D55F84276DB8}"/>
                    </a:ext>
                  </a:extLst>
                </p14:cNvPr>
                <p14:cNvContentPartPr/>
                <p14:nvPr/>
              </p14:nvContentPartPr>
              <p14:xfrm>
                <a:off x="1417436" y="5596005"/>
                <a:ext cx="141120" cy="226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A0F30EE-0CA1-CB17-7CDC-D55F84276DB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408796" y="5587365"/>
                  <a:ext cx="158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F647D06-0352-1012-54B3-F60307C0CE69}"/>
                    </a:ext>
                  </a:extLst>
                </p14:cNvPr>
                <p14:cNvContentPartPr/>
                <p14:nvPr/>
              </p14:nvContentPartPr>
              <p14:xfrm>
                <a:off x="1671956" y="5601405"/>
                <a:ext cx="147960" cy="194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F647D06-0352-1012-54B3-F60307C0CE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2956" y="5592405"/>
                  <a:ext cx="165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0A459CE-0FA5-0C18-FE2D-F9DD0992AB5A}"/>
                    </a:ext>
                  </a:extLst>
                </p14:cNvPr>
                <p14:cNvContentPartPr/>
                <p14:nvPr/>
              </p14:nvContentPartPr>
              <p14:xfrm>
                <a:off x="2097836" y="5374245"/>
                <a:ext cx="144720" cy="12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0A459CE-0FA5-0C18-FE2D-F9DD0992AB5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88836" y="5365245"/>
                  <a:ext cx="162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E206B5E-05C7-700F-B4F5-B004351CF1AE}"/>
                    </a:ext>
                  </a:extLst>
                </p14:cNvPr>
                <p14:cNvContentPartPr/>
                <p14:nvPr/>
              </p14:nvContentPartPr>
              <p14:xfrm>
                <a:off x="2060036" y="5460645"/>
                <a:ext cx="233280" cy="26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E206B5E-05C7-700F-B4F5-B004351CF1A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051396" y="5451645"/>
                  <a:ext cx="2509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49F2A3B-EE07-D8D0-5CC8-3B7E9C72D159}"/>
              </a:ext>
            </a:extLst>
          </p:cNvPr>
          <p:cNvGrpSpPr/>
          <p:nvPr/>
        </p:nvGrpSpPr>
        <p:grpSpPr>
          <a:xfrm>
            <a:off x="2530556" y="5071485"/>
            <a:ext cx="721080" cy="340920"/>
            <a:chOff x="2530556" y="5071485"/>
            <a:chExt cx="72108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611292C-E708-39C7-2C0B-DA1D1F0A8D79}"/>
                    </a:ext>
                  </a:extLst>
                </p14:cNvPr>
                <p14:cNvContentPartPr/>
                <p14:nvPr/>
              </p14:nvContentPartPr>
              <p14:xfrm>
                <a:off x="2568716" y="5232765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611292C-E708-39C7-2C0B-DA1D1F0A8D7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59716" y="5223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9BF5CA4-DACD-4AA4-2007-FBC8DAEB67C8}"/>
                    </a:ext>
                  </a:extLst>
                </p14:cNvPr>
                <p14:cNvContentPartPr/>
                <p14:nvPr/>
              </p14:nvContentPartPr>
              <p14:xfrm>
                <a:off x="2530556" y="5169765"/>
                <a:ext cx="201240" cy="242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9BF5CA4-DACD-4AA4-2007-FBC8DAEB67C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21916" y="5160765"/>
                  <a:ext cx="218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27F7CD8-3EFD-6DA5-DAE7-657F85D13154}"/>
                    </a:ext>
                  </a:extLst>
                </p14:cNvPr>
                <p14:cNvContentPartPr/>
                <p14:nvPr/>
              </p14:nvContentPartPr>
              <p14:xfrm>
                <a:off x="2792996" y="5279205"/>
                <a:ext cx="138960" cy="124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27F7CD8-3EFD-6DA5-DAE7-657F85D1315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83996" y="5270565"/>
                  <a:ext cx="156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81A4A10-974C-38A0-2A23-A35E9C447779}"/>
                    </a:ext>
                  </a:extLst>
                </p14:cNvPr>
                <p14:cNvContentPartPr/>
                <p14:nvPr/>
              </p14:nvContentPartPr>
              <p14:xfrm>
                <a:off x="2903516" y="5083365"/>
                <a:ext cx="129240" cy="19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81A4A10-974C-38A0-2A23-A35E9C44777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94516" y="5074725"/>
                  <a:ext cx="146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6A2BDC5-5E8D-B9D2-68EA-C9A963FF76E5}"/>
                    </a:ext>
                  </a:extLst>
                </p14:cNvPr>
                <p14:cNvContentPartPr/>
                <p14:nvPr/>
              </p14:nvContentPartPr>
              <p14:xfrm>
                <a:off x="3074516" y="5071485"/>
                <a:ext cx="177120" cy="327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6A2BDC5-5E8D-B9D2-68EA-C9A963FF76E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065516" y="5062845"/>
                  <a:ext cx="19476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D7B7323-57FE-0DF6-F588-DFF409C25F0B}"/>
              </a:ext>
            </a:extLst>
          </p:cNvPr>
          <p:cNvGrpSpPr/>
          <p:nvPr/>
        </p:nvGrpSpPr>
        <p:grpSpPr>
          <a:xfrm>
            <a:off x="1453436" y="5994885"/>
            <a:ext cx="595800" cy="692640"/>
            <a:chOff x="1453436" y="5994885"/>
            <a:chExt cx="59580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FC97B03-0500-465D-2383-4A56A863F541}"/>
                    </a:ext>
                  </a:extLst>
                </p14:cNvPr>
                <p14:cNvContentPartPr/>
                <p14:nvPr/>
              </p14:nvContentPartPr>
              <p14:xfrm>
                <a:off x="1502396" y="5994885"/>
                <a:ext cx="123840" cy="307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FC97B03-0500-465D-2383-4A56A863F54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93396" y="5986245"/>
                  <a:ext cx="141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B41AD91-7625-3DC4-C64D-C4F83453DD2D}"/>
                    </a:ext>
                  </a:extLst>
                </p14:cNvPr>
                <p14:cNvContentPartPr/>
                <p14:nvPr/>
              </p14:nvContentPartPr>
              <p14:xfrm>
                <a:off x="1696796" y="6102165"/>
                <a:ext cx="205200" cy="158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B41AD91-7625-3DC4-C64D-C4F83453DD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687796" y="6093165"/>
                  <a:ext cx="222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BE29A3F-CDEF-4224-9497-3D7C0C552C88}"/>
                    </a:ext>
                  </a:extLst>
                </p14:cNvPr>
                <p14:cNvContentPartPr/>
                <p14:nvPr/>
              </p14:nvContentPartPr>
              <p14:xfrm>
                <a:off x="1453436" y="6364245"/>
                <a:ext cx="486720" cy="41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BE29A3F-CDEF-4224-9497-3D7C0C552C8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44796" y="6355605"/>
                  <a:ext cx="504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0BEC13A-E505-DF46-7C88-C3D7BD1306F2}"/>
                    </a:ext>
                  </a:extLst>
                </p14:cNvPr>
                <p14:cNvContentPartPr/>
                <p14:nvPr/>
              </p14:nvContentPartPr>
              <p14:xfrm>
                <a:off x="1577636" y="6451365"/>
                <a:ext cx="124560" cy="236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0BEC13A-E505-DF46-7C88-C3D7BD1306F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568636" y="6442365"/>
                  <a:ext cx="142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4F05DEB-B64B-5490-42D8-4774A393F3E0}"/>
                    </a:ext>
                  </a:extLst>
                </p14:cNvPr>
                <p14:cNvContentPartPr/>
                <p14:nvPr/>
              </p14:nvContentPartPr>
              <p14:xfrm>
                <a:off x="1810556" y="6497805"/>
                <a:ext cx="238680" cy="170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4F05DEB-B64B-5490-42D8-4774A393F3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801556" y="6489165"/>
                  <a:ext cx="25632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25FF146-AD90-FC3C-9403-3237616D1ED5}"/>
              </a:ext>
            </a:extLst>
          </p:cNvPr>
          <p:cNvGrpSpPr/>
          <p:nvPr/>
        </p:nvGrpSpPr>
        <p:grpSpPr>
          <a:xfrm>
            <a:off x="2208716" y="6218445"/>
            <a:ext cx="204480" cy="101880"/>
            <a:chOff x="2208716" y="6218445"/>
            <a:chExt cx="204480" cy="1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2B12E11-EE9A-7171-AEE3-BCF58F2693A7}"/>
                    </a:ext>
                  </a:extLst>
                </p14:cNvPr>
                <p14:cNvContentPartPr/>
                <p14:nvPr/>
              </p14:nvContentPartPr>
              <p14:xfrm>
                <a:off x="2208716" y="6218445"/>
                <a:ext cx="185400" cy="35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2B12E11-EE9A-7171-AEE3-BCF58F2693A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200076" y="6209445"/>
                  <a:ext cx="203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0D68501-9153-3B42-8B5C-0701B5D7E2A9}"/>
                    </a:ext>
                  </a:extLst>
                </p14:cNvPr>
                <p14:cNvContentPartPr/>
                <p14:nvPr/>
              </p14:nvContentPartPr>
              <p14:xfrm>
                <a:off x="2237156" y="6291165"/>
                <a:ext cx="176040" cy="29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0D68501-9153-3B42-8B5C-0701B5D7E2A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28156" y="6282525"/>
                  <a:ext cx="1936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CB68EB0-1632-26E5-199B-931214A675CE}"/>
              </a:ext>
            </a:extLst>
          </p:cNvPr>
          <p:cNvGrpSpPr/>
          <p:nvPr/>
        </p:nvGrpSpPr>
        <p:grpSpPr>
          <a:xfrm>
            <a:off x="2793716" y="5829285"/>
            <a:ext cx="608400" cy="437040"/>
            <a:chOff x="2793716" y="5829285"/>
            <a:chExt cx="60840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2B260CC-85F4-0597-0CEF-07C55A97194C}"/>
                    </a:ext>
                  </a:extLst>
                </p14:cNvPr>
                <p14:cNvContentPartPr/>
                <p14:nvPr/>
              </p14:nvContentPartPr>
              <p14:xfrm>
                <a:off x="2873276" y="5976885"/>
                <a:ext cx="181800" cy="165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2B260CC-85F4-0597-0CEF-07C55A97194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64636" y="5968245"/>
                  <a:ext cx="199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4677CCD-D2E5-0AE6-4CBD-4136CF0803C3}"/>
                    </a:ext>
                  </a:extLst>
                </p14:cNvPr>
                <p14:cNvContentPartPr/>
                <p14:nvPr/>
              </p14:nvContentPartPr>
              <p14:xfrm>
                <a:off x="2986676" y="5829285"/>
                <a:ext cx="162360" cy="129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4677CCD-D2E5-0AE6-4CBD-4136CF0803C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77676" y="5820285"/>
                  <a:ext cx="180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8F31442-AC04-29D3-8F44-92673D19E516}"/>
                    </a:ext>
                  </a:extLst>
                </p14:cNvPr>
                <p14:cNvContentPartPr/>
                <p14:nvPr/>
              </p14:nvContentPartPr>
              <p14:xfrm>
                <a:off x="3226076" y="5833245"/>
                <a:ext cx="170280" cy="282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8F31442-AC04-29D3-8F44-92673D19E51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217076" y="5824605"/>
                  <a:ext cx="1879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2212E13-D2B2-55E3-0D12-23133C59E726}"/>
                    </a:ext>
                  </a:extLst>
                </p14:cNvPr>
                <p14:cNvContentPartPr/>
                <p14:nvPr/>
              </p14:nvContentPartPr>
              <p14:xfrm>
                <a:off x="2793716" y="6202605"/>
                <a:ext cx="608400" cy="63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2212E13-D2B2-55E3-0D12-23133C59E72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784716" y="6193605"/>
                  <a:ext cx="62604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EB99E32-B01F-AF16-B30F-574207E7367F}"/>
                  </a:ext>
                </a:extLst>
              </p14:cNvPr>
              <p14:cNvContentPartPr/>
              <p14:nvPr/>
            </p14:nvContentPartPr>
            <p14:xfrm>
              <a:off x="3025916" y="6403845"/>
              <a:ext cx="236160" cy="1429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EB99E32-B01F-AF16-B30F-574207E7367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017276" y="6395205"/>
                <a:ext cx="25380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5C0C946-5291-7D0A-6412-1BA718D2BDE7}"/>
              </a:ext>
            </a:extLst>
          </p:cNvPr>
          <p:cNvGrpSpPr/>
          <p:nvPr/>
        </p:nvGrpSpPr>
        <p:grpSpPr>
          <a:xfrm>
            <a:off x="3810716" y="5684925"/>
            <a:ext cx="996840" cy="591480"/>
            <a:chOff x="3810716" y="5684925"/>
            <a:chExt cx="99684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DBEF64D-E2D8-8359-84E5-F95E35FE025E}"/>
                    </a:ext>
                  </a:extLst>
                </p14:cNvPr>
                <p14:cNvContentPartPr/>
                <p14:nvPr/>
              </p14:nvContentPartPr>
              <p14:xfrm>
                <a:off x="3827276" y="6180645"/>
                <a:ext cx="167400" cy="10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DBEF64D-E2D8-8359-84E5-F95E35FE025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18636" y="6171645"/>
                  <a:ext cx="185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BE4D879-A7BF-586D-C5CE-044A54C50B0C}"/>
                    </a:ext>
                  </a:extLst>
                </p14:cNvPr>
                <p14:cNvContentPartPr/>
                <p14:nvPr/>
              </p14:nvContentPartPr>
              <p14:xfrm>
                <a:off x="3810716" y="6233565"/>
                <a:ext cx="230040" cy="42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BE4D879-A7BF-586D-C5CE-044A54C50B0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801716" y="6224565"/>
                  <a:ext cx="247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A1E8BC0-B4D6-11D2-17A4-496DFFEB31F4}"/>
                    </a:ext>
                  </a:extLst>
                </p14:cNvPr>
                <p14:cNvContentPartPr/>
                <p14:nvPr/>
              </p14:nvContentPartPr>
              <p14:xfrm>
                <a:off x="4381676" y="5902725"/>
                <a:ext cx="186480" cy="168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A1E8BC0-B4D6-11D2-17A4-496DFFEB31F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72676" y="5893725"/>
                  <a:ext cx="204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549B1C0-4A69-FACD-91FE-34E9DCAA4F45}"/>
                    </a:ext>
                  </a:extLst>
                </p14:cNvPr>
                <p14:cNvContentPartPr/>
                <p14:nvPr/>
              </p14:nvContentPartPr>
              <p14:xfrm>
                <a:off x="4535396" y="5684925"/>
                <a:ext cx="164880" cy="148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549B1C0-4A69-FACD-91FE-34E9DCAA4F4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526756" y="5676285"/>
                  <a:ext cx="182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C961861-74B1-0FEA-814F-63072F9C23C1}"/>
                    </a:ext>
                  </a:extLst>
                </p14:cNvPr>
                <p14:cNvContentPartPr/>
                <p14:nvPr/>
              </p14:nvContentPartPr>
              <p14:xfrm>
                <a:off x="4261076" y="6155445"/>
                <a:ext cx="546480" cy="43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C961861-74B1-0FEA-814F-63072F9C23C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52436" y="6146805"/>
                  <a:ext cx="56412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C784F65-F2A4-B4BF-05C1-1555AB587D69}"/>
              </a:ext>
            </a:extLst>
          </p:cNvPr>
          <p:cNvGrpSpPr/>
          <p:nvPr/>
        </p:nvGrpSpPr>
        <p:grpSpPr>
          <a:xfrm>
            <a:off x="4357556" y="6348045"/>
            <a:ext cx="412920" cy="302760"/>
            <a:chOff x="4357556" y="6348045"/>
            <a:chExt cx="4129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6AA5575-6AB8-6387-8272-36AA3BF57D0E}"/>
                    </a:ext>
                  </a:extLst>
                </p14:cNvPr>
                <p14:cNvContentPartPr/>
                <p14:nvPr/>
              </p14:nvContentPartPr>
              <p14:xfrm>
                <a:off x="4357556" y="6348045"/>
                <a:ext cx="271080" cy="174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6AA5575-6AB8-6387-8272-36AA3BF57D0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348916" y="6339405"/>
                  <a:ext cx="288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C0FDD44-67FB-8FD6-8752-57B989C09BE6}"/>
                    </a:ext>
                  </a:extLst>
                </p14:cNvPr>
                <p14:cNvContentPartPr/>
                <p14:nvPr/>
              </p14:nvContentPartPr>
              <p14:xfrm>
                <a:off x="4609916" y="6501045"/>
                <a:ext cx="160560" cy="149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C0FDD44-67FB-8FD6-8752-57B989C09BE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600916" y="6492405"/>
                  <a:ext cx="178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BC27CA4-6679-9B41-4557-CDD09D4AA932}"/>
                    </a:ext>
                  </a:extLst>
                </p14:cNvPr>
                <p14:cNvContentPartPr/>
                <p14:nvPr/>
              </p14:nvContentPartPr>
              <p14:xfrm>
                <a:off x="4671116" y="6444885"/>
                <a:ext cx="27000" cy="203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BC27CA4-6679-9B41-4557-CDD09D4AA93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62116" y="6436245"/>
                  <a:ext cx="4464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9283836-7158-8460-FECB-4D0DB504BF44}"/>
              </a:ext>
            </a:extLst>
          </p:cNvPr>
          <p:cNvGrpSpPr/>
          <p:nvPr/>
        </p:nvGrpSpPr>
        <p:grpSpPr>
          <a:xfrm>
            <a:off x="5325236" y="5950245"/>
            <a:ext cx="607680" cy="250200"/>
            <a:chOff x="5325236" y="5950245"/>
            <a:chExt cx="60768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8BA4F33-52A9-66FC-D0C9-9E0DEBF04698}"/>
                    </a:ext>
                  </a:extLst>
                </p14:cNvPr>
                <p14:cNvContentPartPr/>
                <p14:nvPr/>
              </p14:nvContentPartPr>
              <p14:xfrm>
                <a:off x="5325236" y="5950245"/>
                <a:ext cx="261000" cy="250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BA4F33-52A9-66FC-D0C9-9E0DEBF0469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316236" y="5941245"/>
                  <a:ext cx="278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0E18326-3B3D-C8B8-D5FC-8BCEB4421663}"/>
                    </a:ext>
                  </a:extLst>
                </p14:cNvPr>
                <p14:cNvContentPartPr/>
                <p14:nvPr/>
              </p14:nvContentPartPr>
              <p14:xfrm>
                <a:off x="5729876" y="5956365"/>
                <a:ext cx="203040" cy="216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0E18326-3B3D-C8B8-D5FC-8BCEB442166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20876" y="5947725"/>
                  <a:ext cx="22068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7BF8DE0-DC88-29EC-72E5-07FACBF8AADA}"/>
                  </a:ext>
                </a:extLst>
              </p14:cNvPr>
              <p14:cNvContentPartPr/>
              <p14:nvPr/>
            </p14:nvContentPartPr>
            <p14:xfrm>
              <a:off x="6577676" y="5822085"/>
              <a:ext cx="1203120" cy="3250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7BF8DE0-DC88-29EC-72E5-07FACBF8AAD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569036" y="5813085"/>
                <a:ext cx="122076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6704F18-56D8-6323-C2AB-FD3AD209EFA5}"/>
              </a:ext>
            </a:extLst>
          </p:cNvPr>
          <p:cNvGrpSpPr/>
          <p:nvPr/>
        </p:nvGrpSpPr>
        <p:grpSpPr>
          <a:xfrm>
            <a:off x="7834076" y="5870325"/>
            <a:ext cx="1601280" cy="458280"/>
            <a:chOff x="7834076" y="5870325"/>
            <a:chExt cx="160128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5793526-7DD3-EE69-1C68-A88F4B2C29A2}"/>
                    </a:ext>
                  </a:extLst>
                </p14:cNvPr>
                <p14:cNvContentPartPr/>
                <p14:nvPr/>
              </p14:nvContentPartPr>
              <p14:xfrm>
                <a:off x="7834076" y="5993445"/>
                <a:ext cx="215640" cy="163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5793526-7DD3-EE69-1C68-A88F4B2C29A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25076" y="5984805"/>
                  <a:ext cx="233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94261AE-1325-5484-3B73-A03809382EFF}"/>
                    </a:ext>
                  </a:extLst>
                </p14:cNvPr>
                <p14:cNvContentPartPr/>
                <p14:nvPr/>
              </p14:nvContentPartPr>
              <p14:xfrm>
                <a:off x="8371196" y="5892285"/>
                <a:ext cx="330840" cy="226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94261AE-1325-5484-3B73-A03809382EF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362556" y="5883285"/>
                  <a:ext cx="348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2C1EB34-17A4-9A7B-11C9-BF242D392A74}"/>
                    </a:ext>
                  </a:extLst>
                </p14:cNvPr>
                <p14:cNvContentPartPr/>
                <p14:nvPr/>
              </p14:nvContentPartPr>
              <p14:xfrm>
                <a:off x="8651996" y="6156165"/>
                <a:ext cx="128520" cy="114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2C1EB34-17A4-9A7B-11C9-BF242D392A7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642996" y="6147165"/>
                  <a:ext cx="146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EDE8460-7DA8-7D5D-0EB5-109582F50626}"/>
                    </a:ext>
                  </a:extLst>
                </p14:cNvPr>
                <p14:cNvContentPartPr/>
                <p14:nvPr/>
              </p14:nvContentPartPr>
              <p14:xfrm>
                <a:off x="8700236" y="6077325"/>
                <a:ext cx="40680" cy="251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EDE8460-7DA8-7D5D-0EB5-109582F5062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691236" y="6068325"/>
                  <a:ext cx="583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FD8FC35-F2CD-3EB4-B295-BE995462E43E}"/>
                    </a:ext>
                  </a:extLst>
                </p14:cNvPr>
                <p14:cNvContentPartPr/>
                <p14:nvPr/>
              </p14:nvContentPartPr>
              <p14:xfrm>
                <a:off x="8979236" y="5884365"/>
                <a:ext cx="144720" cy="229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FD8FC35-F2CD-3EB4-B295-BE995462E43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970236" y="5875365"/>
                  <a:ext cx="162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1204167-F239-12B4-0676-8CEFCF9CD8AE}"/>
                    </a:ext>
                  </a:extLst>
                </p14:cNvPr>
                <p14:cNvContentPartPr/>
                <p14:nvPr/>
              </p14:nvContentPartPr>
              <p14:xfrm>
                <a:off x="9244556" y="5870325"/>
                <a:ext cx="190800" cy="218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1204167-F239-12B4-0676-8CEFCF9CD8A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235556" y="5861325"/>
                  <a:ext cx="208440" cy="23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922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E0621-D56B-0AEA-D996-6D3026A4B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744" y="527944"/>
            <a:ext cx="4069555" cy="3575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E69218-8B65-1711-F214-A4E52E57ABC0}"/>
              </a:ext>
            </a:extLst>
          </p:cNvPr>
          <p:cNvSpPr txBox="1"/>
          <p:nvPr/>
        </p:nvSpPr>
        <p:spPr>
          <a:xfrm>
            <a:off x="237688" y="13322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4.26 </a:t>
            </a:r>
            <a:r>
              <a:rPr lang="en-US" sz="1800" b="0" i="0" u="none" strike="noStrike" baseline="0" dirty="0">
                <a:latin typeface="KymlsnVppgvcBcpdgpAdvP6975"/>
              </a:rPr>
              <a:t>Dispersion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relation for electromagnetic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waves in a plasma with no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dc magnetic field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52F512-6ACB-917A-C1A0-7DD5D1BA570E}"/>
              </a:ext>
            </a:extLst>
          </p:cNvPr>
          <p:cNvGrpSpPr/>
          <p:nvPr/>
        </p:nvGrpSpPr>
        <p:grpSpPr>
          <a:xfrm>
            <a:off x="566396" y="1522605"/>
            <a:ext cx="3089160" cy="715320"/>
            <a:chOff x="566396" y="1522605"/>
            <a:chExt cx="3089160" cy="7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B988AD-9D4D-12E2-4697-2610423E90A1}"/>
                    </a:ext>
                  </a:extLst>
                </p14:cNvPr>
                <p14:cNvContentPartPr/>
                <p14:nvPr/>
              </p14:nvContentPartPr>
              <p14:xfrm>
                <a:off x="566396" y="1574085"/>
                <a:ext cx="1833120" cy="663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B988AD-9D4D-12E2-4697-2610423E90A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756" y="1565085"/>
                  <a:ext cx="185076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A206BF1-2EF8-3F61-30BA-61FB6BCB5EA0}"/>
                    </a:ext>
                  </a:extLst>
                </p14:cNvPr>
                <p14:cNvContentPartPr/>
                <p14:nvPr/>
              </p14:nvContentPartPr>
              <p14:xfrm>
                <a:off x="2191436" y="1851285"/>
                <a:ext cx="33120" cy="15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A206BF1-2EF8-3F61-30BA-61FB6BCB5E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82436" y="1842285"/>
                  <a:ext cx="50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BFED92B-26D0-3549-40D4-AD8B90FCB6F4}"/>
                    </a:ext>
                  </a:extLst>
                </p14:cNvPr>
                <p14:cNvContentPartPr/>
                <p14:nvPr/>
              </p14:nvContentPartPr>
              <p14:xfrm>
                <a:off x="1989836" y="1790085"/>
                <a:ext cx="317880" cy="45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BFED92B-26D0-3549-40D4-AD8B90FCB6F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80836" y="1781085"/>
                  <a:ext cx="335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D47569-C493-CB45-EABA-237485C57445}"/>
                    </a:ext>
                  </a:extLst>
                </p14:cNvPr>
                <p14:cNvContentPartPr/>
                <p14:nvPr/>
              </p14:nvContentPartPr>
              <p14:xfrm>
                <a:off x="1729916" y="1794765"/>
                <a:ext cx="464760" cy="3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D47569-C493-CB45-EABA-237485C574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21276" y="1785765"/>
                  <a:ext cx="482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4E7B61-5C09-AF45-ED5B-CADC02AA8CD6}"/>
                    </a:ext>
                  </a:extLst>
                </p14:cNvPr>
                <p14:cNvContentPartPr/>
                <p14:nvPr/>
              </p14:nvContentPartPr>
              <p14:xfrm>
                <a:off x="2632436" y="1522605"/>
                <a:ext cx="1023120" cy="574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4E7B61-5C09-AF45-ED5B-CADC02AA8CD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23796" y="1513965"/>
                  <a:ext cx="1040760" cy="59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C825CE-28DC-29C8-029D-3642CDD9B7C1}"/>
              </a:ext>
            </a:extLst>
          </p:cNvPr>
          <p:cNvGrpSpPr/>
          <p:nvPr/>
        </p:nvGrpSpPr>
        <p:grpSpPr>
          <a:xfrm>
            <a:off x="694556" y="2542125"/>
            <a:ext cx="2662920" cy="419400"/>
            <a:chOff x="694556" y="2542125"/>
            <a:chExt cx="266292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90271E8-7E20-199C-A73A-6B319921D80C}"/>
                    </a:ext>
                  </a:extLst>
                </p14:cNvPr>
                <p14:cNvContentPartPr/>
                <p14:nvPr/>
              </p14:nvContentPartPr>
              <p14:xfrm>
                <a:off x="1446956" y="2641125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90271E8-7E20-199C-A73A-6B319921D80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38316" y="2632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66845D-FD89-E532-0FEC-43BBF01633B3}"/>
                    </a:ext>
                  </a:extLst>
                </p14:cNvPr>
                <p14:cNvContentPartPr/>
                <p14:nvPr/>
              </p14:nvContentPartPr>
              <p14:xfrm>
                <a:off x="694556" y="2776125"/>
                <a:ext cx="344880" cy="21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66845D-FD89-E532-0FEC-43BBF01633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5916" y="2767485"/>
                  <a:ext cx="362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51A3B6C-3086-B221-72EA-4065F8140E36}"/>
                    </a:ext>
                  </a:extLst>
                </p14:cNvPr>
                <p14:cNvContentPartPr/>
                <p14:nvPr/>
              </p14:nvContentPartPr>
              <p14:xfrm>
                <a:off x="752876" y="2917965"/>
                <a:ext cx="302040" cy="2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1A3B6C-3086-B221-72EA-4065F8140E3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3876" y="2909325"/>
                  <a:ext cx="319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FB71CEF-AD25-991F-C1C4-386B881C9461}"/>
                    </a:ext>
                  </a:extLst>
                </p14:cNvPr>
                <p14:cNvContentPartPr/>
                <p14:nvPr/>
              </p14:nvContentPartPr>
              <p14:xfrm>
                <a:off x="1335356" y="2744445"/>
                <a:ext cx="261000" cy="195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FB71CEF-AD25-991F-C1C4-386B881C946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26356" y="2735445"/>
                  <a:ext cx="278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0C696EF-6EB9-85D0-0457-EE83A14F4003}"/>
                    </a:ext>
                  </a:extLst>
                </p14:cNvPr>
                <p14:cNvContentPartPr/>
                <p14:nvPr/>
              </p14:nvContentPartPr>
              <p14:xfrm>
                <a:off x="1863476" y="2835525"/>
                <a:ext cx="165240" cy="3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0C696EF-6EB9-85D0-0457-EE83A14F40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54476" y="2826525"/>
                  <a:ext cx="182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839BA06-413F-D0F3-03D1-B151865C1054}"/>
                    </a:ext>
                  </a:extLst>
                </p14:cNvPr>
                <p14:cNvContentPartPr/>
                <p14:nvPr/>
              </p14:nvContentPartPr>
              <p14:xfrm>
                <a:off x="1894076" y="2942805"/>
                <a:ext cx="181800" cy="18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839BA06-413F-D0F3-03D1-B151865C10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85076" y="2933805"/>
                  <a:ext cx="199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119077-32A2-4A76-0907-7AE787217066}"/>
                    </a:ext>
                  </a:extLst>
                </p14:cNvPr>
                <p14:cNvContentPartPr/>
                <p14:nvPr/>
              </p14:nvContentPartPr>
              <p14:xfrm>
                <a:off x="2243636" y="2542125"/>
                <a:ext cx="268920" cy="418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119077-32A2-4A76-0907-7AE7872170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34996" y="2533125"/>
                  <a:ext cx="2865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C1677E4-AD09-F6D0-A2DF-E38B2BD8C99F}"/>
                    </a:ext>
                  </a:extLst>
                </p14:cNvPr>
                <p14:cNvContentPartPr/>
                <p14:nvPr/>
              </p14:nvContentPartPr>
              <p14:xfrm>
                <a:off x="2204396" y="2712405"/>
                <a:ext cx="324720" cy="36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C1677E4-AD09-F6D0-A2DF-E38B2BD8C99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95756" y="2703405"/>
                  <a:ext cx="342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FF9F7DF-541D-50EA-6AEA-4C12B20FAC76}"/>
                    </a:ext>
                  </a:extLst>
                </p14:cNvPr>
                <p14:cNvContentPartPr/>
                <p14:nvPr/>
              </p14:nvContentPartPr>
              <p14:xfrm>
                <a:off x="2535236" y="2802045"/>
                <a:ext cx="447480" cy="159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FF9F7DF-541D-50EA-6AEA-4C12B20FAC7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26236" y="2793405"/>
                  <a:ext cx="465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AAE9B18-DDFD-4A7F-7E9C-6E54DBBC306D}"/>
                    </a:ext>
                  </a:extLst>
                </p14:cNvPr>
                <p14:cNvContentPartPr/>
                <p14:nvPr/>
              </p14:nvContentPartPr>
              <p14:xfrm>
                <a:off x="3151556" y="2556885"/>
                <a:ext cx="205920" cy="340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AAE9B18-DDFD-4A7F-7E9C-6E54DBBC30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42556" y="2547885"/>
                  <a:ext cx="2235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848488-DA6D-EC11-069A-1827258D9B6A}"/>
                    </a:ext>
                  </a:extLst>
                </p14:cNvPr>
                <p14:cNvContentPartPr/>
                <p14:nvPr/>
              </p14:nvContentPartPr>
              <p14:xfrm>
                <a:off x="3170636" y="2743005"/>
                <a:ext cx="18648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848488-DA6D-EC11-069A-1827258D9B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61996" y="2734365"/>
                  <a:ext cx="2041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D5A6DF1-A0E5-0E5F-1DB4-6F97CB030711}"/>
              </a:ext>
            </a:extLst>
          </p:cNvPr>
          <p:cNvGrpSpPr/>
          <p:nvPr/>
        </p:nvGrpSpPr>
        <p:grpSpPr>
          <a:xfrm>
            <a:off x="10399076" y="4307565"/>
            <a:ext cx="909360" cy="425880"/>
            <a:chOff x="10399076" y="4307565"/>
            <a:chExt cx="90936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51B407-7361-6156-AE04-099411B018F5}"/>
                    </a:ext>
                  </a:extLst>
                </p14:cNvPr>
                <p14:cNvContentPartPr/>
                <p14:nvPr/>
              </p14:nvContentPartPr>
              <p14:xfrm>
                <a:off x="10399076" y="4307565"/>
                <a:ext cx="909360" cy="425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51B407-7361-6156-AE04-099411B018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90076" y="4298565"/>
                  <a:ext cx="9270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A907743-2490-6BC7-BA78-FC255D7D100E}"/>
                    </a:ext>
                  </a:extLst>
                </p14:cNvPr>
                <p14:cNvContentPartPr/>
                <p14:nvPr/>
              </p14:nvContentPartPr>
              <p14:xfrm>
                <a:off x="11018636" y="4543005"/>
                <a:ext cx="267840" cy="24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A907743-2490-6BC7-BA78-FC255D7D10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09636" y="4534365"/>
                  <a:ext cx="2854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A3337A-0000-987C-04AF-EC79045D7D63}"/>
              </a:ext>
            </a:extLst>
          </p:cNvPr>
          <p:cNvGrpSpPr/>
          <p:nvPr/>
        </p:nvGrpSpPr>
        <p:grpSpPr>
          <a:xfrm>
            <a:off x="10291076" y="4868805"/>
            <a:ext cx="1723680" cy="494640"/>
            <a:chOff x="10291076" y="4868805"/>
            <a:chExt cx="172368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DB5EF1-AF05-FB14-3B52-506B3304DBB6}"/>
                    </a:ext>
                  </a:extLst>
                </p14:cNvPr>
                <p14:cNvContentPartPr/>
                <p14:nvPr/>
              </p14:nvContentPartPr>
              <p14:xfrm>
                <a:off x="10291076" y="4868805"/>
                <a:ext cx="1723680" cy="494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DB5EF1-AF05-FB14-3B52-506B3304DBB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82076" y="4859805"/>
                  <a:ext cx="17413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8DFAB7-F991-708C-9CCF-9511BE967783}"/>
                    </a:ext>
                  </a:extLst>
                </p14:cNvPr>
                <p14:cNvContentPartPr/>
                <p14:nvPr/>
              </p14:nvContentPartPr>
              <p14:xfrm>
                <a:off x="11671676" y="5068605"/>
                <a:ext cx="293400" cy="28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8DFAB7-F991-708C-9CCF-9511BE96778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62676" y="5059965"/>
                  <a:ext cx="31104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CA676D6-C7B7-388F-B440-A4E254EF521C}"/>
                  </a:ext>
                </a:extLst>
              </p14:cNvPr>
              <p14:cNvContentPartPr/>
              <p14:nvPr/>
            </p14:nvContentPartPr>
            <p14:xfrm>
              <a:off x="7568036" y="4173285"/>
              <a:ext cx="698040" cy="477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CA676D6-C7B7-388F-B440-A4E254EF52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59396" y="4164285"/>
                <a:ext cx="715680" cy="49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FB9B0AE-1A67-A72B-4AA3-D4E0A14EC66D}"/>
              </a:ext>
            </a:extLst>
          </p:cNvPr>
          <p:cNvGrpSpPr/>
          <p:nvPr/>
        </p:nvGrpSpPr>
        <p:grpSpPr>
          <a:xfrm>
            <a:off x="7509716" y="4535805"/>
            <a:ext cx="1747440" cy="595800"/>
            <a:chOff x="7509716" y="4535805"/>
            <a:chExt cx="174744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A7FE62-17B4-D324-CA64-DDAAAAF88C90}"/>
                    </a:ext>
                  </a:extLst>
                </p14:cNvPr>
                <p14:cNvContentPartPr/>
                <p14:nvPr/>
              </p14:nvContentPartPr>
              <p14:xfrm>
                <a:off x="7509716" y="4535805"/>
                <a:ext cx="1747440" cy="595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A7FE62-17B4-D324-CA64-DDAAAAF88C9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00716" y="4526805"/>
                  <a:ext cx="176508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361760-5656-73EA-0582-07283347756D}"/>
                    </a:ext>
                  </a:extLst>
                </p14:cNvPr>
                <p14:cNvContentPartPr/>
                <p14:nvPr/>
              </p14:nvContentPartPr>
              <p14:xfrm>
                <a:off x="8831996" y="4708965"/>
                <a:ext cx="277560" cy="39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361760-5656-73EA-0582-07283347756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22996" y="4699965"/>
                  <a:ext cx="29520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DF80758-B05C-16F2-CD46-A4E04ED09F60}"/>
                  </a:ext>
                </a:extLst>
              </p14:cNvPr>
              <p14:cNvContentPartPr/>
              <p14:nvPr/>
            </p14:nvContentPartPr>
            <p14:xfrm>
              <a:off x="7404956" y="3870885"/>
              <a:ext cx="144360" cy="133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DF80758-B05C-16F2-CD46-A4E04ED09F6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96316" y="3862245"/>
                <a:ext cx="1620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7523B35-4CE5-0274-3B43-46729CCCDBE6}"/>
                  </a:ext>
                </a:extLst>
              </p14:cNvPr>
              <p14:cNvContentPartPr/>
              <p14:nvPr/>
            </p14:nvContentPartPr>
            <p14:xfrm>
              <a:off x="7187516" y="3592245"/>
              <a:ext cx="127440" cy="119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7523B35-4CE5-0274-3B43-46729CCCDBE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78516" y="3583605"/>
                <a:ext cx="145080" cy="137160"/>
              </a:xfrm>
              <a:prstGeom prst="rect">
                <a:avLst/>
              </a:prstGeom>
            </p:spPr>
          </p:pic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88C52D96-1A76-C1C0-5E11-38250E608967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16629" y="4339658"/>
            <a:ext cx="4284953" cy="2460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088995F-79C1-A47A-A7D9-916E6F70207F}"/>
                  </a:ext>
                </a:extLst>
              </p14:cNvPr>
              <p14:cNvContentPartPr/>
              <p14:nvPr/>
            </p14:nvContentPartPr>
            <p14:xfrm>
              <a:off x="307916" y="3908325"/>
              <a:ext cx="1310760" cy="527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088995F-79C1-A47A-A7D9-916E6F7020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9276" y="3899685"/>
                <a:ext cx="132840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CB6DBE-EB9A-1066-8017-A218DF0D7BC4}"/>
                  </a:ext>
                </a:extLst>
              </p14:cNvPr>
              <p14:cNvContentPartPr/>
              <p14:nvPr/>
            </p14:nvContentPartPr>
            <p14:xfrm>
              <a:off x="1814156" y="4060605"/>
              <a:ext cx="1062000" cy="169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CB6DBE-EB9A-1066-8017-A218DF0D7BC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05516" y="4051605"/>
                <a:ext cx="1079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8667E2D-3CB6-A0E5-7FC9-63AB1EC374D7}"/>
                  </a:ext>
                </a:extLst>
              </p14:cNvPr>
              <p14:cNvContentPartPr/>
              <p14:nvPr/>
            </p14:nvContentPartPr>
            <p14:xfrm>
              <a:off x="4209596" y="5784645"/>
              <a:ext cx="181080" cy="219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8667E2D-3CB6-A0E5-7FC9-63AB1EC374D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00956" y="5776005"/>
                <a:ext cx="1987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CB9BC61-E57F-1C0D-F62E-7587C0769BFE}"/>
                  </a:ext>
                </a:extLst>
              </p14:cNvPr>
              <p14:cNvContentPartPr/>
              <p14:nvPr/>
            </p14:nvContentPartPr>
            <p14:xfrm>
              <a:off x="10291436" y="5486565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CB9BC61-E57F-1C0D-F62E-7587C0769BF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282796" y="54779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7CF417F9-283D-3E6A-1F10-E702E960A3E5}"/>
              </a:ext>
            </a:extLst>
          </p:cNvPr>
          <p:cNvGrpSpPr/>
          <p:nvPr/>
        </p:nvGrpSpPr>
        <p:grpSpPr>
          <a:xfrm>
            <a:off x="7626716" y="5489805"/>
            <a:ext cx="1113480" cy="428760"/>
            <a:chOff x="7626716" y="5489805"/>
            <a:chExt cx="111348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653B240-1F16-02DF-D30B-2E286372477C}"/>
                    </a:ext>
                  </a:extLst>
                </p14:cNvPr>
                <p14:cNvContentPartPr/>
                <p14:nvPr/>
              </p14:nvContentPartPr>
              <p14:xfrm>
                <a:off x="7626716" y="5489805"/>
                <a:ext cx="1113480" cy="428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653B240-1F16-02DF-D30B-2E28637247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18076" y="5480805"/>
                  <a:ext cx="11311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9BB36B5-8A2B-9718-6FC3-DF0B609512BB}"/>
                    </a:ext>
                  </a:extLst>
                </p14:cNvPr>
                <p14:cNvContentPartPr/>
                <p14:nvPr/>
              </p14:nvContentPartPr>
              <p14:xfrm>
                <a:off x="8191916" y="5575125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9BB36B5-8A2B-9718-6FC3-DF0B609512B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83276" y="5566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E72FCAC-74E1-1ADE-9F61-8AA384E7CC78}"/>
              </a:ext>
            </a:extLst>
          </p:cNvPr>
          <p:cNvGrpSpPr/>
          <p:nvPr/>
        </p:nvGrpSpPr>
        <p:grpSpPr>
          <a:xfrm>
            <a:off x="8930636" y="5421405"/>
            <a:ext cx="2123640" cy="506880"/>
            <a:chOff x="8930636" y="5421405"/>
            <a:chExt cx="212364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3498D49-3C08-EDB0-BD0B-1865059662AC}"/>
                    </a:ext>
                  </a:extLst>
                </p14:cNvPr>
                <p14:cNvContentPartPr/>
                <p14:nvPr/>
              </p14:nvContentPartPr>
              <p14:xfrm>
                <a:off x="8930636" y="5421405"/>
                <a:ext cx="666360" cy="464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3498D49-3C08-EDB0-BD0B-1865059662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21636" y="5412765"/>
                  <a:ext cx="6840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E897B40-13E8-AE78-6DDC-E0A59442C682}"/>
                    </a:ext>
                  </a:extLst>
                </p14:cNvPr>
                <p14:cNvContentPartPr/>
                <p14:nvPr/>
              </p14:nvContentPartPr>
              <p14:xfrm>
                <a:off x="9501236" y="5566485"/>
                <a:ext cx="101880" cy="25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E897B40-13E8-AE78-6DDC-E0A59442C68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92236" y="5557485"/>
                  <a:ext cx="119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BF3A6F4-AE5B-D35D-2CBD-3008A04BE5A4}"/>
                    </a:ext>
                  </a:extLst>
                </p14:cNvPr>
                <p14:cNvContentPartPr/>
                <p14:nvPr/>
              </p14:nvContentPartPr>
              <p14:xfrm>
                <a:off x="9193076" y="5499525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BF3A6F4-AE5B-D35D-2CBD-3008A04BE5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84436" y="5490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AAEF64C-3D97-0D0F-1244-F9DA4693C3E0}"/>
                    </a:ext>
                  </a:extLst>
                </p14:cNvPr>
                <p14:cNvContentPartPr/>
                <p14:nvPr/>
              </p14:nvContentPartPr>
              <p14:xfrm>
                <a:off x="9860876" y="5536245"/>
                <a:ext cx="215640" cy="232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AAEF64C-3D97-0D0F-1244-F9DA4693C3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52236" y="5527605"/>
                  <a:ext cx="233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CADB54-8339-1307-FD95-A9AF7CFE056F}"/>
                    </a:ext>
                  </a:extLst>
                </p14:cNvPr>
                <p14:cNvContentPartPr/>
                <p14:nvPr/>
              </p14:nvContentPartPr>
              <p14:xfrm>
                <a:off x="9946916" y="5575845"/>
                <a:ext cx="149040" cy="29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CADB54-8339-1307-FD95-A9AF7CFE056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38276" y="5567205"/>
                  <a:ext cx="166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AA4F96E-7B97-9645-1CE4-B814A61D3E1A}"/>
                    </a:ext>
                  </a:extLst>
                </p14:cNvPr>
                <p14:cNvContentPartPr/>
                <p14:nvPr/>
              </p14:nvContentPartPr>
              <p14:xfrm>
                <a:off x="10214036" y="5476485"/>
                <a:ext cx="840240" cy="451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AA4F96E-7B97-9645-1CE4-B814A61D3E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05036" y="5467845"/>
                  <a:ext cx="857880" cy="46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9FDE2C1-99BB-C737-3783-C6B2D5AA4BFD}"/>
                  </a:ext>
                </a:extLst>
              </p14:cNvPr>
              <p14:cNvContentPartPr/>
              <p14:nvPr/>
            </p14:nvContentPartPr>
            <p14:xfrm>
              <a:off x="11288276" y="5493045"/>
              <a:ext cx="219600" cy="2926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9FDE2C1-99BB-C737-3783-C6B2D5AA4BF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279636" y="5484405"/>
                <a:ext cx="237240" cy="31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64653E9B-95BB-6A6D-A024-B5A40AE11392}"/>
              </a:ext>
            </a:extLst>
          </p:cNvPr>
          <p:cNvGrpSpPr/>
          <p:nvPr/>
        </p:nvGrpSpPr>
        <p:grpSpPr>
          <a:xfrm>
            <a:off x="7771076" y="5985525"/>
            <a:ext cx="1983960" cy="553320"/>
            <a:chOff x="7771076" y="5985525"/>
            <a:chExt cx="198396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6900EB-501D-CE50-97AA-B1DBD60D9AA8}"/>
                    </a:ext>
                  </a:extLst>
                </p14:cNvPr>
                <p14:cNvContentPartPr/>
                <p14:nvPr/>
              </p14:nvContentPartPr>
              <p14:xfrm>
                <a:off x="7771076" y="6049605"/>
                <a:ext cx="192960" cy="296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6900EB-501D-CE50-97AA-B1DBD60D9A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62436" y="6040605"/>
                  <a:ext cx="210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A6E75E3-702D-7CE2-5413-C56DB47D3828}"/>
                    </a:ext>
                  </a:extLst>
                </p14:cNvPr>
                <p14:cNvContentPartPr/>
                <p14:nvPr/>
              </p14:nvContentPartPr>
              <p14:xfrm>
                <a:off x="8009036" y="6195405"/>
                <a:ext cx="140040" cy="142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A6E75E3-702D-7CE2-5413-C56DB47D382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00036" y="6186405"/>
                  <a:ext cx="157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54ED2C4-FA37-CED2-FF57-5F6F6C72F8AD}"/>
                    </a:ext>
                  </a:extLst>
                </p14:cNvPr>
                <p14:cNvContentPartPr/>
                <p14:nvPr/>
              </p14:nvContentPartPr>
              <p14:xfrm>
                <a:off x="8248796" y="6157605"/>
                <a:ext cx="31320" cy="162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54ED2C4-FA37-CED2-FF57-5F6F6C72F8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40156" y="6148965"/>
                  <a:ext cx="48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B5AC6E4-05C9-807E-3061-2EFB86F8A9C0}"/>
                    </a:ext>
                  </a:extLst>
                </p14:cNvPr>
                <p14:cNvContentPartPr/>
                <p14:nvPr/>
              </p14:nvContentPartPr>
              <p14:xfrm>
                <a:off x="8205236" y="6119445"/>
                <a:ext cx="190440" cy="55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B5AC6E4-05C9-807E-3061-2EFB86F8A9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96236" y="6110445"/>
                  <a:ext cx="208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0F84128-5F8D-D572-283C-3FF0CAD3D252}"/>
                    </a:ext>
                  </a:extLst>
                </p14:cNvPr>
                <p14:cNvContentPartPr/>
                <p14:nvPr/>
              </p14:nvContentPartPr>
              <p14:xfrm>
                <a:off x="8563436" y="5985525"/>
                <a:ext cx="1191600" cy="553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0F84128-5F8D-D572-283C-3FF0CAD3D2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54796" y="5976525"/>
                  <a:ext cx="1209240" cy="57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8FA1839-0590-68A8-BEF0-67A974C093F2}"/>
              </a:ext>
            </a:extLst>
          </p:cNvPr>
          <p:cNvGrpSpPr/>
          <p:nvPr/>
        </p:nvGrpSpPr>
        <p:grpSpPr>
          <a:xfrm>
            <a:off x="118556" y="3367245"/>
            <a:ext cx="6973920" cy="3467520"/>
            <a:chOff x="118556" y="3367245"/>
            <a:chExt cx="6973920" cy="346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E13AC0-5B57-99C6-8D44-FD574FC5224D}"/>
                    </a:ext>
                  </a:extLst>
                </p14:cNvPr>
                <p14:cNvContentPartPr/>
                <p14:nvPr/>
              </p14:nvContentPartPr>
              <p14:xfrm>
                <a:off x="2309516" y="3399645"/>
                <a:ext cx="1172880" cy="451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E13AC0-5B57-99C6-8D44-FD574FC522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00876" y="3391005"/>
                  <a:ext cx="11905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13E809-9AA3-752B-EC02-BA6B11255750}"/>
                    </a:ext>
                  </a:extLst>
                </p14:cNvPr>
                <p14:cNvContentPartPr/>
                <p14:nvPr/>
              </p14:nvContentPartPr>
              <p14:xfrm>
                <a:off x="2826476" y="3545445"/>
                <a:ext cx="270720" cy="29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13E809-9AA3-752B-EC02-BA6B112557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17836" y="3536445"/>
                  <a:ext cx="288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3A7CEF0-E586-5DEA-974E-2433AF2885F6}"/>
                    </a:ext>
                  </a:extLst>
                </p14:cNvPr>
                <p14:cNvContentPartPr/>
                <p14:nvPr/>
              </p14:nvContentPartPr>
              <p14:xfrm>
                <a:off x="393236" y="3581445"/>
                <a:ext cx="1240560" cy="393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3A7CEF0-E586-5DEA-974E-2433AF2885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4596" y="3572805"/>
                  <a:ext cx="12582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34EE106-ED50-0BFC-BF06-9502258BD01A}"/>
                    </a:ext>
                  </a:extLst>
                </p14:cNvPr>
                <p14:cNvContentPartPr/>
                <p14:nvPr/>
              </p14:nvContentPartPr>
              <p14:xfrm>
                <a:off x="1803356" y="3488205"/>
                <a:ext cx="304920" cy="32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34EE106-ED50-0BFC-BF06-9502258BD0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94356" y="3479205"/>
                  <a:ext cx="3225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49080D-EFE6-34AC-105D-3B4B078C6B59}"/>
                    </a:ext>
                  </a:extLst>
                </p14:cNvPr>
                <p14:cNvContentPartPr/>
                <p14:nvPr/>
              </p14:nvContentPartPr>
              <p14:xfrm>
                <a:off x="1774916" y="3557685"/>
                <a:ext cx="267480" cy="57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49080D-EFE6-34AC-105D-3B4B078C6B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66276" y="3549045"/>
                  <a:ext cx="285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4A7B59A-D48A-6A9B-4A1C-153FD11FCFC4}"/>
                    </a:ext>
                  </a:extLst>
                </p14:cNvPr>
                <p14:cNvContentPartPr/>
                <p14:nvPr/>
              </p14:nvContentPartPr>
              <p14:xfrm>
                <a:off x="4440716" y="5831085"/>
                <a:ext cx="164880" cy="157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4A7B59A-D48A-6A9B-4A1C-153FD11FCFC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32076" y="5822445"/>
                  <a:ext cx="182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51DA6B2-A87B-DD25-3013-2BCB7278BD85}"/>
                    </a:ext>
                  </a:extLst>
                </p14:cNvPr>
                <p14:cNvContentPartPr/>
                <p14:nvPr/>
              </p14:nvContentPartPr>
              <p14:xfrm>
                <a:off x="4705676" y="5871045"/>
                <a:ext cx="112320" cy="156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51DA6B2-A87B-DD25-3013-2BCB7278BD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96676" y="5862405"/>
                  <a:ext cx="12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33264DB-B061-2561-D80C-F3D9954D6098}"/>
                    </a:ext>
                  </a:extLst>
                </p14:cNvPr>
                <p14:cNvContentPartPr/>
                <p14:nvPr/>
              </p14:nvContentPartPr>
              <p14:xfrm>
                <a:off x="4794956" y="6248325"/>
                <a:ext cx="28080" cy="237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33264DB-B061-2561-D80C-F3D9954D609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86316" y="6239685"/>
                  <a:ext cx="45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E24310B-9D5F-E99F-7EE9-65BC5DFBAC19}"/>
                    </a:ext>
                  </a:extLst>
                </p14:cNvPr>
                <p14:cNvContentPartPr/>
                <p14:nvPr/>
              </p14:nvContentPartPr>
              <p14:xfrm>
                <a:off x="4886036" y="6286125"/>
                <a:ext cx="30960" cy="208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E24310B-9D5F-E99F-7EE9-65BC5DFBAC1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77036" y="6277125"/>
                  <a:ext cx="48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414E570-2B94-46B7-3083-560D390F50D9}"/>
                    </a:ext>
                  </a:extLst>
                </p14:cNvPr>
                <p14:cNvContentPartPr/>
                <p14:nvPr/>
              </p14:nvContentPartPr>
              <p14:xfrm>
                <a:off x="4811156" y="6374325"/>
                <a:ext cx="110520" cy="13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414E570-2B94-46B7-3083-560D390F50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02516" y="6365325"/>
                  <a:ext cx="128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1FEC8F1-895B-2282-2995-AEE93F8B7B69}"/>
                    </a:ext>
                  </a:extLst>
                </p14:cNvPr>
                <p14:cNvContentPartPr/>
                <p14:nvPr/>
              </p14:nvContentPartPr>
              <p14:xfrm>
                <a:off x="4960556" y="6156885"/>
                <a:ext cx="735840" cy="431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1FEC8F1-895B-2282-2995-AEE93F8B7B6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51916" y="6148245"/>
                  <a:ext cx="7534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799883-81BC-42EF-107A-94830394566E}"/>
                    </a:ext>
                  </a:extLst>
                </p14:cNvPr>
                <p14:cNvContentPartPr/>
                <p14:nvPr/>
              </p14:nvContentPartPr>
              <p14:xfrm>
                <a:off x="5364116" y="6191085"/>
                <a:ext cx="36000" cy="19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799883-81BC-42EF-107A-9483039456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55116" y="6182085"/>
                  <a:ext cx="53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43BE06A-CF08-CAC9-CE3C-B160326DE51B}"/>
                    </a:ext>
                  </a:extLst>
                </p14:cNvPr>
                <p14:cNvContentPartPr/>
                <p14:nvPr/>
              </p14:nvContentPartPr>
              <p14:xfrm>
                <a:off x="5921036" y="6092445"/>
                <a:ext cx="880560" cy="564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43BE06A-CF08-CAC9-CE3C-B160326DE51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12396" y="6083445"/>
                  <a:ext cx="89820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C1EFEF0-DA66-E2FA-024D-E67B14B4AE86}"/>
                    </a:ext>
                  </a:extLst>
                </p14:cNvPr>
                <p14:cNvContentPartPr/>
                <p14:nvPr/>
              </p14:nvContentPartPr>
              <p14:xfrm>
                <a:off x="4844996" y="6582765"/>
                <a:ext cx="285120" cy="208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C1EFEF0-DA66-E2FA-024D-E67B14B4AE8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36356" y="6573765"/>
                  <a:ext cx="302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BF58797-2107-DB6F-E7CE-D9A6DDF9E0BD}"/>
                    </a:ext>
                  </a:extLst>
                </p14:cNvPr>
                <p14:cNvContentPartPr/>
                <p14:nvPr/>
              </p14:nvContentPartPr>
              <p14:xfrm>
                <a:off x="4938236" y="6612285"/>
                <a:ext cx="180000" cy="3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BF58797-2107-DB6F-E7CE-D9A6DDF9E0B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29236" y="6603645"/>
                  <a:ext cx="197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DDEDFE-2E38-1E58-BB3B-37748E3BAEC7}"/>
                    </a:ext>
                  </a:extLst>
                </p14:cNvPr>
                <p14:cNvContentPartPr/>
                <p14:nvPr/>
              </p14:nvContentPartPr>
              <p14:xfrm>
                <a:off x="5249276" y="6519765"/>
                <a:ext cx="835200" cy="315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DDEDFE-2E38-1E58-BB3B-37748E3BAEC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40636" y="6510765"/>
                  <a:ext cx="8528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78A0B0B-AC2E-EAFF-A3DC-0F38DE95D018}"/>
                    </a:ext>
                  </a:extLst>
                </p14:cNvPr>
                <p14:cNvContentPartPr/>
                <p14:nvPr/>
              </p14:nvContentPartPr>
              <p14:xfrm>
                <a:off x="6244676" y="6544965"/>
                <a:ext cx="118440" cy="260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78A0B0B-AC2E-EAFF-A3DC-0F38DE95D01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36036" y="6536325"/>
                  <a:ext cx="136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78185D5-F43A-76F9-C7D6-6D14009CB087}"/>
                    </a:ext>
                  </a:extLst>
                </p14:cNvPr>
                <p14:cNvContentPartPr/>
                <p14:nvPr/>
              </p14:nvContentPartPr>
              <p14:xfrm>
                <a:off x="118556" y="3367245"/>
                <a:ext cx="6973920" cy="3348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78185D5-F43A-76F9-C7D6-6D14009CB0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916" y="3358245"/>
                  <a:ext cx="6991560" cy="336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463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92E5420-EC6F-7FFD-3B8D-956EFC104C39}"/>
              </a:ext>
            </a:extLst>
          </p:cNvPr>
          <p:cNvGrpSpPr/>
          <p:nvPr/>
        </p:nvGrpSpPr>
        <p:grpSpPr>
          <a:xfrm>
            <a:off x="526436" y="296085"/>
            <a:ext cx="1482120" cy="575640"/>
            <a:chOff x="526436" y="296085"/>
            <a:chExt cx="148212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7E91B0B-FCA6-5546-BDA6-D6FE915F8C2D}"/>
                    </a:ext>
                  </a:extLst>
                </p14:cNvPr>
                <p14:cNvContentPartPr/>
                <p14:nvPr/>
              </p14:nvContentPartPr>
              <p14:xfrm>
                <a:off x="526436" y="296085"/>
                <a:ext cx="1482120" cy="575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7E91B0B-FCA6-5546-BDA6-D6FE915F8C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7796" y="287445"/>
                  <a:ext cx="149976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51E03E8-FC17-391A-E10A-56D7BAADFBB6}"/>
                    </a:ext>
                  </a:extLst>
                </p14:cNvPr>
                <p14:cNvContentPartPr/>
                <p14:nvPr/>
              </p14:nvContentPartPr>
              <p14:xfrm>
                <a:off x="1704716" y="37780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51E03E8-FC17-391A-E10A-56D7BAADFB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5716" y="368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51373DB-C4F5-CC98-45A2-B13DC026D89B}"/>
                    </a:ext>
                  </a:extLst>
                </p14:cNvPr>
                <p14:cNvContentPartPr/>
                <p14:nvPr/>
              </p14:nvContentPartPr>
              <p14:xfrm>
                <a:off x="889676" y="350085"/>
                <a:ext cx="29520" cy="26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51373DB-C4F5-CC98-45A2-B13DC026D8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1036" y="341445"/>
                  <a:ext cx="471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A5F0B95-416F-40D2-5B92-8032D867C9A7}"/>
              </a:ext>
            </a:extLst>
          </p:cNvPr>
          <p:cNvGrpSpPr/>
          <p:nvPr/>
        </p:nvGrpSpPr>
        <p:grpSpPr>
          <a:xfrm>
            <a:off x="2255156" y="209325"/>
            <a:ext cx="600480" cy="373680"/>
            <a:chOff x="2255156" y="209325"/>
            <a:chExt cx="60048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820AF3-E2D5-1CF7-9BC2-50737E4F5AF0}"/>
                    </a:ext>
                  </a:extLst>
                </p14:cNvPr>
                <p14:cNvContentPartPr/>
                <p14:nvPr/>
              </p14:nvContentPartPr>
              <p14:xfrm>
                <a:off x="2255156" y="209325"/>
                <a:ext cx="600480" cy="37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820AF3-E2D5-1CF7-9BC2-50737E4F5AF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46516" y="200325"/>
                  <a:ext cx="6181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B3174DA-CD3C-8B35-9A96-B205590D86DF}"/>
                    </a:ext>
                  </a:extLst>
                </p14:cNvPr>
                <p14:cNvContentPartPr/>
                <p14:nvPr/>
              </p14:nvContentPartPr>
              <p14:xfrm>
                <a:off x="2507516" y="339285"/>
                <a:ext cx="6120" cy="2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B3174DA-CD3C-8B35-9A96-B205590D86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98876" y="330645"/>
                  <a:ext cx="237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9EC7CD-8F6A-ECBE-EB80-D35643E3E3BD}"/>
              </a:ext>
            </a:extLst>
          </p:cNvPr>
          <p:cNvGrpSpPr/>
          <p:nvPr/>
        </p:nvGrpSpPr>
        <p:grpSpPr>
          <a:xfrm>
            <a:off x="3335516" y="210765"/>
            <a:ext cx="2377800" cy="621720"/>
            <a:chOff x="3335516" y="210765"/>
            <a:chExt cx="237780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7116991-40B9-B325-BB80-EB839A1E9C69}"/>
                    </a:ext>
                  </a:extLst>
                </p14:cNvPr>
                <p14:cNvContentPartPr/>
                <p14:nvPr/>
              </p14:nvContentPartPr>
              <p14:xfrm>
                <a:off x="3335516" y="371325"/>
                <a:ext cx="205560" cy="172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7116991-40B9-B325-BB80-EB839A1E9C6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26516" y="362685"/>
                  <a:ext cx="223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8821E0C-9D49-28A0-97ED-1E4E8978C2B9}"/>
                    </a:ext>
                  </a:extLst>
                </p14:cNvPr>
                <p14:cNvContentPartPr/>
                <p14:nvPr/>
              </p14:nvContentPartPr>
              <p14:xfrm>
                <a:off x="3552236" y="282765"/>
                <a:ext cx="116280" cy="69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8821E0C-9D49-28A0-97ED-1E4E8978C2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43596" y="274125"/>
                  <a:ext cx="133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16107C2-B544-8BF7-6079-9C4EC681B7D4}"/>
                    </a:ext>
                  </a:extLst>
                </p14:cNvPr>
                <p14:cNvContentPartPr/>
                <p14:nvPr/>
              </p14:nvContentPartPr>
              <p14:xfrm>
                <a:off x="3815036" y="450165"/>
                <a:ext cx="98280" cy="18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16107C2-B544-8BF7-6079-9C4EC681B7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06396" y="441525"/>
                  <a:ext cx="115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46CAAF5-D618-E7F5-F300-6EFA09796B59}"/>
                    </a:ext>
                  </a:extLst>
                </p14:cNvPr>
                <p14:cNvContentPartPr/>
                <p14:nvPr/>
              </p14:nvContentPartPr>
              <p14:xfrm>
                <a:off x="3786596" y="522525"/>
                <a:ext cx="190800" cy="63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46CAAF5-D618-E7F5-F300-6EFA09796B5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77956" y="513525"/>
                  <a:ext cx="208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CA79C4-93A5-158E-50CC-32025839AC0E}"/>
                    </a:ext>
                  </a:extLst>
                </p14:cNvPr>
                <p14:cNvContentPartPr/>
                <p14:nvPr/>
              </p14:nvContentPartPr>
              <p14:xfrm>
                <a:off x="4139396" y="367005"/>
                <a:ext cx="268200" cy="216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CA79C4-93A5-158E-50CC-32025839AC0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30396" y="358005"/>
                  <a:ext cx="285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ADCFCC6-EBF0-63C6-4F58-412B36F05053}"/>
                    </a:ext>
                  </a:extLst>
                </p14:cNvPr>
                <p14:cNvContentPartPr/>
                <p14:nvPr/>
              </p14:nvContentPartPr>
              <p14:xfrm>
                <a:off x="4448276" y="550245"/>
                <a:ext cx="12348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ADCFCC6-EBF0-63C6-4F58-412B36F050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39636" y="541605"/>
                  <a:ext cx="1411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209A2E-0CFA-4972-8249-B945CF5ADF83}"/>
                    </a:ext>
                  </a:extLst>
                </p14:cNvPr>
                <p14:cNvContentPartPr/>
                <p14:nvPr/>
              </p14:nvContentPartPr>
              <p14:xfrm>
                <a:off x="4524596" y="249285"/>
                <a:ext cx="95040" cy="10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209A2E-0CFA-4972-8249-B945CF5ADF8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15596" y="240645"/>
                  <a:ext cx="112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BAF240-41A3-5E7E-7511-36258565FF03}"/>
                    </a:ext>
                  </a:extLst>
                </p14:cNvPr>
                <p14:cNvContentPartPr/>
                <p14:nvPr/>
              </p14:nvContentPartPr>
              <p14:xfrm>
                <a:off x="4888916" y="316245"/>
                <a:ext cx="6840" cy="208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BAF240-41A3-5E7E-7511-36258565FF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79916" y="307245"/>
                  <a:ext cx="24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B33A6ED-6FD2-D873-B69D-E100885F4929}"/>
                    </a:ext>
                  </a:extLst>
                </p14:cNvPr>
                <p14:cNvContentPartPr/>
                <p14:nvPr/>
              </p14:nvContentPartPr>
              <p14:xfrm>
                <a:off x="4815476" y="433245"/>
                <a:ext cx="129600" cy="1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B33A6ED-6FD2-D873-B69D-E100885F49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06836" y="424605"/>
                  <a:ext cx="147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EF973EA-5832-5419-ADD4-2E9E92FB3C3F}"/>
                    </a:ext>
                  </a:extLst>
                </p14:cNvPr>
                <p14:cNvContentPartPr/>
                <p14:nvPr/>
              </p14:nvContentPartPr>
              <p14:xfrm>
                <a:off x="5079356" y="426045"/>
                <a:ext cx="149040" cy="138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EF973EA-5832-5419-ADD4-2E9E92FB3C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70356" y="417405"/>
                  <a:ext cx="166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50EE24-3B61-C4A3-B662-B8751E0E1119}"/>
                    </a:ext>
                  </a:extLst>
                </p14:cNvPr>
                <p14:cNvContentPartPr/>
                <p14:nvPr/>
              </p14:nvContentPartPr>
              <p14:xfrm>
                <a:off x="5232716" y="306885"/>
                <a:ext cx="101520" cy="105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50EE24-3B61-C4A3-B662-B8751E0E11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23716" y="298245"/>
                  <a:ext cx="119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DF89CA3-8A89-189E-8A62-4C27DBA4CD92}"/>
                    </a:ext>
                  </a:extLst>
                </p14:cNvPr>
                <p14:cNvContentPartPr/>
                <p14:nvPr/>
              </p14:nvContentPartPr>
              <p14:xfrm>
                <a:off x="5451956" y="251445"/>
                <a:ext cx="140400" cy="326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DF89CA3-8A89-189E-8A62-4C27DBA4CD9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42956" y="242805"/>
                  <a:ext cx="1580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E983D0-319B-7546-A990-1F1419A40E45}"/>
                    </a:ext>
                  </a:extLst>
                </p14:cNvPr>
                <p14:cNvContentPartPr/>
                <p14:nvPr/>
              </p14:nvContentPartPr>
              <p14:xfrm>
                <a:off x="5637356" y="210765"/>
                <a:ext cx="75960" cy="113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E983D0-319B-7546-A990-1F1419A40E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28716" y="201765"/>
                  <a:ext cx="9360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F4B6DE-A8FF-03EC-4C0D-E493919AB1EB}"/>
                  </a:ext>
                </a:extLst>
              </p14:cNvPr>
              <p14:cNvContentPartPr/>
              <p14:nvPr/>
            </p14:nvContentPartPr>
            <p14:xfrm>
              <a:off x="6128036" y="194565"/>
              <a:ext cx="937800" cy="374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F4B6DE-A8FF-03EC-4C0D-E493919AB1E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19036" y="185925"/>
                <a:ext cx="955440" cy="39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E255246-8CA5-96AA-0D6F-68A2C100B8DD}"/>
              </a:ext>
            </a:extLst>
          </p:cNvPr>
          <p:cNvGrpSpPr/>
          <p:nvPr/>
        </p:nvGrpSpPr>
        <p:grpSpPr>
          <a:xfrm>
            <a:off x="7283996" y="106005"/>
            <a:ext cx="3207600" cy="605520"/>
            <a:chOff x="7283996" y="106005"/>
            <a:chExt cx="320760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296E44-0871-F1E9-006D-32DDF9D20FF2}"/>
                    </a:ext>
                  </a:extLst>
                </p14:cNvPr>
                <p14:cNvContentPartPr/>
                <p14:nvPr/>
              </p14:nvContentPartPr>
              <p14:xfrm>
                <a:off x="7361036" y="112845"/>
                <a:ext cx="1014120" cy="480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296E44-0871-F1E9-006D-32DDF9D20FF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52036" y="104205"/>
                  <a:ext cx="103176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5655F24-B179-AA0E-B238-6871808F27B5}"/>
                    </a:ext>
                  </a:extLst>
                </p14:cNvPr>
                <p14:cNvContentPartPr/>
                <p14:nvPr/>
              </p14:nvContentPartPr>
              <p14:xfrm>
                <a:off x="7736516" y="275565"/>
                <a:ext cx="325440" cy="29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5655F24-B179-AA0E-B238-6871808F27B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27516" y="266565"/>
                  <a:ext cx="343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8AA491-D292-96C1-558F-5EB2C5E6642E}"/>
                    </a:ext>
                  </a:extLst>
                </p14:cNvPr>
                <p14:cNvContentPartPr/>
                <p14:nvPr/>
              </p14:nvContentPartPr>
              <p14:xfrm>
                <a:off x="8606276" y="106005"/>
                <a:ext cx="1885320" cy="59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8AA491-D292-96C1-558F-5EB2C5E664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97276" y="97005"/>
                  <a:ext cx="190296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E2DCD17-3307-821F-7CA2-95FAAF1CC40F}"/>
                    </a:ext>
                  </a:extLst>
                </p14:cNvPr>
                <p14:cNvContentPartPr/>
                <p14:nvPr/>
              </p14:nvContentPartPr>
              <p14:xfrm>
                <a:off x="7283996" y="635925"/>
                <a:ext cx="1096920" cy="75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E2DCD17-3307-821F-7CA2-95FAAF1CC4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74996" y="626925"/>
                  <a:ext cx="111456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11E666C-7FFE-98F8-A909-A54B093F9132}"/>
                  </a:ext>
                </a:extLst>
              </p14:cNvPr>
              <p14:cNvContentPartPr/>
              <p14:nvPr/>
            </p14:nvContentPartPr>
            <p14:xfrm>
              <a:off x="1418516" y="1375365"/>
              <a:ext cx="952560" cy="164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11E666C-7FFE-98F8-A909-A54B093F913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09516" y="1366725"/>
                <a:ext cx="97020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3102212-BB73-6DBC-D982-A0E220E79489}"/>
              </a:ext>
            </a:extLst>
          </p:cNvPr>
          <p:cNvGrpSpPr/>
          <p:nvPr/>
        </p:nvGrpSpPr>
        <p:grpSpPr>
          <a:xfrm>
            <a:off x="2428676" y="1159005"/>
            <a:ext cx="963000" cy="422280"/>
            <a:chOff x="2428676" y="1159005"/>
            <a:chExt cx="96300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3CEF4A-B8C4-780C-9EEA-59FC0B0D2A1A}"/>
                    </a:ext>
                  </a:extLst>
                </p14:cNvPr>
                <p14:cNvContentPartPr/>
                <p14:nvPr/>
              </p14:nvContentPartPr>
              <p14:xfrm>
                <a:off x="2428676" y="1159005"/>
                <a:ext cx="963000" cy="422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3CEF4A-B8C4-780C-9EEA-59FC0B0D2A1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19676" y="1150005"/>
                  <a:ext cx="9806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08C6276-A696-1954-1A9C-8DC4DD75D9F2}"/>
                    </a:ext>
                  </a:extLst>
                </p14:cNvPr>
                <p14:cNvContentPartPr/>
                <p14:nvPr/>
              </p14:nvContentPartPr>
              <p14:xfrm>
                <a:off x="2899556" y="1232085"/>
                <a:ext cx="339120" cy="63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08C6276-A696-1954-1A9C-8DC4DD75D9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90556" y="1223085"/>
                  <a:ext cx="35676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BE3B228-5F25-A886-A129-6E564B9FFFD2}"/>
              </a:ext>
            </a:extLst>
          </p:cNvPr>
          <p:cNvGrpSpPr/>
          <p:nvPr/>
        </p:nvGrpSpPr>
        <p:grpSpPr>
          <a:xfrm>
            <a:off x="3974516" y="1061085"/>
            <a:ext cx="3188880" cy="724320"/>
            <a:chOff x="3974516" y="1061085"/>
            <a:chExt cx="31888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7B740C-ADE1-5C5A-6819-303482CCF2C5}"/>
                    </a:ext>
                  </a:extLst>
                </p14:cNvPr>
                <p14:cNvContentPartPr/>
                <p14:nvPr/>
              </p14:nvContentPartPr>
              <p14:xfrm>
                <a:off x="3974516" y="1324245"/>
                <a:ext cx="197280" cy="331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7B740C-ADE1-5C5A-6819-303482CCF2C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65516" y="1315605"/>
                  <a:ext cx="2149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D88B5D-E5FB-9573-47A2-E43FF093B129}"/>
                    </a:ext>
                  </a:extLst>
                </p14:cNvPr>
                <p14:cNvContentPartPr/>
                <p14:nvPr/>
              </p14:nvContentPartPr>
              <p14:xfrm>
                <a:off x="4193756" y="1152885"/>
                <a:ext cx="151200" cy="144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D88B5D-E5FB-9573-47A2-E43FF093B1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85116" y="1143885"/>
                  <a:ext cx="168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5702FF8-23D7-AEA5-492A-E68E313A892C}"/>
                    </a:ext>
                  </a:extLst>
                </p14:cNvPr>
                <p14:cNvContentPartPr/>
                <p14:nvPr/>
              </p14:nvContentPartPr>
              <p14:xfrm>
                <a:off x="4534316" y="1448445"/>
                <a:ext cx="149040" cy="17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5702FF8-23D7-AEA5-492A-E68E313A89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25316" y="1439445"/>
                  <a:ext cx="166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DD286F-3E5F-B7B6-7968-1B599D198BCF}"/>
                    </a:ext>
                  </a:extLst>
                </p14:cNvPr>
                <p14:cNvContentPartPr/>
                <p14:nvPr/>
              </p14:nvContentPartPr>
              <p14:xfrm>
                <a:off x="4529636" y="1510005"/>
                <a:ext cx="191160" cy="49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DD286F-3E5F-B7B6-7968-1B599D198B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20996" y="1501365"/>
                  <a:ext cx="208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24D6B34-9C0D-450F-8766-4A50B3877026}"/>
                    </a:ext>
                  </a:extLst>
                </p14:cNvPr>
                <p14:cNvContentPartPr/>
                <p14:nvPr/>
              </p14:nvContentPartPr>
              <p14:xfrm>
                <a:off x="5051996" y="1203285"/>
                <a:ext cx="29520" cy="158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24D6B34-9C0D-450F-8766-4A50B38770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43356" y="1194645"/>
                  <a:ext cx="47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2BF0C1-F02C-B812-4A20-E8EA8CD992DC}"/>
                    </a:ext>
                  </a:extLst>
                </p14:cNvPr>
                <p14:cNvContentPartPr/>
                <p14:nvPr/>
              </p14:nvContentPartPr>
              <p14:xfrm>
                <a:off x="4950476" y="1454925"/>
                <a:ext cx="297360" cy="11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2BF0C1-F02C-B812-4A20-E8EA8CD992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41476" y="1445925"/>
                  <a:ext cx="315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F832288-8BE2-6FB5-F6E6-0F120E5BB5B1}"/>
                    </a:ext>
                  </a:extLst>
                </p14:cNvPr>
                <p14:cNvContentPartPr/>
                <p14:nvPr/>
              </p14:nvContentPartPr>
              <p14:xfrm>
                <a:off x="4986836" y="1645725"/>
                <a:ext cx="200880" cy="139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F832288-8BE2-6FB5-F6E6-0F120E5BB5B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78196" y="1636725"/>
                  <a:ext cx="218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0D31151-87F1-B1F2-F9E6-72F184C340BD}"/>
                    </a:ext>
                  </a:extLst>
                </p14:cNvPr>
                <p14:cNvContentPartPr/>
                <p14:nvPr/>
              </p14:nvContentPartPr>
              <p14:xfrm>
                <a:off x="5208596" y="1529805"/>
                <a:ext cx="12996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0D31151-87F1-B1F2-F9E6-72F184C340B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99956" y="1520805"/>
                  <a:ext cx="147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F3D902-24EA-9C80-7C55-803A15A435A2}"/>
                    </a:ext>
                  </a:extLst>
                </p14:cNvPr>
                <p14:cNvContentPartPr/>
                <p14:nvPr/>
              </p14:nvContentPartPr>
              <p14:xfrm>
                <a:off x="5495516" y="1143885"/>
                <a:ext cx="91440" cy="488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F3D902-24EA-9C80-7C55-803A15A435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86876" y="1134885"/>
                  <a:ext cx="10908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83993B5-10ED-6D51-0801-7293F982412E}"/>
                    </a:ext>
                  </a:extLst>
                </p14:cNvPr>
                <p14:cNvContentPartPr/>
                <p14:nvPr/>
              </p14:nvContentPartPr>
              <p14:xfrm>
                <a:off x="5694956" y="1309485"/>
                <a:ext cx="277200" cy="175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83993B5-10ED-6D51-0801-7293F98241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86316" y="1300485"/>
                  <a:ext cx="294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47C7C4-6B1C-A2DE-5593-789D224E1FB6}"/>
                    </a:ext>
                  </a:extLst>
                </p14:cNvPr>
                <p14:cNvContentPartPr/>
                <p14:nvPr/>
              </p14:nvContentPartPr>
              <p14:xfrm>
                <a:off x="5996636" y="1223445"/>
                <a:ext cx="122400" cy="113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47C7C4-6B1C-A2DE-5593-789D224E1FB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87636" y="1214445"/>
                  <a:ext cx="140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F32D771-A84C-9A15-0AE1-965D4CD8D96A}"/>
                    </a:ext>
                  </a:extLst>
                </p14:cNvPr>
                <p14:cNvContentPartPr/>
                <p14:nvPr/>
              </p14:nvContentPartPr>
              <p14:xfrm>
                <a:off x="6283916" y="1403085"/>
                <a:ext cx="125280" cy="20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F32D771-A84C-9A15-0AE1-965D4CD8D9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75276" y="1394085"/>
                  <a:ext cx="142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BA3BC42-1405-384A-981A-0444ACE94162}"/>
                    </a:ext>
                  </a:extLst>
                </p14:cNvPr>
                <p14:cNvContentPartPr/>
                <p14:nvPr/>
              </p14:nvContentPartPr>
              <p14:xfrm>
                <a:off x="6556796" y="1239645"/>
                <a:ext cx="255240" cy="191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BA3BC42-1405-384A-981A-0444ACE941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48156" y="1230645"/>
                  <a:ext cx="272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20745F8-BD92-F50E-B93D-3204FC07F3B2}"/>
                    </a:ext>
                  </a:extLst>
                </p14:cNvPr>
                <p14:cNvContentPartPr/>
                <p14:nvPr/>
              </p14:nvContentPartPr>
              <p14:xfrm>
                <a:off x="6822836" y="1432245"/>
                <a:ext cx="119520" cy="298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20745F8-BD92-F50E-B93D-3204FC07F3B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13836" y="1423605"/>
                  <a:ext cx="137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E5FB870-3D89-0351-F426-8EB52D835C8E}"/>
                    </a:ext>
                  </a:extLst>
                </p14:cNvPr>
                <p14:cNvContentPartPr/>
                <p14:nvPr/>
              </p14:nvContentPartPr>
              <p14:xfrm>
                <a:off x="6889076" y="1126245"/>
                <a:ext cx="114840" cy="109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E5FB870-3D89-0351-F426-8EB52D835C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80076" y="1117245"/>
                  <a:ext cx="132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495FCE5-DFDB-6DB5-B7E2-EF7374E20666}"/>
                    </a:ext>
                  </a:extLst>
                </p14:cNvPr>
                <p14:cNvContentPartPr/>
                <p14:nvPr/>
              </p14:nvContentPartPr>
              <p14:xfrm>
                <a:off x="7024796" y="1061085"/>
                <a:ext cx="138600" cy="638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495FCE5-DFDB-6DB5-B7E2-EF7374E206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15796" y="1052445"/>
                  <a:ext cx="156240" cy="65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85AA664-95C4-569E-E341-C9CEE8F83B6C}"/>
                  </a:ext>
                </a:extLst>
              </p14:cNvPr>
              <p14:cNvContentPartPr/>
              <p14:nvPr/>
            </p14:nvContentPartPr>
            <p14:xfrm>
              <a:off x="1399436" y="2389485"/>
              <a:ext cx="363960" cy="152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85AA664-95C4-569E-E341-C9CEE8F83B6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90796" y="2380845"/>
                <a:ext cx="38160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1E5930F2-7F05-41CE-F799-65D2CE036CB9}"/>
              </a:ext>
            </a:extLst>
          </p:cNvPr>
          <p:cNvGrpSpPr/>
          <p:nvPr/>
        </p:nvGrpSpPr>
        <p:grpSpPr>
          <a:xfrm>
            <a:off x="2110076" y="2386605"/>
            <a:ext cx="352440" cy="294480"/>
            <a:chOff x="2110076" y="2386605"/>
            <a:chExt cx="35244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AFB46DA-2A20-9DD6-2624-06AD115EACD2}"/>
                    </a:ext>
                  </a:extLst>
                </p14:cNvPr>
                <p14:cNvContentPartPr/>
                <p14:nvPr/>
              </p14:nvContentPartPr>
              <p14:xfrm>
                <a:off x="2110076" y="2386605"/>
                <a:ext cx="129240" cy="16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AFB46DA-2A20-9DD6-2624-06AD115EACD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01436" y="2377965"/>
                  <a:ext cx="146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2640E62-E229-3A53-0738-F5616E2052F6}"/>
                    </a:ext>
                  </a:extLst>
                </p14:cNvPr>
                <p14:cNvContentPartPr/>
                <p14:nvPr/>
              </p14:nvContentPartPr>
              <p14:xfrm>
                <a:off x="2291516" y="2549685"/>
                <a:ext cx="99000" cy="114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2640E62-E229-3A53-0738-F5616E2052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82876" y="2541045"/>
                  <a:ext cx="116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0EF6C9-3899-A434-E944-4143F37E539F}"/>
                    </a:ext>
                  </a:extLst>
                </p14:cNvPr>
                <p14:cNvContentPartPr/>
                <p14:nvPr/>
              </p14:nvContentPartPr>
              <p14:xfrm>
                <a:off x="2453876" y="2560845"/>
                <a:ext cx="8640" cy="120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0EF6C9-3899-A434-E944-4143F37E539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44876" y="2551845"/>
                  <a:ext cx="262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1B67C4B-48E0-4EF3-08E2-6B767A0B25F0}"/>
              </a:ext>
            </a:extLst>
          </p:cNvPr>
          <p:cNvGrpSpPr/>
          <p:nvPr/>
        </p:nvGrpSpPr>
        <p:grpSpPr>
          <a:xfrm>
            <a:off x="2750876" y="2287245"/>
            <a:ext cx="1647360" cy="400680"/>
            <a:chOff x="2750876" y="2287245"/>
            <a:chExt cx="164736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8196EB0-EDC4-2898-B08E-9766D866BC44}"/>
                    </a:ext>
                  </a:extLst>
                </p14:cNvPr>
                <p14:cNvContentPartPr/>
                <p14:nvPr/>
              </p14:nvContentPartPr>
              <p14:xfrm>
                <a:off x="2750876" y="2344845"/>
                <a:ext cx="1437480" cy="222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8196EB0-EDC4-2898-B08E-9766D866BC4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41876" y="2335845"/>
                  <a:ext cx="1455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2D5941E-434B-5A83-ACBD-874EC2EB597F}"/>
                    </a:ext>
                  </a:extLst>
                </p14:cNvPr>
                <p14:cNvContentPartPr/>
                <p14:nvPr/>
              </p14:nvContentPartPr>
              <p14:xfrm>
                <a:off x="2820356" y="2287245"/>
                <a:ext cx="67680" cy="32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2D5941E-434B-5A83-ACBD-874EC2EB59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11716" y="2278245"/>
                  <a:ext cx="85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9A4BA38-2B75-36B6-3AA1-C1ED73209DE9}"/>
                    </a:ext>
                  </a:extLst>
                </p14:cNvPr>
                <p14:cNvContentPartPr/>
                <p14:nvPr/>
              </p14:nvContentPartPr>
              <p14:xfrm>
                <a:off x="4329836" y="2538885"/>
                <a:ext cx="68400" cy="149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9A4BA38-2B75-36B6-3AA1-C1ED73209DE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21196" y="2530245"/>
                  <a:ext cx="860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65C0016-00A3-D88D-BD31-DE60E7091BAA}"/>
              </a:ext>
            </a:extLst>
          </p:cNvPr>
          <p:cNvGrpSpPr/>
          <p:nvPr/>
        </p:nvGrpSpPr>
        <p:grpSpPr>
          <a:xfrm>
            <a:off x="4842116" y="2295885"/>
            <a:ext cx="408600" cy="449640"/>
            <a:chOff x="4842116" y="2295885"/>
            <a:chExt cx="4086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620B2ED-2E19-9DF1-CBF1-51FAF8DFA9F9}"/>
                    </a:ext>
                  </a:extLst>
                </p14:cNvPr>
                <p14:cNvContentPartPr/>
                <p14:nvPr/>
              </p14:nvContentPartPr>
              <p14:xfrm>
                <a:off x="4842116" y="2295885"/>
                <a:ext cx="297000" cy="203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620B2ED-2E19-9DF1-CBF1-51FAF8DFA9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33476" y="2287245"/>
                  <a:ext cx="314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C48D4C9-722C-6C0A-DD82-98E4ABE696E0}"/>
                    </a:ext>
                  </a:extLst>
                </p14:cNvPr>
                <p14:cNvContentPartPr/>
                <p14:nvPr/>
              </p14:nvContentPartPr>
              <p14:xfrm>
                <a:off x="5160716" y="2499285"/>
                <a:ext cx="90000" cy="246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C48D4C9-722C-6C0A-DD82-98E4ABE696E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52076" y="2490285"/>
                  <a:ext cx="10764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D32EB7A-7672-7155-6D94-872D8CB1D806}"/>
                  </a:ext>
                </a:extLst>
              </p14:cNvPr>
              <p14:cNvContentPartPr/>
              <p14:nvPr/>
            </p14:nvContentPartPr>
            <p14:xfrm>
              <a:off x="6078716" y="2126325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D32EB7A-7672-7155-6D94-872D8CB1D8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9716" y="21173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60BD96A1-F45B-A668-5A5C-4B5B414A493F}"/>
              </a:ext>
            </a:extLst>
          </p:cNvPr>
          <p:cNvGrpSpPr/>
          <p:nvPr/>
        </p:nvGrpSpPr>
        <p:grpSpPr>
          <a:xfrm>
            <a:off x="5871716" y="2277885"/>
            <a:ext cx="1771560" cy="346320"/>
            <a:chOff x="5871716" y="2277885"/>
            <a:chExt cx="177156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3DBA90E-CDB2-684C-F08D-C6BD5FBBEDA9}"/>
                    </a:ext>
                  </a:extLst>
                </p14:cNvPr>
                <p14:cNvContentPartPr/>
                <p14:nvPr/>
              </p14:nvContentPartPr>
              <p14:xfrm>
                <a:off x="5871716" y="2277885"/>
                <a:ext cx="1574640" cy="260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3DBA90E-CDB2-684C-F08D-C6BD5FBBEDA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63076" y="2268885"/>
                  <a:ext cx="1592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8471A6F-E704-6EF2-E20F-D8FE4ACFFC7E}"/>
                    </a:ext>
                  </a:extLst>
                </p14:cNvPr>
                <p14:cNvContentPartPr/>
                <p14:nvPr/>
              </p14:nvContentPartPr>
              <p14:xfrm>
                <a:off x="7552556" y="2501085"/>
                <a:ext cx="90720" cy="123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8471A6F-E704-6EF2-E20F-D8FE4ACFFC7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43556" y="2492445"/>
                  <a:ext cx="1083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E3493CC-07BE-B8B4-C0FA-A5328C2E9BA6}"/>
              </a:ext>
            </a:extLst>
          </p:cNvPr>
          <p:cNvGrpSpPr/>
          <p:nvPr/>
        </p:nvGrpSpPr>
        <p:grpSpPr>
          <a:xfrm>
            <a:off x="9149516" y="1975845"/>
            <a:ext cx="2312640" cy="479880"/>
            <a:chOff x="9149516" y="1975845"/>
            <a:chExt cx="231264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9BC35FD-AF45-E0B4-67B8-DE7D2487B2E9}"/>
                    </a:ext>
                  </a:extLst>
                </p14:cNvPr>
                <p14:cNvContentPartPr/>
                <p14:nvPr/>
              </p14:nvContentPartPr>
              <p14:xfrm>
                <a:off x="9149516" y="2135685"/>
                <a:ext cx="218160" cy="320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9BC35FD-AF45-E0B4-67B8-DE7D2487B2E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140876" y="2126685"/>
                  <a:ext cx="235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8B680F3-3DF4-5D94-9B30-E35E43EEEEE1}"/>
                    </a:ext>
                  </a:extLst>
                </p14:cNvPr>
                <p14:cNvContentPartPr/>
                <p14:nvPr/>
              </p14:nvContentPartPr>
              <p14:xfrm>
                <a:off x="9362276" y="1975845"/>
                <a:ext cx="153000" cy="14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8B680F3-3DF4-5D94-9B30-E35E43EEEEE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53276" y="1967205"/>
                  <a:ext cx="170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89B80D5-1976-CC24-70D9-6A8E031BE3A6}"/>
                    </a:ext>
                  </a:extLst>
                </p14:cNvPr>
                <p14:cNvContentPartPr/>
                <p14:nvPr/>
              </p14:nvContentPartPr>
              <p14:xfrm>
                <a:off x="9725516" y="2010045"/>
                <a:ext cx="1736640" cy="445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89B80D5-1976-CC24-70D9-6A8E031BE3A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16876" y="2001405"/>
                  <a:ext cx="1754280" cy="46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1C973FB-78FD-2C5B-646A-FF4E7837F155}"/>
              </a:ext>
            </a:extLst>
          </p:cNvPr>
          <p:cNvGrpSpPr/>
          <p:nvPr/>
        </p:nvGrpSpPr>
        <p:grpSpPr>
          <a:xfrm>
            <a:off x="8081396" y="2122005"/>
            <a:ext cx="680400" cy="326880"/>
            <a:chOff x="8081396" y="2122005"/>
            <a:chExt cx="68040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4A40BE7-E656-B85B-DCE7-CEE853618F6E}"/>
                    </a:ext>
                  </a:extLst>
                </p14:cNvPr>
                <p14:cNvContentPartPr/>
                <p14:nvPr/>
              </p14:nvContentPartPr>
              <p14:xfrm>
                <a:off x="8081396" y="2122005"/>
                <a:ext cx="677880" cy="326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4A40BE7-E656-B85B-DCE7-CEE853618F6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72756" y="2113005"/>
                  <a:ext cx="6955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F082D16-7218-F172-F67F-D9E5F702F1B0}"/>
                    </a:ext>
                  </a:extLst>
                </p14:cNvPr>
                <p14:cNvContentPartPr/>
                <p14:nvPr/>
              </p14:nvContentPartPr>
              <p14:xfrm>
                <a:off x="8691956" y="2340525"/>
                <a:ext cx="69840" cy="8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F082D16-7218-F172-F67F-D9E5F702F1B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83316" y="2331885"/>
                  <a:ext cx="874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F1028BE-E1F5-222D-99D3-F328B47D72A5}"/>
                  </a:ext>
                </a:extLst>
              </p14:cNvPr>
              <p14:cNvContentPartPr/>
              <p14:nvPr/>
            </p14:nvContentPartPr>
            <p14:xfrm>
              <a:off x="5258636" y="2074125"/>
              <a:ext cx="161280" cy="1933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F1028BE-E1F5-222D-99D3-F328B47D72A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249996" y="2065485"/>
                <a:ext cx="1789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CD52F6B-6C31-73B9-0397-F4FDA38A5017}"/>
                  </a:ext>
                </a:extLst>
              </p14:cNvPr>
              <p14:cNvContentPartPr/>
              <p14:nvPr/>
            </p14:nvContentPartPr>
            <p14:xfrm>
              <a:off x="7916156" y="3374085"/>
              <a:ext cx="331560" cy="1098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CD52F6B-6C31-73B9-0397-F4FDA38A501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907516" y="3365445"/>
                <a:ext cx="34920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EF6F817-3AAC-AF34-7B87-C0DB1381F3E3}"/>
              </a:ext>
            </a:extLst>
          </p:cNvPr>
          <p:cNvGrpSpPr/>
          <p:nvPr/>
        </p:nvGrpSpPr>
        <p:grpSpPr>
          <a:xfrm>
            <a:off x="1415636" y="3081405"/>
            <a:ext cx="8440920" cy="1474200"/>
            <a:chOff x="1415636" y="3081405"/>
            <a:chExt cx="8440920" cy="14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E116CD6-F5D1-4A9D-B9A7-C4481E13E14B}"/>
                    </a:ext>
                  </a:extLst>
                </p14:cNvPr>
                <p14:cNvContentPartPr/>
                <p14:nvPr/>
              </p14:nvContentPartPr>
              <p14:xfrm>
                <a:off x="7568396" y="3133965"/>
                <a:ext cx="212400" cy="446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E116CD6-F5D1-4A9D-B9A7-C4481E13E14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59396" y="3124965"/>
                  <a:ext cx="2300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20A64C2-7728-4ECF-33ED-29953437C776}"/>
                    </a:ext>
                  </a:extLst>
                </p14:cNvPr>
                <p14:cNvContentPartPr/>
                <p14:nvPr/>
              </p14:nvContentPartPr>
              <p14:xfrm>
                <a:off x="8278316" y="3355005"/>
                <a:ext cx="1578240" cy="442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20A64C2-7728-4ECF-33ED-29953437C77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69676" y="3346005"/>
                  <a:ext cx="15958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A62CA6F-DA92-2938-7EE9-F8B56DD89EDF}"/>
                    </a:ext>
                  </a:extLst>
                </p14:cNvPr>
                <p14:cNvContentPartPr/>
                <p14:nvPr/>
              </p14:nvContentPartPr>
              <p14:xfrm>
                <a:off x="9275876" y="3178965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A62CA6F-DA92-2938-7EE9-F8B56DD89ED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67236" y="316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950B995-5625-EF83-C8C1-B0F255BA6420}"/>
                    </a:ext>
                  </a:extLst>
                </p14:cNvPr>
                <p14:cNvContentPartPr/>
                <p14:nvPr/>
              </p14:nvContentPartPr>
              <p14:xfrm>
                <a:off x="8529956" y="3145485"/>
                <a:ext cx="43920" cy="62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950B995-5625-EF83-C8C1-B0F255BA642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21316" y="3136845"/>
                  <a:ext cx="61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3ACD171-C918-E6F3-E3C5-9D33E091680F}"/>
                    </a:ext>
                  </a:extLst>
                </p14:cNvPr>
                <p14:cNvContentPartPr/>
                <p14:nvPr/>
              </p14:nvContentPartPr>
              <p14:xfrm>
                <a:off x="1453436" y="3374085"/>
                <a:ext cx="85320" cy="318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3ACD171-C918-E6F3-E3C5-9D33E091680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44436" y="3365085"/>
                  <a:ext cx="1029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0E09B1C-94B2-627F-F8B2-1F15CC450007}"/>
                    </a:ext>
                  </a:extLst>
                </p14:cNvPr>
                <p14:cNvContentPartPr/>
                <p14:nvPr/>
              </p14:nvContentPartPr>
              <p14:xfrm>
                <a:off x="1528676" y="3379125"/>
                <a:ext cx="152640" cy="443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0E09B1C-94B2-627F-F8B2-1F15CC45000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20036" y="3370125"/>
                  <a:ext cx="1702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3D6411C-AF15-FF08-4731-C87EC2EC5A0B}"/>
                    </a:ext>
                  </a:extLst>
                </p14:cNvPr>
                <p14:cNvContentPartPr/>
                <p14:nvPr/>
              </p14:nvContentPartPr>
              <p14:xfrm>
                <a:off x="1972196" y="3428445"/>
                <a:ext cx="134280" cy="218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3D6411C-AF15-FF08-4731-C87EC2EC5A0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63556" y="3419445"/>
                  <a:ext cx="151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677BB4D-B657-58D2-01A8-873F925AB7CC}"/>
                    </a:ext>
                  </a:extLst>
                </p14:cNvPr>
                <p14:cNvContentPartPr/>
                <p14:nvPr/>
              </p14:nvContentPartPr>
              <p14:xfrm>
                <a:off x="2156516" y="3661365"/>
                <a:ext cx="87840" cy="128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677BB4D-B657-58D2-01A8-873F925AB7C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147876" y="3652725"/>
                  <a:ext cx="105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C03669A-311A-1198-D0DD-36C4214ABB23}"/>
                    </a:ext>
                  </a:extLst>
                </p14:cNvPr>
                <p14:cNvContentPartPr/>
                <p14:nvPr/>
              </p14:nvContentPartPr>
              <p14:xfrm>
                <a:off x="2315996" y="3671445"/>
                <a:ext cx="14040" cy="148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C03669A-311A-1198-D0DD-36C4214ABB2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07356" y="3662805"/>
                  <a:ext cx="31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2230088-4AEF-B335-7959-282519202C25}"/>
                    </a:ext>
                  </a:extLst>
                </p14:cNvPr>
                <p14:cNvContentPartPr/>
                <p14:nvPr/>
              </p14:nvContentPartPr>
              <p14:xfrm>
                <a:off x="2677076" y="3218205"/>
                <a:ext cx="583920" cy="565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2230088-4AEF-B335-7959-282519202C2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68436" y="3209565"/>
                  <a:ext cx="60156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3E0E3A9-08AF-166F-9559-23CF31F4C1A0}"/>
                    </a:ext>
                  </a:extLst>
                </p14:cNvPr>
                <p14:cNvContentPartPr/>
                <p14:nvPr/>
              </p14:nvContentPartPr>
              <p14:xfrm>
                <a:off x="2945276" y="3379845"/>
                <a:ext cx="191880" cy="25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3E0E3A9-08AF-166F-9559-23CF31F4C1A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36276" y="3370845"/>
                  <a:ext cx="209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F08AB54-1599-F5E1-FF09-0A1B18342EA3}"/>
                    </a:ext>
                  </a:extLst>
                </p14:cNvPr>
                <p14:cNvContentPartPr/>
                <p14:nvPr/>
              </p14:nvContentPartPr>
              <p14:xfrm>
                <a:off x="3447116" y="3260685"/>
                <a:ext cx="569880" cy="336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F08AB54-1599-F5E1-FF09-0A1B18342EA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38476" y="3252045"/>
                  <a:ext cx="5875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A5DF506-FAC1-35E2-A7D4-F56D5917AF2C}"/>
                    </a:ext>
                  </a:extLst>
                </p14:cNvPr>
                <p14:cNvContentPartPr/>
                <p14:nvPr/>
              </p14:nvContentPartPr>
              <p14:xfrm>
                <a:off x="3468356" y="3339885"/>
                <a:ext cx="303120" cy="30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A5DF506-FAC1-35E2-A7D4-F56D5917AF2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59356" y="3331245"/>
                  <a:ext cx="320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53295E7-2C43-4585-FB3D-32E78148C49C}"/>
                    </a:ext>
                  </a:extLst>
                </p14:cNvPr>
                <p14:cNvContentPartPr/>
                <p14:nvPr/>
              </p14:nvContentPartPr>
              <p14:xfrm>
                <a:off x="4176476" y="3223605"/>
                <a:ext cx="1001160" cy="621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53295E7-2C43-4585-FB3D-32E78148C49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67476" y="3214965"/>
                  <a:ext cx="101880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AC6E9F5-CC66-736A-7449-AAAC4061D235}"/>
                    </a:ext>
                  </a:extLst>
                </p14:cNvPr>
                <p14:cNvContentPartPr/>
                <p14:nvPr/>
              </p14:nvContentPartPr>
              <p14:xfrm>
                <a:off x="5758316" y="3219645"/>
                <a:ext cx="185400" cy="331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AC6E9F5-CC66-736A-7449-AAAC4061D23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49676" y="3210645"/>
                  <a:ext cx="203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2F8CF08-FB59-94C9-DB3A-80E4C21946E0}"/>
                    </a:ext>
                  </a:extLst>
                </p14:cNvPr>
                <p14:cNvContentPartPr/>
                <p14:nvPr/>
              </p14:nvContentPartPr>
              <p14:xfrm>
                <a:off x="5923916" y="3081405"/>
                <a:ext cx="153720" cy="114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2F8CF08-FB59-94C9-DB3A-80E4C21946E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915276" y="3072765"/>
                  <a:ext cx="171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43E071B-2978-0322-43EA-6A84E535AA7D}"/>
                    </a:ext>
                  </a:extLst>
                </p14:cNvPr>
                <p14:cNvContentPartPr/>
                <p14:nvPr/>
              </p14:nvContentPartPr>
              <p14:xfrm>
                <a:off x="6257996" y="3279045"/>
                <a:ext cx="257040" cy="258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43E071B-2978-0322-43EA-6A84E535AA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249356" y="3270045"/>
                  <a:ext cx="274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01C603B-5E8A-9007-16ED-DF77EE1E0EE4}"/>
                    </a:ext>
                  </a:extLst>
                </p14:cNvPr>
                <p14:cNvContentPartPr/>
                <p14:nvPr/>
              </p14:nvContentPartPr>
              <p14:xfrm>
                <a:off x="6627716" y="3232965"/>
                <a:ext cx="245520" cy="301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01C603B-5E8A-9007-16ED-DF77EE1E0EE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619076" y="3224325"/>
                  <a:ext cx="2631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8FC89B3-2A2F-F483-CEF8-9A51A2AC3FBC}"/>
                    </a:ext>
                  </a:extLst>
                </p14:cNvPr>
                <p14:cNvContentPartPr/>
                <p14:nvPr/>
              </p14:nvContentPartPr>
              <p14:xfrm>
                <a:off x="1415636" y="4243125"/>
                <a:ext cx="917640" cy="218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8FC89B3-2A2F-F483-CEF8-9A51A2AC3FB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06996" y="4234485"/>
                  <a:ext cx="935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AC98AFE-AD3C-700F-7FEF-DD7BB623EBFD}"/>
                    </a:ext>
                  </a:extLst>
                </p14:cNvPr>
                <p14:cNvContentPartPr/>
                <p14:nvPr/>
              </p14:nvContentPartPr>
              <p14:xfrm>
                <a:off x="2476556" y="4212525"/>
                <a:ext cx="388080" cy="223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AC98AFE-AD3C-700F-7FEF-DD7BB623EBF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67916" y="4203885"/>
                  <a:ext cx="405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B9DE558-19EF-F1D4-F832-6E5F2D97E01E}"/>
                    </a:ext>
                  </a:extLst>
                </p14:cNvPr>
                <p14:cNvContentPartPr/>
                <p14:nvPr/>
              </p14:nvContentPartPr>
              <p14:xfrm>
                <a:off x="2570156" y="4113885"/>
                <a:ext cx="38160" cy="1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B9DE558-19EF-F1D4-F832-6E5F2D97E01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61156" y="4105245"/>
                  <a:ext cx="55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6F109B3-EBC2-463B-B746-E00FB2B53B4F}"/>
                    </a:ext>
                  </a:extLst>
                </p14:cNvPr>
                <p14:cNvContentPartPr/>
                <p14:nvPr/>
              </p14:nvContentPartPr>
              <p14:xfrm>
                <a:off x="3081716" y="3954045"/>
                <a:ext cx="1120680" cy="601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6F109B3-EBC2-463B-B746-E00FB2B53B4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73076" y="3945045"/>
                  <a:ext cx="113832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F932CCC-266A-D928-631C-6BD3CB2DDADC}"/>
                    </a:ext>
                  </a:extLst>
                </p14:cNvPr>
                <p14:cNvContentPartPr/>
                <p14:nvPr/>
              </p14:nvContentPartPr>
              <p14:xfrm>
                <a:off x="4446476" y="3974925"/>
                <a:ext cx="589320" cy="372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F932CCC-266A-D928-631C-6BD3CB2DDAD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437836" y="3966285"/>
                  <a:ext cx="6069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3787FD1-A9E1-4F26-9199-0FB6167993BC}"/>
                    </a:ext>
                  </a:extLst>
                </p14:cNvPr>
                <p14:cNvContentPartPr/>
                <p14:nvPr/>
              </p14:nvContentPartPr>
              <p14:xfrm>
                <a:off x="5328476" y="3921645"/>
                <a:ext cx="944280" cy="367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3787FD1-A9E1-4F26-9199-0FB6167993B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19836" y="3913005"/>
                  <a:ext cx="961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94998C3-9AC9-A500-20BD-F51BD96CC1EC}"/>
                    </a:ext>
                  </a:extLst>
                </p14:cNvPr>
                <p14:cNvContentPartPr/>
                <p14:nvPr/>
              </p14:nvContentPartPr>
              <p14:xfrm>
                <a:off x="6272396" y="3961605"/>
                <a:ext cx="27720" cy="77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94998C3-9AC9-A500-20BD-F51BD96CC1E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63396" y="3952965"/>
                  <a:ext cx="45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674A80D-180B-A405-A8A2-CEE0D5F936BF}"/>
                    </a:ext>
                  </a:extLst>
                </p14:cNvPr>
                <p14:cNvContentPartPr/>
                <p14:nvPr/>
              </p14:nvContentPartPr>
              <p14:xfrm>
                <a:off x="6313076" y="3944685"/>
                <a:ext cx="223560" cy="321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674A80D-180B-A405-A8A2-CEE0D5F936B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04076" y="3936045"/>
                  <a:ext cx="2412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2AD2B37-7328-B2DF-2EAD-E3D3137A7340}"/>
                    </a:ext>
                  </a:extLst>
                </p14:cNvPr>
                <p14:cNvContentPartPr/>
                <p14:nvPr/>
              </p14:nvContentPartPr>
              <p14:xfrm>
                <a:off x="6404516" y="4040445"/>
                <a:ext cx="173520" cy="21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2AD2B37-7328-B2DF-2EAD-E3D3137A734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95516" y="4031805"/>
                  <a:ext cx="191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BBB4889-0AB4-3C29-A60B-AF685A90BFF5}"/>
                    </a:ext>
                  </a:extLst>
                </p14:cNvPr>
                <p14:cNvContentPartPr/>
                <p14:nvPr/>
              </p14:nvContentPartPr>
              <p14:xfrm>
                <a:off x="6826796" y="3789885"/>
                <a:ext cx="1541880" cy="642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BBB4889-0AB4-3C29-A60B-AF685A90BFF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17796" y="3781245"/>
                  <a:ext cx="155952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317E984-A91D-0484-759E-E04227FCA385}"/>
                    </a:ext>
                  </a:extLst>
                </p14:cNvPr>
                <p14:cNvContentPartPr/>
                <p14:nvPr/>
              </p14:nvContentPartPr>
              <p14:xfrm>
                <a:off x="8187596" y="3947565"/>
                <a:ext cx="405720" cy="244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317E984-A91D-0484-759E-E04227FCA38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78956" y="3938565"/>
                  <a:ext cx="423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D908CD4-C743-4FCE-7E85-085F41054C69}"/>
                    </a:ext>
                  </a:extLst>
                </p14:cNvPr>
                <p14:cNvContentPartPr/>
                <p14:nvPr/>
              </p14:nvContentPartPr>
              <p14:xfrm>
                <a:off x="8969516" y="4122525"/>
                <a:ext cx="226080" cy="9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D908CD4-C743-4FCE-7E85-085F41054C6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960876" y="4113525"/>
                  <a:ext cx="24372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A6496DB-3D27-2C4D-64B1-2963FC0A0141}"/>
                  </a:ext>
                </a:extLst>
              </p14:cNvPr>
              <p14:cNvContentPartPr/>
              <p14:nvPr/>
            </p14:nvContentPartPr>
            <p14:xfrm>
              <a:off x="9369476" y="4096965"/>
              <a:ext cx="180360" cy="214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A6496DB-3D27-2C4D-64B1-2963FC0A014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360476" y="4087965"/>
                <a:ext cx="19800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DDB3082-7FC3-3C95-EEE7-2C2DA26313E5}"/>
              </a:ext>
            </a:extLst>
          </p:cNvPr>
          <p:cNvGrpSpPr/>
          <p:nvPr/>
        </p:nvGrpSpPr>
        <p:grpSpPr>
          <a:xfrm>
            <a:off x="9568196" y="3911565"/>
            <a:ext cx="1322280" cy="520200"/>
            <a:chOff x="9568196" y="3911565"/>
            <a:chExt cx="132228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938B6DA-0A2F-583F-0139-2CC5FDDBE3A6}"/>
                    </a:ext>
                  </a:extLst>
                </p14:cNvPr>
                <p14:cNvContentPartPr/>
                <p14:nvPr/>
              </p14:nvContentPartPr>
              <p14:xfrm>
                <a:off x="9568196" y="4084005"/>
                <a:ext cx="187920" cy="169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938B6DA-0A2F-583F-0139-2CC5FDDBE3A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59556" y="4075005"/>
                  <a:ext cx="205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BB49D8D-EB50-7439-3B14-6B3CCD30F6C1}"/>
                    </a:ext>
                  </a:extLst>
                </p14:cNvPr>
                <p14:cNvContentPartPr/>
                <p14:nvPr/>
              </p14:nvContentPartPr>
              <p14:xfrm>
                <a:off x="9613196" y="4137285"/>
                <a:ext cx="148680" cy="149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BB49D8D-EB50-7439-3B14-6B3CCD30F6C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04196" y="4128285"/>
                  <a:ext cx="166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6FE4721-898E-A25A-76B8-45224FD4EB99}"/>
                    </a:ext>
                  </a:extLst>
                </p14:cNvPr>
                <p14:cNvContentPartPr/>
                <p14:nvPr/>
              </p14:nvContentPartPr>
              <p14:xfrm>
                <a:off x="9811196" y="4060965"/>
                <a:ext cx="115560" cy="370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6FE4721-898E-A25A-76B8-45224FD4EB9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02556" y="4052325"/>
                  <a:ext cx="1332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6151C2E-4BAD-015E-63C4-864FA6953933}"/>
                    </a:ext>
                  </a:extLst>
                </p14:cNvPr>
                <p14:cNvContentPartPr/>
                <p14:nvPr/>
              </p14:nvContentPartPr>
              <p14:xfrm>
                <a:off x="10135916" y="4104525"/>
                <a:ext cx="82440" cy="101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6151C2E-4BAD-015E-63C4-864FA695393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27276" y="4095885"/>
                  <a:ext cx="100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CCDD2A8-2C82-EA9D-1DFB-DFAA9762FE2F}"/>
                    </a:ext>
                  </a:extLst>
                </p14:cNvPr>
                <p14:cNvContentPartPr/>
                <p14:nvPr/>
              </p14:nvContentPartPr>
              <p14:xfrm>
                <a:off x="10199636" y="3960165"/>
                <a:ext cx="21240" cy="38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CCDD2A8-2C82-EA9D-1DFB-DFAA9762FE2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90636" y="3951525"/>
                  <a:ext cx="38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713DA88-8CF6-F31A-B05C-33A3595A82D9}"/>
                    </a:ext>
                  </a:extLst>
                </p14:cNvPr>
                <p14:cNvContentPartPr/>
                <p14:nvPr/>
              </p14:nvContentPartPr>
              <p14:xfrm>
                <a:off x="10367756" y="3960165"/>
                <a:ext cx="107640" cy="254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713DA88-8CF6-F31A-B05C-33A3595A82D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58756" y="3951525"/>
                  <a:ext cx="125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10FEE69-E29B-FE04-E2E6-5DAB3E09409B}"/>
                    </a:ext>
                  </a:extLst>
                </p14:cNvPr>
                <p14:cNvContentPartPr/>
                <p14:nvPr/>
              </p14:nvContentPartPr>
              <p14:xfrm>
                <a:off x="10602476" y="4073565"/>
                <a:ext cx="119520" cy="148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10FEE69-E29B-FE04-E2E6-5DAB3E09409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93836" y="4064925"/>
                  <a:ext cx="137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BE2FC3D-6CC5-5F83-DBDC-A619EB45D579}"/>
                    </a:ext>
                  </a:extLst>
                </p14:cNvPr>
                <p14:cNvContentPartPr/>
                <p14:nvPr/>
              </p14:nvContentPartPr>
              <p14:xfrm>
                <a:off x="10569356" y="4082925"/>
                <a:ext cx="164160" cy="168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BE2FC3D-6CC5-5F83-DBDC-A619EB45D57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60716" y="4073925"/>
                  <a:ext cx="181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BE1AA84-938E-A146-3C55-D5566A83C5AC}"/>
                    </a:ext>
                  </a:extLst>
                </p14:cNvPr>
                <p14:cNvContentPartPr/>
                <p14:nvPr/>
              </p14:nvContentPartPr>
              <p14:xfrm>
                <a:off x="10034036" y="3929565"/>
                <a:ext cx="119520" cy="444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BE1AA84-938E-A146-3C55-D5566A83C5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025396" y="3920925"/>
                  <a:ext cx="13716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BE98B7A-F560-BDA0-C277-691085C6F6B9}"/>
                    </a:ext>
                  </a:extLst>
                </p14:cNvPr>
                <p14:cNvContentPartPr/>
                <p14:nvPr/>
              </p14:nvContentPartPr>
              <p14:xfrm>
                <a:off x="10750436" y="3911565"/>
                <a:ext cx="140040" cy="414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BE98B7A-F560-BDA0-C277-691085C6F6B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41436" y="3902925"/>
                  <a:ext cx="157680" cy="43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A467F17-3D9C-D397-6F5B-23C15CDFAADE}"/>
                  </a:ext>
                </a:extLst>
              </p14:cNvPr>
              <p14:cNvContentPartPr/>
              <p14:nvPr/>
            </p14:nvContentPartPr>
            <p14:xfrm>
              <a:off x="5284916" y="3550485"/>
              <a:ext cx="101160" cy="1490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A467F17-3D9C-D397-6F5B-23C15CDFAAD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276276" y="3541485"/>
                <a:ext cx="1188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8CFB6C-B83C-9F1F-FD32-1612DAE02300}"/>
                  </a:ext>
                </a:extLst>
              </p14:cNvPr>
              <p14:cNvContentPartPr/>
              <p14:nvPr/>
            </p14:nvContentPartPr>
            <p14:xfrm>
              <a:off x="7069436" y="3506925"/>
              <a:ext cx="85320" cy="1184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8CFB6C-B83C-9F1F-FD32-1612DAE02300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060796" y="3497925"/>
                <a:ext cx="1029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3630C19-4FB5-BCE6-21B5-EE603D9370FD}"/>
                  </a:ext>
                </a:extLst>
              </p14:cNvPr>
              <p14:cNvContentPartPr/>
              <p14:nvPr/>
            </p14:nvContentPartPr>
            <p14:xfrm>
              <a:off x="10038356" y="3566325"/>
              <a:ext cx="114120" cy="1054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3630C19-4FB5-BCE6-21B5-EE603D9370FD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029716" y="3557325"/>
                <a:ext cx="13176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0D56F9C-D7DD-E141-27A7-5E506621BF94}"/>
              </a:ext>
            </a:extLst>
          </p:cNvPr>
          <p:cNvGrpSpPr/>
          <p:nvPr/>
        </p:nvGrpSpPr>
        <p:grpSpPr>
          <a:xfrm>
            <a:off x="1457756" y="4811565"/>
            <a:ext cx="2459160" cy="595800"/>
            <a:chOff x="1457756" y="4811565"/>
            <a:chExt cx="245916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D0ADF0E-503C-4FC4-505F-1678A7153DAF}"/>
                    </a:ext>
                  </a:extLst>
                </p14:cNvPr>
                <p14:cNvContentPartPr/>
                <p14:nvPr/>
              </p14:nvContentPartPr>
              <p14:xfrm>
                <a:off x="1457756" y="4811565"/>
                <a:ext cx="1011960" cy="595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D0ADF0E-503C-4FC4-505F-1678A7153DA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48756" y="4802925"/>
                  <a:ext cx="102960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A9B7A7C-D622-CE5B-B3CA-8A8AC7E32756}"/>
                    </a:ext>
                  </a:extLst>
                </p14:cNvPr>
                <p14:cNvContentPartPr/>
                <p14:nvPr/>
              </p14:nvContentPartPr>
              <p14:xfrm>
                <a:off x="1877876" y="4909125"/>
                <a:ext cx="252000" cy="21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A9B7A7C-D622-CE5B-B3CA-8A8AC7E3275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869236" y="4900485"/>
                  <a:ext cx="269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A0B89EE-D0D3-E2DB-C008-325F0B5A1DE0}"/>
                    </a:ext>
                  </a:extLst>
                </p14:cNvPr>
                <p14:cNvContentPartPr/>
                <p14:nvPr/>
              </p14:nvContentPartPr>
              <p14:xfrm>
                <a:off x="2738996" y="5075085"/>
                <a:ext cx="486720" cy="174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A0B89EE-D0D3-E2DB-C008-325F0B5A1DE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730356" y="5066445"/>
                  <a:ext cx="504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8017FE6-71F9-D753-2281-0D43181EE234}"/>
                    </a:ext>
                  </a:extLst>
                </p14:cNvPr>
                <p14:cNvContentPartPr/>
                <p14:nvPr/>
              </p14:nvContentPartPr>
              <p14:xfrm>
                <a:off x="2877596" y="4897605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8017FE6-71F9-D753-2281-0D43181EE23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868956" y="488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16A3467-AB9E-C10D-F589-BE5A29190AA6}"/>
                    </a:ext>
                  </a:extLst>
                </p14:cNvPr>
                <p14:cNvContentPartPr/>
                <p14:nvPr/>
              </p14:nvContentPartPr>
              <p14:xfrm>
                <a:off x="3508316" y="4850805"/>
                <a:ext cx="339840" cy="345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16A3467-AB9E-C10D-F589-BE5A29190AA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99676" y="4841805"/>
                  <a:ext cx="3574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6DE7F19-6CC5-F549-0CAE-FB004C1087CB}"/>
                    </a:ext>
                  </a:extLst>
                </p14:cNvPr>
                <p14:cNvContentPartPr/>
                <p14:nvPr/>
              </p14:nvContentPartPr>
              <p14:xfrm>
                <a:off x="3691556" y="4944765"/>
                <a:ext cx="225360" cy="17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6DE7F19-6CC5-F549-0CAE-FB004C1087C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682916" y="4935765"/>
                  <a:ext cx="2430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4DC6FCB-46B6-511E-65FB-2FAA3925A89A}"/>
              </a:ext>
            </a:extLst>
          </p:cNvPr>
          <p:cNvGrpSpPr/>
          <p:nvPr/>
        </p:nvGrpSpPr>
        <p:grpSpPr>
          <a:xfrm>
            <a:off x="4238756" y="4773045"/>
            <a:ext cx="1254240" cy="394200"/>
            <a:chOff x="4238756" y="4773045"/>
            <a:chExt cx="125424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42E284A-602D-AD4F-A7ED-E4E0C986E49F}"/>
                    </a:ext>
                  </a:extLst>
                </p14:cNvPr>
                <p14:cNvContentPartPr/>
                <p14:nvPr/>
              </p14:nvContentPartPr>
              <p14:xfrm>
                <a:off x="4238756" y="4773045"/>
                <a:ext cx="1254240" cy="394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42E284A-602D-AD4F-A7ED-E4E0C986E49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230116" y="4764405"/>
                  <a:ext cx="12718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4988212-F6CF-F37D-F96E-DE6E96A296B1}"/>
                    </a:ext>
                  </a:extLst>
                </p14:cNvPr>
                <p14:cNvContentPartPr/>
                <p14:nvPr/>
              </p14:nvContentPartPr>
              <p14:xfrm>
                <a:off x="5065676" y="4870605"/>
                <a:ext cx="36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4988212-F6CF-F37D-F96E-DE6E96A296B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57036" y="4861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6428E56-7E91-E047-8E1B-A185E1C8E05E}"/>
                    </a:ext>
                  </a:extLst>
                </p14:cNvPr>
                <p14:cNvContentPartPr/>
                <p14:nvPr/>
              </p14:nvContentPartPr>
              <p14:xfrm>
                <a:off x="4669676" y="4891845"/>
                <a:ext cx="296280" cy="31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6428E56-7E91-E047-8E1B-A185E1C8E05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61036" y="4882845"/>
                  <a:ext cx="313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6BB917B-9F44-4889-1E40-70F7A3CA853B}"/>
                    </a:ext>
                  </a:extLst>
                </p14:cNvPr>
                <p14:cNvContentPartPr/>
                <p14:nvPr/>
              </p14:nvContentPartPr>
              <p14:xfrm>
                <a:off x="4585436" y="4851885"/>
                <a:ext cx="58320" cy="14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6BB917B-9F44-4889-1E40-70F7A3CA853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76796" y="4842885"/>
                  <a:ext cx="759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716788B-68F1-F0FA-AA14-7F7BA7FCDFDE}"/>
              </a:ext>
            </a:extLst>
          </p:cNvPr>
          <p:cNvGrpSpPr/>
          <p:nvPr/>
        </p:nvGrpSpPr>
        <p:grpSpPr>
          <a:xfrm>
            <a:off x="5840756" y="4636965"/>
            <a:ext cx="1355400" cy="651600"/>
            <a:chOff x="5840756" y="4636965"/>
            <a:chExt cx="135540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72371E2-B521-4446-A11D-81288DB61A17}"/>
                    </a:ext>
                  </a:extLst>
                </p14:cNvPr>
                <p14:cNvContentPartPr/>
                <p14:nvPr/>
              </p14:nvContentPartPr>
              <p14:xfrm>
                <a:off x="5840756" y="4636965"/>
                <a:ext cx="1355400" cy="651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72371E2-B521-4446-A11D-81288DB61A1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31756" y="4627965"/>
                  <a:ext cx="137304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D3755A8-6425-BBB2-5BCE-12D8DFC4E081}"/>
                    </a:ext>
                  </a:extLst>
                </p14:cNvPr>
                <p14:cNvContentPartPr/>
                <p14:nvPr/>
              </p14:nvContentPartPr>
              <p14:xfrm>
                <a:off x="6761996" y="4814805"/>
                <a:ext cx="335520" cy="11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D3755A8-6425-BBB2-5BCE-12D8DFC4E08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53356" y="4806165"/>
                  <a:ext cx="353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46E3FBE-E98B-A856-E83F-A90931A39F4C}"/>
                    </a:ext>
                  </a:extLst>
                </p14:cNvPr>
                <p14:cNvContentPartPr/>
                <p14:nvPr/>
              </p14:nvContentPartPr>
              <p14:xfrm>
                <a:off x="6612596" y="4658205"/>
                <a:ext cx="56880" cy="18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46E3FBE-E98B-A856-E83F-A90931A39F4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03596" y="4649205"/>
                  <a:ext cx="745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0F11B12-61CE-F962-3608-346C81D140DF}"/>
                  </a:ext>
                </a:extLst>
              </p14:cNvPr>
              <p14:cNvContentPartPr/>
              <p14:nvPr/>
            </p14:nvContentPartPr>
            <p14:xfrm>
              <a:off x="7678196" y="4901925"/>
              <a:ext cx="180000" cy="1854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0F11B12-61CE-F962-3608-346C81D140D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669196" y="4892925"/>
                <a:ext cx="19764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65A8F70-DA3A-6566-34A2-528E696AD277}"/>
              </a:ext>
            </a:extLst>
          </p:cNvPr>
          <p:cNvGrpSpPr/>
          <p:nvPr/>
        </p:nvGrpSpPr>
        <p:grpSpPr>
          <a:xfrm>
            <a:off x="8480636" y="4680165"/>
            <a:ext cx="2292120" cy="399960"/>
            <a:chOff x="8480636" y="4680165"/>
            <a:chExt cx="229212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FE568BF-0FF4-8B44-4462-96F0633B3F4E}"/>
                    </a:ext>
                  </a:extLst>
                </p14:cNvPr>
                <p14:cNvContentPartPr/>
                <p14:nvPr/>
              </p14:nvContentPartPr>
              <p14:xfrm>
                <a:off x="8480636" y="4680165"/>
                <a:ext cx="901440" cy="397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FE568BF-0FF4-8B44-4462-96F0633B3F4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71996" y="4671165"/>
                  <a:ext cx="9190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3E33238-846A-03C4-82A8-BA0A0706A413}"/>
                    </a:ext>
                  </a:extLst>
                </p14:cNvPr>
                <p14:cNvContentPartPr/>
                <p14:nvPr/>
              </p14:nvContentPartPr>
              <p14:xfrm>
                <a:off x="9672236" y="4935405"/>
                <a:ext cx="272160" cy="144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3E33238-846A-03C4-82A8-BA0A0706A41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63236" y="4926765"/>
                  <a:ext cx="289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385F32F-1D69-BE3B-4AAF-521F24465587}"/>
                    </a:ext>
                  </a:extLst>
                </p14:cNvPr>
                <p14:cNvContentPartPr/>
                <p14:nvPr/>
              </p14:nvContentPartPr>
              <p14:xfrm>
                <a:off x="10110356" y="4955205"/>
                <a:ext cx="167040" cy="28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385F32F-1D69-BE3B-4AAF-521F244655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01356" y="4946565"/>
                  <a:ext cx="184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D91BF0D-6316-DA21-FDE5-5A03FEB5C599}"/>
                    </a:ext>
                  </a:extLst>
                </p14:cNvPr>
                <p14:cNvContentPartPr/>
                <p14:nvPr/>
              </p14:nvContentPartPr>
              <p14:xfrm>
                <a:off x="10102796" y="5037645"/>
                <a:ext cx="170280" cy="24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D91BF0D-6316-DA21-FDE5-5A03FEB5C59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94156" y="5029005"/>
                  <a:ext cx="187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F54E6B9-72F1-8467-7C5A-422C4218CE7E}"/>
                    </a:ext>
                  </a:extLst>
                </p14:cNvPr>
                <p14:cNvContentPartPr/>
                <p14:nvPr/>
              </p14:nvContentPartPr>
              <p14:xfrm>
                <a:off x="10499876" y="4891485"/>
                <a:ext cx="272880" cy="170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F54E6B9-72F1-8467-7C5A-422C4218CE7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491236" y="4882845"/>
                  <a:ext cx="29052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9BDD6E4-524D-0268-3675-4E5609BD7BD0}"/>
                  </a:ext>
                </a:extLst>
              </p14:cNvPr>
              <p14:cNvContentPartPr/>
              <p14:nvPr/>
            </p14:nvContentPartPr>
            <p14:xfrm>
              <a:off x="7915076" y="5110005"/>
              <a:ext cx="148680" cy="1436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9BDD6E4-524D-0268-3675-4E5609BD7BD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906436" y="5101365"/>
                <a:ext cx="1663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FD5FC4EA-52F5-BBB7-E446-4E32FE74AE90}"/>
                  </a:ext>
                </a:extLst>
              </p14:cNvPr>
              <p14:cNvContentPartPr/>
              <p14:nvPr/>
            </p14:nvContentPartPr>
            <p14:xfrm>
              <a:off x="10794716" y="5072925"/>
              <a:ext cx="106920" cy="2851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FD5FC4EA-52F5-BBB7-E446-4E32FE74AE90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786076" y="5064285"/>
                <a:ext cx="12456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D801981-777C-91D4-A3E2-38F452728356}"/>
              </a:ext>
            </a:extLst>
          </p:cNvPr>
          <p:cNvGrpSpPr/>
          <p:nvPr/>
        </p:nvGrpSpPr>
        <p:grpSpPr>
          <a:xfrm>
            <a:off x="1481156" y="5631645"/>
            <a:ext cx="1449360" cy="338400"/>
            <a:chOff x="1481156" y="5631645"/>
            <a:chExt cx="144936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1A5F11E-9B39-3FE4-6735-49A31E216EFF}"/>
                    </a:ext>
                  </a:extLst>
                </p14:cNvPr>
                <p14:cNvContentPartPr/>
                <p14:nvPr/>
              </p14:nvContentPartPr>
              <p14:xfrm>
                <a:off x="1481156" y="5827485"/>
                <a:ext cx="107640" cy="130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1A5F11E-9B39-3FE4-6735-49A31E216EF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72156" y="5818845"/>
                  <a:ext cx="125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E69FA7E-85D2-5E40-AD1A-14D915CBB336}"/>
                    </a:ext>
                  </a:extLst>
                </p14:cNvPr>
                <p14:cNvContentPartPr/>
                <p14:nvPr/>
              </p14:nvContentPartPr>
              <p14:xfrm>
                <a:off x="1552436" y="5631645"/>
                <a:ext cx="453240" cy="338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E69FA7E-85D2-5E40-AD1A-14D915CBB33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43436" y="5623005"/>
                  <a:ext cx="4708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C52355E-2A59-9289-FCAE-4FFD80E8F406}"/>
                    </a:ext>
                  </a:extLst>
                </p14:cNvPr>
                <p14:cNvContentPartPr/>
                <p14:nvPr/>
              </p14:nvContentPartPr>
              <p14:xfrm>
                <a:off x="2308436" y="5795805"/>
                <a:ext cx="78480" cy="160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C52355E-2A59-9289-FCAE-4FFD80E8F40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99436" y="5786805"/>
                  <a:ext cx="96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6188C54-6368-9337-19D1-493620402BDC}"/>
                    </a:ext>
                  </a:extLst>
                </p14:cNvPr>
                <p14:cNvContentPartPr/>
                <p14:nvPr/>
              </p14:nvContentPartPr>
              <p14:xfrm>
                <a:off x="2222396" y="5652165"/>
                <a:ext cx="244800" cy="314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6188C54-6368-9337-19D1-493620402BD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213756" y="5643165"/>
                  <a:ext cx="2624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DDC660D-725F-715C-96E3-6DB6D721AB50}"/>
                    </a:ext>
                  </a:extLst>
                </p14:cNvPr>
                <p14:cNvContentPartPr/>
                <p14:nvPr/>
              </p14:nvContentPartPr>
              <p14:xfrm>
                <a:off x="2615156" y="5772405"/>
                <a:ext cx="315360" cy="143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DDC660D-725F-715C-96E3-6DB6D721AB5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06156" y="5763765"/>
                  <a:ext cx="33300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245AFB63-599B-7449-AB8C-D0EC5B31CA5E}"/>
                  </a:ext>
                </a:extLst>
              </p14:cNvPr>
              <p14:cNvContentPartPr/>
              <p14:nvPr/>
            </p14:nvContentPartPr>
            <p14:xfrm>
              <a:off x="3041036" y="5795085"/>
              <a:ext cx="228960" cy="1461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245AFB63-599B-7449-AB8C-D0EC5B31CA5E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032036" y="5786085"/>
                <a:ext cx="24660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58368711-8281-71D7-B83D-DD818BF7A106}"/>
              </a:ext>
            </a:extLst>
          </p:cNvPr>
          <p:cNvGrpSpPr/>
          <p:nvPr/>
        </p:nvGrpSpPr>
        <p:grpSpPr>
          <a:xfrm>
            <a:off x="5269076" y="5480085"/>
            <a:ext cx="1969920" cy="811440"/>
            <a:chOff x="5269076" y="5480085"/>
            <a:chExt cx="196992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70599D2-7253-661D-E9B9-74B9337241CD}"/>
                    </a:ext>
                  </a:extLst>
                </p14:cNvPr>
                <p14:cNvContentPartPr/>
                <p14:nvPr/>
              </p14:nvContentPartPr>
              <p14:xfrm>
                <a:off x="5269076" y="5804445"/>
                <a:ext cx="151560" cy="231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70599D2-7253-661D-E9B9-74B9337241C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60076" y="5795445"/>
                  <a:ext cx="169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2DD59FE-ADA0-7D3C-61FD-E569F256B7C5}"/>
                    </a:ext>
                  </a:extLst>
                </p14:cNvPr>
                <p14:cNvContentPartPr/>
                <p14:nvPr/>
              </p14:nvContentPartPr>
              <p14:xfrm>
                <a:off x="5504516" y="6023325"/>
                <a:ext cx="119880" cy="90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2DD59FE-ADA0-7D3C-61FD-E569F256B7C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95516" y="6014325"/>
                  <a:ext cx="137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E4F6E79-3C31-4C19-F62B-EEAEBBFACBF2}"/>
                    </a:ext>
                  </a:extLst>
                </p14:cNvPr>
                <p14:cNvContentPartPr/>
                <p14:nvPr/>
              </p14:nvContentPartPr>
              <p14:xfrm>
                <a:off x="5728076" y="5826765"/>
                <a:ext cx="181080" cy="11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E4F6E79-3C31-4C19-F62B-EEAEBBFACBF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19436" y="5818125"/>
                  <a:ext cx="19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CA75B13-7E81-B75F-104A-0D271192BBBB}"/>
                    </a:ext>
                  </a:extLst>
                </p14:cNvPr>
                <p14:cNvContentPartPr/>
                <p14:nvPr/>
              </p14:nvContentPartPr>
              <p14:xfrm>
                <a:off x="5760116" y="5874645"/>
                <a:ext cx="178560" cy="31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CA75B13-7E81-B75F-104A-0D271192BBB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51476" y="5866005"/>
                  <a:ext cx="196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1C79A2D-EA38-2632-F3B3-F5A2987E3B08}"/>
                    </a:ext>
                  </a:extLst>
                </p14:cNvPr>
                <p14:cNvContentPartPr/>
                <p14:nvPr/>
              </p14:nvContentPartPr>
              <p14:xfrm>
                <a:off x="6174476" y="5675565"/>
                <a:ext cx="201240" cy="149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1C79A2D-EA38-2632-F3B3-F5A2987E3B0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65476" y="5666925"/>
                  <a:ext cx="218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5225DC2-B8A1-3C86-80C4-C1B584B09F25}"/>
                    </a:ext>
                  </a:extLst>
                </p14:cNvPr>
                <p14:cNvContentPartPr/>
                <p14:nvPr/>
              </p14:nvContentPartPr>
              <p14:xfrm>
                <a:off x="6483356" y="5631285"/>
                <a:ext cx="146880" cy="191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5225DC2-B8A1-3C86-80C4-C1B584B09F2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74356" y="5622285"/>
                  <a:ext cx="164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148CC2D-813E-3B12-63B8-1C5939D7E987}"/>
                    </a:ext>
                  </a:extLst>
                </p14:cNvPr>
                <p14:cNvContentPartPr/>
                <p14:nvPr/>
              </p14:nvContentPartPr>
              <p14:xfrm>
                <a:off x="6469676" y="5717325"/>
                <a:ext cx="145080" cy="15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148CC2D-813E-3B12-63B8-1C5939D7E98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60676" y="5708685"/>
                  <a:ext cx="162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4473C70-9344-4F1E-4C42-3C03BFCA681C}"/>
                    </a:ext>
                  </a:extLst>
                </p14:cNvPr>
                <p14:cNvContentPartPr/>
                <p14:nvPr/>
              </p14:nvContentPartPr>
              <p14:xfrm>
                <a:off x="6698636" y="5795085"/>
                <a:ext cx="78120" cy="73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4473C70-9344-4F1E-4C42-3C03BFCA681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689996" y="5786085"/>
                  <a:ext cx="95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BA85927-C2F5-E58D-3A26-07BF1DE423BF}"/>
                    </a:ext>
                  </a:extLst>
                </p14:cNvPr>
                <p14:cNvContentPartPr/>
                <p14:nvPr/>
              </p14:nvContentPartPr>
              <p14:xfrm>
                <a:off x="6885836" y="5611845"/>
                <a:ext cx="247680" cy="171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BA85927-C2F5-E58D-3A26-07BF1DE423B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77196" y="5602845"/>
                  <a:ext cx="265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49A4A70-E3AA-4AC5-4B11-746200CC3B54}"/>
                    </a:ext>
                  </a:extLst>
                </p14:cNvPr>
                <p14:cNvContentPartPr/>
                <p14:nvPr/>
              </p14:nvContentPartPr>
              <p14:xfrm>
                <a:off x="7102556" y="5818845"/>
                <a:ext cx="83160" cy="238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49A4A70-E3AA-4AC5-4B11-746200CC3B5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93556" y="5809845"/>
                  <a:ext cx="100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81F96B8-0F48-FF44-DD00-ECC70C5BDBF6}"/>
                    </a:ext>
                  </a:extLst>
                </p14:cNvPr>
                <p14:cNvContentPartPr/>
                <p14:nvPr/>
              </p14:nvContentPartPr>
              <p14:xfrm>
                <a:off x="7165916" y="5480085"/>
                <a:ext cx="73080" cy="120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81F96B8-0F48-FF44-DD00-ECC70C5BDBF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56916" y="5471445"/>
                  <a:ext cx="90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C7DD82A-B5EE-5C20-2285-734F1E123CA9}"/>
                    </a:ext>
                  </a:extLst>
                </p14:cNvPr>
                <p14:cNvContentPartPr/>
                <p14:nvPr/>
              </p14:nvContentPartPr>
              <p14:xfrm>
                <a:off x="6128756" y="5929005"/>
                <a:ext cx="656640" cy="43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C7DD82A-B5EE-5C20-2285-734F1E123CA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19756" y="5920365"/>
                  <a:ext cx="674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773640B-552D-8E9B-AB7A-8FBE868A8E70}"/>
                    </a:ext>
                  </a:extLst>
                </p14:cNvPr>
                <p14:cNvContentPartPr/>
                <p14:nvPr/>
              </p14:nvContentPartPr>
              <p14:xfrm>
                <a:off x="6387596" y="6099645"/>
                <a:ext cx="171720" cy="191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773640B-552D-8E9B-AB7A-8FBE868A8E7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78956" y="6090645"/>
                  <a:ext cx="189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416856F-B5CD-679F-A810-E7BF40EFCC0E}"/>
                    </a:ext>
                  </a:extLst>
                </p14:cNvPr>
                <p14:cNvContentPartPr/>
                <p14:nvPr/>
              </p14:nvContentPartPr>
              <p14:xfrm>
                <a:off x="6555356" y="6036645"/>
                <a:ext cx="107640" cy="105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416856F-B5CD-679F-A810-E7BF40EFCC0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46356" y="6027645"/>
                  <a:ext cx="1252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615CA34-BE43-A9F3-2901-50805C432E9D}"/>
              </a:ext>
            </a:extLst>
          </p:cNvPr>
          <p:cNvGrpSpPr/>
          <p:nvPr/>
        </p:nvGrpSpPr>
        <p:grpSpPr>
          <a:xfrm>
            <a:off x="8586476" y="5503485"/>
            <a:ext cx="1586520" cy="431640"/>
            <a:chOff x="8586476" y="5503485"/>
            <a:chExt cx="158652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7BB7216-6382-E844-8AEF-368F6C62F02C}"/>
                    </a:ext>
                  </a:extLst>
                </p14:cNvPr>
                <p14:cNvContentPartPr/>
                <p14:nvPr/>
              </p14:nvContentPartPr>
              <p14:xfrm>
                <a:off x="8586476" y="5503485"/>
                <a:ext cx="479880" cy="431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7BB7216-6382-E844-8AEF-368F6C62F02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577476" y="5494485"/>
                  <a:ext cx="4975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F93A223-5135-83C2-1826-A9AA40B6C94C}"/>
                    </a:ext>
                  </a:extLst>
                </p14:cNvPr>
                <p14:cNvContentPartPr/>
                <p14:nvPr/>
              </p14:nvContentPartPr>
              <p14:xfrm>
                <a:off x="9285956" y="5611485"/>
                <a:ext cx="145800" cy="209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F93A223-5135-83C2-1826-A9AA40B6C94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77316" y="5602485"/>
                  <a:ext cx="163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A13395B-8D0E-CDB0-B8B8-D25F1A4EA28A}"/>
                    </a:ext>
                  </a:extLst>
                </p14:cNvPr>
                <p14:cNvContentPartPr/>
                <p14:nvPr/>
              </p14:nvContentPartPr>
              <p14:xfrm>
                <a:off x="9578996" y="5662245"/>
                <a:ext cx="159480" cy="158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A13395B-8D0E-CDB0-B8B8-D25F1A4EA28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570356" y="5653245"/>
                  <a:ext cx="177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4140519-01B1-11AC-4148-372EA2CA8E06}"/>
                    </a:ext>
                  </a:extLst>
                </p14:cNvPr>
                <p14:cNvContentPartPr/>
                <p14:nvPr/>
              </p14:nvContentPartPr>
              <p14:xfrm>
                <a:off x="9840356" y="5629485"/>
                <a:ext cx="122040" cy="176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4140519-01B1-11AC-4148-372EA2CA8E0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831356" y="5620485"/>
                  <a:ext cx="139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83FCBD5-005F-7F35-F2E9-019E8DD5CD67}"/>
                    </a:ext>
                  </a:extLst>
                </p14:cNvPr>
                <p14:cNvContentPartPr/>
                <p14:nvPr/>
              </p14:nvContentPartPr>
              <p14:xfrm>
                <a:off x="10046996" y="5803725"/>
                <a:ext cx="126000" cy="115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83FCBD5-005F-7F35-F2E9-019E8DD5CD6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037996" y="5794725"/>
                  <a:ext cx="14364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AEA1190-E699-59CE-315E-4F85B0DE8DA4}"/>
                  </a:ext>
                </a:extLst>
              </p14:cNvPr>
              <p14:cNvContentPartPr/>
              <p14:nvPr/>
            </p14:nvContentPartPr>
            <p14:xfrm>
              <a:off x="10453796" y="5611125"/>
              <a:ext cx="340920" cy="1839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AEA1190-E699-59CE-315E-4F85B0DE8DA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0444796" y="5602125"/>
                <a:ext cx="3585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5FE7E62E-BFA6-D69F-6C82-A97AA6B1FA2E}"/>
                  </a:ext>
                </a:extLst>
              </p14:cNvPr>
              <p14:cNvContentPartPr/>
              <p14:nvPr/>
            </p14:nvContentPartPr>
            <p14:xfrm>
              <a:off x="8625375" y="6287925"/>
              <a:ext cx="137520" cy="2304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5FE7E62E-BFA6-D69F-6C82-A97AA6B1FA2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616375" y="6278925"/>
                <a:ext cx="1551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5AB3E334-E80D-1F81-FA05-A07B7A14563A}"/>
                  </a:ext>
                </a:extLst>
              </p14:cNvPr>
              <p14:cNvContentPartPr/>
              <p14:nvPr/>
            </p14:nvContentPartPr>
            <p14:xfrm>
              <a:off x="8814015" y="6256965"/>
              <a:ext cx="1044720" cy="2905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5AB3E334-E80D-1F81-FA05-A07B7A14563A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805015" y="6248325"/>
                <a:ext cx="106236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11CDA84-4ED0-1FB0-86BA-CC264444647C}"/>
              </a:ext>
            </a:extLst>
          </p:cNvPr>
          <p:cNvGrpSpPr/>
          <p:nvPr/>
        </p:nvGrpSpPr>
        <p:grpSpPr>
          <a:xfrm>
            <a:off x="10050975" y="5541285"/>
            <a:ext cx="2115701" cy="968760"/>
            <a:chOff x="10050975" y="5541285"/>
            <a:chExt cx="2115701" cy="9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D6BBFAC-775A-6833-B5E3-40F32F7351CD}"/>
                    </a:ext>
                  </a:extLst>
                </p14:cNvPr>
                <p14:cNvContentPartPr/>
                <p14:nvPr/>
              </p14:nvContentPartPr>
              <p14:xfrm>
                <a:off x="11138516" y="5582685"/>
                <a:ext cx="223560" cy="164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D6BBFAC-775A-6833-B5E3-40F32F7351C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29876" y="5574045"/>
                  <a:ext cx="241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18AB782-1A7C-0220-F1F6-CD26BA331968}"/>
                    </a:ext>
                  </a:extLst>
                </p14:cNvPr>
                <p14:cNvContentPartPr/>
                <p14:nvPr/>
              </p14:nvContentPartPr>
              <p14:xfrm>
                <a:off x="11449196" y="5541285"/>
                <a:ext cx="160200" cy="194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18AB782-1A7C-0220-F1F6-CD26BA33196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440556" y="5532285"/>
                  <a:ext cx="177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5C3861A-FEC6-2D08-E1C1-827123A3C11D}"/>
                    </a:ext>
                  </a:extLst>
                </p14:cNvPr>
                <p14:cNvContentPartPr/>
                <p14:nvPr/>
              </p14:nvContentPartPr>
              <p14:xfrm>
                <a:off x="11756636" y="5553165"/>
                <a:ext cx="243360" cy="140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5C3861A-FEC6-2D08-E1C1-827123A3C11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747636" y="5544165"/>
                  <a:ext cx="261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A976DB7-9431-27C1-1A8A-0AF2B2567FC2}"/>
                    </a:ext>
                  </a:extLst>
                </p14:cNvPr>
                <p14:cNvContentPartPr/>
                <p14:nvPr/>
              </p14:nvContentPartPr>
              <p14:xfrm>
                <a:off x="12054716" y="5639565"/>
                <a:ext cx="111960" cy="192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A976DB7-9431-27C1-1A8A-0AF2B2567FC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2046076" y="5630565"/>
                  <a:ext cx="129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9971860-CD3D-C47A-81EE-06A16605F31E}"/>
                    </a:ext>
                  </a:extLst>
                </p14:cNvPr>
                <p14:cNvContentPartPr/>
                <p14:nvPr/>
              </p14:nvContentPartPr>
              <p14:xfrm>
                <a:off x="10050975" y="6048165"/>
                <a:ext cx="964800" cy="461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9971860-CD3D-C47A-81EE-06A16605F31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41975" y="6039165"/>
                  <a:ext cx="982440" cy="47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FA2D902D-D1DD-6320-2DFD-E6701652CECF}"/>
                  </a:ext>
                </a:extLst>
              </p14:cNvPr>
              <p14:cNvContentPartPr/>
              <p14:nvPr/>
            </p14:nvContentPartPr>
            <p14:xfrm>
              <a:off x="11147535" y="6293325"/>
              <a:ext cx="885240" cy="1875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FA2D902D-D1DD-6320-2DFD-E6701652CECF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138535" y="6284325"/>
                <a:ext cx="902880" cy="2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48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FDC2EB-8316-C0E3-F50A-91A61A59B229}"/>
              </a:ext>
            </a:extLst>
          </p:cNvPr>
          <p:cNvGrpSpPr/>
          <p:nvPr/>
        </p:nvGrpSpPr>
        <p:grpSpPr>
          <a:xfrm>
            <a:off x="645596" y="310485"/>
            <a:ext cx="493560" cy="289440"/>
            <a:chOff x="645596" y="310485"/>
            <a:chExt cx="49356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7FF301C-9595-91D4-D07A-06CE9480EBA5}"/>
                    </a:ext>
                  </a:extLst>
                </p14:cNvPr>
                <p14:cNvContentPartPr/>
                <p14:nvPr/>
              </p14:nvContentPartPr>
              <p14:xfrm>
                <a:off x="645596" y="350085"/>
                <a:ext cx="54360" cy="249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7FF301C-9595-91D4-D07A-06CE9480EB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6596" y="341445"/>
                  <a:ext cx="72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CCF4690-4845-98EE-256D-1261CA70E06D}"/>
                    </a:ext>
                  </a:extLst>
                </p14:cNvPr>
                <p14:cNvContentPartPr/>
                <p14:nvPr/>
              </p14:nvContentPartPr>
              <p14:xfrm>
                <a:off x="710756" y="310485"/>
                <a:ext cx="174600" cy="65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CCF4690-4845-98EE-256D-1261CA70E0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1756" y="301845"/>
                  <a:ext cx="192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3543057-81AE-E6CE-FAC4-3FC968511836}"/>
                    </a:ext>
                  </a:extLst>
                </p14:cNvPr>
                <p14:cNvContentPartPr/>
                <p14:nvPr/>
              </p14:nvContentPartPr>
              <p14:xfrm>
                <a:off x="708596" y="399765"/>
                <a:ext cx="162000" cy="71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3543057-81AE-E6CE-FAC4-3FC9685118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9596" y="391125"/>
                  <a:ext cx="179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E01893-6B80-FEBF-595A-45EC9D02B16E}"/>
                    </a:ext>
                  </a:extLst>
                </p14:cNvPr>
                <p14:cNvContentPartPr/>
                <p14:nvPr/>
              </p14:nvContentPartPr>
              <p14:xfrm>
                <a:off x="892556" y="476085"/>
                <a:ext cx="246600" cy="119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E01893-6B80-FEBF-595A-45EC9D02B1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3916" y="467085"/>
                  <a:ext cx="264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1631C6A-9EB5-D2BC-20BE-F123A2963186}"/>
                    </a:ext>
                  </a:extLst>
                </p14:cNvPr>
                <p14:cNvContentPartPr/>
                <p14:nvPr/>
              </p14:nvContentPartPr>
              <p14:xfrm>
                <a:off x="878876" y="507045"/>
                <a:ext cx="75960" cy="33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1631C6A-9EB5-D2BC-20BE-F123A29631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0236" y="498405"/>
                  <a:ext cx="936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C9FA43-0406-C43C-B000-CC6AFABCF0E6}"/>
              </a:ext>
            </a:extLst>
          </p:cNvPr>
          <p:cNvGrpSpPr/>
          <p:nvPr/>
        </p:nvGrpSpPr>
        <p:grpSpPr>
          <a:xfrm>
            <a:off x="1548836" y="292845"/>
            <a:ext cx="1674360" cy="515160"/>
            <a:chOff x="1548836" y="292845"/>
            <a:chExt cx="167436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CF60A10-836D-BAD3-66DA-88B05D44F266}"/>
                    </a:ext>
                  </a:extLst>
                </p14:cNvPr>
                <p14:cNvContentPartPr/>
                <p14:nvPr/>
              </p14:nvContentPartPr>
              <p14:xfrm>
                <a:off x="1548836" y="387525"/>
                <a:ext cx="1674360" cy="420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CF60A10-836D-BAD3-66DA-88B05D44F2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40196" y="378885"/>
                  <a:ext cx="16920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36F8256-34C0-5C3D-EC9A-B193C11359B2}"/>
                    </a:ext>
                  </a:extLst>
                </p14:cNvPr>
                <p14:cNvContentPartPr/>
                <p14:nvPr/>
              </p14:nvContentPartPr>
              <p14:xfrm>
                <a:off x="2443076" y="38644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6F8256-34C0-5C3D-EC9A-B193C11359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34436" y="377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9C0F3E-DA3A-1781-13A8-ED144FA040DE}"/>
                    </a:ext>
                  </a:extLst>
                </p14:cNvPr>
                <p14:cNvContentPartPr/>
                <p14:nvPr/>
              </p14:nvContentPartPr>
              <p14:xfrm>
                <a:off x="1641356" y="292845"/>
                <a:ext cx="33120" cy="33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39C0F3E-DA3A-1781-13A8-ED144FA040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32716" y="284205"/>
                  <a:ext cx="507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DFA887-8D87-04E4-F820-0E44F8F3DE43}"/>
              </a:ext>
            </a:extLst>
          </p:cNvPr>
          <p:cNvGrpSpPr/>
          <p:nvPr/>
        </p:nvGrpSpPr>
        <p:grpSpPr>
          <a:xfrm>
            <a:off x="3653396" y="212925"/>
            <a:ext cx="505080" cy="535320"/>
            <a:chOff x="3653396" y="212925"/>
            <a:chExt cx="50508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BDC56E-1FD7-0972-6AEB-2ED90B03AB3A}"/>
                    </a:ext>
                  </a:extLst>
                </p14:cNvPr>
                <p14:cNvContentPartPr/>
                <p14:nvPr/>
              </p14:nvContentPartPr>
              <p14:xfrm>
                <a:off x="3653396" y="212925"/>
                <a:ext cx="173880" cy="341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BDC56E-1FD7-0972-6AEB-2ED90B03AB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44756" y="204285"/>
                  <a:ext cx="1915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73E282-0BFF-CC9D-5576-422376A86BC6}"/>
                    </a:ext>
                  </a:extLst>
                </p14:cNvPr>
                <p14:cNvContentPartPr/>
                <p14:nvPr/>
              </p14:nvContentPartPr>
              <p14:xfrm>
                <a:off x="4098716" y="612885"/>
                <a:ext cx="59760" cy="135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73E282-0BFF-CC9D-5576-422376A86B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90076" y="603885"/>
                  <a:ext cx="774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3295A8-CAA1-2DCB-AFCF-513247C4CD96}"/>
              </a:ext>
            </a:extLst>
          </p:cNvPr>
          <p:cNvGrpSpPr/>
          <p:nvPr/>
        </p:nvGrpSpPr>
        <p:grpSpPr>
          <a:xfrm>
            <a:off x="4784876" y="404805"/>
            <a:ext cx="1635840" cy="174960"/>
            <a:chOff x="4784876" y="404805"/>
            <a:chExt cx="163584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E0A688-EC92-5F3C-67BA-820A558C4FBE}"/>
                    </a:ext>
                  </a:extLst>
                </p14:cNvPr>
                <p14:cNvContentPartPr/>
                <p14:nvPr/>
              </p14:nvContentPartPr>
              <p14:xfrm>
                <a:off x="4784876" y="404805"/>
                <a:ext cx="799560" cy="165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E0A688-EC92-5F3C-67BA-820A558C4FB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76236" y="395805"/>
                  <a:ext cx="817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0B6C90C-85AC-CABD-5B23-DDB8C4E114A5}"/>
                    </a:ext>
                  </a:extLst>
                </p14:cNvPr>
                <p14:cNvContentPartPr/>
                <p14:nvPr/>
              </p14:nvContentPartPr>
              <p14:xfrm>
                <a:off x="5822036" y="461685"/>
                <a:ext cx="163800" cy="85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0B6C90C-85AC-CABD-5B23-DDB8C4E114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13036" y="452685"/>
                  <a:ext cx="181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60C7DD-5E66-C7B0-F46E-2CBA60DCB488}"/>
                    </a:ext>
                  </a:extLst>
                </p14:cNvPr>
                <p14:cNvContentPartPr/>
                <p14:nvPr/>
              </p14:nvContentPartPr>
              <p14:xfrm>
                <a:off x="6219116" y="419565"/>
                <a:ext cx="201600" cy="160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60C7DD-5E66-C7B0-F46E-2CBA60DCB48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10116" y="410925"/>
                  <a:ext cx="21924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288167-39BA-656C-3429-5FCC6B65EAAE}"/>
              </a:ext>
            </a:extLst>
          </p:cNvPr>
          <p:cNvGrpSpPr/>
          <p:nvPr/>
        </p:nvGrpSpPr>
        <p:grpSpPr>
          <a:xfrm>
            <a:off x="6457436" y="106365"/>
            <a:ext cx="460440" cy="238680"/>
            <a:chOff x="6457436" y="106365"/>
            <a:chExt cx="46044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4FE8DC-FDD3-172B-877A-4B1A922C8BAA}"/>
                    </a:ext>
                  </a:extLst>
                </p14:cNvPr>
                <p14:cNvContentPartPr/>
                <p14:nvPr/>
              </p14:nvContentPartPr>
              <p14:xfrm>
                <a:off x="6457436" y="249285"/>
                <a:ext cx="72000" cy="88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4FE8DC-FDD3-172B-877A-4B1A922C8B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48436" y="240645"/>
                  <a:ext cx="89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5225BF2-9245-F06C-21D6-1170A66271F1}"/>
                    </a:ext>
                  </a:extLst>
                </p14:cNvPr>
                <p14:cNvContentPartPr/>
                <p14:nvPr/>
              </p14:nvContentPartPr>
              <p14:xfrm>
                <a:off x="6529076" y="106365"/>
                <a:ext cx="9000" cy="26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5225BF2-9245-F06C-21D6-1170A66271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20436" y="97725"/>
                  <a:ext cx="26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28B0FF-20A8-EE41-D8C7-FF3C2DB30BBD}"/>
                    </a:ext>
                  </a:extLst>
                </p14:cNvPr>
                <p14:cNvContentPartPr/>
                <p14:nvPr/>
              </p14:nvContentPartPr>
              <p14:xfrm>
                <a:off x="6613676" y="136245"/>
                <a:ext cx="95040" cy="203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28B0FF-20A8-EE41-D8C7-FF3C2DB30B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04676" y="127245"/>
                  <a:ext cx="112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D8D285F-144D-C610-3B5C-25FC22697F9A}"/>
                    </a:ext>
                  </a:extLst>
                </p14:cNvPr>
                <p14:cNvContentPartPr/>
                <p14:nvPr/>
              </p14:nvContentPartPr>
              <p14:xfrm>
                <a:off x="6789716" y="216525"/>
                <a:ext cx="68040" cy="9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D8D285F-144D-C610-3B5C-25FC22697F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80716" y="207885"/>
                  <a:ext cx="85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45F149-2FDD-89E4-63EF-47C99154A85A}"/>
                    </a:ext>
                  </a:extLst>
                </p14:cNvPr>
                <p14:cNvContentPartPr/>
                <p14:nvPr/>
              </p14:nvContentPartPr>
              <p14:xfrm>
                <a:off x="6781076" y="200685"/>
                <a:ext cx="136800" cy="144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45F149-2FDD-89E4-63EF-47C99154A85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72076" y="192045"/>
                  <a:ext cx="1544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04CA11-038B-B199-0743-E92ECA61A775}"/>
              </a:ext>
            </a:extLst>
          </p:cNvPr>
          <p:cNvGrpSpPr/>
          <p:nvPr/>
        </p:nvGrpSpPr>
        <p:grpSpPr>
          <a:xfrm>
            <a:off x="7156196" y="455925"/>
            <a:ext cx="247680" cy="110880"/>
            <a:chOff x="7156196" y="455925"/>
            <a:chExt cx="24768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B64CF6-9EF9-553A-113A-815DD7B02CFE}"/>
                    </a:ext>
                  </a:extLst>
                </p14:cNvPr>
                <p14:cNvContentPartPr/>
                <p14:nvPr/>
              </p14:nvContentPartPr>
              <p14:xfrm>
                <a:off x="7215596" y="458445"/>
                <a:ext cx="111960" cy="28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B64CF6-9EF9-553A-113A-815DD7B02CF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06596" y="449445"/>
                  <a:ext cx="129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B2F09F2-DACB-EBA1-71DD-6F7A4A4216BE}"/>
                    </a:ext>
                  </a:extLst>
                </p14:cNvPr>
                <p14:cNvContentPartPr/>
                <p14:nvPr/>
              </p14:nvContentPartPr>
              <p14:xfrm>
                <a:off x="7182836" y="556365"/>
                <a:ext cx="193680" cy="1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B2F09F2-DACB-EBA1-71DD-6F7A4A4216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73836" y="547365"/>
                  <a:ext cx="211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A962B3A-AF3E-6D9E-CAD8-2EB469F14BAF}"/>
                    </a:ext>
                  </a:extLst>
                </p14:cNvPr>
                <p14:cNvContentPartPr/>
                <p14:nvPr/>
              </p14:nvContentPartPr>
              <p14:xfrm>
                <a:off x="7156196" y="455925"/>
                <a:ext cx="247680" cy="56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A962B3A-AF3E-6D9E-CAD8-2EB469F14BA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47196" y="447285"/>
                  <a:ext cx="26532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AA04436-6AB3-6676-9660-0B0B90D1F962}"/>
                  </a:ext>
                </a:extLst>
              </p14:cNvPr>
              <p14:cNvContentPartPr/>
              <p14:nvPr/>
            </p14:nvContentPartPr>
            <p14:xfrm>
              <a:off x="7666316" y="475365"/>
              <a:ext cx="172080" cy="161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AA04436-6AB3-6676-9660-0B0B90D1F9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657676" y="466725"/>
                <a:ext cx="18972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B69F8CB-7815-93E8-9296-890ADC2B78F0}"/>
              </a:ext>
            </a:extLst>
          </p:cNvPr>
          <p:cNvGrpSpPr/>
          <p:nvPr/>
        </p:nvGrpSpPr>
        <p:grpSpPr>
          <a:xfrm>
            <a:off x="7862876" y="94125"/>
            <a:ext cx="865080" cy="245160"/>
            <a:chOff x="7862876" y="94125"/>
            <a:chExt cx="86508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84D166-2A99-EE3F-748A-B766BBCC92A1}"/>
                    </a:ext>
                  </a:extLst>
                </p14:cNvPr>
                <p14:cNvContentPartPr/>
                <p14:nvPr/>
              </p14:nvContentPartPr>
              <p14:xfrm>
                <a:off x="7862876" y="223365"/>
                <a:ext cx="43920" cy="100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84D166-2A99-EE3F-748A-B766BBCC92A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53876" y="214365"/>
                  <a:ext cx="61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97AB2C0-38BE-28E6-535B-FEE7C47447CC}"/>
                    </a:ext>
                  </a:extLst>
                </p14:cNvPr>
                <p14:cNvContentPartPr/>
                <p14:nvPr/>
              </p14:nvContentPartPr>
              <p14:xfrm>
                <a:off x="7885916" y="94125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97AB2C0-38BE-28E6-535B-FEE7C47447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76916" y="85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9601863-3101-2B66-E0B6-F86595791983}"/>
                    </a:ext>
                  </a:extLst>
                </p14:cNvPr>
                <p14:cNvContentPartPr/>
                <p14:nvPr/>
              </p14:nvContentPartPr>
              <p14:xfrm>
                <a:off x="8047916" y="216525"/>
                <a:ext cx="47520" cy="91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9601863-3101-2B66-E0B6-F865957919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39276" y="207885"/>
                  <a:ext cx="65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4FCEA8-4F25-B485-6955-A0DC0AD1C7F8}"/>
                    </a:ext>
                  </a:extLst>
                </p14:cNvPr>
                <p14:cNvContentPartPr/>
                <p14:nvPr/>
              </p14:nvContentPartPr>
              <p14:xfrm>
                <a:off x="8091116" y="99885"/>
                <a:ext cx="5400" cy="30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4FCEA8-4F25-B485-6955-A0DC0AD1C7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82476" y="91245"/>
                  <a:ext cx="23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A69038-CCAB-CD84-3B5D-670F978B8D00}"/>
                    </a:ext>
                  </a:extLst>
                </p14:cNvPr>
                <p14:cNvContentPartPr/>
                <p14:nvPr/>
              </p14:nvContentPartPr>
              <p14:xfrm>
                <a:off x="8233316" y="99885"/>
                <a:ext cx="9000" cy="221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A69038-CCAB-CD84-3B5D-670F978B8D0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24676" y="91245"/>
                  <a:ext cx="26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A5868D-0E08-CD3A-B1F8-525D5731BFB9}"/>
                    </a:ext>
                  </a:extLst>
                </p14:cNvPr>
                <p14:cNvContentPartPr/>
                <p14:nvPr/>
              </p14:nvContentPartPr>
              <p14:xfrm>
                <a:off x="8326916" y="134805"/>
                <a:ext cx="106200" cy="18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A5868D-0E08-CD3A-B1F8-525D5731BF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18276" y="125805"/>
                  <a:ext cx="123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7CEEB80-7D89-F513-2238-2F74123AC97D}"/>
                    </a:ext>
                  </a:extLst>
                </p14:cNvPr>
                <p14:cNvContentPartPr/>
                <p14:nvPr/>
              </p14:nvContentPartPr>
              <p14:xfrm>
                <a:off x="8498996" y="112845"/>
                <a:ext cx="5760" cy="215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7CEEB80-7D89-F513-2238-2F74123AC9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89996" y="104205"/>
                  <a:ext cx="23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76083C-FF96-E27D-1855-EEE9E8E161E4}"/>
                    </a:ext>
                  </a:extLst>
                </p14:cNvPr>
                <p14:cNvContentPartPr/>
                <p14:nvPr/>
              </p14:nvContentPartPr>
              <p14:xfrm>
                <a:off x="8566316" y="226965"/>
                <a:ext cx="96120" cy="85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76083C-FF96-E27D-1855-EEE9E8E161E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57676" y="218325"/>
                  <a:ext cx="113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4B1A82-4704-5FA9-4E1C-0871C5B9B433}"/>
                    </a:ext>
                  </a:extLst>
                </p14:cNvPr>
                <p14:cNvContentPartPr/>
                <p14:nvPr/>
              </p14:nvContentPartPr>
              <p14:xfrm>
                <a:off x="8560556" y="180525"/>
                <a:ext cx="167400" cy="158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4B1A82-4704-5FA9-4E1C-0871C5B9B43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51556" y="171525"/>
                  <a:ext cx="18504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2AAAF53-A71B-A834-565D-5469814D5538}"/>
              </a:ext>
            </a:extLst>
          </p:cNvPr>
          <p:cNvGrpSpPr/>
          <p:nvPr/>
        </p:nvGrpSpPr>
        <p:grpSpPr>
          <a:xfrm>
            <a:off x="9022796" y="566445"/>
            <a:ext cx="183240" cy="135360"/>
            <a:chOff x="9022796" y="566445"/>
            <a:chExt cx="18324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D59A43-063C-BB82-E266-7D2B23C47C34}"/>
                    </a:ext>
                  </a:extLst>
                </p14:cNvPr>
                <p14:cNvContentPartPr/>
                <p14:nvPr/>
              </p14:nvContentPartPr>
              <p14:xfrm>
                <a:off x="9024236" y="566445"/>
                <a:ext cx="169920" cy="1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D59A43-063C-BB82-E266-7D2B23C47C3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15236" y="557805"/>
                  <a:ext cx="187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832049B-4416-E861-2BF5-49EFAC0CF135}"/>
                    </a:ext>
                  </a:extLst>
                </p14:cNvPr>
                <p14:cNvContentPartPr/>
                <p14:nvPr/>
              </p14:nvContentPartPr>
              <p14:xfrm>
                <a:off x="9022796" y="661485"/>
                <a:ext cx="183240" cy="40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832049B-4416-E861-2BF5-49EFAC0CF13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13796" y="652845"/>
                  <a:ext cx="20088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4566EE3-31B1-00DA-DFC5-9E1BF1D28012}"/>
                  </a:ext>
                </a:extLst>
              </p14:cNvPr>
              <p14:cNvContentPartPr/>
              <p14:nvPr/>
            </p14:nvContentPartPr>
            <p14:xfrm>
              <a:off x="9421316" y="569685"/>
              <a:ext cx="202680" cy="127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4566EE3-31B1-00DA-DFC5-9E1BF1D2801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412316" y="560685"/>
                <a:ext cx="22032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7589C-D78F-1B76-A0D3-B5D2700F24CE}"/>
              </a:ext>
            </a:extLst>
          </p:cNvPr>
          <p:cNvGrpSpPr/>
          <p:nvPr/>
        </p:nvGrpSpPr>
        <p:grpSpPr>
          <a:xfrm>
            <a:off x="9651716" y="139125"/>
            <a:ext cx="777240" cy="260640"/>
            <a:chOff x="9651716" y="139125"/>
            <a:chExt cx="77724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75D893-C6EC-BB60-C94A-54A6815FC0ED}"/>
                    </a:ext>
                  </a:extLst>
                </p14:cNvPr>
                <p14:cNvContentPartPr/>
                <p14:nvPr/>
              </p14:nvContentPartPr>
              <p14:xfrm>
                <a:off x="9651716" y="288525"/>
                <a:ext cx="93960" cy="4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75D893-C6EC-BB60-C94A-54A6815FC0E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42716" y="279885"/>
                  <a:ext cx="111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173FF0F-DAEF-E74B-6C89-F47777F3B4D6}"/>
                    </a:ext>
                  </a:extLst>
                </p14:cNvPr>
                <p14:cNvContentPartPr/>
                <p14:nvPr/>
              </p14:nvContentPartPr>
              <p14:xfrm>
                <a:off x="9830996" y="139125"/>
                <a:ext cx="6120" cy="232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173FF0F-DAEF-E74B-6C89-F47777F3B4D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22356" y="130125"/>
                  <a:ext cx="23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4913A4-7E96-413D-8E17-F58611B20FAC}"/>
                    </a:ext>
                  </a:extLst>
                </p14:cNvPr>
                <p14:cNvContentPartPr/>
                <p14:nvPr/>
              </p14:nvContentPartPr>
              <p14:xfrm>
                <a:off x="9927476" y="166485"/>
                <a:ext cx="108720" cy="19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4913A4-7E96-413D-8E17-F58611B20FA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18476" y="157845"/>
                  <a:ext cx="126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315B9B0-CAF2-8C5F-236B-BC5654B4C2F3}"/>
                    </a:ext>
                  </a:extLst>
                </p14:cNvPr>
                <p14:cNvContentPartPr/>
                <p14:nvPr/>
              </p14:nvContentPartPr>
              <p14:xfrm>
                <a:off x="10103876" y="145605"/>
                <a:ext cx="15120" cy="245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315B9B0-CAF2-8C5F-236B-BC5654B4C2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94876" y="136605"/>
                  <a:ext cx="32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B61304B-2C8B-1ECA-BA22-1118C2601A48}"/>
                    </a:ext>
                  </a:extLst>
                </p14:cNvPr>
                <p14:cNvContentPartPr/>
                <p14:nvPr/>
              </p14:nvContentPartPr>
              <p14:xfrm>
                <a:off x="10219076" y="263325"/>
                <a:ext cx="137160" cy="85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B61304B-2C8B-1ECA-BA22-1118C2601A4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10076" y="254685"/>
                  <a:ext cx="154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3184555-6009-9F98-D63A-A2DAAD8FFF10}"/>
                    </a:ext>
                  </a:extLst>
                </p14:cNvPr>
                <p14:cNvContentPartPr/>
                <p14:nvPr/>
              </p14:nvContentPartPr>
              <p14:xfrm>
                <a:off x="10233116" y="255045"/>
                <a:ext cx="195840" cy="144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3184555-6009-9F98-D63A-A2DAAD8FFF1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24476" y="246405"/>
                  <a:ext cx="21348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0614847-CE2E-0B42-97F2-82F3C81C3EBB}"/>
              </a:ext>
            </a:extLst>
          </p:cNvPr>
          <p:cNvGrpSpPr/>
          <p:nvPr/>
        </p:nvGrpSpPr>
        <p:grpSpPr>
          <a:xfrm>
            <a:off x="10617956" y="111405"/>
            <a:ext cx="1256400" cy="599040"/>
            <a:chOff x="10617956" y="111405"/>
            <a:chExt cx="125640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C5A3F29-5B79-2DFF-10F8-A3C55433FCB7}"/>
                    </a:ext>
                  </a:extLst>
                </p14:cNvPr>
                <p14:cNvContentPartPr/>
                <p14:nvPr/>
              </p14:nvContentPartPr>
              <p14:xfrm>
                <a:off x="10639916" y="599925"/>
                <a:ext cx="164160" cy="19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C5A3F29-5B79-2DFF-10F8-A3C55433FCB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30916" y="590925"/>
                  <a:ext cx="181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970D4BC-8907-AECD-6573-3493F3ED7FA3}"/>
                    </a:ext>
                  </a:extLst>
                </p14:cNvPr>
                <p14:cNvContentPartPr/>
                <p14:nvPr/>
              </p14:nvContentPartPr>
              <p14:xfrm>
                <a:off x="10617956" y="672285"/>
                <a:ext cx="213480" cy="38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970D4BC-8907-AECD-6573-3493F3ED7FA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09316" y="663645"/>
                  <a:ext cx="231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F1B01A0-0DB2-EE74-2555-8DE761ECD563}"/>
                    </a:ext>
                  </a:extLst>
                </p14:cNvPr>
                <p14:cNvContentPartPr/>
                <p14:nvPr/>
              </p14:nvContentPartPr>
              <p14:xfrm>
                <a:off x="10980116" y="540885"/>
                <a:ext cx="238320" cy="141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F1B01A0-0DB2-EE74-2555-8DE761ECD56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71116" y="532245"/>
                  <a:ext cx="255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A67966D-DBF5-CFFD-6E78-7A2A2416427A}"/>
                    </a:ext>
                  </a:extLst>
                </p14:cNvPr>
                <p14:cNvContentPartPr/>
                <p14:nvPr/>
              </p14:nvContentPartPr>
              <p14:xfrm>
                <a:off x="11062916" y="197445"/>
                <a:ext cx="131400" cy="12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A67966D-DBF5-CFFD-6E78-7A2A2416427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53916" y="188805"/>
                  <a:ext cx="149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07B2A24-2955-BEAB-5C36-04177C08CE96}"/>
                    </a:ext>
                  </a:extLst>
                </p14:cNvPr>
                <p14:cNvContentPartPr/>
                <p14:nvPr/>
              </p14:nvContentPartPr>
              <p14:xfrm>
                <a:off x="11318156" y="153165"/>
                <a:ext cx="163080" cy="157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07B2A24-2955-BEAB-5C36-04177C08CE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09516" y="144525"/>
                  <a:ext cx="180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9AE3152-A83B-D6C4-9029-D45FBCCF1020}"/>
                    </a:ext>
                  </a:extLst>
                </p14:cNvPr>
                <p14:cNvContentPartPr/>
                <p14:nvPr/>
              </p14:nvContentPartPr>
              <p14:xfrm>
                <a:off x="11265596" y="145605"/>
                <a:ext cx="259560" cy="227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9AE3152-A83B-D6C4-9029-D45FBCCF102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56956" y="136605"/>
                  <a:ext cx="277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FDF122E-1140-01B8-2DA5-1C51C0D453A2}"/>
                    </a:ext>
                  </a:extLst>
                </p14:cNvPr>
                <p14:cNvContentPartPr/>
                <p14:nvPr/>
              </p14:nvContentPartPr>
              <p14:xfrm>
                <a:off x="11484476" y="111405"/>
                <a:ext cx="311400" cy="303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FDF122E-1140-01B8-2DA5-1C51C0D453A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475476" y="102765"/>
                  <a:ext cx="3290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8B5285-E31D-2DD4-9103-C2BCCC43B533}"/>
                    </a:ext>
                  </a:extLst>
                </p14:cNvPr>
                <p14:cNvContentPartPr/>
                <p14:nvPr/>
              </p14:nvContentPartPr>
              <p14:xfrm>
                <a:off x="11636036" y="259365"/>
                <a:ext cx="238320" cy="264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8B5285-E31D-2DD4-9103-C2BCCC43B53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627036" y="250365"/>
                  <a:ext cx="25596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211DA02-4A6D-DC57-B9F3-A7E8BC170A83}"/>
              </a:ext>
            </a:extLst>
          </p:cNvPr>
          <p:cNvGrpSpPr/>
          <p:nvPr/>
        </p:nvGrpSpPr>
        <p:grpSpPr>
          <a:xfrm>
            <a:off x="660716" y="1251885"/>
            <a:ext cx="2394720" cy="559440"/>
            <a:chOff x="660716" y="1251885"/>
            <a:chExt cx="239472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C794CF-F0BB-44AB-89D6-FAECE5EC431D}"/>
                    </a:ext>
                  </a:extLst>
                </p14:cNvPr>
                <p14:cNvContentPartPr/>
                <p14:nvPr/>
              </p14:nvContentPartPr>
              <p14:xfrm>
                <a:off x="660716" y="1482645"/>
                <a:ext cx="201960" cy="258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C794CF-F0BB-44AB-89D6-FAECE5EC431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51716" y="1473645"/>
                  <a:ext cx="219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77A0D1F-AD3B-8E07-41AA-A8231D3FB31A}"/>
                    </a:ext>
                  </a:extLst>
                </p14:cNvPr>
                <p14:cNvContentPartPr/>
                <p14:nvPr/>
              </p14:nvContentPartPr>
              <p14:xfrm>
                <a:off x="1059596" y="1646085"/>
                <a:ext cx="123120" cy="21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77A0D1F-AD3B-8E07-41AA-A8231D3FB31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0596" y="1637085"/>
                  <a:ext cx="140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95B13E2-E4F2-E2AE-17C1-EA2C5CAB2C7B}"/>
                    </a:ext>
                  </a:extLst>
                </p14:cNvPr>
                <p14:cNvContentPartPr/>
                <p14:nvPr/>
              </p14:nvContentPartPr>
              <p14:xfrm>
                <a:off x="1058156" y="1719885"/>
                <a:ext cx="153720" cy="1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95B13E2-E4F2-E2AE-17C1-EA2C5CAB2C7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9156" y="1711245"/>
                  <a:ext cx="171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B8ADF4A-4E41-9CA7-FED4-333C3F8549DF}"/>
                    </a:ext>
                  </a:extLst>
                </p14:cNvPr>
                <p14:cNvContentPartPr/>
                <p14:nvPr/>
              </p14:nvContentPartPr>
              <p14:xfrm>
                <a:off x="1521476" y="1251885"/>
                <a:ext cx="1533960" cy="559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B8ADF4A-4E41-9CA7-FED4-333C3F8549D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12476" y="1243245"/>
                  <a:ext cx="1551600" cy="57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792ECFD-1B62-62CC-1079-4E44E10EC65D}"/>
              </a:ext>
            </a:extLst>
          </p:cNvPr>
          <p:cNvGrpSpPr/>
          <p:nvPr/>
        </p:nvGrpSpPr>
        <p:grpSpPr>
          <a:xfrm>
            <a:off x="2058596" y="1351965"/>
            <a:ext cx="706680" cy="120960"/>
            <a:chOff x="2058596" y="1351965"/>
            <a:chExt cx="70668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C423850-4CF0-152A-09E1-3BA0480B0913}"/>
                    </a:ext>
                  </a:extLst>
                </p14:cNvPr>
                <p14:cNvContentPartPr/>
                <p14:nvPr/>
              </p14:nvContentPartPr>
              <p14:xfrm>
                <a:off x="2543876" y="1351965"/>
                <a:ext cx="221400" cy="27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C423850-4CF0-152A-09E1-3BA0480B091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35236" y="1343325"/>
                  <a:ext cx="239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AC447E2-F5CC-D5E1-98FD-5911C34263FA}"/>
                    </a:ext>
                  </a:extLst>
                </p14:cNvPr>
                <p14:cNvContentPartPr/>
                <p14:nvPr/>
              </p14:nvContentPartPr>
              <p14:xfrm>
                <a:off x="2058596" y="1385805"/>
                <a:ext cx="327240" cy="87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AC447E2-F5CC-D5E1-98FD-5911C34263F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49956" y="1376805"/>
                  <a:ext cx="34488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D39A57E-B66D-3D1C-ABD6-D5A3EFB6D712}"/>
              </a:ext>
            </a:extLst>
          </p:cNvPr>
          <p:cNvGrpSpPr/>
          <p:nvPr/>
        </p:nvGrpSpPr>
        <p:grpSpPr>
          <a:xfrm>
            <a:off x="3246596" y="1244325"/>
            <a:ext cx="1062000" cy="601200"/>
            <a:chOff x="3246596" y="1244325"/>
            <a:chExt cx="106200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379A8E2-B3F8-9772-42FD-3F2B84087952}"/>
                    </a:ext>
                  </a:extLst>
                </p14:cNvPr>
                <p14:cNvContentPartPr/>
                <p14:nvPr/>
              </p14:nvContentPartPr>
              <p14:xfrm>
                <a:off x="3246596" y="1244325"/>
                <a:ext cx="1062000" cy="601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379A8E2-B3F8-9772-42FD-3F2B8408795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37956" y="1235685"/>
                  <a:ext cx="107964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1850978-7237-B754-6489-818AC0B56F29}"/>
                    </a:ext>
                  </a:extLst>
                </p14:cNvPr>
                <p14:cNvContentPartPr/>
                <p14:nvPr/>
              </p14:nvContentPartPr>
              <p14:xfrm>
                <a:off x="3820796" y="1406685"/>
                <a:ext cx="295920" cy="16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1850978-7237-B754-6489-818AC0B56F2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12156" y="1397685"/>
                  <a:ext cx="3135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E3E694D-0370-34BB-CFE8-4B008D8FB302}"/>
              </a:ext>
            </a:extLst>
          </p:cNvPr>
          <p:cNvGrpSpPr/>
          <p:nvPr/>
        </p:nvGrpSpPr>
        <p:grpSpPr>
          <a:xfrm>
            <a:off x="1080476" y="2153685"/>
            <a:ext cx="1359360" cy="823680"/>
            <a:chOff x="1080476" y="2153685"/>
            <a:chExt cx="1359360" cy="8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E479E94-A58A-1E4D-720D-C9C2247F0CDE}"/>
                    </a:ext>
                  </a:extLst>
                </p14:cNvPr>
                <p14:cNvContentPartPr/>
                <p14:nvPr/>
              </p14:nvContentPartPr>
              <p14:xfrm>
                <a:off x="1121876" y="2590365"/>
                <a:ext cx="202680" cy="20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E479E94-A58A-1E4D-720D-C9C2247F0CD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3236" y="2581725"/>
                  <a:ext cx="220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2E99D57-1285-CD4D-9584-D33C5476D7C0}"/>
                    </a:ext>
                  </a:extLst>
                </p14:cNvPr>
                <p14:cNvContentPartPr/>
                <p14:nvPr/>
              </p14:nvContentPartPr>
              <p14:xfrm>
                <a:off x="1080476" y="2691525"/>
                <a:ext cx="272160" cy="36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2E99D57-1285-CD4D-9584-D33C5476D7C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1836" y="2682525"/>
                  <a:ext cx="289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BAA35D1-1403-359C-01DE-3B646B861A5A}"/>
                    </a:ext>
                  </a:extLst>
                </p14:cNvPr>
                <p14:cNvContentPartPr/>
                <p14:nvPr/>
              </p14:nvContentPartPr>
              <p14:xfrm>
                <a:off x="2047076" y="2153685"/>
                <a:ext cx="14040" cy="276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BAA35D1-1403-359C-01DE-3B646B861A5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38436" y="2145045"/>
                  <a:ext cx="31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CC5967-FB2B-304B-16C1-C3182292E63A}"/>
                    </a:ext>
                  </a:extLst>
                </p14:cNvPr>
                <p14:cNvContentPartPr/>
                <p14:nvPr/>
              </p14:nvContentPartPr>
              <p14:xfrm>
                <a:off x="1668356" y="2480925"/>
                <a:ext cx="771480" cy="52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CC5967-FB2B-304B-16C1-C3182292E6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59356" y="2471925"/>
                  <a:ext cx="789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2610C23-FA64-E56D-FD02-BBA0EB85F055}"/>
                    </a:ext>
                  </a:extLst>
                </p14:cNvPr>
                <p14:cNvContentPartPr/>
                <p14:nvPr/>
              </p14:nvContentPartPr>
              <p14:xfrm>
                <a:off x="2023316" y="2615925"/>
                <a:ext cx="162720" cy="309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2610C23-FA64-E56D-FD02-BBA0EB85F05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14316" y="2606925"/>
                  <a:ext cx="1803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F2ADC23-182B-AA61-C165-9C9CDA545CC8}"/>
                    </a:ext>
                  </a:extLst>
                </p14:cNvPr>
                <p14:cNvContentPartPr/>
                <p14:nvPr/>
              </p14:nvContentPartPr>
              <p14:xfrm>
                <a:off x="1893356" y="2628885"/>
                <a:ext cx="47520" cy="348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F2ADC23-182B-AA61-C165-9C9CDA545CC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84356" y="2620245"/>
                  <a:ext cx="651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9A50AF2-D06E-6394-5276-064682C136AA}"/>
                    </a:ext>
                  </a:extLst>
                </p14:cNvPr>
                <p14:cNvContentPartPr/>
                <p14:nvPr/>
              </p14:nvContentPartPr>
              <p14:xfrm>
                <a:off x="2239316" y="2675325"/>
                <a:ext cx="14040" cy="254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9A50AF2-D06E-6394-5276-064682C136A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30316" y="2666685"/>
                  <a:ext cx="3168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F844D74-657C-D3BA-5B0C-57D7DB99EDE7}"/>
                  </a:ext>
                </a:extLst>
              </p14:cNvPr>
              <p14:cNvContentPartPr/>
              <p14:nvPr/>
            </p14:nvContentPartPr>
            <p14:xfrm>
              <a:off x="2056436" y="3587205"/>
              <a:ext cx="179280" cy="183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F844D74-657C-D3BA-5B0C-57D7DB99EDE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047436" y="3578205"/>
                <a:ext cx="19692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76538F81-2E58-9ADC-4DC9-B7FC204285E6}"/>
              </a:ext>
            </a:extLst>
          </p:cNvPr>
          <p:cNvGrpSpPr/>
          <p:nvPr/>
        </p:nvGrpSpPr>
        <p:grpSpPr>
          <a:xfrm>
            <a:off x="1124756" y="3802845"/>
            <a:ext cx="1979640" cy="636120"/>
            <a:chOff x="1124756" y="3802845"/>
            <a:chExt cx="197964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CE8018-4942-8A1A-DC98-9CB5067E17F3}"/>
                    </a:ext>
                  </a:extLst>
                </p14:cNvPr>
                <p14:cNvContentPartPr/>
                <p14:nvPr/>
              </p14:nvContentPartPr>
              <p14:xfrm>
                <a:off x="1124756" y="3853605"/>
                <a:ext cx="230040" cy="2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CE8018-4942-8A1A-DC98-9CB5067E17F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5756" y="3844605"/>
                  <a:ext cx="247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41FA432-517F-F770-B179-A1E855C8C652}"/>
                    </a:ext>
                  </a:extLst>
                </p14:cNvPr>
                <p14:cNvContentPartPr/>
                <p14:nvPr/>
              </p14:nvContentPartPr>
              <p14:xfrm>
                <a:off x="1152836" y="3913365"/>
                <a:ext cx="231840" cy="28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41FA432-517F-F770-B179-A1E855C8C65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44196" y="3904725"/>
                  <a:ext cx="249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A5A4816-F226-B9BD-8279-C5229FFDC1E5}"/>
                    </a:ext>
                  </a:extLst>
                </p14:cNvPr>
                <p14:cNvContentPartPr/>
                <p14:nvPr/>
              </p14:nvContentPartPr>
              <p14:xfrm>
                <a:off x="1696436" y="3802845"/>
                <a:ext cx="1407960" cy="133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A5A4816-F226-B9BD-8279-C5229FFDC1E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87796" y="3794205"/>
                  <a:ext cx="1425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EBFC98D-C66C-2C82-D2CA-8EA98F80A00D}"/>
                    </a:ext>
                  </a:extLst>
                </p14:cNvPr>
                <p14:cNvContentPartPr/>
                <p14:nvPr/>
              </p14:nvContentPartPr>
              <p14:xfrm>
                <a:off x="1661156" y="3918045"/>
                <a:ext cx="1348200" cy="52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EBFC98D-C66C-2C82-D2CA-8EA98F80A00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52156" y="3909045"/>
                  <a:ext cx="1365840" cy="53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E70ED63-F952-D29D-1E15-D87BB7AFF806}"/>
              </a:ext>
            </a:extLst>
          </p:cNvPr>
          <p:cNvGrpSpPr/>
          <p:nvPr/>
        </p:nvGrpSpPr>
        <p:grpSpPr>
          <a:xfrm>
            <a:off x="2027276" y="4061685"/>
            <a:ext cx="971640" cy="409680"/>
            <a:chOff x="2027276" y="4061685"/>
            <a:chExt cx="97164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8FEFBF0-E78A-386B-8C75-4197BF3A4E6D}"/>
                    </a:ext>
                  </a:extLst>
                </p14:cNvPr>
                <p14:cNvContentPartPr/>
                <p14:nvPr/>
              </p14:nvContentPartPr>
              <p14:xfrm>
                <a:off x="2027276" y="4145565"/>
                <a:ext cx="255240" cy="137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8FEFBF0-E78A-386B-8C75-4197BF3A4E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18276" y="4136565"/>
                  <a:ext cx="272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A59F396-DC4E-F650-2A7E-D5FE9F41F620}"/>
                    </a:ext>
                  </a:extLst>
                </p14:cNvPr>
                <p14:cNvContentPartPr/>
                <p14:nvPr/>
              </p14:nvContentPartPr>
              <p14:xfrm>
                <a:off x="2280716" y="4293885"/>
                <a:ext cx="90360" cy="177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A59F396-DC4E-F650-2A7E-D5FE9F41F62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271716" y="4284885"/>
                  <a:ext cx="108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BDA5C71-49F6-027A-380A-AB31543C3AEE}"/>
                    </a:ext>
                  </a:extLst>
                </p14:cNvPr>
                <p14:cNvContentPartPr/>
                <p14:nvPr/>
              </p14:nvContentPartPr>
              <p14:xfrm>
                <a:off x="2349476" y="4061685"/>
                <a:ext cx="94680" cy="72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BDA5C71-49F6-027A-380A-AB31543C3AE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340836" y="4053045"/>
                  <a:ext cx="112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E2F644-4161-F359-1881-CC8FDCA2BB71}"/>
                    </a:ext>
                  </a:extLst>
                </p14:cNvPr>
                <p14:cNvContentPartPr/>
                <p14:nvPr/>
              </p14:nvContentPartPr>
              <p14:xfrm>
                <a:off x="2522996" y="4216485"/>
                <a:ext cx="102240" cy="11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E2F644-4161-F359-1881-CC8FDCA2BB7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13996" y="4207845"/>
                  <a:ext cx="119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58143DB-8A2C-4E3B-2AB7-4C8ADEAD0E34}"/>
                    </a:ext>
                  </a:extLst>
                </p14:cNvPr>
                <p14:cNvContentPartPr/>
                <p14:nvPr/>
              </p14:nvContentPartPr>
              <p14:xfrm>
                <a:off x="2747996" y="4154565"/>
                <a:ext cx="173520" cy="112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58143DB-8A2C-4E3B-2AB7-4C8ADEAD0E3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738996" y="4145925"/>
                  <a:ext cx="191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C359482-14EB-1319-90AF-2FAE4DEF7E37}"/>
                    </a:ext>
                  </a:extLst>
                </p14:cNvPr>
                <p14:cNvContentPartPr/>
                <p14:nvPr/>
              </p14:nvContentPartPr>
              <p14:xfrm>
                <a:off x="2943116" y="4069965"/>
                <a:ext cx="55800" cy="10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C359482-14EB-1319-90AF-2FAE4DEF7E3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34116" y="4060965"/>
                  <a:ext cx="734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268025E-D279-6BD3-923C-AB225F80D12E}"/>
              </a:ext>
            </a:extLst>
          </p:cNvPr>
          <p:cNvGrpSpPr/>
          <p:nvPr/>
        </p:nvGrpSpPr>
        <p:grpSpPr>
          <a:xfrm>
            <a:off x="3849596" y="3343485"/>
            <a:ext cx="1285920" cy="631440"/>
            <a:chOff x="3849596" y="3343485"/>
            <a:chExt cx="128592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F0AF982-7261-B16B-B150-D3E7979D7DC9}"/>
                    </a:ext>
                  </a:extLst>
                </p14:cNvPr>
                <p14:cNvContentPartPr/>
                <p14:nvPr/>
              </p14:nvContentPartPr>
              <p14:xfrm>
                <a:off x="3938516" y="3556965"/>
                <a:ext cx="277560" cy="183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F0AF982-7261-B16B-B150-D3E7979D7DC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29516" y="3547965"/>
                  <a:ext cx="295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A472A52-5B4D-EA42-2CBF-F76615BB5BE0}"/>
                    </a:ext>
                  </a:extLst>
                </p14:cNvPr>
                <p14:cNvContentPartPr/>
                <p14:nvPr/>
              </p14:nvContentPartPr>
              <p14:xfrm>
                <a:off x="4288796" y="3692325"/>
                <a:ext cx="79920" cy="179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A472A52-5B4D-EA42-2CBF-F76615BB5BE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80156" y="3683685"/>
                  <a:ext cx="97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301B69E-198F-29CE-B517-FCEBCEDF8B22}"/>
                    </a:ext>
                  </a:extLst>
                </p14:cNvPr>
                <p14:cNvContentPartPr/>
                <p14:nvPr/>
              </p14:nvContentPartPr>
              <p14:xfrm>
                <a:off x="4488236" y="3532845"/>
                <a:ext cx="128520" cy="177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301B69E-198F-29CE-B517-FCEBCEDF8B2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79236" y="3524205"/>
                  <a:ext cx="146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AD599C2-576A-A642-477E-F626B92B3F20}"/>
                    </a:ext>
                  </a:extLst>
                </p14:cNvPr>
                <p14:cNvContentPartPr/>
                <p14:nvPr/>
              </p14:nvContentPartPr>
              <p14:xfrm>
                <a:off x="4748876" y="3528525"/>
                <a:ext cx="228240" cy="159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AD599C2-576A-A642-477E-F626B92B3F2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740236" y="3519525"/>
                  <a:ext cx="245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33C32DE-454A-C089-F4EB-A6389924E993}"/>
                    </a:ext>
                  </a:extLst>
                </p14:cNvPr>
                <p14:cNvContentPartPr/>
                <p14:nvPr/>
              </p14:nvContentPartPr>
              <p14:xfrm>
                <a:off x="3849596" y="3355005"/>
                <a:ext cx="200160" cy="619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33C32DE-454A-C089-F4EB-A6389924E99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40956" y="3346365"/>
                  <a:ext cx="21780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D361856-A017-30CD-CB50-7D29555A4821}"/>
                    </a:ext>
                  </a:extLst>
                </p14:cNvPr>
                <p14:cNvContentPartPr/>
                <p14:nvPr/>
              </p14:nvContentPartPr>
              <p14:xfrm>
                <a:off x="4958396" y="3343485"/>
                <a:ext cx="177120" cy="564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D361856-A017-30CD-CB50-7D29555A482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49756" y="3334845"/>
                  <a:ext cx="194760" cy="58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B5141A2-F525-81D9-3C8D-DB661A36CF90}"/>
                  </a:ext>
                </a:extLst>
              </p14:cNvPr>
              <p14:cNvContentPartPr/>
              <p14:nvPr/>
            </p14:nvContentPartPr>
            <p14:xfrm>
              <a:off x="3352076" y="3747405"/>
              <a:ext cx="101880" cy="2019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B5141A2-F525-81D9-3C8D-DB661A36CF9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343076" y="3738765"/>
                <a:ext cx="11952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82EE3C7-8A23-E2E3-1552-5874B7162CD4}"/>
              </a:ext>
            </a:extLst>
          </p:cNvPr>
          <p:cNvGrpSpPr/>
          <p:nvPr/>
        </p:nvGrpSpPr>
        <p:grpSpPr>
          <a:xfrm>
            <a:off x="964556" y="5326725"/>
            <a:ext cx="619920" cy="309600"/>
            <a:chOff x="964556" y="5326725"/>
            <a:chExt cx="61992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256FC4-C928-C0F4-84EE-A2AE7DB316E3}"/>
                    </a:ext>
                  </a:extLst>
                </p14:cNvPr>
                <p14:cNvContentPartPr/>
                <p14:nvPr/>
              </p14:nvContentPartPr>
              <p14:xfrm>
                <a:off x="964556" y="5335725"/>
                <a:ext cx="101160" cy="300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256FC4-C928-C0F4-84EE-A2AE7DB316E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5916" y="5327085"/>
                  <a:ext cx="118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1F8EDD7-DF2B-FA46-F3E1-02A5E04031D0}"/>
                    </a:ext>
                  </a:extLst>
                </p14:cNvPr>
                <p14:cNvContentPartPr/>
                <p14:nvPr/>
              </p14:nvContentPartPr>
              <p14:xfrm>
                <a:off x="1038716" y="5326725"/>
                <a:ext cx="185760" cy="50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1F8EDD7-DF2B-FA46-F3E1-02A5E04031D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9716" y="5317725"/>
                  <a:ext cx="203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B12049E-5B07-9B20-5FC0-2626BDA9AFFB}"/>
                    </a:ext>
                  </a:extLst>
                </p14:cNvPr>
                <p14:cNvContentPartPr/>
                <p14:nvPr/>
              </p14:nvContentPartPr>
              <p14:xfrm>
                <a:off x="1028276" y="5446245"/>
                <a:ext cx="193320" cy="15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B12049E-5B07-9B20-5FC0-2626BDA9AFF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9636" y="5437605"/>
                  <a:ext cx="210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464A047-3D0A-DCE9-E8AE-90F30F18FE62}"/>
                    </a:ext>
                  </a:extLst>
                </p14:cNvPr>
                <p14:cNvContentPartPr/>
                <p14:nvPr/>
              </p14:nvContentPartPr>
              <p14:xfrm>
                <a:off x="1227716" y="5471445"/>
                <a:ext cx="356760" cy="126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464A047-3D0A-DCE9-E8AE-90F30F18FE6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219076" y="5462805"/>
                  <a:ext cx="3744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B3A5EE9-4F87-7130-CCE2-33DCC241FDB8}"/>
              </a:ext>
            </a:extLst>
          </p:cNvPr>
          <p:cNvGrpSpPr/>
          <p:nvPr/>
        </p:nvGrpSpPr>
        <p:grpSpPr>
          <a:xfrm>
            <a:off x="1841516" y="5015685"/>
            <a:ext cx="2829600" cy="711720"/>
            <a:chOff x="1841516" y="5015685"/>
            <a:chExt cx="2829600" cy="71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203289E-FE80-7583-3D61-4F4F981025E0}"/>
                    </a:ext>
                  </a:extLst>
                </p14:cNvPr>
                <p14:cNvContentPartPr/>
                <p14:nvPr/>
              </p14:nvContentPartPr>
              <p14:xfrm>
                <a:off x="1841516" y="5161485"/>
                <a:ext cx="867600" cy="467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203289E-FE80-7583-3D61-4F4F981025E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32876" y="5152485"/>
                  <a:ext cx="8852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474E51A-D842-D035-5329-CAF6D3947371}"/>
                    </a:ext>
                  </a:extLst>
                </p14:cNvPr>
                <p14:cNvContentPartPr/>
                <p14:nvPr/>
              </p14:nvContentPartPr>
              <p14:xfrm>
                <a:off x="2502116" y="5325645"/>
                <a:ext cx="185400" cy="25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474E51A-D842-D035-5329-CAF6D394737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93116" y="5316645"/>
                  <a:ext cx="203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D4C7F9E-F0A4-A361-051E-F4B60DB5BEB7}"/>
                    </a:ext>
                  </a:extLst>
                </p14:cNvPr>
                <p14:cNvContentPartPr/>
                <p14:nvPr/>
              </p14:nvContentPartPr>
              <p14:xfrm>
                <a:off x="2916116" y="5015685"/>
                <a:ext cx="1755000" cy="711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D4C7F9E-F0A4-A361-051E-F4B60DB5BEB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907476" y="5007045"/>
                  <a:ext cx="1772640" cy="72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F7500A4-0B59-E8E6-FF85-D60D45BF5063}"/>
                    </a:ext>
                  </a:extLst>
                </p14:cNvPr>
                <p14:cNvContentPartPr/>
                <p14:nvPr/>
              </p14:nvContentPartPr>
              <p14:xfrm>
                <a:off x="3993236" y="5106045"/>
                <a:ext cx="297360" cy="54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F7500A4-0B59-E8E6-FF85-D60D45BF506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84596" y="5097405"/>
                  <a:ext cx="315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BA991BB-85D3-D449-EE2A-E3DE189718CB}"/>
                  </a:ext>
                </a:extLst>
              </p14:cNvPr>
              <p14:cNvContentPartPr/>
              <p14:nvPr/>
            </p14:nvContentPartPr>
            <p14:xfrm>
              <a:off x="4926356" y="4985445"/>
              <a:ext cx="1341360" cy="590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BA991BB-85D3-D449-EE2A-E3DE189718C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917716" y="4976805"/>
                <a:ext cx="1359000" cy="60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B60B36B-3E07-3052-ACDF-68C72464DB33}"/>
              </a:ext>
            </a:extLst>
          </p:cNvPr>
          <p:cNvGrpSpPr/>
          <p:nvPr/>
        </p:nvGrpSpPr>
        <p:grpSpPr>
          <a:xfrm>
            <a:off x="10835036" y="964605"/>
            <a:ext cx="251640" cy="370800"/>
            <a:chOff x="10835036" y="964605"/>
            <a:chExt cx="25164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F22CAE-93BA-52B1-498E-894EBE425D18}"/>
                    </a:ext>
                  </a:extLst>
                </p14:cNvPr>
                <p14:cNvContentPartPr/>
                <p14:nvPr/>
              </p14:nvContentPartPr>
              <p14:xfrm>
                <a:off x="10866356" y="976845"/>
                <a:ext cx="194040" cy="358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F22CAE-93BA-52B1-498E-894EBE425D1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857716" y="968205"/>
                  <a:ext cx="2116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9140163-22AA-9865-3A84-B2BF44E6922D}"/>
                    </a:ext>
                  </a:extLst>
                </p14:cNvPr>
                <p14:cNvContentPartPr/>
                <p14:nvPr/>
              </p14:nvContentPartPr>
              <p14:xfrm>
                <a:off x="10835036" y="964605"/>
                <a:ext cx="251640" cy="207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9140163-22AA-9865-3A84-B2BF44E6922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26036" y="955965"/>
                  <a:ext cx="26928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564F64F-2A02-8757-9BD3-9EDF956B940C}"/>
              </a:ext>
            </a:extLst>
          </p:cNvPr>
          <p:cNvGrpSpPr/>
          <p:nvPr/>
        </p:nvGrpSpPr>
        <p:grpSpPr>
          <a:xfrm>
            <a:off x="7320716" y="1323165"/>
            <a:ext cx="1982520" cy="553680"/>
            <a:chOff x="7320716" y="1323165"/>
            <a:chExt cx="198252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FB0E1DD-83CC-F449-175F-824E2451D425}"/>
                    </a:ext>
                  </a:extLst>
                </p14:cNvPr>
                <p14:cNvContentPartPr/>
                <p14:nvPr/>
              </p14:nvContentPartPr>
              <p14:xfrm>
                <a:off x="7320716" y="1576965"/>
                <a:ext cx="391680" cy="14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FB0E1DD-83CC-F449-175F-824E2451D42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11716" y="1568325"/>
                  <a:ext cx="409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B11033D-3BEC-0BA3-8C93-7F53BFD11E62}"/>
                    </a:ext>
                  </a:extLst>
                </p14:cNvPr>
                <p14:cNvContentPartPr/>
                <p14:nvPr/>
              </p14:nvContentPartPr>
              <p14:xfrm>
                <a:off x="7575956" y="1578405"/>
                <a:ext cx="138240" cy="172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B11033D-3BEC-0BA3-8C93-7F53BFD11E6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67316" y="1569765"/>
                  <a:ext cx="155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E67EB13-CFF0-6242-CA78-99E204D2347A}"/>
                    </a:ext>
                  </a:extLst>
                </p14:cNvPr>
                <p14:cNvContentPartPr/>
                <p14:nvPr/>
              </p14:nvContentPartPr>
              <p14:xfrm>
                <a:off x="7764236" y="1323165"/>
                <a:ext cx="1539000" cy="553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E67EB13-CFF0-6242-CA78-99E204D2347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55596" y="1314165"/>
                  <a:ext cx="155664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9CEFB45-4A0F-4481-4471-8094B4ED76F3}"/>
                    </a:ext>
                  </a:extLst>
                </p14:cNvPr>
                <p14:cNvContentPartPr/>
                <p14:nvPr/>
              </p14:nvContentPartPr>
              <p14:xfrm>
                <a:off x="8875556" y="1464645"/>
                <a:ext cx="6840" cy="31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9CEFB45-4A0F-4481-4471-8094B4ED76F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66556" y="1455645"/>
                  <a:ext cx="24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D2D49B3-410D-283B-DC7C-E95D442B650B}"/>
                    </a:ext>
                  </a:extLst>
                </p14:cNvPr>
                <p14:cNvContentPartPr/>
                <p14:nvPr/>
              </p14:nvContentPartPr>
              <p14:xfrm>
                <a:off x="8592596" y="1436205"/>
                <a:ext cx="228960" cy="30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D2D49B3-410D-283B-DC7C-E95D442B650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83596" y="1427565"/>
                  <a:ext cx="2466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85AFC1D-619C-FF92-75B3-88B5BC60E665}"/>
              </a:ext>
            </a:extLst>
          </p:cNvPr>
          <p:cNvGrpSpPr/>
          <p:nvPr/>
        </p:nvGrpSpPr>
        <p:grpSpPr>
          <a:xfrm>
            <a:off x="9625076" y="1332165"/>
            <a:ext cx="1757160" cy="525600"/>
            <a:chOff x="9625076" y="1332165"/>
            <a:chExt cx="175716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0252505-32F4-4EF3-9483-4333A6EA430D}"/>
                    </a:ext>
                  </a:extLst>
                </p14:cNvPr>
                <p14:cNvContentPartPr/>
                <p14:nvPr/>
              </p14:nvContentPartPr>
              <p14:xfrm>
                <a:off x="9625076" y="1332165"/>
                <a:ext cx="1018800" cy="525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0252505-32F4-4EF3-9483-4333A6EA430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616436" y="1323525"/>
                  <a:ext cx="103644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BB89FA3-C3AB-B32E-3D34-B7A51D235CE5}"/>
                    </a:ext>
                  </a:extLst>
                </p14:cNvPr>
                <p14:cNvContentPartPr/>
                <p14:nvPr/>
              </p14:nvContentPartPr>
              <p14:xfrm>
                <a:off x="10842956" y="1336485"/>
                <a:ext cx="539280" cy="362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BB89FA3-C3AB-B32E-3D34-B7A51D235CE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834316" y="1327845"/>
                  <a:ext cx="556920" cy="37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BD53D3A-3DF6-07A7-B227-12726E9ABB70}"/>
              </a:ext>
            </a:extLst>
          </p:cNvPr>
          <p:cNvGrpSpPr/>
          <p:nvPr/>
        </p:nvGrpSpPr>
        <p:grpSpPr>
          <a:xfrm>
            <a:off x="7232876" y="1887645"/>
            <a:ext cx="1585800" cy="497880"/>
            <a:chOff x="7232876" y="1887645"/>
            <a:chExt cx="158580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4BB64A6-2DAB-6C10-DFFB-1AFFD9D5B48E}"/>
                    </a:ext>
                  </a:extLst>
                </p14:cNvPr>
                <p14:cNvContentPartPr/>
                <p14:nvPr/>
              </p14:nvContentPartPr>
              <p14:xfrm>
                <a:off x="7232876" y="1887645"/>
                <a:ext cx="1585800" cy="497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4BB64A6-2DAB-6C10-DFFB-1AFFD9D5B4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224236" y="1879005"/>
                  <a:ext cx="160344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8E07E00-2DAD-8550-FB8F-9BB2AE04D745}"/>
                    </a:ext>
                  </a:extLst>
                </p14:cNvPr>
                <p14:cNvContentPartPr/>
                <p14:nvPr/>
              </p14:nvContentPartPr>
              <p14:xfrm>
                <a:off x="8188316" y="2039925"/>
                <a:ext cx="331560" cy="38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8E07E00-2DAD-8550-FB8F-9BB2AE04D74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79676" y="2030925"/>
                  <a:ext cx="34920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631B5AC-C91D-E8A4-0666-0DC27A12702B}"/>
              </a:ext>
            </a:extLst>
          </p:cNvPr>
          <p:cNvGrpSpPr/>
          <p:nvPr/>
        </p:nvGrpSpPr>
        <p:grpSpPr>
          <a:xfrm>
            <a:off x="6350156" y="4994805"/>
            <a:ext cx="4817520" cy="590400"/>
            <a:chOff x="6350156" y="4994805"/>
            <a:chExt cx="481752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277315C-240B-2C6E-67C0-A059A09B9D61}"/>
                    </a:ext>
                  </a:extLst>
                </p14:cNvPr>
                <p14:cNvContentPartPr/>
                <p14:nvPr/>
              </p14:nvContentPartPr>
              <p14:xfrm>
                <a:off x="6350156" y="5432925"/>
                <a:ext cx="75600" cy="152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277315C-240B-2C6E-67C0-A059A09B9D6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41516" y="5423925"/>
                  <a:ext cx="93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2D14984-7BBA-07D4-E365-EA35EE0BD6E7}"/>
                    </a:ext>
                  </a:extLst>
                </p14:cNvPr>
                <p14:cNvContentPartPr/>
                <p14:nvPr/>
              </p14:nvContentPartPr>
              <p14:xfrm>
                <a:off x="6762716" y="5164725"/>
                <a:ext cx="308520" cy="195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2D14984-7BBA-07D4-E365-EA35EE0BD6E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54076" y="5155725"/>
                  <a:ext cx="326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6F763E4-DDAC-99B3-BF3B-718F97EA48EA}"/>
                    </a:ext>
                  </a:extLst>
                </p14:cNvPr>
                <p14:cNvContentPartPr/>
                <p14:nvPr/>
              </p14:nvContentPartPr>
              <p14:xfrm>
                <a:off x="7060436" y="5396925"/>
                <a:ext cx="178200" cy="84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6F763E4-DDAC-99B3-BF3B-718F97EA48E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51796" y="5387925"/>
                  <a:ext cx="195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57DFDF3-A719-C109-FD98-18329CE20D78}"/>
                    </a:ext>
                  </a:extLst>
                </p14:cNvPr>
                <p14:cNvContentPartPr/>
                <p14:nvPr/>
              </p14:nvContentPartPr>
              <p14:xfrm>
                <a:off x="7444556" y="5196405"/>
                <a:ext cx="162000" cy="6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57DFDF3-A719-C109-FD98-18329CE20D7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435916" y="5187765"/>
                  <a:ext cx="179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B1FD277-FE60-B0F6-2AB7-C5463BF1373C}"/>
                    </a:ext>
                  </a:extLst>
                </p14:cNvPr>
                <p14:cNvContentPartPr/>
                <p14:nvPr/>
              </p14:nvContentPartPr>
              <p14:xfrm>
                <a:off x="7427276" y="5276685"/>
                <a:ext cx="217080" cy="22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B1FD277-FE60-B0F6-2AB7-C5463BF1373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18636" y="5267685"/>
                  <a:ext cx="234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6F59747-6C4A-ADFA-7619-39B34E230C6A}"/>
                    </a:ext>
                  </a:extLst>
                </p14:cNvPr>
                <p14:cNvContentPartPr/>
                <p14:nvPr/>
              </p14:nvContentPartPr>
              <p14:xfrm>
                <a:off x="7868996" y="5129445"/>
                <a:ext cx="300600" cy="209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6F59747-6C4A-ADFA-7619-39B34E230C6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859996" y="5120445"/>
                  <a:ext cx="318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D0C4AA5-517E-1BA5-A572-D385F8237A36}"/>
                    </a:ext>
                  </a:extLst>
                </p14:cNvPr>
                <p14:cNvContentPartPr/>
                <p14:nvPr/>
              </p14:nvContentPartPr>
              <p14:xfrm>
                <a:off x="8170316" y="5350485"/>
                <a:ext cx="144360" cy="215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D0C4AA5-517E-1BA5-A572-D385F8237A3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61316" y="5341485"/>
                  <a:ext cx="162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3C6F18E-B81C-BFFD-9B2A-266137AACE58}"/>
                    </a:ext>
                  </a:extLst>
                </p14:cNvPr>
                <p14:cNvContentPartPr/>
                <p14:nvPr/>
              </p14:nvContentPartPr>
              <p14:xfrm>
                <a:off x="8654876" y="5158605"/>
                <a:ext cx="389160" cy="181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3C6F18E-B81C-BFFD-9B2A-266137AACE5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645876" y="5149605"/>
                  <a:ext cx="406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7EC0FB6-CFDA-9BF0-EEA0-0370BF665AA5}"/>
                    </a:ext>
                  </a:extLst>
                </p14:cNvPr>
                <p14:cNvContentPartPr/>
                <p14:nvPr/>
              </p14:nvContentPartPr>
              <p14:xfrm>
                <a:off x="8781236" y="5017845"/>
                <a:ext cx="56160" cy="26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7EC0FB6-CFDA-9BF0-EEA0-0370BF665AA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772236" y="5009205"/>
                  <a:ext cx="73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46F0D6C-24F8-05E4-1333-B7F485D33D4F}"/>
                    </a:ext>
                  </a:extLst>
                </p14:cNvPr>
                <p14:cNvContentPartPr/>
                <p14:nvPr/>
              </p14:nvContentPartPr>
              <p14:xfrm>
                <a:off x="9193796" y="5130525"/>
                <a:ext cx="1973880" cy="265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46F0D6C-24F8-05E4-1333-B7F485D33D4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185156" y="5121525"/>
                  <a:ext cx="1991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3D101A9-0EF2-306E-6956-60F317C13A52}"/>
                    </a:ext>
                  </a:extLst>
                </p14:cNvPr>
                <p14:cNvContentPartPr/>
                <p14:nvPr/>
              </p14:nvContentPartPr>
              <p14:xfrm>
                <a:off x="9638036" y="4994805"/>
                <a:ext cx="22680" cy="57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3D101A9-0EF2-306E-6956-60F317C13A5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29036" y="4986165"/>
                  <a:ext cx="4032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BD64B72A-A65E-786B-0A7E-9C6C67D4D632}"/>
                  </a:ext>
                </a:extLst>
              </p14:cNvPr>
              <p14:cNvContentPartPr/>
              <p14:nvPr/>
            </p14:nvContentPartPr>
            <p14:xfrm>
              <a:off x="8923436" y="5825325"/>
              <a:ext cx="601560" cy="1944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BD64B72A-A65E-786B-0A7E-9C6C67D4D632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914436" y="5816685"/>
                <a:ext cx="61920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1361F6B-DCAA-CB84-7B7B-F784CE171AAD}"/>
              </a:ext>
            </a:extLst>
          </p:cNvPr>
          <p:cNvGrpSpPr/>
          <p:nvPr/>
        </p:nvGrpSpPr>
        <p:grpSpPr>
          <a:xfrm>
            <a:off x="9812996" y="5549925"/>
            <a:ext cx="1317960" cy="583920"/>
            <a:chOff x="9812996" y="5549925"/>
            <a:chExt cx="131796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CDA0A9E-ED1B-5620-2161-142B8D073A46}"/>
                    </a:ext>
                  </a:extLst>
                </p14:cNvPr>
                <p14:cNvContentPartPr/>
                <p14:nvPr/>
              </p14:nvContentPartPr>
              <p14:xfrm>
                <a:off x="9812996" y="5734965"/>
                <a:ext cx="1178640" cy="212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CDA0A9E-ED1B-5620-2161-142B8D073A4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04356" y="5726325"/>
                  <a:ext cx="1196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C2E86DC-3512-D513-C621-5227CE0DEBA8}"/>
                    </a:ext>
                  </a:extLst>
                </p14:cNvPr>
                <p14:cNvContentPartPr/>
                <p14:nvPr/>
              </p14:nvContentPartPr>
              <p14:xfrm>
                <a:off x="10927916" y="5549925"/>
                <a:ext cx="203040" cy="583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C2E86DC-3512-D513-C621-5227CE0DEBA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918916" y="5541285"/>
                  <a:ext cx="220680" cy="60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F08B1298-E80C-382A-2D7A-9F375E89987E}"/>
                  </a:ext>
                </a:extLst>
              </p14:cNvPr>
              <p14:cNvContentPartPr/>
              <p14:nvPr/>
            </p14:nvContentPartPr>
            <p14:xfrm>
              <a:off x="8681516" y="5652165"/>
              <a:ext cx="121680" cy="5371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F08B1298-E80C-382A-2D7A-9F375E89987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672516" y="5643165"/>
                <a:ext cx="139320" cy="55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BD90472-CDA2-DFA6-5DE5-4E730D62ADC5}"/>
              </a:ext>
            </a:extLst>
          </p:cNvPr>
          <p:cNvGrpSpPr/>
          <p:nvPr/>
        </p:nvGrpSpPr>
        <p:grpSpPr>
          <a:xfrm>
            <a:off x="818756" y="5959245"/>
            <a:ext cx="3250080" cy="565920"/>
            <a:chOff x="818756" y="5959245"/>
            <a:chExt cx="325008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E6E945C-A83F-B77F-1D14-D7219F19E14F}"/>
                    </a:ext>
                  </a:extLst>
                </p14:cNvPr>
                <p14:cNvContentPartPr/>
                <p14:nvPr/>
              </p14:nvContentPartPr>
              <p14:xfrm>
                <a:off x="818756" y="6096045"/>
                <a:ext cx="120240" cy="243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E6E945C-A83F-B77F-1D14-D7219F19E14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9756" y="6087045"/>
                  <a:ext cx="137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C92388D-CB59-E2DA-C328-9C40A4987E62}"/>
                    </a:ext>
                  </a:extLst>
                </p14:cNvPr>
                <p14:cNvContentPartPr/>
                <p14:nvPr/>
              </p14:nvContentPartPr>
              <p14:xfrm>
                <a:off x="825956" y="6299805"/>
                <a:ext cx="43200" cy="143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C92388D-CB59-E2DA-C328-9C40A4987E6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7316" y="6291165"/>
                  <a:ext cx="60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8A47D8A-C838-BA26-608F-8EECFCD8E87E}"/>
                    </a:ext>
                  </a:extLst>
                </p14:cNvPr>
                <p14:cNvContentPartPr/>
                <p14:nvPr/>
              </p14:nvContentPartPr>
              <p14:xfrm>
                <a:off x="949436" y="6281085"/>
                <a:ext cx="352800" cy="140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8A47D8A-C838-BA26-608F-8EECFCD8E87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0796" y="6272445"/>
                  <a:ext cx="370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46A5C99-D478-1BA0-122C-9D00B87A213F}"/>
                    </a:ext>
                  </a:extLst>
                </p14:cNvPr>
                <p14:cNvContentPartPr/>
                <p14:nvPr/>
              </p14:nvContentPartPr>
              <p14:xfrm>
                <a:off x="1512836" y="6213045"/>
                <a:ext cx="574920" cy="155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46A5C99-D478-1BA0-122C-9D00B87A213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503836" y="6204045"/>
                  <a:ext cx="592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AB7A82E-3939-5D9E-136D-1245E47EEAE6}"/>
                    </a:ext>
                  </a:extLst>
                </p14:cNvPr>
                <p14:cNvContentPartPr/>
                <p14:nvPr/>
              </p14:nvContentPartPr>
              <p14:xfrm>
                <a:off x="2323916" y="6206565"/>
                <a:ext cx="456480" cy="201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AB7A82E-3939-5D9E-136D-1245E47EEAE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314916" y="6197565"/>
                  <a:ext cx="47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EA142EC-D449-6EA3-F0D6-59ACB5D91264}"/>
                    </a:ext>
                  </a:extLst>
                </p14:cNvPr>
                <p14:cNvContentPartPr/>
                <p14:nvPr/>
              </p14:nvContentPartPr>
              <p14:xfrm>
                <a:off x="2325716" y="6428325"/>
                <a:ext cx="435960" cy="14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EA142EC-D449-6EA3-F0D6-59ACB5D9126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316716" y="6419325"/>
                  <a:ext cx="453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EBA4931-27B1-38FE-826F-367F64157B6D}"/>
                    </a:ext>
                  </a:extLst>
                </p14:cNvPr>
                <p14:cNvContentPartPr/>
                <p14:nvPr/>
              </p14:nvContentPartPr>
              <p14:xfrm>
                <a:off x="3012596" y="5959245"/>
                <a:ext cx="1056240" cy="565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EBA4931-27B1-38FE-826F-367F64157B6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003956" y="5950605"/>
                  <a:ext cx="107388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CE39F11-AB5F-0F98-E516-1ACED24813ED}"/>
                    </a:ext>
                  </a:extLst>
                </p14:cNvPr>
                <p14:cNvContentPartPr/>
                <p14:nvPr/>
              </p14:nvContentPartPr>
              <p14:xfrm>
                <a:off x="3024116" y="6103965"/>
                <a:ext cx="405360" cy="11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CE39F11-AB5F-0F98-E516-1ACED24813E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015476" y="6095325"/>
                  <a:ext cx="4230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AE7A47E-1321-E71A-58FC-13F1E6A3F6DA}"/>
              </a:ext>
            </a:extLst>
          </p:cNvPr>
          <p:cNvGrpSpPr/>
          <p:nvPr/>
        </p:nvGrpSpPr>
        <p:grpSpPr>
          <a:xfrm>
            <a:off x="4153796" y="5915685"/>
            <a:ext cx="1729080" cy="533160"/>
            <a:chOff x="4153796" y="5915685"/>
            <a:chExt cx="172908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579DDD6-C7C4-D5FA-D9F0-C7D07D99F416}"/>
                    </a:ext>
                  </a:extLst>
                </p14:cNvPr>
                <p14:cNvContentPartPr/>
                <p14:nvPr/>
              </p14:nvContentPartPr>
              <p14:xfrm>
                <a:off x="4211756" y="5961405"/>
                <a:ext cx="754920" cy="380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579DDD6-C7C4-D5FA-D9F0-C7D07D99F41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03116" y="5952765"/>
                  <a:ext cx="7725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0EE7267-F754-853D-4611-602B0AFB8F8C}"/>
                    </a:ext>
                  </a:extLst>
                </p14:cNvPr>
                <p14:cNvContentPartPr/>
                <p14:nvPr/>
              </p14:nvContentPartPr>
              <p14:xfrm>
                <a:off x="4153796" y="6119805"/>
                <a:ext cx="352440" cy="16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0EE7267-F754-853D-4611-602B0AFB8F8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145156" y="6111165"/>
                  <a:ext cx="370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89B438A-34D6-9754-2BEE-D8EF76CAFE63}"/>
                    </a:ext>
                  </a:extLst>
                </p14:cNvPr>
                <p14:cNvContentPartPr/>
                <p14:nvPr/>
              </p14:nvContentPartPr>
              <p14:xfrm>
                <a:off x="5060636" y="6365325"/>
                <a:ext cx="38160" cy="83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89B438A-34D6-9754-2BEE-D8EF76CAFE6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51636" y="6356325"/>
                  <a:ext cx="55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A2F93B4-A985-91FF-CD49-B693FFC3B717}"/>
                    </a:ext>
                  </a:extLst>
                </p14:cNvPr>
                <p14:cNvContentPartPr/>
                <p14:nvPr/>
              </p14:nvContentPartPr>
              <p14:xfrm>
                <a:off x="5247836" y="5915685"/>
                <a:ext cx="573120" cy="327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A2F93B4-A985-91FF-CD49-B693FFC3B71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239196" y="5907045"/>
                  <a:ext cx="5907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F09E75B-1A66-51EE-90AD-FCBFC45B4064}"/>
                    </a:ext>
                  </a:extLst>
                </p14:cNvPr>
                <p14:cNvContentPartPr/>
                <p14:nvPr/>
              </p14:nvContentPartPr>
              <p14:xfrm>
                <a:off x="5650676" y="5979405"/>
                <a:ext cx="232200" cy="15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F09E75B-1A66-51EE-90AD-FCBFC45B406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41676" y="5970405"/>
                  <a:ext cx="2498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318B6AF-0BFE-CB85-C8A8-77D3F6A882BB}"/>
              </a:ext>
            </a:extLst>
          </p:cNvPr>
          <p:cNvGrpSpPr/>
          <p:nvPr/>
        </p:nvGrpSpPr>
        <p:grpSpPr>
          <a:xfrm>
            <a:off x="5994476" y="6189645"/>
            <a:ext cx="1305360" cy="186840"/>
            <a:chOff x="5994476" y="6189645"/>
            <a:chExt cx="130536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D11AC34-245E-B676-F9DF-EE3CF470E721}"/>
                    </a:ext>
                  </a:extLst>
                </p14:cNvPr>
                <p14:cNvContentPartPr/>
                <p14:nvPr/>
              </p14:nvContentPartPr>
              <p14:xfrm>
                <a:off x="5994476" y="6189645"/>
                <a:ext cx="198000" cy="158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D11AC34-245E-B676-F9DF-EE3CF470E72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85476" y="6180645"/>
                  <a:ext cx="215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5660854-F768-E19A-C645-60730E2AA37F}"/>
                    </a:ext>
                  </a:extLst>
                </p14:cNvPr>
                <p14:cNvContentPartPr/>
                <p14:nvPr/>
              </p14:nvContentPartPr>
              <p14:xfrm>
                <a:off x="6213716" y="6237525"/>
                <a:ext cx="109440" cy="4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5660854-F768-E19A-C645-60730E2AA37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04716" y="6228885"/>
                  <a:ext cx="127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A1CE02C-DB63-882F-BAAE-6F777C46CCE1}"/>
                    </a:ext>
                  </a:extLst>
                </p14:cNvPr>
                <p14:cNvContentPartPr/>
                <p14:nvPr/>
              </p14:nvContentPartPr>
              <p14:xfrm>
                <a:off x="6398396" y="6202605"/>
                <a:ext cx="901440" cy="173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A1CE02C-DB63-882F-BAAE-6F777C46CCE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389756" y="6193965"/>
                  <a:ext cx="91908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934FC29-8AE7-7BA4-683B-42A7BE35E65F}"/>
              </a:ext>
            </a:extLst>
          </p:cNvPr>
          <p:cNvGrpSpPr/>
          <p:nvPr/>
        </p:nvGrpSpPr>
        <p:grpSpPr>
          <a:xfrm>
            <a:off x="7453556" y="5992005"/>
            <a:ext cx="1347120" cy="591120"/>
            <a:chOff x="7453556" y="5992005"/>
            <a:chExt cx="13471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C90B213-6F96-802B-3F07-BB1F2A2A6A1C}"/>
                    </a:ext>
                  </a:extLst>
                </p14:cNvPr>
                <p14:cNvContentPartPr/>
                <p14:nvPr/>
              </p14:nvContentPartPr>
              <p14:xfrm>
                <a:off x="7453556" y="5992005"/>
                <a:ext cx="1347120" cy="591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C90B213-6F96-802B-3F07-BB1F2A2A6A1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444556" y="5983005"/>
                  <a:ext cx="136476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AA615F3-B5A3-2722-4693-1A04412AF6FA}"/>
                    </a:ext>
                  </a:extLst>
                </p14:cNvPr>
                <p14:cNvContentPartPr/>
                <p14:nvPr/>
              </p14:nvContentPartPr>
              <p14:xfrm>
                <a:off x="8224676" y="6194685"/>
                <a:ext cx="288360" cy="54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AA615F3-B5A3-2722-4693-1A04412AF6F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215676" y="6185685"/>
                  <a:ext cx="306000" cy="7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923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9BEAF33-F584-DB53-2A0F-611FDEB41BCF}"/>
              </a:ext>
            </a:extLst>
          </p:cNvPr>
          <p:cNvGrpSpPr/>
          <p:nvPr/>
        </p:nvGrpSpPr>
        <p:grpSpPr>
          <a:xfrm>
            <a:off x="441476" y="199605"/>
            <a:ext cx="3395160" cy="568080"/>
            <a:chOff x="441476" y="199605"/>
            <a:chExt cx="339516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C56A92B-5895-9E8A-422A-25FABD00AF79}"/>
                    </a:ext>
                  </a:extLst>
                </p14:cNvPr>
                <p14:cNvContentPartPr/>
                <p14:nvPr/>
              </p14:nvContentPartPr>
              <p14:xfrm>
                <a:off x="566756" y="200685"/>
                <a:ext cx="17280" cy="326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C56A92B-5895-9E8A-422A-25FABD00AF7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7756" y="192045"/>
                  <a:ext cx="349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D894716-72F6-2FC3-F726-F77E045ED36E}"/>
                    </a:ext>
                  </a:extLst>
                </p14:cNvPr>
                <p14:cNvContentPartPr/>
                <p14:nvPr/>
              </p14:nvContentPartPr>
              <p14:xfrm>
                <a:off x="441476" y="215085"/>
                <a:ext cx="209160" cy="165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D894716-72F6-2FC3-F726-F77E045ED3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2836" y="206445"/>
                  <a:ext cx="226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EBB4069-410E-3D65-E6F0-C56831B0FB17}"/>
                    </a:ext>
                  </a:extLst>
                </p14:cNvPr>
                <p14:cNvContentPartPr/>
                <p14:nvPr/>
              </p14:nvContentPartPr>
              <p14:xfrm>
                <a:off x="740996" y="517125"/>
                <a:ext cx="33120" cy="27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EBB4069-410E-3D65-E6F0-C56831B0FB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1996" y="508125"/>
                  <a:ext cx="50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0EFB20-3DC5-3D8C-08F8-9EBDAC62DD0C}"/>
                    </a:ext>
                  </a:extLst>
                </p14:cNvPr>
                <p14:cNvContentPartPr/>
                <p14:nvPr/>
              </p14:nvContentPartPr>
              <p14:xfrm>
                <a:off x="900116" y="205365"/>
                <a:ext cx="33480" cy="347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0EFB20-3DC5-3D8C-08F8-9EBDAC62DD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1116" y="196365"/>
                  <a:ext cx="511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A905050-63E5-168B-2380-9EFE936226AC}"/>
                    </a:ext>
                  </a:extLst>
                </p14:cNvPr>
                <p14:cNvContentPartPr/>
                <p14:nvPr/>
              </p14:nvContentPartPr>
              <p14:xfrm>
                <a:off x="1034756" y="235245"/>
                <a:ext cx="152280" cy="286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A905050-63E5-168B-2380-9EFE936226A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6116" y="226245"/>
                  <a:ext cx="169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E28861-80D4-B7D9-E728-33C342DE1B0C}"/>
                    </a:ext>
                  </a:extLst>
                </p14:cNvPr>
                <p14:cNvContentPartPr/>
                <p14:nvPr/>
              </p14:nvContentPartPr>
              <p14:xfrm>
                <a:off x="1468196" y="267285"/>
                <a:ext cx="381600" cy="307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E28861-80D4-B7D9-E728-33C342DE1B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59196" y="258285"/>
                  <a:ext cx="3992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C8FD2E-5DB0-413E-BDC9-D5FCC6F26804}"/>
                    </a:ext>
                  </a:extLst>
                </p14:cNvPr>
                <p14:cNvContentPartPr/>
                <p14:nvPr/>
              </p14:nvContentPartPr>
              <p14:xfrm>
                <a:off x="1658636" y="392925"/>
                <a:ext cx="213840" cy="249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C8FD2E-5DB0-413E-BDC9-D5FCC6F268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49636" y="384285"/>
                  <a:ext cx="231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1E7D68F-9096-6872-E674-878C48DA2F7F}"/>
                    </a:ext>
                  </a:extLst>
                </p14:cNvPr>
                <p14:cNvContentPartPr/>
                <p14:nvPr/>
              </p14:nvContentPartPr>
              <p14:xfrm>
                <a:off x="1876796" y="199605"/>
                <a:ext cx="1959840" cy="568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1E7D68F-9096-6872-E674-878C48DA2F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67796" y="190965"/>
                  <a:ext cx="197748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8B8C9D-ACF6-663F-E198-76F4FD61E757}"/>
                    </a:ext>
                  </a:extLst>
                </p14:cNvPr>
                <p14:cNvContentPartPr/>
                <p14:nvPr/>
              </p14:nvContentPartPr>
              <p14:xfrm>
                <a:off x="3168476" y="293925"/>
                <a:ext cx="263520" cy="34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8B8C9D-ACF6-663F-E198-76F4FD61E75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59836" y="285285"/>
                  <a:ext cx="281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220B73-CEF1-197F-0377-D99C73090193}"/>
                    </a:ext>
                  </a:extLst>
                </p14:cNvPr>
                <p14:cNvContentPartPr/>
                <p14:nvPr/>
              </p14:nvContentPartPr>
              <p14:xfrm>
                <a:off x="2491676" y="232005"/>
                <a:ext cx="48240" cy="12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220B73-CEF1-197F-0377-D99C730901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83036" y="223005"/>
                  <a:ext cx="658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DB7A25-A6D3-1A11-F4E0-4DB8C00F29F8}"/>
              </a:ext>
            </a:extLst>
          </p:cNvPr>
          <p:cNvGrpSpPr/>
          <p:nvPr/>
        </p:nvGrpSpPr>
        <p:grpSpPr>
          <a:xfrm>
            <a:off x="4087196" y="107085"/>
            <a:ext cx="2260080" cy="675720"/>
            <a:chOff x="4087196" y="107085"/>
            <a:chExt cx="2260080" cy="67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3CD295D-BA1A-40F6-F1F1-16B04E8BBCE2}"/>
                    </a:ext>
                  </a:extLst>
                </p14:cNvPr>
                <p14:cNvContentPartPr/>
                <p14:nvPr/>
              </p14:nvContentPartPr>
              <p14:xfrm>
                <a:off x="4087196" y="107085"/>
                <a:ext cx="2260080" cy="675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3CD295D-BA1A-40F6-F1F1-16B04E8BBCE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78556" y="98445"/>
                  <a:ext cx="227772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7C8C3D9-7C58-D910-66FD-463C77141A57}"/>
                    </a:ext>
                  </a:extLst>
                </p14:cNvPr>
                <p14:cNvContentPartPr/>
                <p14:nvPr/>
              </p14:nvContentPartPr>
              <p14:xfrm>
                <a:off x="5889356" y="340005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7C8C3D9-7C58-D910-66FD-463C77141A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80356" y="331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E9EB45-D0A7-398A-D1E8-50598B14C0F3}"/>
                    </a:ext>
                  </a:extLst>
                </p14:cNvPr>
                <p14:cNvContentPartPr/>
                <p14:nvPr/>
              </p14:nvContentPartPr>
              <p14:xfrm>
                <a:off x="5554196" y="258645"/>
                <a:ext cx="286200" cy="38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E9EB45-D0A7-398A-D1E8-50598B14C0F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45196" y="250005"/>
                  <a:ext cx="303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4E29E4-DEF0-AF5A-72CA-B077E0C9F294}"/>
                    </a:ext>
                  </a:extLst>
                </p14:cNvPr>
                <p14:cNvContentPartPr/>
                <p14:nvPr/>
              </p14:nvContentPartPr>
              <p14:xfrm>
                <a:off x="5074676" y="262965"/>
                <a:ext cx="38160" cy="23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4E29E4-DEF0-AF5A-72CA-B077E0C9F2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65676" y="254325"/>
                  <a:ext cx="558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FCE06D-FA6B-0119-C7AF-DE854D7A20E1}"/>
              </a:ext>
            </a:extLst>
          </p:cNvPr>
          <p:cNvGrpSpPr/>
          <p:nvPr/>
        </p:nvGrpSpPr>
        <p:grpSpPr>
          <a:xfrm>
            <a:off x="1545956" y="972525"/>
            <a:ext cx="1140480" cy="536040"/>
            <a:chOff x="1545956" y="972525"/>
            <a:chExt cx="114048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912732-D965-AFB4-E43A-E00D2CCCAE23}"/>
                    </a:ext>
                  </a:extLst>
                </p14:cNvPr>
                <p14:cNvContentPartPr/>
                <p14:nvPr/>
              </p14:nvContentPartPr>
              <p14:xfrm>
                <a:off x="1545956" y="972525"/>
                <a:ext cx="1140480" cy="536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912732-D965-AFB4-E43A-E00D2CCCAE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37316" y="963525"/>
                  <a:ext cx="11581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87D8BCD-1B0A-095A-8E9A-DE7D9EABB2E8}"/>
                    </a:ext>
                  </a:extLst>
                </p14:cNvPr>
                <p14:cNvContentPartPr/>
                <p14:nvPr/>
              </p14:nvContentPartPr>
              <p14:xfrm>
                <a:off x="1970756" y="1114365"/>
                <a:ext cx="378000" cy="46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87D8BCD-1B0A-095A-8E9A-DE7D9EABB2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61756" y="1105365"/>
                  <a:ext cx="39564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A3B615-DBCC-39CD-9AE9-33CA9741A2E8}"/>
                  </a:ext>
                </a:extLst>
              </p14:cNvPr>
              <p14:cNvContentPartPr/>
              <p14:nvPr/>
            </p14:nvContentPartPr>
            <p14:xfrm>
              <a:off x="3162356" y="1132365"/>
              <a:ext cx="639720" cy="200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A3B615-DBCC-39CD-9AE9-33CA9741A2E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53356" y="1123725"/>
                <a:ext cx="65736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EF7B29D-91C8-74DE-0378-5165891EF6F2}"/>
              </a:ext>
            </a:extLst>
          </p:cNvPr>
          <p:cNvGrpSpPr/>
          <p:nvPr/>
        </p:nvGrpSpPr>
        <p:grpSpPr>
          <a:xfrm>
            <a:off x="4053716" y="780645"/>
            <a:ext cx="4084200" cy="531720"/>
            <a:chOff x="4053716" y="780645"/>
            <a:chExt cx="408420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1A167E-B9EE-CA0D-A480-42B2DF1E690E}"/>
                    </a:ext>
                  </a:extLst>
                </p14:cNvPr>
                <p14:cNvContentPartPr/>
                <p14:nvPr/>
              </p14:nvContentPartPr>
              <p14:xfrm>
                <a:off x="4053716" y="1024365"/>
                <a:ext cx="1366200" cy="288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1A167E-B9EE-CA0D-A480-42B2DF1E690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44716" y="1015725"/>
                  <a:ext cx="13838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C1160D-A04A-0E52-7E57-25222DBE5FA9}"/>
                    </a:ext>
                  </a:extLst>
                </p14:cNvPr>
                <p14:cNvContentPartPr/>
                <p14:nvPr/>
              </p14:nvContentPartPr>
              <p14:xfrm>
                <a:off x="5687396" y="780645"/>
                <a:ext cx="418320" cy="384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C1160D-A04A-0E52-7E57-25222DBE5F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78756" y="772005"/>
                  <a:ext cx="4359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C52ACF-8C1D-7CC5-09FD-234FE558AA9D}"/>
                    </a:ext>
                  </a:extLst>
                </p14:cNvPr>
                <p14:cNvContentPartPr/>
                <p14:nvPr/>
              </p14:nvContentPartPr>
              <p14:xfrm>
                <a:off x="5670836" y="922485"/>
                <a:ext cx="360360" cy="25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C52ACF-8C1D-7CC5-09FD-234FE558AA9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62196" y="913485"/>
                  <a:ext cx="37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A49E34-E8FB-6EF7-A3F3-37AE004F7A8C}"/>
                    </a:ext>
                  </a:extLst>
                </p14:cNvPr>
                <p14:cNvContentPartPr/>
                <p14:nvPr/>
              </p14:nvContentPartPr>
              <p14:xfrm>
                <a:off x="6327476" y="890085"/>
                <a:ext cx="1810440" cy="233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A49E34-E8FB-6EF7-A3F3-37AE004F7A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18476" y="881085"/>
                  <a:ext cx="182808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7652969-6BC2-E753-5CFC-2DED34CE5F2C}"/>
                  </a:ext>
                </a:extLst>
              </p14:cNvPr>
              <p14:cNvContentPartPr/>
              <p14:nvPr/>
            </p14:nvContentPartPr>
            <p14:xfrm>
              <a:off x="8356076" y="595965"/>
              <a:ext cx="1617480" cy="668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7652969-6BC2-E753-5CFC-2DED34CE5F2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47436" y="587325"/>
                <a:ext cx="1635120" cy="68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385915F-A0D0-2323-1611-C0B0CFAD840A}"/>
              </a:ext>
            </a:extLst>
          </p:cNvPr>
          <p:cNvGrpSpPr/>
          <p:nvPr/>
        </p:nvGrpSpPr>
        <p:grpSpPr>
          <a:xfrm>
            <a:off x="10293236" y="583005"/>
            <a:ext cx="1555920" cy="678600"/>
            <a:chOff x="10293236" y="583005"/>
            <a:chExt cx="1555920" cy="67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7591EF8-9285-05B5-9821-2BE19B976795}"/>
                    </a:ext>
                  </a:extLst>
                </p14:cNvPr>
                <p14:cNvContentPartPr/>
                <p14:nvPr/>
              </p14:nvContentPartPr>
              <p14:xfrm>
                <a:off x="10293236" y="631605"/>
                <a:ext cx="1555920" cy="630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7591EF8-9285-05B5-9821-2BE19B97679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84596" y="622965"/>
                  <a:ext cx="157356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E6B64E1-9DE0-EF63-99CC-DEE94457179F}"/>
                    </a:ext>
                  </a:extLst>
                </p14:cNvPr>
                <p14:cNvContentPartPr/>
                <p14:nvPr/>
              </p14:nvContentPartPr>
              <p14:xfrm>
                <a:off x="11375396" y="760845"/>
                <a:ext cx="434520" cy="31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E6B64E1-9DE0-EF63-99CC-DEE94457179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366756" y="751845"/>
                  <a:ext cx="452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0E4E73-90C0-5B8C-8367-D767811A3AD2}"/>
                    </a:ext>
                  </a:extLst>
                </p14:cNvPr>
                <p14:cNvContentPartPr/>
                <p14:nvPr/>
              </p14:nvContentPartPr>
              <p14:xfrm>
                <a:off x="11218076" y="583005"/>
                <a:ext cx="105480" cy="41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0E4E73-90C0-5B8C-8367-D767811A3A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09076" y="574365"/>
                  <a:ext cx="123120" cy="58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097FDC7-B3E1-D1EA-F26D-E6284A99A2B5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375218" y="2214695"/>
            <a:ext cx="6158884" cy="15842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F33135A-EDCD-79BE-97E2-42BB2C298D10}"/>
                  </a:ext>
                </a:extLst>
              </p14:cNvPr>
              <p14:cNvContentPartPr/>
              <p14:nvPr/>
            </p14:nvContentPartPr>
            <p14:xfrm>
              <a:off x="2412476" y="1688565"/>
              <a:ext cx="1881720" cy="5439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F33135A-EDCD-79BE-97E2-42BB2C298D1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3836" y="1679565"/>
                <a:ext cx="189936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C4AEABE-6CB1-E213-B48B-0D814F8FF9DC}"/>
                  </a:ext>
                </a:extLst>
              </p14:cNvPr>
              <p14:cNvContentPartPr/>
              <p14:nvPr/>
            </p14:nvContentPartPr>
            <p14:xfrm>
              <a:off x="3510476" y="2067285"/>
              <a:ext cx="419400" cy="8978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C4AEABE-6CB1-E213-B48B-0D814F8FF9D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01476" y="2058645"/>
                <a:ext cx="437040" cy="91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C63E27E-BA54-0CEF-A8E5-774C03AFD02D}"/>
              </a:ext>
            </a:extLst>
          </p:cNvPr>
          <p:cNvGrpSpPr/>
          <p:nvPr/>
        </p:nvGrpSpPr>
        <p:grpSpPr>
          <a:xfrm>
            <a:off x="1021796" y="3440685"/>
            <a:ext cx="311400" cy="500040"/>
            <a:chOff x="1021796" y="3440685"/>
            <a:chExt cx="31140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C80B2FC-1919-3912-40F2-F7420D60087A}"/>
                    </a:ext>
                  </a:extLst>
                </p14:cNvPr>
                <p14:cNvContentPartPr/>
                <p14:nvPr/>
              </p14:nvContentPartPr>
              <p14:xfrm>
                <a:off x="1021796" y="3485685"/>
                <a:ext cx="291960" cy="455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C80B2FC-1919-3912-40F2-F7420D6008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3156" y="3477045"/>
                  <a:ext cx="3096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A15AF3-7C2E-858F-E4CE-1841415C3B66}"/>
                    </a:ext>
                  </a:extLst>
                </p14:cNvPr>
                <p14:cNvContentPartPr/>
                <p14:nvPr/>
              </p14:nvContentPartPr>
              <p14:xfrm>
                <a:off x="1140236" y="3440685"/>
                <a:ext cx="192960" cy="137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0A15AF3-7C2E-858F-E4CE-1841415C3B6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31596" y="3431685"/>
                  <a:ext cx="2106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C57029-2EE0-6B60-E3ED-D93C6987F17E}"/>
              </a:ext>
            </a:extLst>
          </p:cNvPr>
          <p:cNvGrpSpPr/>
          <p:nvPr/>
        </p:nvGrpSpPr>
        <p:grpSpPr>
          <a:xfrm>
            <a:off x="314396" y="3813285"/>
            <a:ext cx="2712600" cy="960480"/>
            <a:chOff x="314396" y="3813285"/>
            <a:chExt cx="2712600" cy="96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FCEF55C-C5DC-211B-211D-1A19FA468948}"/>
                    </a:ext>
                  </a:extLst>
                </p14:cNvPr>
                <p14:cNvContentPartPr/>
                <p14:nvPr/>
              </p14:nvContentPartPr>
              <p14:xfrm>
                <a:off x="402596" y="3911925"/>
                <a:ext cx="1032480" cy="536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FCEF55C-C5DC-211B-211D-1A19FA4689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3956" y="3902925"/>
                  <a:ext cx="105012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162C8D-1D55-6840-E141-4C815367D62E}"/>
                    </a:ext>
                  </a:extLst>
                </p14:cNvPr>
                <p14:cNvContentPartPr/>
                <p14:nvPr/>
              </p14:nvContentPartPr>
              <p14:xfrm>
                <a:off x="1661876" y="3813285"/>
                <a:ext cx="500040" cy="414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162C8D-1D55-6840-E141-4C815367D62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53236" y="3804645"/>
                  <a:ext cx="5176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EFD3663-6708-29B6-01D8-536BF7E8D9BB}"/>
                    </a:ext>
                  </a:extLst>
                </p14:cNvPr>
                <p14:cNvContentPartPr/>
                <p14:nvPr/>
              </p14:nvContentPartPr>
              <p14:xfrm>
                <a:off x="1919996" y="3930285"/>
                <a:ext cx="311040" cy="70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EFD3663-6708-29B6-01D8-536BF7E8D9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11356" y="3921285"/>
                  <a:ext cx="328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10C9FEF-638B-DBC5-5568-D4621149ACD9}"/>
                    </a:ext>
                  </a:extLst>
                </p14:cNvPr>
                <p14:cNvContentPartPr/>
                <p14:nvPr/>
              </p14:nvContentPartPr>
              <p14:xfrm>
                <a:off x="2404556" y="3995445"/>
                <a:ext cx="622440" cy="361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10C9FEF-638B-DBC5-5568-D4621149ACD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95916" y="3986805"/>
                  <a:ext cx="6400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C37F02-4689-D316-54BE-E53FFCF30391}"/>
                    </a:ext>
                  </a:extLst>
                </p14:cNvPr>
                <p14:cNvContentPartPr/>
                <p14:nvPr/>
              </p14:nvContentPartPr>
              <p14:xfrm>
                <a:off x="339956" y="4420965"/>
                <a:ext cx="389160" cy="352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C37F02-4689-D316-54BE-E53FFCF303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0956" y="4412325"/>
                  <a:ext cx="4068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B557F2-1CF5-8174-58E0-6D2F923991CD}"/>
                    </a:ext>
                  </a:extLst>
                </p14:cNvPr>
                <p14:cNvContentPartPr/>
                <p14:nvPr/>
              </p14:nvContentPartPr>
              <p14:xfrm>
                <a:off x="314396" y="4476405"/>
                <a:ext cx="392040" cy="102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B557F2-1CF5-8174-58E0-6D2F923991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5756" y="4467765"/>
                  <a:ext cx="409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ACCD76E-C7C7-144B-04C4-CBE707287776}"/>
                    </a:ext>
                  </a:extLst>
                </p14:cNvPr>
                <p14:cNvContentPartPr/>
                <p14:nvPr/>
              </p14:nvContentPartPr>
              <p14:xfrm>
                <a:off x="877436" y="4409445"/>
                <a:ext cx="712080" cy="363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ACCD76E-C7C7-144B-04C4-CBE70728777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8796" y="4400445"/>
                  <a:ext cx="7297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0379982-61F7-67C9-5F35-3752A711DF61}"/>
                    </a:ext>
                  </a:extLst>
                </p14:cNvPr>
                <p14:cNvContentPartPr/>
                <p14:nvPr/>
              </p14:nvContentPartPr>
              <p14:xfrm>
                <a:off x="911636" y="4459485"/>
                <a:ext cx="303840" cy="30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0379982-61F7-67C9-5F35-3752A711DF6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2636" y="4450845"/>
                  <a:ext cx="321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BFCD567-518A-06DF-C408-A943F08EDF33}"/>
                    </a:ext>
                  </a:extLst>
                </p14:cNvPr>
                <p14:cNvContentPartPr/>
                <p14:nvPr/>
              </p14:nvContentPartPr>
              <p14:xfrm>
                <a:off x="1860956" y="4546965"/>
                <a:ext cx="259560" cy="133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BFCD567-518A-06DF-C408-A943F08EDF3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52316" y="4538325"/>
                  <a:ext cx="27720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3322BF8-CAD2-15FF-5675-8E05D2119217}"/>
                  </a:ext>
                </a:extLst>
              </p14:cNvPr>
              <p14:cNvContentPartPr/>
              <p14:nvPr/>
            </p14:nvContentPartPr>
            <p14:xfrm>
              <a:off x="2344436" y="4367685"/>
              <a:ext cx="929520" cy="3740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3322BF8-CAD2-15FF-5675-8E05D211921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335796" y="4359045"/>
                <a:ext cx="947160" cy="39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00A0E244-AE60-12AD-06A3-2BDC66FBF932}"/>
              </a:ext>
            </a:extLst>
          </p:cNvPr>
          <p:cNvGrpSpPr/>
          <p:nvPr/>
        </p:nvGrpSpPr>
        <p:grpSpPr>
          <a:xfrm>
            <a:off x="4399676" y="3911565"/>
            <a:ext cx="3791880" cy="636120"/>
            <a:chOff x="4399676" y="3911565"/>
            <a:chExt cx="3791880" cy="63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B653FA8-72BB-CD34-D058-13EB3DC702A2}"/>
                    </a:ext>
                  </a:extLst>
                </p14:cNvPr>
                <p14:cNvContentPartPr/>
                <p14:nvPr/>
              </p14:nvContentPartPr>
              <p14:xfrm>
                <a:off x="4452596" y="3947205"/>
                <a:ext cx="243000" cy="293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B653FA8-72BB-CD34-D058-13EB3DC702A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43956" y="3938205"/>
                  <a:ext cx="2606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98EB87-A66D-3A2F-F9F8-82AEFF6B5814}"/>
                    </a:ext>
                  </a:extLst>
                </p14:cNvPr>
                <p14:cNvContentPartPr/>
                <p14:nvPr/>
              </p14:nvContentPartPr>
              <p14:xfrm>
                <a:off x="4399676" y="3932085"/>
                <a:ext cx="149760" cy="163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98EB87-A66D-3A2F-F9F8-82AEFF6B581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91036" y="3923445"/>
                  <a:ext cx="167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0909654-37E1-376D-35B5-A513EA45663F}"/>
                    </a:ext>
                  </a:extLst>
                </p14:cNvPr>
                <p14:cNvContentPartPr/>
                <p14:nvPr/>
              </p14:nvContentPartPr>
              <p14:xfrm>
                <a:off x="4781276" y="4003365"/>
                <a:ext cx="267480" cy="397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0909654-37E1-376D-35B5-A513EA45663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72636" y="3994365"/>
                  <a:ext cx="2851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282957D-17A9-7B89-B9F4-1A7B1BB147B4}"/>
                    </a:ext>
                  </a:extLst>
                </p14:cNvPr>
                <p14:cNvContentPartPr/>
                <p14:nvPr/>
              </p14:nvContentPartPr>
              <p14:xfrm>
                <a:off x="4862636" y="4137285"/>
                <a:ext cx="209880" cy="34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282957D-17A9-7B89-B9F4-1A7B1BB147B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53996" y="4128645"/>
                  <a:ext cx="227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6E55D7-F53D-2A85-EDC9-11CD4D7BE5B0}"/>
                    </a:ext>
                  </a:extLst>
                </p14:cNvPr>
                <p14:cNvContentPartPr/>
                <p14:nvPr/>
              </p14:nvContentPartPr>
              <p14:xfrm>
                <a:off x="4792436" y="4047285"/>
                <a:ext cx="39600" cy="3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6E55D7-F53D-2A85-EDC9-11CD4D7BE5B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83436" y="4038285"/>
                  <a:ext cx="57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5735D9-4194-BBCF-CD5E-2A0BBACD96C5}"/>
                    </a:ext>
                  </a:extLst>
                </p14:cNvPr>
                <p14:cNvContentPartPr/>
                <p14:nvPr/>
              </p14:nvContentPartPr>
              <p14:xfrm>
                <a:off x="5175476" y="4185885"/>
                <a:ext cx="301680" cy="195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5735D9-4194-BBCF-CD5E-2A0BBACD96C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66476" y="4176885"/>
                  <a:ext cx="319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826C9C1-9B5A-588B-9456-D4EFE2BC497C}"/>
                    </a:ext>
                  </a:extLst>
                </p14:cNvPr>
                <p14:cNvContentPartPr/>
                <p14:nvPr/>
              </p14:nvContentPartPr>
              <p14:xfrm>
                <a:off x="5265476" y="4121085"/>
                <a:ext cx="360" cy="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826C9C1-9B5A-588B-9456-D4EFE2BC497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56476" y="4112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F4D3AC-D1CF-E682-2E1E-5A6F45FAB72B}"/>
                    </a:ext>
                  </a:extLst>
                </p14:cNvPr>
                <p14:cNvContentPartPr/>
                <p14:nvPr/>
              </p14:nvContentPartPr>
              <p14:xfrm>
                <a:off x="5639516" y="4165725"/>
                <a:ext cx="752760" cy="289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F4D3AC-D1CF-E682-2E1E-5A6F45FAB7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30516" y="4157085"/>
                  <a:ext cx="770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B9DC481-F0E5-3487-7127-167909EF2056}"/>
                    </a:ext>
                  </a:extLst>
                </p14:cNvPr>
                <p14:cNvContentPartPr/>
                <p14:nvPr/>
              </p14:nvContentPartPr>
              <p14:xfrm>
                <a:off x="6553196" y="3978525"/>
                <a:ext cx="362880" cy="399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B9DC481-F0E5-3487-7127-167909EF20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544196" y="3969885"/>
                  <a:ext cx="3805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AFDD55-5229-6D50-6A99-BBA1F5DA19B4}"/>
                    </a:ext>
                  </a:extLst>
                </p14:cNvPr>
                <p14:cNvContentPartPr/>
                <p14:nvPr/>
              </p14:nvContentPartPr>
              <p14:xfrm>
                <a:off x="6510356" y="4094085"/>
                <a:ext cx="353880" cy="74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AFDD55-5229-6D50-6A99-BBA1F5DA19B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01356" y="4085085"/>
                  <a:ext cx="371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CDC0F9-EE1D-89A6-6088-A447C3C60261}"/>
                    </a:ext>
                  </a:extLst>
                </p14:cNvPr>
                <p14:cNvContentPartPr/>
                <p14:nvPr/>
              </p14:nvContentPartPr>
              <p14:xfrm>
                <a:off x="7128116" y="3911565"/>
                <a:ext cx="1063440" cy="636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CDC0F9-EE1D-89A6-6088-A447C3C602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19476" y="3902565"/>
                  <a:ext cx="1081080" cy="65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4A94B6C-E997-A318-FFF4-9B19762214E5}"/>
              </a:ext>
            </a:extLst>
          </p:cNvPr>
          <p:cNvGrpSpPr/>
          <p:nvPr/>
        </p:nvGrpSpPr>
        <p:grpSpPr>
          <a:xfrm>
            <a:off x="8477396" y="3821565"/>
            <a:ext cx="1165320" cy="546840"/>
            <a:chOff x="8477396" y="3821565"/>
            <a:chExt cx="116532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46DEF46-6B92-8C78-3D8E-D576B058DD0E}"/>
                    </a:ext>
                  </a:extLst>
                </p14:cNvPr>
                <p14:cNvContentPartPr/>
                <p14:nvPr/>
              </p14:nvContentPartPr>
              <p14:xfrm>
                <a:off x="8477396" y="3821565"/>
                <a:ext cx="1165320" cy="546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46DEF46-6B92-8C78-3D8E-D576B058DD0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68396" y="3812925"/>
                  <a:ext cx="118296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B5F0A16-58F8-54FA-F8F3-78A6D106F4E0}"/>
                    </a:ext>
                  </a:extLst>
                </p14:cNvPr>
                <p14:cNvContentPartPr/>
                <p14:nvPr/>
              </p14:nvContentPartPr>
              <p14:xfrm>
                <a:off x="9320876" y="3968085"/>
                <a:ext cx="185760" cy="51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B5F0A16-58F8-54FA-F8F3-78A6D106F4E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12236" y="3959085"/>
                  <a:ext cx="203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D8B4380-144A-4A97-AAED-51477EC7AE00}"/>
                    </a:ext>
                  </a:extLst>
                </p14:cNvPr>
                <p14:cNvContentPartPr/>
                <p14:nvPr/>
              </p14:nvContentPartPr>
              <p14:xfrm>
                <a:off x="9292436" y="3945765"/>
                <a:ext cx="35280" cy="44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D8B4380-144A-4A97-AAED-51477EC7AE0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83796" y="3936765"/>
                  <a:ext cx="529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F0314A8-C1B3-4749-7488-B5F8223AD419}"/>
              </a:ext>
            </a:extLst>
          </p:cNvPr>
          <p:cNvGrpSpPr/>
          <p:nvPr/>
        </p:nvGrpSpPr>
        <p:grpSpPr>
          <a:xfrm>
            <a:off x="7841636" y="1895565"/>
            <a:ext cx="1099800" cy="546120"/>
            <a:chOff x="7841636" y="1895565"/>
            <a:chExt cx="1099800" cy="54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5237637-C41B-7CEF-1CBB-17E46ADC8447}"/>
                    </a:ext>
                  </a:extLst>
                </p14:cNvPr>
                <p14:cNvContentPartPr/>
                <p14:nvPr/>
              </p14:nvContentPartPr>
              <p14:xfrm>
                <a:off x="7841636" y="1895565"/>
                <a:ext cx="1099800" cy="546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5237637-C41B-7CEF-1CBB-17E46ADC844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32636" y="1886565"/>
                  <a:ext cx="111744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DE351DC-A1E6-931D-4815-B14FCBD9D4EF}"/>
                    </a:ext>
                  </a:extLst>
                </p14:cNvPr>
                <p14:cNvContentPartPr/>
                <p14:nvPr/>
              </p14:nvContentPartPr>
              <p14:xfrm>
                <a:off x="8482796" y="2055045"/>
                <a:ext cx="212040" cy="33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DE351DC-A1E6-931D-4815-B14FCBD9D4E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74156" y="2046405"/>
                  <a:ext cx="2296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C203B26-6B9F-33C8-6AB5-2AFB83AC8D82}"/>
              </a:ext>
            </a:extLst>
          </p:cNvPr>
          <p:cNvGrpSpPr/>
          <p:nvPr/>
        </p:nvGrpSpPr>
        <p:grpSpPr>
          <a:xfrm>
            <a:off x="7809956" y="2430885"/>
            <a:ext cx="1218240" cy="380880"/>
            <a:chOff x="7809956" y="2430885"/>
            <a:chExt cx="121824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4806D85-E5CA-E98C-B315-DF63F225482C}"/>
                    </a:ext>
                  </a:extLst>
                </p14:cNvPr>
                <p14:cNvContentPartPr/>
                <p14:nvPr/>
              </p14:nvContentPartPr>
              <p14:xfrm>
                <a:off x="7809956" y="2430885"/>
                <a:ext cx="1218240" cy="380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4806D85-E5CA-E98C-B315-DF63F225482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00956" y="2421885"/>
                  <a:ext cx="12358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B6ECA81-E140-0A47-175A-19C0BFE659AC}"/>
                    </a:ext>
                  </a:extLst>
                </p14:cNvPr>
                <p14:cNvContentPartPr/>
                <p14:nvPr/>
              </p14:nvContentPartPr>
              <p14:xfrm>
                <a:off x="8572796" y="2572725"/>
                <a:ext cx="279360" cy="16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B6ECA81-E140-0A47-175A-19C0BFE659A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64156" y="2563725"/>
                  <a:ext cx="297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E69B07F-2466-EF41-4CAA-CB89E27EC522}"/>
                    </a:ext>
                  </a:extLst>
                </p14:cNvPr>
                <p14:cNvContentPartPr/>
                <p14:nvPr/>
              </p14:nvContentPartPr>
              <p14:xfrm>
                <a:off x="8126756" y="2558685"/>
                <a:ext cx="361440" cy="32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E69B07F-2466-EF41-4CAA-CB89E27EC52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17756" y="2550045"/>
                  <a:ext cx="37908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FB3FACF-9414-EE70-DDBB-DA7D48ACD7EB}"/>
                  </a:ext>
                </a:extLst>
              </p14:cNvPr>
              <p14:cNvContentPartPr/>
              <p14:nvPr/>
            </p14:nvContentPartPr>
            <p14:xfrm>
              <a:off x="9903356" y="1852005"/>
              <a:ext cx="229680" cy="8661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FB3FACF-9414-EE70-DDBB-DA7D48ACD7E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894716" y="1843005"/>
                <a:ext cx="247320" cy="8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5BA5FBA-A6D0-E7C5-8308-6C021D08EC9F}"/>
                  </a:ext>
                </a:extLst>
              </p14:cNvPr>
              <p14:cNvContentPartPr/>
              <p14:nvPr/>
            </p14:nvContentPartPr>
            <p14:xfrm>
              <a:off x="9490436" y="2816085"/>
              <a:ext cx="461880" cy="1796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5BA5FBA-A6D0-E7C5-8308-6C021D08EC9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436796" y="2708445"/>
                <a:ext cx="5695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264EB54-F969-207D-C9CC-65CA53FA7304}"/>
                  </a:ext>
                </a:extLst>
              </p14:cNvPr>
              <p14:cNvContentPartPr/>
              <p14:nvPr/>
            </p14:nvContentPartPr>
            <p14:xfrm>
              <a:off x="9685916" y="2555805"/>
              <a:ext cx="642960" cy="3160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264EB54-F969-207D-C9CC-65CA53FA730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631916" y="2447805"/>
                <a:ext cx="750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207D8A2-1FB6-61DC-FC37-E3D554639BD3}"/>
                  </a:ext>
                </a:extLst>
              </p14:cNvPr>
              <p14:cNvContentPartPr/>
              <p14:nvPr/>
            </p14:nvContentPartPr>
            <p14:xfrm>
              <a:off x="9953396" y="2527365"/>
              <a:ext cx="533160" cy="3974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207D8A2-1FB6-61DC-FC37-E3D554639BD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899396" y="2419725"/>
                <a:ext cx="64080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92BC1A2-76FE-066A-79C8-13B973CBBC4D}"/>
                  </a:ext>
                </a:extLst>
              </p14:cNvPr>
              <p14:cNvContentPartPr/>
              <p14:nvPr/>
            </p14:nvContentPartPr>
            <p14:xfrm>
              <a:off x="9449396" y="2941005"/>
              <a:ext cx="344520" cy="604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92BC1A2-76FE-066A-79C8-13B973CBBC4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395396" y="2833005"/>
                <a:ext cx="4521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FC73F7D-3382-E89E-1358-A374A1B4428C}"/>
                  </a:ext>
                </a:extLst>
              </p14:cNvPr>
              <p14:cNvContentPartPr/>
              <p14:nvPr/>
            </p14:nvContentPartPr>
            <p14:xfrm>
              <a:off x="9620396" y="2994285"/>
              <a:ext cx="222480" cy="97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FC73F7D-3382-E89E-1358-A374A1B4428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566756" y="2886645"/>
                <a:ext cx="33012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47709BCB-D3DD-EE9D-4713-3086BEC566E7}"/>
              </a:ext>
            </a:extLst>
          </p:cNvPr>
          <p:cNvGrpSpPr/>
          <p:nvPr/>
        </p:nvGrpSpPr>
        <p:grpSpPr>
          <a:xfrm>
            <a:off x="9338156" y="2407845"/>
            <a:ext cx="1899000" cy="709560"/>
            <a:chOff x="9338156" y="2407845"/>
            <a:chExt cx="1899000" cy="70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CE769DC-B872-C1D9-B4B7-6CDE7A65E15F}"/>
                    </a:ext>
                  </a:extLst>
                </p14:cNvPr>
                <p14:cNvContentPartPr/>
                <p14:nvPr/>
              </p14:nvContentPartPr>
              <p14:xfrm>
                <a:off x="9338156" y="2592885"/>
                <a:ext cx="459360" cy="317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CE769DC-B872-C1D9-B4B7-6CDE7A65E15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29516" y="2583885"/>
                  <a:ext cx="477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3CAB000-078D-0D88-D4E4-372BEAE50436}"/>
                    </a:ext>
                  </a:extLst>
                </p14:cNvPr>
                <p14:cNvContentPartPr/>
                <p14:nvPr/>
              </p14:nvContentPartPr>
              <p14:xfrm>
                <a:off x="10015316" y="2407845"/>
                <a:ext cx="548280" cy="345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3CAB000-078D-0D88-D4E4-372BEAE504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06316" y="2398845"/>
                  <a:ext cx="5659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3DAF11E-4F78-C7A0-B7F4-EEE7A670C122}"/>
                    </a:ext>
                  </a:extLst>
                </p14:cNvPr>
                <p14:cNvContentPartPr/>
                <p14:nvPr/>
              </p14:nvContentPartPr>
              <p14:xfrm>
                <a:off x="9986516" y="2751645"/>
                <a:ext cx="218880" cy="195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3DAF11E-4F78-C7A0-B7F4-EEE7A670C12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77876" y="2742645"/>
                  <a:ext cx="236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B0E92FD-62F6-8241-9A5E-11B91DC1C9A0}"/>
                    </a:ext>
                  </a:extLst>
                </p14:cNvPr>
                <p14:cNvContentPartPr/>
                <p14:nvPr/>
              </p14:nvContentPartPr>
              <p14:xfrm>
                <a:off x="9350756" y="2902125"/>
                <a:ext cx="632160" cy="59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B0E92FD-62F6-8241-9A5E-11B91DC1C9A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41756" y="2893125"/>
                  <a:ext cx="649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E7C8269-C9BA-98B1-ABD0-FB8E792C116E}"/>
                    </a:ext>
                  </a:extLst>
                </p14:cNvPr>
                <p14:cNvContentPartPr/>
                <p14:nvPr/>
              </p14:nvContentPartPr>
              <p14:xfrm>
                <a:off x="9378836" y="2888445"/>
                <a:ext cx="700560" cy="228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E7C8269-C9BA-98B1-ABD0-FB8E792C116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70196" y="2879805"/>
                  <a:ext cx="718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6E8323-ECB7-53C2-DAD5-D0DA8CADB73D}"/>
                    </a:ext>
                  </a:extLst>
                </p14:cNvPr>
                <p14:cNvContentPartPr/>
                <p14:nvPr/>
              </p14:nvContentPartPr>
              <p14:xfrm>
                <a:off x="10021436" y="2441685"/>
                <a:ext cx="547920" cy="654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6E8323-ECB7-53C2-DAD5-D0DA8CADB73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12436" y="2433045"/>
                  <a:ext cx="56556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110295-82A3-244B-0EB9-DA6489BCE98B}"/>
                    </a:ext>
                  </a:extLst>
                </p14:cNvPr>
                <p14:cNvContentPartPr/>
                <p14:nvPr/>
              </p14:nvContentPartPr>
              <p14:xfrm>
                <a:off x="10750076" y="2467965"/>
                <a:ext cx="248400" cy="224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110295-82A3-244B-0EB9-DA6489BCE98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41076" y="2459325"/>
                  <a:ext cx="266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D66E45B-9DE6-7FD7-7A0B-6D38250B406A}"/>
                    </a:ext>
                  </a:extLst>
                </p14:cNvPr>
                <p14:cNvContentPartPr/>
                <p14:nvPr/>
              </p14:nvContentPartPr>
              <p14:xfrm>
                <a:off x="11032676" y="2550405"/>
                <a:ext cx="204480" cy="144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D66E45B-9DE6-7FD7-7A0B-6D38250B40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23676" y="2541765"/>
                  <a:ext cx="2221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D67E21F-0304-B919-4837-A05B73DF064E}"/>
              </a:ext>
            </a:extLst>
          </p:cNvPr>
          <p:cNvGrpSpPr/>
          <p:nvPr/>
        </p:nvGrpSpPr>
        <p:grpSpPr>
          <a:xfrm>
            <a:off x="10336436" y="1591725"/>
            <a:ext cx="857160" cy="381960"/>
            <a:chOff x="10336436" y="1591725"/>
            <a:chExt cx="85716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CD95F3E-B2F8-BB05-6CE3-E51F375992FB}"/>
                    </a:ext>
                  </a:extLst>
                </p14:cNvPr>
                <p14:cNvContentPartPr/>
                <p14:nvPr/>
              </p14:nvContentPartPr>
              <p14:xfrm>
                <a:off x="10336436" y="1591725"/>
                <a:ext cx="857160" cy="381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CD95F3E-B2F8-BB05-6CE3-E51F375992F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27796" y="1583085"/>
                  <a:ext cx="8748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81A8E0A-DD22-27C7-BDA7-7374C047BA5D}"/>
                    </a:ext>
                  </a:extLst>
                </p14:cNvPr>
                <p14:cNvContentPartPr/>
                <p14:nvPr/>
              </p14:nvContentPartPr>
              <p14:xfrm>
                <a:off x="10732076" y="1726005"/>
                <a:ext cx="210240" cy="12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81A8E0A-DD22-27C7-BDA7-7374C047BA5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23076" y="1717005"/>
                  <a:ext cx="227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A9ABF1B-37A0-0484-EADC-A30395D96720}"/>
              </a:ext>
            </a:extLst>
          </p:cNvPr>
          <p:cNvGrpSpPr/>
          <p:nvPr/>
        </p:nvGrpSpPr>
        <p:grpSpPr>
          <a:xfrm>
            <a:off x="10457396" y="2023005"/>
            <a:ext cx="1104840" cy="235080"/>
            <a:chOff x="10457396" y="2023005"/>
            <a:chExt cx="110484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A69A09-BA60-3A70-3DFD-1487A0DC17E8}"/>
                    </a:ext>
                  </a:extLst>
                </p14:cNvPr>
                <p14:cNvContentPartPr/>
                <p14:nvPr/>
              </p14:nvContentPartPr>
              <p14:xfrm>
                <a:off x="10457396" y="2023005"/>
                <a:ext cx="1104840" cy="235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7A69A09-BA60-3A70-3DFD-1487A0DC17E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48396" y="2014365"/>
                  <a:ext cx="1122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6E5C148-85BB-E33E-2EE5-5022558AA783}"/>
                    </a:ext>
                  </a:extLst>
                </p14:cNvPr>
                <p14:cNvContentPartPr/>
                <p14:nvPr/>
              </p14:nvContentPartPr>
              <p14:xfrm>
                <a:off x="10916756" y="2058645"/>
                <a:ext cx="34200" cy="62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6E5C148-85BB-E33E-2EE5-5022558AA78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07756" y="2049645"/>
                  <a:ext cx="5184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F31F8B6A-57A6-5C56-EE61-BBD33D1F8848}"/>
                  </a:ext>
                </a:extLst>
              </p14:cNvPr>
              <p14:cNvContentPartPr/>
              <p14:nvPr/>
            </p14:nvContentPartPr>
            <p14:xfrm>
              <a:off x="6398396" y="5001645"/>
              <a:ext cx="1784520" cy="4608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F31F8B6A-57A6-5C56-EE61-BBD33D1F884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389756" y="4992645"/>
                <a:ext cx="180216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DBD46E0-BF12-9C85-8484-CA75070A3823}"/>
                  </a:ext>
                </a:extLst>
              </p14:cNvPr>
              <p14:cNvContentPartPr/>
              <p14:nvPr/>
            </p14:nvContentPartPr>
            <p14:xfrm>
              <a:off x="8258156" y="5492325"/>
              <a:ext cx="137880" cy="14256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DBD46E0-BF12-9C85-8484-CA75070A382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249516" y="5483685"/>
                <a:ext cx="15552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7C5E49C-932C-252C-498D-ECE3142330C5}"/>
              </a:ext>
            </a:extLst>
          </p:cNvPr>
          <p:cNvGrpSpPr/>
          <p:nvPr/>
        </p:nvGrpSpPr>
        <p:grpSpPr>
          <a:xfrm>
            <a:off x="8774396" y="4934685"/>
            <a:ext cx="1913400" cy="617760"/>
            <a:chOff x="8774396" y="4934685"/>
            <a:chExt cx="1913400" cy="61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A97BBEC-9A61-3B00-D1D3-9DE93FA38759}"/>
                    </a:ext>
                  </a:extLst>
                </p14:cNvPr>
                <p14:cNvContentPartPr/>
                <p14:nvPr/>
              </p14:nvContentPartPr>
              <p14:xfrm>
                <a:off x="8774396" y="4973205"/>
                <a:ext cx="1180800" cy="579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A97BBEC-9A61-3B00-D1D3-9DE93FA3875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65756" y="4964205"/>
                  <a:ext cx="119844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8EA2880-C6CF-2E95-9C15-E096BC416581}"/>
                    </a:ext>
                  </a:extLst>
                </p14:cNvPr>
                <p14:cNvContentPartPr/>
                <p14:nvPr/>
              </p14:nvContentPartPr>
              <p14:xfrm>
                <a:off x="9232316" y="5054205"/>
                <a:ext cx="360" cy="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8EA2880-C6CF-2E95-9C15-E096BC4165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23676" y="5045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A4091F8-A4E7-130C-78D6-FDC491FD1016}"/>
                    </a:ext>
                  </a:extLst>
                </p14:cNvPr>
                <p14:cNvContentPartPr/>
                <p14:nvPr/>
              </p14:nvContentPartPr>
              <p14:xfrm>
                <a:off x="10243556" y="4934685"/>
                <a:ext cx="327960" cy="415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A4091F8-A4E7-130C-78D6-FDC491FD101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34556" y="4926045"/>
                  <a:ext cx="3456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271BC92-1C64-1A43-1E3F-B0C5E0B86504}"/>
                    </a:ext>
                  </a:extLst>
                </p14:cNvPr>
                <p14:cNvContentPartPr/>
                <p14:nvPr/>
              </p14:nvContentPartPr>
              <p14:xfrm>
                <a:off x="10370636" y="5076885"/>
                <a:ext cx="317160" cy="73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271BC92-1C64-1A43-1E3F-B0C5E0B8650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61996" y="5067885"/>
                  <a:ext cx="3348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5D73AA9-D2C6-5F85-0931-6B762E66E5F3}"/>
              </a:ext>
            </a:extLst>
          </p:cNvPr>
          <p:cNvGrpSpPr/>
          <p:nvPr/>
        </p:nvGrpSpPr>
        <p:grpSpPr>
          <a:xfrm>
            <a:off x="6505676" y="5707245"/>
            <a:ext cx="2639160" cy="389520"/>
            <a:chOff x="6505676" y="5707245"/>
            <a:chExt cx="263916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00C219F-73BC-C999-99B3-BD0471D05A02}"/>
                    </a:ext>
                  </a:extLst>
                </p14:cNvPr>
                <p14:cNvContentPartPr/>
                <p14:nvPr/>
              </p14:nvContentPartPr>
              <p14:xfrm>
                <a:off x="6505676" y="5707245"/>
                <a:ext cx="1197000" cy="389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00C219F-73BC-C999-99B3-BD0471D05A0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96676" y="5698245"/>
                  <a:ext cx="12146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A9852DB-82AA-F44C-100C-BCF2E8C14AA3}"/>
                    </a:ext>
                  </a:extLst>
                </p14:cNvPr>
                <p14:cNvContentPartPr/>
                <p14:nvPr/>
              </p14:nvContentPartPr>
              <p14:xfrm>
                <a:off x="7258436" y="5840085"/>
                <a:ext cx="235440" cy="19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A9852DB-82AA-F44C-100C-BCF2E8C14AA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49436" y="5831085"/>
                  <a:ext cx="253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13744B0-8C55-CFDC-04AC-700CB32824AE}"/>
                    </a:ext>
                  </a:extLst>
                </p14:cNvPr>
                <p14:cNvContentPartPr/>
                <p14:nvPr/>
              </p14:nvContentPartPr>
              <p14:xfrm>
                <a:off x="6843356" y="5815245"/>
                <a:ext cx="402120" cy="482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13744B0-8C55-CFDC-04AC-700CB32824A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34356" y="5806605"/>
                  <a:ext cx="419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4622913-CFD2-8A62-0146-93F48A7C8994}"/>
                    </a:ext>
                  </a:extLst>
                </p14:cNvPr>
                <p14:cNvContentPartPr/>
                <p14:nvPr/>
              </p14:nvContentPartPr>
              <p14:xfrm>
                <a:off x="7981676" y="5838645"/>
                <a:ext cx="669240" cy="154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4622913-CFD2-8A62-0146-93F48A7C899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72676" y="5829645"/>
                  <a:ext cx="686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B4F79E8-051E-A66D-02BB-BDE44FAD9A62}"/>
                    </a:ext>
                  </a:extLst>
                </p14:cNvPr>
                <p14:cNvContentPartPr/>
                <p14:nvPr/>
              </p14:nvContentPartPr>
              <p14:xfrm>
                <a:off x="8832716" y="5812005"/>
                <a:ext cx="312120" cy="218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B4F79E8-051E-A66D-02BB-BDE44FAD9A6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24076" y="5803005"/>
                  <a:ext cx="32976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29C6123-38ED-46AF-4C24-8731320CBB2A}"/>
              </a:ext>
            </a:extLst>
          </p:cNvPr>
          <p:cNvGrpSpPr/>
          <p:nvPr/>
        </p:nvGrpSpPr>
        <p:grpSpPr>
          <a:xfrm>
            <a:off x="1674116" y="6282885"/>
            <a:ext cx="947880" cy="326880"/>
            <a:chOff x="1674116" y="6282885"/>
            <a:chExt cx="94788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F40785A-78C2-5597-BCC4-08F7F25B8A1C}"/>
                    </a:ext>
                  </a:extLst>
                </p14:cNvPr>
                <p14:cNvContentPartPr/>
                <p14:nvPr/>
              </p14:nvContentPartPr>
              <p14:xfrm>
                <a:off x="1674116" y="6282885"/>
                <a:ext cx="947880" cy="326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F40785A-78C2-5597-BCC4-08F7F25B8A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65476" y="6273885"/>
                  <a:ext cx="9655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364CEF1-5A1C-A79E-ED5E-DAE7FBDE8E5C}"/>
                    </a:ext>
                  </a:extLst>
                </p14:cNvPr>
                <p14:cNvContentPartPr/>
                <p14:nvPr/>
              </p14:nvContentPartPr>
              <p14:xfrm>
                <a:off x="2134196" y="6361005"/>
                <a:ext cx="35280" cy="29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364CEF1-5A1C-A79E-ED5E-DAE7FBDE8E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25196" y="6352005"/>
                  <a:ext cx="529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54819D8-5C67-ED99-D763-BDB623B868DD}"/>
              </a:ext>
            </a:extLst>
          </p:cNvPr>
          <p:cNvGrpSpPr/>
          <p:nvPr/>
        </p:nvGrpSpPr>
        <p:grpSpPr>
          <a:xfrm>
            <a:off x="2809556" y="6306285"/>
            <a:ext cx="1695960" cy="328680"/>
            <a:chOff x="2809556" y="6306285"/>
            <a:chExt cx="169596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B0D458A-2497-2B52-EBD2-8D5B7D8E2DE4}"/>
                    </a:ext>
                  </a:extLst>
                </p14:cNvPr>
                <p14:cNvContentPartPr/>
                <p14:nvPr/>
              </p14:nvContentPartPr>
              <p14:xfrm>
                <a:off x="2809556" y="6429765"/>
                <a:ext cx="785520" cy="189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B0D458A-2497-2B52-EBD2-8D5B7D8E2DE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00556" y="6420765"/>
                  <a:ext cx="803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5E45418-E09E-025D-4B1A-06B6D77AE332}"/>
                    </a:ext>
                  </a:extLst>
                </p14:cNvPr>
                <p14:cNvContentPartPr/>
                <p14:nvPr/>
              </p14:nvContentPartPr>
              <p14:xfrm>
                <a:off x="3416156" y="6436965"/>
                <a:ext cx="162720" cy="198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5E45418-E09E-025D-4B1A-06B6D77AE33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07156" y="6428325"/>
                  <a:ext cx="180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7E502A2-B34E-38B3-33F3-E103D6C75E9F}"/>
                    </a:ext>
                  </a:extLst>
                </p14:cNvPr>
                <p14:cNvContentPartPr/>
                <p14:nvPr/>
              </p14:nvContentPartPr>
              <p14:xfrm>
                <a:off x="3566996" y="6443805"/>
                <a:ext cx="938520" cy="165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7E502A2-B34E-38B3-33F3-E103D6C75E9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57996" y="6434805"/>
                  <a:ext cx="956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A55994C-3BF7-A289-AF4D-FD89856AE160}"/>
                    </a:ext>
                  </a:extLst>
                </p14:cNvPr>
                <p14:cNvContentPartPr/>
                <p14:nvPr/>
              </p14:nvContentPartPr>
              <p14:xfrm>
                <a:off x="3720716" y="6306285"/>
                <a:ext cx="51120" cy="36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A55994C-3BF7-A289-AF4D-FD89856AE1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12076" y="6297645"/>
                  <a:ext cx="687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8B3796B-6429-6AB2-3E42-26FE3C58FB92}"/>
              </a:ext>
            </a:extLst>
          </p:cNvPr>
          <p:cNvGrpSpPr/>
          <p:nvPr/>
        </p:nvGrpSpPr>
        <p:grpSpPr>
          <a:xfrm>
            <a:off x="4796036" y="6179925"/>
            <a:ext cx="4292640" cy="528480"/>
            <a:chOff x="4796036" y="6179925"/>
            <a:chExt cx="4292640" cy="52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7C9BD9C-3137-36BC-9985-E440819F29EA}"/>
                    </a:ext>
                  </a:extLst>
                </p14:cNvPr>
                <p14:cNvContentPartPr/>
                <p14:nvPr/>
              </p14:nvContentPartPr>
              <p14:xfrm>
                <a:off x="4796036" y="6179925"/>
                <a:ext cx="1104840" cy="479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7C9BD9C-3137-36BC-9985-E440819F29E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87396" y="6170925"/>
                  <a:ext cx="11224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9219BAB-A983-8441-9C9C-599F8DD3E467}"/>
                    </a:ext>
                  </a:extLst>
                </p14:cNvPr>
                <p14:cNvContentPartPr/>
                <p14:nvPr/>
              </p14:nvContentPartPr>
              <p14:xfrm>
                <a:off x="5640236" y="6295845"/>
                <a:ext cx="144360" cy="16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9219BAB-A983-8441-9C9C-599F8DD3E46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31596" y="6286845"/>
                  <a:ext cx="162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C9754C3-16E0-A67E-1C37-5627CF7606FC}"/>
                    </a:ext>
                  </a:extLst>
                </p14:cNvPr>
                <p14:cNvContentPartPr/>
                <p14:nvPr/>
              </p14:nvContentPartPr>
              <p14:xfrm>
                <a:off x="5467076" y="6233205"/>
                <a:ext cx="39600" cy="11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C9754C3-16E0-A67E-1C37-5627CF7606F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58076" y="6224205"/>
                  <a:ext cx="57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D77B348-35BF-F933-A7D4-5A004F6D958A}"/>
                    </a:ext>
                  </a:extLst>
                </p14:cNvPr>
                <p14:cNvContentPartPr/>
                <p14:nvPr/>
              </p14:nvContentPartPr>
              <p14:xfrm>
                <a:off x="6053156" y="6454965"/>
                <a:ext cx="337320" cy="115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D77B348-35BF-F933-A7D4-5A004F6D95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44516" y="6446325"/>
                  <a:ext cx="354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DD85B5E-01A8-588A-BB9C-AB3D2314156B}"/>
                    </a:ext>
                  </a:extLst>
                </p14:cNvPr>
                <p14:cNvContentPartPr/>
                <p14:nvPr/>
              </p14:nvContentPartPr>
              <p14:xfrm>
                <a:off x="6143876" y="6331845"/>
                <a:ext cx="125280" cy="19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DD85B5E-01A8-588A-BB9C-AB3D2314156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35236" y="6322845"/>
                  <a:ext cx="142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4D976E8-2AEA-7DC6-8F04-C6DFCC4F4655}"/>
                    </a:ext>
                  </a:extLst>
                </p14:cNvPr>
                <p14:cNvContentPartPr/>
                <p14:nvPr/>
              </p14:nvContentPartPr>
              <p14:xfrm>
                <a:off x="6586316" y="6202965"/>
                <a:ext cx="603000" cy="437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4D976E8-2AEA-7DC6-8F04-C6DFCC4F465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77676" y="6193965"/>
                  <a:ext cx="6206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8B69864-214B-C9AD-28A8-EFF0B2BC69E6}"/>
                    </a:ext>
                  </a:extLst>
                </p14:cNvPr>
                <p14:cNvContentPartPr/>
                <p14:nvPr/>
              </p14:nvContentPartPr>
              <p14:xfrm>
                <a:off x="6595316" y="6363165"/>
                <a:ext cx="455400" cy="100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8B69864-214B-C9AD-28A8-EFF0B2BC69E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86316" y="6354165"/>
                  <a:ext cx="473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84AC6BA-C818-5E27-A9F9-FDBA651DF60F}"/>
                    </a:ext>
                  </a:extLst>
                </p14:cNvPr>
                <p14:cNvContentPartPr/>
                <p14:nvPr/>
              </p14:nvContentPartPr>
              <p14:xfrm>
                <a:off x="7389476" y="6232125"/>
                <a:ext cx="1699200" cy="476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84AC6BA-C818-5E27-A9F9-FDBA651DF60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80836" y="6223125"/>
                  <a:ext cx="1716840" cy="49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A4EE40E-BEC4-01C0-43A2-E293AE53C780}"/>
              </a:ext>
            </a:extLst>
          </p:cNvPr>
          <p:cNvGrpSpPr/>
          <p:nvPr/>
        </p:nvGrpSpPr>
        <p:grpSpPr>
          <a:xfrm>
            <a:off x="1172276" y="5079765"/>
            <a:ext cx="4846320" cy="696960"/>
            <a:chOff x="1172276" y="5079765"/>
            <a:chExt cx="4846320" cy="69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84C5AB7-1799-5EC1-ED3A-97C0CAE45FFE}"/>
                    </a:ext>
                  </a:extLst>
                </p14:cNvPr>
                <p14:cNvContentPartPr/>
                <p14:nvPr/>
              </p14:nvContentPartPr>
              <p14:xfrm>
                <a:off x="1172276" y="5126925"/>
                <a:ext cx="901440" cy="473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84C5AB7-1799-5EC1-ED3A-97C0CAE45FF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63636" y="5117925"/>
                  <a:ext cx="9190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C70C47-E9FB-FC21-12FA-ED9576D1B5DE}"/>
                    </a:ext>
                  </a:extLst>
                </p14:cNvPr>
                <p14:cNvContentPartPr/>
                <p14:nvPr/>
              </p14:nvContentPartPr>
              <p14:xfrm>
                <a:off x="2454596" y="5393325"/>
                <a:ext cx="169560" cy="182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C70C47-E9FB-FC21-12FA-ED9576D1B5D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445956" y="5384685"/>
                  <a:ext cx="187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BBECA10-5E57-5866-9E68-C8B977CE714D}"/>
                    </a:ext>
                  </a:extLst>
                </p14:cNvPr>
                <p14:cNvContentPartPr/>
                <p14:nvPr/>
              </p14:nvContentPartPr>
              <p14:xfrm>
                <a:off x="2881916" y="5400525"/>
                <a:ext cx="175320" cy="30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BBECA10-5E57-5866-9E68-C8B977CE714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73276" y="5391885"/>
                  <a:ext cx="192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6DC1C3E-584A-F774-938C-701D0A0F7221}"/>
                    </a:ext>
                  </a:extLst>
                </p14:cNvPr>
                <p14:cNvContentPartPr/>
                <p14:nvPr/>
              </p14:nvContentPartPr>
              <p14:xfrm>
                <a:off x="2897396" y="5490885"/>
                <a:ext cx="187920" cy="34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6DC1C3E-584A-F774-938C-701D0A0F722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88396" y="5482245"/>
                  <a:ext cx="205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280C0A2-FB3D-F898-A9CB-85FC8E4597AA}"/>
                    </a:ext>
                  </a:extLst>
                </p14:cNvPr>
                <p14:cNvContentPartPr/>
                <p14:nvPr/>
              </p14:nvContentPartPr>
              <p14:xfrm>
                <a:off x="3330476" y="5310885"/>
                <a:ext cx="227520" cy="193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280C0A2-FB3D-F898-A9CB-85FC8E4597A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21476" y="5301885"/>
                  <a:ext cx="245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27799CA-A2C6-1894-D5E5-9C56E4448A6B}"/>
                    </a:ext>
                  </a:extLst>
                </p14:cNvPr>
                <p14:cNvContentPartPr/>
                <p14:nvPr/>
              </p14:nvContentPartPr>
              <p14:xfrm>
                <a:off x="3624956" y="5511405"/>
                <a:ext cx="139320" cy="112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27799CA-A2C6-1894-D5E5-9C56E4448A6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15956" y="5502405"/>
                  <a:ext cx="156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80CAAA8-7733-3907-28E1-B1B719FCF875}"/>
                    </a:ext>
                  </a:extLst>
                </p14:cNvPr>
                <p14:cNvContentPartPr/>
                <p14:nvPr/>
              </p14:nvContentPartPr>
              <p14:xfrm>
                <a:off x="4132196" y="5342925"/>
                <a:ext cx="196200" cy="25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80CAAA8-7733-3907-28E1-B1B719FCF87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23196" y="5334285"/>
                  <a:ext cx="213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86521D8-9EEE-4531-ACCA-F0F9E0F1B470}"/>
                    </a:ext>
                  </a:extLst>
                </p14:cNvPr>
                <p14:cNvContentPartPr/>
                <p14:nvPr/>
              </p14:nvContentPartPr>
              <p14:xfrm>
                <a:off x="4149476" y="5421405"/>
                <a:ext cx="199800" cy="42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86521D8-9EEE-4531-ACCA-F0F9E0F1B47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40836" y="5412405"/>
                  <a:ext cx="217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FDF7B68-9D65-17CC-5FC8-916B81361D80}"/>
                    </a:ext>
                  </a:extLst>
                </p14:cNvPr>
                <p14:cNvContentPartPr/>
                <p14:nvPr/>
              </p14:nvContentPartPr>
              <p14:xfrm>
                <a:off x="4696676" y="5092365"/>
                <a:ext cx="197280" cy="201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FDF7B68-9D65-17CC-5FC8-916B81361D8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88036" y="5083725"/>
                  <a:ext cx="214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0BE2819-16A9-ECBD-1734-29C7CCA61A7D}"/>
                    </a:ext>
                  </a:extLst>
                </p14:cNvPr>
                <p14:cNvContentPartPr/>
                <p14:nvPr/>
              </p14:nvContentPartPr>
              <p14:xfrm>
                <a:off x="4717556" y="5207565"/>
                <a:ext cx="154440" cy="16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0BE2819-16A9-ECBD-1734-29C7CCA61A7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08916" y="5198565"/>
                  <a:ext cx="172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1817380-18B3-6142-931E-7C908B7A93BA}"/>
                    </a:ext>
                  </a:extLst>
                </p14:cNvPr>
                <p14:cNvContentPartPr/>
                <p14:nvPr/>
              </p14:nvContentPartPr>
              <p14:xfrm>
                <a:off x="4978916" y="5268405"/>
                <a:ext cx="82800" cy="81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1817380-18B3-6142-931E-7C908B7A93B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69916" y="5259405"/>
                  <a:ext cx="100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554F235-1259-502E-E722-3FAB087F3264}"/>
                    </a:ext>
                  </a:extLst>
                </p14:cNvPr>
                <p14:cNvContentPartPr/>
                <p14:nvPr/>
              </p14:nvContentPartPr>
              <p14:xfrm>
                <a:off x="5155676" y="5079765"/>
                <a:ext cx="253440" cy="175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554F235-1259-502E-E722-3FAB087F326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147036" y="5070765"/>
                  <a:ext cx="271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42EBB80-D6F7-2A69-7AFF-5CA1774001F9}"/>
                    </a:ext>
                  </a:extLst>
                </p14:cNvPr>
                <p14:cNvContentPartPr/>
                <p14:nvPr/>
              </p14:nvContentPartPr>
              <p14:xfrm>
                <a:off x="4700276" y="5357325"/>
                <a:ext cx="740160" cy="93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42EBB80-D6F7-2A69-7AFF-5CA1774001F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91276" y="5348325"/>
                  <a:ext cx="757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83A4CB0-1CEC-39CF-16F7-8AF863EB60CD}"/>
                    </a:ext>
                  </a:extLst>
                </p14:cNvPr>
                <p14:cNvContentPartPr/>
                <p14:nvPr/>
              </p14:nvContentPartPr>
              <p14:xfrm>
                <a:off x="4938236" y="5607885"/>
                <a:ext cx="218520" cy="168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83A4CB0-1CEC-39CF-16F7-8AF863EB60C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29236" y="5599245"/>
                  <a:ext cx="236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80CD684-B77A-A0F7-D0E8-5F9FABC3C27A}"/>
                    </a:ext>
                  </a:extLst>
                </p14:cNvPr>
                <p14:cNvContentPartPr/>
                <p14:nvPr/>
              </p14:nvContentPartPr>
              <p14:xfrm>
                <a:off x="5154956" y="5486565"/>
                <a:ext cx="134280" cy="107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80CD684-B77A-A0F7-D0E8-5F9FABC3C27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46316" y="5477925"/>
                  <a:ext cx="151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B8787F1-7CCF-A81E-D7FB-EE2E20F544E6}"/>
                    </a:ext>
                  </a:extLst>
                </p14:cNvPr>
                <p14:cNvContentPartPr/>
                <p14:nvPr/>
              </p14:nvContentPartPr>
              <p14:xfrm>
                <a:off x="5594876" y="5347965"/>
                <a:ext cx="288360" cy="129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B8787F1-7CCF-A81E-D7FB-EE2E20F544E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85876" y="5339325"/>
                  <a:ext cx="306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39BF7BC-CAF7-B7CA-BE7C-DDD76CD5EC92}"/>
                    </a:ext>
                  </a:extLst>
                </p14:cNvPr>
                <p14:cNvContentPartPr/>
                <p14:nvPr/>
              </p14:nvContentPartPr>
              <p14:xfrm>
                <a:off x="5841476" y="5158605"/>
                <a:ext cx="177120" cy="1076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39BF7BC-CAF7-B7CA-BE7C-DDD76CD5EC9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32476" y="5149965"/>
                  <a:ext cx="194760" cy="12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4808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58B767-7FF0-2FFD-429B-BF12C7D701E9}"/>
                  </a:ext>
                </a:extLst>
              </p14:cNvPr>
              <p14:cNvContentPartPr/>
              <p14:nvPr/>
            </p14:nvContentPartPr>
            <p14:xfrm>
              <a:off x="681236" y="261525"/>
              <a:ext cx="848880" cy="239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58B767-7FF0-2FFD-429B-BF12C7D701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236" y="252885"/>
                <a:ext cx="86652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749FD0B-DE16-7C8B-0778-E24E244BC151}"/>
              </a:ext>
            </a:extLst>
          </p:cNvPr>
          <p:cNvGrpSpPr/>
          <p:nvPr/>
        </p:nvGrpSpPr>
        <p:grpSpPr>
          <a:xfrm>
            <a:off x="1913516" y="169365"/>
            <a:ext cx="2863440" cy="352080"/>
            <a:chOff x="1913516" y="169365"/>
            <a:chExt cx="286344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CAD2651-52EB-B9DB-684E-536F29E5ABE1}"/>
                    </a:ext>
                  </a:extLst>
                </p14:cNvPr>
                <p14:cNvContentPartPr/>
                <p14:nvPr/>
              </p14:nvContentPartPr>
              <p14:xfrm>
                <a:off x="1913516" y="169365"/>
                <a:ext cx="1808280" cy="329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CAD2651-52EB-B9DB-684E-536F29E5AB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4516" y="160365"/>
                  <a:ext cx="18259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4AF46BC-22FD-7BEF-5E53-C5EE400EC1D4}"/>
                    </a:ext>
                  </a:extLst>
                </p14:cNvPr>
                <p14:cNvContentPartPr/>
                <p14:nvPr/>
              </p14:nvContentPartPr>
              <p14:xfrm>
                <a:off x="3513356" y="288525"/>
                <a:ext cx="161280" cy="25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4AF46BC-22FD-7BEF-5E53-C5EE400EC1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04356" y="279525"/>
                  <a:ext cx="178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4796E6-F1C7-DD3D-07ED-8CACAB80FFE4}"/>
                    </a:ext>
                  </a:extLst>
                </p14:cNvPr>
                <p14:cNvContentPartPr/>
                <p14:nvPr/>
              </p14:nvContentPartPr>
              <p14:xfrm>
                <a:off x="3188276" y="189885"/>
                <a:ext cx="19800" cy="42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4796E6-F1C7-DD3D-07ED-8CACAB80FFE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79276" y="180885"/>
                  <a:ext cx="37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8D06A0-D3AA-D890-33E5-F3EA13A8500E}"/>
                    </a:ext>
                  </a:extLst>
                </p14:cNvPr>
                <p14:cNvContentPartPr/>
                <p14:nvPr/>
              </p14:nvContentPartPr>
              <p14:xfrm>
                <a:off x="4058756" y="194565"/>
                <a:ext cx="718200" cy="326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8D06A0-D3AA-D890-33E5-F3EA13A850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50116" y="185925"/>
                  <a:ext cx="73584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C277C8-9C50-6778-A827-8CDE1ED6589E}"/>
              </a:ext>
            </a:extLst>
          </p:cNvPr>
          <p:cNvGrpSpPr/>
          <p:nvPr/>
        </p:nvGrpSpPr>
        <p:grpSpPr>
          <a:xfrm>
            <a:off x="5043356" y="107445"/>
            <a:ext cx="5099760" cy="433800"/>
            <a:chOff x="5043356" y="107445"/>
            <a:chExt cx="509976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1470D3-5B33-F1CC-A674-58DFC87DC37E}"/>
                    </a:ext>
                  </a:extLst>
                </p14:cNvPr>
                <p14:cNvContentPartPr/>
                <p14:nvPr/>
              </p14:nvContentPartPr>
              <p14:xfrm>
                <a:off x="5043356" y="107445"/>
                <a:ext cx="1735560" cy="397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1470D3-5B33-F1CC-A674-58DFC87DC3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34356" y="98805"/>
                  <a:ext cx="17532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80BCBB0-71A8-1F9B-BD4C-AEE41B51F4A0}"/>
                    </a:ext>
                  </a:extLst>
                </p14:cNvPr>
                <p14:cNvContentPartPr/>
                <p14:nvPr/>
              </p14:nvContentPartPr>
              <p14:xfrm>
                <a:off x="6431156" y="371325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80BCBB0-71A8-1F9B-BD4C-AEE41B51F4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22516" y="362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422B60-FB6D-68B6-340A-7CAF699E9EEA}"/>
                    </a:ext>
                  </a:extLst>
                </p14:cNvPr>
                <p14:cNvContentPartPr/>
                <p14:nvPr/>
              </p14:nvContentPartPr>
              <p14:xfrm>
                <a:off x="6126596" y="277365"/>
                <a:ext cx="286200" cy="20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422B60-FB6D-68B6-340A-7CAF699E9E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17596" y="268725"/>
                  <a:ext cx="303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D219B5-F45F-BE6C-1A8F-5485D16A9B5B}"/>
                    </a:ext>
                  </a:extLst>
                </p14:cNvPr>
                <p14:cNvContentPartPr/>
                <p14:nvPr/>
              </p14:nvContentPartPr>
              <p14:xfrm>
                <a:off x="7152956" y="336045"/>
                <a:ext cx="375120" cy="168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D219B5-F45F-BE6C-1A8F-5485D16A9B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44316" y="327405"/>
                  <a:ext cx="392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AC5DDC-F872-43ED-C421-1A9FFADF0CE9}"/>
                    </a:ext>
                  </a:extLst>
                </p14:cNvPr>
                <p14:cNvContentPartPr/>
                <p14:nvPr/>
              </p14:nvContentPartPr>
              <p14:xfrm>
                <a:off x="7272116" y="258645"/>
                <a:ext cx="53280" cy="28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AC5DDC-F872-43ED-C421-1A9FFADF0CE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63116" y="250005"/>
                  <a:ext cx="70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7D03533-C9A6-5090-B0EC-8069F10A7E3C}"/>
                    </a:ext>
                  </a:extLst>
                </p14:cNvPr>
                <p14:cNvContentPartPr/>
                <p14:nvPr/>
              </p14:nvContentPartPr>
              <p14:xfrm>
                <a:off x="7812476" y="179085"/>
                <a:ext cx="453600" cy="330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7D03533-C9A6-5090-B0EC-8069F10A7E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03836" y="170445"/>
                  <a:ext cx="4712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A95619C-905E-EBDB-6E2F-AEDA6289EF91}"/>
                    </a:ext>
                  </a:extLst>
                </p14:cNvPr>
                <p14:cNvContentPartPr/>
                <p14:nvPr/>
              </p14:nvContentPartPr>
              <p14:xfrm>
                <a:off x="7788716" y="244245"/>
                <a:ext cx="301320" cy="15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A95619C-905E-EBDB-6E2F-AEDA6289EF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79716" y="235605"/>
                  <a:ext cx="318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27DB0F3-A48A-8DC0-0368-48CF45CC7EC2}"/>
                    </a:ext>
                  </a:extLst>
                </p14:cNvPr>
                <p14:cNvContentPartPr/>
                <p14:nvPr/>
              </p14:nvContentPartPr>
              <p14:xfrm>
                <a:off x="8475596" y="338925"/>
                <a:ext cx="1667520" cy="202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27DB0F3-A48A-8DC0-0368-48CF45CC7E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66596" y="330285"/>
                  <a:ext cx="16851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B06219-43BC-7A35-4542-0C6CF41E20DE}"/>
              </a:ext>
            </a:extLst>
          </p:cNvPr>
          <p:cNvGrpSpPr/>
          <p:nvPr/>
        </p:nvGrpSpPr>
        <p:grpSpPr>
          <a:xfrm>
            <a:off x="656036" y="739965"/>
            <a:ext cx="6802920" cy="633600"/>
            <a:chOff x="656036" y="739965"/>
            <a:chExt cx="6802920" cy="63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C180A9-2E3A-BE5D-8135-D5FA61B57343}"/>
                    </a:ext>
                  </a:extLst>
                </p14:cNvPr>
                <p14:cNvContentPartPr/>
                <p14:nvPr/>
              </p14:nvContentPartPr>
              <p14:xfrm>
                <a:off x="656036" y="822405"/>
                <a:ext cx="1923840" cy="551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C180A9-2E3A-BE5D-8135-D5FA61B5734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7036" y="813765"/>
                  <a:ext cx="194148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13F41CB-A649-049E-808C-8088143D0476}"/>
                    </a:ext>
                  </a:extLst>
                </p14:cNvPr>
                <p14:cNvContentPartPr/>
                <p14:nvPr/>
              </p14:nvContentPartPr>
              <p14:xfrm>
                <a:off x="2065076" y="958125"/>
                <a:ext cx="28800" cy="36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13F41CB-A649-049E-808C-8088143D04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56436" y="949485"/>
                  <a:ext cx="46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FFEE5E-0BB2-C060-E6B5-932A8B20E27D}"/>
                    </a:ext>
                  </a:extLst>
                </p14:cNvPr>
                <p14:cNvContentPartPr/>
                <p14:nvPr/>
              </p14:nvContentPartPr>
              <p14:xfrm>
                <a:off x="1079036" y="975405"/>
                <a:ext cx="23400" cy="14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FFEE5E-0BB2-C060-E6B5-932A8B20E2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0396" y="966765"/>
                  <a:ext cx="41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4384B2-C6CD-8AD9-F3FA-5DE64DA7645D}"/>
                    </a:ext>
                  </a:extLst>
                </p14:cNvPr>
                <p14:cNvContentPartPr/>
                <p14:nvPr/>
              </p14:nvContentPartPr>
              <p14:xfrm>
                <a:off x="2857436" y="1038045"/>
                <a:ext cx="394200" cy="191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4384B2-C6CD-8AD9-F3FA-5DE64DA7645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48436" y="1029045"/>
                  <a:ext cx="411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ED056D-D888-A249-DC59-4C7FB0F2BA3F}"/>
                    </a:ext>
                  </a:extLst>
                </p14:cNvPr>
                <p14:cNvContentPartPr/>
                <p14:nvPr/>
              </p14:nvContentPartPr>
              <p14:xfrm>
                <a:off x="3043196" y="851565"/>
                <a:ext cx="31680" cy="48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ED056D-D888-A249-DC59-4C7FB0F2BA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34196" y="842565"/>
                  <a:ext cx="49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F0EDA54-FCA9-A032-2FE1-A7A374702A96}"/>
                    </a:ext>
                  </a:extLst>
                </p14:cNvPr>
                <p14:cNvContentPartPr/>
                <p14:nvPr/>
              </p14:nvContentPartPr>
              <p14:xfrm>
                <a:off x="3563396" y="792525"/>
                <a:ext cx="1938960" cy="493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F0EDA54-FCA9-A032-2FE1-A7A374702A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54396" y="783525"/>
                  <a:ext cx="19566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789904-46E1-D4B6-6BD9-639545267538}"/>
                    </a:ext>
                  </a:extLst>
                </p14:cNvPr>
                <p14:cNvContentPartPr/>
                <p14:nvPr/>
              </p14:nvContentPartPr>
              <p14:xfrm>
                <a:off x="5186276" y="937245"/>
                <a:ext cx="3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789904-46E1-D4B6-6BD9-6395452675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77276" y="92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59CFDC9-76C0-6F57-36E6-E28231F88F9C}"/>
                    </a:ext>
                  </a:extLst>
                </p14:cNvPr>
                <p14:cNvContentPartPr/>
                <p14:nvPr/>
              </p14:nvContentPartPr>
              <p14:xfrm>
                <a:off x="4800356" y="880005"/>
                <a:ext cx="412200" cy="22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59CFDC9-76C0-6F57-36E6-E28231F88F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91356" y="871365"/>
                  <a:ext cx="429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4CC1B8E-9179-B489-CD6F-E04C8F8611E8}"/>
                    </a:ext>
                  </a:extLst>
                </p14:cNvPr>
                <p14:cNvContentPartPr/>
                <p14:nvPr/>
              </p14:nvContentPartPr>
              <p14:xfrm>
                <a:off x="5683796" y="739965"/>
                <a:ext cx="1124280" cy="406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4CC1B8E-9179-B489-CD6F-E04C8F8611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75156" y="731325"/>
                  <a:ext cx="11419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00175C0-446C-824D-DE35-FDC0D899152B}"/>
                    </a:ext>
                  </a:extLst>
                </p14:cNvPr>
                <p14:cNvContentPartPr/>
                <p14:nvPr/>
              </p14:nvContentPartPr>
              <p14:xfrm>
                <a:off x="6627716" y="993765"/>
                <a:ext cx="248040" cy="184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00175C0-446C-824D-DE35-FDC0D89915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18716" y="984765"/>
                  <a:ext cx="265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E0CA9EC-6D38-99B4-C9B5-7FD8396FC12A}"/>
                    </a:ext>
                  </a:extLst>
                </p14:cNvPr>
                <p14:cNvContentPartPr/>
                <p14:nvPr/>
              </p14:nvContentPartPr>
              <p14:xfrm>
                <a:off x="5995196" y="828165"/>
                <a:ext cx="45360" cy="48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E0CA9EC-6D38-99B4-C9B5-7FD8396FC1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86196" y="819525"/>
                  <a:ext cx="63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8247DA7-B38D-7370-DAAD-DD33A2088397}"/>
                    </a:ext>
                  </a:extLst>
                </p14:cNvPr>
                <p14:cNvContentPartPr/>
                <p14:nvPr/>
              </p14:nvContentPartPr>
              <p14:xfrm>
                <a:off x="7258436" y="1018965"/>
                <a:ext cx="179280" cy="176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8247DA7-B38D-7370-DAAD-DD33A20883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49436" y="1010325"/>
                  <a:ext cx="196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A55719E-AA57-C38E-B4AC-3A85A4928748}"/>
                    </a:ext>
                  </a:extLst>
                </p14:cNvPr>
                <p14:cNvContentPartPr/>
                <p14:nvPr/>
              </p14:nvContentPartPr>
              <p14:xfrm>
                <a:off x="7227836" y="837885"/>
                <a:ext cx="231120" cy="93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A55719E-AA57-C38E-B4AC-3A85A492874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18836" y="828885"/>
                  <a:ext cx="24876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275CBF4-7A56-0A89-270E-4CABD0E43DB3}"/>
              </a:ext>
            </a:extLst>
          </p:cNvPr>
          <p:cNvGrpSpPr/>
          <p:nvPr/>
        </p:nvGrpSpPr>
        <p:grpSpPr>
          <a:xfrm>
            <a:off x="1577276" y="1677405"/>
            <a:ext cx="1923480" cy="676440"/>
            <a:chOff x="1577276" y="1677405"/>
            <a:chExt cx="1923480" cy="67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8C63FB2-C165-941B-D2DB-73ED7E426482}"/>
                    </a:ext>
                  </a:extLst>
                </p14:cNvPr>
                <p14:cNvContentPartPr/>
                <p14:nvPr/>
              </p14:nvContentPartPr>
              <p14:xfrm>
                <a:off x="1577276" y="1775685"/>
                <a:ext cx="352080" cy="269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8C63FB2-C165-941B-D2DB-73ED7E4264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68276" y="1767045"/>
                  <a:ext cx="369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E52B02F-F560-CA9E-6130-24BD81217F7B}"/>
                    </a:ext>
                  </a:extLst>
                </p14:cNvPr>
                <p14:cNvContentPartPr/>
                <p14:nvPr/>
              </p14:nvContentPartPr>
              <p14:xfrm>
                <a:off x="1853756" y="2028045"/>
                <a:ext cx="160200" cy="162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E52B02F-F560-CA9E-6130-24BD81217F7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45116" y="2019045"/>
                  <a:ext cx="177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DB9D69E-17E6-1371-2582-505C7AE59CC7}"/>
                    </a:ext>
                  </a:extLst>
                </p14:cNvPr>
                <p14:cNvContentPartPr/>
                <p14:nvPr/>
              </p14:nvContentPartPr>
              <p14:xfrm>
                <a:off x="1913876" y="1976565"/>
                <a:ext cx="28440" cy="261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DB9D69E-17E6-1371-2582-505C7AE59C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04876" y="1967925"/>
                  <a:ext cx="46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A9C759B-B200-DA39-26E1-9E21749CE804}"/>
                    </a:ext>
                  </a:extLst>
                </p14:cNvPr>
                <p14:cNvContentPartPr/>
                <p14:nvPr/>
              </p14:nvContentPartPr>
              <p14:xfrm>
                <a:off x="2305916" y="1910325"/>
                <a:ext cx="210240" cy="16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A9C759B-B200-DA39-26E1-9E21749CE8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97276" y="1901685"/>
                  <a:ext cx="227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D1AF488-2578-11D6-7DB4-3636F54A28C5}"/>
                    </a:ext>
                  </a:extLst>
                </p14:cNvPr>
                <p14:cNvContentPartPr/>
                <p14:nvPr/>
              </p14:nvContentPartPr>
              <p14:xfrm>
                <a:off x="2332196" y="2029125"/>
                <a:ext cx="202680" cy="17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D1AF488-2578-11D6-7DB4-3636F54A28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23196" y="2020125"/>
                  <a:ext cx="22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C7C17A-323C-7CF4-F65C-0ED734815EDC}"/>
                    </a:ext>
                  </a:extLst>
                </p14:cNvPr>
                <p14:cNvContentPartPr/>
                <p14:nvPr/>
              </p14:nvContentPartPr>
              <p14:xfrm>
                <a:off x="3041036" y="1677405"/>
                <a:ext cx="197280" cy="186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C7C17A-323C-7CF4-F65C-0ED734815ED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32396" y="1668765"/>
                  <a:ext cx="214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88AD3FD-AC40-1E59-6E7C-5EAFCFED1D6C}"/>
                    </a:ext>
                  </a:extLst>
                </p14:cNvPr>
                <p14:cNvContentPartPr/>
                <p14:nvPr/>
              </p14:nvContentPartPr>
              <p14:xfrm>
                <a:off x="2875436" y="1928685"/>
                <a:ext cx="625320" cy="41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88AD3FD-AC40-1E59-6E7C-5EAFCFED1D6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66796" y="1920045"/>
                  <a:ext cx="642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B99BB4E-7D79-AF6D-5EBD-DFCA1B37DB99}"/>
                    </a:ext>
                  </a:extLst>
                </p14:cNvPr>
                <p14:cNvContentPartPr/>
                <p14:nvPr/>
              </p14:nvContentPartPr>
              <p14:xfrm>
                <a:off x="3051836" y="2177085"/>
                <a:ext cx="219240" cy="176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B99BB4E-7D79-AF6D-5EBD-DFCA1B37DB9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42836" y="2168085"/>
                  <a:ext cx="236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87EE69-7876-51B6-8E9E-3C641379DB36}"/>
                    </a:ext>
                  </a:extLst>
                </p14:cNvPr>
                <p14:cNvContentPartPr/>
                <p14:nvPr/>
              </p14:nvContentPartPr>
              <p14:xfrm>
                <a:off x="3032396" y="2020485"/>
                <a:ext cx="300600" cy="103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87EE69-7876-51B6-8E9E-3C641379DB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23396" y="2011845"/>
                  <a:ext cx="31824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90DB46B-3B15-3026-3FF9-424C43CD6075}"/>
              </a:ext>
            </a:extLst>
          </p:cNvPr>
          <p:cNvGrpSpPr/>
          <p:nvPr/>
        </p:nvGrpSpPr>
        <p:grpSpPr>
          <a:xfrm>
            <a:off x="1903616" y="3042525"/>
            <a:ext cx="1517400" cy="414000"/>
            <a:chOff x="1903616" y="3042525"/>
            <a:chExt cx="151740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BC2ACF0-74F1-1B43-AC90-F834FF8D2402}"/>
                    </a:ext>
                  </a:extLst>
                </p14:cNvPr>
                <p14:cNvContentPartPr/>
                <p14:nvPr/>
              </p14:nvContentPartPr>
              <p14:xfrm>
                <a:off x="1909016" y="3255645"/>
                <a:ext cx="209880" cy="200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BC2ACF0-74F1-1B43-AC90-F834FF8D240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00016" y="3247005"/>
                  <a:ext cx="227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7D5B9BB-04CF-12BE-2B50-5E93F6E98AFF}"/>
                    </a:ext>
                  </a:extLst>
                </p14:cNvPr>
                <p14:cNvContentPartPr/>
                <p14:nvPr/>
              </p14:nvContentPartPr>
              <p14:xfrm>
                <a:off x="1903616" y="3095085"/>
                <a:ext cx="237240" cy="70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7D5B9BB-04CF-12BE-2B50-5E93F6E98AF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94616" y="3086085"/>
                  <a:ext cx="254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9E017E-668C-B2C7-645E-DB5FA7BFE33A}"/>
                    </a:ext>
                  </a:extLst>
                </p14:cNvPr>
                <p14:cNvContentPartPr/>
                <p14:nvPr/>
              </p14:nvContentPartPr>
              <p14:xfrm>
                <a:off x="2345696" y="3246645"/>
                <a:ext cx="157320" cy="19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9E017E-668C-B2C7-645E-DB5FA7BFE33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37056" y="3238005"/>
                  <a:ext cx="174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9FE4E7-D029-09EB-6C63-F8447A420806}"/>
                    </a:ext>
                  </a:extLst>
                </p14:cNvPr>
                <p14:cNvContentPartPr/>
                <p14:nvPr/>
              </p14:nvContentPartPr>
              <p14:xfrm>
                <a:off x="2347856" y="3339885"/>
                <a:ext cx="137880" cy="32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9FE4E7-D029-09EB-6C63-F8447A4208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39216" y="3331245"/>
                  <a:ext cx="155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1C3A4D0-0F88-C93B-E71A-086B92712948}"/>
                    </a:ext>
                  </a:extLst>
                </p14:cNvPr>
                <p14:cNvContentPartPr/>
                <p14:nvPr/>
              </p14:nvContentPartPr>
              <p14:xfrm>
                <a:off x="3050576" y="3042525"/>
                <a:ext cx="190440" cy="170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1C3A4D0-0F88-C93B-E71A-086B9271294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41936" y="3033525"/>
                  <a:ext cx="208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A31BD1-1F5C-37E7-54DD-528896B52335}"/>
                    </a:ext>
                  </a:extLst>
                </p14:cNvPr>
                <p14:cNvContentPartPr/>
                <p14:nvPr/>
              </p14:nvContentPartPr>
              <p14:xfrm>
                <a:off x="2842136" y="3313245"/>
                <a:ext cx="578880" cy="20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A31BD1-1F5C-37E7-54DD-528896B5233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33136" y="3304245"/>
                  <a:ext cx="5965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C2EC754-C843-DC31-7F10-8FE2A8BF146A}"/>
              </a:ext>
            </a:extLst>
          </p:cNvPr>
          <p:cNvGrpSpPr/>
          <p:nvPr/>
        </p:nvGrpSpPr>
        <p:grpSpPr>
          <a:xfrm>
            <a:off x="3003056" y="3454365"/>
            <a:ext cx="374400" cy="345240"/>
            <a:chOff x="3003056" y="3454365"/>
            <a:chExt cx="37440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691766-64A7-5048-19DB-A1DBD27D7FE9}"/>
                    </a:ext>
                  </a:extLst>
                </p14:cNvPr>
                <p14:cNvContentPartPr/>
                <p14:nvPr/>
              </p14:nvContentPartPr>
              <p14:xfrm>
                <a:off x="3003056" y="3454365"/>
                <a:ext cx="249120" cy="165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691766-64A7-5048-19DB-A1DBD27D7FE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94056" y="3445725"/>
                  <a:ext cx="266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61918D3-1E69-1AD3-CAFE-25DECFDBBB66}"/>
                    </a:ext>
                  </a:extLst>
                </p14:cNvPr>
                <p14:cNvContentPartPr/>
                <p14:nvPr/>
              </p14:nvContentPartPr>
              <p14:xfrm>
                <a:off x="3241736" y="3613485"/>
                <a:ext cx="135720" cy="136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61918D3-1E69-1AD3-CAFE-25DECFDBBB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33096" y="3604485"/>
                  <a:ext cx="153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0B02AE-3E46-BB9A-514A-CEA83B15534C}"/>
                    </a:ext>
                  </a:extLst>
                </p14:cNvPr>
                <p14:cNvContentPartPr/>
                <p14:nvPr/>
              </p14:nvContentPartPr>
              <p14:xfrm>
                <a:off x="3282056" y="3555885"/>
                <a:ext cx="83880" cy="243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0B02AE-3E46-BB9A-514A-CEA83B15534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73416" y="3547245"/>
                  <a:ext cx="10152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4104258-4784-E5D9-11F4-837229C67B9F}"/>
              </a:ext>
            </a:extLst>
          </p:cNvPr>
          <p:cNvGrpSpPr/>
          <p:nvPr/>
        </p:nvGrpSpPr>
        <p:grpSpPr>
          <a:xfrm>
            <a:off x="2474216" y="4306485"/>
            <a:ext cx="669960" cy="182880"/>
            <a:chOff x="2474216" y="4306485"/>
            <a:chExt cx="66996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9F27F93-6566-6DE9-2C59-CA3970AA10E2}"/>
                    </a:ext>
                  </a:extLst>
                </p14:cNvPr>
                <p14:cNvContentPartPr/>
                <p14:nvPr/>
              </p14:nvContentPartPr>
              <p14:xfrm>
                <a:off x="2474216" y="4367685"/>
                <a:ext cx="174960" cy="20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9F27F93-6566-6DE9-2C59-CA3970AA10E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65216" y="4359045"/>
                  <a:ext cx="192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E619C55-5AEF-0D92-A109-ACD34210E152}"/>
                    </a:ext>
                  </a:extLst>
                </p14:cNvPr>
                <p14:cNvContentPartPr/>
                <p14:nvPr/>
              </p14:nvContentPartPr>
              <p14:xfrm>
                <a:off x="2485016" y="4446525"/>
                <a:ext cx="167040" cy="16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E619C55-5AEF-0D92-A109-ACD34210E15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76376" y="4437525"/>
                  <a:ext cx="184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4CF6AE3-A9F1-2FC4-2245-DDD07289FAF3}"/>
                    </a:ext>
                  </a:extLst>
                </p14:cNvPr>
                <p14:cNvContentPartPr/>
                <p14:nvPr/>
              </p14:nvContentPartPr>
              <p14:xfrm>
                <a:off x="2926016" y="4306485"/>
                <a:ext cx="218160" cy="182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4CF6AE3-A9F1-2FC4-2245-DDD07289FAF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17376" y="4297845"/>
                  <a:ext cx="23580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D7B7ACB-8186-F5C2-EA27-3E445E582B68}"/>
                  </a:ext>
                </a:extLst>
              </p14:cNvPr>
              <p14:cNvContentPartPr/>
              <p14:nvPr/>
            </p14:nvContentPartPr>
            <p14:xfrm>
              <a:off x="3258296" y="4451925"/>
              <a:ext cx="360" cy="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D7B7ACB-8186-F5C2-EA27-3E445E582B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49656" y="44432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0868F5A-8793-0E85-A989-4E1E0638E1D0}"/>
                  </a:ext>
                </a:extLst>
              </p14:cNvPr>
              <p14:cNvContentPartPr/>
              <p14:nvPr/>
            </p14:nvContentPartPr>
            <p14:xfrm>
              <a:off x="3310136" y="4168965"/>
              <a:ext cx="150840" cy="2257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0868F5A-8793-0E85-A989-4E1E0638E1D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301496" y="4160325"/>
                <a:ext cx="16848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E92DB35F-43C5-D161-F4F3-70B83DD344BE}"/>
              </a:ext>
            </a:extLst>
          </p:cNvPr>
          <p:cNvGrpSpPr/>
          <p:nvPr/>
        </p:nvGrpSpPr>
        <p:grpSpPr>
          <a:xfrm>
            <a:off x="3226616" y="4510965"/>
            <a:ext cx="339120" cy="258120"/>
            <a:chOff x="3226616" y="4510965"/>
            <a:chExt cx="33912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C07A08C-26D2-23C9-7A40-54C3950EE5BA}"/>
                    </a:ext>
                  </a:extLst>
                </p14:cNvPr>
                <p14:cNvContentPartPr/>
                <p14:nvPr/>
              </p14:nvContentPartPr>
              <p14:xfrm>
                <a:off x="3226616" y="4510965"/>
                <a:ext cx="339120" cy="25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07A08C-26D2-23C9-7A40-54C3950EE5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17616" y="4501965"/>
                  <a:ext cx="356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7DE2126-B3C1-BDCD-0D29-AA69C321301F}"/>
                    </a:ext>
                  </a:extLst>
                </p14:cNvPr>
                <p14:cNvContentPartPr/>
                <p14:nvPr/>
              </p14:nvContentPartPr>
              <p14:xfrm>
                <a:off x="3287816" y="4592325"/>
                <a:ext cx="240840" cy="176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7DE2126-B3C1-BDCD-0D29-AA69C32130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9176" y="4583325"/>
                  <a:ext cx="258480" cy="194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1A345CEF-EAEB-DB75-90A9-3BD3D9A9C9D3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4993650" y="1595391"/>
            <a:ext cx="6963892" cy="3139788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2450E6E5-589A-AA64-ECCF-A2D1D51D3481}"/>
              </a:ext>
            </a:extLst>
          </p:cNvPr>
          <p:cNvGrpSpPr/>
          <p:nvPr/>
        </p:nvGrpSpPr>
        <p:grpSpPr>
          <a:xfrm>
            <a:off x="517796" y="5038725"/>
            <a:ext cx="2178360" cy="702360"/>
            <a:chOff x="517796" y="5038725"/>
            <a:chExt cx="2178360" cy="70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21918D8-E5D8-151C-831D-B61A6C22B048}"/>
                    </a:ext>
                  </a:extLst>
                </p14:cNvPr>
                <p14:cNvContentPartPr/>
                <p14:nvPr/>
              </p14:nvContentPartPr>
              <p14:xfrm>
                <a:off x="517796" y="5454525"/>
                <a:ext cx="209880" cy="179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21918D8-E5D8-151C-831D-B61A6C22B04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8796" y="5445525"/>
                  <a:ext cx="227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432147-BDC8-72F1-5324-95FCD217F0E5}"/>
                    </a:ext>
                  </a:extLst>
                </p14:cNvPr>
                <p14:cNvContentPartPr/>
                <p14:nvPr/>
              </p14:nvContentPartPr>
              <p14:xfrm>
                <a:off x="825236" y="5472525"/>
                <a:ext cx="195840" cy="37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432147-BDC8-72F1-5324-95FCD217F0E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6596" y="5463885"/>
                  <a:ext cx="213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79689BB-704F-3262-C1FA-3B59D2A5258B}"/>
                    </a:ext>
                  </a:extLst>
                </p14:cNvPr>
                <p14:cNvContentPartPr/>
                <p14:nvPr/>
              </p14:nvContentPartPr>
              <p14:xfrm>
                <a:off x="861596" y="5548845"/>
                <a:ext cx="132480" cy="12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79689BB-704F-3262-C1FA-3B59D2A5258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2596" y="5540205"/>
                  <a:ext cx="150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EF2D80B-E5EA-B905-1D73-D1EA9A9E8BCA}"/>
                    </a:ext>
                  </a:extLst>
                </p14:cNvPr>
                <p14:cNvContentPartPr/>
                <p14:nvPr/>
              </p14:nvContentPartPr>
              <p14:xfrm>
                <a:off x="1403396" y="5366325"/>
                <a:ext cx="211320" cy="126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EF2D80B-E5EA-B905-1D73-D1EA9A9E8B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94396" y="5357325"/>
                  <a:ext cx="22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E9ECF7C-F7C0-7983-14E8-71CEAFF91A56}"/>
                    </a:ext>
                  </a:extLst>
                </p14:cNvPr>
                <p14:cNvContentPartPr/>
                <p14:nvPr/>
              </p14:nvContentPartPr>
              <p14:xfrm>
                <a:off x="1627676" y="5509965"/>
                <a:ext cx="73800" cy="170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E9ECF7C-F7C0-7983-14E8-71CEAFF91A5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19036" y="5501325"/>
                  <a:ext cx="91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3B59D73-DAC6-D9CF-5724-9F9A928A1830}"/>
                    </a:ext>
                  </a:extLst>
                </p14:cNvPr>
                <p14:cNvContentPartPr/>
                <p14:nvPr/>
              </p14:nvContentPartPr>
              <p14:xfrm>
                <a:off x="1644236" y="5215125"/>
                <a:ext cx="92880" cy="92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3B59D73-DAC6-D9CF-5724-9F9A928A183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35596" y="5206125"/>
                  <a:ext cx="110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CC1DD21-323F-D46E-CC55-422A900C5847}"/>
                    </a:ext>
                  </a:extLst>
                </p14:cNvPr>
                <p14:cNvContentPartPr/>
                <p14:nvPr/>
              </p14:nvContentPartPr>
              <p14:xfrm>
                <a:off x="1903076" y="5329965"/>
                <a:ext cx="15120" cy="161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CC1DD21-323F-D46E-CC55-422A900C584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94076" y="5320965"/>
                  <a:ext cx="32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4041069-0EC4-5BC2-04A5-E00500B24ABB}"/>
                    </a:ext>
                  </a:extLst>
                </p14:cNvPr>
                <p14:cNvContentPartPr/>
                <p14:nvPr/>
              </p14:nvContentPartPr>
              <p14:xfrm>
                <a:off x="1842956" y="5383965"/>
                <a:ext cx="144720" cy="24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4041069-0EC4-5BC2-04A5-E00500B24AB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34316" y="5375325"/>
                  <a:ext cx="162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4E8F342-FD21-1F85-948C-4A58B6977300}"/>
                    </a:ext>
                  </a:extLst>
                </p14:cNvPr>
                <p14:cNvContentPartPr/>
                <p14:nvPr/>
              </p14:nvContentPartPr>
              <p14:xfrm>
                <a:off x="2168756" y="5373885"/>
                <a:ext cx="118080" cy="119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4E8F342-FD21-1F85-948C-4A58B697730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60116" y="5364885"/>
                  <a:ext cx="135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0DCF80A-F75E-A3DA-A5E3-14D8F1A93AB9}"/>
                    </a:ext>
                  </a:extLst>
                </p14:cNvPr>
                <p14:cNvContentPartPr/>
                <p14:nvPr/>
              </p14:nvContentPartPr>
              <p14:xfrm>
                <a:off x="2250116" y="5211885"/>
                <a:ext cx="89640" cy="94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0DCF80A-F75E-A3DA-A5E3-14D8F1A93AB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41476" y="5202885"/>
                  <a:ext cx="107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90797FC-F58F-CDB2-5323-B56A8EEDED58}"/>
                    </a:ext>
                  </a:extLst>
                </p14:cNvPr>
                <p14:cNvContentPartPr/>
                <p14:nvPr/>
              </p14:nvContentPartPr>
              <p14:xfrm>
                <a:off x="2418956" y="5200005"/>
                <a:ext cx="122400" cy="292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90797FC-F58F-CDB2-5323-B56A8EEDED5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410316" y="5191365"/>
                  <a:ext cx="140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B071670-3281-0058-576B-13333182F814}"/>
                    </a:ext>
                  </a:extLst>
                </p14:cNvPr>
                <p14:cNvContentPartPr/>
                <p14:nvPr/>
              </p14:nvContentPartPr>
              <p14:xfrm>
                <a:off x="2502476" y="5143485"/>
                <a:ext cx="74520" cy="86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B071670-3281-0058-576B-13333182F81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93836" y="5134485"/>
                  <a:ext cx="92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5BCDF2-8FC8-0327-641C-04BD0B772718}"/>
                    </a:ext>
                  </a:extLst>
                </p14:cNvPr>
                <p14:cNvContentPartPr/>
                <p14:nvPr/>
              </p14:nvContentPartPr>
              <p14:xfrm>
                <a:off x="1196756" y="5038725"/>
                <a:ext cx="1499400" cy="702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5BCDF2-8FC8-0327-641C-04BD0B77271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87756" y="5030085"/>
                  <a:ext cx="1517040" cy="72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D162E0C-3812-7EEC-27CB-5DB5657386F5}"/>
                  </a:ext>
                </a:extLst>
              </p14:cNvPr>
              <p14:cNvContentPartPr/>
              <p14:nvPr/>
            </p14:nvContentPartPr>
            <p14:xfrm>
              <a:off x="686996" y="6190365"/>
              <a:ext cx="208800" cy="3657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D162E0C-3812-7EEC-27CB-5DB5657386F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77996" y="6181365"/>
                <a:ext cx="226440" cy="38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81DAD68-E878-3509-C699-615A9F7D0893}"/>
              </a:ext>
            </a:extLst>
          </p:cNvPr>
          <p:cNvGrpSpPr/>
          <p:nvPr/>
        </p:nvGrpSpPr>
        <p:grpSpPr>
          <a:xfrm>
            <a:off x="1111076" y="6340485"/>
            <a:ext cx="217800" cy="120960"/>
            <a:chOff x="1111076" y="6340485"/>
            <a:chExt cx="21780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48B67D6-FD72-28B3-8480-41E25EAD1000}"/>
                    </a:ext>
                  </a:extLst>
                </p14:cNvPr>
                <p14:cNvContentPartPr/>
                <p14:nvPr/>
              </p14:nvContentPartPr>
              <p14:xfrm>
                <a:off x="1111076" y="6340485"/>
                <a:ext cx="217800" cy="8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48B67D6-FD72-28B3-8480-41E25EAD100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2436" y="6331485"/>
                  <a:ext cx="235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AAAB008-0173-6109-E425-C737EB97C717}"/>
                    </a:ext>
                  </a:extLst>
                </p14:cNvPr>
                <p14:cNvContentPartPr/>
                <p14:nvPr/>
              </p14:nvContentPartPr>
              <p14:xfrm>
                <a:off x="1154636" y="6435885"/>
                <a:ext cx="154800" cy="25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AAAB008-0173-6109-E425-C737EB97C7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45636" y="6426885"/>
                  <a:ext cx="1724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E57E997-0C0E-6A90-1F7D-9697382FB7CB}"/>
              </a:ext>
            </a:extLst>
          </p:cNvPr>
          <p:cNvGrpSpPr/>
          <p:nvPr/>
        </p:nvGrpSpPr>
        <p:grpSpPr>
          <a:xfrm>
            <a:off x="1738556" y="6053925"/>
            <a:ext cx="575640" cy="302760"/>
            <a:chOff x="1738556" y="6053925"/>
            <a:chExt cx="57564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91CC750-54C7-CD57-0E57-EAE3A4797AFA}"/>
                    </a:ext>
                  </a:extLst>
                </p14:cNvPr>
                <p14:cNvContentPartPr/>
                <p14:nvPr/>
              </p14:nvContentPartPr>
              <p14:xfrm>
                <a:off x="1840796" y="6071565"/>
                <a:ext cx="125280" cy="184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91CC750-54C7-CD57-0E57-EAE3A4797AF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832156" y="6062565"/>
                  <a:ext cx="142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A1C769A-1DE2-10D8-22AD-509F2E34BA1E}"/>
                    </a:ext>
                  </a:extLst>
                </p14:cNvPr>
                <p14:cNvContentPartPr/>
                <p14:nvPr/>
              </p14:nvContentPartPr>
              <p14:xfrm>
                <a:off x="2055716" y="6128085"/>
                <a:ext cx="39240" cy="118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A1C769A-1DE2-10D8-22AD-509F2E34BA1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46716" y="6119085"/>
                  <a:ext cx="56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E718CD4-B21A-F932-0332-01D83A2CA3AB}"/>
                    </a:ext>
                  </a:extLst>
                </p14:cNvPr>
                <p14:cNvContentPartPr/>
                <p14:nvPr/>
              </p14:nvContentPartPr>
              <p14:xfrm>
                <a:off x="2134916" y="6100365"/>
                <a:ext cx="36000" cy="107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E718CD4-B21A-F932-0332-01D83A2CA3A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25916" y="6091725"/>
                  <a:ext cx="53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1F4F90D-AB71-CAB2-3F92-D38F593DBCED}"/>
                    </a:ext>
                  </a:extLst>
                </p14:cNvPr>
                <p14:cNvContentPartPr/>
                <p14:nvPr/>
              </p14:nvContentPartPr>
              <p14:xfrm>
                <a:off x="2007116" y="6053925"/>
                <a:ext cx="167040" cy="68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1F4F90D-AB71-CAB2-3F92-D38F593DBCE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998116" y="6045285"/>
                  <a:ext cx="184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5D7D9E7-0D15-5307-5BDF-C9792D9E3BFF}"/>
                    </a:ext>
                  </a:extLst>
                </p14:cNvPr>
                <p14:cNvContentPartPr/>
                <p14:nvPr/>
              </p14:nvContentPartPr>
              <p14:xfrm>
                <a:off x="1738556" y="6290445"/>
                <a:ext cx="575640" cy="66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5D7D9E7-0D15-5307-5BDF-C9792D9E3BF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29916" y="6281805"/>
                  <a:ext cx="5932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155E167-5F58-97F9-F162-8ED35B0CC365}"/>
              </a:ext>
            </a:extLst>
          </p:cNvPr>
          <p:cNvGrpSpPr/>
          <p:nvPr/>
        </p:nvGrpSpPr>
        <p:grpSpPr>
          <a:xfrm>
            <a:off x="1902716" y="6451005"/>
            <a:ext cx="258120" cy="261720"/>
            <a:chOff x="1902716" y="6451005"/>
            <a:chExt cx="25812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A04B0B6-CC25-EB25-39D7-CBB557CB968F}"/>
                    </a:ext>
                  </a:extLst>
                </p14:cNvPr>
                <p14:cNvContentPartPr/>
                <p14:nvPr/>
              </p14:nvContentPartPr>
              <p14:xfrm>
                <a:off x="1949156" y="6675645"/>
                <a:ext cx="360" cy="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A04B0B6-CC25-EB25-39D7-CBB557CB96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40156" y="6667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5FC5E3B-BF42-83F2-8047-9394B43D1E74}"/>
                    </a:ext>
                  </a:extLst>
                </p14:cNvPr>
                <p14:cNvContentPartPr/>
                <p14:nvPr/>
              </p14:nvContentPartPr>
              <p14:xfrm>
                <a:off x="1961756" y="6489885"/>
                <a:ext cx="96480" cy="222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5FC5E3B-BF42-83F2-8047-9394B43D1E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53116" y="6481245"/>
                  <a:ext cx="114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6281D33-19EA-CA29-A6F9-885A7E22DAAE}"/>
                    </a:ext>
                  </a:extLst>
                </p14:cNvPr>
                <p14:cNvContentPartPr/>
                <p14:nvPr/>
              </p14:nvContentPartPr>
              <p14:xfrm>
                <a:off x="1902716" y="6451005"/>
                <a:ext cx="258120" cy="209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6281D33-19EA-CA29-A6F9-885A7E22DAA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93716" y="6442365"/>
                  <a:ext cx="27576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26BE512-FF77-46FB-384F-9FDCA57D8A11}"/>
              </a:ext>
            </a:extLst>
          </p:cNvPr>
          <p:cNvGrpSpPr/>
          <p:nvPr/>
        </p:nvGrpSpPr>
        <p:grpSpPr>
          <a:xfrm>
            <a:off x="2605796" y="6191805"/>
            <a:ext cx="282240" cy="135720"/>
            <a:chOff x="2605796" y="6191805"/>
            <a:chExt cx="282240" cy="13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F0B509-C8BA-06F7-5374-E8303C97B94A}"/>
                    </a:ext>
                  </a:extLst>
                </p14:cNvPr>
                <p14:cNvContentPartPr/>
                <p14:nvPr/>
              </p14:nvContentPartPr>
              <p14:xfrm>
                <a:off x="2605796" y="6191805"/>
                <a:ext cx="214560" cy="29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F0B509-C8BA-06F7-5374-E8303C97B94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96796" y="6183165"/>
                  <a:ext cx="232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B248066-DD94-352B-4F67-DF985BC6F569}"/>
                    </a:ext>
                  </a:extLst>
                </p14:cNvPr>
                <p14:cNvContentPartPr/>
                <p14:nvPr/>
              </p14:nvContentPartPr>
              <p14:xfrm>
                <a:off x="2670956" y="6273165"/>
                <a:ext cx="217080" cy="54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B248066-DD94-352B-4F67-DF985BC6F56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61956" y="6264525"/>
                  <a:ext cx="23472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3FE089F-A41E-FAA4-08C7-B7B999388EE2}"/>
              </a:ext>
            </a:extLst>
          </p:cNvPr>
          <p:cNvGrpSpPr/>
          <p:nvPr/>
        </p:nvGrpSpPr>
        <p:grpSpPr>
          <a:xfrm>
            <a:off x="3126716" y="5855205"/>
            <a:ext cx="894960" cy="755280"/>
            <a:chOff x="3126716" y="5855205"/>
            <a:chExt cx="894960" cy="75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9B591B8-4E84-E66D-B9B6-3859ACBE9BB4}"/>
                    </a:ext>
                  </a:extLst>
                </p14:cNvPr>
                <p14:cNvContentPartPr/>
                <p14:nvPr/>
              </p14:nvContentPartPr>
              <p14:xfrm>
                <a:off x="3156956" y="5882205"/>
                <a:ext cx="181800" cy="219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9B591B8-4E84-E66D-B9B6-3859ACBE9BB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48316" y="5873565"/>
                  <a:ext cx="199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1D5BB4C-B536-EB1E-4F00-FB3C0E883100}"/>
                    </a:ext>
                  </a:extLst>
                </p14:cNvPr>
                <p14:cNvContentPartPr/>
                <p14:nvPr/>
              </p14:nvContentPartPr>
              <p14:xfrm>
                <a:off x="3429116" y="5947365"/>
                <a:ext cx="21960" cy="116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1D5BB4C-B536-EB1E-4F00-FB3C0E88310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20116" y="5938365"/>
                  <a:ext cx="39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9B2AAA0-9DE7-03BD-D1C8-31D4ABEF9009}"/>
                    </a:ext>
                  </a:extLst>
                </p14:cNvPr>
                <p14:cNvContentPartPr/>
                <p14:nvPr/>
              </p14:nvContentPartPr>
              <p14:xfrm>
                <a:off x="3529916" y="5903805"/>
                <a:ext cx="9720" cy="139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9B2AAA0-9DE7-03BD-D1C8-31D4ABEF900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21276" y="5894805"/>
                  <a:ext cx="27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A983EB4-D895-98D3-438D-FD8B69B0BBD3}"/>
                    </a:ext>
                  </a:extLst>
                </p14:cNvPr>
                <p14:cNvContentPartPr/>
                <p14:nvPr/>
              </p14:nvContentPartPr>
              <p14:xfrm>
                <a:off x="3352796" y="5855205"/>
                <a:ext cx="256320" cy="120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A983EB4-D895-98D3-438D-FD8B69B0BBD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44156" y="5846205"/>
                  <a:ext cx="273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6C64676-A2D1-7676-4A68-49831AC322F5}"/>
                    </a:ext>
                  </a:extLst>
                </p14:cNvPr>
                <p14:cNvContentPartPr/>
                <p14:nvPr/>
              </p14:nvContentPartPr>
              <p14:xfrm>
                <a:off x="3126716" y="6103965"/>
                <a:ext cx="689040" cy="1177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6C64676-A2D1-7676-4A68-49831AC322F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17716" y="6095325"/>
                  <a:ext cx="706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817368D-204A-8A2E-1814-CD09E2571578}"/>
                    </a:ext>
                  </a:extLst>
                </p14:cNvPr>
                <p14:cNvContentPartPr/>
                <p14:nvPr/>
              </p14:nvContentPartPr>
              <p14:xfrm>
                <a:off x="3210596" y="6436245"/>
                <a:ext cx="196560" cy="167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817368D-204A-8A2E-1814-CD09E257157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01956" y="6427605"/>
                  <a:ext cx="214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CD0D16C-4004-9B0D-DE17-3F89AC71AC52}"/>
                    </a:ext>
                  </a:extLst>
                </p14:cNvPr>
                <p14:cNvContentPartPr/>
                <p14:nvPr/>
              </p14:nvContentPartPr>
              <p14:xfrm>
                <a:off x="3204116" y="6252645"/>
                <a:ext cx="189000" cy="144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CD0D16C-4004-9B0D-DE17-3F89AC71AC5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95476" y="6244005"/>
                  <a:ext cx="206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C1FCFE9-3F6B-6686-F7A1-3949C7D539B8}"/>
                    </a:ext>
                  </a:extLst>
                </p14:cNvPr>
                <p14:cNvContentPartPr/>
                <p14:nvPr/>
              </p14:nvContentPartPr>
              <p14:xfrm>
                <a:off x="3601196" y="6354885"/>
                <a:ext cx="74160" cy="207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C1FCFE9-3F6B-6686-F7A1-3949C7D539B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92556" y="6346245"/>
                  <a:ext cx="91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F6D4D8C-09F2-927E-910D-62ECC970AFE6}"/>
                    </a:ext>
                  </a:extLst>
                </p14:cNvPr>
                <p14:cNvContentPartPr/>
                <p14:nvPr/>
              </p14:nvContentPartPr>
              <p14:xfrm>
                <a:off x="3529916" y="6262725"/>
                <a:ext cx="281880" cy="300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F6D4D8C-09F2-927E-910D-62ECC970AFE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21276" y="6253725"/>
                  <a:ext cx="299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8EDE4DE-72D7-EEAB-C850-468A26D56B28}"/>
                    </a:ext>
                  </a:extLst>
                </p14:cNvPr>
                <p14:cNvContentPartPr/>
                <p14:nvPr/>
              </p14:nvContentPartPr>
              <p14:xfrm>
                <a:off x="3915476" y="6528765"/>
                <a:ext cx="106200" cy="81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8EDE4DE-72D7-EEAB-C850-468A26D56B2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06836" y="6520125"/>
                  <a:ext cx="1238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4A5C8C7-84BE-DA2A-43B3-7A81DFE07C48}"/>
              </a:ext>
            </a:extLst>
          </p:cNvPr>
          <p:cNvGrpSpPr/>
          <p:nvPr/>
        </p:nvGrpSpPr>
        <p:grpSpPr>
          <a:xfrm>
            <a:off x="3077396" y="5062845"/>
            <a:ext cx="1033200" cy="351360"/>
            <a:chOff x="3077396" y="5062845"/>
            <a:chExt cx="103320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24B298A-EA1E-3ADB-816F-1692786C4596}"/>
                    </a:ext>
                  </a:extLst>
                </p14:cNvPr>
                <p14:cNvContentPartPr/>
                <p14:nvPr/>
              </p14:nvContentPartPr>
              <p14:xfrm>
                <a:off x="3077396" y="5115405"/>
                <a:ext cx="168480" cy="298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24B298A-EA1E-3ADB-816F-1692786C459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68756" y="5106765"/>
                  <a:ext cx="186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6E76F34-5D21-946B-F629-0A8D445D69EB}"/>
                    </a:ext>
                  </a:extLst>
                </p14:cNvPr>
                <p14:cNvContentPartPr/>
                <p14:nvPr/>
              </p14:nvContentPartPr>
              <p14:xfrm>
                <a:off x="3088196" y="5264445"/>
                <a:ext cx="208080" cy="29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6E76F34-5D21-946B-F629-0A8D445D69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79196" y="5255805"/>
                  <a:ext cx="225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980E821-51E0-7F93-45BF-DFD933B8CEC4}"/>
                    </a:ext>
                  </a:extLst>
                </p14:cNvPr>
                <p14:cNvContentPartPr/>
                <p14:nvPr/>
              </p14:nvContentPartPr>
              <p14:xfrm>
                <a:off x="3394916" y="5239245"/>
                <a:ext cx="6840" cy="116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980E821-51E0-7F93-45BF-DFD933B8CEC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86276" y="5230245"/>
                  <a:ext cx="24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B842584-BDD0-AEE8-1104-F593BBB4BE1D}"/>
                    </a:ext>
                  </a:extLst>
                </p14:cNvPr>
                <p14:cNvContentPartPr/>
                <p14:nvPr/>
              </p14:nvContentPartPr>
              <p14:xfrm>
                <a:off x="3369716" y="5177685"/>
                <a:ext cx="32400" cy="179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B842584-BDD0-AEE8-1104-F593BBB4BE1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60716" y="5168685"/>
                  <a:ext cx="50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1D8136A-6C04-A0A2-43F3-39C72E3E5E6F}"/>
                    </a:ext>
                  </a:extLst>
                </p14:cNvPr>
                <p14:cNvContentPartPr/>
                <p14:nvPr/>
              </p14:nvContentPartPr>
              <p14:xfrm>
                <a:off x="3503636" y="5228445"/>
                <a:ext cx="149400" cy="1040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1D8136A-6C04-A0A2-43F3-39C72E3E5E6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94996" y="5219805"/>
                  <a:ext cx="167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DBD3AB6-793A-8B26-A164-5D0AF3C9A97B}"/>
                    </a:ext>
                  </a:extLst>
                </p14:cNvPr>
                <p14:cNvContentPartPr/>
                <p14:nvPr/>
              </p14:nvContentPartPr>
              <p14:xfrm>
                <a:off x="3530636" y="5211525"/>
                <a:ext cx="107640" cy="1695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DBD3AB6-793A-8B26-A164-5D0AF3C9A97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21636" y="5202885"/>
                  <a:ext cx="125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901BF3C-68DF-BAE8-7162-AC98631312BE}"/>
                    </a:ext>
                  </a:extLst>
                </p14:cNvPr>
                <p14:cNvContentPartPr/>
                <p14:nvPr/>
              </p14:nvContentPartPr>
              <p14:xfrm>
                <a:off x="3736196" y="5218365"/>
                <a:ext cx="150840" cy="140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901BF3C-68DF-BAE8-7162-AC98631312B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27556" y="5209725"/>
                  <a:ext cx="168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1819105-3AF9-9A3E-73A9-55D8106A8BDE}"/>
                    </a:ext>
                  </a:extLst>
                </p14:cNvPr>
                <p14:cNvContentPartPr/>
                <p14:nvPr/>
              </p14:nvContentPartPr>
              <p14:xfrm>
                <a:off x="3964796" y="5062845"/>
                <a:ext cx="145800" cy="271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1819105-3AF9-9A3E-73A9-55D8106A8BD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55796" y="5053845"/>
                  <a:ext cx="16344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E947E38-C698-02AE-90C3-0908023CA86E}"/>
              </a:ext>
            </a:extLst>
          </p:cNvPr>
          <p:cNvGrpSpPr/>
          <p:nvPr/>
        </p:nvGrpSpPr>
        <p:grpSpPr>
          <a:xfrm>
            <a:off x="7997876" y="3939285"/>
            <a:ext cx="152280" cy="263160"/>
            <a:chOff x="7997876" y="3939285"/>
            <a:chExt cx="15228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0AC74F4-F595-B2C3-3AF2-B023D00D9C31}"/>
                    </a:ext>
                  </a:extLst>
                </p14:cNvPr>
                <p14:cNvContentPartPr/>
                <p14:nvPr/>
              </p14:nvContentPartPr>
              <p14:xfrm>
                <a:off x="7997876" y="4010205"/>
                <a:ext cx="109800" cy="192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0AC74F4-F595-B2C3-3AF2-B023D00D9C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88876" y="4001565"/>
                  <a:ext cx="127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329C8BD-BD25-FB7D-2EB8-89CB888C5219}"/>
                    </a:ext>
                  </a:extLst>
                </p14:cNvPr>
                <p14:cNvContentPartPr/>
                <p14:nvPr/>
              </p14:nvContentPartPr>
              <p14:xfrm>
                <a:off x="8001836" y="3939285"/>
                <a:ext cx="148320" cy="223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329C8BD-BD25-FB7D-2EB8-89CB888C521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93196" y="3930285"/>
                  <a:ext cx="1659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3E3073E-A9BE-BE38-C99F-95BA943177CC}"/>
              </a:ext>
            </a:extLst>
          </p:cNvPr>
          <p:cNvGrpSpPr/>
          <p:nvPr/>
        </p:nvGrpSpPr>
        <p:grpSpPr>
          <a:xfrm>
            <a:off x="7157996" y="3937125"/>
            <a:ext cx="393120" cy="308160"/>
            <a:chOff x="7157996" y="3937125"/>
            <a:chExt cx="39312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35FFD88-EBC0-58CC-45B3-4740E3799075}"/>
                    </a:ext>
                  </a:extLst>
                </p14:cNvPr>
                <p14:cNvContentPartPr/>
                <p14:nvPr/>
              </p14:nvContentPartPr>
              <p14:xfrm>
                <a:off x="7195076" y="4026045"/>
                <a:ext cx="99000" cy="169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35FFD88-EBC0-58CC-45B3-4740E379907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86436" y="4017405"/>
                  <a:ext cx="116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A14B710-09E2-578B-A776-DFD5ADA007E7}"/>
                    </a:ext>
                  </a:extLst>
                </p14:cNvPr>
                <p14:cNvContentPartPr/>
                <p14:nvPr/>
              </p14:nvContentPartPr>
              <p14:xfrm>
                <a:off x="7157996" y="3937125"/>
                <a:ext cx="178200" cy="236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A14B710-09E2-578B-A776-DFD5ADA007E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49356" y="3928125"/>
                  <a:ext cx="195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B8C43CD-E291-C1ED-D28E-68B2CD757FFA}"/>
                    </a:ext>
                  </a:extLst>
                </p14:cNvPr>
                <p14:cNvContentPartPr/>
                <p14:nvPr/>
              </p14:nvContentPartPr>
              <p14:xfrm>
                <a:off x="7442396" y="4174365"/>
                <a:ext cx="108720" cy="70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B8C43CD-E291-C1ED-D28E-68B2CD757FF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33396" y="4165365"/>
                  <a:ext cx="126360" cy="88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4" name="Picture 153">
            <a:extLst>
              <a:ext uri="{FF2B5EF4-FFF2-40B4-BE49-F238E27FC236}">
                <a16:creationId xmlns:a16="http://schemas.microsoft.com/office/drawing/2014/main" id="{CF252B47-6C35-733C-1888-2AB55431D174}"/>
              </a:ext>
            </a:extLst>
      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8946020" y="4735179"/>
            <a:ext cx="3245980" cy="2069900"/>
          </a:xfrm>
          <a:prstGeom prst="rect">
            <a:avLst/>
          </a:prstGeom>
        </p:spPr>
      </p:pic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0157438-55F2-D2BB-D553-C742D8A0F6E9}"/>
              </a:ext>
            </a:extLst>
          </p:cNvPr>
          <p:cNvGrpSpPr/>
          <p:nvPr/>
        </p:nvGrpSpPr>
        <p:grpSpPr>
          <a:xfrm>
            <a:off x="8761436" y="898725"/>
            <a:ext cx="2224080" cy="525960"/>
            <a:chOff x="8761436" y="898725"/>
            <a:chExt cx="222408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57B6F75-9C4A-01C8-1915-3B6F703B4D5F}"/>
                    </a:ext>
                  </a:extLst>
                </p14:cNvPr>
                <p14:cNvContentPartPr/>
                <p14:nvPr/>
              </p14:nvContentPartPr>
              <p14:xfrm>
                <a:off x="8761436" y="898725"/>
                <a:ext cx="2224080" cy="525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57B6F75-9C4A-01C8-1915-3B6F703B4D5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752796" y="889725"/>
                  <a:ext cx="22417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8C6F6E4-2C0F-A53A-D017-C42E2624E2DC}"/>
                    </a:ext>
                  </a:extLst>
                </p14:cNvPr>
                <p14:cNvContentPartPr/>
                <p14:nvPr/>
              </p14:nvContentPartPr>
              <p14:xfrm>
                <a:off x="10344356" y="1097085"/>
                <a:ext cx="314280" cy="21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8C6F6E4-2C0F-A53A-D017-C42E2624E2D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35716" y="1088445"/>
                  <a:ext cx="331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4667AFD-7DAE-46A2-AD0A-E8481B82D5F0}"/>
                    </a:ext>
                  </a:extLst>
                </p14:cNvPr>
                <p14:cNvContentPartPr/>
                <p14:nvPr/>
              </p14:nvContentPartPr>
              <p14:xfrm>
                <a:off x="9075716" y="1105005"/>
                <a:ext cx="248760" cy="38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4667AFD-7DAE-46A2-AD0A-E8481B82D5F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066716" y="1096005"/>
                  <a:ext cx="266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81F846D-7D67-E838-8340-0D57F785BEF1}"/>
                    </a:ext>
                  </a:extLst>
                </p14:cNvPr>
                <p14:cNvContentPartPr/>
                <p14:nvPr/>
              </p14:nvContentPartPr>
              <p14:xfrm>
                <a:off x="8858996" y="1057125"/>
                <a:ext cx="48960" cy="45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81F846D-7D67-E838-8340-0D57F785BEF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849996" y="1048125"/>
                  <a:ext cx="6660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8D82BED-C730-FCD8-62FF-BA35A808EEA7}"/>
              </a:ext>
            </a:extLst>
          </p:cNvPr>
          <p:cNvGrpSpPr/>
          <p:nvPr/>
        </p:nvGrpSpPr>
        <p:grpSpPr>
          <a:xfrm>
            <a:off x="10298276" y="2620245"/>
            <a:ext cx="1689120" cy="444600"/>
            <a:chOff x="10298276" y="2620245"/>
            <a:chExt cx="168912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BEB120B-D4FC-5BEB-1AD7-332E4E614180}"/>
                    </a:ext>
                  </a:extLst>
                </p14:cNvPr>
                <p14:cNvContentPartPr/>
                <p14:nvPr/>
              </p14:nvContentPartPr>
              <p14:xfrm>
                <a:off x="10368476" y="2620245"/>
                <a:ext cx="108000" cy="1530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BEB120B-D4FC-5BEB-1AD7-332E4E61418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359476" y="2611245"/>
                  <a:ext cx="125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BEDC89E-4B3B-3B40-55D4-14A8E9BE9EC4}"/>
                    </a:ext>
                  </a:extLst>
                </p14:cNvPr>
                <p14:cNvContentPartPr/>
                <p14:nvPr/>
              </p14:nvContentPartPr>
              <p14:xfrm>
                <a:off x="10298276" y="2690805"/>
                <a:ext cx="154080" cy="18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BEDC89E-4B3B-3B40-55D4-14A8E9BE9EC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89276" y="2682165"/>
                  <a:ext cx="171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F03B60-CEFF-10D7-0C10-646435BF8E96}"/>
                    </a:ext>
                  </a:extLst>
                </p14:cNvPr>
                <p14:cNvContentPartPr/>
                <p14:nvPr/>
              </p14:nvContentPartPr>
              <p14:xfrm>
                <a:off x="10513556" y="2712405"/>
                <a:ext cx="349200" cy="102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F03B60-CEFF-10D7-0C10-646435BF8E9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04556" y="2703405"/>
                  <a:ext cx="366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2649531-B841-C990-0EF3-F245C782F304}"/>
                    </a:ext>
                  </a:extLst>
                </p14:cNvPr>
                <p14:cNvContentPartPr/>
                <p14:nvPr/>
              </p14:nvContentPartPr>
              <p14:xfrm>
                <a:off x="10957436" y="2622405"/>
                <a:ext cx="270720" cy="2559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2649531-B841-C990-0EF3-F245C782F30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948796" y="2613765"/>
                  <a:ext cx="2883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9632382-40A7-163A-5181-41C9269C0713}"/>
                    </a:ext>
                  </a:extLst>
                </p14:cNvPr>
                <p14:cNvContentPartPr/>
                <p14:nvPr/>
              </p14:nvContentPartPr>
              <p14:xfrm>
                <a:off x="11346596" y="2663805"/>
                <a:ext cx="445680" cy="159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9632382-40A7-163A-5181-41C9269C071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337596" y="2654805"/>
                  <a:ext cx="463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632121E-7B57-5545-9BEF-6A80518374B6}"/>
                    </a:ext>
                  </a:extLst>
                </p14:cNvPr>
                <p14:cNvContentPartPr/>
                <p14:nvPr/>
              </p14:nvContentPartPr>
              <p14:xfrm>
                <a:off x="10319876" y="2880525"/>
                <a:ext cx="86040" cy="101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632121E-7B57-5545-9BEF-6A80518374B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11236" y="2871885"/>
                  <a:ext cx="103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F8EB237-60B5-86BD-106D-34DC77983502}"/>
                    </a:ext>
                  </a:extLst>
                </p14:cNvPr>
                <p14:cNvContentPartPr/>
                <p14:nvPr/>
              </p14:nvContentPartPr>
              <p14:xfrm>
                <a:off x="10485116" y="2903205"/>
                <a:ext cx="16560" cy="58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F8EB237-60B5-86BD-106D-34DC7798350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76476" y="2894205"/>
                  <a:ext cx="34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1FE2A00-0BA7-CF66-76C3-A0C591A329F1}"/>
                    </a:ext>
                  </a:extLst>
                </p14:cNvPr>
                <p14:cNvContentPartPr/>
                <p14:nvPr/>
              </p14:nvContentPartPr>
              <p14:xfrm>
                <a:off x="10507796" y="2855325"/>
                <a:ext cx="360" cy="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1FE2A00-0BA7-CF66-76C3-A0C591A329F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499156" y="2846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6A4F28A-6140-5219-4D67-232E4535A89E}"/>
                    </a:ext>
                  </a:extLst>
                </p14:cNvPr>
                <p14:cNvContentPartPr/>
                <p14:nvPr/>
              </p14:nvContentPartPr>
              <p14:xfrm>
                <a:off x="10547396" y="2897445"/>
                <a:ext cx="126360" cy="167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6A4F28A-6140-5219-4D67-232E4535A89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538756" y="2888445"/>
                  <a:ext cx="144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E9D6E1E-876C-AB4A-E7D5-A1D74E4EC383}"/>
                    </a:ext>
                  </a:extLst>
                </p14:cNvPr>
                <p14:cNvContentPartPr/>
                <p14:nvPr/>
              </p14:nvContentPartPr>
              <p14:xfrm>
                <a:off x="10799756" y="2806725"/>
                <a:ext cx="471600" cy="1767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E9D6E1E-876C-AB4A-E7D5-A1D74E4EC38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791116" y="2797725"/>
                  <a:ext cx="489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AACCB98-B5AF-071F-311D-0E32C6098827}"/>
                    </a:ext>
                  </a:extLst>
                </p14:cNvPr>
                <p14:cNvContentPartPr/>
                <p14:nvPr/>
              </p14:nvContentPartPr>
              <p14:xfrm>
                <a:off x="11411036" y="2899605"/>
                <a:ext cx="77760" cy="763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AACCB98-B5AF-071F-311D-0E32C609882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402396" y="2890605"/>
                  <a:ext cx="95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1D17E91-3A16-8AA9-9184-8721750023A0}"/>
                    </a:ext>
                  </a:extLst>
                </p14:cNvPr>
                <p14:cNvContentPartPr/>
                <p14:nvPr/>
              </p14:nvContentPartPr>
              <p14:xfrm>
                <a:off x="11557556" y="2930565"/>
                <a:ext cx="119880" cy="5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1D17E91-3A16-8AA9-9184-8721750023A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548916" y="2921925"/>
                  <a:ext cx="137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6FE7E3E-E443-B62D-1E9C-3CA61E18DFD4}"/>
                    </a:ext>
                  </a:extLst>
                </p14:cNvPr>
                <p14:cNvContentPartPr/>
                <p14:nvPr/>
              </p14:nvContentPartPr>
              <p14:xfrm>
                <a:off x="11557556" y="2975205"/>
                <a:ext cx="170640" cy="25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6FE7E3E-E443-B62D-1E9C-3CA61E18DFD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548916" y="2966565"/>
                  <a:ext cx="188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BEC0BD6-D867-165C-F890-F387E8CCC56B}"/>
                    </a:ext>
                  </a:extLst>
                </p14:cNvPr>
                <p14:cNvContentPartPr/>
                <p14:nvPr/>
              </p14:nvContentPartPr>
              <p14:xfrm>
                <a:off x="11794796" y="2872605"/>
                <a:ext cx="192600" cy="1404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BEC0BD6-D867-165C-F890-F387E8CCC56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785796" y="2863965"/>
                  <a:ext cx="21024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4DB66854-D844-6238-AE42-CEABACBE72F1}"/>
                  </a:ext>
                </a:extLst>
              </p14:cNvPr>
              <p14:cNvContentPartPr/>
              <p14:nvPr/>
            </p14:nvContentPartPr>
            <p14:xfrm>
              <a:off x="10527956" y="6161925"/>
              <a:ext cx="86040" cy="7632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4DB66854-D844-6238-AE42-CEABACBE72F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519316" y="6153285"/>
                <a:ext cx="1036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DC5C2D03-4D57-970F-B0AE-88C11B0DB782}"/>
                  </a:ext>
                </a:extLst>
              </p14:cNvPr>
              <p14:cNvContentPartPr/>
              <p14:nvPr/>
            </p14:nvContentPartPr>
            <p14:xfrm>
              <a:off x="10532636" y="6341205"/>
              <a:ext cx="152280" cy="15804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DC5C2D03-4D57-970F-B0AE-88C11B0DB78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523996" y="6332565"/>
                <a:ext cx="16992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C542A00-8EF8-AF01-0D86-8CBE50D956AC}"/>
              </a:ext>
            </a:extLst>
          </p:cNvPr>
          <p:cNvGrpSpPr/>
          <p:nvPr/>
        </p:nvGrpSpPr>
        <p:grpSpPr>
          <a:xfrm>
            <a:off x="5399036" y="4931085"/>
            <a:ext cx="1216080" cy="372960"/>
            <a:chOff x="5399036" y="4931085"/>
            <a:chExt cx="121608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E114166-9B26-1AE9-DE74-87DD7A3940CD}"/>
                    </a:ext>
                  </a:extLst>
                </p14:cNvPr>
                <p14:cNvContentPartPr/>
                <p14:nvPr/>
              </p14:nvContentPartPr>
              <p14:xfrm>
                <a:off x="5399036" y="4931085"/>
                <a:ext cx="1216080" cy="372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E114166-9B26-1AE9-DE74-87DD7A3940C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390036" y="4922085"/>
                  <a:ext cx="12337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3121B8A-9CDA-7436-9291-A8C08692609B}"/>
                    </a:ext>
                  </a:extLst>
                </p14:cNvPr>
                <p14:cNvContentPartPr/>
                <p14:nvPr/>
              </p14:nvContentPartPr>
              <p14:xfrm>
                <a:off x="6235316" y="5100645"/>
                <a:ext cx="360" cy="3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3121B8A-9CDA-7436-9291-A8C08692609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226676" y="5092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3C5005B-43D9-74FF-3474-82BE30269B54}"/>
                    </a:ext>
                  </a:extLst>
                </p14:cNvPr>
                <p14:cNvContentPartPr/>
                <p14:nvPr/>
              </p14:nvContentPartPr>
              <p14:xfrm>
                <a:off x="5628716" y="5000925"/>
                <a:ext cx="331920" cy="59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3C5005B-43D9-74FF-3474-82BE30269B5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620076" y="4991925"/>
                  <a:ext cx="3495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DB4E971-5516-C0DE-8933-84AAA4B7BDB0}"/>
              </a:ext>
            </a:extLst>
          </p:cNvPr>
          <p:cNvGrpSpPr/>
          <p:nvPr/>
        </p:nvGrpSpPr>
        <p:grpSpPr>
          <a:xfrm>
            <a:off x="6899156" y="4985445"/>
            <a:ext cx="955440" cy="330120"/>
            <a:chOff x="6899156" y="4985445"/>
            <a:chExt cx="95544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A76F8C0-105D-0629-1B3E-C0F46DEA36E3}"/>
                    </a:ext>
                  </a:extLst>
                </p14:cNvPr>
                <p14:cNvContentPartPr/>
                <p14:nvPr/>
              </p14:nvContentPartPr>
              <p14:xfrm>
                <a:off x="6899156" y="4989045"/>
                <a:ext cx="955440" cy="326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A76F8C0-105D-0629-1B3E-C0F46DEA36E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90516" y="4980405"/>
                  <a:ext cx="9730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3CFB582-213F-025A-10A1-3637C95E7678}"/>
                    </a:ext>
                  </a:extLst>
                </p14:cNvPr>
                <p14:cNvContentPartPr/>
                <p14:nvPr/>
              </p14:nvContentPartPr>
              <p14:xfrm>
                <a:off x="7578836" y="5078325"/>
                <a:ext cx="174600" cy="45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3CFB582-213F-025A-10A1-3637C95E767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70196" y="5069325"/>
                  <a:ext cx="192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D3F35B1-0001-8DFD-3E3D-2E13AF9935B8}"/>
                    </a:ext>
                  </a:extLst>
                </p14:cNvPr>
                <p14:cNvContentPartPr/>
                <p14:nvPr/>
              </p14:nvContentPartPr>
              <p14:xfrm>
                <a:off x="7494956" y="4985445"/>
                <a:ext cx="360" cy="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D3F35B1-0001-8DFD-3E3D-2E13AF9935B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85956" y="4976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BFDAF56-2ED3-E537-F8B4-608BCDCF954A}"/>
                  </a:ext>
                </a:extLst>
              </p14:cNvPr>
              <p14:cNvContentPartPr/>
              <p14:nvPr/>
            </p14:nvContentPartPr>
            <p14:xfrm>
              <a:off x="5442956" y="5500965"/>
              <a:ext cx="337320" cy="40356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BFDAF56-2ED3-E537-F8B4-608BCDCF954A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434316" y="5492325"/>
                <a:ext cx="354960" cy="42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9E5AAE7-F3DA-FF18-1EDC-02C0710C3785}"/>
              </a:ext>
            </a:extLst>
          </p:cNvPr>
          <p:cNvGrpSpPr/>
          <p:nvPr/>
        </p:nvGrpSpPr>
        <p:grpSpPr>
          <a:xfrm>
            <a:off x="5962076" y="5462805"/>
            <a:ext cx="1074960" cy="429480"/>
            <a:chOff x="5962076" y="5462805"/>
            <a:chExt cx="107496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59A4800-F327-F551-C795-156A993EC5BC}"/>
                    </a:ext>
                  </a:extLst>
                </p14:cNvPr>
                <p14:cNvContentPartPr/>
                <p14:nvPr/>
              </p14:nvContentPartPr>
              <p14:xfrm>
                <a:off x="5962076" y="5462805"/>
                <a:ext cx="1074960" cy="4294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59A4800-F327-F551-C795-156A993EC5B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53436" y="5454165"/>
                  <a:ext cx="10926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DA4BBCA-328E-DF66-1C11-5BCE0EEDAAE4}"/>
                    </a:ext>
                  </a:extLst>
                </p14:cNvPr>
                <p14:cNvContentPartPr/>
                <p14:nvPr/>
              </p14:nvContentPartPr>
              <p14:xfrm>
                <a:off x="6834716" y="5566485"/>
                <a:ext cx="38880" cy="234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DA4BBCA-328E-DF66-1C11-5BCE0EEDAAE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25716" y="5557485"/>
                  <a:ext cx="56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E0F958B-8C3F-1D68-A3FF-3E2E526681E4}"/>
                    </a:ext>
                  </a:extLst>
                </p14:cNvPr>
                <p14:cNvContentPartPr/>
                <p14:nvPr/>
              </p14:nvContentPartPr>
              <p14:xfrm>
                <a:off x="6560396" y="5512125"/>
                <a:ext cx="242640" cy="43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E0F958B-8C3F-1D68-A3FF-3E2E526681E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51396" y="5503125"/>
                  <a:ext cx="2602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50A27CF-2933-E5F3-6D7F-E46F7EBF95E9}"/>
              </a:ext>
            </a:extLst>
          </p:cNvPr>
          <p:cNvGrpSpPr/>
          <p:nvPr/>
        </p:nvGrpSpPr>
        <p:grpSpPr>
          <a:xfrm>
            <a:off x="7267076" y="5420325"/>
            <a:ext cx="965520" cy="466920"/>
            <a:chOff x="7267076" y="5420325"/>
            <a:chExt cx="96552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BFE451E-5BFF-1443-7D64-5CDAB4D2E443}"/>
                    </a:ext>
                  </a:extLst>
                </p14:cNvPr>
                <p14:cNvContentPartPr/>
                <p14:nvPr/>
              </p14:nvContentPartPr>
              <p14:xfrm>
                <a:off x="7267076" y="5420325"/>
                <a:ext cx="965520" cy="4669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BFE451E-5BFF-1443-7D64-5CDAB4D2E44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258076" y="5411685"/>
                  <a:ext cx="9831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88E201B-0186-8046-4C9F-EE3080AC39AE}"/>
                    </a:ext>
                  </a:extLst>
                </p14:cNvPr>
                <p14:cNvContentPartPr/>
                <p14:nvPr/>
              </p14:nvContentPartPr>
              <p14:xfrm>
                <a:off x="7551836" y="5476125"/>
                <a:ext cx="26640" cy="464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88E201B-0186-8046-4C9F-EE3080AC39A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542836" y="5467125"/>
                  <a:ext cx="44280" cy="6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7264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18A253-D39B-4C80-759F-D6CB78072822}"/>
                  </a:ext>
                </a:extLst>
              </p14:cNvPr>
              <p14:cNvContentPartPr/>
              <p14:nvPr/>
            </p14:nvContentPartPr>
            <p14:xfrm>
              <a:off x="335636" y="184845"/>
              <a:ext cx="1620000" cy="529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18A253-D39B-4C80-759F-D6CB780728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636" y="176205"/>
                <a:ext cx="163764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51E390-B620-62B4-7137-6C9471386D01}"/>
                  </a:ext>
                </a:extLst>
              </p14:cNvPr>
              <p14:cNvContentPartPr/>
              <p14:nvPr/>
            </p14:nvContentPartPr>
            <p14:xfrm>
              <a:off x="1705436" y="327765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51E390-B620-62B4-7137-6C9471386D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6436" y="3187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DC84A1-CA3C-5CBB-DEE5-6F95D628F551}"/>
                  </a:ext>
                </a:extLst>
              </p14:cNvPr>
              <p14:cNvContentPartPr/>
              <p14:nvPr/>
            </p14:nvContentPartPr>
            <p14:xfrm>
              <a:off x="1325996" y="276645"/>
              <a:ext cx="313200" cy="56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DC84A1-CA3C-5CBB-DEE5-6F95D628F5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6996" y="268005"/>
                <a:ext cx="33084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746C968-AB91-7576-F7E4-1F8B6A034F93}"/>
              </a:ext>
            </a:extLst>
          </p:cNvPr>
          <p:cNvGrpSpPr/>
          <p:nvPr/>
        </p:nvGrpSpPr>
        <p:grpSpPr>
          <a:xfrm>
            <a:off x="2138516" y="229845"/>
            <a:ext cx="945000" cy="356760"/>
            <a:chOff x="2138516" y="229845"/>
            <a:chExt cx="94500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46D61F-5EF2-5059-A4BD-9E0DB68E31F0}"/>
                    </a:ext>
                  </a:extLst>
                </p14:cNvPr>
                <p14:cNvContentPartPr/>
                <p14:nvPr/>
              </p14:nvContentPartPr>
              <p14:xfrm>
                <a:off x="2138516" y="229845"/>
                <a:ext cx="885600" cy="347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46D61F-5EF2-5059-A4BD-9E0DB68E31F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9516" y="221205"/>
                  <a:ext cx="9032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1DEE448-C8A5-7F99-6375-53511C6F99DA}"/>
                    </a:ext>
                  </a:extLst>
                </p14:cNvPr>
                <p14:cNvContentPartPr/>
                <p14:nvPr/>
              </p14:nvContentPartPr>
              <p14:xfrm>
                <a:off x="3083156" y="379965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1DEE448-C8A5-7F99-6375-53511C6F99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74156" y="370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CB2F8B-3F82-C944-E011-11396493A25D}"/>
                    </a:ext>
                  </a:extLst>
                </p14:cNvPr>
                <p14:cNvContentPartPr/>
                <p14:nvPr/>
              </p14:nvContentPartPr>
              <p14:xfrm>
                <a:off x="2259476" y="307245"/>
                <a:ext cx="22680" cy="25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CB2F8B-3F82-C944-E011-11396493A2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50836" y="298605"/>
                  <a:ext cx="40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E577986-4104-925E-7967-A90C7B676D5F}"/>
                    </a:ext>
                  </a:extLst>
                </p14:cNvPr>
                <p14:cNvContentPartPr/>
                <p14:nvPr/>
              </p14:nvContentPartPr>
              <p14:xfrm>
                <a:off x="2948156" y="388245"/>
                <a:ext cx="101520" cy="147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E577986-4104-925E-7967-A90C7B676D5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39156" y="379605"/>
                  <a:ext cx="119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713DA3-C0AB-6643-4C66-0D6AF340CF2C}"/>
                    </a:ext>
                  </a:extLst>
                </p14:cNvPr>
                <p14:cNvContentPartPr/>
                <p14:nvPr/>
              </p14:nvContentPartPr>
              <p14:xfrm>
                <a:off x="2934116" y="412725"/>
                <a:ext cx="91080" cy="173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713DA3-C0AB-6643-4C66-0D6AF340CF2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25476" y="403725"/>
                  <a:ext cx="10872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190306-E123-553F-F8FB-DA9468911ADE}"/>
              </a:ext>
            </a:extLst>
          </p:cNvPr>
          <p:cNvGrpSpPr/>
          <p:nvPr/>
        </p:nvGrpSpPr>
        <p:grpSpPr>
          <a:xfrm>
            <a:off x="465236" y="786045"/>
            <a:ext cx="1465920" cy="645480"/>
            <a:chOff x="465236" y="786045"/>
            <a:chExt cx="1465920" cy="64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83A63BC-36D6-70D0-BE83-DBB19C0059E9}"/>
                    </a:ext>
                  </a:extLst>
                </p14:cNvPr>
                <p14:cNvContentPartPr/>
                <p14:nvPr/>
              </p14:nvContentPartPr>
              <p14:xfrm>
                <a:off x="490796" y="1044885"/>
                <a:ext cx="183240" cy="175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83A63BC-36D6-70D0-BE83-DBB19C0059E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2156" y="1036245"/>
                  <a:ext cx="200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46D7FB9-C8B2-D59C-4126-23D455778FF7}"/>
                    </a:ext>
                  </a:extLst>
                </p14:cNvPr>
                <p14:cNvContentPartPr/>
                <p14:nvPr/>
              </p14:nvContentPartPr>
              <p14:xfrm>
                <a:off x="465236" y="922485"/>
                <a:ext cx="189000" cy="65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46D7FB9-C8B2-D59C-4126-23D455778F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6596" y="913845"/>
                  <a:ext cx="206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983CA2-2379-753F-EB2C-35EF938CAE3F}"/>
                    </a:ext>
                  </a:extLst>
                </p14:cNvPr>
                <p14:cNvContentPartPr/>
                <p14:nvPr/>
              </p14:nvContentPartPr>
              <p14:xfrm>
                <a:off x="863756" y="1093845"/>
                <a:ext cx="193680" cy="12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983CA2-2379-753F-EB2C-35EF938CAE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4756" y="1084845"/>
                  <a:ext cx="211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1C9E38D-2C24-1C2E-FC75-33A67E268419}"/>
                    </a:ext>
                  </a:extLst>
                </p14:cNvPr>
                <p14:cNvContentPartPr/>
                <p14:nvPr/>
              </p14:nvContentPartPr>
              <p14:xfrm>
                <a:off x="902996" y="1162965"/>
                <a:ext cx="138960" cy="27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1C9E38D-2C24-1C2E-FC75-33A67E2684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3996" y="1154325"/>
                  <a:ext cx="156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94615B3-E77F-8705-AF33-92F6280D5F81}"/>
                    </a:ext>
                  </a:extLst>
                </p14:cNvPr>
                <p14:cNvContentPartPr/>
                <p14:nvPr/>
              </p14:nvContentPartPr>
              <p14:xfrm>
                <a:off x="1446236" y="945165"/>
                <a:ext cx="198360" cy="157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94615B3-E77F-8705-AF33-92F6280D5F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37236" y="936165"/>
                  <a:ext cx="216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25507D-4ABA-D040-A822-F116BE27B89E}"/>
                    </a:ext>
                  </a:extLst>
                </p14:cNvPr>
                <p14:cNvContentPartPr/>
                <p14:nvPr/>
              </p14:nvContentPartPr>
              <p14:xfrm>
                <a:off x="1693556" y="786045"/>
                <a:ext cx="180000" cy="297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25507D-4ABA-D040-A822-F116BE27B89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84916" y="777405"/>
                  <a:ext cx="197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212566-C2B2-E76F-25BD-EDC6F14ED768}"/>
                    </a:ext>
                  </a:extLst>
                </p14:cNvPr>
                <p14:cNvContentPartPr/>
                <p14:nvPr/>
              </p14:nvContentPartPr>
              <p14:xfrm>
                <a:off x="1356236" y="1174485"/>
                <a:ext cx="574920" cy="19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212566-C2B2-E76F-25BD-EDC6F14ED76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47596" y="1165845"/>
                  <a:ext cx="592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21B419-1C1C-E1C1-BE19-E3C6686AC147}"/>
                    </a:ext>
                  </a:extLst>
                </p14:cNvPr>
                <p14:cNvContentPartPr/>
                <p14:nvPr/>
              </p14:nvContentPartPr>
              <p14:xfrm>
                <a:off x="1478276" y="1280325"/>
                <a:ext cx="275760" cy="151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21B419-1C1C-E1C1-BE19-E3C6686AC14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69636" y="1271685"/>
                  <a:ext cx="29340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BD3BD7-9E6F-7644-F33A-79B5A7302922}"/>
              </a:ext>
            </a:extLst>
          </p:cNvPr>
          <p:cNvGrpSpPr/>
          <p:nvPr/>
        </p:nvGrpSpPr>
        <p:grpSpPr>
          <a:xfrm>
            <a:off x="931796" y="1709085"/>
            <a:ext cx="1924200" cy="988560"/>
            <a:chOff x="931796" y="1709085"/>
            <a:chExt cx="1924200" cy="9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E3A29F-40A4-1869-9838-FEAE6855365E}"/>
                    </a:ext>
                  </a:extLst>
                </p14:cNvPr>
                <p14:cNvContentPartPr/>
                <p14:nvPr/>
              </p14:nvContentPartPr>
              <p14:xfrm>
                <a:off x="931796" y="2006805"/>
                <a:ext cx="175680" cy="14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E3A29F-40A4-1869-9838-FEAE6855365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3156" y="1997805"/>
                  <a:ext cx="193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517C1D-E48E-55BA-FDF9-F39D2339804B}"/>
                    </a:ext>
                  </a:extLst>
                </p14:cNvPr>
                <p14:cNvContentPartPr/>
                <p14:nvPr/>
              </p14:nvContentPartPr>
              <p14:xfrm>
                <a:off x="946556" y="2114445"/>
                <a:ext cx="138240" cy="21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517C1D-E48E-55BA-FDF9-F39D233980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7556" y="2105805"/>
                  <a:ext cx="155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29B43B7-51B5-38FD-4E35-B8BAF4D88B63}"/>
                    </a:ext>
                  </a:extLst>
                </p14:cNvPr>
                <p14:cNvContentPartPr/>
                <p14:nvPr/>
              </p14:nvContentPartPr>
              <p14:xfrm>
                <a:off x="1454516" y="1875045"/>
                <a:ext cx="203040" cy="126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29B43B7-51B5-38FD-4E35-B8BAF4D88B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45516" y="1866045"/>
                  <a:ext cx="220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3EB572-3E52-8FC4-5B1F-81473C059D16}"/>
                    </a:ext>
                  </a:extLst>
                </p14:cNvPr>
                <p14:cNvContentPartPr/>
                <p14:nvPr/>
              </p14:nvContentPartPr>
              <p14:xfrm>
                <a:off x="1715156" y="1709085"/>
                <a:ext cx="180720" cy="258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3EB572-3E52-8FC4-5B1F-81473C059D1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06516" y="1700085"/>
                  <a:ext cx="198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956570-1BF9-11EC-1310-1B07EDE46F89}"/>
                    </a:ext>
                  </a:extLst>
                </p14:cNvPr>
                <p14:cNvContentPartPr/>
                <p14:nvPr/>
              </p14:nvContentPartPr>
              <p14:xfrm>
                <a:off x="1279556" y="2017245"/>
                <a:ext cx="1274400" cy="120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956570-1BF9-11EC-1310-1B07EDE46F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70556" y="2008245"/>
                  <a:ext cx="1292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F01C7D-F0FB-1D7A-B9FC-711020ED92C7}"/>
                    </a:ext>
                  </a:extLst>
                </p14:cNvPr>
                <p14:cNvContentPartPr/>
                <p14:nvPr/>
              </p14:nvContentPartPr>
              <p14:xfrm>
                <a:off x="1229516" y="2207325"/>
                <a:ext cx="1324440" cy="383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F01C7D-F0FB-1D7A-B9FC-711020ED92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20516" y="2198685"/>
                  <a:ext cx="13420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04A51B1-71FD-7050-4ED9-F678049E6D4F}"/>
                    </a:ext>
                  </a:extLst>
                </p14:cNvPr>
                <p14:cNvContentPartPr/>
                <p14:nvPr/>
              </p14:nvContentPartPr>
              <p14:xfrm>
                <a:off x="1518956" y="2396325"/>
                <a:ext cx="219960" cy="146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04A51B1-71FD-7050-4ED9-F678049E6D4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09956" y="2387325"/>
                  <a:ext cx="237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B58049-F723-2D3D-E9A6-2495ACF3EA2F}"/>
                    </a:ext>
                  </a:extLst>
                </p14:cNvPr>
                <p14:cNvContentPartPr/>
                <p14:nvPr/>
              </p14:nvContentPartPr>
              <p14:xfrm>
                <a:off x="1738556" y="2516565"/>
                <a:ext cx="84240" cy="181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B58049-F723-2D3D-E9A6-2495ACF3EA2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29916" y="2507925"/>
                  <a:ext cx="101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40F4033-37D9-CE3E-4470-DA8AF29D68D8}"/>
                    </a:ext>
                  </a:extLst>
                </p14:cNvPr>
                <p14:cNvContentPartPr/>
                <p14:nvPr/>
              </p14:nvContentPartPr>
              <p14:xfrm>
                <a:off x="1833596" y="2344125"/>
                <a:ext cx="105120" cy="88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40F4033-37D9-CE3E-4470-DA8AF29D68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24956" y="2335485"/>
                  <a:ext cx="122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2DD2EE5-A51A-E337-A0C3-AF19520CDA44}"/>
                    </a:ext>
                  </a:extLst>
                </p14:cNvPr>
                <p14:cNvContentPartPr/>
                <p14:nvPr/>
              </p14:nvContentPartPr>
              <p14:xfrm>
                <a:off x="2096396" y="2397405"/>
                <a:ext cx="14040" cy="136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2DD2EE5-A51A-E337-A0C3-AF19520CDA4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87396" y="2388765"/>
                  <a:ext cx="31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BDEB75-4633-980C-BBB1-DE660B5E9778}"/>
                    </a:ext>
                  </a:extLst>
                </p14:cNvPr>
                <p14:cNvContentPartPr/>
                <p14:nvPr/>
              </p14:nvContentPartPr>
              <p14:xfrm>
                <a:off x="2004956" y="2444925"/>
                <a:ext cx="208080" cy="27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BDEB75-4633-980C-BBB1-DE660B5E977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95956" y="2436285"/>
                  <a:ext cx="225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B03B5E9-DECF-B100-EEFD-C61F420BDADF}"/>
                    </a:ext>
                  </a:extLst>
                </p14:cNvPr>
                <p14:cNvContentPartPr/>
                <p14:nvPr/>
              </p14:nvContentPartPr>
              <p14:xfrm>
                <a:off x="2300156" y="2425125"/>
                <a:ext cx="132120" cy="102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B03B5E9-DECF-B100-EEFD-C61F420BDA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91156" y="2416125"/>
                  <a:ext cx="149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E4C056E-8A93-A288-A6DF-4BC59C998D97}"/>
                    </a:ext>
                  </a:extLst>
                </p14:cNvPr>
                <p14:cNvContentPartPr/>
                <p14:nvPr/>
              </p14:nvContentPartPr>
              <p14:xfrm>
                <a:off x="2390876" y="2317485"/>
                <a:ext cx="110520" cy="81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E4C056E-8A93-A288-A6DF-4BC59C998D9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82236" y="2308485"/>
                  <a:ext cx="12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763B0A-7A25-69CA-7C03-0E2B50F3F749}"/>
                    </a:ext>
                  </a:extLst>
                </p14:cNvPr>
                <p14:cNvContentPartPr/>
                <p14:nvPr/>
              </p14:nvContentPartPr>
              <p14:xfrm>
                <a:off x="2542796" y="2301645"/>
                <a:ext cx="128880" cy="222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763B0A-7A25-69CA-7C03-0E2B50F3F74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34156" y="2293005"/>
                  <a:ext cx="146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43903DF-1F79-A2A6-AE54-298E28545E03}"/>
                    </a:ext>
                  </a:extLst>
                </p14:cNvPr>
                <p14:cNvContentPartPr/>
                <p14:nvPr/>
              </p14:nvContentPartPr>
              <p14:xfrm>
                <a:off x="2730356" y="2257725"/>
                <a:ext cx="80640" cy="100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43903DF-1F79-A2A6-AE54-298E28545E0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21716" y="2248725"/>
                  <a:ext cx="98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4DA8DEB-9056-1A3F-EA46-08AF4C2271F2}"/>
                    </a:ext>
                  </a:extLst>
                </p14:cNvPr>
                <p14:cNvContentPartPr/>
                <p14:nvPr/>
              </p14:nvContentPartPr>
              <p14:xfrm>
                <a:off x="2504636" y="2170965"/>
                <a:ext cx="351360" cy="66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4DA8DEB-9056-1A3F-EA46-08AF4C2271F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95996" y="2161965"/>
                  <a:ext cx="3690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01F4186-9EBF-852F-460F-B9B594267FBF}"/>
              </a:ext>
            </a:extLst>
          </p:cNvPr>
          <p:cNvGrpSpPr/>
          <p:nvPr/>
        </p:nvGrpSpPr>
        <p:grpSpPr>
          <a:xfrm>
            <a:off x="967436" y="3000405"/>
            <a:ext cx="2283480" cy="909000"/>
            <a:chOff x="967436" y="3000405"/>
            <a:chExt cx="2283480" cy="90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6C9CE03-AF20-D103-D716-C2D291BC2BAB}"/>
                    </a:ext>
                  </a:extLst>
                </p14:cNvPr>
                <p14:cNvContentPartPr/>
                <p14:nvPr/>
              </p14:nvContentPartPr>
              <p14:xfrm>
                <a:off x="967436" y="3365445"/>
                <a:ext cx="187560" cy="8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6C9CE03-AF20-D103-D716-C2D291BC2BA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8796" y="3356445"/>
                  <a:ext cx="205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263C818-061E-880A-B18A-7F0F797C8563}"/>
                    </a:ext>
                  </a:extLst>
                </p14:cNvPr>
                <p14:cNvContentPartPr/>
                <p14:nvPr/>
              </p14:nvContentPartPr>
              <p14:xfrm>
                <a:off x="1013156" y="3459045"/>
                <a:ext cx="171360" cy="12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263C818-061E-880A-B18A-7F0F797C856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4516" y="3450045"/>
                  <a:ext cx="189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0F41812-034C-4748-F973-3FD260D042B2}"/>
                    </a:ext>
                  </a:extLst>
                </p14:cNvPr>
                <p14:cNvContentPartPr/>
                <p14:nvPr/>
              </p14:nvContentPartPr>
              <p14:xfrm>
                <a:off x="1952036" y="3000405"/>
                <a:ext cx="22680" cy="184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0F41812-034C-4748-F973-3FD260D042B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43396" y="2991405"/>
                  <a:ext cx="40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BFA8BAE-4FC1-4D52-DF5D-E722F94C82E6}"/>
                    </a:ext>
                  </a:extLst>
                </p14:cNvPr>
                <p14:cNvContentPartPr/>
                <p14:nvPr/>
              </p14:nvContentPartPr>
              <p14:xfrm>
                <a:off x="1372436" y="3261405"/>
                <a:ext cx="1647360" cy="70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BFA8BAE-4FC1-4D52-DF5D-E722F94C82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63436" y="3252765"/>
                  <a:ext cx="1665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782C025-B415-39C1-1EF6-CD84B0303349}"/>
                    </a:ext>
                  </a:extLst>
                </p14:cNvPr>
                <p14:cNvContentPartPr/>
                <p14:nvPr/>
              </p14:nvContentPartPr>
              <p14:xfrm>
                <a:off x="1336796" y="3375525"/>
                <a:ext cx="1895040" cy="533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782C025-B415-39C1-1EF6-CD84B030334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27796" y="3366525"/>
                  <a:ext cx="19126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ABD83FE-D2DD-C7E0-75C4-4192EBB581CB}"/>
                    </a:ext>
                  </a:extLst>
                </p14:cNvPr>
                <p14:cNvContentPartPr/>
                <p14:nvPr/>
              </p14:nvContentPartPr>
              <p14:xfrm>
                <a:off x="3006116" y="3256005"/>
                <a:ext cx="244800" cy="28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ABD83FE-D2DD-C7E0-75C4-4192EBB581C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97116" y="3247005"/>
                  <a:ext cx="2624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F39E6FD-6799-D61A-8488-2A991B17CE68}"/>
              </a:ext>
            </a:extLst>
          </p:cNvPr>
          <p:cNvGrpSpPr/>
          <p:nvPr/>
        </p:nvGrpSpPr>
        <p:grpSpPr>
          <a:xfrm>
            <a:off x="1750436" y="3522045"/>
            <a:ext cx="1539000" cy="407520"/>
            <a:chOff x="1750436" y="3522045"/>
            <a:chExt cx="153900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83CCDC3-F906-D888-8C9D-648E8F949DC6}"/>
                    </a:ext>
                  </a:extLst>
                </p14:cNvPr>
                <p14:cNvContentPartPr/>
                <p14:nvPr/>
              </p14:nvContentPartPr>
              <p14:xfrm>
                <a:off x="1750436" y="3587925"/>
                <a:ext cx="12240" cy="223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83CCDC3-F906-D888-8C9D-648E8F949DC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741796" y="3579285"/>
                  <a:ext cx="29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2FDAA8F-4C63-6363-4C22-91F19FC09DDD}"/>
                    </a:ext>
                  </a:extLst>
                </p14:cNvPr>
                <p14:cNvContentPartPr/>
                <p14:nvPr/>
              </p14:nvContentPartPr>
              <p14:xfrm>
                <a:off x="2053556" y="3598365"/>
                <a:ext cx="4680" cy="167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2FDAA8F-4C63-6363-4C22-91F19FC09DD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44916" y="3589365"/>
                  <a:ext cx="22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D7F0FCE-8462-D6F5-CBD3-EE7EBEF0A5FC}"/>
                    </a:ext>
                  </a:extLst>
                </p14:cNvPr>
                <p14:cNvContentPartPr/>
                <p14:nvPr/>
              </p14:nvContentPartPr>
              <p14:xfrm>
                <a:off x="1981556" y="3681165"/>
                <a:ext cx="198720" cy="18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D7F0FCE-8462-D6F5-CBD3-EE7EBEF0A5F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72916" y="3672525"/>
                  <a:ext cx="216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F1816E-AE86-9CBA-30E9-82383A4956C9}"/>
                    </a:ext>
                  </a:extLst>
                </p14:cNvPr>
                <p14:cNvContentPartPr/>
                <p14:nvPr/>
              </p14:nvContentPartPr>
              <p14:xfrm>
                <a:off x="2304476" y="3596205"/>
                <a:ext cx="225360" cy="148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F1816E-AE86-9CBA-30E9-82383A4956C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95836" y="3587205"/>
                  <a:ext cx="243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EE0E646-B35A-6779-F803-850DE7BDBF11}"/>
                    </a:ext>
                  </a:extLst>
                </p14:cNvPr>
                <p14:cNvContentPartPr/>
                <p14:nvPr/>
              </p14:nvContentPartPr>
              <p14:xfrm>
                <a:off x="2531636" y="3735165"/>
                <a:ext cx="86760" cy="194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EE0E646-B35A-6779-F803-850DE7BDBF1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22636" y="3726165"/>
                  <a:ext cx="104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95EA609-9711-75BA-CFB3-B2F33BC51E54}"/>
                    </a:ext>
                  </a:extLst>
                </p14:cNvPr>
                <p14:cNvContentPartPr/>
                <p14:nvPr/>
              </p14:nvContentPartPr>
              <p14:xfrm>
                <a:off x="2592476" y="3538605"/>
                <a:ext cx="116280" cy="68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95EA609-9711-75BA-CFB3-B2F33BC51E5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83836" y="3529965"/>
                  <a:ext cx="133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649AB44-C4B7-3454-956D-F51F15D79160}"/>
                    </a:ext>
                  </a:extLst>
                </p14:cNvPr>
                <p14:cNvContentPartPr/>
                <p14:nvPr/>
              </p14:nvContentPartPr>
              <p14:xfrm>
                <a:off x="2677436" y="3522045"/>
                <a:ext cx="243360" cy="346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649AB44-C4B7-3454-956D-F51F15D7916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668796" y="3513045"/>
                  <a:ext cx="2610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615189B-1C00-E405-029E-02C311446356}"/>
                    </a:ext>
                  </a:extLst>
                </p14:cNvPr>
                <p14:cNvContentPartPr/>
                <p14:nvPr/>
              </p14:nvContentPartPr>
              <p14:xfrm>
                <a:off x="2854196" y="3733005"/>
                <a:ext cx="147600" cy="135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615189B-1C00-E405-029E-02C31144635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45196" y="3724365"/>
                  <a:ext cx="165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63DE08-12D7-30CA-89F9-7DC7BAE55378}"/>
                    </a:ext>
                  </a:extLst>
                </p14:cNvPr>
                <p14:cNvContentPartPr/>
                <p14:nvPr/>
              </p14:nvContentPartPr>
              <p14:xfrm>
                <a:off x="3001796" y="3622125"/>
                <a:ext cx="70200" cy="78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63DE08-12D7-30CA-89F9-7DC7BAE5537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92796" y="3613125"/>
                  <a:ext cx="87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75015E8-9F2D-09D4-7956-1C1052040343}"/>
                    </a:ext>
                  </a:extLst>
                </p14:cNvPr>
                <p14:cNvContentPartPr/>
                <p14:nvPr/>
              </p14:nvContentPartPr>
              <p14:xfrm>
                <a:off x="3093956" y="3578565"/>
                <a:ext cx="145440" cy="288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75015E8-9F2D-09D4-7956-1C105204034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84956" y="3569925"/>
                  <a:ext cx="163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A229C1D-0D4C-CEC8-4985-2025E9AD818F}"/>
                    </a:ext>
                  </a:extLst>
                </p14:cNvPr>
                <p14:cNvContentPartPr/>
                <p14:nvPr/>
              </p14:nvContentPartPr>
              <p14:xfrm>
                <a:off x="3212036" y="3538605"/>
                <a:ext cx="77400" cy="91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A229C1D-0D4C-CEC8-4985-2025E9AD818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03396" y="3529605"/>
                  <a:ext cx="9504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60F2E9E-9F6E-CA84-640B-66305E0045CD}"/>
                  </a:ext>
                </a:extLst>
              </p14:cNvPr>
              <p14:cNvContentPartPr/>
              <p14:nvPr/>
            </p14:nvContentPartPr>
            <p14:xfrm>
              <a:off x="1085156" y="4496205"/>
              <a:ext cx="264960" cy="2811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60F2E9E-9F6E-CA84-640B-66305E0045C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76156" y="4487565"/>
                <a:ext cx="282600" cy="298800"/>
              </a:xfrm>
              <a:prstGeom prst="rect">
                <a:avLst/>
              </a:prstGeom>
            </p:spPr>
          </p:pic>
        </mc:Fallback>
      </mc:AlternateContent>
      <p:pic>
        <p:nvPicPr>
          <p:cNvPr id="72" name="Picture 71">
            <a:extLst>
              <a:ext uri="{FF2B5EF4-FFF2-40B4-BE49-F238E27FC236}">
                <a16:creationId xmlns:a16="http://schemas.microsoft.com/office/drawing/2014/main" id="{D0C8E1F1-B0D5-ABCD-03E1-52AF633B40BB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6532455" y="828591"/>
            <a:ext cx="4074997" cy="2019467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BCAEC690-DB32-6B9A-59AD-13FDDA983CE1}"/>
              </a:ext>
            </a:extLst>
          </p:cNvPr>
          <p:cNvGrpSpPr/>
          <p:nvPr/>
        </p:nvGrpSpPr>
        <p:grpSpPr>
          <a:xfrm>
            <a:off x="6498116" y="29685"/>
            <a:ext cx="2841480" cy="519120"/>
            <a:chOff x="6498116" y="29685"/>
            <a:chExt cx="2841480" cy="51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A245A8F-ACAE-454F-5FE5-2EFD27E3415A}"/>
                    </a:ext>
                  </a:extLst>
                </p14:cNvPr>
                <p14:cNvContentPartPr/>
                <p14:nvPr/>
              </p14:nvContentPartPr>
              <p14:xfrm>
                <a:off x="6498116" y="219765"/>
                <a:ext cx="1137240" cy="208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A245A8F-ACAE-454F-5FE5-2EFD27E3415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89476" y="210765"/>
                  <a:ext cx="1154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E04B49-CDE9-5AD2-7CB4-CE8A470FEE12}"/>
                    </a:ext>
                  </a:extLst>
                </p14:cNvPr>
                <p14:cNvContentPartPr/>
                <p14:nvPr/>
              </p14:nvContentPartPr>
              <p14:xfrm>
                <a:off x="7633196" y="234165"/>
                <a:ext cx="360" cy="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E04B49-CDE9-5AD2-7CB4-CE8A470FEE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24556" y="225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6688F8E-9199-FB71-3920-CDD12EB0C22F}"/>
                    </a:ext>
                  </a:extLst>
                </p14:cNvPr>
                <p14:cNvContentPartPr/>
                <p14:nvPr/>
              </p14:nvContentPartPr>
              <p14:xfrm>
                <a:off x="7515116" y="261165"/>
                <a:ext cx="123480" cy="170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6688F8E-9199-FB71-3920-CDD12EB0C22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06116" y="252525"/>
                  <a:ext cx="141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D5BC2F-2924-BA80-D79C-BCED790A3571}"/>
                    </a:ext>
                  </a:extLst>
                </p14:cNvPr>
                <p14:cNvContentPartPr/>
                <p14:nvPr/>
              </p14:nvContentPartPr>
              <p14:xfrm>
                <a:off x="7988876" y="29685"/>
                <a:ext cx="1350720" cy="519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D5BC2F-2924-BA80-D79C-BCED790A35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79876" y="20685"/>
                  <a:ext cx="1368360" cy="53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126AC8F-C569-9C94-5CCD-EACE5A17A2DB}"/>
                  </a:ext>
                </a:extLst>
              </p14:cNvPr>
              <p14:cNvContentPartPr/>
              <p14:nvPr/>
            </p14:nvContentPartPr>
            <p14:xfrm>
              <a:off x="9662516" y="72525"/>
              <a:ext cx="953640" cy="2998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126AC8F-C569-9C94-5CCD-EACE5A17A2D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653876" y="63525"/>
                <a:ext cx="97128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077FE0E7-56AD-F701-2AF1-2491C65C255E}"/>
              </a:ext>
            </a:extLst>
          </p:cNvPr>
          <p:cNvGrpSpPr/>
          <p:nvPr/>
        </p:nvGrpSpPr>
        <p:grpSpPr>
          <a:xfrm>
            <a:off x="6529796" y="3264645"/>
            <a:ext cx="1419480" cy="396360"/>
            <a:chOff x="6529796" y="3264645"/>
            <a:chExt cx="141948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F2F221D-770E-6E73-F761-85991F720699}"/>
                    </a:ext>
                  </a:extLst>
                </p14:cNvPr>
                <p14:cNvContentPartPr/>
                <p14:nvPr/>
              </p14:nvContentPartPr>
              <p14:xfrm>
                <a:off x="6529796" y="3264645"/>
                <a:ext cx="1419480" cy="396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F2F221D-770E-6E73-F761-85991F7206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20796" y="3255645"/>
                  <a:ext cx="14371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FBFBBA8-69FA-B0E8-4338-6EA81F06C543}"/>
                    </a:ext>
                  </a:extLst>
                </p14:cNvPr>
                <p14:cNvContentPartPr/>
                <p14:nvPr/>
              </p14:nvContentPartPr>
              <p14:xfrm>
                <a:off x="6850916" y="3313245"/>
                <a:ext cx="23040" cy="58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FBFBBA8-69FA-B0E8-4338-6EA81F06C5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42276" y="3304245"/>
                  <a:ext cx="4068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B88292B-A788-790D-870E-65A2803C8C40}"/>
              </a:ext>
            </a:extLst>
          </p:cNvPr>
          <p:cNvGrpSpPr/>
          <p:nvPr/>
        </p:nvGrpSpPr>
        <p:grpSpPr>
          <a:xfrm>
            <a:off x="8865116" y="3172485"/>
            <a:ext cx="2019240" cy="352080"/>
            <a:chOff x="8865116" y="3172485"/>
            <a:chExt cx="201924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D37F1B0-9256-1BD9-B540-F83A8419EBE9}"/>
                    </a:ext>
                  </a:extLst>
                </p14:cNvPr>
                <p14:cNvContentPartPr/>
                <p14:nvPr/>
              </p14:nvContentPartPr>
              <p14:xfrm>
                <a:off x="8865116" y="3223965"/>
                <a:ext cx="2019240" cy="300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D37F1B0-9256-1BD9-B540-F83A8419EBE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56116" y="3215325"/>
                  <a:ext cx="2036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6304115-DF48-8161-061C-4D3BAD53B4D0}"/>
                    </a:ext>
                  </a:extLst>
                </p14:cNvPr>
                <p14:cNvContentPartPr/>
                <p14:nvPr/>
              </p14:nvContentPartPr>
              <p14:xfrm>
                <a:off x="9380996" y="3172485"/>
                <a:ext cx="55440" cy="11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6304115-DF48-8161-061C-4D3BAD53B4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72356" y="3163485"/>
                  <a:ext cx="730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0DB39BA-D4FD-274A-1B55-B37AB9FCF640}"/>
                  </a:ext>
                </a:extLst>
              </p14:cNvPr>
              <p14:cNvContentPartPr/>
              <p14:nvPr/>
            </p14:nvContentPartPr>
            <p14:xfrm>
              <a:off x="11086676" y="3024165"/>
              <a:ext cx="905040" cy="3474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0DB39BA-D4FD-274A-1B55-B37AB9FCF64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078036" y="3015525"/>
                <a:ext cx="92268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9A2E2BFB-DE13-33E2-63E9-C0722E6BF207}"/>
              </a:ext>
            </a:extLst>
          </p:cNvPr>
          <p:cNvGrpSpPr/>
          <p:nvPr/>
        </p:nvGrpSpPr>
        <p:grpSpPr>
          <a:xfrm>
            <a:off x="7875116" y="1862445"/>
            <a:ext cx="218520" cy="185760"/>
            <a:chOff x="7875116" y="1862445"/>
            <a:chExt cx="21852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F847AFA-9F1D-7B7D-63A3-A9E0C8EEB789}"/>
                    </a:ext>
                  </a:extLst>
                </p14:cNvPr>
                <p14:cNvContentPartPr/>
                <p14:nvPr/>
              </p14:nvContentPartPr>
              <p14:xfrm>
                <a:off x="7875116" y="1862445"/>
                <a:ext cx="214200" cy="133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F847AFA-9F1D-7B7D-63A3-A9E0C8EEB78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66116" y="1853445"/>
                  <a:ext cx="231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2D8F144-03E4-B5CB-9742-981DBF051289}"/>
                    </a:ext>
                  </a:extLst>
                </p14:cNvPr>
                <p14:cNvContentPartPr/>
                <p14:nvPr/>
              </p14:nvContentPartPr>
              <p14:xfrm>
                <a:off x="7944596" y="1965765"/>
                <a:ext cx="149040" cy="82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2D8F144-03E4-B5CB-9742-981DBF0512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35956" y="1957125"/>
                  <a:ext cx="16668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94FBD8A-6D0E-DD96-9D71-4B4586637DAB}"/>
                  </a:ext>
                </a:extLst>
              </p14:cNvPr>
              <p14:cNvContentPartPr/>
              <p14:nvPr/>
            </p14:nvContentPartPr>
            <p14:xfrm>
              <a:off x="7912196" y="1553205"/>
              <a:ext cx="226080" cy="116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94FBD8A-6D0E-DD96-9D71-4B4586637DA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903556" y="1544205"/>
                <a:ext cx="243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387D144-F536-B71E-4FF4-093886468F41}"/>
                  </a:ext>
                </a:extLst>
              </p14:cNvPr>
              <p14:cNvContentPartPr/>
              <p14:nvPr/>
            </p14:nvContentPartPr>
            <p14:xfrm>
              <a:off x="8266796" y="3320445"/>
              <a:ext cx="225360" cy="1299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387D144-F536-B71E-4FF4-093886468F4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258156" y="3311805"/>
                <a:ext cx="2430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F36AD87-76F4-F58E-A069-7F03F69C7866}"/>
                  </a:ext>
                </a:extLst>
              </p14:cNvPr>
              <p14:cNvContentPartPr/>
              <p14:nvPr/>
            </p14:nvContentPartPr>
            <p14:xfrm>
              <a:off x="1608956" y="4372005"/>
              <a:ext cx="138600" cy="4172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F36AD87-76F4-F58E-A069-7F03F69C786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599956" y="4363365"/>
                <a:ext cx="156240" cy="4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438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wave front&#10;&#10;AI-generated content may be incorrect.">
            <a:extLst>
              <a:ext uri="{FF2B5EF4-FFF2-40B4-BE49-F238E27FC236}">
                <a16:creationId xmlns:a16="http://schemas.microsoft.com/office/drawing/2014/main" id="{B813E2A1-69CA-4A47-A52A-18E156E61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478" y="1771309"/>
            <a:ext cx="4069468" cy="33153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40B1B3-AE2C-8EA7-ACDC-F918E29B6238}"/>
              </a:ext>
            </a:extLst>
          </p:cNvPr>
          <p:cNvGrpSpPr/>
          <p:nvPr/>
        </p:nvGrpSpPr>
        <p:grpSpPr>
          <a:xfrm>
            <a:off x="9545602" y="1423549"/>
            <a:ext cx="2053440" cy="347760"/>
            <a:chOff x="9428156" y="1152525"/>
            <a:chExt cx="205344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84F5E11-AAD9-11F2-B6E9-AD37E916D62E}"/>
                    </a:ext>
                  </a:extLst>
                </p14:cNvPr>
                <p14:cNvContentPartPr/>
                <p14:nvPr/>
              </p14:nvContentPartPr>
              <p14:xfrm>
                <a:off x="9428156" y="1317405"/>
                <a:ext cx="541080" cy="178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84F5E11-AAD9-11F2-B6E9-AD37E916D6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19516" y="1308765"/>
                  <a:ext cx="558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E0C7F9-3A09-EB4D-B0D4-F12420603657}"/>
                    </a:ext>
                  </a:extLst>
                </p14:cNvPr>
                <p14:cNvContentPartPr/>
                <p14:nvPr/>
              </p14:nvContentPartPr>
              <p14:xfrm>
                <a:off x="9642356" y="1201125"/>
                <a:ext cx="43920" cy="34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E0C7F9-3A09-EB4D-B0D4-F124206036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33356" y="1192485"/>
                  <a:ext cx="61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68B369C-533F-E9BF-0F72-777589DBB143}"/>
                    </a:ext>
                  </a:extLst>
                </p14:cNvPr>
                <p14:cNvContentPartPr/>
                <p14:nvPr/>
              </p14:nvContentPartPr>
              <p14:xfrm>
                <a:off x="10219436" y="1152525"/>
                <a:ext cx="1262160" cy="347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68B369C-533F-E9BF-0F72-777589DBB14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10436" y="1143885"/>
                  <a:ext cx="12798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3902FF6-1363-D093-0CC7-EB673311C1AD}"/>
                    </a:ext>
                  </a:extLst>
                </p14:cNvPr>
                <p14:cNvContentPartPr/>
                <p14:nvPr/>
              </p14:nvContentPartPr>
              <p14:xfrm>
                <a:off x="11316716" y="130768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3902FF6-1363-D093-0CC7-EB673311C1A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308076" y="1299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B3174B-A67A-71F8-73B5-EEA1ADABE5E9}"/>
                    </a:ext>
                  </a:extLst>
                </p14:cNvPr>
                <p14:cNvContentPartPr/>
                <p14:nvPr/>
              </p14:nvContentPartPr>
              <p14:xfrm>
                <a:off x="11069396" y="1303365"/>
                <a:ext cx="260640" cy="25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B3174B-A67A-71F8-73B5-EEA1ADABE5E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60396" y="1294725"/>
                  <a:ext cx="2782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9500EB-493F-B5B8-C3E0-75256B67EA4D}"/>
              </a:ext>
            </a:extLst>
          </p:cNvPr>
          <p:cNvGrpSpPr/>
          <p:nvPr/>
        </p:nvGrpSpPr>
        <p:grpSpPr>
          <a:xfrm>
            <a:off x="507716" y="162525"/>
            <a:ext cx="2170440" cy="603000"/>
            <a:chOff x="507716" y="162525"/>
            <a:chExt cx="217044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6FF458-7E6D-2E54-C92A-F125443E5535}"/>
                    </a:ext>
                  </a:extLst>
                </p14:cNvPr>
                <p14:cNvContentPartPr/>
                <p14:nvPr/>
              </p14:nvContentPartPr>
              <p14:xfrm>
                <a:off x="507716" y="197085"/>
                <a:ext cx="899280" cy="398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6FF458-7E6D-2E54-C92A-F125443E55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8716" y="188085"/>
                  <a:ext cx="9169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73D613D-3AD0-DACF-9987-768238D68583}"/>
                    </a:ext>
                  </a:extLst>
                </p14:cNvPr>
                <p14:cNvContentPartPr/>
                <p14:nvPr/>
              </p14:nvContentPartPr>
              <p14:xfrm>
                <a:off x="1673396" y="307245"/>
                <a:ext cx="228960" cy="29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73D613D-3AD0-DACF-9987-768238D6858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64396" y="298245"/>
                  <a:ext cx="2466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3DBDDA6-BC8B-07C7-EDE4-98EA6E21F368}"/>
                    </a:ext>
                  </a:extLst>
                </p14:cNvPr>
                <p14:cNvContentPartPr/>
                <p14:nvPr/>
              </p14:nvContentPartPr>
              <p14:xfrm>
                <a:off x="1624796" y="480405"/>
                <a:ext cx="203040" cy="4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3DBDDA6-BC8B-07C7-EDE4-98EA6E21F3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15796" y="471405"/>
                  <a:ext cx="220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A8CE24-6DC5-6E78-A777-385D11898C2D}"/>
                    </a:ext>
                  </a:extLst>
                </p14:cNvPr>
                <p14:cNvContentPartPr/>
                <p14:nvPr/>
              </p14:nvContentPartPr>
              <p14:xfrm>
                <a:off x="2042036" y="448005"/>
                <a:ext cx="205560" cy="1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A8CE24-6DC5-6E78-A777-385D11898C2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33396" y="439365"/>
                  <a:ext cx="223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C7517D7-CAC2-B793-45AC-6F45720859D1}"/>
                    </a:ext>
                  </a:extLst>
                </p14:cNvPr>
                <p14:cNvContentPartPr/>
                <p14:nvPr/>
              </p14:nvContentPartPr>
              <p14:xfrm>
                <a:off x="2075156" y="580125"/>
                <a:ext cx="142920" cy="1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C7517D7-CAC2-B793-45AC-6F45720859D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66516" y="571125"/>
                  <a:ext cx="160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F3D85B-9B6F-C684-A068-F3D4305D1CB9}"/>
                    </a:ext>
                  </a:extLst>
                </p14:cNvPr>
                <p14:cNvContentPartPr/>
                <p14:nvPr/>
              </p14:nvContentPartPr>
              <p14:xfrm>
                <a:off x="2453876" y="284205"/>
                <a:ext cx="18360" cy="156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F3D85B-9B6F-C684-A068-F3D4305D1CB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45236" y="275565"/>
                  <a:ext cx="36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850C71F-555B-7CB0-C21A-807F2CDF4B89}"/>
                    </a:ext>
                  </a:extLst>
                </p14:cNvPr>
                <p14:cNvContentPartPr/>
                <p14:nvPr/>
              </p14:nvContentPartPr>
              <p14:xfrm>
                <a:off x="2526236" y="248205"/>
                <a:ext cx="48240" cy="170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850C71F-555B-7CB0-C21A-807F2CDF4B8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17596" y="239565"/>
                  <a:ext cx="65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56E176-FACC-C6DF-BB0B-D06C2D1DAAD9}"/>
                    </a:ext>
                  </a:extLst>
                </p14:cNvPr>
                <p14:cNvContentPartPr/>
                <p14:nvPr/>
              </p14:nvContentPartPr>
              <p14:xfrm>
                <a:off x="2381876" y="162525"/>
                <a:ext cx="295920" cy="141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56E176-FACC-C6DF-BB0B-D06C2D1DAA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72876" y="153525"/>
                  <a:ext cx="3135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508B279-9B89-2790-03AB-FB72CC5FA3B2}"/>
                    </a:ext>
                  </a:extLst>
                </p14:cNvPr>
                <p14:cNvContentPartPr/>
                <p14:nvPr/>
              </p14:nvContentPartPr>
              <p14:xfrm>
                <a:off x="2333636" y="498765"/>
                <a:ext cx="344520" cy="75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508B279-9B89-2790-03AB-FB72CC5FA3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24636" y="490125"/>
                  <a:ext cx="362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503352-CDD6-B9A6-C733-1021164F8909}"/>
                    </a:ext>
                  </a:extLst>
                </p14:cNvPr>
                <p14:cNvContentPartPr/>
                <p14:nvPr/>
              </p14:nvContentPartPr>
              <p14:xfrm>
                <a:off x="2432996" y="607845"/>
                <a:ext cx="192960" cy="15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503352-CDD6-B9A6-C733-1021164F89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23996" y="599205"/>
                  <a:ext cx="21060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0007F7-A336-1A8E-AB7F-9ACFC7BDBEC2}"/>
              </a:ext>
            </a:extLst>
          </p:cNvPr>
          <p:cNvGrpSpPr/>
          <p:nvPr/>
        </p:nvGrpSpPr>
        <p:grpSpPr>
          <a:xfrm>
            <a:off x="3052196" y="218325"/>
            <a:ext cx="1413720" cy="523080"/>
            <a:chOff x="3052196" y="218325"/>
            <a:chExt cx="141372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E1DEABA-682D-7999-53A6-678009720998}"/>
                    </a:ext>
                  </a:extLst>
                </p14:cNvPr>
                <p14:cNvContentPartPr/>
                <p14:nvPr/>
              </p14:nvContentPartPr>
              <p14:xfrm>
                <a:off x="3052196" y="334245"/>
                <a:ext cx="420480" cy="129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E1DEABA-682D-7999-53A6-67800972099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43556" y="325605"/>
                  <a:ext cx="438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B0F75B-EF1A-9DA7-9D4C-75DF03DB1B54}"/>
                    </a:ext>
                  </a:extLst>
                </p14:cNvPr>
                <p14:cNvContentPartPr/>
                <p14:nvPr/>
              </p14:nvContentPartPr>
              <p14:xfrm>
                <a:off x="3206276" y="322725"/>
                <a:ext cx="308880" cy="241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B0F75B-EF1A-9DA7-9D4C-75DF03DB1B5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97276" y="313725"/>
                  <a:ext cx="326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71088AB-8660-179E-1BD0-6A19F10BD27F}"/>
                    </a:ext>
                  </a:extLst>
                </p14:cNvPr>
                <p14:cNvContentPartPr/>
                <p14:nvPr/>
              </p14:nvContentPartPr>
              <p14:xfrm>
                <a:off x="3521996" y="218325"/>
                <a:ext cx="593280" cy="311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71088AB-8660-179E-1BD0-6A19F10BD2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12996" y="209685"/>
                  <a:ext cx="6109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2E8F81-8FCA-4D7F-C63A-AF924C95D3EF}"/>
                    </a:ext>
                  </a:extLst>
                </p14:cNvPr>
                <p14:cNvContentPartPr/>
                <p14:nvPr/>
              </p14:nvContentPartPr>
              <p14:xfrm>
                <a:off x="3955796" y="332805"/>
                <a:ext cx="143280" cy="14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2E8F81-8FCA-4D7F-C63A-AF924C95D3E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46796" y="323805"/>
                  <a:ext cx="160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6B19E76-5DCD-F3B7-EB82-FB9489A7A559}"/>
                    </a:ext>
                  </a:extLst>
                </p14:cNvPr>
                <p14:cNvContentPartPr/>
                <p14:nvPr/>
              </p14:nvContentPartPr>
              <p14:xfrm>
                <a:off x="4085036" y="220485"/>
                <a:ext cx="380880" cy="520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6B19E76-5DCD-F3B7-EB82-FB9489A7A55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76036" y="211485"/>
                  <a:ext cx="398520" cy="53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AEF8F5-B5ED-3A8D-07DA-0E07569547BD}"/>
              </a:ext>
            </a:extLst>
          </p:cNvPr>
          <p:cNvGrpSpPr/>
          <p:nvPr/>
        </p:nvGrpSpPr>
        <p:grpSpPr>
          <a:xfrm>
            <a:off x="511676" y="945165"/>
            <a:ext cx="2228400" cy="372600"/>
            <a:chOff x="511676" y="945165"/>
            <a:chExt cx="222840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B04A92-DBC9-3DA8-E2ED-D6D51D295941}"/>
                    </a:ext>
                  </a:extLst>
                </p14:cNvPr>
                <p14:cNvContentPartPr/>
                <p14:nvPr/>
              </p14:nvContentPartPr>
              <p14:xfrm>
                <a:off x="511676" y="945165"/>
                <a:ext cx="1543680" cy="372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B04A92-DBC9-3DA8-E2ED-D6D51D29594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3036" y="936525"/>
                  <a:ext cx="15613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1D1558-E991-40FB-0DFF-11D70B395B30}"/>
                    </a:ext>
                  </a:extLst>
                </p14:cNvPr>
                <p14:cNvContentPartPr/>
                <p14:nvPr/>
              </p14:nvContentPartPr>
              <p14:xfrm>
                <a:off x="1098836" y="1137405"/>
                <a:ext cx="398520" cy="48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1D1558-E991-40FB-0DFF-11D70B395B3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9836" y="1128405"/>
                  <a:ext cx="416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EF7587-4E7E-AF54-76D0-0C0A13AD2E74}"/>
                    </a:ext>
                  </a:extLst>
                </p14:cNvPr>
                <p14:cNvContentPartPr/>
                <p14:nvPr/>
              </p14:nvContentPartPr>
              <p14:xfrm>
                <a:off x="2305196" y="1106085"/>
                <a:ext cx="434880" cy="178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EF7587-4E7E-AF54-76D0-0C0A13AD2E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96556" y="1097085"/>
                  <a:ext cx="452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D423A8-934B-672B-FEFB-0FD30BA0BA2F}"/>
                    </a:ext>
                  </a:extLst>
                </p14:cNvPr>
                <p14:cNvContentPartPr/>
                <p14:nvPr/>
              </p14:nvContentPartPr>
              <p14:xfrm>
                <a:off x="2357396" y="985845"/>
                <a:ext cx="18360" cy="43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D423A8-934B-672B-FEFB-0FD30BA0BA2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48756" y="976845"/>
                  <a:ext cx="3600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C73214-E95E-D0B2-D679-FDD557D5442A}"/>
              </a:ext>
            </a:extLst>
          </p:cNvPr>
          <p:cNvGrpSpPr/>
          <p:nvPr/>
        </p:nvGrpSpPr>
        <p:grpSpPr>
          <a:xfrm>
            <a:off x="2997476" y="868125"/>
            <a:ext cx="1008000" cy="521640"/>
            <a:chOff x="2997476" y="868125"/>
            <a:chExt cx="100800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99238E-00E5-2CF8-793E-888AB918F2B2}"/>
                    </a:ext>
                  </a:extLst>
                </p14:cNvPr>
                <p14:cNvContentPartPr/>
                <p14:nvPr/>
              </p14:nvContentPartPr>
              <p14:xfrm>
                <a:off x="3052556" y="868125"/>
                <a:ext cx="952920" cy="521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99238E-00E5-2CF8-793E-888AB918F2B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43556" y="859485"/>
                  <a:ext cx="97056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78331BD-2EEA-2637-F815-C21BF197D74E}"/>
                    </a:ext>
                  </a:extLst>
                </p14:cNvPr>
                <p14:cNvContentPartPr/>
                <p14:nvPr/>
              </p14:nvContentPartPr>
              <p14:xfrm>
                <a:off x="3859316" y="998085"/>
                <a:ext cx="128880" cy="2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78331BD-2EEA-2637-F815-C21BF197D74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50316" y="989085"/>
                  <a:ext cx="146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6F99602-6C18-9796-2D2C-693B62A37F8A}"/>
                    </a:ext>
                  </a:extLst>
                </p14:cNvPr>
                <p14:cNvContentPartPr/>
                <p14:nvPr/>
              </p14:nvContentPartPr>
              <p14:xfrm>
                <a:off x="3429836" y="1028685"/>
                <a:ext cx="56880" cy="30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6F99602-6C18-9796-2D2C-693B62A37F8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20836" y="1019685"/>
                  <a:ext cx="74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0300DC4-BCFA-34E0-2DF4-40BF263F5EDC}"/>
                    </a:ext>
                  </a:extLst>
                </p14:cNvPr>
                <p14:cNvContentPartPr/>
                <p14:nvPr/>
              </p14:nvContentPartPr>
              <p14:xfrm>
                <a:off x="2997476" y="991605"/>
                <a:ext cx="452520" cy="65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0300DC4-BCFA-34E0-2DF4-40BF263F5ED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88476" y="982605"/>
                  <a:ext cx="47016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BDD737-7930-FF29-42E3-EA44CC8AA262}"/>
              </a:ext>
            </a:extLst>
          </p:cNvPr>
          <p:cNvGrpSpPr/>
          <p:nvPr/>
        </p:nvGrpSpPr>
        <p:grpSpPr>
          <a:xfrm>
            <a:off x="528596" y="1490205"/>
            <a:ext cx="1654200" cy="535680"/>
            <a:chOff x="528596" y="1490205"/>
            <a:chExt cx="165420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3D7D27D-0C00-8B93-2332-D97CB8D6C495}"/>
                    </a:ext>
                  </a:extLst>
                </p14:cNvPr>
                <p14:cNvContentPartPr/>
                <p14:nvPr/>
              </p14:nvContentPartPr>
              <p14:xfrm>
                <a:off x="528596" y="1490205"/>
                <a:ext cx="1654200" cy="535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3D7D27D-0C00-8B93-2332-D97CB8D6C49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9596" y="1481565"/>
                  <a:ext cx="167184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33B1F8F-510C-7F2F-1EC7-D4C3B6C93C21}"/>
                    </a:ext>
                  </a:extLst>
                </p14:cNvPr>
                <p14:cNvContentPartPr/>
                <p14:nvPr/>
              </p14:nvContentPartPr>
              <p14:xfrm>
                <a:off x="1418876" y="1643925"/>
                <a:ext cx="276480" cy="14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33B1F8F-510C-7F2F-1EC7-D4C3B6C93C2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09876" y="1634925"/>
                  <a:ext cx="2941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093485-F40F-1EA7-1855-7C319C10E834}"/>
              </a:ext>
            </a:extLst>
          </p:cNvPr>
          <p:cNvGrpSpPr/>
          <p:nvPr/>
        </p:nvGrpSpPr>
        <p:grpSpPr>
          <a:xfrm>
            <a:off x="2438756" y="1419645"/>
            <a:ext cx="1047240" cy="442080"/>
            <a:chOff x="2438756" y="1419645"/>
            <a:chExt cx="104724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AABF822-8B93-1F1E-BBE0-AF8C4A9342D8}"/>
                    </a:ext>
                  </a:extLst>
                </p14:cNvPr>
                <p14:cNvContentPartPr/>
                <p14:nvPr/>
              </p14:nvContentPartPr>
              <p14:xfrm>
                <a:off x="2438756" y="1419645"/>
                <a:ext cx="1047240" cy="442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AABF822-8B93-1F1E-BBE0-AF8C4A9342D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30116" y="1411005"/>
                  <a:ext cx="106488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77ACBED-9A02-7F11-0354-32E886FDEC89}"/>
                    </a:ext>
                  </a:extLst>
                </p14:cNvPr>
                <p14:cNvContentPartPr/>
                <p14:nvPr/>
              </p14:nvContentPartPr>
              <p14:xfrm>
                <a:off x="3219236" y="1577685"/>
                <a:ext cx="148320" cy="11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77ACBED-9A02-7F11-0354-32E886FDEC8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10596" y="1569045"/>
                  <a:ext cx="165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5CAA988-EB4A-2C95-1FAA-88F26CF000C8}"/>
                    </a:ext>
                  </a:extLst>
                </p14:cNvPr>
                <p14:cNvContentPartPr/>
                <p14:nvPr/>
              </p14:nvContentPartPr>
              <p14:xfrm>
                <a:off x="3035276" y="1558965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5CAA988-EB4A-2C95-1FAA-88F26CF000C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26276" y="154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C0D2D43-3A52-C1B5-E701-CA833138A826}"/>
                  </a:ext>
                </a:extLst>
              </p14:cNvPr>
              <p14:cNvContentPartPr/>
              <p14:nvPr/>
            </p14:nvContentPartPr>
            <p14:xfrm>
              <a:off x="569996" y="2276445"/>
              <a:ext cx="700560" cy="276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C0D2D43-3A52-C1B5-E701-CA833138A82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0996" y="2267445"/>
                <a:ext cx="7182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0C99C56-94D0-B725-9B33-FDB49D96F0DF}"/>
                  </a:ext>
                </a:extLst>
              </p14:cNvPr>
              <p14:cNvContentPartPr/>
              <p14:nvPr/>
            </p14:nvContentPartPr>
            <p14:xfrm>
              <a:off x="1538396" y="2327565"/>
              <a:ext cx="563040" cy="236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0C99C56-94D0-B725-9B33-FDB49D96F0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529756" y="2318925"/>
                <a:ext cx="58068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C14B86CD-BDE2-B663-5A3D-2CE147E5E5DD}"/>
              </a:ext>
            </a:extLst>
          </p:cNvPr>
          <p:cNvGrpSpPr/>
          <p:nvPr/>
        </p:nvGrpSpPr>
        <p:grpSpPr>
          <a:xfrm>
            <a:off x="2215916" y="2024805"/>
            <a:ext cx="2012040" cy="565200"/>
            <a:chOff x="2215916" y="2024805"/>
            <a:chExt cx="201204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80F5670-4C70-6424-D9AE-ECA85C6A6AB9}"/>
                    </a:ext>
                  </a:extLst>
                </p14:cNvPr>
                <p14:cNvContentPartPr/>
                <p14:nvPr/>
              </p14:nvContentPartPr>
              <p14:xfrm>
                <a:off x="2215916" y="2243325"/>
                <a:ext cx="1371240" cy="273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80F5670-4C70-6424-D9AE-ECA85C6A6AB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07276" y="2234325"/>
                  <a:ext cx="13888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28F327-1877-599C-ABA8-59A7009AC5B4}"/>
                    </a:ext>
                  </a:extLst>
                </p14:cNvPr>
                <p14:cNvContentPartPr/>
                <p14:nvPr/>
              </p14:nvContentPartPr>
              <p14:xfrm>
                <a:off x="3877316" y="2024805"/>
                <a:ext cx="350640" cy="565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28F327-1877-599C-ABA8-59A7009AC5B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68676" y="2016165"/>
                  <a:ext cx="368280" cy="58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6E78C91-46BD-2F32-D6F9-888551D0FE82}"/>
              </a:ext>
            </a:extLst>
          </p:cNvPr>
          <p:cNvGrpSpPr/>
          <p:nvPr/>
        </p:nvGrpSpPr>
        <p:grpSpPr>
          <a:xfrm>
            <a:off x="531836" y="2850285"/>
            <a:ext cx="1236960" cy="389880"/>
            <a:chOff x="531836" y="2850285"/>
            <a:chExt cx="123696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6242068-E093-F0A2-47D6-E8967DA82339}"/>
                    </a:ext>
                  </a:extLst>
                </p14:cNvPr>
                <p14:cNvContentPartPr/>
                <p14:nvPr/>
              </p14:nvContentPartPr>
              <p14:xfrm>
                <a:off x="531836" y="2910765"/>
                <a:ext cx="1236960" cy="329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6242068-E093-F0A2-47D6-E8967DA8233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2836" y="2901765"/>
                  <a:ext cx="12546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BE0D092-6541-00A7-1B4D-289150B0BD9A}"/>
                    </a:ext>
                  </a:extLst>
                </p14:cNvPr>
                <p14:cNvContentPartPr/>
                <p14:nvPr/>
              </p14:nvContentPartPr>
              <p14:xfrm>
                <a:off x="1391156" y="2850285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BE0D092-6541-00A7-1B4D-289150B0BD9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382156" y="2841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6FFDC9-4566-69A3-FFB0-BE6B0E6EE77A}"/>
              </a:ext>
            </a:extLst>
          </p:cNvPr>
          <p:cNvGrpSpPr/>
          <p:nvPr/>
        </p:nvGrpSpPr>
        <p:grpSpPr>
          <a:xfrm>
            <a:off x="2200076" y="2705925"/>
            <a:ext cx="1073520" cy="379800"/>
            <a:chOff x="2200076" y="2705925"/>
            <a:chExt cx="10735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F4B696B-B919-62A7-AD80-F82CFED9AE48}"/>
                    </a:ext>
                  </a:extLst>
                </p14:cNvPr>
                <p14:cNvContentPartPr/>
                <p14:nvPr/>
              </p14:nvContentPartPr>
              <p14:xfrm>
                <a:off x="2341916" y="2795205"/>
                <a:ext cx="18000" cy="250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F4B696B-B919-62A7-AD80-F82CFED9AE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33276" y="2786205"/>
                  <a:ext cx="35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FE2AA6-10F5-0A7C-2DB0-159EEC11A318}"/>
                    </a:ext>
                  </a:extLst>
                </p14:cNvPr>
                <p14:cNvContentPartPr/>
                <p14:nvPr/>
              </p14:nvContentPartPr>
              <p14:xfrm>
                <a:off x="2200076" y="3022005"/>
                <a:ext cx="373320" cy="63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FE2AA6-10F5-0A7C-2DB0-159EEC11A3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91436" y="3013005"/>
                  <a:ext cx="390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2B45F44-1C7F-F8AD-7F89-AEAFE1076098}"/>
                    </a:ext>
                  </a:extLst>
                </p14:cNvPr>
                <p14:cNvContentPartPr/>
                <p14:nvPr/>
              </p14:nvContentPartPr>
              <p14:xfrm>
                <a:off x="2885516" y="2705925"/>
                <a:ext cx="388080" cy="353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2B45F44-1C7F-F8AD-7F89-AEAFE107609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76876" y="2696925"/>
                  <a:ext cx="4057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6503B21-4E5C-8BD9-9225-681239DCF002}"/>
                    </a:ext>
                  </a:extLst>
                </p14:cNvPr>
                <p14:cNvContentPartPr/>
                <p14:nvPr/>
              </p14:nvContentPartPr>
              <p14:xfrm>
                <a:off x="2945276" y="2822565"/>
                <a:ext cx="223200" cy="2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6503B21-4E5C-8BD9-9225-681239DCF0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36276" y="2813925"/>
                  <a:ext cx="24084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1D24957-9EEB-9059-C62F-F2359FA40BA4}"/>
                  </a:ext>
                </a:extLst>
              </p14:cNvPr>
              <p14:cNvContentPartPr/>
              <p14:nvPr/>
            </p14:nvContentPartPr>
            <p14:xfrm>
              <a:off x="538316" y="3506925"/>
              <a:ext cx="934200" cy="198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1D24957-9EEB-9059-C62F-F2359FA40BA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29316" y="3497925"/>
                <a:ext cx="95184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000BD99C-CB50-EF3B-E7C9-E68E611328E4}"/>
              </a:ext>
            </a:extLst>
          </p:cNvPr>
          <p:cNvGrpSpPr/>
          <p:nvPr/>
        </p:nvGrpSpPr>
        <p:grpSpPr>
          <a:xfrm>
            <a:off x="1774916" y="3304605"/>
            <a:ext cx="933120" cy="452520"/>
            <a:chOff x="1774916" y="3304605"/>
            <a:chExt cx="93312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D088EC6-BF2A-344F-7D3F-BAC78F918178}"/>
                    </a:ext>
                  </a:extLst>
                </p14:cNvPr>
                <p14:cNvContentPartPr/>
                <p14:nvPr/>
              </p14:nvContentPartPr>
              <p14:xfrm>
                <a:off x="1774916" y="3304605"/>
                <a:ext cx="933120" cy="452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D088EC6-BF2A-344F-7D3F-BAC78F91817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65916" y="3295965"/>
                  <a:ext cx="95076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A8FFF1A-CF00-803A-F718-F4666330D88B}"/>
                    </a:ext>
                  </a:extLst>
                </p14:cNvPr>
                <p14:cNvContentPartPr/>
                <p14:nvPr/>
              </p14:nvContentPartPr>
              <p14:xfrm>
                <a:off x="2434436" y="3439245"/>
                <a:ext cx="178920" cy="20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A8FFF1A-CF00-803A-F718-F4666330D88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25436" y="3430605"/>
                  <a:ext cx="19656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966AD92-BB1A-5B5A-82F9-3E504A1D29EE}"/>
                  </a:ext>
                </a:extLst>
              </p14:cNvPr>
              <p14:cNvContentPartPr/>
              <p14:nvPr/>
            </p14:nvContentPartPr>
            <p14:xfrm>
              <a:off x="490076" y="4117845"/>
              <a:ext cx="571320" cy="294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966AD92-BB1A-5B5A-82F9-3E504A1D29E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1076" y="4108845"/>
                <a:ext cx="58896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F35C1BA4-618E-78B4-EF47-894679D7422E}"/>
              </a:ext>
            </a:extLst>
          </p:cNvPr>
          <p:cNvGrpSpPr/>
          <p:nvPr/>
        </p:nvGrpSpPr>
        <p:grpSpPr>
          <a:xfrm>
            <a:off x="1370996" y="3844605"/>
            <a:ext cx="3824280" cy="587160"/>
            <a:chOff x="1370996" y="3844605"/>
            <a:chExt cx="38242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7F9FBF4-73FA-0B28-B126-090F67A19BB1}"/>
                    </a:ext>
                  </a:extLst>
                </p14:cNvPr>
                <p14:cNvContentPartPr/>
                <p14:nvPr/>
              </p14:nvContentPartPr>
              <p14:xfrm>
                <a:off x="1370996" y="3973485"/>
                <a:ext cx="1270440" cy="430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7F9FBF4-73FA-0B28-B126-090F67A19B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61996" y="3964485"/>
                  <a:ext cx="12880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65402A-D826-E24B-0B29-B750C4D68537}"/>
                    </a:ext>
                  </a:extLst>
                </p14:cNvPr>
                <p14:cNvContentPartPr/>
                <p14:nvPr/>
              </p14:nvContentPartPr>
              <p14:xfrm>
                <a:off x="2488796" y="4164645"/>
                <a:ext cx="133200" cy="21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65402A-D826-E24B-0B29-B750C4D6853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80156" y="4156005"/>
                  <a:ext cx="150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A3A7254-74E5-F4DD-66F8-C44742763384}"/>
                    </a:ext>
                  </a:extLst>
                </p14:cNvPr>
                <p14:cNvContentPartPr/>
                <p14:nvPr/>
              </p14:nvContentPartPr>
              <p14:xfrm>
                <a:off x="2864636" y="4192005"/>
                <a:ext cx="1236600" cy="239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A3A7254-74E5-F4DD-66F8-C447427633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55996" y="4183365"/>
                  <a:ext cx="1254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2598C0D-5089-0EDC-B524-B1B0CE6E3CEF}"/>
                    </a:ext>
                  </a:extLst>
                </p14:cNvPr>
                <p14:cNvContentPartPr/>
                <p14:nvPr/>
              </p14:nvContentPartPr>
              <p14:xfrm>
                <a:off x="4422356" y="3844605"/>
                <a:ext cx="772920" cy="480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2598C0D-5089-0EDC-B524-B1B0CE6E3C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13356" y="3835965"/>
                  <a:ext cx="79056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622AE4-0250-4646-6F57-B07C13FC5EF8}"/>
                    </a:ext>
                  </a:extLst>
                </p14:cNvPr>
                <p14:cNvContentPartPr/>
                <p14:nvPr/>
              </p14:nvContentPartPr>
              <p14:xfrm>
                <a:off x="5030396" y="4037925"/>
                <a:ext cx="24480" cy="34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622AE4-0250-4646-6F57-B07C13FC5EF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21396" y="4028925"/>
                  <a:ext cx="42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903EE61-D69B-38C4-D981-D80722A444C8}"/>
                    </a:ext>
                  </a:extLst>
                </p14:cNvPr>
                <p14:cNvContentPartPr/>
                <p14:nvPr/>
              </p14:nvContentPartPr>
              <p14:xfrm>
                <a:off x="4428116" y="4042965"/>
                <a:ext cx="482760" cy="91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903EE61-D69B-38C4-D981-D80722A444C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9116" y="4033965"/>
                  <a:ext cx="50040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37C33E8-FFEF-5D4A-280F-AD772FC35A80}"/>
                  </a:ext>
                </a:extLst>
              </p14:cNvPr>
              <p14:cNvContentPartPr/>
              <p14:nvPr/>
            </p14:nvContentPartPr>
            <p14:xfrm>
              <a:off x="408356" y="4724445"/>
              <a:ext cx="1180440" cy="608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37C33E8-FFEF-5D4A-280F-AD772FC35A8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99716" y="4715445"/>
                <a:ext cx="1198080" cy="62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E7761E2A-19F0-4F09-7C17-F9FE1F5BEF12}"/>
              </a:ext>
            </a:extLst>
          </p:cNvPr>
          <p:cNvGrpSpPr/>
          <p:nvPr/>
        </p:nvGrpSpPr>
        <p:grpSpPr>
          <a:xfrm>
            <a:off x="1941596" y="4580085"/>
            <a:ext cx="2851560" cy="513720"/>
            <a:chOff x="1941596" y="4580085"/>
            <a:chExt cx="285156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08C8639-1AC3-C366-989C-1288DCBDB483}"/>
                    </a:ext>
                  </a:extLst>
                </p14:cNvPr>
                <p14:cNvContentPartPr/>
                <p14:nvPr/>
              </p14:nvContentPartPr>
              <p14:xfrm>
                <a:off x="1941596" y="4580085"/>
                <a:ext cx="2851560" cy="513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08C8639-1AC3-C366-989C-1288DCBDB48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32596" y="4571445"/>
                  <a:ext cx="286920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FA141BB-A93A-CB1A-9D3C-28B8BF00BC3A}"/>
                    </a:ext>
                  </a:extLst>
                </p14:cNvPr>
                <p14:cNvContentPartPr/>
                <p14:nvPr/>
              </p14:nvContentPartPr>
              <p14:xfrm>
                <a:off x="4167476" y="4784925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FA141BB-A93A-CB1A-9D3C-28B8BF00BC3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58836" y="4776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1FC59DD-56D2-5906-E642-9EE9A7EC35A7}"/>
                    </a:ext>
                  </a:extLst>
                </p14:cNvPr>
                <p14:cNvContentPartPr/>
                <p14:nvPr/>
              </p14:nvContentPartPr>
              <p14:xfrm>
                <a:off x="3659876" y="4759725"/>
                <a:ext cx="525600" cy="51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1FC59DD-56D2-5906-E642-9EE9A7EC35A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50876" y="4750725"/>
                  <a:ext cx="543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21D7BFA-FE49-1E15-0FDA-FDE1CE469B55}"/>
                    </a:ext>
                  </a:extLst>
                </p14:cNvPr>
                <p14:cNvContentPartPr/>
                <p14:nvPr/>
              </p14:nvContentPartPr>
              <p14:xfrm>
                <a:off x="2993156" y="4719765"/>
                <a:ext cx="607680" cy="106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21D7BFA-FE49-1E15-0FDA-FDE1CE469B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84156" y="4711125"/>
                  <a:ext cx="625320" cy="12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2270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3A3B3-549A-706F-A13E-6AF6CAAEC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354" y="1321966"/>
            <a:ext cx="9039492" cy="1828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ED4EA8-F036-1BEA-E613-76D3A512E2A3}"/>
              </a:ext>
            </a:extLst>
          </p:cNvPr>
          <p:cNvSpPr txBox="1"/>
          <p:nvPr/>
        </p:nvSpPr>
        <p:spPr>
          <a:xfrm>
            <a:off x="916497" y="0"/>
            <a:ext cx="105764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JkqqxnRjyvkbGhwfskAdvP6960"/>
              </a:rPr>
              <a:t>Fig. 4.31 </a:t>
            </a:r>
            <a:r>
              <a:rPr lang="en-US" sz="1800" b="0" i="0" u="none" strike="noStrike" baseline="0" dirty="0">
                <a:latin typeface="KymlsnVppgvcBcpdgpAdvP6975"/>
              </a:rPr>
              <a:t>A plasma confined in a long, linear solenoid will trap the CO</a:t>
            </a:r>
            <a:r>
              <a:rPr lang="en-US" sz="800" b="0" i="0" u="none" strike="noStrike" baseline="0" dirty="0">
                <a:latin typeface="KymlsnVppgvcBcpdgpAdvP6975"/>
              </a:rPr>
              <a:t>2 </a:t>
            </a:r>
            <a:r>
              <a:rPr lang="en-US" sz="1800" b="0" i="0" u="none" strike="noStrike" baseline="0" dirty="0">
                <a:latin typeface="KymlsnVppgvcBcpdgpAdvP6975"/>
              </a:rPr>
              <a:t>laser light used to heat it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only if the plasma has a density minimum on axis. The vacuum chamber has been omitted for</a:t>
            </a:r>
          </a:p>
          <a:p>
            <a:pPr algn="l"/>
            <a:r>
              <a:rPr lang="en-US" sz="1800" b="0" i="0" u="none" strike="noStrike" baseline="0" dirty="0">
                <a:latin typeface="KymlsnVppgvcBcpdgpAdvP6975"/>
              </a:rPr>
              <a:t>clarity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79030C-D336-F61B-C089-D9528312D0A0}"/>
                  </a:ext>
                </a:extLst>
              </p14:cNvPr>
              <p14:cNvContentPartPr/>
              <p14:nvPr/>
            </p14:nvContentPartPr>
            <p14:xfrm>
              <a:off x="4082156" y="1560405"/>
              <a:ext cx="645480" cy="50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579030C-D336-F61B-C089-D9528312D0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8156" y="1452405"/>
                <a:ext cx="7531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3F64D0-2F40-5037-6A8D-6BBB2E10DBDB}"/>
                  </a:ext>
                </a:extLst>
              </p14:cNvPr>
              <p14:cNvContentPartPr/>
              <p14:nvPr/>
            </p14:nvContentPartPr>
            <p14:xfrm>
              <a:off x="4058756" y="1454205"/>
              <a:ext cx="6199560" cy="245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3F64D0-2F40-5037-6A8D-6BBB2E10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4756" y="1346565"/>
                <a:ext cx="630720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178920-282A-2153-C377-CD77498A5226}"/>
                  </a:ext>
                </a:extLst>
              </p14:cNvPr>
              <p14:cNvContentPartPr/>
              <p14:nvPr/>
            </p14:nvContentPartPr>
            <p14:xfrm>
              <a:off x="4084316" y="2538885"/>
              <a:ext cx="6303600" cy="269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178920-282A-2153-C377-CD77498A52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0316" y="2430885"/>
                <a:ext cx="6411240" cy="48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C869AAA-F0E3-30A6-EE88-5A83AF627BD2}"/>
              </a:ext>
            </a:extLst>
          </p:cNvPr>
          <p:cNvGrpSpPr/>
          <p:nvPr/>
        </p:nvGrpSpPr>
        <p:grpSpPr>
          <a:xfrm>
            <a:off x="5519996" y="890805"/>
            <a:ext cx="1459080" cy="380520"/>
            <a:chOff x="5519996" y="890805"/>
            <a:chExt cx="145908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7D9006-D126-709F-1D13-AA83BD551F0A}"/>
                    </a:ext>
                  </a:extLst>
                </p14:cNvPr>
                <p14:cNvContentPartPr/>
                <p14:nvPr/>
              </p14:nvContentPartPr>
              <p14:xfrm>
                <a:off x="5519996" y="890805"/>
                <a:ext cx="1459080" cy="380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7D9006-D126-709F-1D13-AA83BD551F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10996" y="881805"/>
                  <a:ext cx="14767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FF2A4E4-5BDB-7B5C-B7FE-388FFD148940}"/>
                    </a:ext>
                  </a:extLst>
                </p14:cNvPr>
                <p14:cNvContentPartPr/>
                <p14:nvPr/>
              </p14:nvContentPartPr>
              <p14:xfrm>
                <a:off x="6556436" y="933285"/>
                <a:ext cx="47520" cy="7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FF2A4E4-5BDB-7B5C-B7FE-388FFD1489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47796" y="924645"/>
                  <a:ext cx="651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69702C-FD40-60EA-2D8F-83CE94FA762A}"/>
              </a:ext>
            </a:extLst>
          </p:cNvPr>
          <p:cNvGrpSpPr/>
          <p:nvPr/>
        </p:nvGrpSpPr>
        <p:grpSpPr>
          <a:xfrm>
            <a:off x="1593836" y="2921925"/>
            <a:ext cx="626760" cy="347400"/>
            <a:chOff x="1593836" y="2921925"/>
            <a:chExt cx="62676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3385BF-962E-F5B2-7853-168D15DC1486}"/>
                    </a:ext>
                  </a:extLst>
                </p14:cNvPr>
                <p14:cNvContentPartPr/>
                <p14:nvPr/>
              </p14:nvContentPartPr>
              <p14:xfrm>
                <a:off x="1593836" y="2921925"/>
                <a:ext cx="203760" cy="261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3385BF-962E-F5B2-7853-168D15DC14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84836" y="2913285"/>
                  <a:ext cx="2214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6C58C9-ED59-F9C6-EAEC-6FABBF841B0F}"/>
                    </a:ext>
                  </a:extLst>
                </p14:cNvPr>
                <p14:cNvContentPartPr/>
                <p14:nvPr/>
              </p14:nvContentPartPr>
              <p14:xfrm>
                <a:off x="1867436" y="2935245"/>
                <a:ext cx="214920" cy="225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6C58C9-ED59-F9C6-EAEC-6FABBF841B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58436" y="2926245"/>
                  <a:ext cx="232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DAC03F5-2C1A-B7DC-4D34-6092E15EA3DF}"/>
                    </a:ext>
                  </a:extLst>
                </p14:cNvPr>
                <p14:cNvContentPartPr/>
                <p14:nvPr/>
              </p14:nvContentPartPr>
              <p14:xfrm>
                <a:off x="2087036" y="3133965"/>
                <a:ext cx="133560" cy="135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DAC03F5-2C1A-B7DC-4D34-6092E15EA3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78036" y="3125325"/>
                  <a:ext cx="1512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927DEC-0740-FB83-33EE-8991C6193DF4}"/>
              </a:ext>
            </a:extLst>
          </p:cNvPr>
          <p:cNvGrpSpPr/>
          <p:nvPr/>
        </p:nvGrpSpPr>
        <p:grpSpPr>
          <a:xfrm>
            <a:off x="1216196" y="3566325"/>
            <a:ext cx="2040120" cy="393480"/>
            <a:chOff x="1216196" y="3566325"/>
            <a:chExt cx="204012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B4B559D-2DF8-285A-BFE5-0CBF90CA2DD7}"/>
                    </a:ext>
                  </a:extLst>
                </p14:cNvPr>
                <p14:cNvContentPartPr/>
                <p14:nvPr/>
              </p14:nvContentPartPr>
              <p14:xfrm>
                <a:off x="1280996" y="3659205"/>
                <a:ext cx="137520" cy="222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B4B559D-2DF8-285A-BFE5-0CBF90CA2D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71996" y="3650205"/>
                  <a:ext cx="155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348B2AA-2D8F-7764-E7AC-2CB966FB535C}"/>
                    </a:ext>
                  </a:extLst>
                </p14:cNvPr>
                <p14:cNvContentPartPr/>
                <p14:nvPr/>
              </p14:nvContentPartPr>
              <p14:xfrm>
                <a:off x="1216196" y="3571725"/>
                <a:ext cx="268920" cy="309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348B2AA-2D8F-7764-E7AC-2CB966FB53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07556" y="3563085"/>
                  <a:ext cx="2865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9EF197-E175-2AD0-8541-CBA6D07C89C2}"/>
                    </a:ext>
                  </a:extLst>
                </p14:cNvPr>
                <p14:cNvContentPartPr/>
                <p14:nvPr/>
              </p14:nvContentPartPr>
              <p14:xfrm>
                <a:off x="1581956" y="3728685"/>
                <a:ext cx="163440" cy="30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9EF197-E175-2AD0-8541-CBA6D07C89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72956" y="3720045"/>
                  <a:ext cx="181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BE4F963-F6A1-746B-8636-DB9D106DAF97}"/>
                    </a:ext>
                  </a:extLst>
                </p14:cNvPr>
                <p14:cNvContentPartPr/>
                <p14:nvPr/>
              </p14:nvContentPartPr>
              <p14:xfrm>
                <a:off x="1626236" y="3803565"/>
                <a:ext cx="142920" cy="10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BE4F963-F6A1-746B-8636-DB9D106DAF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17236" y="3794925"/>
                  <a:ext cx="160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AF6D32-938D-AD40-BE54-C7AB0A06A7E9}"/>
                    </a:ext>
                  </a:extLst>
                </p14:cNvPr>
                <p14:cNvContentPartPr/>
                <p14:nvPr/>
              </p14:nvContentPartPr>
              <p14:xfrm>
                <a:off x="1950596" y="3566325"/>
                <a:ext cx="9720" cy="271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AF6D32-938D-AD40-BE54-C7AB0A06A7E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41596" y="3557325"/>
                  <a:ext cx="27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70E9AB-150D-B12B-879F-064C877421C5}"/>
                    </a:ext>
                  </a:extLst>
                </p14:cNvPr>
                <p14:cNvContentPartPr/>
                <p14:nvPr/>
              </p14:nvContentPartPr>
              <p14:xfrm>
                <a:off x="2062556" y="3614565"/>
                <a:ext cx="166320" cy="214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70E9AB-150D-B12B-879F-064C877421C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53556" y="3605565"/>
                  <a:ext cx="183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4F70642-A46A-67D0-B69F-4F2E80E292C2}"/>
                    </a:ext>
                  </a:extLst>
                </p14:cNvPr>
                <p14:cNvContentPartPr/>
                <p14:nvPr/>
              </p14:nvContentPartPr>
              <p14:xfrm>
                <a:off x="2286476" y="3775125"/>
                <a:ext cx="54720" cy="56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4F70642-A46A-67D0-B69F-4F2E80E292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77476" y="3766485"/>
                  <a:ext cx="72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CF1C31F-6AB7-9DD4-AB34-12402EC2BF46}"/>
                    </a:ext>
                  </a:extLst>
                </p14:cNvPr>
                <p14:cNvContentPartPr/>
                <p14:nvPr/>
              </p14:nvContentPartPr>
              <p14:xfrm>
                <a:off x="2500316" y="3574965"/>
                <a:ext cx="177480" cy="214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CF1C31F-6AB7-9DD4-AB34-12402EC2BF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91676" y="3566325"/>
                  <a:ext cx="195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491EF9-05CB-7999-D28C-AF82F2AE1753}"/>
                    </a:ext>
                  </a:extLst>
                </p14:cNvPr>
                <p14:cNvContentPartPr/>
                <p14:nvPr/>
              </p14:nvContentPartPr>
              <p14:xfrm>
                <a:off x="2605796" y="3663885"/>
                <a:ext cx="650520" cy="295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491EF9-05CB-7999-D28C-AF82F2AE175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96796" y="3655245"/>
                  <a:ext cx="66816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A5681C-99A4-2D4E-A066-7D90355B89A9}"/>
              </a:ext>
            </a:extLst>
          </p:cNvPr>
          <p:cNvGrpSpPr/>
          <p:nvPr/>
        </p:nvGrpSpPr>
        <p:grpSpPr>
          <a:xfrm>
            <a:off x="1223756" y="4165005"/>
            <a:ext cx="849960" cy="341280"/>
            <a:chOff x="1223756" y="4165005"/>
            <a:chExt cx="84996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3C81C5-D6D7-AEA1-5EC9-23E063E3F255}"/>
                    </a:ext>
                  </a:extLst>
                </p14:cNvPr>
                <p14:cNvContentPartPr/>
                <p14:nvPr/>
              </p14:nvContentPartPr>
              <p14:xfrm>
                <a:off x="1223756" y="4165005"/>
                <a:ext cx="849960" cy="341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3C81C5-D6D7-AEA1-5EC9-23E063E3F25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15116" y="4156005"/>
                  <a:ext cx="8676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BBF2326-A692-8888-A686-8DF4F1F9BC61}"/>
                    </a:ext>
                  </a:extLst>
                </p14:cNvPr>
                <p14:cNvContentPartPr/>
                <p14:nvPr/>
              </p14:nvContentPartPr>
              <p14:xfrm>
                <a:off x="1674116" y="4225125"/>
                <a:ext cx="155880" cy="15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BBF2326-A692-8888-A686-8DF4F1F9BC6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65116" y="4216125"/>
                  <a:ext cx="17352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0B2EEF-C9FD-85F4-08A6-63713ABC6B41}"/>
                  </a:ext>
                </a:extLst>
              </p14:cNvPr>
              <p14:cNvContentPartPr/>
              <p14:nvPr/>
            </p14:nvContentPartPr>
            <p14:xfrm>
              <a:off x="2242196" y="4104885"/>
              <a:ext cx="1024920" cy="509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0B2EEF-C9FD-85F4-08A6-63713ABC6B4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33196" y="4096245"/>
                <a:ext cx="104256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28F191-FA2A-C54C-67F8-6F8A4095A67C}"/>
                  </a:ext>
                </a:extLst>
              </p14:cNvPr>
              <p14:cNvContentPartPr/>
              <p14:nvPr/>
            </p14:nvContentPartPr>
            <p14:xfrm>
              <a:off x="3098996" y="4732005"/>
              <a:ext cx="19800" cy="26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28F191-FA2A-C54C-67F8-6F8A4095A67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89996" y="4723365"/>
                <a:ext cx="3744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64E41D5E-93E1-91E8-7CA9-61D6BE8F0598}"/>
              </a:ext>
            </a:extLst>
          </p:cNvPr>
          <p:cNvGrpSpPr/>
          <p:nvPr/>
        </p:nvGrpSpPr>
        <p:grpSpPr>
          <a:xfrm>
            <a:off x="1031876" y="4711125"/>
            <a:ext cx="2513520" cy="954720"/>
            <a:chOff x="1031876" y="4711125"/>
            <a:chExt cx="2513520" cy="95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3DAF153-B4E0-3485-617D-2B1FD1B4B9A5}"/>
                    </a:ext>
                  </a:extLst>
                </p14:cNvPr>
                <p14:cNvContentPartPr/>
                <p14:nvPr/>
              </p14:nvContentPartPr>
              <p14:xfrm>
                <a:off x="1068236" y="4787805"/>
                <a:ext cx="338400" cy="263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3DAF153-B4E0-3485-617D-2B1FD1B4B9A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9596" y="4779165"/>
                  <a:ext cx="356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E93FAD-0A10-56B5-C302-11361C0D75A8}"/>
                    </a:ext>
                  </a:extLst>
                </p14:cNvPr>
                <p14:cNvContentPartPr/>
                <p14:nvPr/>
              </p14:nvContentPartPr>
              <p14:xfrm>
                <a:off x="1092356" y="4826685"/>
                <a:ext cx="156960" cy="21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E93FAD-0A10-56B5-C302-11361C0D75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3356" y="4817685"/>
                  <a:ext cx="174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3CCF621-E914-E5D7-0F00-35018928C51D}"/>
                    </a:ext>
                  </a:extLst>
                </p14:cNvPr>
                <p14:cNvContentPartPr/>
                <p14:nvPr/>
              </p14:nvContentPartPr>
              <p14:xfrm>
                <a:off x="1601396" y="4724445"/>
                <a:ext cx="875520" cy="290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3CCF621-E914-E5D7-0F00-35018928C51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92396" y="4715445"/>
                  <a:ext cx="8931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F9F273-9F34-4FD0-F5FB-A202D1584764}"/>
                    </a:ext>
                  </a:extLst>
                </p14:cNvPr>
                <p14:cNvContentPartPr/>
                <p14:nvPr/>
              </p14:nvContentPartPr>
              <p14:xfrm>
                <a:off x="2105756" y="4802565"/>
                <a:ext cx="182520" cy="34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F9F273-9F34-4FD0-F5FB-A202D15847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97116" y="4793565"/>
                  <a:ext cx="200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789D484-B200-D130-40C8-F8136A39048A}"/>
                    </a:ext>
                  </a:extLst>
                </p14:cNvPr>
                <p14:cNvContentPartPr/>
                <p14:nvPr/>
              </p14:nvContentPartPr>
              <p14:xfrm>
                <a:off x="1031876" y="5210805"/>
                <a:ext cx="1063800" cy="274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789D484-B200-D130-40C8-F8136A39048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3236" y="5201805"/>
                  <a:ext cx="1081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3A1DD4E-4B5E-343E-E513-FB4E70A1EE08}"/>
                    </a:ext>
                  </a:extLst>
                </p14:cNvPr>
                <p14:cNvContentPartPr/>
                <p14:nvPr/>
              </p14:nvContentPartPr>
              <p14:xfrm>
                <a:off x="1605716" y="5245725"/>
                <a:ext cx="241920" cy="50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3A1DD4E-4B5E-343E-E513-FB4E70A1EE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97076" y="5237085"/>
                  <a:ext cx="259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F3B3F31-C277-2E9F-AA20-DA7A10DA24D9}"/>
                    </a:ext>
                  </a:extLst>
                </p14:cNvPr>
                <p14:cNvContentPartPr/>
                <p14:nvPr/>
              </p14:nvContentPartPr>
              <p14:xfrm>
                <a:off x="2731076" y="4711125"/>
                <a:ext cx="813960" cy="342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F3B3F31-C277-2E9F-AA20-DA7A10DA24D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22436" y="4702125"/>
                  <a:ext cx="8316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A058580-514C-E26B-D17A-9B2F152F0A12}"/>
                    </a:ext>
                  </a:extLst>
                </p14:cNvPr>
                <p14:cNvContentPartPr/>
                <p14:nvPr/>
              </p14:nvContentPartPr>
              <p14:xfrm>
                <a:off x="3282596" y="4743885"/>
                <a:ext cx="36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A058580-514C-E26B-D17A-9B2F152F0A1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73596" y="4734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7A91D28-CA3A-2BAF-499F-CF1CEAD5F42E}"/>
                    </a:ext>
                  </a:extLst>
                </p14:cNvPr>
                <p14:cNvContentPartPr/>
                <p14:nvPr/>
              </p14:nvContentPartPr>
              <p14:xfrm>
                <a:off x="2230676" y="5166525"/>
                <a:ext cx="99360" cy="424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7A91D28-CA3A-2BAF-499F-CF1CEAD5F42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22036" y="5157885"/>
                  <a:ext cx="1170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9F907DF-E2C5-F397-AA2D-420DA09EC170}"/>
                    </a:ext>
                  </a:extLst>
                </p14:cNvPr>
                <p14:cNvContentPartPr/>
                <p14:nvPr/>
              </p14:nvContentPartPr>
              <p14:xfrm>
                <a:off x="2406716" y="5151045"/>
                <a:ext cx="1019880" cy="507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9F907DF-E2C5-F397-AA2D-420DA09EC1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98076" y="5142045"/>
                  <a:ext cx="103752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764D52-5EBF-C0B8-C968-32C111EF6D03}"/>
                    </a:ext>
                  </a:extLst>
                </p14:cNvPr>
                <p14:cNvContentPartPr/>
                <p14:nvPr/>
              </p14:nvContentPartPr>
              <p14:xfrm>
                <a:off x="3405716" y="5100645"/>
                <a:ext cx="139680" cy="565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764D52-5EBF-C0B8-C968-32C111EF6D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97076" y="5092005"/>
                  <a:ext cx="157320" cy="58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D8AAB8D-B599-CE00-FF77-7A5F22D070B6}"/>
              </a:ext>
            </a:extLst>
          </p:cNvPr>
          <p:cNvGrpSpPr/>
          <p:nvPr/>
        </p:nvGrpSpPr>
        <p:grpSpPr>
          <a:xfrm>
            <a:off x="1082636" y="5914605"/>
            <a:ext cx="2536920" cy="583560"/>
            <a:chOff x="1082636" y="5914605"/>
            <a:chExt cx="2536920" cy="58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0A6854-75C2-0525-6268-BF9156D5DBB1}"/>
                    </a:ext>
                  </a:extLst>
                </p14:cNvPr>
                <p14:cNvContentPartPr/>
                <p14:nvPr/>
              </p14:nvContentPartPr>
              <p14:xfrm>
                <a:off x="1105676" y="5914605"/>
                <a:ext cx="129240" cy="313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0A6854-75C2-0525-6268-BF9156D5DB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6676" y="5905965"/>
                  <a:ext cx="1468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166800-264B-4E2F-C57C-7ADC3D1900E7}"/>
                    </a:ext>
                  </a:extLst>
                </p14:cNvPr>
                <p14:cNvContentPartPr/>
                <p14:nvPr/>
              </p14:nvContentPartPr>
              <p14:xfrm>
                <a:off x="1082636" y="6057885"/>
                <a:ext cx="226080" cy="24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166800-264B-4E2F-C57C-7ADC3D1900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3996" y="6048885"/>
                  <a:ext cx="24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6BF5A2D-0698-92BA-0183-1465BF9C44E1}"/>
                    </a:ext>
                  </a:extLst>
                </p14:cNvPr>
                <p14:cNvContentPartPr/>
                <p14:nvPr/>
              </p14:nvContentPartPr>
              <p14:xfrm>
                <a:off x="1436156" y="6046005"/>
                <a:ext cx="139320" cy="10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6BF5A2D-0698-92BA-0183-1465BF9C44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27156" y="6037005"/>
                  <a:ext cx="156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9A5001B-EFE0-9923-239C-39CE7A83170A}"/>
                    </a:ext>
                  </a:extLst>
                </p14:cNvPr>
                <p14:cNvContentPartPr/>
                <p14:nvPr/>
              </p14:nvContentPartPr>
              <p14:xfrm>
                <a:off x="1446236" y="6121965"/>
                <a:ext cx="150120" cy="40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9A5001B-EFE0-9923-239C-39CE7A83170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37596" y="6112965"/>
                  <a:ext cx="167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E8632F3-C01A-6B92-1CD9-A403D4089CDD}"/>
                    </a:ext>
                  </a:extLst>
                </p14:cNvPr>
                <p14:cNvContentPartPr/>
                <p14:nvPr/>
              </p14:nvContentPartPr>
              <p14:xfrm>
                <a:off x="1860596" y="5935845"/>
                <a:ext cx="16200" cy="25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E8632F3-C01A-6B92-1CD9-A403D4089CD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51956" y="5926845"/>
                  <a:ext cx="33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919D9A5-0F63-F2AE-2866-85F20DC96127}"/>
                    </a:ext>
                  </a:extLst>
                </p14:cNvPr>
                <p14:cNvContentPartPr/>
                <p14:nvPr/>
              </p14:nvContentPartPr>
              <p14:xfrm>
                <a:off x="1864196" y="5930445"/>
                <a:ext cx="97200" cy="107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919D9A5-0F63-F2AE-2866-85F20DC9612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55556" y="5921805"/>
                  <a:ext cx="114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F69C61-5D66-9AE0-04D3-FAB310F50E65}"/>
                    </a:ext>
                  </a:extLst>
                </p14:cNvPr>
                <p14:cNvContentPartPr/>
                <p14:nvPr/>
              </p14:nvContentPartPr>
              <p14:xfrm>
                <a:off x="1790756" y="6126285"/>
                <a:ext cx="226800" cy="48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F69C61-5D66-9AE0-04D3-FAB310F50E6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82116" y="6117645"/>
                  <a:ext cx="244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B079D2-C2E3-1764-39AF-71EA7B814937}"/>
                    </a:ext>
                  </a:extLst>
                </p14:cNvPr>
                <p14:cNvContentPartPr/>
                <p14:nvPr/>
              </p14:nvContentPartPr>
              <p14:xfrm>
                <a:off x="1833596" y="6358485"/>
                <a:ext cx="101520" cy="131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B079D2-C2E3-1764-39AF-71EA7B8149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24596" y="6349845"/>
                  <a:ext cx="119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20F4776-3279-1882-8658-6FC997E8D412}"/>
                    </a:ext>
                  </a:extLst>
                </p14:cNvPr>
                <p14:cNvContentPartPr/>
                <p14:nvPr/>
              </p14:nvContentPartPr>
              <p14:xfrm>
                <a:off x="1773476" y="6284685"/>
                <a:ext cx="249120" cy="213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20F4776-3279-1882-8658-6FC997E8D4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64836" y="6275685"/>
                  <a:ext cx="266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C8A7F1-CFEE-A2BA-1015-0FA7C4E51969}"/>
                    </a:ext>
                  </a:extLst>
                </p14:cNvPr>
                <p14:cNvContentPartPr/>
                <p14:nvPr/>
              </p14:nvContentPartPr>
              <p14:xfrm>
                <a:off x="2279276" y="6058965"/>
                <a:ext cx="142200" cy="21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C8A7F1-CFEE-A2BA-1015-0FA7C4E519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70276" y="6049965"/>
                  <a:ext cx="159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E9845AA-1010-30D9-9D29-DE859E6EDD9F}"/>
                    </a:ext>
                  </a:extLst>
                </p14:cNvPr>
                <p14:cNvContentPartPr/>
                <p14:nvPr/>
              </p14:nvContentPartPr>
              <p14:xfrm>
                <a:off x="2313836" y="6134925"/>
                <a:ext cx="129240" cy="33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E9845AA-1010-30D9-9D29-DE859E6EDD9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05196" y="6125925"/>
                  <a:ext cx="146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D850B0-90DB-AF74-C0E6-848D0665FE19}"/>
                    </a:ext>
                  </a:extLst>
                </p14:cNvPr>
                <p14:cNvContentPartPr/>
                <p14:nvPr/>
              </p14:nvContentPartPr>
              <p14:xfrm>
                <a:off x="2594996" y="5970045"/>
                <a:ext cx="131760" cy="249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D850B0-90DB-AF74-C0E6-848D0665FE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86356" y="5961045"/>
                  <a:ext cx="149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AEF6A06-11F4-4841-2AE4-599743BCF309}"/>
                    </a:ext>
                  </a:extLst>
                </p14:cNvPr>
                <p14:cNvContentPartPr/>
                <p14:nvPr/>
              </p14:nvContentPartPr>
              <p14:xfrm>
                <a:off x="2787236" y="5966445"/>
                <a:ext cx="136440" cy="108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AEF6A06-11F4-4841-2AE4-599743BCF30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78236" y="5957445"/>
                  <a:ext cx="154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63A6A39-F374-D21D-E109-893F7847DF42}"/>
                    </a:ext>
                  </a:extLst>
                </p14:cNvPr>
                <p14:cNvContentPartPr/>
                <p14:nvPr/>
              </p14:nvContentPartPr>
              <p14:xfrm>
                <a:off x="2824676" y="6092085"/>
                <a:ext cx="113040" cy="78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63A6A39-F374-D21D-E109-893F7847DF4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15676" y="6083085"/>
                  <a:ext cx="130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A84A4EB-BA9D-18D6-F710-C65B0C3FC559}"/>
                    </a:ext>
                  </a:extLst>
                </p14:cNvPr>
                <p14:cNvContentPartPr/>
                <p14:nvPr/>
              </p14:nvContentPartPr>
              <p14:xfrm>
                <a:off x="3133196" y="5985885"/>
                <a:ext cx="2880" cy="172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A84A4EB-BA9D-18D6-F710-C65B0C3FC55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24196" y="5976885"/>
                  <a:ext cx="20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4484935-A867-A04B-3CDB-6240A2AB4595}"/>
                    </a:ext>
                  </a:extLst>
                </p14:cNvPr>
                <p14:cNvContentPartPr/>
                <p14:nvPr/>
              </p14:nvContentPartPr>
              <p14:xfrm>
                <a:off x="3035276" y="5938005"/>
                <a:ext cx="213840" cy="63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4484935-A867-A04B-3CDB-6240A2AB459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26276" y="5929365"/>
                  <a:ext cx="231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A831612-D181-8813-7C85-D3F23F0ECF1B}"/>
                    </a:ext>
                  </a:extLst>
                </p14:cNvPr>
                <p14:cNvContentPartPr/>
                <p14:nvPr/>
              </p14:nvContentPartPr>
              <p14:xfrm>
                <a:off x="3280436" y="5928285"/>
                <a:ext cx="20160" cy="250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A831612-D181-8813-7C85-D3F23F0ECF1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71796" y="5919645"/>
                  <a:ext cx="37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83932D5-61CC-5B29-77CF-5C5422A93E16}"/>
                    </a:ext>
                  </a:extLst>
                </p14:cNvPr>
                <p14:cNvContentPartPr/>
                <p14:nvPr/>
              </p14:nvContentPartPr>
              <p14:xfrm>
                <a:off x="3386996" y="5918205"/>
                <a:ext cx="4680" cy="246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83932D5-61CC-5B29-77CF-5C5422A93E1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78356" y="5909565"/>
                  <a:ext cx="22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65898FA-7B32-A0CA-EFCB-98473C8E0976}"/>
                    </a:ext>
                  </a:extLst>
                </p14:cNvPr>
                <p14:cNvContentPartPr/>
                <p14:nvPr/>
              </p14:nvContentPartPr>
              <p14:xfrm>
                <a:off x="3294116" y="6056085"/>
                <a:ext cx="104760" cy="16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65898FA-7B32-A0CA-EFCB-98473C8E097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85476" y="6047445"/>
                  <a:ext cx="122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396D411-3631-7C44-43F3-DE64B22C8707}"/>
                    </a:ext>
                  </a:extLst>
                </p14:cNvPr>
                <p14:cNvContentPartPr/>
                <p14:nvPr/>
              </p14:nvContentPartPr>
              <p14:xfrm>
                <a:off x="3503996" y="6101805"/>
                <a:ext cx="109440" cy="117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396D411-3631-7C44-43F3-DE64B22C870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95356" y="6092805"/>
                  <a:ext cx="127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A5B5AD5-4EE6-EB9D-BC13-AB7E1B5A1104}"/>
                    </a:ext>
                  </a:extLst>
                </p14:cNvPr>
                <p14:cNvContentPartPr/>
                <p14:nvPr/>
              </p14:nvContentPartPr>
              <p14:xfrm>
                <a:off x="3470516" y="6155085"/>
                <a:ext cx="149040" cy="25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A5B5AD5-4EE6-EB9D-BC13-AB7E1B5A11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61516" y="6146085"/>
                  <a:ext cx="16668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0E30816-2B4A-91C0-929B-2672E6378DE7}"/>
                  </a:ext>
                </a:extLst>
              </p14:cNvPr>
              <p14:cNvContentPartPr/>
              <p14:nvPr/>
            </p14:nvContentPartPr>
            <p14:xfrm>
              <a:off x="7488116" y="3881685"/>
              <a:ext cx="360" cy="3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0E30816-2B4A-91C0-929B-2672E6378DE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479476" y="38730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3E32596-5623-8644-226A-F7BD372FF499}"/>
                  </a:ext>
                </a:extLst>
              </p14:cNvPr>
              <p14:cNvContentPartPr/>
              <p14:nvPr/>
            </p14:nvContentPartPr>
            <p14:xfrm>
              <a:off x="7398116" y="3805725"/>
              <a:ext cx="2008800" cy="6796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3E32596-5623-8644-226A-F7BD372FF49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389116" y="3797085"/>
                <a:ext cx="20264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499C267-9AF7-B79E-E92C-C922941867C2}"/>
                  </a:ext>
                </a:extLst>
              </p14:cNvPr>
              <p14:cNvContentPartPr/>
              <p14:nvPr/>
            </p14:nvContentPartPr>
            <p14:xfrm>
              <a:off x="7530236" y="3999405"/>
              <a:ext cx="1820520" cy="2890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499C267-9AF7-B79E-E92C-C922941867C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76596" y="3891405"/>
                <a:ext cx="192816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F054421-A7DD-9319-524A-5AE3342CB288}"/>
                  </a:ext>
                </a:extLst>
              </p14:cNvPr>
              <p14:cNvContentPartPr/>
              <p14:nvPr/>
            </p14:nvContentPartPr>
            <p14:xfrm>
              <a:off x="7589996" y="4199565"/>
              <a:ext cx="1752840" cy="1645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F054421-A7DD-9319-524A-5AE3342CB28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35996" y="4091925"/>
                <a:ext cx="186048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FF4982D-AF76-C6BF-FB46-E1CB6855355F}"/>
                  </a:ext>
                </a:extLst>
              </p14:cNvPr>
              <p14:cNvContentPartPr/>
              <p14:nvPr/>
            </p14:nvContentPartPr>
            <p14:xfrm>
              <a:off x="7896716" y="3959085"/>
              <a:ext cx="1126440" cy="601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FF4982D-AF76-C6BF-FB46-E1CB6855355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43076" y="3851445"/>
                <a:ext cx="12340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8435148-E6D2-A36B-969B-6BBBAB7AAF52}"/>
                  </a:ext>
                </a:extLst>
              </p14:cNvPr>
              <p14:cNvContentPartPr/>
              <p14:nvPr/>
            </p14:nvContentPartPr>
            <p14:xfrm>
              <a:off x="7548236" y="3568485"/>
              <a:ext cx="956160" cy="2898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8435148-E6D2-A36B-969B-6BBBAB7AAF5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530596" y="3550485"/>
                <a:ext cx="9918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028B00A-A2CF-921C-AA9A-2F33ABE3EE5C}"/>
                  </a:ext>
                </a:extLst>
              </p14:cNvPr>
              <p14:cNvContentPartPr/>
              <p14:nvPr/>
            </p14:nvContentPartPr>
            <p14:xfrm>
              <a:off x="8529956" y="3835245"/>
              <a:ext cx="205560" cy="6174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028B00A-A2CF-921C-AA9A-2F33ABE3EE5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512316" y="3817605"/>
                <a:ext cx="24120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B284BE7-874A-78DD-C7FD-B9375A3D156C}"/>
                  </a:ext>
                </a:extLst>
              </p14:cNvPr>
              <p14:cNvContentPartPr/>
              <p14:nvPr/>
            </p14:nvContentPartPr>
            <p14:xfrm>
              <a:off x="7872236" y="3568845"/>
              <a:ext cx="171360" cy="2066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B284BE7-874A-78DD-C7FD-B9375A3D156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854236" y="3551205"/>
                <a:ext cx="20700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E4A3E6FC-30DD-C77C-6A1A-35FB646171AE}"/>
              </a:ext>
            </a:extLst>
          </p:cNvPr>
          <p:cNvGrpSpPr/>
          <p:nvPr/>
        </p:nvGrpSpPr>
        <p:grpSpPr>
          <a:xfrm>
            <a:off x="9647396" y="3362925"/>
            <a:ext cx="1302840" cy="327240"/>
            <a:chOff x="9647396" y="3362925"/>
            <a:chExt cx="130284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B2AAE4E-ECDC-8CE2-ACD7-601F699BE69C}"/>
                    </a:ext>
                  </a:extLst>
                </p14:cNvPr>
                <p14:cNvContentPartPr/>
                <p14:nvPr/>
              </p14:nvContentPartPr>
              <p14:xfrm>
                <a:off x="9647396" y="3568485"/>
                <a:ext cx="351000" cy="121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B2AAE4E-ECDC-8CE2-ACD7-601F699BE6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38396" y="3559485"/>
                  <a:ext cx="368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B7675D3-1FDF-DB76-B280-2F06DB315FF4}"/>
                    </a:ext>
                  </a:extLst>
                </p14:cNvPr>
                <p14:cNvContentPartPr/>
                <p14:nvPr/>
              </p14:nvContentPartPr>
              <p14:xfrm>
                <a:off x="9695276" y="3471285"/>
                <a:ext cx="25920" cy="13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B7675D3-1FDF-DB76-B280-2F06DB315FF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86276" y="3462285"/>
                  <a:ext cx="43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033B289-00A5-2A65-9AF9-06682C416840}"/>
                    </a:ext>
                  </a:extLst>
                </p14:cNvPr>
                <p14:cNvContentPartPr/>
                <p14:nvPr/>
              </p14:nvContentPartPr>
              <p14:xfrm>
                <a:off x="10156436" y="3362925"/>
                <a:ext cx="793800" cy="312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033B289-00A5-2A65-9AF9-06682C4168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47796" y="3353925"/>
                  <a:ext cx="81144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27A81C-2AB0-B9FB-4A94-B92214C009B8}"/>
              </a:ext>
            </a:extLst>
          </p:cNvPr>
          <p:cNvGrpSpPr/>
          <p:nvPr/>
        </p:nvGrpSpPr>
        <p:grpSpPr>
          <a:xfrm>
            <a:off x="11062916" y="3284085"/>
            <a:ext cx="910080" cy="494280"/>
            <a:chOff x="11062916" y="3284085"/>
            <a:chExt cx="91008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2B3599C-BB24-30B4-2049-31CDAB457B73}"/>
                    </a:ext>
                  </a:extLst>
                </p14:cNvPr>
                <p14:cNvContentPartPr/>
                <p14:nvPr/>
              </p14:nvContentPartPr>
              <p14:xfrm>
                <a:off x="11062916" y="3284085"/>
                <a:ext cx="910080" cy="494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2B3599C-BB24-30B4-2049-31CDAB457B7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53916" y="3275085"/>
                  <a:ext cx="9277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B1A4F1D-C245-0176-043D-7E79FFC5325A}"/>
                    </a:ext>
                  </a:extLst>
                </p14:cNvPr>
                <p14:cNvContentPartPr/>
                <p14:nvPr/>
              </p14:nvContentPartPr>
              <p14:xfrm>
                <a:off x="11686796" y="3401445"/>
                <a:ext cx="360" cy="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B1A4F1D-C245-0176-043D-7E79FFC5325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677796" y="3392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65C7D17-FE48-F3FA-0E82-C589BCF6C611}"/>
                    </a:ext>
                  </a:extLst>
                </p14:cNvPr>
                <p14:cNvContentPartPr/>
                <p14:nvPr/>
              </p14:nvContentPartPr>
              <p14:xfrm>
                <a:off x="11402396" y="3408285"/>
                <a:ext cx="260640" cy="27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65C7D17-FE48-F3FA-0E82-C589BCF6C61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93396" y="3399285"/>
                  <a:ext cx="2782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035B2E8-E18D-3564-3262-852C73DB3FAC}"/>
              </a:ext>
            </a:extLst>
          </p:cNvPr>
          <p:cNvGrpSpPr/>
          <p:nvPr/>
        </p:nvGrpSpPr>
        <p:grpSpPr>
          <a:xfrm>
            <a:off x="9613916" y="3931005"/>
            <a:ext cx="678960" cy="290520"/>
            <a:chOff x="9613916" y="3931005"/>
            <a:chExt cx="67896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9C36F6A-F0A8-8885-00C6-E05980855611}"/>
                    </a:ext>
                  </a:extLst>
                </p14:cNvPr>
                <p14:cNvContentPartPr/>
                <p14:nvPr/>
              </p14:nvContentPartPr>
              <p14:xfrm>
                <a:off x="9613916" y="3931005"/>
                <a:ext cx="158400" cy="164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9C36F6A-F0A8-8885-00C6-E0598085561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05276" y="3922005"/>
                  <a:ext cx="176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D9A4C10-3C83-8A50-679A-04D8CD197D81}"/>
                    </a:ext>
                  </a:extLst>
                </p14:cNvPr>
                <p14:cNvContentPartPr/>
                <p14:nvPr/>
              </p14:nvContentPartPr>
              <p14:xfrm>
                <a:off x="9744596" y="3934965"/>
                <a:ext cx="548280" cy="286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D9A4C10-3C83-8A50-679A-04D8CD197D8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735956" y="3926325"/>
                  <a:ext cx="56592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8E7D1F9-4221-6869-1A42-219FB04CAC86}"/>
                  </a:ext>
                </a:extLst>
              </p14:cNvPr>
              <p14:cNvContentPartPr/>
              <p14:nvPr/>
            </p14:nvContentPartPr>
            <p14:xfrm>
              <a:off x="10465676" y="3796725"/>
              <a:ext cx="714600" cy="27000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8E7D1F9-4221-6869-1A42-219FB04CAC8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457036" y="3787725"/>
                <a:ext cx="73224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96316EA-CDB1-DEE9-D798-DBB81255E5E0}"/>
              </a:ext>
            </a:extLst>
          </p:cNvPr>
          <p:cNvGrpSpPr/>
          <p:nvPr/>
        </p:nvGrpSpPr>
        <p:grpSpPr>
          <a:xfrm>
            <a:off x="11278916" y="3740205"/>
            <a:ext cx="737640" cy="381600"/>
            <a:chOff x="11278916" y="3740205"/>
            <a:chExt cx="73764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D56DD0E-70A1-587E-C031-18867BF7B32B}"/>
                    </a:ext>
                  </a:extLst>
                </p14:cNvPr>
                <p14:cNvContentPartPr/>
                <p14:nvPr/>
              </p14:nvContentPartPr>
              <p14:xfrm>
                <a:off x="11278916" y="3740205"/>
                <a:ext cx="737640" cy="3816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D56DD0E-70A1-587E-C031-18867BF7B32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70276" y="3731565"/>
                  <a:ext cx="7552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987756E-78E8-5597-088B-267C45ACFD6E}"/>
                    </a:ext>
                  </a:extLst>
                </p14:cNvPr>
                <p14:cNvContentPartPr/>
                <p14:nvPr/>
              </p14:nvContentPartPr>
              <p14:xfrm>
                <a:off x="11288996" y="3860805"/>
                <a:ext cx="272160" cy="63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987756E-78E8-5597-088B-267C45ACFD6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80356" y="3852165"/>
                  <a:ext cx="2898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1FE7D0E-E849-3D7A-9A4B-E7E8D51580DB}"/>
              </a:ext>
            </a:extLst>
          </p:cNvPr>
          <p:cNvGrpSpPr/>
          <p:nvPr/>
        </p:nvGrpSpPr>
        <p:grpSpPr>
          <a:xfrm>
            <a:off x="9658196" y="4242045"/>
            <a:ext cx="1818360" cy="438480"/>
            <a:chOff x="9658196" y="4242045"/>
            <a:chExt cx="1818360" cy="43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45BB28C-F4A1-E50F-FDE4-841FBF4E864F}"/>
                    </a:ext>
                  </a:extLst>
                </p14:cNvPr>
                <p14:cNvContentPartPr/>
                <p14:nvPr/>
              </p14:nvContentPartPr>
              <p14:xfrm>
                <a:off x="9658196" y="4274445"/>
                <a:ext cx="857160" cy="4060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45BB28C-F4A1-E50F-FDE4-841FBF4E864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49556" y="4265805"/>
                  <a:ext cx="8748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FC76F9F-35A0-1EEF-97CE-37A243429231}"/>
                    </a:ext>
                  </a:extLst>
                </p14:cNvPr>
                <p14:cNvContentPartPr/>
                <p14:nvPr/>
              </p14:nvContentPartPr>
              <p14:xfrm>
                <a:off x="9918836" y="4302525"/>
                <a:ext cx="68400" cy="37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FC76F9F-35A0-1EEF-97CE-37A24342923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909836" y="4293885"/>
                  <a:ext cx="86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7E6F6D3-8A72-B90F-CA51-B4123CB5AFFB}"/>
                    </a:ext>
                  </a:extLst>
                </p14:cNvPr>
                <p14:cNvContentPartPr/>
                <p14:nvPr/>
              </p14:nvContentPartPr>
              <p14:xfrm>
                <a:off x="10757996" y="4394325"/>
                <a:ext cx="231840" cy="143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7E6F6D3-8A72-B90F-CA51-B4123CB5AFF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49356" y="4385325"/>
                  <a:ext cx="249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8F2F328-9EA9-9EF0-16DE-F4AB8FBD39D0}"/>
                    </a:ext>
                  </a:extLst>
                </p14:cNvPr>
                <p14:cNvContentPartPr/>
                <p14:nvPr/>
              </p14:nvContentPartPr>
              <p14:xfrm>
                <a:off x="11099636" y="4347525"/>
                <a:ext cx="208080" cy="163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8F2F328-9EA9-9EF0-16DE-F4AB8FBD39D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90996" y="4338885"/>
                  <a:ext cx="225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D9272D6-13A7-E22A-8506-AD462C93B593}"/>
                    </a:ext>
                  </a:extLst>
                </p14:cNvPr>
                <p14:cNvContentPartPr/>
                <p14:nvPr/>
              </p14:nvContentPartPr>
              <p14:xfrm>
                <a:off x="11443796" y="4242045"/>
                <a:ext cx="32760" cy="271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D9272D6-13A7-E22A-8506-AD462C93B59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34796" y="4233045"/>
                  <a:ext cx="5040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080089F-2ABA-EBCF-516C-22FC22A2B588}"/>
              </a:ext>
            </a:extLst>
          </p:cNvPr>
          <p:cNvGrpSpPr/>
          <p:nvPr/>
        </p:nvGrpSpPr>
        <p:grpSpPr>
          <a:xfrm>
            <a:off x="9680156" y="4697445"/>
            <a:ext cx="2108520" cy="455400"/>
            <a:chOff x="9680156" y="4697445"/>
            <a:chExt cx="210852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B5354E9-9204-61E6-D376-ACE4B46095A9}"/>
                    </a:ext>
                  </a:extLst>
                </p14:cNvPr>
                <p14:cNvContentPartPr/>
                <p14:nvPr/>
              </p14:nvContentPartPr>
              <p14:xfrm>
                <a:off x="9680156" y="4794645"/>
                <a:ext cx="137520" cy="358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B5354E9-9204-61E6-D376-ACE4B46095A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671156" y="4785645"/>
                  <a:ext cx="1551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50AB11C-24AB-71E3-D789-7B0C7AA7E360}"/>
                    </a:ext>
                  </a:extLst>
                </p14:cNvPr>
                <p14:cNvContentPartPr/>
                <p14:nvPr/>
              </p14:nvContentPartPr>
              <p14:xfrm>
                <a:off x="9880676" y="4921365"/>
                <a:ext cx="138600" cy="177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50AB11C-24AB-71E3-D789-7B0C7AA7E36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72036" y="4912365"/>
                  <a:ext cx="156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CBAFE4E-7B35-FB20-7C75-78E63DDBC3AA}"/>
                    </a:ext>
                  </a:extLst>
                </p14:cNvPr>
                <p14:cNvContentPartPr/>
                <p14:nvPr/>
              </p14:nvContentPartPr>
              <p14:xfrm>
                <a:off x="10082636" y="4971405"/>
                <a:ext cx="164520" cy="101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CBAFE4E-7B35-FB20-7C75-78E63DDBC3A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073996" y="4962765"/>
                  <a:ext cx="18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C4148F4-5E56-817A-3205-8F70BFC3050D}"/>
                    </a:ext>
                  </a:extLst>
                </p14:cNvPr>
                <p14:cNvContentPartPr/>
                <p14:nvPr/>
              </p14:nvContentPartPr>
              <p14:xfrm>
                <a:off x="10296116" y="4938645"/>
                <a:ext cx="173520" cy="113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C4148F4-5E56-817A-3205-8F70BFC3050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87116" y="4930005"/>
                  <a:ext cx="191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33F3880-3705-4767-426D-310357F93F59}"/>
                    </a:ext>
                  </a:extLst>
                </p14:cNvPr>
                <p14:cNvContentPartPr/>
                <p14:nvPr/>
              </p14:nvContentPartPr>
              <p14:xfrm>
                <a:off x="10463516" y="4785645"/>
                <a:ext cx="84960" cy="274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33F3880-3705-4767-426D-310357F93F5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54876" y="4777005"/>
                  <a:ext cx="102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5A4B977-4414-AAFC-0480-A01922FEEF77}"/>
                    </a:ext>
                  </a:extLst>
                </p14:cNvPr>
                <p14:cNvContentPartPr/>
                <p14:nvPr/>
              </p14:nvContentPartPr>
              <p14:xfrm>
                <a:off x="10535876" y="4815525"/>
                <a:ext cx="21960" cy="259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5A4B977-4414-AAFC-0480-A01922FEEF7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526876" y="4806885"/>
                  <a:ext cx="39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DD4FA87-905D-8C86-455A-A97A5260F2DB}"/>
                    </a:ext>
                  </a:extLst>
                </p14:cNvPr>
                <p14:cNvContentPartPr/>
                <p14:nvPr/>
              </p14:nvContentPartPr>
              <p14:xfrm>
                <a:off x="10676276" y="4826325"/>
                <a:ext cx="17640" cy="99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DD4FA87-905D-8C86-455A-A97A5260F2D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67276" y="4817685"/>
                  <a:ext cx="35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DCC7E05-5FBE-6B0B-10D2-286A1B36390B}"/>
                    </a:ext>
                  </a:extLst>
                </p14:cNvPr>
                <p14:cNvContentPartPr/>
                <p14:nvPr/>
              </p14:nvContentPartPr>
              <p14:xfrm>
                <a:off x="10689236" y="4963485"/>
                <a:ext cx="87840" cy="144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DCC7E05-5FBE-6B0B-10D2-286A1B36390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80596" y="4954845"/>
                  <a:ext cx="105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551E7E5-1189-FB78-F3AB-3750929A4E13}"/>
                    </a:ext>
                  </a:extLst>
                </p14:cNvPr>
                <p14:cNvContentPartPr/>
                <p14:nvPr/>
              </p14:nvContentPartPr>
              <p14:xfrm>
                <a:off x="10773476" y="4941525"/>
                <a:ext cx="96840" cy="208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551E7E5-1189-FB78-F3AB-3750929A4E1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64836" y="4932525"/>
                  <a:ext cx="114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EDA3D51-1014-F6FE-00E0-95A556565DE9}"/>
                    </a:ext>
                  </a:extLst>
                </p14:cNvPr>
                <p14:cNvContentPartPr/>
                <p14:nvPr/>
              </p14:nvContentPartPr>
              <p14:xfrm>
                <a:off x="10954556" y="4736325"/>
                <a:ext cx="648360" cy="377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EDA3D51-1014-F6FE-00E0-95A556565DE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45916" y="4727685"/>
                  <a:ext cx="6660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097FED1-4CFD-5573-C7D0-E9E785FD48C6}"/>
                    </a:ext>
                  </a:extLst>
                </p14:cNvPr>
                <p14:cNvContentPartPr/>
                <p14:nvPr/>
              </p14:nvContentPartPr>
              <p14:xfrm>
                <a:off x="11626676" y="4697445"/>
                <a:ext cx="162000" cy="442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097FED1-4CFD-5573-C7D0-E9E785FD48C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617676" y="4688445"/>
                  <a:ext cx="179640" cy="46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728EAD6-D4E3-D170-E017-19099E8D773A}"/>
                  </a:ext>
                </a:extLst>
              </p14:cNvPr>
              <p14:cNvContentPartPr/>
              <p14:nvPr/>
            </p14:nvContentPartPr>
            <p14:xfrm>
              <a:off x="11313836" y="4086525"/>
              <a:ext cx="752760" cy="356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728EAD6-D4E3-D170-E017-19099E8D773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1304836" y="4077525"/>
                <a:ext cx="77040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8C2F712-AD99-EA3C-207C-CD6F0A82FAFE}"/>
              </a:ext>
            </a:extLst>
          </p:cNvPr>
          <p:cNvGrpSpPr/>
          <p:nvPr/>
        </p:nvGrpSpPr>
        <p:grpSpPr>
          <a:xfrm>
            <a:off x="9370916" y="5239965"/>
            <a:ext cx="2499480" cy="1008000"/>
            <a:chOff x="9370916" y="5239965"/>
            <a:chExt cx="2499480" cy="10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939897C-D463-7DAF-A3BF-3309D1A61A4C}"/>
                    </a:ext>
                  </a:extLst>
                </p14:cNvPr>
                <p14:cNvContentPartPr/>
                <p14:nvPr/>
              </p14:nvContentPartPr>
              <p14:xfrm>
                <a:off x="9419156" y="5325645"/>
                <a:ext cx="446760" cy="321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939897C-D463-7DAF-A3BF-3309D1A61A4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10516" y="5316645"/>
                  <a:ext cx="4644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D0D4AFB-55C5-33A1-C679-766B35216501}"/>
                    </a:ext>
                  </a:extLst>
                </p14:cNvPr>
                <p14:cNvContentPartPr/>
                <p14:nvPr/>
              </p14:nvContentPartPr>
              <p14:xfrm>
                <a:off x="9749636" y="5431485"/>
                <a:ext cx="160200" cy="16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D0D4AFB-55C5-33A1-C679-766B3521650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40996" y="5422845"/>
                  <a:ext cx="177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CE4BC6A-EEA7-48F7-7B57-5E940C2453AC}"/>
                    </a:ext>
                  </a:extLst>
                </p14:cNvPr>
                <p14:cNvContentPartPr/>
                <p14:nvPr/>
              </p14:nvContentPartPr>
              <p14:xfrm>
                <a:off x="10108916" y="5499525"/>
                <a:ext cx="31320" cy="124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CE4BC6A-EEA7-48F7-7B57-5E940C2453A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99916" y="5490885"/>
                  <a:ext cx="48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961F89E-50B3-D666-3E4C-2C25E8213F9D}"/>
                    </a:ext>
                  </a:extLst>
                </p14:cNvPr>
                <p14:cNvContentPartPr/>
                <p14:nvPr/>
              </p14:nvContentPartPr>
              <p14:xfrm>
                <a:off x="10122596" y="5366325"/>
                <a:ext cx="360" cy="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961F89E-50B3-D666-3E4C-2C25E8213F9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13596" y="5357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70FBABD-8BBD-43FC-F092-EA80D5B7B2DF}"/>
                    </a:ext>
                  </a:extLst>
                </p14:cNvPr>
                <p14:cNvContentPartPr/>
                <p14:nvPr/>
              </p14:nvContentPartPr>
              <p14:xfrm>
                <a:off x="10229156" y="5341125"/>
                <a:ext cx="131760" cy="261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70FBABD-8BBD-43FC-F092-EA80D5B7B2D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20156" y="5332485"/>
                  <a:ext cx="149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9CD4385-955E-5612-54C7-E4F28D2F1643}"/>
                    </a:ext>
                  </a:extLst>
                </p14:cNvPr>
                <p14:cNvContentPartPr/>
                <p14:nvPr/>
              </p14:nvContentPartPr>
              <p14:xfrm>
                <a:off x="10158956" y="5501685"/>
                <a:ext cx="157320" cy="20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9CD4385-955E-5612-54C7-E4F28D2F164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149956" y="5493045"/>
                  <a:ext cx="174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547799B-0F4A-FD24-3C88-D33484081B9C}"/>
                    </a:ext>
                  </a:extLst>
                </p14:cNvPr>
                <p14:cNvContentPartPr/>
                <p14:nvPr/>
              </p14:nvContentPartPr>
              <p14:xfrm>
                <a:off x="10536236" y="5485845"/>
                <a:ext cx="147600" cy="142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547799B-0F4A-FD24-3C88-D33484081B9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27236" y="5476845"/>
                  <a:ext cx="165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D82A72B-AC37-E744-4F82-6AA295E505A3}"/>
                    </a:ext>
                  </a:extLst>
                </p14:cNvPr>
                <p14:cNvContentPartPr/>
                <p14:nvPr/>
              </p14:nvContentPartPr>
              <p14:xfrm>
                <a:off x="10790036" y="5462805"/>
                <a:ext cx="165600" cy="169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D82A72B-AC37-E744-4F82-6AA295E505A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81396" y="5453805"/>
                  <a:ext cx="183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260AAD3-1F1E-44B8-C48C-B271BBCCABEA}"/>
                    </a:ext>
                  </a:extLst>
                </p14:cNvPr>
                <p14:cNvContentPartPr/>
                <p14:nvPr/>
              </p14:nvContentPartPr>
              <p14:xfrm>
                <a:off x="11101796" y="5359845"/>
                <a:ext cx="21240" cy="259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260AAD3-1F1E-44B8-C48C-B271BBCCABE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092796" y="5350845"/>
                  <a:ext cx="38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20A9BF9-1032-F932-6477-7C3E155B1074}"/>
                    </a:ext>
                  </a:extLst>
                </p14:cNvPr>
                <p14:cNvContentPartPr/>
                <p14:nvPr/>
              </p14:nvContentPartPr>
              <p14:xfrm>
                <a:off x="11307356" y="5239965"/>
                <a:ext cx="563040" cy="5032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20A9BF9-1032-F932-6477-7C3E155B107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98356" y="5231325"/>
                  <a:ext cx="58068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02DC106-7998-9B61-4827-2EED77DA5ADD}"/>
                    </a:ext>
                  </a:extLst>
                </p14:cNvPr>
                <p14:cNvContentPartPr/>
                <p14:nvPr/>
              </p14:nvContentPartPr>
              <p14:xfrm>
                <a:off x="11377556" y="5391525"/>
                <a:ext cx="217440" cy="234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02DC106-7998-9B61-4827-2EED77DA5AD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368916" y="5382885"/>
                  <a:ext cx="235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E5A35D5-0253-346C-C208-E081FDF29E9E}"/>
                    </a:ext>
                  </a:extLst>
                </p14:cNvPr>
                <p14:cNvContentPartPr/>
                <p14:nvPr/>
              </p14:nvContentPartPr>
              <p14:xfrm>
                <a:off x="9370916" y="5751885"/>
                <a:ext cx="722520" cy="365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E5A35D5-0253-346C-C208-E081FDF29E9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62276" y="5743245"/>
                  <a:ext cx="7401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FD58B3A-BA34-4CC9-68C7-96536A7A6888}"/>
                    </a:ext>
                  </a:extLst>
                </p14:cNvPr>
                <p14:cNvContentPartPr/>
                <p14:nvPr/>
              </p14:nvContentPartPr>
              <p14:xfrm>
                <a:off x="10305116" y="5931525"/>
                <a:ext cx="893880" cy="316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FD58B3A-BA34-4CC9-68C7-96536A7A688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296476" y="5922885"/>
                  <a:ext cx="91152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DF1C5D5-1333-1628-FADC-E3F220AD34AB}"/>
              </a:ext>
            </a:extLst>
          </p:cNvPr>
          <p:cNvGrpSpPr/>
          <p:nvPr/>
        </p:nvGrpSpPr>
        <p:grpSpPr>
          <a:xfrm>
            <a:off x="4115276" y="4669365"/>
            <a:ext cx="1067760" cy="318600"/>
            <a:chOff x="4115276" y="4669365"/>
            <a:chExt cx="106776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2B7B217-8132-B6F2-2CCB-7B16F8138A6F}"/>
                    </a:ext>
                  </a:extLst>
                </p14:cNvPr>
                <p14:cNvContentPartPr/>
                <p14:nvPr/>
              </p14:nvContentPartPr>
              <p14:xfrm>
                <a:off x="4115276" y="4669365"/>
                <a:ext cx="1067760" cy="318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2B7B217-8132-B6F2-2CCB-7B16F8138A6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06276" y="4660725"/>
                  <a:ext cx="1085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BC7DC5E-9A2A-CAF7-2465-8872A5362C52}"/>
                    </a:ext>
                  </a:extLst>
                </p14:cNvPr>
                <p14:cNvContentPartPr/>
                <p14:nvPr/>
              </p14:nvContentPartPr>
              <p14:xfrm>
                <a:off x="4724756" y="4692045"/>
                <a:ext cx="45360" cy="28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BC7DC5E-9A2A-CAF7-2465-8872A5362C5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16116" y="4683405"/>
                  <a:ext cx="63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3388F95-5A44-B984-A327-18A36F35585F}"/>
                    </a:ext>
                  </a:extLst>
                </p14:cNvPr>
                <p14:cNvContentPartPr/>
                <p14:nvPr/>
              </p14:nvContentPartPr>
              <p14:xfrm>
                <a:off x="4454036" y="4724805"/>
                <a:ext cx="322920" cy="23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3388F95-5A44-B984-A327-18A36F35585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45396" y="4716165"/>
                  <a:ext cx="340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BDF1E0D-3459-CB35-DD5D-E2B7FD2D7DEE}"/>
                    </a:ext>
                  </a:extLst>
                </p14:cNvPr>
                <p14:cNvContentPartPr/>
                <p14:nvPr/>
              </p14:nvContentPartPr>
              <p14:xfrm>
                <a:off x="4345316" y="4694565"/>
                <a:ext cx="360" cy="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BDF1E0D-3459-CB35-DD5D-E2B7FD2D7DE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36676" y="4685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DB42250-0D0F-F0B1-1A75-AF114C3C6165}"/>
                  </a:ext>
                </a:extLst>
              </p14:cNvPr>
              <p14:cNvContentPartPr/>
              <p14:nvPr/>
            </p14:nvContentPartPr>
            <p14:xfrm>
              <a:off x="4409396" y="5286405"/>
              <a:ext cx="141840" cy="19008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DB42250-0D0F-F0B1-1A75-AF114C3C616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400396" y="5277765"/>
                <a:ext cx="1594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7C6A6BB-2CED-62BB-B68B-2CEACA608323}"/>
                  </a:ext>
                </a:extLst>
              </p14:cNvPr>
              <p14:cNvContentPartPr/>
              <p14:nvPr/>
            </p14:nvContentPartPr>
            <p14:xfrm>
              <a:off x="4639436" y="5488725"/>
              <a:ext cx="104400" cy="10188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7C6A6BB-2CED-62BB-B68B-2CEACA60832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630436" y="5480085"/>
                <a:ext cx="1220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ED75A66-BE5B-D2BA-E968-8ACD72B1A3D1}"/>
                  </a:ext>
                </a:extLst>
              </p14:cNvPr>
              <p14:cNvContentPartPr/>
              <p14:nvPr/>
            </p14:nvContentPartPr>
            <p14:xfrm>
              <a:off x="4858316" y="5349405"/>
              <a:ext cx="133560" cy="504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ED75A66-BE5B-D2BA-E968-8ACD72B1A3D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849676" y="5340405"/>
                <a:ext cx="1512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6C44D3F-7A78-FE95-FEB2-2B4AE4385FAF}"/>
                  </a:ext>
                </a:extLst>
              </p14:cNvPr>
              <p14:cNvContentPartPr/>
              <p14:nvPr/>
            </p14:nvContentPartPr>
            <p14:xfrm>
              <a:off x="4862636" y="5396205"/>
              <a:ext cx="158400" cy="165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6C44D3F-7A78-FE95-FEB2-2B4AE4385FA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853996" y="5387565"/>
                <a:ext cx="17604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FB54507-23A1-27ED-9D90-4CF8304C442E}"/>
              </a:ext>
            </a:extLst>
          </p:cNvPr>
          <p:cNvGrpSpPr/>
          <p:nvPr/>
        </p:nvGrpSpPr>
        <p:grpSpPr>
          <a:xfrm>
            <a:off x="5046236" y="5970045"/>
            <a:ext cx="1272960" cy="444960"/>
            <a:chOff x="5046236" y="5970045"/>
            <a:chExt cx="1272960" cy="4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303C093-22F0-F17C-F5DB-4759C243975F}"/>
                    </a:ext>
                  </a:extLst>
                </p14:cNvPr>
                <p14:cNvContentPartPr/>
                <p14:nvPr/>
              </p14:nvContentPartPr>
              <p14:xfrm>
                <a:off x="5046236" y="6242565"/>
                <a:ext cx="186840" cy="291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303C093-22F0-F17C-F5DB-4759C243975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37236" y="6233565"/>
                  <a:ext cx="204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7B8D57B-F21D-FF6F-5D9F-8AB4CC749688}"/>
                    </a:ext>
                  </a:extLst>
                </p14:cNvPr>
                <p14:cNvContentPartPr/>
                <p14:nvPr/>
              </p14:nvContentPartPr>
              <p14:xfrm>
                <a:off x="5054156" y="6339405"/>
                <a:ext cx="177120" cy="27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7B8D57B-F21D-FF6F-5D9F-8AB4CC74968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45516" y="6330765"/>
                  <a:ext cx="194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4748FD4-CF97-1C46-9DC6-E00634BEDD03}"/>
                    </a:ext>
                  </a:extLst>
                </p14:cNvPr>
                <p14:cNvContentPartPr/>
                <p14:nvPr/>
              </p14:nvContentPartPr>
              <p14:xfrm>
                <a:off x="5343596" y="6153285"/>
                <a:ext cx="30240" cy="261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4748FD4-CF97-1C46-9DC6-E00634BEDD0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34956" y="6144645"/>
                  <a:ext cx="478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47E716A-3A5A-6F2E-6B3A-90177031AEB5}"/>
                    </a:ext>
                  </a:extLst>
                </p14:cNvPr>
                <p14:cNvContentPartPr/>
                <p14:nvPr/>
              </p14:nvContentPartPr>
              <p14:xfrm>
                <a:off x="5485796" y="6196845"/>
                <a:ext cx="163440" cy="1850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47E716A-3A5A-6F2E-6B3A-90177031AEB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76796" y="6187845"/>
                  <a:ext cx="181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42D426A-1E24-519F-9B2E-6907153C96D8}"/>
                    </a:ext>
                  </a:extLst>
                </p14:cNvPr>
                <p14:cNvContentPartPr/>
                <p14:nvPr/>
              </p14:nvContentPartPr>
              <p14:xfrm>
                <a:off x="5635916" y="5985885"/>
                <a:ext cx="93960" cy="1490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42D426A-1E24-519F-9B2E-6907153C96D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27276" y="5977245"/>
                  <a:ext cx="111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B03261D-2D53-7B75-45AF-856FBD058D65}"/>
                    </a:ext>
                  </a:extLst>
                </p14:cNvPr>
                <p14:cNvContentPartPr/>
                <p14:nvPr/>
              </p14:nvContentPartPr>
              <p14:xfrm>
                <a:off x="5796116" y="5971125"/>
                <a:ext cx="74520" cy="1339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B03261D-2D53-7B75-45AF-856FBD058D6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87116" y="5962485"/>
                  <a:ext cx="92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7EE754E-9242-3D7C-3CDD-07D32DC29C40}"/>
                    </a:ext>
                  </a:extLst>
                </p14:cNvPr>
                <p14:cNvContentPartPr/>
                <p14:nvPr/>
              </p14:nvContentPartPr>
              <p14:xfrm>
                <a:off x="5789276" y="5970045"/>
                <a:ext cx="119880" cy="90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7EE754E-9242-3D7C-3CDD-07D32DC29C4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80276" y="5961045"/>
                  <a:ext cx="137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3D58B39-D4F8-5DD4-455F-FEBE4B754066}"/>
                    </a:ext>
                  </a:extLst>
                </p14:cNvPr>
                <p14:cNvContentPartPr/>
                <p14:nvPr/>
              </p14:nvContentPartPr>
              <p14:xfrm>
                <a:off x="5903396" y="6228525"/>
                <a:ext cx="195480" cy="116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3D58B39-D4F8-5DD4-455F-FEBE4B75406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94396" y="6219525"/>
                  <a:ext cx="213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EEE42B5-B666-2632-A5EA-FEC27B7FB376}"/>
                    </a:ext>
                  </a:extLst>
                </p14:cNvPr>
                <p14:cNvContentPartPr/>
                <p14:nvPr/>
              </p14:nvContentPartPr>
              <p14:xfrm>
                <a:off x="6101756" y="6144645"/>
                <a:ext cx="109440" cy="32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EEE42B5-B666-2632-A5EA-FEC27B7FB37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93116" y="6135645"/>
                  <a:ext cx="127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B7672FB-3FC7-D994-B7B4-8772197AB003}"/>
                    </a:ext>
                  </a:extLst>
                </p14:cNvPr>
                <p14:cNvContentPartPr/>
                <p14:nvPr/>
              </p14:nvContentPartPr>
              <p14:xfrm>
                <a:off x="6200396" y="6063645"/>
                <a:ext cx="118800" cy="144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B7672FB-3FC7-D994-B7B4-8772197AB00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91756" y="6054645"/>
                  <a:ext cx="1364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6BFC952-8A7A-D7B5-48A5-60831BBE25D2}"/>
              </a:ext>
            </a:extLst>
          </p:cNvPr>
          <p:cNvGrpSpPr/>
          <p:nvPr/>
        </p:nvGrpSpPr>
        <p:grpSpPr>
          <a:xfrm>
            <a:off x="5247836" y="5041245"/>
            <a:ext cx="1625760" cy="692640"/>
            <a:chOff x="5247836" y="5041245"/>
            <a:chExt cx="1625760" cy="69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241E612-5EC1-DE33-32DC-0C9B7A19FAB6}"/>
                    </a:ext>
                  </a:extLst>
                </p14:cNvPr>
                <p14:cNvContentPartPr/>
                <p14:nvPr/>
              </p14:nvContentPartPr>
              <p14:xfrm>
                <a:off x="5247836" y="5164005"/>
                <a:ext cx="259560" cy="153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241E612-5EC1-DE33-32DC-0C9B7A19FAB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39196" y="5155005"/>
                  <a:ext cx="277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EA9003D-390E-CDE7-8AC2-F272EE5492AD}"/>
                    </a:ext>
                  </a:extLst>
                </p14:cNvPr>
                <p14:cNvContentPartPr/>
                <p14:nvPr/>
              </p14:nvContentPartPr>
              <p14:xfrm>
                <a:off x="5623316" y="5156085"/>
                <a:ext cx="167760" cy="1490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EA9003D-390E-CDE7-8AC2-F272EE5492A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14676" y="5147085"/>
                  <a:ext cx="185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9398119-E7AC-561F-B932-6D766BA9908A}"/>
                    </a:ext>
                  </a:extLst>
                </p14:cNvPr>
                <p14:cNvContentPartPr/>
                <p14:nvPr/>
              </p14:nvContentPartPr>
              <p14:xfrm>
                <a:off x="5614316" y="5222325"/>
                <a:ext cx="145800" cy="216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9398119-E7AC-561F-B932-6D766BA9908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05316" y="5213685"/>
                  <a:ext cx="163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2557A13-A198-B893-4741-A3F7785043AA}"/>
                    </a:ext>
                  </a:extLst>
                </p14:cNvPr>
                <p14:cNvContentPartPr/>
                <p14:nvPr/>
              </p14:nvContentPartPr>
              <p14:xfrm>
                <a:off x="5850836" y="5255805"/>
                <a:ext cx="80280" cy="590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2557A13-A198-B893-4741-A3F7785043A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41836" y="5247165"/>
                  <a:ext cx="97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FCC0B6A-C8E9-8F95-55DD-33549F47ED02}"/>
                    </a:ext>
                  </a:extLst>
                </p14:cNvPr>
                <p14:cNvContentPartPr/>
                <p14:nvPr/>
              </p14:nvContentPartPr>
              <p14:xfrm>
                <a:off x="5295716" y="5427165"/>
                <a:ext cx="619920" cy="47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FCC0B6A-C8E9-8F95-55DD-33549F47ED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287076" y="5418165"/>
                  <a:ext cx="637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B1F585A-E2EE-65D2-0379-8C2B3800CEAB}"/>
                    </a:ext>
                  </a:extLst>
                </p14:cNvPr>
                <p14:cNvContentPartPr/>
                <p14:nvPr/>
              </p14:nvContentPartPr>
              <p14:xfrm>
                <a:off x="5483636" y="5595285"/>
                <a:ext cx="152280" cy="138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B1F585A-E2EE-65D2-0379-8C2B3800CEA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74996" y="5586645"/>
                  <a:ext cx="169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F4CF5AF-B91F-8A04-B825-3C6A29B401EA}"/>
                    </a:ext>
                  </a:extLst>
                </p14:cNvPr>
                <p14:cNvContentPartPr/>
                <p14:nvPr/>
              </p14:nvContentPartPr>
              <p14:xfrm>
                <a:off x="5657156" y="5513205"/>
                <a:ext cx="172800" cy="856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F4CF5AF-B91F-8A04-B825-3C6A29B401E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648156" y="5504565"/>
                  <a:ext cx="19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A798323-9879-C3CB-2F86-232630872373}"/>
                    </a:ext>
                  </a:extLst>
                </p14:cNvPr>
                <p14:cNvContentPartPr/>
                <p14:nvPr/>
              </p14:nvContentPartPr>
              <p14:xfrm>
                <a:off x="6115796" y="5301165"/>
                <a:ext cx="110520" cy="1760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A798323-9879-C3CB-2F86-23263087237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06796" y="5292165"/>
                  <a:ext cx="128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9548F32-C92D-2F51-6BA5-0E398805B0D3}"/>
                    </a:ext>
                  </a:extLst>
                </p14:cNvPr>
                <p14:cNvContentPartPr/>
                <p14:nvPr/>
              </p14:nvContentPartPr>
              <p14:xfrm>
                <a:off x="6314516" y="5342205"/>
                <a:ext cx="28800" cy="102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9548F32-C92D-2F51-6BA5-0E398805B0D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05516" y="5333565"/>
                  <a:ext cx="46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95FACF7-A04E-F159-F913-CEB8E40582AC}"/>
                    </a:ext>
                  </a:extLst>
                </p14:cNvPr>
                <p14:cNvContentPartPr/>
                <p14:nvPr/>
              </p14:nvContentPartPr>
              <p14:xfrm>
                <a:off x="6383996" y="5324205"/>
                <a:ext cx="21960" cy="957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95FACF7-A04E-F159-F913-CEB8E40582A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75356" y="5315205"/>
                  <a:ext cx="39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BC5E25B-B61B-5988-B2EF-F644BB594499}"/>
                    </a:ext>
                  </a:extLst>
                </p14:cNvPr>
                <p14:cNvContentPartPr/>
                <p14:nvPr/>
              </p14:nvContentPartPr>
              <p14:xfrm>
                <a:off x="6288236" y="5285685"/>
                <a:ext cx="182160" cy="759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BC5E25B-B61B-5988-B2EF-F644BB59449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279596" y="5276685"/>
                  <a:ext cx="199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B306172-102F-4468-2DB6-EF018AF54A80}"/>
                    </a:ext>
                  </a:extLst>
                </p14:cNvPr>
                <p14:cNvContentPartPr/>
                <p14:nvPr/>
              </p14:nvContentPartPr>
              <p14:xfrm>
                <a:off x="6575156" y="5199285"/>
                <a:ext cx="77040" cy="291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B306172-102F-4468-2DB6-EF018AF54A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66156" y="5190645"/>
                  <a:ext cx="946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2110CE7-04C0-95C2-CF29-4CA8C4269AA7}"/>
                    </a:ext>
                  </a:extLst>
                </p14:cNvPr>
                <p14:cNvContentPartPr/>
                <p14:nvPr/>
              </p14:nvContentPartPr>
              <p14:xfrm>
                <a:off x="6514676" y="5350125"/>
                <a:ext cx="191880" cy="248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2110CE7-04C0-95C2-CF29-4CA8C4269AA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05676" y="5341485"/>
                  <a:ext cx="20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EA43369-94B9-959E-AEA6-2B09AF82D6ED}"/>
                    </a:ext>
                  </a:extLst>
                </p14:cNvPr>
                <p14:cNvContentPartPr/>
                <p14:nvPr/>
              </p14:nvContentPartPr>
              <p14:xfrm>
                <a:off x="6156116" y="5208645"/>
                <a:ext cx="360" cy="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EA43369-94B9-959E-AEA6-2B09AF82D6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47476" y="5200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D28CFC2-D1D1-8504-7A6C-49292DD9A6BF}"/>
                    </a:ext>
                  </a:extLst>
                </p14:cNvPr>
                <p14:cNvContentPartPr/>
                <p14:nvPr/>
              </p14:nvContentPartPr>
              <p14:xfrm>
                <a:off x="6019316" y="5197845"/>
                <a:ext cx="115200" cy="3924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D28CFC2-D1D1-8504-7A6C-49292DD9A6B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010676" y="5189205"/>
                  <a:ext cx="1328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25BE9B3-33C6-F0BE-599F-7C138E07CC48}"/>
                    </a:ext>
                  </a:extLst>
                </p14:cNvPr>
                <p14:cNvContentPartPr/>
                <p14:nvPr/>
              </p14:nvContentPartPr>
              <p14:xfrm>
                <a:off x="6660476" y="5097045"/>
                <a:ext cx="110520" cy="478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25BE9B3-33C6-F0BE-599F-7C138E07CC4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51476" y="5088045"/>
                  <a:ext cx="1281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B446075-B883-B9BC-FB89-D78B5B35B701}"/>
                    </a:ext>
                  </a:extLst>
                </p14:cNvPr>
                <p14:cNvContentPartPr/>
                <p14:nvPr/>
              </p14:nvContentPartPr>
              <p14:xfrm>
                <a:off x="6799076" y="5041245"/>
                <a:ext cx="74520" cy="123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B446075-B883-B9BC-FB89-D78B5B35B70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790076" y="5032245"/>
                  <a:ext cx="921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9C1CB24-BC27-87DE-9B36-7CE1B0DD10AC}"/>
              </a:ext>
            </a:extLst>
          </p:cNvPr>
          <p:cNvGrpSpPr/>
          <p:nvPr/>
        </p:nvGrpSpPr>
        <p:grpSpPr>
          <a:xfrm>
            <a:off x="5435756" y="4566045"/>
            <a:ext cx="929520" cy="436320"/>
            <a:chOff x="5435756" y="4566045"/>
            <a:chExt cx="92952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EE9E670-A8A5-974F-2684-C98DB83C6EF7}"/>
                    </a:ext>
                  </a:extLst>
                </p14:cNvPr>
                <p14:cNvContentPartPr/>
                <p14:nvPr/>
              </p14:nvContentPartPr>
              <p14:xfrm>
                <a:off x="5435756" y="4566045"/>
                <a:ext cx="929520" cy="436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EE9E670-A8A5-974F-2684-C98DB83C6EF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427116" y="4557405"/>
                  <a:ext cx="9471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178F0E6-215F-D8D9-623B-BA4C4DDA783D}"/>
                    </a:ext>
                  </a:extLst>
                </p14:cNvPr>
                <p14:cNvContentPartPr/>
                <p14:nvPr/>
              </p14:nvContentPartPr>
              <p14:xfrm>
                <a:off x="6077996" y="4632645"/>
                <a:ext cx="360" cy="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178F0E6-215F-D8D9-623B-BA4C4DDA783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68996" y="4624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8B13FA8-142F-1B27-3A96-B880E4020627}"/>
                    </a:ext>
                  </a:extLst>
                </p14:cNvPr>
                <p14:cNvContentPartPr/>
                <p14:nvPr/>
              </p14:nvContentPartPr>
              <p14:xfrm>
                <a:off x="6086636" y="4624725"/>
                <a:ext cx="258480" cy="414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8B13FA8-142F-1B27-3A96-B880E402062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77636" y="4616085"/>
                  <a:ext cx="27612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5363C4C-AEB7-A60C-5083-EA2B0ACA343F}"/>
              </a:ext>
            </a:extLst>
          </p:cNvPr>
          <p:cNvGrpSpPr/>
          <p:nvPr/>
        </p:nvGrpSpPr>
        <p:grpSpPr>
          <a:xfrm>
            <a:off x="6777116" y="6225285"/>
            <a:ext cx="3041640" cy="522000"/>
            <a:chOff x="6777116" y="6225285"/>
            <a:chExt cx="304164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43805E5-9E15-04D4-120E-894BC014AD0B}"/>
                    </a:ext>
                  </a:extLst>
                </p14:cNvPr>
                <p14:cNvContentPartPr/>
                <p14:nvPr/>
              </p14:nvContentPartPr>
              <p14:xfrm>
                <a:off x="6777116" y="6379725"/>
                <a:ext cx="178200" cy="1555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43805E5-9E15-04D4-120E-894BC014AD0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68116" y="6370725"/>
                  <a:ext cx="195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8A8F822-C111-9A1C-ECE3-7365F8A73D4A}"/>
                    </a:ext>
                  </a:extLst>
                </p14:cNvPr>
                <p14:cNvContentPartPr/>
                <p14:nvPr/>
              </p14:nvContentPartPr>
              <p14:xfrm>
                <a:off x="7018316" y="6391605"/>
                <a:ext cx="244800" cy="831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8A8F822-C111-9A1C-ECE3-7365F8A73D4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09316" y="6382605"/>
                  <a:ext cx="262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1028292-903A-53AE-E6AB-64247DE05AA2}"/>
                    </a:ext>
                  </a:extLst>
                </p14:cNvPr>
                <p14:cNvContentPartPr/>
                <p14:nvPr/>
              </p14:nvContentPartPr>
              <p14:xfrm>
                <a:off x="7241516" y="6236085"/>
                <a:ext cx="17640" cy="396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1028292-903A-53AE-E6AB-64247DE05AA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232876" y="6227085"/>
                  <a:ext cx="35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4163A0A-3D65-E5FE-826E-7936FF92A1A6}"/>
                    </a:ext>
                  </a:extLst>
                </p14:cNvPr>
                <p14:cNvContentPartPr/>
                <p14:nvPr/>
              </p14:nvContentPartPr>
              <p14:xfrm>
                <a:off x="7385156" y="6225285"/>
                <a:ext cx="25200" cy="2653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4163A0A-3D65-E5FE-826E-7936FF92A1A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76516" y="6216285"/>
                  <a:ext cx="42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857B879-28D2-15E3-50A6-E47D0275A680}"/>
                    </a:ext>
                  </a:extLst>
                </p14:cNvPr>
                <p14:cNvContentPartPr/>
                <p14:nvPr/>
              </p14:nvContentPartPr>
              <p14:xfrm>
                <a:off x="7252316" y="6344085"/>
                <a:ext cx="267480" cy="633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857B879-28D2-15E3-50A6-E47D0275A68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43676" y="6335445"/>
                  <a:ext cx="285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A9CC2EA-0266-2A9B-5E42-64776FE66921}"/>
                    </a:ext>
                  </a:extLst>
                </p14:cNvPr>
                <p14:cNvContentPartPr/>
                <p14:nvPr/>
              </p14:nvContentPartPr>
              <p14:xfrm>
                <a:off x="7621676" y="6270285"/>
                <a:ext cx="550080" cy="259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A9CC2EA-0266-2A9B-5E42-64776FE6692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12676" y="6261285"/>
                  <a:ext cx="567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E4D3CF5-A03C-3703-41BB-157192E94DC7}"/>
                    </a:ext>
                  </a:extLst>
                </p14:cNvPr>
                <p14:cNvContentPartPr/>
                <p14:nvPr/>
              </p14:nvContentPartPr>
              <p14:xfrm>
                <a:off x="8328356" y="6293685"/>
                <a:ext cx="258120" cy="3520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E4D3CF5-A03C-3703-41BB-157192E94DC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19716" y="6285045"/>
                  <a:ext cx="2757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D4698E4-1D02-DDA0-D94E-77F6015F4B11}"/>
                    </a:ext>
                  </a:extLst>
                </p14:cNvPr>
                <p14:cNvContentPartPr/>
                <p14:nvPr/>
              </p14:nvContentPartPr>
              <p14:xfrm>
                <a:off x="8389916" y="6272445"/>
                <a:ext cx="65520" cy="360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D4698E4-1D02-DDA0-D94E-77F6015F4B1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81276" y="6263445"/>
                  <a:ext cx="83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CC96850-B90E-4BFC-A86D-DC64552773D2}"/>
                    </a:ext>
                  </a:extLst>
                </p14:cNvPr>
                <p14:cNvContentPartPr/>
                <p14:nvPr/>
              </p14:nvContentPartPr>
              <p14:xfrm>
                <a:off x="8815796" y="6463245"/>
                <a:ext cx="130320" cy="1296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CC96850-B90E-4BFC-A86D-DC64552773D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07156" y="6454245"/>
                  <a:ext cx="147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07822C8-CCCC-2AE6-5DFB-4721648EE446}"/>
                    </a:ext>
                  </a:extLst>
                </p14:cNvPr>
                <p14:cNvContentPartPr/>
                <p14:nvPr/>
              </p14:nvContentPartPr>
              <p14:xfrm>
                <a:off x="9098396" y="6417525"/>
                <a:ext cx="181080" cy="233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07822C8-CCCC-2AE6-5DFB-4721648EE44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89756" y="6408525"/>
                  <a:ext cx="198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AECF304-35B3-AE89-A2B0-EF680F9715E7}"/>
                    </a:ext>
                  </a:extLst>
                </p14:cNvPr>
                <p14:cNvContentPartPr/>
                <p14:nvPr/>
              </p14:nvContentPartPr>
              <p14:xfrm>
                <a:off x="9406556" y="6472245"/>
                <a:ext cx="121320" cy="1738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AECF304-35B3-AE89-A2B0-EF680F9715E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97556" y="6463245"/>
                  <a:ext cx="138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071A579-F179-CA37-8CEE-EDE950C26861}"/>
                    </a:ext>
                  </a:extLst>
                </p14:cNvPr>
                <p14:cNvContentPartPr/>
                <p14:nvPr/>
              </p14:nvContentPartPr>
              <p14:xfrm>
                <a:off x="9646316" y="6661245"/>
                <a:ext cx="172440" cy="860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071A579-F179-CA37-8CEE-EDE950C2686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37676" y="6652245"/>
                  <a:ext cx="190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0292F12-F89C-A878-25B5-B051213A2551}"/>
                    </a:ext>
                  </a:extLst>
                </p14:cNvPr>
                <p14:cNvContentPartPr/>
                <p14:nvPr/>
              </p14:nvContentPartPr>
              <p14:xfrm>
                <a:off x="9669716" y="6648645"/>
                <a:ext cx="78120" cy="302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0292F12-F89C-A878-25B5-B051213A255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61076" y="6640005"/>
                  <a:ext cx="95760" cy="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9692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5BA805-6135-04D2-829C-A411D6BB3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089" y="2282536"/>
            <a:ext cx="4692143" cy="30623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445C06A-BDBA-ED20-887C-4D09CDC6A235}"/>
              </a:ext>
            </a:extLst>
          </p:cNvPr>
          <p:cNvGrpSpPr/>
          <p:nvPr/>
        </p:nvGrpSpPr>
        <p:grpSpPr>
          <a:xfrm>
            <a:off x="336356" y="106725"/>
            <a:ext cx="2150640" cy="464400"/>
            <a:chOff x="336356" y="106725"/>
            <a:chExt cx="215064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3A7B2E1-E412-1886-6211-262AC1E82630}"/>
                    </a:ext>
                  </a:extLst>
                </p14:cNvPr>
                <p14:cNvContentPartPr/>
                <p14:nvPr/>
              </p14:nvContentPartPr>
              <p14:xfrm>
                <a:off x="336356" y="106725"/>
                <a:ext cx="1091520" cy="464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3A7B2E1-E412-1886-6211-262AC1E8263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7356" y="98085"/>
                  <a:ext cx="11091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9369D4F-0175-4181-E1F8-F3B1A3E98A48}"/>
                    </a:ext>
                  </a:extLst>
                </p14:cNvPr>
                <p14:cNvContentPartPr/>
                <p14:nvPr/>
              </p14:nvContentPartPr>
              <p14:xfrm>
                <a:off x="1142396" y="265485"/>
                <a:ext cx="203400" cy="21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9369D4F-0175-4181-E1F8-F3B1A3E98A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3396" y="256485"/>
                  <a:ext cx="221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A46F6AF-664B-18BF-4C3B-59DA3525B7E3}"/>
                    </a:ext>
                  </a:extLst>
                </p14:cNvPr>
                <p14:cNvContentPartPr/>
                <p14:nvPr/>
              </p14:nvContentPartPr>
              <p14:xfrm>
                <a:off x="1626956" y="313725"/>
                <a:ext cx="860040" cy="227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A46F6AF-664B-18BF-4C3B-59DA3525B7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18316" y="304725"/>
                  <a:ext cx="87768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B1FDDB-55FF-5487-C0EB-3C26ED284762}"/>
              </a:ext>
            </a:extLst>
          </p:cNvPr>
          <p:cNvGrpSpPr/>
          <p:nvPr/>
        </p:nvGrpSpPr>
        <p:grpSpPr>
          <a:xfrm>
            <a:off x="2887676" y="178365"/>
            <a:ext cx="982800" cy="326520"/>
            <a:chOff x="2887676" y="178365"/>
            <a:chExt cx="98280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0E32A5-4051-604E-1BC1-BD77C34F6D94}"/>
                    </a:ext>
                  </a:extLst>
                </p14:cNvPr>
                <p14:cNvContentPartPr/>
                <p14:nvPr/>
              </p14:nvContentPartPr>
              <p14:xfrm>
                <a:off x="2887676" y="178365"/>
                <a:ext cx="982800" cy="326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0E32A5-4051-604E-1BC1-BD77C34F6D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78676" y="169365"/>
                  <a:ext cx="10004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5505AF-2488-1FF3-3647-6E6D23C3DD68}"/>
                    </a:ext>
                  </a:extLst>
                </p14:cNvPr>
                <p14:cNvContentPartPr/>
                <p14:nvPr/>
              </p14:nvContentPartPr>
              <p14:xfrm>
                <a:off x="3609116" y="221205"/>
                <a:ext cx="37800" cy="15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5505AF-2488-1FF3-3647-6E6D23C3DD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00476" y="212205"/>
                  <a:ext cx="554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AE1E26-5C1A-63D5-1177-8A78F7CAAB00}"/>
              </a:ext>
            </a:extLst>
          </p:cNvPr>
          <p:cNvGrpSpPr/>
          <p:nvPr/>
        </p:nvGrpSpPr>
        <p:grpSpPr>
          <a:xfrm>
            <a:off x="416636" y="800085"/>
            <a:ext cx="3104640" cy="322920"/>
            <a:chOff x="416636" y="800085"/>
            <a:chExt cx="310464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45A77F-9E74-85B7-BC26-EAF9E192E819}"/>
                    </a:ext>
                  </a:extLst>
                </p14:cNvPr>
                <p14:cNvContentPartPr/>
                <p14:nvPr/>
              </p14:nvContentPartPr>
              <p14:xfrm>
                <a:off x="416636" y="800085"/>
                <a:ext cx="933480" cy="322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45A77F-9E74-85B7-BC26-EAF9E192E8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7996" y="791445"/>
                  <a:ext cx="9511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5612A9-C1C6-D897-16C2-10299C67B1A4}"/>
                    </a:ext>
                  </a:extLst>
                </p14:cNvPr>
                <p14:cNvContentPartPr/>
                <p14:nvPr/>
              </p14:nvContentPartPr>
              <p14:xfrm>
                <a:off x="1073996" y="802965"/>
                <a:ext cx="276840" cy="218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5612A9-C1C6-D897-16C2-10299C67B1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5356" y="793965"/>
                  <a:ext cx="294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5A001C-F44C-47E2-1B9F-D6DE2D98287B}"/>
                    </a:ext>
                  </a:extLst>
                </p14:cNvPr>
                <p14:cNvContentPartPr/>
                <p14:nvPr/>
              </p14:nvContentPartPr>
              <p14:xfrm>
                <a:off x="1655396" y="832845"/>
                <a:ext cx="1052640" cy="285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5A001C-F44C-47E2-1B9F-D6DE2D98287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46396" y="823845"/>
                  <a:ext cx="10702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AA1921B-F83B-EFDE-2297-28F532654180}"/>
                    </a:ext>
                  </a:extLst>
                </p14:cNvPr>
                <p14:cNvContentPartPr/>
                <p14:nvPr/>
              </p14:nvContentPartPr>
              <p14:xfrm>
                <a:off x="2984876" y="950565"/>
                <a:ext cx="536400" cy="144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AA1921B-F83B-EFDE-2297-28F5326541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6236" y="941925"/>
                  <a:ext cx="55404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3BDFBC-432D-CD1D-DB00-D6FC5A98BAA0}"/>
              </a:ext>
            </a:extLst>
          </p:cNvPr>
          <p:cNvGrpSpPr/>
          <p:nvPr/>
        </p:nvGrpSpPr>
        <p:grpSpPr>
          <a:xfrm>
            <a:off x="3773636" y="543405"/>
            <a:ext cx="1364760" cy="645120"/>
            <a:chOff x="3773636" y="543405"/>
            <a:chExt cx="1364760" cy="64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148977-62C7-A4B0-36E7-8BD04A756413}"/>
                    </a:ext>
                  </a:extLst>
                </p14:cNvPr>
                <p14:cNvContentPartPr/>
                <p14:nvPr/>
              </p14:nvContentPartPr>
              <p14:xfrm>
                <a:off x="3773636" y="543405"/>
                <a:ext cx="1364760" cy="645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148977-62C7-A4B0-36E7-8BD04A7564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64996" y="534765"/>
                  <a:ext cx="138240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08D695-9D7A-0570-8EF8-CE7B6E26599D}"/>
                    </a:ext>
                  </a:extLst>
                </p14:cNvPr>
                <p14:cNvContentPartPr/>
                <p14:nvPr/>
              </p14:nvContentPartPr>
              <p14:xfrm>
                <a:off x="4717556" y="695685"/>
                <a:ext cx="242280" cy="25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08D695-9D7A-0570-8EF8-CE7B6E2659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08916" y="686685"/>
                  <a:ext cx="25992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9FBBCEC-B785-DC24-8EA7-5CC3EE032C9F}"/>
                  </a:ext>
                </a:extLst>
              </p14:cNvPr>
              <p14:cNvContentPartPr/>
              <p14:nvPr/>
            </p14:nvContentPartPr>
            <p14:xfrm>
              <a:off x="397196" y="1419645"/>
              <a:ext cx="359280" cy="430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9FBBCEC-B785-DC24-8EA7-5CC3EE032C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8556" y="1410645"/>
                <a:ext cx="376920" cy="44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26161DE-D073-6658-C552-32A74DC9B737}"/>
              </a:ext>
            </a:extLst>
          </p:cNvPr>
          <p:cNvGrpSpPr/>
          <p:nvPr/>
        </p:nvGrpSpPr>
        <p:grpSpPr>
          <a:xfrm>
            <a:off x="965276" y="1330365"/>
            <a:ext cx="1744920" cy="470880"/>
            <a:chOff x="965276" y="1330365"/>
            <a:chExt cx="174492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89EFDCA-8C46-4C25-575F-1C1B0947045B}"/>
                    </a:ext>
                  </a:extLst>
                </p14:cNvPr>
                <p14:cNvContentPartPr/>
                <p14:nvPr/>
              </p14:nvContentPartPr>
              <p14:xfrm>
                <a:off x="968156" y="1554285"/>
                <a:ext cx="607320" cy="135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89EFDCA-8C46-4C25-575F-1C1B094704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9516" y="1545285"/>
                  <a:ext cx="624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771B005-431C-1F28-A900-5D7C3364F880}"/>
                    </a:ext>
                  </a:extLst>
                </p14:cNvPr>
                <p14:cNvContentPartPr/>
                <p14:nvPr/>
              </p14:nvContentPartPr>
              <p14:xfrm>
                <a:off x="1555316" y="1330365"/>
                <a:ext cx="1154880" cy="470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771B005-431C-1F28-A900-5D7C3364F8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46316" y="1321725"/>
                  <a:ext cx="11725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A0717C-2866-42E2-7A41-D5D53D4650DB}"/>
                    </a:ext>
                  </a:extLst>
                </p14:cNvPr>
                <p14:cNvContentPartPr/>
                <p14:nvPr/>
              </p14:nvContentPartPr>
              <p14:xfrm>
                <a:off x="965276" y="1397685"/>
                <a:ext cx="21960" cy="56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3A0717C-2866-42E2-7A41-D5D53D4650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6276" y="1389045"/>
                  <a:ext cx="3960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D445CAF-BA1F-CD5D-002F-1B0EE4A86AF1}"/>
                  </a:ext>
                </a:extLst>
              </p14:cNvPr>
              <p14:cNvContentPartPr/>
              <p14:nvPr/>
            </p14:nvContentPartPr>
            <p14:xfrm>
              <a:off x="3083516" y="1303725"/>
              <a:ext cx="950400" cy="383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D445CAF-BA1F-CD5D-002F-1B0EE4A86AF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4516" y="1294725"/>
                <a:ext cx="968040" cy="40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53194B8-BB0D-808B-F91A-F0D64B4F114D}"/>
              </a:ext>
            </a:extLst>
          </p:cNvPr>
          <p:cNvGrpSpPr/>
          <p:nvPr/>
        </p:nvGrpSpPr>
        <p:grpSpPr>
          <a:xfrm>
            <a:off x="4393916" y="1344765"/>
            <a:ext cx="1235520" cy="376920"/>
            <a:chOff x="4393916" y="1344765"/>
            <a:chExt cx="123552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A724F0-A009-F106-3476-F900DBEE6B37}"/>
                    </a:ext>
                  </a:extLst>
                </p14:cNvPr>
                <p14:cNvContentPartPr/>
                <p14:nvPr/>
              </p14:nvContentPartPr>
              <p14:xfrm>
                <a:off x="4393916" y="1477245"/>
                <a:ext cx="172080" cy="171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A724F0-A009-F106-3476-F900DBEE6B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85276" y="1468245"/>
                  <a:ext cx="189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17EF5E-D2A6-9A35-0928-9BBD6DC546B5}"/>
                    </a:ext>
                  </a:extLst>
                </p14:cNvPr>
                <p14:cNvContentPartPr/>
                <p14:nvPr/>
              </p14:nvContentPartPr>
              <p14:xfrm>
                <a:off x="4978916" y="1344765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17EF5E-D2A6-9A35-0928-9BBD6DC546B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69916" y="133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C79A76E-95EF-42C2-3471-77E08E99AAA5}"/>
                    </a:ext>
                  </a:extLst>
                </p14:cNvPr>
                <p14:cNvContentPartPr/>
                <p14:nvPr/>
              </p14:nvContentPartPr>
              <p14:xfrm>
                <a:off x="4841036" y="1487685"/>
                <a:ext cx="203400" cy="14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C79A76E-95EF-42C2-3471-77E08E99AA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32036" y="1479045"/>
                  <a:ext cx="221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AED2C29-3846-D495-3DB8-5520F0951BBB}"/>
                    </a:ext>
                  </a:extLst>
                </p14:cNvPr>
                <p14:cNvContentPartPr/>
                <p14:nvPr/>
              </p14:nvContentPartPr>
              <p14:xfrm>
                <a:off x="4886036" y="1585245"/>
                <a:ext cx="177840" cy="9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ED2C29-3846-D495-3DB8-5520F0951B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77036" y="1576245"/>
                  <a:ext cx="195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97BBA42-4CF7-D0D1-C0B2-12783E2D07AC}"/>
                    </a:ext>
                  </a:extLst>
                </p14:cNvPr>
                <p14:cNvContentPartPr/>
                <p14:nvPr/>
              </p14:nvContentPartPr>
              <p14:xfrm>
                <a:off x="5247836" y="1432245"/>
                <a:ext cx="173160" cy="207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97BBA42-4CF7-D0D1-C0B2-12783E2D07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39196" y="1423605"/>
                  <a:ext cx="190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DC240C-EBF8-4BD6-541C-CAD74AE50FF7}"/>
                    </a:ext>
                  </a:extLst>
                </p14:cNvPr>
                <p14:cNvContentPartPr/>
                <p14:nvPr/>
              </p14:nvContentPartPr>
              <p14:xfrm>
                <a:off x="5515676" y="1633485"/>
                <a:ext cx="113760" cy="88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DC240C-EBF8-4BD6-541C-CAD74AE50F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07036" y="1624845"/>
                  <a:ext cx="1314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33A376A-D336-FE1A-4767-F8B35A73CFFB}"/>
              </a:ext>
            </a:extLst>
          </p:cNvPr>
          <p:cNvGrpSpPr/>
          <p:nvPr/>
        </p:nvGrpSpPr>
        <p:grpSpPr>
          <a:xfrm>
            <a:off x="473516" y="2281125"/>
            <a:ext cx="1577520" cy="404640"/>
            <a:chOff x="473516" y="2281125"/>
            <a:chExt cx="157752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40F5997-6E2B-0B12-07C3-026144EE3E09}"/>
                    </a:ext>
                  </a:extLst>
                </p14:cNvPr>
                <p14:cNvContentPartPr/>
                <p14:nvPr/>
              </p14:nvContentPartPr>
              <p14:xfrm>
                <a:off x="473516" y="2302365"/>
                <a:ext cx="66240" cy="297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40F5997-6E2B-0B12-07C3-026144EE3E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4516" y="2293725"/>
                  <a:ext cx="838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8949DF-C3EA-B930-5198-5A32623EE82F}"/>
                    </a:ext>
                  </a:extLst>
                </p14:cNvPr>
                <p14:cNvContentPartPr/>
                <p14:nvPr/>
              </p14:nvContentPartPr>
              <p14:xfrm>
                <a:off x="526076" y="2284005"/>
                <a:ext cx="170280" cy="401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8949DF-C3EA-B930-5198-5A32623EE8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7436" y="2275365"/>
                  <a:ext cx="1879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F185555-9959-CFCE-D18E-A33139CD952A}"/>
                    </a:ext>
                  </a:extLst>
                </p14:cNvPr>
                <p14:cNvContentPartPr/>
                <p14:nvPr/>
              </p14:nvContentPartPr>
              <p14:xfrm>
                <a:off x="950156" y="2405325"/>
                <a:ext cx="135360" cy="182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F185555-9959-CFCE-D18E-A33139CD952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1156" y="2396685"/>
                  <a:ext cx="153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6A83136-FBB6-697A-E4B9-43AC3B4F654E}"/>
                    </a:ext>
                  </a:extLst>
                </p14:cNvPr>
                <p14:cNvContentPartPr/>
                <p14:nvPr/>
              </p14:nvContentPartPr>
              <p14:xfrm>
                <a:off x="1339676" y="2448885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6A83136-FBB6-697A-E4B9-43AC3B4F654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30676" y="2440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CA736CC-3A78-A683-8623-3C834497CDED}"/>
                    </a:ext>
                  </a:extLst>
                </p14:cNvPr>
                <p14:cNvContentPartPr/>
                <p14:nvPr/>
              </p14:nvContentPartPr>
              <p14:xfrm>
                <a:off x="1331036" y="2394165"/>
                <a:ext cx="190440" cy="38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CA736CC-3A78-A683-8623-3C834497CD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22036" y="2385165"/>
                  <a:ext cx="208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78CD12-062D-996A-C94A-14EC8C21D563}"/>
                    </a:ext>
                  </a:extLst>
                </p14:cNvPr>
                <p14:cNvContentPartPr/>
                <p14:nvPr/>
              </p14:nvContentPartPr>
              <p14:xfrm>
                <a:off x="1360556" y="2490285"/>
                <a:ext cx="187560" cy="16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78CD12-062D-996A-C94A-14EC8C21D56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51916" y="2481645"/>
                  <a:ext cx="205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229FB5-7E83-9164-7829-4C76C7E28F3B}"/>
                    </a:ext>
                  </a:extLst>
                </p14:cNvPr>
                <p14:cNvContentPartPr/>
                <p14:nvPr/>
              </p14:nvContentPartPr>
              <p14:xfrm>
                <a:off x="1696796" y="2285085"/>
                <a:ext cx="35640" cy="300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229FB5-7E83-9164-7829-4C76C7E28F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88156" y="2276085"/>
                  <a:ext cx="532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D8D7C5B-3462-BA60-763D-B531B95A5A21}"/>
                    </a:ext>
                  </a:extLst>
                </p14:cNvPr>
                <p14:cNvContentPartPr/>
                <p14:nvPr/>
              </p14:nvContentPartPr>
              <p14:xfrm>
                <a:off x="1853756" y="2281125"/>
                <a:ext cx="197280" cy="285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D8D7C5B-3462-BA60-763D-B531B95A5A2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45116" y="2272125"/>
                  <a:ext cx="21492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B3A41FD-BCCF-C888-2ABA-579EA67F68BF}"/>
              </a:ext>
            </a:extLst>
          </p:cNvPr>
          <p:cNvGrpSpPr/>
          <p:nvPr/>
        </p:nvGrpSpPr>
        <p:grpSpPr>
          <a:xfrm>
            <a:off x="2139236" y="2147205"/>
            <a:ext cx="918360" cy="407160"/>
            <a:chOff x="2139236" y="2147205"/>
            <a:chExt cx="91836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4D9B71A-5F9E-6C5C-B627-4E37FE84A175}"/>
                    </a:ext>
                  </a:extLst>
                </p14:cNvPr>
                <p14:cNvContentPartPr/>
                <p14:nvPr/>
              </p14:nvContentPartPr>
              <p14:xfrm>
                <a:off x="2139236" y="2164485"/>
                <a:ext cx="10440" cy="137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4D9B71A-5F9E-6C5C-B627-4E37FE84A1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30236" y="2155845"/>
                  <a:ext cx="28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AAAE4C-AA94-EC96-AE14-6CC159CE6D98}"/>
                    </a:ext>
                  </a:extLst>
                </p14:cNvPr>
                <p14:cNvContentPartPr/>
                <p14:nvPr/>
              </p14:nvContentPartPr>
              <p14:xfrm>
                <a:off x="2231396" y="2147205"/>
                <a:ext cx="137160" cy="160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AAAE4C-AA94-EC96-AE14-6CC159CE6D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22756" y="2138205"/>
                  <a:ext cx="154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415B69C-B5D0-0F60-49BA-0922E26E005E}"/>
                    </a:ext>
                  </a:extLst>
                </p14:cNvPr>
                <p14:cNvContentPartPr/>
                <p14:nvPr/>
              </p14:nvContentPartPr>
              <p14:xfrm>
                <a:off x="2474396" y="2378685"/>
                <a:ext cx="238680" cy="175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415B69C-B5D0-0F60-49BA-0922E26E005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65396" y="2369685"/>
                  <a:ext cx="256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D97D8E5-7326-9184-D545-8C3C72EAB6F8}"/>
                    </a:ext>
                  </a:extLst>
                </p14:cNvPr>
                <p14:cNvContentPartPr/>
                <p14:nvPr/>
              </p14:nvContentPartPr>
              <p14:xfrm>
                <a:off x="2717396" y="2285805"/>
                <a:ext cx="101880" cy="32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97D8E5-7326-9184-D545-8C3C72EAB6F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08396" y="2276805"/>
                  <a:ext cx="119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70BE25F-1F56-6FB5-51E0-9F38C60167BC}"/>
                    </a:ext>
                  </a:extLst>
                </p14:cNvPr>
                <p14:cNvContentPartPr/>
                <p14:nvPr/>
              </p14:nvContentPartPr>
              <p14:xfrm>
                <a:off x="2892356" y="2195085"/>
                <a:ext cx="165240" cy="216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70BE25F-1F56-6FB5-51E0-9F38C60167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83356" y="2186085"/>
                  <a:ext cx="18288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64BAFEB-ECB4-97A9-D680-A0EC7EA9D3B5}"/>
                  </a:ext>
                </a:extLst>
              </p14:cNvPr>
              <p14:cNvContentPartPr/>
              <p14:nvPr/>
            </p14:nvContentPartPr>
            <p14:xfrm>
              <a:off x="1881836" y="3011925"/>
              <a:ext cx="40680" cy="3610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64BAFEB-ECB4-97A9-D680-A0EC7EA9D3B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72836" y="3003285"/>
                <a:ext cx="583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73A56D5-80F2-3798-2D42-8A7F3973AB43}"/>
                  </a:ext>
                </a:extLst>
              </p14:cNvPr>
              <p14:cNvContentPartPr/>
              <p14:nvPr/>
            </p14:nvContentPartPr>
            <p14:xfrm>
              <a:off x="2029796" y="3020925"/>
              <a:ext cx="217080" cy="2984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73A56D5-80F2-3798-2D42-8A7F3973AB4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21156" y="3012285"/>
                <a:ext cx="23472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E1213541-8813-4F37-F9B8-3880CB8BE10C}"/>
              </a:ext>
            </a:extLst>
          </p:cNvPr>
          <p:cNvGrpSpPr/>
          <p:nvPr/>
        </p:nvGrpSpPr>
        <p:grpSpPr>
          <a:xfrm>
            <a:off x="928916" y="3026325"/>
            <a:ext cx="723240" cy="452880"/>
            <a:chOff x="928916" y="3026325"/>
            <a:chExt cx="723240" cy="45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9B7504A-D132-EF8A-27BD-7742BB56A522}"/>
                    </a:ext>
                  </a:extLst>
                </p14:cNvPr>
                <p14:cNvContentPartPr/>
                <p14:nvPr/>
              </p14:nvContentPartPr>
              <p14:xfrm>
                <a:off x="977516" y="3059805"/>
                <a:ext cx="121680" cy="326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9B7504A-D132-EF8A-27BD-7742BB56A5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68516" y="3050805"/>
                  <a:ext cx="1393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0D1F8F5-F819-1BD6-580E-C728C7ECE2BD}"/>
                    </a:ext>
                  </a:extLst>
                </p14:cNvPr>
                <p14:cNvContentPartPr/>
                <p14:nvPr/>
              </p14:nvContentPartPr>
              <p14:xfrm>
                <a:off x="928916" y="3212445"/>
                <a:ext cx="229320" cy="14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0D1F8F5-F819-1BD6-580E-C728C7ECE2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0276" y="3203445"/>
                  <a:ext cx="246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564DFED-4993-040C-9330-200ACFC3E444}"/>
                    </a:ext>
                  </a:extLst>
                </p14:cNvPr>
                <p14:cNvContentPartPr/>
                <p14:nvPr/>
              </p14:nvContentPartPr>
              <p14:xfrm>
                <a:off x="1168676" y="3385605"/>
                <a:ext cx="135360" cy="93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564DFED-4993-040C-9330-200ACFC3E44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59676" y="3376965"/>
                  <a:ext cx="153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055E29B-A89B-DD25-36C2-8C962086AD78}"/>
                    </a:ext>
                  </a:extLst>
                </p14:cNvPr>
                <p14:cNvContentPartPr/>
                <p14:nvPr/>
              </p14:nvContentPartPr>
              <p14:xfrm>
                <a:off x="1438316" y="3167805"/>
                <a:ext cx="173520" cy="34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055E29B-A89B-DD25-36C2-8C962086AD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29316" y="3159165"/>
                  <a:ext cx="191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B663BFA-0D7F-7DA7-1DA2-B867278F7FEB}"/>
                    </a:ext>
                  </a:extLst>
                </p14:cNvPr>
                <p14:cNvContentPartPr/>
                <p14:nvPr/>
              </p14:nvContentPartPr>
              <p14:xfrm>
                <a:off x="1475396" y="3274005"/>
                <a:ext cx="176760" cy="13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B663BFA-0D7F-7DA7-1DA2-B867278F7FE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66396" y="3265365"/>
                  <a:ext cx="194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4657C12-A5DB-E87B-47FC-3A7B22F7A1EE}"/>
                    </a:ext>
                  </a:extLst>
                </p14:cNvPr>
                <p14:cNvContentPartPr/>
                <p14:nvPr/>
              </p14:nvContentPartPr>
              <p14:xfrm>
                <a:off x="1433276" y="3026325"/>
                <a:ext cx="213840" cy="74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4657C12-A5DB-E87B-47FC-3A7B22F7A1E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24276" y="3017325"/>
                  <a:ext cx="2314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12DBEF7-59A8-1D0D-BF0D-8B4FCC70E3F8}"/>
              </a:ext>
            </a:extLst>
          </p:cNvPr>
          <p:cNvGrpSpPr/>
          <p:nvPr/>
        </p:nvGrpSpPr>
        <p:grpSpPr>
          <a:xfrm>
            <a:off x="2473316" y="2950365"/>
            <a:ext cx="863640" cy="412920"/>
            <a:chOff x="2473316" y="2950365"/>
            <a:chExt cx="86364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0F516AF-B4C4-E1CD-5726-7BAE71AA8F95}"/>
                    </a:ext>
                  </a:extLst>
                </p14:cNvPr>
                <p14:cNvContentPartPr/>
                <p14:nvPr/>
              </p14:nvContentPartPr>
              <p14:xfrm>
                <a:off x="2473316" y="2950365"/>
                <a:ext cx="285120" cy="372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0F516AF-B4C4-E1CD-5726-7BAE71AA8F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64676" y="2941365"/>
                  <a:ext cx="3027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D14B3C6-842E-C15A-E112-4904BEC9C1C8}"/>
                    </a:ext>
                  </a:extLst>
                </p14:cNvPr>
                <p14:cNvContentPartPr/>
                <p14:nvPr/>
              </p14:nvContentPartPr>
              <p14:xfrm>
                <a:off x="2888756" y="2995365"/>
                <a:ext cx="20880" cy="323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14B3C6-842E-C15A-E112-4904BEC9C1C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80116" y="2986365"/>
                  <a:ext cx="385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3596ECA-3F1F-300A-5863-59EA9ACB6EA2}"/>
                    </a:ext>
                  </a:extLst>
                </p14:cNvPr>
                <p14:cNvContentPartPr/>
                <p14:nvPr/>
              </p14:nvContentPartPr>
              <p14:xfrm>
                <a:off x="3036716" y="2961165"/>
                <a:ext cx="6480" cy="336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3596ECA-3F1F-300A-5863-59EA9ACB6EA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28076" y="2952525"/>
                  <a:ext cx="241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0C64C8D-1F2A-D4E0-79F3-780FC08558F8}"/>
                    </a:ext>
                  </a:extLst>
                </p14:cNvPr>
                <p14:cNvContentPartPr/>
                <p14:nvPr/>
              </p14:nvContentPartPr>
              <p14:xfrm>
                <a:off x="2895236" y="3144765"/>
                <a:ext cx="132480" cy="16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0C64C8D-1F2A-D4E0-79F3-780FC08558F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86236" y="3136125"/>
                  <a:ext cx="150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5CEA070-B5C9-F7CB-9C46-BCE221FC6BB2}"/>
                    </a:ext>
                  </a:extLst>
                </p14:cNvPr>
                <p14:cNvContentPartPr/>
                <p14:nvPr/>
              </p14:nvContentPartPr>
              <p14:xfrm>
                <a:off x="3146876" y="3178245"/>
                <a:ext cx="190080" cy="185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5CEA070-B5C9-F7CB-9C46-BCE221FC6B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37876" y="3169245"/>
                  <a:ext cx="207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590666E-7D1E-C053-D719-DEB9017B96FD}"/>
                    </a:ext>
                  </a:extLst>
                </p14:cNvPr>
                <p14:cNvContentPartPr/>
                <p14:nvPr/>
              </p14:nvContentPartPr>
              <p14:xfrm>
                <a:off x="3148316" y="3243045"/>
                <a:ext cx="170280" cy="48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590666E-7D1E-C053-D719-DEB9017B96F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39316" y="3234045"/>
                  <a:ext cx="18792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605A5D6-7AAE-52C5-7FCD-670612074D81}"/>
              </a:ext>
            </a:extLst>
          </p:cNvPr>
          <p:cNvGrpSpPr/>
          <p:nvPr/>
        </p:nvGrpSpPr>
        <p:grpSpPr>
          <a:xfrm>
            <a:off x="8226476" y="634305"/>
            <a:ext cx="3256920" cy="543600"/>
            <a:chOff x="8226476" y="634305"/>
            <a:chExt cx="3256920" cy="5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DFBE8F3-CFF8-380C-89D7-28D791AA17F3}"/>
                    </a:ext>
                  </a:extLst>
                </p14:cNvPr>
                <p14:cNvContentPartPr/>
                <p14:nvPr/>
              </p14:nvContentPartPr>
              <p14:xfrm>
                <a:off x="8226476" y="865785"/>
                <a:ext cx="903600" cy="312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DFBE8F3-CFF8-380C-89D7-28D791AA17F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17476" y="856785"/>
                  <a:ext cx="9212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02EFC06-7453-DA6A-F8A6-D68B2C7A3785}"/>
                    </a:ext>
                  </a:extLst>
                </p14:cNvPr>
                <p14:cNvContentPartPr/>
                <p14:nvPr/>
              </p14:nvContentPartPr>
              <p14:xfrm>
                <a:off x="9015596" y="891345"/>
                <a:ext cx="108360" cy="75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02EFC06-7453-DA6A-F8A6-D68B2C7A378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06956" y="882345"/>
                  <a:ext cx="126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3CC30B5-6204-BE11-57C4-ACF94369445A}"/>
                    </a:ext>
                  </a:extLst>
                </p14:cNvPr>
                <p14:cNvContentPartPr/>
                <p14:nvPr/>
              </p14:nvContentPartPr>
              <p14:xfrm>
                <a:off x="9414836" y="634305"/>
                <a:ext cx="2068560" cy="383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3CC30B5-6204-BE11-57C4-ACF9436944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05836" y="625665"/>
                  <a:ext cx="20862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F7C1AE0-86DC-010B-B531-A3A9C2E1C761}"/>
                    </a:ext>
                  </a:extLst>
                </p14:cNvPr>
                <p14:cNvContentPartPr/>
                <p14:nvPr/>
              </p14:nvContentPartPr>
              <p14:xfrm>
                <a:off x="11192876" y="797025"/>
                <a:ext cx="360" cy="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7C1AE0-86DC-010B-B531-A3A9C2E1C76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184236" y="7880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DD49E41-F1A6-CC70-FBA0-75057DFF55E2}"/>
                    </a:ext>
                  </a:extLst>
                </p14:cNvPr>
                <p14:cNvContentPartPr/>
                <p14:nvPr/>
              </p14:nvContentPartPr>
              <p14:xfrm>
                <a:off x="10978316" y="774345"/>
                <a:ext cx="199080" cy="12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DD49E41-F1A6-CC70-FBA0-75057DFF55E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69316" y="765345"/>
                  <a:ext cx="216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40335B4-A1B3-0FDC-3430-13B80876FC3A}"/>
                    </a:ext>
                  </a:extLst>
                </p14:cNvPr>
                <p14:cNvContentPartPr/>
                <p14:nvPr/>
              </p14:nvContentPartPr>
              <p14:xfrm>
                <a:off x="10587716" y="758505"/>
                <a:ext cx="360" cy="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40335B4-A1B3-0FDC-3430-13B80876FC3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79076" y="7498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F122FA2-4FC8-5B33-3FC0-7F7DD4EA9260}"/>
              </a:ext>
            </a:extLst>
          </p:cNvPr>
          <p:cNvGrpSpPr/>
          <p:nvPr/>
        </p:nvGrpSpPr>
        <p:grpSpPr>
          <a:xfrm>
            <a:off x="8114516" y="1269345"/>
            <a:ext cx="2420640" cy="465480"/>
            <a:chOff x="8114516" y="1269345"/>
            <a:chExt cx="2420640" cy="4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BBF3A55-F594-5AC7-B163-234443B71D65}"/>
                    </a:ext>
                  </a:extLst>
                </p14:cNvPr>
                <p14:cNvContentPartPr/>
                <p14:nvPr/>
              </p14:nvContentPartPr>
              <p14:xfrm>
                <a:off x="8114516" y="1389225"/>
                <a:ext cx="1125000" cy="325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BBF3A55-F594-5AC7-B163-234443B71D6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05876" y="1380225"/>
                  <a:ext cx="1142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1D070FD-3341-C581-7765-18A9B8991E78}"/>
                    </a:ext>
                  </a:extLst>
                </p14:cNvPr>
                <p14:cNvContentPartPr/>
                <p14:nvPr/>
              </p14:nvContentPartPr>
              <p14:xfrm>
                <a:off x="8951156" y="1269345"/>
                <a:ext cx="360" cy="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1D070FD-3341-C581-7765-18A9B8991E7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42156" y="12603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37D36F-85F2-5ECF-AE12-40EECA5329D2}"/>
                    </a:ext>
                  </a:extLst>
                </p14:cNvPr>
                <p14:cNvContentPartPr/>
                <p14:nvPr/>
              </p14:nvContentPartPr>
              <p14:xfrm>
                <a:off x="9536876" y="1295265"/>
                <a:ext cx="174960" cy="321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37D36F-85F2-5ECF-AE12-40EECA5329D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28236" y="1286265"/>
                  <a:ext cx="192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F1F7D9F-D243-97BB-B978-473368061DFB}"/>
                    </a:ext>
                  </a:extLst>
                </p14:cNvPr>
                <p14:cNvContentPartPr/>
                <p14:nvPr/>
              </p14:nvContentPartPr>
              <p14:xfrm>
                <a:off x="9540836" y="1460145"/>
                <a:ext cx="176760" cy="14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F1F7D9F-D243-97BB-B978-473368061DF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32196" y="1451145"/>
                  <a:ext cx="194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93E1F60-6FC4-DEA8-5C28-ED962D33C4C8}"/>
                    </a:ext>
                  </a:extLst>
                </p14:cNvPr>
                <p14:cNvContentPartPr/>
                <p14:nvPr/>
              </p14:nvContentPartPr>
              <p14:xfrm>
                <a:off x="9902636" y="1387425"/>
                <a:ext cx="171000" cy="191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93E1F60-6FC4-DEA8-5C28-ED962D33C4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93996" y="1378785"/>
                  <a:ext cx="188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55C690E-87EE-C640-779A-7AB85C25F9BB}"/>
                    </a:ext>
                  </a:extLst>
                </p14:cNvPr>
                <p14:cNvContentPartPr/>
                <p14:nvPr/>
              </p14:nvContentPartPr>
              <p14:xfrm>
                <a:off x="10236716" y="1308945"/>
                <a:ext cx="172440" cy="311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55C690E-87EE-C640-779A-7AB85C25F9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27716" y="1300305"/>
                  <a:ext cx="190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2E85B4C-161C-FA89-B56A-B95D8CFF11E2}"/>
                    </a:ext>
                  </a:extLst>
                </p14:cNvPr>
                <p14:cNvContentPartPr/>
                <p14:nvPr/>
              </p14:nvContentPartPr>
              <p14:xfrm>
                <a:off x="10193876" y="1466265"/>
                <a:ext cx="184320" cy="15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2E85B4C-161C-FA89-B56A-B95D8CFF11E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84876" y="1457265"/>
                  <a:ext cx="201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574BDB9-1E50-4BBC-871E-B60CD64651B9}"/>
                    </a:ext>
                  </a:extLst>
                </p14:cNvPr>
                <p14:cNvContentPartPr/>
                <p14:nvPr/>
              </p14:nvContentPartPr>
              <p14:xfrm>
                <a:off x="10420316" y="1631865"/>
                <a:ext cx="114840" cy="102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574BDB9-1E50-4BBC-871E-B60CD64651B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11316" y="1623225"/>
                  <a:ext cx="13248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4E5CF09-D4B0-3B9B-BB34-6F585B54AEF0}"/>
                  </a:ext>
                </a:extLst>
              </p14:cNvPr>
              <p14:cNvContentPartPr/>
              <p14:nvPr/>
            </p14:nvContentPartPr>
            <p14:xfrm>
              <a:off x="8279756" y="1798365"/>
              <a:ext cx="808560" cy="13676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4E5CF09-D4B0-3B9B-BB34-6F585B54AEF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270756" y="1789365"/>
                <a:ext cx="826200" cy="138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2089DF0-23D3-85AA-23B1-405D9FBB0376}"/>
              </a:ext>
            </a:extLst>
          </p:cNvPr>
          <p:cNvGrpSpPr/>
          <p:nvPr/>
        </p:nvGrpSpPr>
        <p:grpSpPr>
          <a:xfrm>
            <a:off x="6913196" y="3729405"/>
            <a:ext cx="388080" cy="595440"/>
            <a:chOff x="6913196" y="3729405"/>
            <a:chExt cx="388080" cy="5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1237ED0-0BB5-DB4B-91CF-5A144F019DE7}"/>
                    </a:ext>
                  </a:extLst>
                </p14:cNvPr>
                <p14:cNvContentPartPr/>
                <p14:nvPr/>
              </p14:nvContentPartPr>
              <p14:xfrm>
                <a:off x="6913196" y="3733725"/>
                <a:ext cx="388080" cy="591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1237ED0-0BB5-DB4B-91CF-5A144F019D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04556" y="3725085"/>
                  <a:ext cx="40572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3A48696-2B2E-4A4F-41CD-B2E8DFF4E30E}"/>
                    </a:ext>
                  </a:extLst>
                </p14:cNvPr>
                <p14:cNvContentPartPr/>
                <p14:nvPr/>
              </p14:nvContentPartPr>
              <p14:xfrm>
                <a:off x="7066916" y="3729405"/>
                <a:ext cx="183240" cy="158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3A48696-2B2E-4A4F-41CD-B2E8DFF4E30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57916" y="3720765"/>
                  <a:ext cx="20088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CA0BEC4-5279-EF0D-549E-029A24F56329}"/>
                  </a:ext>
                </a:extLst>
              </p14:cNvPr>
              <p14:cNvContentPartPr/>
              <p14:nvPr/>
            </p14:nvContentPartPr>
            <p14:xfrm>
              <a:off x="3966956" y="4306125"/>
              <a:ext cx="1270440" cy="612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CA0BEC4-5279-EF0D-549E-029A24F5632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957956" y="4297125"/>
                <a:ext cx="1288080" cy="63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8791B9D-A956-F40F-4058-C3C6DE55D71E}"/>
              </a:ext>
            </a:extLst>
          </p:cNvPr>
          <p:cNvGrpSpPr/>
          <p:nvPr/>
        </p:nvGrpSpPr>
        <p:grpSpPr>
          <a:xfrm>
            <a:off x="5431436" y="4359765"/>
            <a:ext cx="1191960" cy="456480"/>
            <a:chOff x="5431436" y="4359765"/>
            <a:chExt cx="1191960" cy="4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6E75410-990D-A781-DD83-5127600A55B7}"/>
                    </a:ext>
                  </a:extLst>
                </p14:cNvPr>
                <p14:cNvContentPartPr/>
                <p14:nvPr/>
              </p14:nvContentPartPr>
              <p14:xfrm>
                <a:off x="5431436" y="4359765"/>
                <a:ext cx="1191960" cy="456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6E75410-990D-A781-DD83-5127600A55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22796" y="4351125"/>
                  <a:ext cx="12096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6D4BDC5-0003-397F-381A-1AF2C2DE182D}"/>
                    </a:ext>
                  </a:extLst>
                </p14:cNvPr>
                <p14:cNvContentPartPr/>
                <p14:nvPr/>
              </p14:nvContentPartPr>
              <p14:xfrm>
                <a:off x="6120116" y="4527165"/>
                <a:ext cx="292320" cy="74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6D4BDC5-0003-397F-381A-1AF2C2DE18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11116" y="4518165"/>
                  <a:ext cx="30996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B98DF72-B641-A169-9AA6-EF8A68F35811}"/>
              </a:ext>
            </a:extLst>
          </p:cNvPr>
          <p:cNvGrpSpPr/>
          <p:nvPr/>
        </p:nvGrpSpPr>
        <p:grpSpPr>
          <a:xfrm>
            <a:off x="6851996" y="4334205"/>
            <a:ext cx="1366560" cy="592560"/>
            <a:chOff x="6851996" y="4334205"/>
            <a:chExt cx="1366560" cy="59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0B3FCF6-981F-8562-C201-F948A7372DDB}"/>
                    </a:ext>
                  </a:extLst>
                </p14:cNvPr>
                <p14:cNvContentPartPr/>
                <p14:nvPr/>
              </p14:nvContentPartPr>
              <p14:xfrm>
                <a:off x="6851996" y="4334205"/>
                <a:ext cx="1366560" cy="592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0B3FCF6-981F-8562-C201-F948A7372DD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42996" y="4325565"/>
                  <a:ext cx="138420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FE73C4B-D94D-0016-F979-F3B8050547B6}"/>
                    </a:ext>
                  </a:extLst>
                </p14:cNvPr>
                <p14:cNvContentPartPr/>
                <p14:nvPr/>
              </p14:nvContentPartPr>
              <p14:xfrm>
                <a:off x="7666676" y="4508805"/>
                <a:ext cx="313200" cy="41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FE73C4B-D94D-0016-F979-F3B8050547B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58036" y="4499805"/>
                  <a:ext cx="33084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9EA41B6-EAE7-DD30-8225-7C327F936ED4}"/>
              </a:ext>
            </a:extLst>
          </p:cNvPr>
          <p:cNvGrpSpPr/>
          <p:nvPr/>
        </p:nvGrpSpPr>
        <p:grpSpPr>
          <a:xfrm>
            <a:off x="4026716" y="5119725"/>
            <a:ext cx="1172520" cy="501480"/>
            <a:chOff x="4026716" y="5119725"/>
            <a:chExt cx="117252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ED91689-756F-D34A-DACF-DC6190A6A8D9}"/>
                    </a:ext>
                  </a:extLst>
                </p14:cNvPr>
                <p14:cNvContentPartPr/>
                <p14:nvPr/>
              </p14:nvContentPartPr>
              <p14:xfrm>
                <a:off x="4026716" y="5119725"/>
                <a:ext cx="437040" cy="501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ED91689-756F-D34A-DACF-DC6190A6A8D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18076" y="5110725"/>
                  <a:ext cx="45468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4EBBCD1-E870-AB88-1B76-2C28039D37D4}"/>
                    </a:ext>
                  </a:extLst>
                </p14:cNvPr>
                <p14:cNvContentPartPr/>
                <p14:nvPr/>
              </p14:nvContentPartPr>
              <p14:xfrm>
                <a:off x="4677596" y="5263365"/>
                <a:ext cx="521640" cy="217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4EBBCD1-E870-AB88-1B76-2C28039D37D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68956" y="5254365"/>
                  <a:ext cx="53928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E740487-2A7C-3F8A-1F55-24BF729CDB32}"/>
              </a:ext>
            </a:extLst>
          </p:cNvPr>
          <p:cNvGrpSpPr/>
          <p:nvPr/>
        </p:nvGrpSpPr>
        <p:grpSpPr>
          <a:xfrm>
            <a:off x="5276636" y="5079045"/>
            <a:ext cx="2657880" cy="525600"/>
            <a:chOff x="5276636" y="5079045"/>
            <a:chExt cx="2657880" cy="5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5909885-9710-C189-1944-DB9015FA9425}"/>
                    </a:ext>
                  </a:extLst>
                </p14:cNvPr>
                <p14:cNvContentPartPr/>
                <p14:nvPr/>
              </p14:nvContentPartPr>
              <p14:xfrm>
                <a:off x="5276636" y="5079045"/>
                <a:ext cx="802440" cy="525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5909885-9710-C189-1944-DB9015FA942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67636" y="5070405"/>
                  <a:ext cx="82008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B694CCB-ED2A-E130-54C2-5B028E8CC437}"/>
                    </a:ext>
                  </a:extLst>
                </p14:cNvPr>
                <p14:cNvContentPartPr/>
                <p14:nvPr/>
              </p14:nvContentPartPr>
              <p14:xfrm>
                <a:off x="5550596" y="5158605"/>
                <a:ext cx="324000" cy="76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B694CCB-ED2A-E130-54C2-5B028E8CC4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41596" y="5149965"/>
                  <a:ext cx="341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3A4EE72-BF4D-2D80-2098-8F07979E09E4}"/>
                    </a:ext>
                  </a:extLst>
                </p14:cNvPr>
                <p14:cNvContentPartPr/>
                <p14:nvPr/>
              </p14:nvContentPartPr>
              <p14:xfrm>
                <a:off x="6331796" y="5287485"/>
                <a:ext cx="397080" cy="255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3A4EE72-BF4D-2D80-2098-8F07979E09E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23156" y="5278845"/>
                  <a:ext cx="414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C244F6-0C26-EE9C-7630-434843EE5EA5}"/>
                    </a:ext>
                  </a:extLst>
                </p14:cNvPr>
                <p14:cNvContentPartPr/>
                <p14:nvPr/>
              </p14:nvContentPartPr>
              <p14:xfrm>
                <a:off x="6389036" y="5225565"/>
                <a:ext cx="79560" cy="19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C244F6-0C26-EE9C-7630-434843EE5EA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80396" y="5216565"/>
                  <a:ext cx="97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E61F76B-A33B-8E63-3544-77D1A42EE3F4}"/>
                    </a:ext>
                  </a:extLst>
                </p14:cNvPr>
                <p14:cNvContentPartPr/>
                <p14:nvPr/>
              </p14:nvContentPartPr>
              <p14:xfrm>
                <a:off x="6867836" y="5293605"/>
                <a:ext cx="1066680" cy="183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E61F76B-A33B-8E63-3544-77D1A42EE3F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58836" y="5284965"/>
                  <a:ext cx="108432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0C7C8FB-F9C7-C55F-24B6-F12AE4590004}"/>
                  </a:ext>
                </a:extLst>
              </p14:cNvPr>
              <p14:cNvContentPartPr/>
              <p14:nvPr/>
            </p14:nvContentPartPr>
            <p14:xfrm>
              <a:off x="8178956" y="5289645"/>
              <a:ext cx="172800" cy="2019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0C7C8FB-F9C7-C55F-24B6-F12AE459000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169956" y="5280645"/>
                <a:ext cx="1904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EE97A05-BCC5-C830-A6CB-A18F71639F45}"/>
                  </a:ext>
                </a:extLst>
              </p14:cNvPr>
              <p14:cNvContentPartPr/>
              <p14:nvPr/>
            </p14:nvContentPartPr>
            <p14:xfrm>
              <a:off x="5050196" y="6193965"/>
              <a:ext cx="110160" cy="8532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EE97A05-BCC5-C830-A6CB-A18F71639F4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041196" y="6185325"/>
                <a:ext cx="12780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93E890C-8ACE-F701-AD02-525B5968FDDC}"/>
              </a:ext>
            </a:extLst>
          </p:cNvPr>
          <p:cNvGrpSpPr/>
          <p:nvPr/>
        </p:nvGrpSpPr>
        <p:grpSpPr>
          <a:xfrm>
            <a:off x="3998996" y="5771325"/>
            <a:ext cx="2799360" cy="514080"/>
            <a:chOff x="3998996" y="5771325"/>
            <a:chExt cx="279936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F7DC7ED-859E-931F-6623-199E25829225}"/>
                    </a:ext>
                  </a:extLst>
                </p14:cNvPr>
                <p14:cNvContentPartPr/>
                <p14:nvPr/>
              </p14:nvContentPartPr>
              <p14:xfrm>
                <a:off x="3998996" y="5771325"/>
                <a:ext cx="639720" cy="383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F7DC7ED-859E-931F-6623-199E2582922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90356" y="5762685"/>
                  <a:ext cx="6573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8B49FCA-CD91-A5A2-4BA6-29BA3D9BB818}"/>
                    </a:ext>
                  </a:extLst>
                </p14:cNvPr>
                <p14:cNvContentPartPr/>
                <p14:nvPr/>
              </p14:nvContentPartPr>
              <p14:xfrm>
                <a:off x="4889996" y="5819205"/>
                <a:ext cx="138960" cy="344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8B49FCA-CD91-A5A2-4BA6-29BA3D9BB81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81356" y="5810205"/>
                  <a:ext cx="1566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89AE96F-598F-A486-77AA-4A905A35188E}"/>
                    </a:ext>
                  </a:extLst>
                </p14:cNvPr>
                <p14:cNvContentPartPr/>
                <p14:nvPr/>
              </p14:nvContentPartPr>
              <p14:xfrm>
                <a:off x="4856156" y="5962845"/>
                <a:ext cx="218880" cy="49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89AE96F-598F-A486-77AA-4A905A35188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47156" y="5953845"/>
                  <a:ext cx="236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361F48C-9D54-F455-29A0-16DE418A877A}"/>
                    </a:ext>
                  </a:extLst>
                </p14:cNvPr>
                <p14:cNvContentPartPr/>
                <p14:nvPr/>
              </p14:nvContentPartPr>
              <p14:xfrm>
                <a:off x="5538716" y="5927925"/>
                <a:ext cx="1235160" cy="357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361F48C-9D54-F455-29A0-16DE418A877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29716" y="5919285"/>
                  <a:ext cx="12528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C639BE4-3BB6-3FFB-E9BA-F0097DA3434F}"/>
                    </a:ext>
                  </a:extLst>
                </p14:cNvPr>
                <p14:cNvContentPartPr/>
                <p14:nvPr/>
              </p14:nvContentPartPr>
              <p14:xfrm>
                <a:off x="6333956" y="5890845"/>
                <a:ext cx="26640" cy="38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C639BE4-3BB6-3FFB-E9BA-F0097DA3434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25316" y="5881845"/>
                  <a:ext cx="44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0BDE2C3-8C68-51EF-DEDE-1121919270F4}"/>
                    </a:ext>
                  </a:extLst>
                </p14:cNvPr>
                <p14:cNvContentPartPr/>
                <p14:nvPr/>
              </p14:nvContentPartPr>
              <p14:xfrm>
                <a:off x="6669116" y="5944485"/>
                <a:ext cx="129240" cy="25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0BDE2C3-8C68-51EF-DEDE-1121919270F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60476" y="5935485"/>
                  <a:ext cx="1468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E5FAFB1-FF62-906C-F8CB-233A089458FE}"/>
              </a:ext>
            </a:extLst>
          </p:cNvPr>
          <p:cNvGrpSpPr/>
          <p:nvPr/>
        </p:nvGrpSpPr>
        <p:grpSpPr>
          <a:xfrm>
            <a:off x="7189676" y="5708325"/>
            <a:ext cx="2390760" cy="449280"/>
            <a:chOff x="7189676" y="5708325"/>
            <a:chExt cx="239076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E3B334D-62C8-75F5-AB6F-9EA5F62F5329}"/>
                    </a:ext>
                  </a:extLst>
                </p14:cNvPr>
                <p14:cNvContentPartPr/>
                <p14:nvPr/>
              </p14:nvContentPartPr>
              <p14:xfrm>
                <a:off x="7189676" y="5708325"/>
                <a:ext cx="2390760" cy="449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E3B334D-62C8-75F5-AB6F-9EA5F62F532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81036" y="5699325"/>
                  <a:ext cx="24084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8E85E02-0DC7-F074-C43A-ABB548285579}"/>
                    </a:ext>
                  </a:extLst>
                </p14:cNvPr>
                <p14:cNvContentPartPr/>
                <p14:nvPr/>
              </p14:nvContentPartPr>
              <p14:xfrm>
                <a:off x="9228716" y="5916765"/>
                <a:ext cx="360" cy="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8E85E02-0DC7-F074-C43A-ABB54828557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220076" y="5908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4B2376E-8A1C-C152-4A22-24C3276BA422}"/>
                    </a:ext>
                  </a:extLst>
                </p14:cNvPr>
                <p14:cNvContentPartPr/>
                <p14:nvPr/>
              </p14:nvContentPartPr>
              <p14:xfrm>
                <a:off x="8879876" y="5835765"/>
                <a:ext cx="294120" cy="72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4B2376E-8A1C-C152-4A22-24C3276BA42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70876" y="5826765"/>
                  <a:ext cx="311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506B134-5211-AA4C-59C0-B69AECC68F3A}"/>
                    </a:ext>
                  </a:extLst>
                </p14:cNvPr>
                <p14:cNvContentPartPr/>
                <p14:nvPr/>
              </p14:nvContentPartPr>
              <p14:xfrm>
                <a:off x="8417636" y="5840085"/>
                <a:ext cx="48240" cy="36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506B134-5211-AA4C-59C0-B69AECC68F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08636" y="5831085"/>
                  <a:ext cx="658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4158A64-D815-DD94-5B05-26C02D9A31BF}"/>
              </a:ext>
            </a:extLst>
          </p:cNvPr>
          <p:cNvGrpSpPr/>
          <p:nvPr/>
        </p:nvGrpSpPr>
        <p:grpSpPr>
          <a:xfrm>
            <a:off x="9850076" y="5656845"/>
            <a:ext cx="1769040" cy="438120"/>
            <a:chOff x="9850076" y="5656845"/>
            <a:chExt cx="176904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1D544EE-7992-9182-ACE6-2489AD3E9AA5}"/>
                    </a:ext>
                  </a:extLst>
                </p14:cNvPr>
                <p14:cNvContentPartPr/>
                <p14:nvPr/>
              </p14:nvContentPartPr>
              <p14:xfrm>
                <a:off x="9850076" y="5656845"/>
                <a:ext cx="957600" cy="438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1D544EE-7992-9182-ACE6-2489AD3E9AA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41436" y="5648205"/>
                  <a:ext cx="9752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C7C8E54-F305-629C-67D0-031D3164996E}"/>
                    </a:ext>
                  </a:extLst>
                </p14:cNvPr>
                <p14:cNvContentPartPr/>
                <p14:nvPr/>
              </p14:nvContentPartPr>
              <p14:xfrm>
                <a:off x="10874276" y="5975445"/>
                <a:ext cx="86040" cy="52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C7C8E54-F305-629C-67D0-031D3164996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65276" y="5966445"/>
                  <a:ext cx="103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A50CFDF-8920-E9D4-A007-33B37612B057}"/>
                    </a:ext>
                  </a:extLst>
                </p14:cNvPr>
                <p14:cNvContentPartPr/>
                <p14:nvPr/>
              </p14:nvContentPartPr>
              <p14:xfrm>
                <a:off x="11071556" y="5719845"/>
                <a:ext cx="503640" cy="3546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A50CFDF-8920-E9D4-A007-33B37612B05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62556" y="5711205"/>
                  <a:ext cx="5212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13EDD44-6220-ACFC-DFF7-FC1FBE87C0EB}"/>
                    </a:ext>
                  </a:extLst>
                </p14:cNvPr>
                <p14:cNvContentPartPr/>
                <p14:nvPr/>
              </p14:nvContentPartPr>
              <p14:xfrm>
                <a:off x="11292956" y="5781765"/>
                <a:ext cx="326160" cy="80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3EDD44-6220-ACFC-DFF7-FC1FBE87C0E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83956" y="5772765"/>
                  <a:ext cx="343800" cy="9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053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826FB47-652F-5B20-61A3-458C4AD91345}"/>
              </a:ext>
            </a:extLst>
          </p:cNvPr>
          <p:cNvGrpSpPr/>
          <p:nvPr/>
        </p:nvGrpSpPr>
        <p:grpSpPr>
          <a:xfrm>
            <a:off x="550916" y="91965"/>
            <a:ext cx="1741320" cy="641520"/>
            <a:chOff x="550916" y="91965"/>
            <a:chExt cx="174132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6BDEC88-3DDA-F8D8-E265-9C920123A814}"/>
                    </a:ext>
                  </a:extLst>
                </p14:cNvPr>
                <p14:cNvContentPartPr/>
                <p14:nvPr/>
              </p14:nvContentPartPr>
              <p14:xfrm>
                <a:off x="550916" y="91965"/>
                <a:ext cx="1197720" cy="471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6BDEC88-3DDA-F8D8-E265-9C920123A8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1916" y="83325"/>
                  <a:ext cx="12153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0413839-3B8D-E8FA-6D13-72113DA3E022}"/>
                    </a:ext>
                  </a:extLst>
                </p14:cNvPr>
                <p14:cNvContentPartPr/>
                <p14:nvPr/>
              </p14:nvContentPartPr>
              <p14:xfrm>
                <a:off x="969596" y="274845"/>
                <a:ext cx="344160" cy="30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0413839-3B8D-E8FA-6D13-72113DA3E02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0956" y="265845"/>
                  <a:ext cx="361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9AE985B-DE47-0E2A-DBC0-A21C76D29772}"/>
                    </a:ext>
                  </a:extLst>
                </p14:cNvPr>
                <p14:cNvContentPartPr/>
                <p14:nvPr/>
              </p14:nvContentPartPr>
              <p14:xfrm>
                <a:off x="2057156" y="230925"/>
                <a:ext cx="235080" cy="502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9AE985B-DE47-0E2A-DBC0-A21C76D297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8156" y="222285"/>
                  <a:ext cx="252720" cy="52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5FBBB5-4705-2EF2-793D-C0BA08419772}"/>
              </a:ext>
            </a:extLst>
          </p:cNvPr>
          <p:cNvGrpSpPr/>
          <p:nvPr/>
        </p:nvGrpSpPr>
        <p:grpSpPr>
          <a:xfrm>
            <a:off x="2564396" y="219765"/>
            <a:ext cx="822960" cy="552960"/>
            <a:chOff x="2564396" y="219765"/>
            <a:chExt cx="82296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3F38C2-E879-D781-FD88-3B7FD747BF7C}"/>
                    </a:ext>
                  </a:extLst>
                </p14:cNvPr>
                <p14:cNvContentPartPr/>
                <p14:nvPr/>
              </p14:nvContentPartPr>
              <p14:xfrm>
                <a:off x="2564396" y="316965"/>
                <a:ext cx="822960" cy="455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3F38C2-E879-D781-FD88-3B7FD747BF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55396" y="307965"/>
                  <a:ext cx="8406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B26D94-30E3-B0E8-3B93-AEF4F3F4FDC4}"/>
                    </a:ext>
                  </a:extLst>
                </p14:cNvPr>
                <p14:cNvContentPartPr/>
                <p14:nvPr/>
              </p14:nvContentPartPr>
              <p14:xfrm>
                <a:off x="2969036" y="21976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B26D94-30E3-B0E8-3B93-AEF4F3F4FD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0396" y="210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0E8370-5AAC-6EAC-9405-5A5D731B2459}"/>
              </a:ext>
            </a:extLst>
          </p:cNvPr>
          <p:cNvGrpSpPr/>
          <p:nvPr/>
        </p:nvGrpSpPr>
        <p:grpSpPr>
          <a:xfrm>
            <a:off x="3820076" y="140925"/>
            <a:ext cx="2161800" cy="483120"/>
            <a:chOff x="3820076" y="140925"/>
            <a:chExt cx="216180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6E8F0D8-8835-AB6E-5A48-91DA6AFB325B}"/>
                    </a:ext>
                  </a:extLst>
                </p14:cNvPr>
                <p14:cNvContentPartPr/>
                <p14:nvPr/>
              </p14:nvContentPartPr>
              <p14:xfrm>
                <a:off x="3820076" y="140925"/>
                <a:ext cx="1932840" cy="483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6E8F0D8-8835-AB6E-5A48-91DA6AFB32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11436" y="131925"/>
                  <a:ext cx="19504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C6459E-C547-CC71-1880-12463AA60CC2}"/>
                    </a:ext>
                  </a:extLst>
                </p14:cNvPr>
                <p14:cNvContentPartPr/>
                <p14:nvPr/>
              </p14:nvContentPartPr>
              <p14:xfrm>
                <a:off x="5722316" y="365565"/>
                <a:ext cx="259560" cy="181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C6459E-C547-CC71-1880-12463AA60C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13676" y="356925"/>
                  <a:ext cx="277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54C4C3-AE92-F356-C05D-0D4B66D41D3C}"/>
                    </a:ext>
                  </a:extLst>
                </p14:cNvPr>
                <p14:cNvContentPartPr/>
                <p14:nvPr/>
              </p14:nvContentPartPr>
              <p14:xfrm>
                <a:off x="4317236" y="242805"/>
                <a:ext cx="429840" cy="63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54C4C3-AE92-F356-C05D-0D4B66D41D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08236" y="234165"/>
                  <a:ext cx="44748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06B2B6-52D6-0E49-E9B4-99E79E9BABBE}"/>
              </a:ext>
            </a:extLst>
          </p:cNvPr>
          <p:cNvGrpSpPr/>
          <p:nvPr/>
        </p:nvGrpSpPr>
        <p:grpSpPr>
          <a:xfrm>
            <a:off x="6312716" y="41925"/>
            <a:ext cx="4240080" cy="648000"/>
            <a:chOff x="6312716" y="41925"/>
            <a:chExt cx="424008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0242F6-0EFC-79A1-9828-A0321A023FD3}"/>
                    </a:ext>
                  </a:extLst>
                </p14:cNvPr>
                <p14:cNvContentPartPr/>
                <p14:nvPr/>
              </p14:nvContentPartPr>
              <p14:xfrm>
                <a:off x="6312716" y="158205"/>
                <a:ext cx="203760" cy="31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B0242F6-0EFC-79A1-9828-A0321A023F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03716" y="149205"/>
                  <a:ext cx="2214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68435C-1229-4A8F-8AA7-1DBB9250D5F6}"/>
                    </a:ext>
                  </a:extLst>
                </p14:cNvPr>
                <p14:cNvContentPartPr/>
                <p14:nvPr/>
              </p14:nvContentPartPr>
              <p14:xfrm>
                <a:off x="6616196" y="307965"/>
                <a:ext cx="139680" cy="381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68435C-1229-4A8F-8AA7-1DBB9250D5F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07196" y="299325"/>
                  <a:ext cx="1573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D7D9AF-0D94-A3DE-4BAB-CC85CB3C783F}"/>
                    </a:ext>
                  </a:extLst>
                </p14:cNvPr>
                <p14:cNvContentPartPr/>
                <p14:nvPr/>
              </p14:nvContentPartPr>
              <p14:xfrm>
                <a:off x="6825716" y="472845"/>
                <a:ext cx="38880" cy="53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D7D9AF-0D94-A3DE-4BAB-CC85CB3C78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17076" y="463845"/>
                  <a:ext cx="56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607FB1-1F46-DCCA-1EED-D9E861448BED}"/>
                    </a:ext>
                  </a:extLst>
                </p14:cNvPr>
                <p14:cNvContentPartPr/>
                <p14:nvPr/>
              </p14:nvContentPartPr>
              <p14:xfrm>
                <a:off x="7150796" y="41925"/>
                <a:ext cx="451800" cy="397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607FB1-1F46-DCCA-1EED-D9E861448B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42156" y="33285"/>
                  <a:ext cx="4694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A15CA1-3E0C-5761-F659-751D1F67E3F0}"/>
                    </a:ext>
                  </a:extLst>
                </p14:cNvPr>
                <p14:cNvContentPartPr/>
                <p14:nvPr/>
              </p14:nvContentPartPr>
              <p14:xfrm>
                <a:off x="7204436" y="123645"/>
                <a:ext cx="313920" cy="63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A15CA1-3E0C-5761-F659-751D1F67E3F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95796" y="115005"/>
                  <a:ext cx="331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3D6CF5-D254-F6E2-4319-B75878E396DF}"/>
                    </a:ext>
                  </a:extLst>
                </p14:cNvPr>
                <p14:cNvContentPartPr/>
                <p14:nvPr/>
              </p14:nvContentPartPr>
              <p14:xfrm>
                <a:off x="8131076" y="475005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3D6CF5-D254-F6E2-4319-B75878E396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22076" y="466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152ABB-BC41-C803-B95F-413377661586}"/>
                    </a:ext>
                  </a:extLst>
                </p14:cNvPr>
                <p14:cNvContentPartPr/>
                <p14:nvPr/>
              </p14:nvContentPartPr>
              <p14:xfrm>
                <a:off x="7935956" y="58845"/>
                <a:ext cx="1438920" cy="42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152ABB-BC41-C803-B95F-41337766158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26956" y="49845"/>
                  <a:ext cx="14565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7DA6E30-66D5-24CE-574B-AAA768F0CB59}"/>
                    </a:ext>
                  </a:extLst>
                </p14:cNvPr>
                <p14:cNvContentPartPr/>
                <p14:nvPr/>
              </p14:nvContentPartPr>
              <p14:xfrm>
                <a:off x="9068516" y="183405"/>
                <a:ext cx="158400" cy="2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7DA6E30-66D5-24CE-574B-AAA768F0CB5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59516" y="174405"/>
                  <a:ext cx="176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3855C0B-5F0F-1D19-6C14-E4379CFDD603}"/>
                    </a:ext>
                  </a:extLst>
                </p14:cNvPr>
                <p14:cNvContentPartPr/>
                <p14:nvPr/>
              </p14:nvContentPartPr>
              <p14:xfrm>
                <a:off x="8686916" y="175485"/>
                <a:ext cx="77400" cy="1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3855C0B-5F0F-1D19-6C14-E4379CFDD60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77916" y="166485"/>
                  <a:ext cx="95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6F5B4BE-BB96-8AF0-9305-1272AA9D5146}"/>
                    </a:ext>
                  </a:extLst>
                </p14:cNvPr>
                <p14:cNvContentPartPr/>
                <p14:nvPr/>
              </p14:nvContentPartPr>
              <p14:xfrm>
                <a:off x="8288396" y="131925"/>
                <a:ext cx="483120" cy="68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6F5B4BE-BB96-8AF0-9305-1272AA9D51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79756" y="123285"/>
                  <a:ext cx="500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FCBC067-3A39-4423-68A4-C61312D9056F}"/>
                    </a:ext>
                  </a:extLst>
                </p14:cNvPr>
                <p14:cNvContentPartPr/>
                <p14:nvPr/>
              </p14:nvContentPartPr>
              <p14:xfrm>
                <a:off x="9616076" y="102045"/>
                <a:ext cx="936720" cy="339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FCBC067-3A39-4423-68A4-C61312D9056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07436" y="93045"/>
                  <a:ext cx="95436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3F4EAA-F573-2720-DFD7-81A47678201E}"/>
              </a:ext>
            </a:extLst>
          </p:cNvPr>
          <p:cNvGrpSpPr/>
          <p:nvPr/>
        </p:nvGrpSpPr>
        <p:grpSpPr>
          <a:xfrm>
            <a:off x="528236" y="867765"/>
            <a:ext cx="3266640" cy="553680"/>
            <a:chOff x="528236" y="867765"/>
            <a:chExt cx="326664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67C5FCB-9C6A-5AD8-E0D7-E5635BA7DEC1}"/>
                    </a:ext>
                  </a:extLst>
                </p14:cNvPr>
                <p14:cNvContentPartPr/>
                <p14:nvPr/>
              </p14:nvContentPartPr>
              <p14:xfrm>
                <a:off x="528236" y="867765"/>
                <a:ext cx="2602800" cy="43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67C5FCB-9C6A-5AD8-E0D7-E5635BA7DEC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9236" y="859125"/>
                  <a:ext cx="26204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26D48C2-EDF7-A0F3-CD7B-0668ED8D697B}"/>
                    </a:ext>
                  </a:extLst>
                </p14:cNvPr>
                <p14:cNvContentPartPr/>
                <p14:nvPr/>
              </p14:nvContentPartPr>
              <p14:xfrm>
                <a:off x="2803076" y="109384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26D48C2-EDF7-A0F3-CD7B-0668ED8D69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94076" y="1084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27ADD29-C1D3-86CF-3817-F93F268B2CC3}"/>
                    </a:ext>
                  </a:extLst>
                </p14:cNvPr>
                <p14:cNvContentPartPr/>
                <p14:nvPr/>
              </p14:nvContentPartPr>
              <p14:xfrm>
                <a:off x="2366396" y="1020045"/>
                <a:ext cx="423000" cy="52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27ADD29-C1D3-86CF-3817-F93F268B2CC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57396" y="1011405"/>
                  <a:ext cx="440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0091E3-472E-79EA-C6C4-5AD73807F62E}"/>
                    </a:ext>
                  </a:extLst>
                </p14:cNvPr>
                <p14:cNvContentPartPr/>
                <p14:nvPr/>
              </p14:nvContentPartPr>
              <p14:xfrm>
                <a:off x="1684916" y="968925"/>
                <a:ext cx="535680" cy="131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0091E3-472E-79EA-C6C4-5AD73807F6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76276" y="960285"/>
                  <a:ext cx="553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A9B6B9E-A568-7253-8E4B-5D5A87F472AC}"/>
                    </a:ext>
                  </a:extLst>
                </p14:cNvPr>
                <p14:cNvContentPartPr/>
                <p14:nvPr/>
              </p14:nvContentPartPr>
              <p14:xfrm>
                <a:off x="3358556" y="926085"/>
                <a:ext cx="436320" cy="495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A9B6B9E-A568-7253-8E4B-5D5A87F472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49556" y="917445"/>
                  <a:ext cx="453960" cy="51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8218D7-33F3-0DD2-57D5-C36A67933395}"/>
              </a:ext>
            </a:extLst>
          </p:cNvPr>
          <p:cNvGrpSpPr/>
          <p:nvPr/>
        </p:nvGrpSpPr>
        <p:grpSpPr>
          <a:xfrm>
            <a:off x="4047236" y="742485"/>
            <a:ext cx="3387600" cy="458640"/>
            <a:chOff x="4047236" y="742485"/>
            <a:chExt cx="338760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5BC552-53B7-5DD0-1FA4-C6E9B14B0D8E}"/>
                    </a:ext>
                  </a:extLst>
                </p14:cNvPr>
                <p14:cNvContentPartPr/>
                <p14:nvPr/>
              </p14:nvContentPartPr>
              <p14:xfrm>
                <a:off x="4047236" y="742485"/>
                <a:ext cx="1868040" cy="458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5BC552-53B7-5DD0-1FA4-C6E9B14B0D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38236" y="733845"/>
                  <a:ext cx="18856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C795F92-9D7B-3061-3483-B3709168F5AE}"/>
                    </a:ext>
                  </a:extLst>
                </p14:cNvPr>
                <p14:cNvContentPartPr/>
                <p14:nvPr/>
              </p14:nvContentPartPr>
              <p14:xfrm>
                <a:off x="4890356" y="862365"/>
                <a:ext cx="465480" cy="42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C795F92-9D7B-3061-3483-B3709168F5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81356" y="853725"/>
                  <a:ext cx="483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304FE9-6169-0DB4-20A5-B154D215FBA6}"/>
                    </a:ext>
                  </a:extLst>
                </p14:cNvPr>
                <p14:cNvContentPartPr/>
                <p14:nvPr/>
              </p14:nvContentPartPr>
              <p14:xfrm>
                <a:off x="6172316" y="937245"/>
                <a:ext cx="386640" cy="219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304FE9-6169-0DB4-20A5-B154D215FB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63316" y="928605"/>
                  <a:ext cx="404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33D2F2-A1EE-09DF-3E96-52727EC10147}"/>
                    </a:ext>
                  </a:extLst>
                </p14:cNvPr>
                <p14:cNvContentPartPr/>
                <p14:nvPr/>
              </p14:nvContentPartPr>
              <p14:xfrm>
                <a:off x="6316676" y="783885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33D2F2-A1EE-09DF-3E96-52727EC101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07676" y="775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5CC73D8-17C2-9D9C-E239-F4BA54BDDAC2}"/>
                    </a:ext>
                  </a:extLst>
                </p14:cNvPr>
                <p14:cNvContentPartPr/>
                <p14:nvPr/>
              </p14:nvContentPartPr>
              <p14:xfrm>
                <a:off x="6858836" y="964965"/>
                <a:ext cx="576000" cy="163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5CC73D8-17C2-9D9C-E239-F4BA54BDDA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50196" y="956325"/>
                  <a:ext cx="59364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D22486-1146-D754-E1C1-7C6475BD0D05}"/>
              </a:ext>
            </a:extLst>
          </p:cNvPr>
          <p:cNvGrpSpPr/>
          <p:nvPr/>
        </p:nvGrpSpPr>
        <p:grpSpPr>
          <a:xfrm>
            <a:off x="7915436" y="606765"/>
            <a:ext cx="1632240" cy="684720"/>
            <a:chOff x="7915436" y="606765"/>
            <a:chExt cx="1632240" cy="6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49F1DA2-F98E-4B3B-DE65-BBA448B62DD4}"/>
                    </a:ext>
                  </a:extLst>
                </p14:cNvPr>
                <p14:cNvContentPartPr/>
                <p14:nvPr/>
              </p14:nvContentPartPr>
              <p14:xfrm>
                <a:off x="7915436" y="820245"/>
                <a:ext cx="209880" cy="224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49F1DA2-F98E-4B3B-DE65-BBA448B62DD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06796" y="811605"/>
                  <a:ext cx="227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59E2D63-97F0-D011-1969-CE783C8FB722}"/>
                    </a:ext>
                  </a:extLst>
                </p14:cNvPr>
                <p14:cNvContentPartPr/>
                <p14:nvPr/>
              </p14:nvContentPartPr>
              <p14:xfrm>
                <a:off x="7977356" y="920685"/>
                <a:ext cx="163800" cy="17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59E2D63-97F0-D011-1969-CE783C8FB7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68356" y="911685"/>
                  <a:ext cx="181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C13AD2-7E28-3827-2739-36CEE9A0C62C}"/>
                    </a:ext>
                  </a:extLst>
                </p14:cNvPr>
                <p14:cNvContentPartPr/>
                <p14:nvPr/>
              </p14:nvContentPartPr>
              <p14:xfrm>
                <a:off x="7951796" y="820965"/>
                <a:ext cx="212040" cy="46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C13AD2-7E28-3827-2739-36CEE9A0C62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43156" y="812325"/>
                  <a:ext cx="229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2791FE4-18EE-1EAE-FFF1-6B3216C88B27}"/>
                    </a:ext>
                  </a:extLst>
                </p14:cNvPr>
                <p14:cNvContentPartPr/>
                <p14:nvPr/>
              </p14:nvContentPartPr>
              <p14:xfrm>
                <a:off x="7947476" y="719445"/>
                <a:ext cx="307080" cy="43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2791FE4-18EE-1EAE-FFF1-6B3216C88B2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38836" y="710445"/>
                  <a:ext cx="324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A1E3C32-1529-74AC-8130-06D0FE9E7E16}"/>
                    </a:ext>
                  </a:extLst>
                </p14:cNvPr>
                <p14:cNvContentPartPr/>
                <p14:nvPr/>
              </p14:nvContentPartPr>
              <p14:xfrm>
                <a:off x="8354636" y="935085"/>
                <a:ext cx="167400" cy="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A1E3C32-1529-74AC-8130-06D0FE9E7E1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45636" y="926445"/>
                  <a:ext cx="185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6A8367B-0DF0-97C5-9CD2-38CD15D7720D}"/>
                    </a:ext>
                  </a:extLst>
                </p14:cNvPr>
                <p14:cNvContentPartPr/>
                <p14:nvPr/>
              </p14:nvContentPartPr>
              <p14:xfrm>
                <a:off x="8543276" y="606765"/>
                <a:ext cx="1004400" cy="684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6A8367B-0DF0-97C5-9CD2-38CD15D7720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34276" y="598125"/>
                  <a:ext cx="102204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D282CEB-2E95-07E7-64EA-15357766E102}"/>
                    </a:ext>
                  </a:extLst>
                </p14:cNvPr>
                <p14:cNvContentPartPr/>
                <p14:nvPr/>
              </p14:nvContentPartPr>
              <p14:xfrm>
                <a:off x="8958356" y="756885"/>
                <a:ext cx="38160" cy="68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D282CEB-2E95-07E7-64EA-15357766E10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49356" y="748245"/>
                  <a:ext cx="5580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18A257-B422-3E34-26E2-FC593C54EAEE}"/>
              </a:ext>
            </a:extLst>
          </p:cNvPr>
          <p:cNvGrpSpPr/>
          <p:nvPr/>
        </p:nvGrpSpPr>
        <p:grpSpPr>
          <a:xfrm>
            <a:off x="9923516" y="671565"/>
            <a:ext cx="1977480" cy="512280"/>
            <a:chOff x="9923516" y="671565"/>
            <a:chExt cx="197748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2BDC831-3D58-08A0-9809-F1D7486B86F1}"/>
                    </a:ext>
                  </a:extLst>
                </p14:cNvPr>
                <p14:cNvContentPartPr/>
                <p14:nvPr/>
              </p14:nvContentPartPr>
              <p14:xfrm>
                <a:off x="9923516" y="871365"/>
                <a:ext cx="733320" cy="312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2BDC831-3D58-08A0-9809-F1D7486B86F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14516" y="862365"/>
                  <a:ext cx="7509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79F09F1-2DFF-EFBB-AC33-139679B75590}"/>
                    </a:ext>
                  </a:extLst>
                </p14:cNvPr>
                <p14:cNvContentPartPr/>
                <p14:nvPr/>
              </p14:nvContentPartPr>
              <p14:xfrm>
                <a:off x="10266956" y="758685"/>
                <a:ext cx="167400" cy="35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79F09F1-2DFF-EFBB-AC33-139679B7559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57956" y="749685"/>
                  <a:ext cx="185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EF683D0-5278-1846-28AC-42CC91812BE2}"/>
                    </a:ext>
                  </a:extLst>
                </p14:cNvPr>
                <p14:cNvContentPartPr/>
                <p14:nvPr/>
              </p14:nvContentPartPr>
              <p14:xfrm>
                <a:off x="10966436" y="729525"/>
                <a:ext cx="347040" cy="443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EF683D0-5278-1846-28AC-42CC91812B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57436" y="720885"/>
                  <a:ext cx="3646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C7EF318-F3CA-A865-274D-F110A2B8E11F}"/>
                    </a:ext>
                  </a:extLst>
                </p14:cNvPr>
                <p14:cNvContentPartPr/>
                <p14:nvPr/>
              </p14:nvContentPartPr>
              <p14:xfrm>
                <a:off x="11531636" y="685965"/>
                <a:ext cx="369360" cy="351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C7EF318-F3CA-A865-274D-F110A2B8E11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22996" y="677325"/>
                  <a:ext cx="387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5046B3-F9B0-4B08-8290-905951062F62}"/>
                    </a:ext>
                  </a:extLst>
                </p14:cNvPr>
                <p14:cNvContentPartPr/>
                <p14:nvPr/>
              </p14:nvContentPartPr>
              <p14:xfrm>
                <a:off x="11698676" y="671565"/>
                <a:ext cx="74160" cy="440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5046B3-F9B0-4B08-8290-905951062F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689676" y="662925"/>
                  <a:ext cx="9180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3703421-4AB3-1374-63A9-83B2E4C10925}"/>
              </a:ext>
            </a:extLst>
          </p:cNvPr>
          <p:cNvGrpSpPr/>
          <p:nvPr/>
        </p:nvGrpSpPr>
        <p:grpSpPr>
          <a:xfrm>
            <a:off x="3829436" y="1668405"/>
            <a:ext cx="1959840" cy="398520"/>
            <a:chOff x="3829436" y="1668405"/>
            <a:chExt cx="19598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E988547-5003-91DA-9D7C-DEE3F1D3C1D2}"/>
                    </a:ext>
                  </a:extLst>
                </p14:cNvPr>
                <p14:cNvContentPartPr/>
                <p14:nvPr/>
              </p14:nvContentPartPr>
              <p14:xfrm>
                <a:off x="3829436" y="1720965"/>
                <a:ext cx="219960" cy="219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E988547-5003-91DA-9D7C-DEE3F1D3C1D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20796" y="1711965"/>
                  <a:ext cx="237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C08B725-D01F-496D-2617-04E0B153422D}"/>
                    </a:ext>
                  </a:extLst>
                </p14:cNvPr>
                <p14:cNvContentPartPr/>
                <p14:nvPr/>
              </p14:nvContentPartPr>
              <p14:xfrm>
                <a:off x="4148036" y="1965405"/>
                <a:ext cx="179640" cy="101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C08B725-D01F-496D-2617-04E0B15342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139396" y="1956765"/>
                  <a:ext cx="197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977908-7B9C-312F-F349-36FA2C03E600}"/>
                    </a:ext>
                  </a:extLst>
                </p14:cNvPr>
                <p14:cNvContentPartPr/>
                <p14:nvPr/>
              </p14:nvContentPartPr>
              <p14:xfrm>
                <a:off x="4486796" y="1771725"/>
                <a:ext cx="191880" cy="27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977908-7B9C-312F-F349-36FA2C03E60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78156" y="1762725"/>
                  <a:ext cx="209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A5421F-AC9B-C59A-859A-29ECE3F0EB1A}"/>
                    </a:ext>
                  </a:extLst>
                </p14:cNvPr>
                <p14:cNvContentPartPr/>
                <p14:nvPr/>
              </p14:nvContentPartPr>
              <p14:xfrm>
                <a:off x="4489676" y="1898445"/>
                <a:ext cx="170640" cy="16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A5421F-AC9B-C59A-859A-29ECE3F0EB1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81036" y="1889805"/>
                  <a:ext cx="188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E19D599-CF61-90A6-36C5-8B17579B7838}"/>
                    </a:ext>
                  </a:extLst>
                </p14:cNvPr>
                <p14:cNvContentPartPr/>
                <p14:nvPr/>
              </p14:nvContentPartPr>
              <p14:xfrm>
                <a:off x="4826276" y="1668405"/>
                <a:ext cx="180360" cy="245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E19D599-CF61-90A6-36C5-8B17579B783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17636" y="1659765"/>
                  <a:ext cx="198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EA00D1-B07F-7E57-59D9-5BC35B479734}"/>
                    </a:ext>
                  </a:extLst>
                </p14:cNvPr>
                <p14:cNvContentPartPr/>
                <p14:nvPr/>
              </p14:nvContentPartPr>
              <p14:xfrm>
                <a:off x="5545196" y="1699725"/>
                <a:ext cx="244080" cy="209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EA00D1-B07F-7E57-59D9-5BC35B47973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36556" y="1690725"/>
                  <a:ext cx="26172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9B7F0FA-89BB-06A1-2B89-17545BECF5B8}"/>
                  </a:ext>
                </a:extLst>
              </p14:cNvPr>
              <p14:cNvContentPartPr/>
              <p14:nvPr/>
            </p14:nvContentPartPr>
            <p14:xfrm>
              <a:off x="5166476" y="1975485"/>
              <a:ext cx="128520" cy="92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9B7F0FA-89BB-06A1-2B89-17545BECF5B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157836" y="1966845"/>
                <a:ext cx="14616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C5360FD-836B-63F8-1911-FC64B8A15917}"/>
              </a:ext>
            </a:extLst>
          </p:cNvPr>
          <p:cNvGrpSpPr/>
          <p:nvPr/>
        </p:nvGrpSpPr>
        <p:grpSpPr>
          <a:xfrm>
            <a:off x="5885036" y="1695405"/>
            <a:ext cx="540000" cy="369360"/>
            <a:chOff x="5885036" y="1695405"/>
            <a:chExt cx="54000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06EB72D-974D-FEA8-C0B7-40258B8B8523}"/>
                    </a:ext>
                  </a:extLst>
                </p14:cNvPr>
                <p14:cNvContentPartPr/>
                <p14:nvPr/>
              </p14:nvContentPartPr>
              <p14:xfrm>
                <a:off x="5928236" y="1727085"/>
                <a:ext cx="178200" cy="181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06EB72D-974D-FEA8-C0B7-40258B8B852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19236" y="1718085"/>
                  <a:ext cx="195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F06CEA-0759-B2C4-34CE-8586363E6B2B}"/>
                    </a:ext>
                  </a:extLst>
                </p14:cNvPr>
                <p14:cNvContentPartPr/>
                <p14:nvPr/>
              </p14:nvContentPartPr>
              <p14:xfrm>
                <a:off x="5885036" y="1695405"/>
                <a:ext cx="261360" cy="271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F06CEA-0759-B2C4-34CE-8586363E6B2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76036" y="1686405"/>
                  <a:ext cx="279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A2A11B2-E5D4-99FB-D7B7-8C55C507421A}"/>
                    </a:ext>
                  </a:extLst>
                </p14:cNvPr>
                <p14:cNvContentPartPr/>
                <p14:nvPr/>
              </p14:nvContentPartPr>
              <p14:xfrm>
                <a:off x="6236756" y="1704765"/>
                <a:ext cx="188280" cy="360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A2A11B2-E5D4-99FB-D7B7-8C55C507421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27756" y="1695765"/>
                  <a:ext cx="20592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34460DB-F65A-9EE9-00ED-6DF8AE90344F}"/>
              </a:ext>
            </a:extLst>
          </p:cNvPr>
          <p:cNvGrpSpPr/>
          <p:nvPr/>
        </p:nvGrpSpPr>
        <p:grpSpPr>
          <a:xfrm>
            <a:off x="6576956" y="1370325"/>
            <a:ext cx="2193840" cy="672480"/>
            <a:chOff x="6576956" y="1370325"/>
            <a:chExt cx="219384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D2382F-2B5D-7837-7934-175298640258}"/>
                    </a:ext>
                  </a:extLst>
                </p14:cNvPr>
                <p14:cNvContentPartPr/>
                <p14:nvPr/>
              </p14:nvContentPartPr>
              <p14:xfrm>
                <a:off x="6576956" y="1463565"/>
                <a:ext cx="151920" cy="561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D2382F-2B5D-7837-7934-1752986402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67956" y="1454565"/>
                  <a:ext cx="16956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63D7F14-C5C1-0642-8970-37DFEC60FCEC}"/>
                    </a:ext>
                  </a:extLst>
                </p14:cNvPr>
                <p14:cNvContentPartPr/>
                <p14:nvPr/>
              </p14:nvContentPartPr>
              <p14:xfrm>
                <a:off x="6792596" y="1682085"/>
                <a:ext cx="218160" cy="184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63D7F14-C5C1-0642-8970-37DFEC60FC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83956" y="1673445"/>
                  <a:ext cx="235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D5CF27E-82F1-6779-81FF-97D4BFEC75D7}"/>
                    </a:ext>
                  </a:extLst>
                </p14:cNvPr>
                <p14:cNvContentPartPr/>
                <p14:nvPr/>
              </p14:nvContentPartPr>
              <p14:xfrm>
                <a:off x="7048556" y="1578405"/>
                <a:ext cx="322200" cy="259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D5CF27E-82F1-6779-81FF-97D4BFEC75D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39556" y="1569765"/>
                  <a:ext cx="339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5A79639-6546-6741-4946-EBA5A07DC2BC}"/>
                    </a:ext>
                  </a:extLst>
                </p14:cNvPr>
                <p14:cNvContentPartPr/>
                <p14:nvPr/>
              </p14:nvContentPartPr>
              <p14:xfrm>
                <a:off x="7162676" y="1483365"/>
                <a:ext cx="54000" cy="487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5A79639-6546-6741-4946-EBA5A07DC2B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53676" y="1474725"/>
                  <a:ext cx="7164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FCE5C9C-4D9E-445F-1BAD-F0F32CBFDCB1}"/>
                    </a:ext>
                  </a:extLst>
                </p14:cNvPr>
                <p14:cNvContentPartPr/>
                <p14:nvPr/>
              </p14:nvContentPartPr>
              <p14:xfrm>
                <a:off x="7380836" y="1499925"/>
                <a:ext cx="329760" cy="404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CE5C9C-4D9E-445F-1BAD-F0F32CBFDCB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372196" y="1491285"/>
                  <a:ext cx="3474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6FE2A4-59BF-6FDB-8AD4-5550513C368E}"/>
                    </a:ext>
                  </a:extLst>
                </p14:cNvPr>
                <p14:cNvContentPartPr/>
                <p14:nvPr/>
              </p14:nvContentPartPr>
              <p14:xfrm>
                <a:off x="7767836" y="1567605"/>
                <a:ext cx="25200" cy="284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6FE2A4-59BF-6FDB-8AD4-5550513C36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58836" y="1558605"/>
                  <a:ext cx="42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955ED58-FA6D-D908-D7EC-6030279B98B7}"/>
                    </a:ext>
                  </a:extLst>
                </p14:cNvPr>
                <p14:cNvContentPartPr/>
                <p14:nvPr/>
              </p14:nvContentPartPr>
              <p14:xfrm>
                <a:off x="7790876" y="1586325"/>
                <a:ext cx="219600" cy="278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955ED58-FA6D-D908-D7EC-6030279B98B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81876" y="1577685"/>
                  <a:ext cx="237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19039D0-1161-ABD3-5D91-2F923DC55E0D}"/>
                    </a:ext>
                  </a:extLst>
                </p14:cNvPr>
                <p14:cNvContentPartPr/>
                <p14:nvPr/>
              </p14:nvContentPartPr>
              <p14:xfrm>
                <a:off x="8202716" y="1531245"/>
                <a:ext cx="20160" cy="282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19039D0-1161-ABD3-5D91-2F923DC55E0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94076" y="1522605"/>
                  <a:ext cx="37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62260EE-B5CA-8537-3EF5-8365A6B952EB}"/>
                    </a:ext>
                  </a:extLst>
                </p14:cNvPr>
                <p14:cNvContentPartPr/>
                <p14:nvPr/>
              </p14:nvContentPartPr>
              <p14:xfrm>
                <a:off x="8078876" y="1510005"/>
                <a:ext cx="370800" cy="42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62260EE-B5CA-8537-3EF5-8365A6B952E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69876" y="1501365"/>
                  <a:ext cx="388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E58348D-B062-93EF-C69D-4A6106DCE387}"/>
                    </a:ext>
                  </a:extLst>
                </p14:cNvPr>
                <p14:cNvContentPartPr/>
                <p14:nvPr/>
              </p14:nvContentPartPr>
              <p14:xfrm>
                <a:off x="8300276" y="1792245"/>
                <a:ext cx="163080" cy="155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E58348D-B062-93EF-C69D-4A6106DCE38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91276" y="1783245"/>
                  <a:ext cx="180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669051-8A26-4EB2-A548-496B9151C83C}"/>
                    </a:ext>
                  </a:extLst>
                </p14:cNvPr>
                <p14:cNvContentPartPr/>
                <p14:nvPr/>
              </p14:nvContentPartPr>
              <p14:xfrm>
                <a:off x="8507636" y="1370325"/>
                <a:ext cx="263160" cy="672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669051-8A26-4EB2-A548-496B9151C83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98636" y="1361325"/>
                  <a:ext cx="280800" cy="69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F63B884-ECB3-7903-1AB6-854084C0AE2A}"/>
              </a:ext>
            </a:extLst>
          </p:cNvPr>
          <p:cNvGrpSpPr/>
          <p:nvPr/>
        </p:nvGrpSpPr>
        <p:grpSpPr>
          <a:xfrm>
            <a:off x="7567856" y="2566965"/>
            <a:ext cx="1269720" cy="396720"/>
            <a:chOff x="7567856" y="2566965"/>
            <a:chExt cx="126972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035E02B-9BA6-6546-BAC8-492CB6CF3B71}"/>
                    </a:ext>
                  </a:extLst>
                </p14:cNvPr>
                <p14:cNvContentPartPr/>
                <p14:nvPr/>
              </p14:nvContentPartPr>
              <p14:xfrm>
                <a:off x="7567856" y="2566965"/>
                <a:ext cx="1269720" cy="396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035E02B-9BA6-6546-BAC8-492CB6CF3B7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59216" y="2557965"/>
                  <a:ext cx="12873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F9E0D7F-DD85-D106-4491-A04E2C17BE6C}"/>
                    </a:ext>
                  </a:extLst>
                </p14:cNvPr>
                <p14:cNvContentPartPr/>
                <p14:nvPr/>
              </p14:nvContentPartPr>
              <p14:xfrm>
                <a:off x="8567936" y="2762805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F9E0D7F-DD85-D106-4491-A04E2C17BE6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59296" y="2753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D1B54C5-59D0-8454-83C7-DCA83763A30A}"/>
                    </a:ext>
                  </a:extLst>
                </p14:cNvPr>
                <p14:cNvContentPartPr/>
                <p14:nvPr/>
              </p14:nvContentPartPr>
              <p14:xfrm>
                <a:off x="8086976" y="2695845"/>
                <a:ext cx="426600" cy="53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D1B54C5-59D0-8454-83C7-DCA83763A3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78336" y="2686845"/>
                  <a:ext cx="444240" cy="71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17F59588-1CC5-EF92-A8E1-9AEDBA99A428}"/>
              </a:ext>
            </a:extLst>
      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3145339" y="3429000"/>
            <a:ext cx="4433538" cy="1245613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DB7ED10-2539-707C-B112-1205737A730F}"/>
              </a:ext>
            </a:extLst>
          </p:cNvPr>
          <p:cNvGrpSpPr/>
          <p:nvPr/>
        </p:nvGrpSpPr>
        <p:grpSpPr>
          <a:xfrm>
            <a:off x="679256" y="2675325"/>
            <a:ext cx="6679080" cy="571680"/>
            <a:chOff x="679256" y="2675325"/>
            <a:chExt cx="667908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6E15E3F-98EC-D909-6D06-CC0B197FDF0C}"/>
                    </a:ext>
                  </a:extLst>
                </p14:cNvPr>
                <p14:cNvContentPartPr/>
                <p14:nvPr/>
              </p14:nvContentPartPr>
              <p14:xfrm>
                <a:off x="679256" y="3019125"/>
                <a:ext cx="422640" cy="152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6E15E3F-98EC-D909-6D06-CC0B197FDF0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70256" y="3010485"/>
                  <a:ext cx="440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0F4695A-DA00-C967-5E13-E1FB98907BFB}"/>
                    </a:ext>
                  </a:extLst>
                </p14:cNvPr>
                <p14:cNvContentPartPr/>
                <p14:nvPr/>
              </p14:nvContentPartPr>
              <p14:xfrm>
                <a:off x="1392776" y="2989245"/>
                <a:ext cx="198360" cy="11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0F4695A-DA00-C967-5E13-E1FB98907BF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84136" y="2980605"/>
                  <a:ext cx="216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CE55E7C-D955-BEB4-1DAE-37AB6C326711}"/>
                    </a:ext>
                  </a:extLst>
                </p14:cNvPr>
                <p14:cNvContentPartPr/>
                <p14:nvPr/>
              </p14:nvContentPartPr>
              <p14:xfrm>
                <a:off x="1638656" y="2787285"/>
                <a:ext cx="426240" cy="330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CE55E7C-D955-BEB4-1DAE-37AB6C32671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30016" y="2778645"/>
                  <a:ext cx="4438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8B69D1-5DA6-E12A-37EE-7A6759FB6EC7}"/>
                    </a:ext>
                  </a:extLst>
                </p14:cNvPr>
                <p14:cNvContentPartPr/>
                <p14:nvPr/>
              </p14:nvContentPartPr>
              <p14:xfrm>
                <a:off x="1790576" y="2969445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8B69D1-5DA6-E12A-37EE-7A6759FB6E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1576" y="2960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02DEFF2-E345-F2B2-0790-1DE6029B6251}"/>
                    </a:ext>
                  </a:extLst>
                </p14:cNvPr>
                <p14:cNvContentPartPr/>
                <p14:nvPr/>
              </p14:nvContentPartPr>
              <p14:xfrm>
                <a:off x="2303936" y="2952885"/>
                <a:ext cx="498600" cy="176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02DEFF2-E345-F2B2-0790-1DE6029B625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95296" y="2944245"/>
                  <a:ext cx="516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3212B81-3FE9-08F5-4C05-014AF2FF2838}"/>
                    </a:ext>
                  </a:extLst>
                </p14:cNvPr>
                <p14:cNvContentPartPr/>
                <p14:nvPr/>
              </p14:nvContentPartPr>
              <p14:xfrm>
                <a:off x="2993336" y="2705205"/>
                <a:ext cx="465840" cy="455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3212B81-3FE9-08F5-4C05-014AF2FF283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84336" y="2696565"/>
                  <a:ext cx="4834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797EDF5-6C7F-5222-D709-078EA461A983}"/>
                    </a:ext>
                  </a:extLst>
                </p14:cNvPr>
                <p14:cNvContentPartPr/>
                <p14:nvPr/>
              </p14:nvContentPartPr>
              <p14:xfrm>
                <a:off x="2962016" y="2846685"/>
                <a:ext cx="381960" cy="91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797EDF5-6C7F-5222-D709-078EA461A98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53376" y="2838045"/>
                  <a:ext cx="399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001E3E8-680C-1EC8-2BF9-D63C2EDB9B4C}"/>
                    </a:ext>
                  </a:extLst>
                </p14:cNvPr>
                <p14:cNvContentPartPr/>
                <p14:nvPr/>
              </p14:nvContentPartPr>
              <p14:xfrm>
                <a:off x="3691736" y="2691165"/>
                <a:ext cx="729000" cy="55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001E3E8-680C-1EC8-2BF9-D63C2EDB9B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83096" y="2682165"/>
                  <a:ext cx="74664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A6E25CF-01AB-734F-288F-79155C257046}"/>
                    </a:ext>
                  </a:extLst>
                </p14:cNvPr>
                <p14:cNvContentPartPr/>
                <p14:nvPr/>
              </p14:nvContentPartPr>
              <p14:xfrm>
                <a:off x="4736816" y="2764965"/>
                <a:ext cx="70560" cy="277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A6E25CF-01AB-734F-288F-79155C25704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28176" y="2755965"/>
                  <a:ext cx="88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E1B8759-E44B-1F8E-77BA-259574A49AE4}"/>
                    </a:ext>
                  </a:extLst>
                </p14:cNvPr>
                <p14:cNvContentPartPr/>
                <p14:nvPr/>
              </p14:nvContentPartPr>
              <p14:xfrm>
                <a:off x="4746176" y="2695125"/>
                <a:ext cx="221760" cy="76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E1B8759-E44B-1F8E-77BA-259574A49AE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37176" y="2686485"/>
                  <a:ext cx="239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33F20F2-4999-1DEE-1257-7FFB3E2914C7}"/>
                    </a:ext>
                  </a:extLst>
                </p14:cNvPr>
                <p14:cNvContentPartPr/>
                <p14:nvPr/>
              </p14:nvContentPartPr>
              <p14:xfrm>
                <a:off x="4778216" y="2857125"/>
                <a:ext cx="189720" cy="21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33F20F2-4999-1DEE-1257-7FFB3E2914C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69216" y="2848125"/>
                  <a:ext cx="207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C6CA838-1948-9CC3-34E8-D37B9E8FD482}"/>
                    </a:ext>
                  </a:extLst>
                </p14:cNvPr>
                <p14:cNvContentPartPr/>
                <p14:nvPr/>
              </p14:nvContentPartPr>
              <p14:xfrm>
                <a:off x="4900616" y="2675325"/>
                <a:ext cx="941040" cy="443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C6CA838-1948-9CC3-34E8-D37B9E8FD48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91976" y="2666685"/>
                  <a:ext cx="958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4AC0AA2-7561-A552-5301-89C38C147F87}"/>
                    </a:ext>
                  </a:extLst>
                </p14:cNvPr>
                <p14:cNvContentPartPr/>
                <p14:nvPr/>
              </p14:nvContentPartPr>
              <p14:xfrm>
                <a:off x="5640056" y="2815725"/>
                <a:ext cx="8280" cy="33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4AC0AA2-7561-A552-5301-89C38C147F8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31056" y="2806725"/>
                  <a:ext cx="25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A781059-085E-BBC6-DD79-BA9AFD34EF92}"/>
                    </a:ext>
                  </a:extLst>
                </p14:cNvPr>
                <p14:cNvContentPartPr/>
                <p14:nvPr/>
              </p14:nvContentPartPr>
              <p14:xfrm>
                <a:off x="6091496" y="2701605"/>
                <a:ext cx="730440" cy="515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A781059-085E-BBC6-DD79-BA9AFD34EF9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82856" y="2692605"/>
                  <a:ext cx="7480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97BE3A-48AD-10E6-C478-37E1A3F6CA58}"/>
                    </a:ext>
                  </a:extLst>
                </p14:cNvPr>
                <p14:cNvContentPartPr/>
                <p14:nvPr/>
              </p14:nvContentPartPr>
              <p14:xfrm>
                <a:off x="7105616" y="2692245"/>
                <a:ext cx="252720" cy="552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97BE3A-48AD-10E6-C478-37E1A3F6CA5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96616" y="2683605"/>
                  <a:ext cx="270360" cy="56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F95CB52-3377-AD95-B822-A64388E4373D}"/>
              </a:ext>
            </a:extLst>
          </p:cNvPr>
          <p:cNvGrpSpPr/>
          <p:nvPr/>
        </p:nvGrpSpPr>
        <p:grpSpPr>
          <a:xfrm>
            <a:off x="820916" y="4744245"/>
            <a:ext cx="1574640" cy="461880"/>
            <a:chOff x="820916" y="4744245"/>
            <a:chExt cx="157464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F57B517-D89F-E7D7-2689-541A959B1C7A}"/>
                    </a:ext>
                  </a:extLst>
                </p14:cNvPr>
                <p14:cNvContentPartPr/>
                <p14:nvPr/>
              </p14:nvContentPartPr>
              <p14:xfrm>
                <a:off x="820916" y="4865565"/>
                <a:ext cx="290880" cy="292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F57B517-D89F-E7D7-2689-541A959B1C7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1916" y="4856925"/>
                  <a:ext cx="308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2925057-D85D-786B-050B-52E467D13956}"/>
                    </a:ext>
                  </a:extLst>
                </p14:cNvPr>
                <p14:cNvContentPartPr/>
                <p14:nvPr/>
              </p14:nvContentPartPr>
              <p14:xfrm>
                <a:off x="1182356" y="5055645"/>
                <a:ext cx="219600" cy="150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2925057-D85D-786B-050B-52E467D1395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73356" y="5047005"/>
                  <a:ext cx="237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75E226A-0850-DB19-B206-4DE0BEDE94A0}"/>
                    </a:ext>
                  </a:extLst>
                </p14:cNvPr>
                <p14:cNvContentPartPr/>
                <p14:nvPr/>
              </p14:nvContentPartPr>
              <p14:xfrm>
                <a:off x="1697516" y="4744245"/>
                <a:ext cx="698040" cy="432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75E226A-0850-DB19-B206-4DE0BEDE94A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88516" y="4735245"/>
                  <a:ext cx="7156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56D5E0C-A7FF-1375-AF66-09FF49524B48}"/>
                    </a:ext>
                  </a:extLst>
                </p14:cNvPr>
                <p14:cNvContentPartPr/>
                <p14:nvPr/>
              </p14:nvContentPartPr>
              <p14:xfrm>
                <a:off x="1988396" y="4867725"/>
                <a:ext cx="35280" cy="6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56D5E0C-A7FF-1375-AF66-09FF49524B4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79396" y="4859085"/>
                  <a:ext cx="529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FE36302-92E3-8DE6-24D1-B691015D33D7}"/>
              </a:ext>
            </a:extLst>
          </p:cNvPr>
          <p:cNvGrpSpPr/>
          <p:nvPr/>
        </p:nvGrpSpPr>
        <p:grpSpPr>
          <a:xfrm>
            <a:off x="2575556" y="4926405"/>
            <a:ext cx="2633040" cy="393480"/>
            <a:chOff x="2575556" y="4926405"/>
            <a:chExt cx="263304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7FCDA0C-1E51-3471-23A6-806A2C3FCCAF}"/>
                    </a:ext>
                  </a:extLst>
                </p14:cNvPr>
                <p14:cNvContentPartPr/>
                <p14:nvPr/>
              </p14:nvContentPartPr>
              <p14:xfrm>
                <a:off x="2575556" y="4986525"/>
                <a:ext cx="1352520" cy="206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7FCDA0C-1E51-3471-23A6-806A2C3FCCA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66916" y="4977885"/>
                  <a:ext cx="1370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05F79AF-8549-4FF5-0386-84287670E3BA}"/>
                    </a:ext>
                  </a:extLst>
                </p14:cNvPr>
                <p14:cNvContentPartPr/>
                <p14:nvPr/>
              </p14:nvContentPartPr>
              <p14:xfrm>
                <a:off x="4220036" y="4969965"/>
                <a:ext cx="38160" cy="261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05F79AF-8549-4FF5-0386-84287670E3B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11036" y="4961325"/>
                  <a:ext cx="55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F89AFCD-22DA-8A7B-9D9C-4B96FD4A2684}"/>
                    </a:ext>
                  </a:extLst>
                </p14:cNvPr>
                <p14:cNvContentPartPr/>
                <p14:nvPr/>
              </p14:nvContentPartPr>
              <p14:xfrm>
                <a:off x="4055876" y="4929645"/>
                <a:ext cx="350640" cy="56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F89AFCD-22DA-8A7B-9D9C-4B96FD4A268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47236" y="4920645"/>
                  <a:ext cx="368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FEF3C84-9BA4-3D81-E510-180E0B429B0E}"/>
                    </a:ext>
                  </a:extLst>
                </p14:cNvPr>
                <p14:cNvContentPartPr/>
                <p14:nvPr/>
              </p14:nvContentPartPr>
              <p14:xfrm>
                <a:off x="4341356" y="5189925"/>
                <a:ext cx="244800" cy="129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FEF3C84-9BA4-3D81-E510-180E0B429B0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32356" y="5181285"/>
                  <a:ext cx="262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11E77C6-01CF-DF19-288E-20237864D0A8}"/>
                    </a:ext>
                  </a:extLst>
                </p14:cNvPr>
                <p14:cNvContentPartPr/>
                <p14:nvPr/>
              </p14:nvContentPartPr>
              <p14:xfrm>
                <a:off x="4697396" y="5001645"/>
                <a:ext cx="169200" cy="32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11E77C6-01CF-DF19-288E-20237864D0A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88396" y="4993005"/>
                  <a:ext cx="186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50D8462-AC07-DF7B-99D2-21DE2050F366}"/>
                    </a:ext>
                  </a:extLst>
                </p14:cNvPr>
                <p14:cNvContentPartPr/>
                <p14:nvPr/>
              </p14:nvContentPartPr>
              <p14:xfrm>
                <a:off x="4688396" y="5088765"/>
                <a:ext cx="217440" cy="34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50D8462-AC07-DF7B-99D2-21DE2050F36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79756" y="5079765"/>
                  <a:ext cx="235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EEBA9B3-3EDA-9290-414B-2155482F498E}"/>
                    </a:ext>
                  </a:extLst>
                </p14:cNvPr>
                <p14:cNvContentPartPr/>
                <p14:nvPr/>
              </p14:nvContentPartPr>
              <p14:xfrm>
                <a:off x="4959836" y="4926405"/>
                <a:ext cx="248760" cy="300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EEBA9B3-3EDA-9290-414B-2155482F498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50836" y="4917405"/>
                  <a:ext cx="26640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2A94BB2-6012-169E-185B-DCF47BB30694}"/>
                  </a:ext>
                </a:extLst>
              </p14:cNvPr>
              <p14:cNvContentPartPr/>
              <p14:nvPr/>
            </p14:nvContentPartPr>
            <p14:xfrm>
              <a:off x="5777396" y="4909485"/>
              <a:ext cx="671760" cy="2858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2A94BB2-6012-169E-185B-DCF47BB3069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768396" y="4900845"/>
                <a:ext cx="6894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C3D2CF2-EC1F-E1E0-08A3-BE36BE51DD37}"/>
                  </a:ext>
                </a:extLst>
              </p14:cNvPr>
              <p14:cNvContentPartPr/>
              <p14:nvPr/>
            </p14:nvContentPartPr>
            <p14:xfrm>
              <a:off x="6650396" y="4991565"/>
              <a:ext cx="1132200" cy="4647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C3D2CF2-EC1F-E1E0-08A3-BE36BE51DD3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641396" y="4982565"/>
                <a:ext cx="114984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E2F5704-1204-8757-13B0-383476A82158}"/>
                  </a:ext>
                </a:extLst>
              </p14:cNvPr>
              <p14:cNvContentPartPr/>
              <p14:nvPr/>
            </p14:nvContentPartPr>
            <p14:xfrm>
              <a:off x="6857756" y="4882845"/>
              <a:ext cx="25200" cy="234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E2F5704-1204-8757-13B0-383476A8215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849116" y="4874205"/>
                <a:ext cx="428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CE57D0B-F19A-D6AB-1D8C-E7A2066A7223}"/>
                  </a:ext>
                </a:extLst>
              </p14:cNvPr>
              <p14:cNvContentPartPr/>
              <p14:nvPr/>
            </p14:nvContentPartPr>
            <p14:xfrm>
              <a:off x="8003996" y="4694565"/>
              <a:ext cx="678960" cy="4831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CE57D0B-F19A-D6AB-1D8C-E7A2066A722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995356" y="4685925"/>
                <a:ext cx="6966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47577CF-7294-DCFF-C717-0514ACFE4262}"/>
                  </a:ext>
                </a:extLst>
              </p14:cNvPr>
              <p14:cNvContentPartPr/>
              <p14:nvPr/>
            </p14:nvContentPartPr>
            <p14:xfrm>
              <a:off x="7927316" y="4912725"/>
              <a:ext cx="559080" cy="91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47577CF-7294-DCFF-C717-0514ACFE426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918316" y="4904085"/>
                <a:ext cx="57672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8A01DC3-71A5-16A7-8FB7-1408A9133A1B}"/>
              </a:ext>
            </a:extLst>
          </p:cNvPr>
          <p:cNvGrpSpPr/>
          <p:nvPr/>
        </p:nvGrpSpPr>
        <p:grpSpPr>
          <a:xfrm>
            <a:off x="9077156" y="4772685"/>
            <a:ext cx="2131200" cy="614160"/>
            <a:chOff x="9077156" y="4772685"/>
            <a:chExt cx="213120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3C0C6B8-CF37-EFDF-C2B1-72D4FE8CB28E}"/>
                    </a:ext>
                  </a:extLst>
                </p14:cNvPr>
                <p14:cNvContentPartPr/>
                <p14:nvPr/>
              </p14:nvContentPartPr>
              <p14:xfrm>
                <a:off x="9077156" y="4796085"/>
                <a:ext cx="386640" cy="404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3C0C6B8-CF37-EFDF-C2B1-72D4FE8CB28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68516" y="4787085"/>
                  <a:ext cx="4042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CD481E2-1F46-B645-5D60-60F48137DF70}"/>
                    </a:ext>
                  </a:extLst>
                </p14:cNvPr>
                <p14:cNvContentPartPr/>
                <p14:nvPr/>
              </p14:nvContentPartPr>
              <p14:xfrm>
                <a:off x="9540836" y="4916685"/>
                <a:ext cx="133560" cy="470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CD481E2-1F46-B645-5D60-60F48137DF7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532196" y="4907685"/>
                  <a:ext cx="1512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0057565-3E98-0907-9BC6-3A9E6C0A7734}"/>
                    </a:ext>
                  </a:extLst>
                </p14:cNvPr>
                <p14:cNvContentPartPr/>
                <p14:nvPr/>
              </p14:nvContentPartPr>
              <p14:xfrm>
                <a:off x="10045916" y="4772685"/>
                <a:ext cx="245880" cy="305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0057565-3E98-0907-9BC6-3A9E6C0A773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36916" y="4763685"/>
                  <a:ext cx="2635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B1F22DE-BBF0-39AE-F503-43481383CFBE}"/>
                    </a:ext>
                  </a:extLst>
                </p14:cNvPr>
                <p14:cNvContentPartPr/>
                <p14:nvPr/>
              </p14:nvContentPartPr>
              <p14:xfrm>
                <a:off x="9976076" y="4848645"/>
                <a:ext cx="358560" cy="60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B1F22DE-BBF0-39AE-F503-43481383CFB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67076" y="4840005"/>
                  <a:ext cx="376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92D5511-5970-F0B7-91D5-C03F2531A909}"/>
                    </a:ext>
                  </a:extLst>
                </p14:cNvPr>
                <p14:cNvContentPartPr/>
                <p14:nvPr/>
              </p14:nvContentPartPr>
              <p14:xfrm>
                <a:off x="10329956" y="4912725"/>
                <a:ext cx="878400" cy="181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92D5511-5970-F0B7-91D5-C03F2531A9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21316" y="4904085"/>
                  <a:ext cx="896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46CD208-F958-E5D1-B1C2-6AD5CBE55B0A}"/>
                    </a:ext>
                  </a:extLst>
                </p14:cNvPr>
                <p14:cNvContentPartPr/>
                <p14:nvPr/>
              </p14:nvContentPartPr>
              <p14:xfrm>
                <a:off x="9103076" y="4785645"/>
                <a:ext cx="72000" cy="111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46CD208-F958-E5D1-B1C2-6AD5CBE55B0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94436" y="4777005"/>
                  <a:ext cx="8964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F5F841C-9677-7042-336D-A23A6F1AA92E}"/>
                  </a:ext>
                </a:extLst>
              </p14:cNvPr>
              <p14:cNvContentPartPr/>
              <p14:nvPr/>
            </p14:nvContentPartPr>
            <p14:xfrm>
              <a:off x="9090836" y="4631205"/>
              <a:ext cx="450720" cy="547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F5F841C-9677-7042-336D-A23A6F1AA92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081836" y="4622565"/>
                <a:ext cx="4683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D177F52-38D4-85D5-CA3B-DF5BC831CA86}"/>
                  </a:ext>
                </a:extLst>
              </p14:cNvPr>
              <p14:cNvContentPartPr/>
              <p14:nvPr/>
            </p14:nvContentPartPr>
            <p14:xfrm>
              <a:off x="823436" y="5473605"/>
              <a:ext cx="472320" cy="4694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D177F52-38D4-85D5-CA3B-DF5BC831CA8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14796" y="5464965"/>
                <a:ext cx="489960" cy="48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01FEBC1-E520-D3AC-0033-DBFF6EEEDF68}"/>
              </a:ext>
            </a:extLst>
          </p:cNvPr>
          <p:cNvGrpSpPr/>
          <p:nvPr/>
        </p:nvGrpSpPr>
        <p:grpSpPr>
          <a:xfrm>
            <a:off x="1509956" y="5365605"/>
            <a:ext cx="1988640" cy="573480"/>
            <a:chOff x="1509956" y="5365605"/>
            <a:chExt cx="198864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A727D66-544F-844E-0C18-7A57F85A5147}"/>
                    </a:ext>
                  </a:extLst>
                </p14:cNvPr>
                <p14:cNvContentPartPr/>
                <p14:nvPr/>
              </p14:nvContentPartPr>
              <p14:xfrm>
                <a:off x="1509956" y="5365605"/>
                <a:ext cx="1988640" cy="573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A727D66-544F-844E-0C18-7A57F85A514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01316" y="5356965"/>
                  <a:ext cx="200628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DA12568-B210-777E-C23C-EBF7F44FED31}"/>
                    </a:ext>
                  </a:extLst>
                </p14:cNvPr>
                <p14:cNvContentPartPr/>
                <p14:nvPr/>
              </p14:nvContentPartPr>
              <p14:xfrm>
                <a:off x="3109796" y="5465325"/>
                <a:ext cx="196920" cy="29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DA12568-B210-777E-C23C-EBF7F44FED3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01156" y="5456685"/>
                  <a:ext cx="214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0124FDE-C28A-4CC0-A7C3-7DE6F67D2081}"/>
                    </a:ext>
                  </a:extLst>
                </p14:cNvPr>
                <p14:cNvContentPartPr/>
                <p14:nvPr/>
              </p14:nvContentPartPr>
              <p14:xfrm>
                <a:off x="2770316" y="5398365"/>
                <a:ext cx="20160" cy="48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0124FDE-C28A-4CC0-A7C3-7DE6F67D20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61676" y="5389365"/>
                  <a:ext cx="37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A3D845B-AD26-6DCE-040B-7FA71610145E}"/>
                    </a:ext>
                  </a:extLst>
                </p14:cNvPr>
                <p14:cNvContentPartPr/>
                <p14:nvPr/>
              </p14:nvContentPartPr>
              <p14:xfrm>
                <a:off x="3048236" y="5516445"/>
                <a:ext cx="36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A3D845B-AD26-6DCE-040B-7FA71610145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39236" y="5507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53922F6-2FFF-82F6-3E47-CB6E5B1F01C5}"/>
              </a:ext>
            </a:extLst>
          </p:cNvPr>
          <p:cNvGrpSpPr/>
          <p:nvPr/>
        </p:nvGrpSpPr>
        <p:grpSpPr>
          <a:xfrm>
            <a:off x="3829436" y="5545245"/>
            <a:ext cx="2563920" cy="381600"/>
            <a:chOff x="3829436" y="5545245"/>
            <a:chExt cx="256392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F917795-A06C-6049-2399-511173B86FC2}"/>
                    </a:ext>
                  </a:extLst>
                </p14:cNvPr>
                <p14:cNvContentPartPr/>
                <p14:nvPr/>
              </p14:nvContentPartPr>
              <p14:xfrm>
                <a:off x="3829436" y="5583765"/>
                <a:ext cx="583560" cy="176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F917795-A06C-6049-2399-511173B86FC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20796" y="5575125"/>
                  <a:ext cx="601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9503D16-BAC8-2B35-C937-322371FAB185}"/>
                    </a:ext>
                  </a:extLst>
                </p14:cNvPr>
                <p14:cNvContentPartPr/>
                <p14:nvPr/>
              </p14:nvContentPartPr>
              <p14:xfrm>
                <a:off x="4605236" y="5573685"/>
                <a:ext cx="112680" cy="300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9503D16-BAC8-2B35-C937-322371FAB18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96596" y="5565045"/>
                  <a:ext cx="1303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195E736-5E00-F563-0FC2-0103566A1072}"/>
                    </a:ext>
                  </a:extLst>
                </p14:cNvPr>
                <p14:cNvContentPartPr/>
                <p14:nvPr/>
              </p14:nvContentPartPr>
              <p14:xfrm>
                <a:off x="4549076" y="5562885"/>
                <a:ext cx="313920" cy="39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195E736-5E00-F563-0FC2-0103566A10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40436" y="5553885"/>
                  <a:ext cx="331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726A516-786D-E1CF-D31B-14FB61E16973}"/>
                    </a:ext>
                  </a:extLst>
                </p14:cNvPr>
                <p14:cNvContentPartPr/>
                <p14:nvPr/>
              </p14:nvContentPartPr>
              <p14:xfrm>
                <a:off x="4811156" y="5545245"/>
                <a:ext cx="709560" cy="381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726A516-786D-E1CF-D31B-14FB61E1697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02156" y="5536605"/>
                  <a:ext cx="7272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FBD856D-27A6-4F1B-B793-BBE4511C3956}"/>
                    </a:ext>
                  </a:extLst>
                </p14:cNvPr>
                <p14:cNvContentPartPr/>
                <p14:nvPr/>
              </p14:nvContentPartPr>
              <p14:xfrm>
                <a:off x="5745356" y="5773125"/>
                <a:ext cx="648000" cy="147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FBD856D-27A6-4F1B-B793-BBE4511C395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36716" y="5764125"/>
                  <a:ext cx="6656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9C3D08B-D1C8-DC13-76B9-01B34E3BEB32}"/>
              </a:ext>
            </a:extLst>
          </p:cNvPr>
          <p:cNvGrpSpPr/>
          <p:nvPr/>
        </p:nvGrpSpPr>
        <p:grpSpPr>
          <a:xfrm>
            <a:off x="6643196" y="5557125"/>
            <a:ext cx="725040" cy="382320"/>
            <a:chOff x="6643196" y="5557125"/>
            <a:chExt cx="72504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CA78FFC-528F-C02A-2A15-05A455DDAD30}"/>
                    </a:ext>
                  </a:extLst>
                </p14:cNvPr>
                <p14:cNvContentPartPr/>
                <p14:nvPr/>
              </p14:nvContentPartPr>
              <p14:xfrm>
                <a:off x="6712676" y="5557125"/>
                <a:ext cx="655560" cy="382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CA78FFC-528F-C02A-2A15-05A455DDAD3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04036" y="5548485"/>
                  <a:ext cx="6732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1C2032A-C310-2801-3894-5670251E57FA}"/>
                    </a:ext>
                  </a:extLst>
                </p14:cNvPr>
                <p14:cNvContentPartPr/>
                <p14:nvPr/>
              </p14:nvContentPartPr>
              <p14:xfrm>
                <a:off x="6643196" y="5700045"/>
                <a:ext cx="357480" cy="41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1C2032A-C310-2801-3894-5670251E57F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34196" y="5691045"/>
                  <a:ext cx="37512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843A2F1-2EF3-8102-C909-1724CC7D4C4D}"/>
                  </a:ext>
                </a:extLst>
              </p14:cNvPr>
              <p14:cNvContentPartPr/>
              <p14:nvPr/>
            </p14:nvContentPartPr>
            <p14:xfrm>
              <a:off x="7543556" y="5690325"/>
              <a:ext cx="1136520" cy="2095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843A2F1-2EF3-8102-C909-1724CC7D4C4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534916" y="5681325"/>
                <a:ext cx="115416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D733854-DCB4-CEBB-5159-CB78A45F4A71}"/>
              </a:ext>
            </a:extLst>
          </p:cNvPr>
          <p:cNvGrpSpPr/>
          <p:nvPr/>
        </p:nvGrpSpPr>
        <p:grpSpPr>
          <a:xfrm>
            <a:off x="8915516" y="5625165"/>
            <a:ext cx="1208880" cy="225360"/>
            <a:chOff x="8915516" y="5625165"/>
            <a:chExt cx="120888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D4F9538-968E-BAAF-F99E-A6EB20795C7F}"/>
                    </a:ext>
                  </a:extLst>
                </p14:cNvPr>
                <p14:cNvContentPartPr/>
                <p14:nvPr/>
              </p14:nvContentPartPr>
              <p14:xfrm>
                <a:off x="8915516" y="5690685"/>
                <a:ext cx="426960" cy="159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D4F9538-968E-BAAF-F99E-A6EB20795C7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06876" y="5681685"/>
                  <a:ext cx="444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498ACE7-DF2E-585D-305E-5BD08D2C3FF6}"/>
                    </a:ext>
                  </a:extLst>
                </p14:cNvPr>
                <p14:cNvContentPartPr/>
                <p14:nvPr/>
              </p14:nvContentPartPr>
              <p14:xfrm>
                <a:off x="9650276" y="5625165"/>
                <a:ext cx="474120" cy="190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498ACE7-DF2E-585D-305E-5BD08D2C3FF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41636" y="5616165"/>
                  <a:ext cx="49176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C4A15B20-37E8-E3CC-4551-9B87D6921A4E}"/>
                  </a:ext>
                </a:extLst>
              </p14:cNvPr>
              <p14:cNvContentPartPr/>
              <p14:nvPr/>
            </p14:nvContentPartPr>
            <p14:xfrm>
              <a:off x="10295396" y="5532645"/>
              <a:ext cx="909360" cy="3164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C4A15B20-37E8-E3CC-4551-9B87D6921A4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286396" y="5524005"/>
                <a:ext cx="927000" cy="33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D3EDEA4-7E21-9320-4C2C-9460B730D02C}"/>
              </a:ext>
            </a:extLst>
          </p:cNvPr>
          <p:cNvGrpSpPr/>
          <p:nvPr/>
        </p:nvGrpSpPr>
        <p:grpSpPr>
          <a:xfrm>
            <a:off x="784916" y="5987685"/>
            <a:ext cx="1455480" cy="563760"/>
            <a:chOff x="784916" y="5987685"/>
            <a:chExt cx="145548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76BA158-D0E0-2A8A-0511-30CFFF40EAE5}"/>
                    </a:ext>
                  </a:extLst>
                </p14:cNvPr>
                <p14:cNvContentPartPr/>
                <p14:nvPr/>
              </p14:nvContentPartPr>
              <p14:xfrm>
                <a:off x="784916" y="6133845"/>
                <a:ext cx="528480" cy="417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76BA158-D0E0-2A8A-0511-30CFFF40EAE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6276" y="6124845"/>
                  <a:ext cx="5461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D357003-B7CC-E279-0BDF-A40FF99D9873}"/>
                    </a:ext>
                  </a:extLst>
                </p14:cNvPr>
                <p14:cNvContentPartPr/>
                <p14:nvPr/>
              </p14:nvContentPartPr>
              <p14:xfrm>
                <a:off x="1578356" y="5987685"/>
                <a:ext cx="662040" cy="489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D357003-B7CC-E279-0BDF-A40FF99D987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69356" y="5979045"/>
                  <a:ext cx="67968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EA7FD17-FC81-2A0E-3939-DF24C9E46D57}"/>
                    </a:ext>
                  </a:extLst>
                </p14:cNvPr>
                <p14:cNvContentPartPr/>
                <p14:nvPr/>
              </p14:nvContentPartPr>
              <p14:xfrm>
                <a:off x="1606796" y="6180645"/>
                <a:ext cx="262080" cy="17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EA7FD17-FC81-2A0E-3939-DF24C9E46D5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97796" y="6171645"/>
                  <a:ext cx="2797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A0F2E4A-A168-2A18-733D-6EC2C0C29910}"/>
              </a:ext>
            </a:extLst>
          </p:cNvPr>
          <p:cNvGrpSpPr/>
          <p:nvPr/>
        </p:nvGrpSpPr>
        <p:grpSpPr>
          <a:xfrm>
            <a:off x="2377196" y="6083085"/>
            <a:ext cx="884880" cy="332640"/>
            <a:chOff x="2377196" y="6083085"/>
            <a:chExt cx="88488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9689398-6C63-D9C7-CDAC-56617C77E407}"/>
                    </a:ext>
                  </a:extLst>
                </p14:cNvPr>
                <p14:cNvContentPartPr/>
                <p14:nvPr/>
              </p14:nvContentPartPr>
              <p14:xfrm>
                <a:off x="2377196" y="6256605"/>
                <a:ext cx="884880" cy="159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9689398-6C63-D9C7-CDAC-56617C77E40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68196" y="6247605"/>
                  <a:ext cx="902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D1E4F77-1457-13B5-2C42-00DC28A4F6B7}"/>
                    </a:ext>
                  </a:extLst>
                </p14:cNvPr>
                <p14:cNvContentPartPr/>
                <p14:nvPr/>
              </p14:nvContentPartPr>
              <p14:xfrm>
                <a:off x="2571596" y="6083085"/>
                <a:ext cx="20160" cy="53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D1E4F77-1457-13B5-2C42-00DC28A4F6B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562596" y="6074085"/>
                  <a:ext cx="3780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95177070-8D66-EC5A-15A2-E6A219E65A62}"/>
                  </a:ext>
                </a:extLst>
              </p14:cNvPr>
              <p14:cNvContentPartPr/>
              <p14:nvPr/>
            </p14:nvContentPartPr>
            <p14:xfrm>
              <a:off x="3541436" y="6384765"/>
              <a:ext cx="45360" cy="298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95177070-8D66-EC5A-15A2-E6A219E65A6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532796" y="6375765"/>
                <a:ext cx="63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1346D9D-FA46-2678-D892-DAFD40EFB88B}"/>
                  </a:ext>
                </a:extLst>
              </p14:cNvPr>
              <p14:cNvContentPartPr/>
              <p14:nvPr/>
            </p14:nvContentPartPr>
            <p14:xfrm>
              <a:off x="4026716" y="6145725"/>
              <a:ext cx="247680" cy="3286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1346D9D-FA46-2678-D892-DAFD40EFB88B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018076" y="6137085"/>
                <a:ext cx="265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ED10052F-13B2-B86A-2A59-3455AC89838A}"/>
                  </a:ext>
                </a:extLst>
              </p14:cNvPr>
              <p14:cNvContentPartPr/>
              <p14:nvPr/>
            </p14:nvContentPartPr>
            <p14:xfrm>
              <a:off x="4296716" y="6316005"/>
              <a:ext cx="456120" cy="1710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ED10052F-13B2-B86A-2A59-3455AC89838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288076" y="6307005"/>
                <a:ext cx="4737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24190B3-03A0-F9B1-38D4-C45A71F0F80C}"/>
                  </a:ext>
                </a:extLst>
              </p14:cNvPr>
              <p14:cNvContentPartPr/>
              <p14:nvPr/>
            </p14:nvContentPartPr>
            <p14:xfrm>
              <a:off x="4870556" y="6129885"/>
              <a:ext cx="741240" cy="4302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24190B3-03A0-F9B1-38D4-C45A71F0F80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861916" y="6121245"/>
                <a:ext cx="75888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7490C3F1-B7C0-B42C-5EC0-C8A463018F12}"/>
                  </a:ext>
                </a:extLst>
              </p14:cNvPr>
              <p14:cNvContentPartPr/>
              <p14:nvPr/>
            </p14:nvContentPartPr>
            <p14:xfrm>
              <a:off x="4912676" y="6241845"/>
              <a:ext cx="414000" cy="324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7490C3F1-B7C0-B42C-5EC0-C8A463018F1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904036" y="6233205"/>
                <a:ext cx="431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1F51A594-36C8-7657-9DA9-8C83D4E8F8CA}"/>
                  </a:ext>
                </a:extLst>
              </p14:cNvPr>
              <p14:cNvContentPartPr/>
              <p14:nvPr/>
            </p14:nvContentPartPr>
            <p14:xfrm>
              <a:off x="5731676" y="6336525"/>
              <a:ext cx="712080" cy="1940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1F51A594-36C8-7657-9DA9-8C83D4E8F8C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723036" y="6327525"/>
                <a:ext cx="7297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27A9FCC-D202-F37D-0103-163D10E735BF}"/>
                  </a:ext>
                </a:extLst>
              </p14:cNvPr>
              <p14:cNvContentPartPr/>
              <p14:nvPr/>
            </p14:nvContentPartPr>
            <p14:xfrm>
              <a:off x="5937956" y="6151845"/>
              <a:ext cx="22680" cy="439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27A9FCC-D202-F37D-0103-163D10E735B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928956" y="6143205"/>
                <a:ext cx="403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D4B5CD40-2A25-AF23-CFC4-E1F792730196}"/>
                  </a:ext>
                </a:extLst>
              </p14:cNvPr>
              <p14:cNvContentPartPr/>
              <p14:nvPr/>
            </p14:nvContentPartPr>
            <p14:xfrm>
              <a:off x="10572956" y="6493845"/>
              <a:ext cx="80280" cy="824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D4B5CD40-2A25-AF23-CFC4-E1F792730196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564316" y="6484845"/>
                <a:ext cx="9792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BF568F4-9C07-EAB7-9662-A9F7DDBFDE86}"/>
              </a:ext>
            </a:extLst>
          </p:cNvPr>
          <p:cNvGrpSpPr/>
          <p:nvPr/>
        </p:nvGrpSpPr>
        <p:grpSpPr>
          <a:xfrm>
            <a:off x="6671276" y="6035205"/>
            <a:ext cx="5190120" cy="640800"/>
            <a:chOff x="6671276" y="6035205"/>
            <a:chExt cx="519012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4B06ED0-4CF1-86C4-BFCC-712B1C24D16E}"/>
                    </a:ext>
                  </a:extLst>
                </p14:cNvPr>
                <p14:cNvContentPartPr/>
                <p14:nvPr/>
              </p14:nvContentPartPr>
              <p14:xfrm>
                <a:off x="6671276" y="6128805"/>
                <a:ext cx="1241280" cy="402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4B06ED0-4CF1-86C4-BFCC-712B1C24D16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62636" y="6120165"/>
                  <a:ext cx="12589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CC8925B-F09C-3D7B-38FB-5EAF4B429104}"/>
                    </a:ext>
                  </a:extLst>
                </p14:cNvPr>
                <p14:cNvContentPartPr/>
                <p14:nvPr/>
              </p14:nvContentPartPr>
              <p14:xfrm>
                <a:off x="7716716" y="6276045"/>
                <a:ext cx="297720" cy="21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CC8925B-F09C-3D7B-38FB-5EAF4B42910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708076" y="6267045"/>
                  <a:ext cx="315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52581E4-BAC2-A7EE-85B5-B90FD36135CA}"/>
                    </a:ext>
                  </a:extLst>
                </p14:cNvPr>
                <p14:cNvContentPartPr/>
                <p14:nvPr/>
              </p14:nvContentPartPr>
              <p14:xfrm>
                <a:off x="8138636" y="6036645"/>
                <a:ext cx="941760" cy="424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52581E4-BAC2-A7EE-85B5-B90FD36135C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129636" y="6028005"/>
                  <a:ext cx="9594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51A5199-2813-C1DC-767C-F15256CF4A44}"/>
                    </a:ext>
                  </a:extLst>
                </p14:cNvPr>
                <p14:cNvContentPartPr/>
                <p14:nvPr/>
              </p14:nvContentPartPr>
              <p14:xfrm>
                <a:off x="8574956" y="6153285"/>
                <a:ext cx="385200" cy="15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51A5199-2813-C1DC-767C-F15256CF4A4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566316" y="6144285"/>
                  <a:ext cx="402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8909E8E-9D5C-1F64-73A9-17ED6F235EB3}"/>
                    </a:ext>
                  </a:extLst>
                </p14:cNvPr>
                <p14:cNvContentPartPr/>
                <p14:nvPr/>
              </p14:nvContentPartPr>
              <p14:xfrm>
                <a:off x="8470556" y="6035205"/>
                <a:ext cx="360" cy="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8909E8E-9D5C-1F64-73A9-17ED6F235E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461916" y="6026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86BC1E1-8934-AC2E-3C6C-FDA30D5C38F9}"/>
                    </a:ext>
                  </a:extLst>
                </p14:cNvPr>
                <p14:cNvContentPartPr/>
                <p14:nvPr/>
              </p14:nvContentPartPr>
              <p14:xfrm>
                <a:off x="9320876" y="6301605"/>
                <a:ext cx="241560" cy="180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86BC1E1-8934-AC2E-3C6C-FDA30D5C38F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12236" y="6292605"/>
                  <a:ext cx="259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6DB7E11-DDEB-B664-6474-4F55AA0F82C7}"/>
                    </a:ext>
                  </a:extLst>
                </p14:cNvPr>
                <p14:cNvContentPartPr/>
                <p14:nvPr/>
              </p14:nvContentPartPr>
              <p14:xfrm>
                <a:off x="9662516" y="6293325"/>
                <a:ext cx="309600" cy="123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6DB7E11-DDEB-B664-6474-4F55AA0F82C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53876" y="6284325"/>
                  <a:ext cx="327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2F06AAE-BFF0-8F97-63CE-4F44F17596C3}"/>
                    </a:ext>
                  </a:extLst>
                </p14:cNvPr>
                <p14:cNvContentPartPr/>
                <p14:nvPr/>
              </p14:nvContentPartPr>
              <p14:xfrm>
                <a:off x="10082636" y="6380805"/>
                <a:ext cx="179280" cy="20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2F06AAE-BFF0-8F97-63CE-4F44F17596C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73996" y="6371805"/>
                  <a:ext cx="196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665E0CF-389A-8FAA-80D0-62C0CD7156A1}"/>
                    </a:ext>
                  </a:extLst>
                </p14:cNvPr>
                <p14:cNvContentPartPr/>
                <p14:nvPr/>
              </p14:nvContentPartPr>
              <p14:xfrm>
                <a:off x="10356236" y="6326445"/>
                <a:ext cx="236160" cy="149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665E0CF-389A-8FAA-80D0-62C0CD7156A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347236" y="6317445"/>
                  <a:ext cx="253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B64B8F7-F5CB-9C08-A2EA-9030BAF055B5}"/>
                    </a:ext>
                  </a:extLst>
                </p14:cNvPr>
                <p14:cNvContentPartPr/>
                <p14:nvPr/>
              </p14:nvContentPartPr>
              <p14:xfrm>
                <a:off x="10488716" y="6532005"/>
                <a:ext cx="168480" cy="144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B64B8F7-F5CB-9C08-A2EA-9030BAF055B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479716" y="6523365"/>
                  <a:ext cx="186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C50ED28-4DD1-85EB-AEFE-CFD4A1CF6F02}"/>
                    </a:ext>
                  </a:extLst>
                </p14:cNvPr>
                <p14:cNvContentPartPr/>
                <p14:nvPr/>
              </p14:nvContentPartPr>
              <p14:xfrm>
                <a:off x="10788236" y="6136005"/>
                <a:ext cx="298440" cy="367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C50ED28-4DD1-85EB-AEFE-CFD4A1CF6F0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779236" y="6127365"/>
                  <a:ext cx="3160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906B2B5-6793-0D41-0C82-3E3902846CA8}"/>
                    </a:ext>
                  </a:extLst>
                </p14:cNvPr>
                <p14:cNvContentPartPr/>
                <p14:nvPr/>
              </p14:nvContentPartPr>
              <p14:xfrm>
                <a:off x="11193236" y="6235725"/>
                <a:ext cx="308160" cy="162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906B2B5-6793-0D41-0C82-3E3902846CA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184596" y="6226725"/>
                  <a:ext cx="325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C1F50F3-C0EB-EE97-67BF-2A4F03E98A0F}"/>
                    </a:ext>
                  </a:extLst>
                </p14:cNvPr>
                <p14:cNvContentPartPr/>
                <p14:nvPr/>
              </p14:nvContentPartPr>
              <p14:xfrm>
                <a:off x="11605436" y="6292965"/>
                <a:ext cx="255960" cy="197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C1F50F3-C0EB-EE97-67BF-2A4F03E98A0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596796" y="6283965"/>
                  <a:ext cx="273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C58A034-E606-E8FF-6B30-D301482300E0}"/>
                    </a:ext>
                  </a:extLst>
                </p14:cNvPr>
                <p14:cNvContentPartPr/>
                <p14:nvPr/>
              </p14:nvContentPartPr>
              <p14:xfrm>
                <a:off x="9876716" y="6281085"/>
                <a:ext cx="131760" cy="142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C58A034-E606-E8FF-6B30-D301482300E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67716" y="6272085"/>
                  <a:ext cx="149400" cy="15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3009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668646-F9AC-7DDF-ADDC-B8E497C340AA}"/>
                  </a:ext>
                </a:extLst>
              </p14:cNvPr>
              <p14:cNvContentPartPr/>
              <p14:nvPr/>
            </p14:nvContentPartPr>
            <p14:xfrm>
              <a:off x="947996" y="344685"/>
              <a:ext cx="724680" cy="173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668646-F9AC-7DDF-ADDC-B8E497C340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8996" y="335685"/>
                <a:ext cx="7423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C9D726-41FD-6842-4ED8-3C1D5085F085}"/>
                  </a:ext>
                </a:extLst>
              </p14:cNvPr>
              <p14:cNvContentPartPr/>
              <p14:nvPr/>
            </p14:nvContentPartPr>
            <p14:xfrm>
              <a:off x="1065356" y="221205"/>
              <a:ext cx="2520" cy="2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C9D726-41FD-6842-4ED8-3C1D5085F0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6716" y="212205"/>
                <a:ext cx="201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905841F-2E1A-59F0-E845-341D8DAB92B6}"/>
              </a:ext>
            </a:extLst>
          </p:cNvPr>
          <p:cNvGrpSpPr/>
          <p:nvPr/>
        </p:nvGrpSpPr>
        <p:grpSpPr>
          <a:xfrm>
            <a:off x="681956" y="1162965"/>
            <a:ext cx="681120" cy="379800"/>
            <a:chOff x="681956" y="1162965"/>
            <a:chExt cx="6811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B390CF-DB1E-D75C-D009-8BC82F7B8830}"/>
                    </a:ext>
                  </a:extLst>
                </p14:cNvPr>
                <p14:cNvContentPartPr/>
                <p14:nvPr/>
              </p14:nvContentPartPr>
              <p14:xfrm>
                <a:off x="681956" y="1162965"/>
                <a:ext cx="334080" cy="208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B390CF-DB1E-D75C-D009-8BC82F7B883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3316" y="1153965"/>
                  <a:ext cx="351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DA5F0F9-3CB5-2C0E-DCC8-171157585E72}"/>
                    </a:ext>
                  </a:extLst>
                </p14:cNvPr>
                <p14:cNvContentPartPr/>
                <p14:nvPr/>
              </p14:nvContentPartPr>
              <p14:xfrm>
                <a:off x="1029356" y="1423245"/>
                <a:ext cx="39240" cy="89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DA5F0F9-3CB5-2C0E-DCC8-171157585E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0356" y="1414245"/>
                  <a:ext cx="56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3462BB-490D-1C0E-27A1-3EEDEC05F47B}"/>
                    </a:ext>
                  </a:extLst>
                </p14:cNvPr>
                <p14:cNvContentPartPr/>
                <p14:nvPr/>
              </p14:nvContentPartPr>
              <p14:xfrm>
                <a:off x="1051676" y="134908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3462BB-490D-1C0E-27A1-3EEDEC05F4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2676" y="1340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63E382-F2CE-CA37-1556-79CBBF5B4852}"/>
                    </a:ext>
                  </a:extLst>
                </p14:cNvPr>
                <p14:cNvContentPartPr/>
                <p14:nvPr/>
              </p14:nvContentPartPr>
              <p14:xfrm>
                <a:off x="1190996" y="1414605"/>
                <a:ext cx="115920" cy="101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63E382-F2CE-CA37-1556-79CBBF5B48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1996" y="1405965"/>
                  <a:ext cx="133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FF7EC0-3577-7CD0-4254-756CE0E37B48}"/>
                    </a:ext>
                  </a:extLst>
                </p14:cNvPr>
                <p14:cNvContentPartPr/>
                <p14:nvPr/>
              </p14:nvContentPartPr>
              <p14:xfrm>
                <a:off x="1172996" y="1411005"/>
                <a:ext cx="190080" cy="131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FF7EC0-3577-7CD0-4254-756CE0E37B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64356" y="1402005"/>
                  <a:ext cx="20772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3B6759E-914B-7A74-958F-40BC7BC40D49}"/>
                  </a:ext>
                </a:extLst>
              </p14:cNvPr>
              <p14:cNvContentPartPr/>
              <p14:nvPr/>
            </p14:nvContentPartPr>
            <p14:xfrm>
              <a:off x="1740716" y="1188165"/>
              <a:ext cx="17352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3B6759E-914B-7A74-958F-40BC7BC40D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32076" y="1179525"/>
                <a:ext cx="1911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57D3F5C-CAAF-BDE2-6C72-47FA85529EFA}"/>
                  </a:ext>
                </a:extLst>
              </p14:cNvPr>
              <p14:cNvContentPartPr/>
              <p14:nvPr/>
            </p14:nvContentPartPr>
            <p14:xfrm>
              <a:off x="1772756" y="1301925"/>
              <a:ext cx="166680" cy="15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57D3F5C-CAAF-BDE2-6C72-47FA85529EF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64116" y="1293285"/>
                <a:ext cx="18432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DFE03E5A-E548-14FD-BBFE-8D22C289EB51}"/>
              </a:ext>
            </a:extLst>
          </p:cNvPr>
          <p:cNvGrpSpPr/>
          <p:nvPr/>
        </p:nvGrpSpPr>
        <p:grpSpPr>
          <a:xfrm>
            <a:off x="2279996" y="697845"/>
            <a:ext cx="3011400" cy="1226160"/>
            <a:chOff x="2279996" y="697845"/>
            <a:chExt cx="3011400" cy="12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C7BC104-706B-F03A-ED1F-B8E7C4823C4F}"/>
                    </a:ext>
                  </a:extLst>
                </p14:cNvPr>
                <p14:cNvContentPartPr/>
                <p14:nvPr/>
              </p14:nvContentPartPr>
              <p14:xfrm>
                <a:off x="2330036" y="1003125"/>
                <a:ext cx="159840" cy="16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C7BC104-706B-F03A-ED1F-B8E7C4823C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21036" y="994125"/>
                  <a:ext cx="177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6AFB73-D408-9FB0-48E4-CEF4519B24D7}"/>
                    </a:ext>
                  </a:extLst>
                </p14:cNvPr>
                <p14:cNvContentPartPr/>
                <p14:nvPr/>
              </p14:nvContentPartPr>
              <p14:xfrm>
                <a:off x="2578796" y="822405"/>
                <a:ext cx="174600" cy="331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6AFB73-D408-9FB0-48E4-CEF4519B24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70156" y="813765"/>
                  <a:ext cx="1922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AD53DC-7FB8-251A-AC5A-2C3882F24561}"/>
                    </a:ext>
                  </a:extLst>
                </p14:cNvPr>
                <p14:cNvContentPartPr/>
                <p14:nvPr/>
              </p14:nvContentPartPr>
              <p14:xfrm>
                <a:off x="2279996" y="1232085"/>
                <a:ext cx="670680" cy="70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AD53DC-7FB8-251A-AC5A-2C3882F245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0996" y="1223085"/>
                  <a:ext cx="688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592287-7156-1876-63C2-045F9E293D16}"/>
                    </a:ext>
                  </a:extLst>
                </p14:cNvPr>
                <p14:cNvContentPartPr/>
                <p14:nvPr/>
              </p14:nvContentPartPr>
              <p14:xfrm>
                <a:off x="2321396" y="1363845"/>
                <a:ext cx="277200" cy="29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592287-7156-1876-63C2-045F9E293D1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12396" y="1354845"/>
                  <a:ext cx="294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3F49F0-C9A7-B7A6-CD44-2D581D4F998E}"/>
                    </a:ext>
                  </a:extLst>
                </p14:cNvPr>
                <p14:cNvContentPartPr/>
                <p14:nvPr/>
              </p14:nvContentPartPr>
              <p14:xfrm>
                <a:off x="2728196" y="1428285"/>
                <a:ext cx="244440" cy="18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3F49F0-C9A7-B7A6-CD44-2D581D4F998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19556" y="1419285"/>
                  <a:ext cx="262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F38056B-8D9A-37EA-FA9E-0D3FE0E8DEE6}"/>
                    </a:ext>
                  </a:extLst>
                </p14:cNvPr>
                <p14:cNvContentPartPr/>
                <p14:nvPr/>
              </p14:nvContentPartPr>
              <p14:xfrm>
                <a:off x="3122756" y="1119045"/>
                <a:ext cx="239400" cy="23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F38056B-8D9A-37EA-FA9E-0D3FE0E8DE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4116" y="1110405"/>
                  <a:ext cx="257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E4D753-5495-0F0D-0997-C1F50475B3E7}"/>
                    </a:ext>
                  </a:extLst>
                </p14:cNvPr>
                <p14:cNvContentPartPr/>
                <p14:nvPr/>
              </p14:nvContentPartPr>
              <p14:xfrm>
                <a:off x="3205556" y="1053165"/>
                <a:ext cx="73800" cy="396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E4D753-5495-0F0D-0997-C1F50475B3E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96916" y="1044525"/>
                  <a:ext cx="914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B559B52-1147-C64A-A2CF-54EAB9F6BD41}"/>
                    </a:ext>
                  </a:extLst>
                </p14:cNvPr>
                <p14:cNvContentPartPr/>
                <p14:nvPr/>
              </p14:nvContentPartPr>
              <p14:xfrm>
                <a:off x="3436316" y="1369245"/>
                <a:ext cx="15120" cy="12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B559B52-1147-C64A-A2CF-54EAB9F6BD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27676" y="1360245"/>
                  <a:ext cx="32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9F012BC-0DEA-1C52-5486-9C8997D6D8CC}"/>
                    </a:ext>
                  </a:extLst>
                </p14:cNvPr>
                <p14:cNvContentPartPr/>
                <p14:nvPr/>
              </p14:nvContentPartPr>
              <p14:xfrm>
                <a:off x="4267196" y="697845"/>
                <a:ext cx="17280" cy="320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9F012BC-0DEA-1C52-5486-9C8997D6D8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58556" y="688845"/>
                  <a:ext cx="349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DAD8069-583E-F22D-65EC-C297D582CCD4}"/>
                    </a:ext>
                  </a:extLst>
                </p14:cNvPr>
                <p14:cNvContentPartPr/>
                <p14:nvPr/>
              </p14:nvContentPartPr>
              <p14:xfrm>
                <a:off x="3724316" y="1072605"/>
                <a:ext cx="1272240" cy="56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DAD8069-583E-F22D-65EC-C297D582CCD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15676" y="1063965"/>
                  <a:ext cx="1289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0E07E7-0AF5-776B-1951-E171222DBD70}"/>
                    </a:ext>
                  </a:extLst>
                </p14:cNvPr>
                <p14:cNvContentPartPr/>
                <p14:nvPr/>
              </p14:nvContentPartPr>
              <p14:xfrm>
                <a:off x="3758516" y="1277445"/>
                <a:ext cx="101160" cy="590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40E07E7-0AF5-776B-1951-E171222DBD7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49876" y="1268445"/>
                  <a:ext cx="11880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D0D5F6-2421-0E80-9066-2C11B737F693}"/>
                    </a:ext>
                  </a:extLst>
                </p14:cNvPr>
                <p14:cNvContentPartPr/>
                <p14:nvPr/>
              </p14:nvContentPartPr>
              <p14:xfrm>
                <a:off x="3968756" y="1436205"/>
                <a:ext cx="69120" cy="247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D0D5F6-2421-0E80-9066-2C11B737F6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60116" y="1427565"/>
                  <a:ext cx="867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6F765DE-D707-85B2-554D-237FC7004FE6}"/>
                    </a:ext>
                  </a:extLst>
                </p14:cNvPr>
                <p14:cNvContentPartPr/>
                <p14:nvPr/>
              </p14:nvContentPartPr>
              <p14:xfrm>
                <a:off x="4166756" y="1551045"/>
                <a:ext cx="249120" cy="15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6F765DE-D707-85B2-554D-237FC7004F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58116" y="1542045"/>
                  <a:ext cx="266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13C6D2D-4470-AC1A-98E5-449577D0F3AD}"/>
                    </a:ext>
                  </a:extLst>
                </p14:cNvPr>
                <p14:cNvContentPartPr/>
                <p14:nvPr/>
              </p14:nvContentPartPr>
              <p14:xfrm>
                <a:off x="4607396" y="1275285"/>
                <a:ext cx="310320" cy="19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13C6D2D-4470-AC1A-98E5-449577D0F3A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98396" y="1266645"/>
                  <a:ext cx="327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F2B921B-CBAC-DA9B-79DE-8E772BED3904}"/>
                    </a:ext>
                  </a:extLst>
                </p14:cNvPr>
                <p14:cNvContentPartPr/>
                <p14:nvPr/>
              </p14:nvContentPartPr>
              <p14:xfrm>
                <a:off x="4973156" y="1444845"/>
                <a:ext cx="125640" cy="108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F2B921B-CBAC-DA9B-79DE-8E772BED39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64156" y="1436205"/>
                  <a:ext cx="143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818C1A-0962-514A-263D-FEEE9B580B14}"/>
                    </a:ext>
                  </a:extLst>
                </p14:cNvPr>
                <p14:cNvContentPartPr/>
                <p14:nvPr/>
              </p14:nvContentPartPr>
              <p14:xfrm>
                <a:off x="4963436" y="1214085"/>
                <a:ext cx="94680" cy="118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818C1A-0962-514A-263D-FEEE9B580B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54796" y="1205445"/>
                  <a:ext cx="112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E1D5ACA-B1DD-E34D-086D-90203F3EE30A}"/>
                    </a:ext>
                  </a:extLst>
                </p14:cNvPr>
                <p14:cNvContentPartPr/>
                <p14:nvPr/>
              </p14:nvContentPartPr>
              <p14:xfrm>
                <a:off x="4541876" y="1610445"/>
                <a:ext cx="585720" cy="52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E1D5ACA-B1DD-E34D-086D-90203F3EE3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33236" y="1601445"/>
                  <a:ext cx="603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66A22BB-F793-A342-801C-9CC53FF1220D}"/>
                    </a:ext>
                  </a:extLst>
                </p14:cNvPr>
                <p14:cNvContentPartPr/>
                <p14:nvPr/>
              </p14:nvContentPartPr>
              <p14:xfrm>
                <a:off x="4692356" y="1771365"/>
                <a:ext cx="233640" cy="126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66A22BB-F793-A342-801C-9CC53FF122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83716" y="1762725"/>
                  <a:ext cx="251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A5251B-2E15-BC82-C79D-CBF915137ACF}"/>
                    </a:ext>
                  </a:extLst>
                </p14:cNvPr>
                <p14:cNvContentPartPr/>
                <p14:nvPr/>
              </p14:nvContentPartPr>
              <p14:xfrm>
                <a:off x="5010596" y="1737525"/>
                <a:ext cx="97200" cy="7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A5251B-2E15-BC82-C79D-CBF915137AC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01956" y="1728885"/>
                  <a:ext cx="114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7D5B84A-7BB2-CE37-59D7-6D6532AEF334}"/>
                    </a:ext>
                  </a:extLst>
                </p14:cNvPr>
                <p14:cNvContentPartPr/>
                <p14:nvPr/>
              </p14:nvContentPartPr>
              <p14:xfrm>
                <a:off x="5103476" y="1191045"/>
                <a:ext cx="187920" cy="732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7D5B84A-7BB2-CE37-59D7-6D6532AEF33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94836" y="1182045"/>
                  <a:ext cx="20556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5DBBF7F-AD6F-811B-C273-3B3AE2C4A342}"/>
                    </a:ext>
                  </a:extLst>
                </p14:cNvPr>
                <p14:cNvContentPartPr/>
                <p14:nvPr/>
              </p14:nvContentPartPr>
              <p14:xfrm>
                <a:off x="4925636" y="1128045"/>
                <a:ext cx="283320" cy="25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5DBBF7F-AD6F-811B-C273-3B3AE2C4A3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16996" y="1119045"/>
                  <a:ext cx="3009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C17FEF-B5FF-022F-2905-DBFC0DBA0FC4}"/>
              </a:ext>
            </a:extLst>
          </p:cNvPr>
          <p:cNvGrpSpPr/>
          <p:nvPr/>
        </p:nvGrpSpPr>
        <p:grpSpPr>
          <a:xfrm>
            <a:off x="6345476" y="117885"/>
            <a:ext cx="2646360" cy="342000"/>
            <a:chOff x="6345476" y="117885"/>
            <a:chExt cx="264636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94E2D72-E769-ED97-73ED-C95D193BEB06}"/>
                    </a:ext>
                  </a:extLst>
                </p14:cNvPr>
                <p14:cNvContentPartPr/>
                <p14:nvPr/>
              </p14:nvContentPartPr>
              <p14:xfrm>
                <a:off x="6345476" y="124365"/>
                <a:ext cx="1272600" cy="335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94E2D72-E769-ED97-73ED-C95D193BEB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36836" y="115725"/>
                  <a:ext cx="1290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BCE90D9-D7D9-EEDA-CFE3-3E67522BDFA3}"/>
                    </a:ext>
                  </a:extLst>
                </p14:cNvPr>
                <p14:cNvContentPartPr/>
                <p14:nvPr/>
              </p14:nvContentPartPr>
              <p14:xfrm>
                <a:off x="6928676" y="199605"/>
                <a:ext cx="306360" cy="4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BCE90D9-D7D9-EEDA-CFE3-3E67522BDF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19676" y="190965"/>
                  <a:ext cx="324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E5197A1-C144-9F75-EF4E-C1285C5D5637}"/>
                    </a:ext>
                  </a:extLst>
                </p14:cNvPr>
                <p14:cNvContentPartPr/>
                <p14:nvPr/>
              </p14:nvContentPartPr>
              <p14:xfrm>
                <a:off x="7892396" y="117885"/>
                <a:ext cx="1045800" cy="275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E5197A1-C144-9F75-EF4E-C1285C5D56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83396" y="109245"/>
                  <a:ext cx="1063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9F6BBEA-F9A4-F1A9-C6F2-89696516DD49}"/>
                    </a:ext>
                  </a:extLst>
                </p14:cNvPr>
                <p14:cNvContentPartPr/>
                <p14:nvPr/>
              </p14:nvContentPartPr>
              <p14:xfrm>
                <a:off x="8783396" y="234885"/>
                <a:ext cx="208440" cy="50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9F6BBEA-F9A4-F1A9-C6F2-89696516DD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74396" y="225885"/>
                  <a:ext cx="22608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EE4742C-CF8A-36E0-B0C0-1000411DB62B}"/>
              </a:ext>
            </a:extLst>
          </p:cNvPr>
          <p:cNvGrpSpPr/>
          <p:nvPr/>
        </p:nvGrpSpPr>
        <p:grpSpPr>
          <a:xfrm>
            <a:off x="6418196" y="724485"/>
            <a:ext cx="4988160" cy="1128240"/>
            <a:chOff x="6418196" y="724485"/>
            <a:chExt cx="4988160" cy="11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6724408-73FE-7CC0-D244-930E63C6BCEB}"/>
                    </a:ext>
                  </a:extLst>
                </p14:cNvPr>
                <p14:cNvContentPartPr/>
                <p14:nvPr/>
              </p14:nvContentPartPr>
              <p14:xfrm>
                <a:off x="6418196" y="1040925"/>
                <a:ext cx="389160" cy="259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6724408-73FE-7CC0-D244-930E63C6BC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09196" y="1032285"/>
                  <a:ext cx="406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4DC2A7-CB1B-914C-2777-7541BD1269B7}"/>
                    </a:ext>
                  </a:extLst>
                </p14:cNvPr>
                <p14:cNvContentPartPr/>
                <p14:nvPr/>
              </p14:nvContentPartPr>
              <p14:xfrm>
                <a:off x="6699716" y="1377165"/>
                <a:ext cx="156600" cy="133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4DC2A7-CB1B-914C-2777-7541BD1269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90716" y="1368525"/>
                  <a:ext cx="174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8C0117F-8A3C-538E-56E7-D609E881FE30}"/>
                    </a:ext>
                  </a:extLst>
                </p14:cNvPr>
                <p14:cNvContentPartPr/>
                <p14:nvPr/>
              </p14:nvContentPartPr>
              <p14:xfrm>
                <a:off x="6893396" y="1402005"/>
                <a:ext cx="169200" cy="104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8C0117F-8A3C-538E-56E7-D609E881FE3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84396" y="1393005"/>
                  <a:ext cx="186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D4A490C-8F24-7560-A7A3-FEBA7C1E8F2E}"/>
                    </a:ext>
                  </a:extLst>
                </p14:cNvPr>
                <p14:cNvContentPartPr/>
                <p14:nvPr/>
              </p14:nvContentPartPr>
              <p14:xfrm>
                <a:off x="6884756" y="1381125"/>
                <a:ext cx="231840" cy="185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D4A490C-8F24-7560-A7A3-FEBA7C1E8F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75756" y="1372125"/>
                  <a:ext cx="249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B4AA2C-D994-CD58-5167-7578450A8F92}"/>
                    </a:ext>
                  </a:extLst>
                </p14:cNvPr>
                <p14:cNvContentPartPr/>
                <p14:nvPr/>
              </p14:nvContentPartPr>
              <p14:xfrm>
                <a:off x="7282916" y="1144605"/>
                <a:ext cx="202320" cy="19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B4AA2C-D994-CD58-5167-7578450A8F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74276" y="1135605"/>
                  <a:ext cx="219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925383-7B93-B3D9-5187-6BB177A39D8D}"/>
                    </a:ext>
                  </a:extLst>
                </p14:cNvPr>
                <p14:cNvContentPartPr/>
                <p14:nvPr/>
              </p14:nvContentPartPr>
              <p14:xfrm>
                <a:off x="7283276" y="1254765"/>
                <a:ext cx="210240" cy="6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925383-7B93-B3D9-5187-6BB177A39D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74636" y="1245765"/>
                  <a:ext cx="227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FE5CE0-256E-02CC-1629-D2FE22C5BCB8}"/>
                    </a:ext>
                  </a:extLst>
                </p14:cNvPr>
                <p14:cNvContentPartPr/>
                <p14:nvPr/>
              </p14:nvContentPartPr>
              <p14:xfrm>
                <a:off x="7857476" y="1027965"/>
                <a:ext cx="150840" cy="10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FE5CE0-256E-02CC-1629-D2FE22C5BCB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48836" y="1018965"/>
                  <a:ext cx="168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E679A6-352A-DB3B-661A-AD1B84BE132C}"/>
                    </a:ext>
                  </a:extLst>
                </p14:cNvPr>
                <p14:cNvContentPartPr/>
                <p14:nvPr/>
              </p14:nvContentPartPr>
              <p14:xfrm>
                <a:off x="8155196" y="999165"/>
                <a:ext cx="222840" cy="154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E679A6-352A-DB3B-661A-AD1B84BE132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46196" y="990525"/>
                  <a:ext cx="240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F70319-E475-F6C5-1807-937AC88C85B7}"/>
                    </a:ext>
                  </a:extLst>
                </p14:cNvPr>
                <p14:cNvContentPartPr/>
                <p14:nvPr/>
              </p14:nvContentPartPr>
              <p14:xfrm>
                <a:off x="8427716" y="860925"/>
                <a:ext cx="125640" cy="312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F70319-E475-F6C5-1807-937AC88C85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18716" y="852285"/>
                  <a:ext cx="1432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B0BB842-11B8-B74E-310C-1B79D1BE336B}"/>
                    </a:ext>
                  </a:extLst>
                </p14:cNvPr>
                <p14:cNvContentPartPr/>
                <p14:nvPr/>
              </p14:nvContentPartPr>
              <p14:xfrm>
                <a:off x="7892396" y="1223085"/>
                <a:ext cx="906120" cy="70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B0BB842-11B8-B74E-310C-1B79D1BE336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83396" y="1214085"/>
                  <a:ext cx="923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B0C6C1B-E8ED-9A98-AD7F-BAD1C95C13F8}"/>
                    </a:ext>
                  </a:extLst>
                </p14:cNvPr>
                <p14:cNvContentPartPr/>
                <p14:nvPr/>
              </p14:nvContentPartPr>
              <p14:xfrm>
                <a:off x="8025956" y="1499205"/>
                <a:ext cx="277920" cy="128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B0C6C1B-E8ED-9A98-AD7F-BAD1C95C13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16956" y="1490565"/>
                  <a:ext cx="295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0ED0D5D-5588-AB6D-D5C8-D7D1FAC51472}"/>
                    </a:ext>
                  </a:extLst>
                </p14:cNvPr>
                <p14:cNvContentPartPr/>
                <p14:nvPr/>
              </p14:nvContentPartPr>
              <p14:xfrm>
                <a:off x="8411156" y="1403445"/>
                <a:ext cx="220320" cy="174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0ED0D5D-5588-AB6D-D5C8-D7D1FAC514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02156" y="1394445"/>
                  <a:ext cx="237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819EC29-9132-5773-D374-8748C0374145}"/>
                    </a:ext>
                  </a:extLst>
                </p14:cNvPr>
                <p14:cNvContentPartPr/>
                <p14:nvPr/>
              </p14:nvContentPartPr>
              <p14:xfrm>
                <a:off x="8909756" y="1116525"/>
                <a:ext cx="286920" cy="28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819EC29-9132-5773-D374-8748C037414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01116" y="1107885"/>
                  <a:ext cx="304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16BBF3-6FE7-2C5E-F7A1-327892E31E1D}"/>
                    </a:ext>
                  </a:extLst>
                </p14:cNvPr>
                <p14:cNvContentPartPr/>
                <p14:nvPr/>
              </p14:nvContentPartPr>
              <p14:xfrm>
                <a:off x="9050876" y="1051005"/>
                <a:ext cx="38880" cy="414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16BBF3-6FE7-2C5E-F7A1-327892E31E1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42236" y="1042365"/>
                  <a:ext cx="565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8EDD9F8-F8D7-3772-473F-61DE35C315F4}"/>
                    </a:ext>
                  </a:extLst>
                </p14:cNvPr>
                <p14:cNvContentPartPr/>
                <p14:nvPr/>
              </p14:nvContentPartPr>
              <p14:xfrm>
                <a:off x="9248156" y="1400565"/>
                <a:ext cx="16560" cy="143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8EDD9F8-F8D7-3772-473F-61DE35C315F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39516" y="1391925"/>
                  <a:ext cx="34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F678032-83E7-7406-BFFD-EABB03D98621}"/>
                    </a:ext>
                  </a:extLst>
                </p14:cNvPr>
                <p14:cNvContentPartPr/>
                <p14:nvPr/>
              </p14:nvContentPartPr>
              <p14:xfrm>
                <a:off x="10053116" y="724485"/>
                <a:ext cx="26280" cy="336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F678032-83E7-7406-BFFD-EABB03D9862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44476" y="715845"/>
                  <a:ext cx="439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DF2E05B-E883-CABE-02C8-53F88308C292}"/>
                    </a:ext>
                  </a:extLst>
                </p14:cNvPr>
                <p14:cNvContentPartPr/>
                <p14:nvPr/>
              </p14:nvContentPartPr>
              <p14:xfrm>
                <a:off x="9423836" y="1002045"/>
                <a:ext cx="1982520" cy="137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DF2E05B-E883-CABE-02C8-53F88308C2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15196" y="993405"/>
                  <a:ext cx="2000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3301742-AA94-3526-26EB-497467D0996E}"/>
                    </a:ext>
                  </a:extLst>
                </p14:cNvPr>
                <p14:cNvContentPartPr/>
                <p14:nvPr/>
              </p14:nvContentPartPr>
              <p14:xfrm>
                <a:off x="9494036" y="1261245"/>
                <a:ext cx="134640" cy="554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3301742-AA94-3526-26EB-497467D0996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85396" y="1252605"/>
                  <a:ext cx="1522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34E64A2-8A01-4575-7038-83B1E1B4C382}"/>
                    </a:ext>
                  </a:extLst>
                </p14:cNvPr>
                <p14:cNvContentPartPr/>
                <p14:nvPr/>
              </p14:nvContentPartPr>
              <p14:xfrm>
                <a:off x="9747116" y="1383285"/>
                <a:ext cx="21600" cy="257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34E64A2-8A01-4575-7038-83B1E1B4C38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38476" y="1374285"/>
                  <a:ext cx="39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ED0CFF8-BADF-F137-8ABD-2D2C0DF5DA52}"/>
                    </a:ext>
                  </a:extLst>
                </p14:cNvPr>
                <p14:cNvContentPartPr/>
                <p14:nvPr/>
              </p14:nvContentPartPr>
              <p14:xfrm>
                <a:off x="9978236" y="1483725"/>
                <a:ext cx="217800" cy="19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ED0CFF8-BADF-F137-8ABD-2D2C0DF5DA5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69236" y="1474725"/>
                  <a:ext cx="235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391C67F-8CA7-BA25-F65D-E34E0D2136D0}"/>
                    </a:ext>
                  </a:extLst>
                </p14:cNvPr>
                <p14:cNvContentPartPr/>
                <p14:nvPr/>
              </p14:nvContentPartPr>
              <p14:xfrm>
                <a:off x="10481876" y="1267005"/>
                <a:ext cx="306720" cy="198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391C67F-8CA7-BA25-F65D-E34E0D2136D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73236" y="1258005"/>
                  <a:ext cx="324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41AFFCA-FA40-C01E-2F69-F35E24DFBCFD}"/>
                    </a:ext>
                  </a:extLst>
                </p14:cNvPr>
                <p14:cNvContentPartPr/>
                <p14:nvPr/>
              </p14:nvContentPartPr>
              <p14:xfrm>
                <a:off x="10813436" y="1402005"/>
                <a:ext cx="121680" cy="9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41AFFCA-FA40-C01E-2F69-F35E24DFBCF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04796" y="1393365"/>
                  <a:ext cx="139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F268981-81E5-2EF4-DC4F-C91D7C8D5AB3}"/>
                    </a:ext>
                  </a:extLst>
                </p14:cNvPr>
                <p14:cNvContentPartPr/>
                <p14:nvPr/>
              </p14:nvContentPartPr>
              <p14:xfrm>
                <a:off x="10912796" y="1181325"/>
                <a:ext cx="102600" cy="84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F268981-81E5-2EF4-DC4F-C91D7C8D5A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03796" y="1172325"/>
                  <a:ext cx="120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5F57CB0-A6F4-15F5-23CA-AC47CDFD3911}"/>
                    </a:ext>
                  </a:extLst>
                </p14:cNvPr>
                <p14:cNvContentPartPr/>
                <p14:nvPr/>
              </p14:nvContentPartPr>
              <p14:xfrm>
                <a:off x="10389716" y="1539165"/>
                <a:ext cx="751320" cy="62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5F57CB0-A6F4-15F5-23CA-AC47CDFD391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80716" y="1530165"/>
                  <a:ext cx="768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B7234F0-6444-8A43-EED1-BD65E64E966E}"/>
                    </a:ext>
                  </a:extLst>
                </p14:cNvPr>
                <p14:cNvContentPartPr/>
                <p14:nvPr/>
              </p14:nvContentPartPr>
              <p14:xfrm>
                <a:off x="10523276" y="1694685"/>
                <a:ext cx="273960" cy="158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B7234F0-6444-8A43-EED1-BD65E64E96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14636" y="1685685"/>
                  <a:ext cx="291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2C00023-F459-F672-5192-8B0ECEAAE398}"/>
                    </a:ext>
                  </a:extLst>
                </p14:cNvPr>
                <p14:cNvContentPartPr/>
                <p14:nvPr/>
              </p14:nvContentPartPr>
              <p14:xfrm>
                <a:off x="10875716" y="1639245"/>
                <a:ext cx="101520" cy="82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2C00023-F459-F672-5192-8B0ECEAAE39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66716" y="1630605"/>
                  <a:ext cx="119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0E0B1C0-2C0C-7C57-A9B8-3E668D936D8A}"/>
                    </a:ext>
                  </a:extLst>
                </p14:cNvPr>
                <p14:cNvContentPartPr/>
                <p14:nvPr/>
              </p14:nvContentPartPr>
              <p14:xfrm>
                <a:off x="11141396" y="1097445"/>
                <a:ext cx="185760" cy="673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0E0B1C0-2C0C-7C57-A9B8-3E668D936D8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132396" y="1088445"/>
                  <a:ext cx="203400" cy="69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CFC54FA-B296-7BAB-606A-8F9ADF2A20CE}"/>
              </a:ext>
            </a:extLst>
          </p:cNvPr>
          <p:cNvGrpSpPr/>
          <p:nvPr/>
        </p:nvGrpSpPr>
        <p:grpSpPr>
          <a:xfrm>
            <a:off x="1902716" y="93405"/>
            <a:ext cx="3738240" cy="438840"/>
            <a:chOff x="1902716" y="93405"/>
            <a:chExt cx="373824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035144-3138-D26C-35EA-B4FA3FDF3952}"/>
                    </a:ext>
                  </a:extLst>
                </p14:cNvPr>
                <p14:cNvContentPartPr/>
                <p14:nvPr/>
              </p14:nvContentPartPr>
              <p14:xfrm>
                <a:off x="1902716" y="220125"/>
                <a:ext cx="1163160" cy="312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035144-3138-D26C-35EA-B4FA3FDF395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93716" y="211125"/>
                  <a:ext cx="11808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5B97D50-3C6F-0FEB-53D9-A2F9009EB38B}"/>
                    </a:ext>
                  </a:extLst>
                </p14:cNvPr>
                <p14:cNvContentPartPr/>
                <p14:nvPr/>
              </p14:nvContentPartPr>
              <p14:xfrm>
                <a:off x="2933396" y="311565"/>
                <a:ext cx="136440" cy="1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5B97D50-3C6F-0FEB-53D9-A2F9009EB3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24756" y="302925"/>
                  <a:ext cx="154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3F67E3A-7327-B77F-2424-9158BC7FFB19}"/>
                    </a:ext>
                  </a:extLst>
                </p14:cNvPr>
                <p14:cNvContentPartPr/>
                <p14:nvPr/>
              </p14:nvContentPartPr>
              <p14:xfrm>
                <a:off x="3323996" y="93405"/>
                <a:ext cx="133200" cy="371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3F67E3A-7327-B77F-2424-9158BC7FFB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15356" y="84405"/>
                  <a:ext cx="1508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F9EEA89-074A-43BB-A620-C303123C4D39}"/>
                    </a:ext>
                  </a:extLst>
                </p14:cNvPr>
                <p14:cNvContentPartPr/>
                <p14:nvPr/>
              </p14:nvContentPartPr>
              <p14:xfrm>
                <a:off x="3503636" y="158565"/>
                <a:ext cx="119520" cy="219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F9EEA89-074A-43BB-A620-C303123C4D3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94636" y="149925"/>
                  <a:ext cx="137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6C36965-F759-9B16-83D5-66F57992CB50}"/>
                    </a:ext>
                  </a:extLst>
                </p14:cNvPr>
                <p14:cNvContentPartPr/>
                <p14:nvPr/>
              </p14:nvContentPartPr>
              <p14:xfrm>
                <a:off x="3699836" y="269805"/>
                <a:ext cx="93600" cy="255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6C36965-F759-9B16-83D5-66F57992CB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91196" y="260805"/>
                  <a:ext cx="111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6CD219A-377B-D691-6B77-FE35F7138AA1}"/>
                    </a:ext>
                  </a:extLst>
                </p14:cNvPr>
                <p14:cNvContentPartPr/>
                <p14:nvPr/>
              </p14:nvContentPartPr>
              <p14:xfrm>
                <a:off x="3854636" y="385365"/>
                <a:ext cx="26280" cy="42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6CD219A-377B-D691-6B77-FE35F7138AA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45996" y="376725"/>
                  <a:ext cx="43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987A4EC-18FD-B420-5946-314D60E3E25F}"/>
                    </a:ext>
                  </a:extLst>
                </p14:cNvPr>
                <p14:cNvContentPartPr/>
                <p14:nvPr/>
              </p14:nvContentPartPr>
              <p14:xfrm>
                <a:off x="4059836" y="286365"/>
                <a:ext cx="77040" cy="76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987A4EC-18FD-B420-5946-314D60E3E25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51196" y="277725"/>
                  <a:ext cx="94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0DFB6C-90B6-300E-F50A-4B98F36AAEC0}"/>
                    </a:ext>
                  </a:extLst>
                </p14:cNvPr>
                <p14:cNvContentPartPr/>
                <p14:nvPr/>
              </p14:nvContentPartPr>
              <p14:xfrm>
                <a:off x="4216076" y="105285"/>
                <a:ext cx="120960" cy="258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0DFB6C-90B6-300E-F50A-4B98F36AAEC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07436" y="96645"/>
                  <a:ext cx="138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6CEC904-09A8-006C-2383-35FA41F5E16A}"/>
                    </a:ext>
                  </a:extLst>
                </p14:cNvPr>
                <p14:cNvContentPartPr/>
                <p14:nvPr/>
              </p14:nvContentPartPr>
              <p14:xfrm>
                <a:off x="4106636" y="242805"/>
                <a:ext cx="156600" cy="21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6CEC904-09A8-006C-2383-35FA41F5E1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97996" y="234165"/>
                  <a:ext cx="174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1DF432F-B6FB-E7CE-78E3-31CC96EFC7C6}"/>
                    </a:ext>
                  </a:extLst>
                </p14:cNvPr>
                <p14:cNvContentPartPr/>
                <p14:nvPr/>
              </p14:nvContentPartPr>
              <p14:xfrm>
                <a:off x="4458356" y="295725"/>
                <a:ext cx="178560" cy="139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1DF432F-B6FB-E7CE-78E3-31CC96EFC7C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49716" y="287085"/>
                  <a:ext cx="196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3CA78D4-5182-7E1D-F9EF-2A4DA4D6FCE6}"/>
                    </a:ext>
                  </a:extLst>
                </p14:cNvPr>
                <p14:cNvContentPartPr/>
                <p14:nvPr/>
              </p14:nvContentPartPr>
              <p14:xfrm>
                <a:off x="4726196" y="331005"/>
                <a:ext cx="76680" cy="96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3CA78D4-5182-7E1D-F9EF-2A4DA4D6FCE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17196" y="322005"/>
                  <a:ext cx="94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4E16726-4EFD-6208-439A-AB5D52093160}"/>
                    </a:ext>
                  </a:extLst>
                </p14:cNvPr>
                <p14:cNvContentPartPr/>
                <p14:nvPr/>
              </p14:nvContentPartPr>
              <p14:xfrm>
                <a:off x="4897556" y="144885"/>
                <a:ext cx="115560" cy="229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4E16726-4EFD-6208-439A-AB5D5209316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88556" y="135885"/>
                  <a:ext cx="133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FDE218-7675-B361-582A-4FEF3C329DEC}"/>
                    </a:ext>
                  </a:extLst>
                </p14:cNvPr>
                <p14:cNvContentPartPr/>
                <p14:nvPr/>
              </p14:nvContentPartPr>
              <p14:xfrm>
                <a:off x="4835996" y="267645"/>
                <a:ext cx="164520" cy="2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FDE218-7675-B361-582A-4FEF3C329DE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26996" y="258645"/>
                  <a:ext cx="182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2F97307-37C7-07DC-4E91-8972D460A524}"/>
                    </a:ext>
                  </a:extLst>
                </p14:cNvPr>
                <p14:cNvContentPartPr/>
                <p14:nvPr/>
              </p14:nvContentPartPr>
              <p14:xfrm>
                <a:off x="5113556" y="307245"/>
                <a:ext cx="16920" cy="66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2F97307-37C7-07DC-4E91-8972D460A52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04916" y="298605"/>
                  <a:ext cx="34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48E253C-BCA4-1549-AF3F-0292E35B434C}"/>
                    </a:ext>
                  </a:extLst>
                </p14:cNvPr>
                <p14:cNvContentPartPr/>
                <p14:nvPr/>
              </p14:nvContentPartPr>
              <p14:xfrm>
                <a:off x="5122556" y="231285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48E253C-BCA4-1549-AF3F-0292E35B43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13556" y="222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B3B9C22-3B77-8F13-4779-7E289E17A1AF}"/>
                    </a:ext>
                  </a:extLst>
                </p14:cNvPr>
                <p14:cNvContentPartPr/>
                <p14:nvPr/>
              </p14:nvContentPartPr>
              <p14:xfrm>
                <a:off x="5193476" y="297165"/>
                <a:ext cx="69840" cy="95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B3B9C22-3B77-8F13-4779-7E289E17A1A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84476" y="288525"/>
                  <a:ext cx="87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421CFD9-BDD9-C9A5-1409-B8E06DDA50E1}"/>
                    </a:ext>
                  </a:extLst>
                </p14:cNvPr>
                <p14:cNvContentPartPr/>
                <p14:nvPr/>
              </p14:nvContentPartPr>
              <p14:xfrm>
                <a:off x="5366276" y="296085"/>
                <a:ext cx="119520" cy="82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421CFD9-BDD9-C9A5-1409-B8E06DDA50E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57276" y="287445"/>
                  <a:ext cx="137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614A243-6545-1EEB-E2DE-2CF05E679B41}"/>
                    </a:ext>
                  </a:extLst>
                </p14:cNvPr>
                <p14:cNvContentPartPr/>
                <p14:nvPr/>
              </p14:nvContentPartPr>
              <p14:xfrm>
                <a:off x="5508476" y="134805"/>
                <a:ext cx="132480" cy="356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614A243-6545-1EEB-E2DE-2CF05E679B4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99476" y="125805"/>
                  <a:ext cx="15012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CCEEEFB-EBEC-263A-68B1-906E13C4FB4E}"/>
              </a:ext>
            </a:extLst>
          </p:cNvPr>
          <p:cNvGrpSpPr/>
          <p:nvPr/>
        </p:nvGrpSpPr>
        <p:grpSpPr>
          <a:xfrm>
            <a:off x="9325916" y="147765"/>
            <a:ext cx="480600" cy="369720"/>
            <a:chOff x="9325916" y="147765"/>
            <a:chExt cx="4806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CFFB790-5101-EE32-FAFC-03FC68586DF6}"/>
                    </a:ext>
                  </a:extLst>
                </p14:cNvPr>
                <p14:cNvContentPartPr/>
                <p14:nvPr/>
              </p14:nvContentPartPr>
              <p14:xfrm>
                <a:off x="9325916" y="147765"/>
                <a:ext cx="75240" cy="309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CFFB790-5101-EE32-FAFC-03FC68586D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16916" y="139125"/>
                  <a:ext cx="92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E6C085D-11C3-B22D-544D-37AB6D36A717}"/>
                    </a:ext>
                  </a:extLst>
                </p14:cNvPr>
                <p14:cNvContentPartPr/>
                <p14:nvPr/>
              </p14:nvContentPartPr>
              <p14:xfrm>
                <a:off x="9444356" y="249645"/>
                <a:ext cx="187200" cy="144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E6C085D-11C3-B22D-544D-37AB6D36A71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435716" y="241005"/>
                  <a:ext cx="204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9B231F0-13A4-334F-365D-EC0295B1E98B}"/>
                    </a:ext>
                  </a:extLst>
                </p14:cNvPr>
                <p14:cNvContentPartPr/>
                <p14:nvPr/>
              </p14:nvContentPartPr>
              <p14:xfrm>
                <a:off x="9695276" y="318405"/>
                <a:ext cx="111240" cy="199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9B231F0-13A4-334F-365D-EC0295B1E98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686636" y="309405"/>
                  <a:ext cx="12888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CDBB0D6-9152-92E3-39A9-B1DC510670FD}"/>
              </a:ext>
            </a:extLst>
          </p:cNvPr>
          <p:cNvGrpSpPr/>
          <p:nvPr/>
        </p:nvGrpSpPr>
        <p:grpSpPr>
          <a:xfrm>
            <a:off x="9941876" y="83325"/>
            <a:ext cx="1884960" cy="353160"/>
            <a:chOff x="9941876" y="83325"/>
            <a:chExt cx="188496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ACC72D9-8CF7-88F3-C17E-5A516D26E4BD}"/>
                    </a:ext>
                  </a:extLst>
                </p14:cNvPr>
                <p14:cNvContentPartPr/>
                <p14:nvPr/>
              </p14:nvContentPartPr>
              <p14:xfrm>
                <a:off x="9941876" y="411285"/>
                <a:ext cx="29880" cy="25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ACC72D9-8CF7-88F3-C17E-5A516D26E4B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33236" y="402645"/>
                  <a:ext cx="47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434BC29-1402-8470-698F-3CF42934E3A2}"/>
                    </a:ext>
                  </a:extLst>
                </p14:cNvPr>
                <p14:cNvContentPartPr/>
                <p14:nvPr/>
              </p14:nvContentPartPr>
              <p14:xfrm>
                <a:off x="10205036" y="83325"/>
                <a:ext cx="304560" cy="324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434BC29-1402-8470-698F-3CF42934E3A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96396" y="74325"/>
                  <a:ext cx="3222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2D2FF2F-A24D-DBDD-6465-85B00774D507}"/>
                    </a:ext>
                  </a:extLst>
                </p14:cNvPr>
                <p14:cNvContentPartPr/>
                <p14:nvPr/>
              </p14:nvContentPartPr>
              <p14:xfrm>
                <a:off x="10656476" y="234165"/>
                <a:ext cx="373320" cy="110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2D2FF2F-A24D-DBDD-6465-85B00774D50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47836" y="225165"/>
                  <a:ext cx="390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94906B5-B3E5-DB51-1091-ECD2CD419323}"/>
                    </a:ext>
                  </a:extLst>
                </p14:cNvPr>
                <p14:cNvContentPartPr/>
                <p14:nvPr/>
              </p14:nvContentPartPr>
              <p14:xfrm>
                <a:off x="11202236" y="125445"/>
                <a:ext cx="92160" cy="234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94906B5-B3E5-DB51-1091-ECD2CD41932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93596" y="116805"/>
                  <a:ext cx="109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6498880-FD4C-7001-DB88-6CA850543A38}"/>
                    </a:ext>
                  </a:extLst>
                </p14:cNvPr>
                <p14:cNvContentPartPr/>
                <p14:nvPr/>
              </p14:nvContentPartPr>
              <p14:xfrm>
                <a:off x="11096756" y="231285"/>
                <a:ext cx="322200" cy="97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6498880-FD4C-7001-DB88-6CA850543A3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088116" y="222645"/>
                  <a:ext cx="339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589711E-4D6B-0D9C-7715-EB9A97B38F15}"/>
                    </a:ext>
                  </a:extLst>
                </p14:cNvPr>
                <p14:cNvContentPartPr/>
                <p14:nvPr/>
              </p14:nvContentPartPr>
              <p14:xfrm>
                <a:off x="11432636" y="170445"/>
                <a:ext cx="36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589711E-4D6B-0D9C-7715-EB9A97B38F1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423996" y="161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B2BB463-B45E-B79E-3F83-16E3143F125E}"/>
                    </a:ext>
                  </a:extLst>
                </p14:cNvPr>
                <p14:cNvContentPartPr/>
                <p14:nvPr/>
              </p14:nvContentPartPr>
              <p14:xfrm>
                <a:off x="11504636" y="194205"/>
                <a:ext cx="82440" cy="113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B2BB463-B45E-B79E-3F83-16E3143F125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95996" y="185205"/>
                  <a:ext cx="100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F56182B-A285-172E-7415-A578C4B137DD}"/>
                    </a:ext>
                  </a:extLst>
                </p14:cNvPr>
                <p14:cNvContentPartPr/>
                <p14:nvPr/>
              </p14:nvContentPartPr>
              <p14:xfrm>
                <a:off x="11693276" y="287085"/>
                <a:ext cx="133560" cy="67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F56182B-A285-172E-7415-A578C4B137D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84276" y="278085"/>
                  <a:ext cx="1512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2909641-953F-1936-DEE5-BF32AAEFB209}"/>
              </a:ext>
            </a:extLst>
          </p:cNvPr>
          <p:cNvGrpSpPr/>
          <p:nvPr/>
        </p:nvGrpSpPr>
        <p:grpSpPr>
          <a:xfrm>
            <a:off x="6867116" y="2164125"/>
            <a:ext cx="1590480" cy="454320"/>
            <a:chOff x="6867116" y="2164125"/>
            <a:chExt cx="159048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351807C-D0D5-3110-FBE3-85DEB1F3B45E}"/>
                    </a:ext>
                  </a:extLst>
                </p14:cNvPr>
                <p14:cNvContentPartPr/>
                <p14:nvPr/>
              </p14:nvContentPartPr>
              <p14:xfrm>
                <a:off x="6867116" y="2164125"/>
                <a:ext cx="1590480" cy="454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351807C-D0D5-3110-FBE3-85DEB1F3B45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58116" y="2155125"/>
                  <a:ext cx="16081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996C6AA-1B74-FB64-D125-C1DB576B8303}"/>
                    </a:ext>
                  </a:extLst>
                </p14:cNvPr>
                <p14:cNvContentPartPr/>
                <p14:nvPr/>
              </p14:nvContentPartPr>
              <p14:xfrm>
                <a:off x="8101916" y="2393085"/>
                <a:ext cx="162720" cy="12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996C6AA-1B74-FB64-D125-C1DB576B830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93276" y="2384445"/>
                  <a:ext cx="180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CAA9690-5C24-5643-2BCA-C05169A00A8F}"/>
                    </a:ext>
                  </a:extLst>
                </p14:cNvPr>
                <p14:cNvContentPartPr/>
                <p14:nvPr/>
              </p14:nvContentPartPr>
              <p14:xfrm>
                <a:off x="7698716" y="2348805"/>
                <a:ext cx="22680" cy="64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CAA9690-5C24-5643-2BCA-C05169A00A8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89716" y="2340165"/>
                  <a:ext cx="40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AF6901D-AFD3-34C0-7FC9-DB6376EA7839}"/>
                    </a:ext>
                  </a:extLst>
                </p14:cNvPr>
                <p14:cNvContentPartPr/>
                <p14:nvPr/>
              </p14:nvContentPartPr>
              <p14:xfrm>
                <a:off x="7366436" y="2308125"/>
                <a:ext cx="373320" cy="30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AF6901D-AFD3-34C0-7FC9-DB6376EA783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57436" y="2299485"/>
                  <a:ext cx="3909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4B5CDAC-504D-E799-3A2C-354AD18036B5}"/>
              </a:ext>
            </a:extLst>
          </p:cNvPr>
          <p:cNvGrpSpPr/>
          <p:nvPr/>
        </p:nvGrpSpPr>
        <p:grpSpPr>
          <a:xfrm>
            <a:off x="6884756" y="3324045"/>
            <a:ext cx="926640" cy="324720"/>
            <a:chOff x="6884756" y="3324045"/>
            <a:chExt cx="9266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6F93E73-A9F9-596A-7959-BE560980DBD0}"/>
                    </a:ext>
                  </a:extLst>
                </p14:cNvPr>
                <p14:cNvContentPartPr/>
                <p14:nvPr/>
              </p14:nvContentPartPr>
              <p14:xfrm>
                <a:off x="6884756" y="3324045"/>
                <a:ext cx="192600" cy="197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6F93E73-A9F9-596A-7959-BE560980DBD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75756" y="3315405"/>
                  <a:ext cx="210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E0F9D2D-2281-A4AB-A7A3-55AC11DADE22}"/>
                    </a:ext>
                  </a:extLst>
                </p14:cNvPr>
                <p14:cNvContentPartPr/>
                <p14:nvPr/>
              </p14:nvContentPartPr>
              <p14:xfrm>
                <a:off x="7142156" y="3516645"/>
                <a:ext cx="141120" cy="118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E0F9D2D-2281-A4AB-A7A3-55AC11DADE2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33516" y="3507645"/>
                  <a:ext cx="158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8329A52-64C2-E161-C420-8257627F5B83}"/>
                    </a:ext>
                  </a:extLst>
                </p14:cNvPr>
                <p14:cNvContentPartPr/>
                <p14:nvPr/>
              </p14:nvContentPartPr>
              <p14:xfrm>
                <a:off x="7381556" y="3528525"/>
                <a:ext cx="9720" cy="120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8329A52-64C2-E161-C420-8257627F5B8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72916" y="3519885"/>
                  <a:ext cx="27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61B4015-20C4-5F64-03D0-518333CF3963}"/>
                    </a:ext>
                  </a:extLst>
                </p14:cNvPr>
                <p14:cNvContentPartPr/>
                <p14:nvPr/>
              </p14:nvContentPartPr>
              <p14:xfrm>
                <a:off x="7627436" y="3347805"/>
                <a:ext cx="183960" cy="18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61B4015-20C4-5F64-03D0-518333CF396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18796" y="3339165"/>
                  <a:ext cx="201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79D41A0-C10A-25E0-0267-10F97B501AD7}"/>
                    </a:ext>
                  </a:extLst>
                </p14:cNvPr>
                <p14:cNvContentPartPr/>
                <p14:nvPr/>
              </p14:nvContentPartPr>
              <p14:xfrm>
                <a:off x="7644356" y="3437085"/>
                <a:ext cx="151560" cy="9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79D41A0-C10A-25E0-0267-10F97B501AD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35356" y="3428445"/>
                  <a:ext cx="1692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B59A172-F16A-927B-18B0-FEE41579387C}"/>
              </a:ext>
            </a:extLst>
          </p:cNvPr>
          <p:cNvGrpSpPr/>
          <p:nvPr/>
        </p:nvGrpSpPr>
        <p:grpSpPr>
          <a:xfrm>
            <a:off x="8115236" y="3147645"/>
            <a:ext cx="412920" cy="622440"/>
            <a:chOff x="8115236" y="3147645"/>
            <a:chExt cx="41292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8365772-208D-1F9A-A942-C02573F21EFB}"/>
                    </a:ext>
                  </a:extLst>
                </p14:cNvPr>
                <p14:cNvContentPartPr/>
                <p14:nvPr/>
              </p14:nvContentPartPr>
              <p14:xfrm>
                <a:off x="8151236" y="3147645"/>
                <a:ext cx="239400" cy="167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8365772-208D-1F9A-A942-C02573F21EF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42236" y="3139005"/>
                  <a:ext cx="257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9FE148E-E585-4B7B-3D26-E0B9B5303D97}"/>
                    </a:ext>
                  </a:extLst>
                </p14:cNvPr>
                <p14:cNvContentPartPr/>
                <p14:nvPr/>
              </p14:nvContentPartPr>
              <p14:xfrm>
                <a:off x="8115236" y="3398565"/>
                <a:ext cx="412920" cy="16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9FE148E-E585-4B7B-3D26-E0B9B5303D9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06236" y="3389925"/>
                  <a:ext cx="430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181AED7-4C13-86CC-BC3D-41668206EB65}"/>
                    </a:ext>
                  </a:extLst>
                </p14:cNvPr>
                <p14:cNvContentPartPr/>
                <p14:nvPr/>
              </p14:nvContentPartPr>
              <p14:xfrm>
                <a:off x="8272196" y="3483885"/>
                <a:ext cx="175680" cy="286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181AED7-4C13-86CC-BC3D-41668206EB6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63556" y="3475245"/>
                  <a:ext cx="19332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2E0FC28-DEE1-D4AE-6E4C-D50EF1BD1D35}"/>
              </a:ext>
            </a:extLst>
          </p:cNvPr>
          <p:cNvGrpSpPr/>
          <p:nvPr/>
        </p:nvGrpSpPr>
        <p:grpSpPr>
          <a:xfrm>
            <a:off x="8772236" y="3188685"/>
            <a:ext cx="653040" cy="378000"/>
            <a:chOff x="8772236" y="3188685"/>
            <a:chExt cx="65304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FDEBFD6-097F-2D58-C163-0D29F72EC9BE}"/>
                    </a:ext>
                  </a:extLst>
                </p14:cNvPr>
                <p14:cNvContentPartPr/>
                <p14:nvPr/>
              </p14:nvContentPartPr>
              <p14:xfrm>
                <a:off x="9053036" y="3329805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FDEBFD6-097F-2D58-C163-0D29F72EC9B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044396" y="3320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53EA27E-B815-11DF-2A6A-8F8FB33E7FF2}"/>
                    </a:ext>
                  </a:extLst>
                </p14:cNvPr>
                <p14:cNvContentPartPr/>
                <p14:nvPr/>
              </p14:nvContentPartPr>
              <p14:xfrm>
                <a:off x="8772236" y="3188685"/>
                <a:ext cx="373320" cy="228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53EA27E-B815-11DF-2A6A-8F8FB33E7F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63596" y="3180045"/>
                  <a:ext cx="390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EE2B5C9-7CC9-8B73-C5C0-FF097897F267}"/>
                    </a:ext>
                  </a:extLst>
                </p14:cNvPr>
                <p14:cNvContentPartPr/>
                <p14:nvPr/>
              </p14:nvContentPartPr>
              <p14:xfrm>
                <a:off x="9101276" y="3418365"/>
                <a:ext cx="199800" cy="132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EE2B5C9-7CC9-8B73-C5C0-FF097897F26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92276" y="3409725"/>
                  <a:ext cx="217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0E8FEC0-2845-13E1-5FB5-41A7DFD868B9}"/>
                    </a:ext>
                  </a:extLst>
                </p14:cNvPr>
                <p14:cNvContentPartPr/>
                <p14:nvPr/>
              </p14:nvContentPartPr>
              <p14:xfrm>
                <a:off x="9387476" y="3424125"/>
                <a:ext cx="37800" cy="142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0E8FEC0-2845-13E1-5FB5-41A7DFD868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78836" y="3415125"/>
                  <a:ext cx="554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6C101F4-08DC-CCAC-D7BD-0D6A776BFE64}"/>
              </a:ext>
            </a:extLst>
          </p:cNvPr>
          <p:cNvGrpSpPr/>
          <p:nvPr/>
        </p:nvGrpSpPr>
        <p:grpSpPr>
          <a:xfrm>
            <a:off x="1239236" y="2385165"/>
            <a:ext cx="1662840" cy="484200"/>
            <a:chOff x="1239236" y="2385165"/>
            <a:chExt cx="166284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ABD27F5-DA01-6F2E-E2B0-41D34667F2EF}"/>
                    </a:ext>
                  </a:extLst>
                </p14:cNvPr>
                <p14:cNvContentPartPr/>
                <p14:nvPr/>
              </p14:nvContentPartPr>
              <p14:xfrm>
                <a:off x="1239236" y="2385165"/>
                <a:ext cx="1662840" cy="484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ABD27F5-DA01-6F2E-E2B0-41D34667F2E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30236" y="2376525"/>
                  <a:ext cx="16804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1B6127B-991F-1CF0-616A-EB1168826025}"/>
                    </a:ext>
                  </a:extLst>
                </p14:cNvPr>
                <p14:cNvContentPartPr/>
                <p14:nvPr/>
              </p14:nvContentPartPr>
              <p14:xfrm>
                <a:off x="2611556" y="2519805"/>
                <a:ext cx="109800" cy="13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1B6127B-991F-1CF0-616A-EB116882602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02556" y="2511165"/>
                  <a:ext cx="127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05C9241-95F3-FB19-13BC-01434B69F4CF}"/>
                    </a:ext>
                  </a:extLst>
                </p14:cNvPr>
                <p14:cNvContentPartPr/>
                <p14:nvPr/>
              </p14:nvContentPartPr>
              <p14:xfrm>
                <a:off x="2475836" y="2537445"/>
                <a:ext cx="360" cy="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05C9241-95F3-FB19-13BC-01434B69F4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66836" y="2528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FFF572A-826A-15E4-E956-A5846C62875B}"/>
                    </a:ext>
                  </a:extLst>
                </p14:cNvPr>
                <p14:cNvContentPartPr/>
                <p14:nvPr/>
              </p14:nvContentPartPr>
              <p14:xfrm>
                <a:off x="2048516" y="2586045"/>
                <a:ext cx="360" cy="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FFF572A-826A-15E4-E956-A5846C6287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9516" y="2577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28BFB48-F39A-15C2-E5E1-15FF2EC02CE6}"/>
                    </a:ext>
                  </a:extLst>
                </p14:cNvPr>
                <p14:cNvContentPartPr/>
                <p14:nvPr/>
              </p14:nvContentPartPr>
              <p14:xfrm>
                <a:off x="1777796" y="2443485"/>
                <a:ext cx="421560" cy="74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28BFB48-F39A-15C2-E5E1-15FF2EC02CE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69156" y="2434845"/>
                  <a:ext cx="43920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8B07373-87EF-98AB-EAEC-96439191415B}"/>
              </a:ext>
            </a:extLst>
          </p:cNvPr>
          <p:cNvGrpSpPr/>
          <p:nvPr/>
        </p:nvGrpSpPr>
        <p:grpSpPr>
          <a:xfrm>
            <a:off x="1113236" y="3142605"/>
            <a:ext cx="1389600" cy="632520"/>
            <a:chOff x="1113236" y="3142605"/>
            <a:chExt cx="138960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3BEF985-A70C-9E03-DCBF-7F85D7632B08}"/>
                    </a:ext>
                  </a:extLst>
                </p14:cNvPr>
                <p14:cNvContentPartPr/>
                <p14:nvPr/>
              </p14:nvContentPartPr>
              <p14:xfrm>
                <a:off x="1113236" y="3377325"/>
                <a:ext cx="149760" cy="213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3BEF985-A70C-9E03-DCBF-7F85D7632B0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4596" y="3368685"/>
                  <a:ext cx="167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D38425F-B1A9-3751-6862-6874925871F3}"/>
                    </a:ext>
                  </a:extLst>
                </p14:cNvPr>
                <p14:cNvContentPartPr/>
                <p14:nvPr/>
              </p14:nvContentPartPr>
              <p14:xfrm>
                <a:off x="1349756" y="3625725"/>
                <a:ext cx="55440" cy="84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D38425F-B1A9-3751-6862-6874925871F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40756" y="3617085"/>
                  <a:ext cx="73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61CFA38-93F8-1D54-83DB-E3D35AD7DA07}"/>
                    </a:ext>
                  </a:extLst>
                </p14:cNvPr>
                <p14:cNvContentPartPr/>
                <p14:nvPr/>
              </p14:nvContentPartPr>
              <p14:xfrm>
                <a:off x="1386836" y="3488565"/>
                <a:ext cx="26280" cy="39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61CFA38-93F8-1D54-83DB-E3D35AD7DA0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77836" y="3479565"/>
                  <a:ext cx="43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20192E6-60C5-A6AE-5AF5-447E54ACC0E6}"/>
                    </a:ext>
                  </a:extLst>
                </p14:cNvPr>
                <p14:cNvContentPartPr/>
                <p14:nvPr/>
              </p14:nvContentPartPr>
              <p14:xfrm>
                <a:off x="1503476" y="3620685"/>
                <a:ext cx="38880" cy="113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20192E6-60C5-A6AE-5AF5-447E54ACC0E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94836" y="3611685"/>
                  <a:ext cx="56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3DFAB43-104E-3609-AF0F-1BEB760B7A5B}"/>
                    </a:ext>
                  </a:extLst>
                </p14:cNvPr>
                <p14:cNvContentPartPr/>
                <p14:nvPr/>
              </p14:nvContentPartPr>
              <p14:xfrm>
                <a:off x="1702556" y="3447885"/>
                <a:ext cx="163800" cy="41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3DFAB43-104E-3609-AF0F-1BEB760B7A5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93556" y="3439245"/>
                  <a:ext cx="181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BFDF74F-B00D-6A01-10C3-AD7867A8F266}"/>
                    </a:ext>
                  </a:extLst>
                </p14:cNvPr>
                <p14:cNvContentPartPr/>
                <p14:nvPr/>
              </p14:nvContentPartPr>
              <p14:xfrm>
                <a:off x="1694276" y="3583965"/>
                <a:ext cx="163800" cy="4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BFDF74F-B00D-6A01-10C3-AD7867A8F26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85636" y="3574965"/>
                  <a:ext cx="181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55BCA7F-941A-4161-2BA2-55E0EA65C0EE}"/>
                    </a:ext>
                  </a:extLst>
                </p14:cNvPr>
                <p14:cNvContentPartPr/>
                <p14:nvPr/>
              </p14:nvContentPartPr>
              <p14:xfrm>
                <a:off x="2182796" y="3142605"/>
                <a:ext cx="140040" cy="280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55BCA7F-941A-4161-2BA2-55E0EA65C0E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73796" y="3133605"/>
                  <a:ext cx="1576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A40BDFD-52F8-1F7E-E465-152A2B55D142}"/>
                    </a:ext>
                  </a:extLst>
                </p14:cNvPr>
                <p14:cNvContentPartPr/>
                <p14:nvPr/>
              </p14:nvContentPartPr>
              <p14:xfrm>
                <a:off x="2053556" y="3483165"/>
                <a:ext cx="449280" cy="32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A40BDFD-52F8-1F7E-E465-152A2B55D1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44556" y="3474525"/>
                  <a:ext cx="466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EF86C2E-A7E7-BA09-F99B-1B81E2118FD1}"/>
                    </a:ext>
                  </a:extLst>
                </p14:cNvPr>
                <p14:cNvContentPartPr/>
                <p14:nvPr/>
              </p14:nvContentPartPr>
              <p14:xfrm>
                <a:off x="2151476" y="3613485"/>
                <a:ext cx="243360" cy="161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EF86C2E-A7E7-BA09-F99B-1B81E2118FD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42476" y="3604485"/>
                  <a:ext cx="26100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3817F52-E222-86A8-07BD-77BE3E2FB9A2}"/>
              </a:ext>
            </a:extLst>
          </p:cNvPr>
          <p:cNvGrpSpPr/>
          <p:nvPr/>
        </p:nvGrpSpPr>
        <p:grpSpPr>
          <a:xfrm>
            <a:off x="2684996" y="3359685"/>
            <a:ext cx="550440" cy="374400"/>
            <a:chOff x="2684996" y="3359685"/>
            <a:chExt cx="55044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051D2FC-5A48-8A6D-2F91-B85034071B14}"/>
                    </a:ext>
                  </a:extLst>
                </p14:cNvPr>
                <p14:cNvContentPartPr/>
                <p14:nvPr/>
              </p14:nvContentPartPr>
              <p14:xfrm>
                <a:off x="2684996" y="3359685"/>
                <a:ext cx="285840" cy="215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051D2FC-5A48-8A6D-2F91-B85034071B1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76356" y="3351045"/>
                  <a:ext cx="303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AB38856-67F0-BE4E-DA66-22FAEB14F37D}"/>
                    </a:ext>
                  </a:extLst>
                </p14:cNvPr>
                <p14:cNvContentPartPr/>
                <p14:nvPr/>
              </p14:nvContentPartPr>
              <p14:xfrm>
                <a:off x="3017996" y="3606285"/>
                <a:ext cx="70560" cy="106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AB38856-67F0-BE4E-DA66-22FAEB14F37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08996" y="3597285"/>
                  <a:ext cx="88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7A0F157-552B-FCDE-DE1F-24A3EDADBB0C}"/>
                    </a:ext>
                  </a:extLst>
                </p14:cNvPr>
                <p14:cNvContentPartPr/>
                <p14:nvPr/>
              </p14:nvContentPartPr>
              <p14:xfrm>
                <a:off x="3031676" y="3547605"/>
                <a:ext cx="22680" cy="24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7A0F157-552B-FCDE-DE1F-24A3EDADBB0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023036" y="3538965"/>
                  <a:ext cx="40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50F967A-7B7D-971B-04F6-26F45651159A}"/>
                    </a:ext>
                  </a:extLst>
                </p14:cNvPr>
                <p14:cNvContentPartPr/>
                <p14:nvPr/>
              </p14:nvContentPartPr>
              <p14:xfrm>
                <a:off x="3208436" y="3578205"/>
                <a:ext cx="27000" cy="155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50F967A-7B7D-971B-04F6-26F45651159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99796" y="3569205"/>
                  <a:ext cx="4464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9CAA177-DC1A-D7BF-406B-067E9D15679A}"/>
                  </a:ext>
                </a:extLst>
              </p14:cNvPr>
              <p14:cNvContentPartPr/>
              <p14:nvPr/>
            </p14:nvContentPartPr>
            <p14:xfrm>
              <a:off x="1743956" y="4303245"/>
              <a:ext cx="171360" cy="3661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9CAA177-DC1A-D7BF-406B-067E9D15679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735316" y="4294245"/>
                <a:ext cx="1890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7A8EE571-E2CA-F44C-9032-69C30EA1FAF9}"/>
                  </a:ext>
                </a:extLst>
              </p14:cNvPr>
              <p14:cNvContentPartPr/>
              <p14:nvPr/>
            </p14:nvContentPartPr>
            <p14:xfrm>
              <a:off x="1845476" y="4275165"/>
              <a:ext cx="1154160" cy="3733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7A8EE571-E2CA-F44C-9032-69C30EA1FAF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836476" y="4266165"/>
                <a:ext cx="1171800" cy="39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D9F4DE4-C9D3-BF54-DAC1-472EA0223FDE}"/>
              </a:ext>
            </a:extLst>
          </p:cNvPr>
          <p:cNvGrpSpPr/>
          <p:nvPr/>
        </p:nvGrpSpPr>
        <p:grpSpPr>
          <a:xfrm>
            <a:off x="3398516" y="4075005"/>
            <a:ext cx="2715480" cy="732960"/>
            <a:chOff x="3398516" y="4075005"/>
            <a:chExt cx="2715480" cy="73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88AD847-B262-1A61-6C2A-4FC677F155A2}"/>
                    </a:ext>
                  </a:extLst>
                </p14:cNvPr>
                <p14:cNvContentPartPr/>
                <p14:nvPr/>
              </p14:nvContentPartPr>
              <p14:xfrm>
                <a:off x="3398516" y="4411605"/>
                <a:ext cx="1296720" cy="396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88AD847-B262-1A61-6C2A-4FC677F155A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89516" y="4402965"/>
                  <a:ext cx="13143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B0CA672-7FAE-6725-A1BE-FB9B2775C288}"/>
                    </a:ext>
                  </a:extLst>
                </p14:cNvPr>
                <p14:cNvContentPartPr/>
                <p14:nvPr/>
              </p14:nvContentPartPr>
              <p14:xfrm>
                <a:off x="4440356" y="4436805"/>
                <a:ext cx="239760" cy="200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B0CA672-7FAE-6725-A1BE-FB9B2775C28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31356" y="4428165"/>
                  <a:ext cx="257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66DCADF-2A02-9D55-6FD5-EA4B02AD069F}"/>
                    </a:ext>
                  </a:extLst>
                </p14:cNvPr>
                <p14:cNvContentPartPr/>
                <p14:nvPr/>
              </p14:nvContentPartPr>
              <p14:xfrm>
                <a:off x="4662476" y="4075005"/>
                <a:ext cx="1451520" cy="515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66DCADF-2A02-9D55-6FD5-EA4B02AD069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53476" y="4066365"/>
                  <a:ext cx="146916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0F27E1C-93A9-36F9-7C58-F5F07600668D}"/>
                    </a:ext>
                  </a:extLst>
                </p14:cNvPr>
                <p14:cNvContentPartPr/>
                <p14:nvPr/>
              </p14:nvContentPartPr>
              <p14:xfrm>
                <a:off x="5679476" y="4281645"/>
                <a:ext cx="21240" cy="9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0F27E1C-93A9-36F9-7C58-F5F07600668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70836" y="4273005"/>
                  <a:ext cx="38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29F34FD-E869-2F86-F380-CF1A90C1B177}"/>
                    </a:ext>
                  </a:extLst>
                </p14:cNvPr>
                <p14:cNvContentPartPr/>
                <p14:nvPr/>
              </p14:nvContentPartPr>
              <p14:xfrm>
                <a:off x="5419196" y="4229445"/>
                <a:ext cx="251640" cy="28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29F34FD-E869-2F86-F380-CF1A90C1B17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10196" y="4220445"/>
                  <a:ext cx="269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D439524-E321-808D-580F-C278999D1DC2}"/>
                    </a:ext>
                  </a:extLst>
                </p14:cNvPr>
                <p14:cNvContentPartPr/>
                <p14:nvPr/>
              </p14:nvContentPartPr>
              <p14:xfrm>
                <a:off x="4873436" y="4186605"/>
                <a:ext cx="30240" cy="4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D439524-E321-808D-580F-C278999D1DC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64796" y="4177605"/>
                  <a:ext cx="478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D4D2E7D-98E8-9419-00B9-23B41CAB4A5F}"/>
              </a:ext>
            </a:extLst>
          </p:cNvPr>
          <p:cNvGrpSpPr/>
          <p:nvPr/>
        </p:nvGrpSpPr>
        <p:grpSpPr>
          <a:xfrm>
            <a:off x="6560396" y="4398285"/>
            <a:ext cx="1198800" cy="360000"/>
            <a:chOff x="6560396" y="4398285"/>
            <a:chExt cx="119880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6F1C963-2A51-037F-8622-3E177874B1F9}"/>
                    </a:ext>
                  </a:extLst>
                </p14:cNvPr>
                <p14:cNvContentPartPr/>
                <p14:nvPr/>
              </p14:nvContentPartPr>
              <p14:xfrm>
                <a:off x="6560396" y="4398285"/>
                <a:ext cx="158760" cy="18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6F1C963-2A51-037F-8622-3E177874B1F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51396" y="4389645"/>
                  <a:ext cx="176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6D442F4-897D-DFFA-5B47-BE6C2BE1BDF1}"/>
                    </a:ext>
                  </a:extLst>
                </p14:cNvPr>
                <p14:cNvContentPartPr/>
                <p14:nvPr/>
              </p14:nvContentPartPr>
              <p14:xfrm>
                <a:off x="6820676" y="4661085"/>
                <a:ext cx="52560" cy="84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6D442F4-897D-DFFA-5B47-BE6C2BE1BDF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12036" y="4652085"/>
                  <a:ext cx="70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35A0B6D-CEC8-FAD2-E705-5EF2E17778FC}"/>
                    </a:ext>
                  </a:extLst>
                </p14:cNvPr>
                <p14:cNvContentPartPr/>
                <p14:nvPr/>
              </p14:nvContentPartPr>
              <p14:xfrm>
                <a:off x="6878276" y="4561725"/>
                <a:ext cx="24480" cy="2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35A0B6D-CEC8-FAD2-E705-5EF2E17778F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69276" y="4552725"/>
                  <a:ext cx="42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176B640-C676-7D9E-CEE8-3A1F0298D19A}"/>
                    </a:ext>
                  </a:extLst>
                </p14:cNvPr>
                <p14:cNvContentPartPr/>
                <p14:nvPr/>
              </p14:nvContentPartPr>
              <p14:xfrm>
                <a:off x="7100756" y="4464525"/>
                <a:ext cx="134640" cy="18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176B640-C676-7D9E-CEE8-3A1F0298D19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92116" y="4455525"/>
                  <a:ext cx="152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C7D4DEB-6ED1-9FDD-9C5C-FDCC0ACF35D7}"/>
                    </a:ext>
                  </a:extLst>
                </p14:cNvPr>
                <p14:cNvContentPartPr/>
                <p14:nvPr/>
              </p14:nvContentPartPr>
              <p14:xfrm>
                <a:off x="7089956" y="4540845"/>
                <a:ext cx="160560" cy="21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C7D4DEB-6ED1-9FDD-9C5C-FDCC0ACF35D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81316" y="4532205"/>
                  <a:ext cx="178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F51399B-65FC-A8C1-CA70-6009069B7451}"/>
                    </a:ext>
                  </a:extLst>
                </p14:cNvPr>
                <p14:cNvContentPartPr/>
                <p14:nvPr/>
              </p14:nvContentPartPr>
              <p14:xfrm>
                <a:off x="7381556" y="4418805"/>
                <a:ext cx="156240" cy="162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F51399B-65FC-A8C1-CA70-6009069B745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72916" y="4410165"/>
                  <a:ext cx="173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92FD1CA-3033-3017-E0EC-8B1C4C89DD94}"/>
                    </a:ext>
                  </a:extLst>
                </p14:cNvPr>
                <p14:cNvContentPartPr/>
                <p14:nvPr/>
              </p14:nvContentPartPr>
              <p14:xfrm>
                <a:off x="7616636" y="4655685"/>
                <a:ext cx="142560" cy="102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92FD1CA-3033-3017-E0EC-8B1C4C89DD9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07996" y="4647045"/>
                  <a:ext cx="1602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7369769-A7C3-2A8D-FFD7-9522C54B1740}"/>
              </a:ext>
            </a:extLst>
          </p:cNvPr>
          <p:cNvGrpSpPr/>
          <p:nvPr/>
        </p:nvGrpSpPr>
        <p:grpSpPr>
          <a:xfrm>
            <a:off x="8208116" y="4243485"/>
            <a:ext cx="2892240" cy="539640"/>
            <a:chOff x="8208116" y="4243485"/>
            <a:chExt cx="289224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02190D7-EB49-66A7-4C83-9C7F7D5A6753}"/>
                    </a:ext>
                  </a:extLst>
                </p14:cNvPr>
                <p14:cNvContentPartPr/>
                <p14:nvPr/>
              </p14:nvContentPartPr>
              <p14:xfrm>
                <a:off x="8208116" y="4474965"/>
                <a:ext cx="781200" cy="163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02190D7-EB49-66A7-4C83-9C7F7D5A675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199116" y="4465965"/>
                  <a:ext cx="798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469916A-BD16-3228-A825-B20A8C8E1B79}"/>
                    </a:ext>
                  </a:extLst>
                </p14:cNvPr>
                <p14:cNvContentPartPr/>
                <p14:nvPr/>
              </p14:nvContentPartPr>
              <p14:xfrm>
                <a:off x="9257156" y="4346085"/>
                <a:ext cx="304920" cy="239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469916A-BD16-3228-A825-B20A8C8E1B7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48156" y="4337445"/>
                  <a:ext cx="32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E419AB1-85BF-A71D-1870-B75E0DB926E5}"/>
                    </a:ext>
                  </a:extLst>
                </p14:cNvPr>
                <p14:cNvContentPartPr/>
                <p14:nvPr/>
              </p14:nvContentPartPr>
              <p14:xfrm>
                <a:off x="9499436" y="4635525"/>
                <a:ext cx="78840" cy="113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E419AB1-85BF-A71D-1870-B75E0DB926E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90796" y="4626885"/>
                  <a:ext cx="96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233FAB7-0CD0-B806-D7F9-48B8C02893D1}"/>
                    </a:ext>
                  </a:extLst>
                </p14:cNvPr>
                <p14:cNvContentPartPr/>
                <p14:nvPr/>
              </p14:nvContentPartPr>
              <p14:xfrm>
                <a:off x="9578996" y="4542645"/>
                <a:ext cx="360" cy="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233FAB7-0CD0-B806-D7F9-48B8C02893D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70356" y="4534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1741273-DF6F-CCCB-48CF-941F7938D01E}"/>
                    </a:ext>
                  </a:extLst>
                </p14:cNvPr>
                <p14:cNvContentPartPr/>
                <p14:nvPr/>
              </p14:nvContentPartPr>
              <p14:xfrm>
                <a:off x="9655316" y="4658925"/>
                <a:ext cx="21240" cy="124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1741273-DF6F-CCCB-48CF-941F7938D01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646676" y="4649925"/>
                  <a:ext cx="38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BE83468-331E-C60A-17FB-85963B4E4469}"/>
                    </a:ext>
                  </a:extLst>
                </p14:cNvPr>
                <p14:cNvContentPartPr/>
                <p14:nvPr/>
              </p14:nvContentPartPr>
              <p14:xfrm>
                <a:off x="9971756" y="4399725"/>
                <a:ext cx="193320" cy="16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BE83468-331E-C60A-17FB-85963B4E446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962756" y="4390725"/>
                  <a:ext cx="210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617B35B-291B-198D-038F-4F77FD39DC6D}"/>
                    </a:ext>
                  </a:extLst>
                </p14:cNvPr>
                <p14:cNvContentPartPr/>
                <p14:nvPr/>
              </p14:nvContentPartPr>
              <p14:xfrm>
                <a:off x="9925676" y="4486485"/>
                <a:ext cx="297360" cy="28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617B35B-291B-198D-038F-4F77FD39DC6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17036" y="4477845"/>
                  <a:ext cx="315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D52302D-1BF2-F2E5-40B2-6CC1D92524B1}"/>
                    </a:ext>
                  </a:extLst>
                </p14:cNvPr>
                <p14:cNvContentPartPr/>
                <p14:nvPr/>
              </p14:nvContentPartPr>
              <p14:xfrm>
                <a:off x="10475036" y="4243485"/>
                <a:ext cx="407520" cy="270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D52302D-1BF2-F2E5-40B2-6CC1D92524B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466396" y="4234845"/>
                  <a:ext cx="425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020EBF6-1864-021B-1E28-A358572A97D1}"/>
                    </a:ext>
                  </a:extLst>
                </p14:cNvPr>
                <p14:cNvContentPartPr/>
                <p14:nvPr/>
              </p14:nvContentPartPr>
              <p14:xfrm>
                <a:off x="10813436" y="4506285"/>
                <a:ext cx="172800" cy="129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020EBF6-1864-021B-1E28-A358572A97D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04436" y="4497285"/>
                  <a:ext cx="190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E13D0A3-E145-EAAA-34FA-1FE8548691A4}"/>
                    </a:ext>
                  </a:extLst>
                </p14:cNvPr>
                <p14:cNvContentPartPr/>
                <p14:nvPr/>
              </p14:nvContentPartPr>
              <p14:xfrm>
                <a:off x="11070116" y="4528965"/>
                <a:ext cx="30240" cy="154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E13D0A3-E145-EAAA-34FA-1FE8548691A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061116" y="4520325"/>
                  <a:ext cx="47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7D45174-495C-C03E-FC47-8149337F90D4}"/>
                    </a:ext>
                  </a:extLst>
                </p14:cNvPr>
                <p14:cNvContentPartPr/>
                <p14:nvPr/>
              </p14:nvContentPartPr>
              <p14:xfrm>
                <a:off x="8798516" y="4468125"/>
                <a:ext cx="301320" cy="136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7D45174-495C-C03E-FC47-8149337F90D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89876" y="4459125"/>
                  <a:ext cx="3189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91D2A16-D12B-4111-CE4F-3EC44F553DFD}"/>
              </a:ext>
            </a:extLst>
          </p:cNvPr>
          <p:cNvGrpSpPr/>
          <p:nvPr/>
        </p:nvGrpSpPr>
        <p:grpSpPr>
          <a:xfrm>
            <a:off x="5745356" y="5034405"/>
            <a:ext cx="1556280" cy="652320"/>
            <a:chOff x="5745356" y="5034405"/>
            <a:chExt cx="155628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EAA1107-3694-7AF0-43BC-3F8FE6453D05}"/>
                    </a:ext>
                  </a:extLst>
                </p14:cNvPr>
                <p14:cNvContentPartPr/>
                <p14:nvPr/>
              </p14:nvContentPartPr>
              <p14:xfrm>
                <a:off x="5745356" y="5034405"/>
                <a:ext cx="1556280" cy="652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EAA1107-3694-7AF0-43BC-3F8FE6453D0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36716" y="5025405"/>
                  <a:ext cx="157392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F53314B-9764-60C7-26CA-9133B6D468BC}"/>
                    </a:ext>
                  </a:extLst>
                </p14:cNvPr>
                <p14:cNvContentPartPr/>
                <p14:nvPr/>
              </p14:nvContentPartPr>
              <p14:xfrm>
                <a:off x="6919316" y="5189925"/>
                <a:ext cx="36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F53314B-9764-60C7-26CA-9133B6D468B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910676" y="5180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B203DEE-1600-CF06-C59D-AE5AE4DA1CB5}"/>
                    </a:ext>
                  </a:extLst>
                </p14:cNvPr>
                <p14:cNvContentPartPr/>
                <p14:nvPr/>
              </p14:nvContentPartPr>
              <p14:xfrm>
                <a:off x="6544556" y="5152125"/>
                <a:ext cx="478440" cy="59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B203DEE-1600-CF06-C59D-AE5AE4DA1CB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35556" y="5143485"/>
                  <a:ext cx="49608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A853583-A05D-F2E7-8B77-B4D8C266B501}"/>
              </a:ext>
            </a:extLst>
          </p:cNvPr>
          <p:cNvGrpSpPr/>
          <p:nvPr/>
        </p:nvGrpSpPr>
        <p:grpSpPr>
          <a:xfrm>
            <a:off x="1786436" y="5103165"/>
            <a:ext cx="4119120" cy="1436400"/>
            <a:chOff x="1786436" y="5103165"/>
            <a:chExt cx="4119120" cy="14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C590F84-F90C-1527-7F5E-61F0B01B4DE3}"/>
                    </a:ext>
                  </a:extLst>
                </p14:cNvPr>
                <p14:cNvContentPartPr/>
                <p14:nvPr/>
              </p14:nvContentPartPr>
              <p14:xfrm>
                <a:off x="1824956" y="5323125"/>
                <a:ext cx="79920" cy="226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C590F84-F90C-1527-7F5E-61F0B01B4DE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816316" y="5314485"/>
                  <a:ext cx="97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23722F7-6EB9-5007-84EC-B1A50304728B}"/>
                    </a:ext>
                  </a:extLst>
                </p14:cNvPr>
                <p14:cNvContentPartPr/>
                <p14:nvPr/>
              </p14:nvContentPartPr>
              <p14:xfrm>
                <a:off x="1786436" y="5269125"/>
                <a:ext cx="280080" cy="61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23722F7-6EB9-5007-84EC-B1A50304728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777796" y="5260125"/>
                  <a:ext cx="297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D824CE3-7BCE-AC01-E777-AC67E842D35D}"/>
                    </a:ext>
                  </a:extLst>
                </p14:cNvPr>
                <p14:cNvContentPartPr/>
                <p14:nvPr/>
              </p14:nvContentPartPr>
              <p14:xfrm>
                <a:off x="2022236" y="5189925"/>
                <a:ext cx="601920" cy="374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D824CE3-7BCE-AC01-E777-AC67E842D35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013236" y="5180925"/>
                  <a:ext cx="6195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1F177B6-8F2C-B884-A3A8-C7524D5E7724}"/>
                    </a:ext>
                  </a:extLst>
                </p14:cNvPr>
                <p14:cNvContentPartPr/>
                <p14:nvPr/>
              </p14:nvContentPartPr>
              <p14:xfrm>
                <a:off x="2894516" y="5103165"/>
                <a:ext cx="626760" cy="502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1F177B6-8F2C-B884-A3A8-C7524D5E772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885516" y="5094165"/>
                  <a:ext cx="6444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3D63698-E604-1CE6-16C6-C5D0DC1D8055}"/>
                    </a:ext>
                  </a:extLst>
                </p14:cNvPr>
                <p14:cNvContentPartPr/>
                <p14:nvPr/>
              </p14:nvContentPartPr>
              <p14:xfrm>
                <a:off x="3000356" y="5294685"/>
                <a:ext cx="316080" cy="44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3D63698-E604-1CE6-16C6-C5D0DC1D805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991356" y="5285685"/>
                  <a:ext cx="333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EFD32E2-FD4A-BB90-3CE5-FFB7EAB48F1E}"/>
                    </a:ext>
                  </a:extLst>
                </p14:cNvPr>
                <p14:cNvContentPartPr/>
                <p14:nvPr/>
              </p14:nvContentPartPr>
              <p14:xfrm>
                <a:off x="3760676" y="5178765"/>
                <a:ext cx="633960" cy="475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EFD32E2-FD4A-BB90-3CE5-FFB7EAB48F1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751676" y="5169765"/>
                  <a:ext cx="6516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3B3CCFC-C5C2-C11E-29DD-17E8348A7549}"/>
                    </a:ext>
                  </a:extLst>
                </p14:cNvPr>
                <p14:cNvContentPartPr/>
                <p14:nvPr/>
              </p14:nvContentPartPr>
              <p14:xfrm>
                <a:off x="3831596" y="5264805"/>
                <a:ext cx="278640" cy="46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3B3CCFC-C5C2-C11E-29DD-17E8348A754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822956" y="5255805"/>
                  <a:ext cx="296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A4375D2-07E3-0C22-D8F1-FECED37A1F88}"/>
                    </a:ext>
                  </a:extLst>
                </p14:cNvPr>
                <p14:cNvContentPartPr/>
                <p14:nvPr/>
              </p14:nvContentPartPr>
              <p14:xfrm>
                <a:off x="4663196" y="5128365"/>
                <a:ext cx="762840" cy="352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A4375D2-07E3-0C22-D8F1-FECED37A1F8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654196" y="5119365"/>
                  <a:ext cx="7804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26DE49D-2DC6-9027-8AFE-2AC1F3EF3F0B}"/>
                    </a:ext>
                  </a:extLst>
                </p14:cNvPr>
                <p14:cNvContentPartPr/>
                <p14:nvPr/>
              </p14:nvContentPartPr>
              <p14:xfrm>
                <a:off x="4677596" y="5171205"/>
                <a:ext cx="462600" cy="46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26DE49D-2DC6-9027-8AFE-2AC1F3EF3F0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668956" y="5162205"/>
                  <a:ext cx="480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ACCB994-BB6F-D4D8-A152-2D0D78F6EB73}"/>
                    </a:ext>
                  </a:extLst>
                </p14:cNvPr>
                <p14:cNvContentPartPr/>
                <p14:nvPr/>
              </p14:nvContentPartPr>
              <p14:xfrm>
                <a:off x="3448196" y="6020445"/>
                <a:ext cx="340920" cy="407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ACCB994-BB6F-D4D8-A152-2D0D78F6EB7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439196" y="6011805"/>
                  <a:ext cx="3585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B4DE45E-4F36-32B3-2C43-425F322533BD}"/>
                    </a:ext>
                  </a:extLst>
                </p14:cNvPr>
                <p14:cNvContentPartPr/>
                <p14:nvPr/>
              </p14:nvContentPartPr>
              <p14:xfrm>
                <a:off x="3924116" y="5867445"/>
                <a:ext cx="138960" cy="614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B4DE45E-4F36-32B3-2C43-425F322533B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915116" y="5858805"/>
                  <a:ext cx="15660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A7B9710-2594-BFBD-966E-577599776E0D}"/>
                    </a:ext>
                  </a:extLst>
                </p14:cNvPr>
                <p14:cNvContentPartPr/>
                <p14:nvPr/>
              </p14:nvContentPartPr>
              <p14:xfrm>
                <a:off x="4151276" y="6030885"/>
                <a:ext cx="26280" cy="295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A7B9710-2594-BFBD-966E-577599776E0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142276" y="6021885"/>
                  <a:ext cx="439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5D2DAE6-2600-8300-1045-FC96C5D29225}"/>
                    </a:ext>
                  </a:extLst>
                </p14:cNvPr>
                <p14:cNvContentPartPr/>
                <p14:nvPr/>
              </p14:nvContentPartPr>
              <p14:xfrm>
                <a:off x="4391036" y="6157245"/>
                <a:ext cx="246600" cy="13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5D2DAE6-2600-8300-1045-FC96C5D2922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382396" y="6148245"/>
                  <a:ext cx="264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F305843-DD04-05DA-B2B8-65C1A9F14E89}"/>
                    </a:ext>
                  </a:extLst>
                </p14:cNvPr>
                <p14:cNvContentPartPr/>
                <p14:nvPr/>
              </p14:nvContentPartPr>
              <p14:xfrm>
                <a:off x="4894676" y="5809125"/>
                <a:ext cx="438840" cy="296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F305843-DD04-05DA-B2B8-65C1A9F14E8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885676" y="5800125"/>
                  <a:ext cx="4564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929A699-949F-302E-6D76-220F5EAE4313}"/>
                    </a:ext>
                  </a:extLst>
                </p14:cNvPr>
                <p14:cNvContentPartPr/>
                <p14:nvPr/>
              </p14:nvContentPartPr>
              <p14:xfrm>
                <a:off x="5421356" y="6079125"/>
                <a:ext cx="187560" cy="128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929A699-949F-302E-6D76-220F5EAE431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412356" y="6070485"/>
                  <a:ext cx="205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5B25831-E8C6-D420-8BB8-98E09A4968FF}"/>
                    </a:ext>
                  </a:extLst>
                </p14:cNvPr>
                <p14:cNvContentPartPr/>
                <p14:nvPr/>
              </p14:nvContentPartPr>
              <p14:xfrm>
                <a:off x="5357636" y="5666565"/>
                <a:ext cx="149040" cy="133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5B25831-E8C6-D420-8BB8-98E09A4968F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348636" y="5657925"/>
                  <a:ext cx="166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60FC26B-FD3B-7D00-A669-B622E68CD70E}"/>
                    </a:ext>
                  </a:extLst>
                </p14:cNvPr>
                <p14:cNvContentPartPr/>
                <p14:nvPr/>
              </p14:nvContentPartPr>
              <p14:xfrm>
                <a:off x="4800356" y="6241125"/>
                <a:ext cx="956880" cy="60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60FC26B-FD3B-7D00-A669-B622E68CD70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791356" y="6232485"/>
                  <a:ext cx="974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45F3A0F-650C-CEF4-5871-F8B1D2A2D387}"/>
                    </a:ext>
                  </a:extLst>
                </p14:cNvPr>
                <p14:cNvContentPartPr/>
                <p14:nvPr/>
              </p14:nvContentPartPr>
              <p14:xfrm>
                <a:off x="5063876" y="6350925"/>
                <a:ext cx="311760" cy="188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45F3A0F-650C-CEF4-5871-F8B1D2A2D38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055236" y="6342285"/>
                  <a:ext cx="329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7202C5C-36AB-A51E-2981-CDFD47CDAF54}"/>
                    </a:ext>
                  </a:extLst>
                </p14:cNvPr>
                <p14:cNvContentPartPr/>
                <p14:nvPr/>
              </p14:nvContentPartPr>
              <p14:xfrm>
                <a:off x="5444396" y="6324645"/>
                <a:ext cx="174240" cy="95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7202C5C-36AB-A51E-2981-CDFD47CDAF5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435756" y="6315645"/>
                  <a:ext cx="191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B8676EF-7A6B-106A-D350-EBC07AC245FF}"/>
                    </a:ext>
                  </a:extLst>
                </p14:cNvPr>
                <p14:cNvContentPartPr/>
                <p14:nvPr/>
              </p14:nvContentPartPr>
              <p14:xfrm>
                <a:off x="5637356" y="5689605"/>
                <a:ext cx="268200" cy="844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B8676EF-7A6B-106A-D350-EBC07AC245F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628716" y="5680965"/>
                  <a:ext cx="285840" cy="86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B0D0D050-6E7A-66E4-A409-7C6994C1554C}"/>
                  </a:ext>
                </a:extLst>
              </p14:cNvPr>
              <p14:cNvContentPartPr/>
              <p14:nvPr/>
            </p14:nvContentPartPr>
            <p14:xfrm>
              <a:off x="6275636" y="6098925"/>
              <a:ext cx="297720" cy="30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B0D0D050-6E7A-66E4-A409-7C6994C1554C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6266996" y="6090285"/>
                <a:ext cx="3153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5497705A-61E9-7A38-BA8B-27E8C93A1ADD}"/>
                  </a:ext>
                </a:extLst>
              </p14:cNvPr>
              <p14:cNvContentPartPr/>
              <p14:nvPr/>
            </p14:nvContentPartPr>
            <p14:xfrm>
              <a:off x="6291116" y="6223845"/>
              <a:ext cx="336240" cy="126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5497705A-61E9-7A38-BA8B-27E8C93A1AD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6282476" y="6214845"/>
                <a:ext cx="35388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B1E1FEBF-943F-503B-5337-CF71C7A992AA}"/>
              </a:ext>
            </a:extLst>
          </p:cNvPr>
          <p:cNvGrpSpPr/>
          <p:nvPr/>
        </p:nvGrpSpPr>
        <p:grpSpPr>
          <a:xfrm>
            <a:off x="6860636" y="5658645"/>
            <a:ext cx="2690280" cy="932040"/>
            <a:chOff x="6860636" y="5658645"/>
            <a:chExt cx="2690280" cy="93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07DB3A5-9A22-EED5-91DA-DB3087F14BCD}"/>
                    </a:ext>
                  </a:extLst>
                </p14:cNvPr>
                <p14:cNvContentPartPr/>
                <p14:nvPr/>
              </p14:nvContentPartPr>
              <p14:xfrm>
                <a:off x="6860636" y="6156885"/>
                <a:ext cx="267480" cy="39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07DB3A5-9A22-EED5-91DA-DB3087F14BC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51996" y="6147885"/>
                  <a:ext cx="285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5CD4DFB-5252-7DE0-A50D-ACFA87102E9A}"/>
                    </a:ext>
                  </a:extLst>
                </p14:cNvPr>
                <p14:cNvContentPartPr/>
                <p14:nvPr/>
              </p14:nvContentPartPr>
              <p14:xfrm>
                <a:off x="7290116" y="6025485"/>
                <a:ext cx="337320" cy="199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5CD4DFB-5252-7DE0-A50D-ACFA87102E9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81476" y="6016485"/>
                  <a:ext cx="354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84C0D97-2EB5-4AFE-AA12-86590633FA0D}"/>
                    </a:ext>
                  </a:extLst>
                </p14:cNvPr>
                <p14:cNvContentPartPr/>
                <p14:nvPr/>
              </p14:nvContentPartPr>
              <p14:xfrm>
                <a:off x="7852076" y="5755845"/>
                <a:ext cx="166680" cy="727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84C0D97-2EB5-4AFE-AA12-86590633FA0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43436" y="5746845"/>
                  <a:ext cx="18432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BD85C03-DA9C-FDC3-57E6-6DEB7F1722CB}"/>
                    </a:ext>
                  </a:extLst>
                </p14:cNvPr>
                <p14:cNvContentPartPr/>
                <p14:nvPr/>
              </p14:nvContentPartPr>
              <p14:xfrm>
                <a:off x="8082476" y="5966805"/>
                <a:ext cx="42480" cy="223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BD85C03-DA9C-FDC3-57E6-6DEB7F1722C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073476" y="5958165"/>
                  <a:ext cx="60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C64E75D-F308-3586-2963-9F06A56744E8}"/>
                    </a:ext>
                  </a:extLst>
                </p14:cNvPr>
                <p14:cNvContentPartPr/>
                <p14:nvPr/>
              </p14:nvContentPartPr>
              <p14:xfrm>
                <a:off x="8262476" y="6061845"/>
                <a:ext cx="181800" cy="4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C64E75D-F308-3586-2963-9F06A56744E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253476" y="6053205"/>
                  <a:ext cx="199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6BC7537-AA20-D482-2DC7-E03425C3A387}"/>
                    </a:ext>
                  </a:extLst>
                </p14:cNvPr>
                <p14:cNvContentPartPr/>
                <p14:nvPr/>
              </p14:nvContentPartPr>
              <p14:xfrm>
                <a:off x="8729036" y="5756565"/>
                <a:ext cx="321120" cy="238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6BC7537-AA20-D482-2DC7-E03425C3A38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720396" y="5747565"/>
                  <a:ext cx="338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F834E8A-57EB-F67F-8D46-C4DFE2167879}"/>
                    </a:ext>
                  </a:extLst>
                </p14:cNvPr>
                <p14:cNvContentPartPr/>
                <p14:nvPr/>
              </p14:nvContentPartPr>
              <p14:xfrm>
                <a:off x="9042596" y="5987325"/>
                <a:ext cx="146520" cy="102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F834E8A-57EB-F67F-8D46-C4DFE216787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033956" y="5978685"/>
                  <a:ext cx="164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B1EE337-50A9-6264-0886-726081DD4A8F}"/>
                    </a:ext>
                  </a:extLst>
                </p14:cNvPr>
                <p14:cNvContentPartPr/>
                <p14:nvPr/>
              </p14:nvContentPartPr>
              <p14:xfrm>
                <a:off x="8673596" y="6126285"/>
                <a:ext cx="576720" cy="51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B1EE337-50A9-6264-0886-726081DD4A8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664956" y="6117285"/>
                  <a:ext cx="594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348D1A0-A543-4E02-AC5B-40DB4605AD88}"/>
                    </a:ext>
                  </a:extLst>
                </p14:cNvPr>
                <p14:cNvContentPartPr/>
                <p14:nvPr/>
              </p14:nvContentPartPr>
              <p14:xfrm>
                <a:off x="8809676" y="6284325"/>
                <a:ext cx="254520" cy="205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348D1A0-A543-4E02-AC5B-40DB4605AD8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800676" y="6275685"/>
                  <a:ext cx="272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8198214-C381-C1B0-7479-73506B1DCFF5}"/>
                    </a:ext>
                  </a:extLst>
                </p14:cNvPr>
                <p14:cNvContentPartPr/>
                <p14:nvPr/>
              </p14:nvContentPartPr>
              <p14:xfrm>
                <a:off x="9121436" y="6223125"/>
                <a:ext cx="232200" cy="126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8198214-C381-C1B0-7479-73506B1DCFF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112436" y="6214125"/>
                  <a:ext cx="249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E55A174-7EA2-2414-DD9A-8430FBA3EE8A}"/>
                    </a:ext>
                  </a:extLst>
                </p14:cNvPr>
                <p14:cNvContentPartPr/>
                <p14:nvPr/>
              </p14:nvContentPartPr>
              <p14:xfrm>
                <a:off x="9282356" y="5658645"/>
                <a:ext cx="268560" cy="932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E55A174-7EA2-2414-DD9A-8430FBA3EE8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273716" y="5649645"/>
                  <a:ext cx="286200" cy="9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3CB8E821-C790-321A-500F-999B169E2DBF}"/>
              </a:ext>
            </a:extLst>
          </p:cNvPr>
          <p:cNvGrpSpPr/>
          <p:nvPr/>
        </p:nvGrpSpPr>
        <p:grpSpPr>
          <a:xfrm>
            <a:off x="7694036" y="4975005"/>
            <a:ext cx="3061080" cy="747000"/>
            <a:chOff x="7694036" y="4975005"/>
            <a:chExt cx="3061080" cy="7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DB83D2E-98CF-174C-59F8-C4DDC34AAB64}"/>
                    </a:ext>
                  </a:extLst>
                </p14:cNvPr>
                <p14:cNvContentPartPr/>
                <p14:nvPr/>
              </p14:nvContentPartPr>
              <p14:xfrm>
                <a:off x="7694036" y="5145285"/>
                <a:ext cx="735480" cy="295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DB83D2E-98CF-174C-59F8-C4DDC34AAB6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685396" y="5136285"/>
                  <a:ext cx="753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9A82E24-240B-1058-126C-6B22DA4DDC3D}"/>
                    </a:ext>
                  </a:extLst>
                </p14:cNvPr>
                <p14:cNvContentPartPr/>
                <p14:nvPr/>
              </p14:nvContentPartPr>
              <p14:xfrm>
                <a:off x="8250596" y="5238525"/>
                <a:ext cx="279000" cy="10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9A82E24-240B-1058-126C-6B22DA4DDC3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241956" y="5229525"/>
                  <a:ext cx="296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FB4D295-99D7-D281-B2AD-EE0924E2AFA1}"/>
                    </a:ext>
                  </a:extLst>
                </p14:cNvPr>
                <p14:cNvContentPartPr/>
                <p14:nvPr/>
              </p14:nvContentPartPr>
              <p14:xfrm>
                <a:off x="8683316" y="5067165"/>
                <a:ext cx="591120" cy="403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FB4D295-99D7-D281-B2AD-EE0924E2AFA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674316" y="5058525"/>
                  <a:ext cx="6087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FD9C9C7-D9AE-D887-BCD9-8CDC6F7733D9}"/>
                    </a:ext>
                  </a:extLst>
                </p14:cNvPr>
                <p14:cNvContentPartPr/>
                <p14:nvPr/>
              </p14:nvContentPartPr>
              <p14:xfrm>
                <a:off x="9469556" y="4975005"/>
                <a:ext cx="1285560" cy="591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FD9C9C7-D9AE-D887-BCD9-8CDC6F7733D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460916" y="4966005"/>
                  <a:ext cx="130320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2B5EA1A-80FC-3886-AC06-90A1EF0790CB}"/>
                    </a:ext>
                  </a:extLst>
                </p14:cNvPr>
                <p14:cNvContentPartPr/>
                <p14:nvPr/>
              </p14:nvContentPartPr>
              <p14:xfrm>
                <a:off x="9100916" y="5576565"/>
                <a:ext cx="141120" cy="145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2B5EA1A-80FC-3886-AC06-90A1EF0790C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092276" y="5567925"/>
                  <a:ext cx="158760" cy="16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531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2F42B52-79F3-E5B4-BD39-CD3337DD618A}"/>
              </a:ext>
            </a:extLst>
          </p:cNvPr>
          <p:cNvGrpSpPr/>
          <p:nvPr/>
        </p:nvGrpSpPr>
        <p:grpSpPr>
          <a:xfrm>
            <a:off x="646273" y="247746"/>
            <a:ext cx="6102720" cy="932040"/>
            <a:chOff x="3448196" y="5658645"/>
            <a:chExt cx="6102720" cy="93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9A06F4B-ED71-760E-5021-A8C329ECD38E}"/>
                    </a:ext>
                  </a:extLst>
                </p14:cNvPr>
                <p14:cNvContentPartPr/>
                <p14:nvPr/>
              </p14:nvContentPartPr>
              <p14:xfrm>
                <a:off x="3448196" y="6020445"/>
                <a:ext cx="340920" cy="40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9A06F4B-ED71-760E-5021-A8C329ECD3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39196" y="6011805"/>
                  <a:ext cx="3585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F30C8A0-A97F-F08A-B190-9FB597D68877}"/>
                    </a:ext>
                  </a:extLst>
                </p14:cNvPr>
                <p14:cNvContentPartPr/>
                <p14:nvPr/>
              </p14:nvContentPartPr>
              <p14:xfrm>
                <a:off x="3924116" y="5867445"/>
                <a:ext cx="138960" cy="614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F30C8A0-A97F-F08A-B190-9FB597D688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15116" y="5858805"/>
                  <a:ext cx="15660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6DFCAA4-9C5E-4A7D-8BA9-BAED0B22FA31}"/>
                    </a:ext>
                  </a:extLst>
                </p14:cNvPr>
                <p14:cNvContentPartPr/>
                <p14:nvPr/>
              </p14:nvContentPartPr>
              <p14:xfrm>
                <a:off x="4151276" y="6030885"/>
                <a:ext cx="26280" cy="295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6DFCAA4-9C5E-4A7D-8BA9-BAED0B22FA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42276" y="6021885"/>
                  <a:ext cx="439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3082270-ADD8-8E24-76FA-B264064AD5D5}"/>
                    </a:ext>
                  </a:extLst>
                </p14:cNvPr>
                <p14:cNvContentPartPr/>
                <p14:nvPr/>
              </p14:nvContentPartPr>
              <p14:xfrm>
                <a:off x="4391036" y="6157245"/>
                <a:ext cx="246600" cy="13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3082270-ADD8-8E24-76FA-B264064AD5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82396" y="6148245"/>
                  <a:ext cx="264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9B273D-9C4A-45B8-6D2F-44DB7C62295C}"/>
                    </a:ext>
                  </a:extLst>
                </p14:cNvPr>
                <p14:cNvContentPartPr/>
                <p14:nvPr/>
              </p14:nvContentPartPr>
              <p14:xfrm>
                <a:off x="4894676" y="5809125"/>
                <a:ext cx="438840" cy="296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9B273D-9C4A-45B8-6D2F-44DB7C62295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85676" y="5800125"/>
                  <a:ext cx="4564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4200084-897D-1799-FBF6-C09C2EB9E300}"/>
                    </a:ext>
                  </a:extLst>
                </p14:cNvPr>
                <p14:cNvContentPartPr/>
                <p14:nvPr/>
              </p14:nvContentPartPr>
              <p14:xfrm>
                <a:off x="5421356" y="6079125"/>
                <a:ext cx="187560" cy="128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4200084-897D-1799-FBF6-C09C2EB9E3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12356" y="6070485"/>
                  <a:ext cx="205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B332AC-A895-6A72-62F3-582DEF992368}"/>
                    </a:ext>
                  </a:extLst>
                </p14:cNvPr>
                <p14:cNvContentPartPr/>
                <p14:nvPr/>
              </p14:nvContentPartPr>
              <p14:xfrm>
                <a:off x="5357636" y="5666565"/>
                <a:ext cx="149040" cy="133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B332AC-A895-6A72-62F3-582DEF9923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48636" y="5657925"/>
                  <a:ext cx="166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45FD2F-3381-5B7E-EB8E-9DC05928FC40}"/>
                    </a:ext>
                  </a:extLst>
                </p14:cNvPr>
                <p14:cNvContentPartPr/>
                <p14:nvPr/>
              </p14:nvContentPartPr>
              <p14:xfrm>
                <a:off x="4800356" y="6241125"/>
                <a:ext cx="956880" cy="60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45FD2F-3381-5B7E-EB8E-9DC05928FC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91356" y="6232485"/>
                  <a:ext cx="974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466D106-29D9-E253-B5DA-4B8E28E14732}"/>
                    </a:ext>
                  </a:extLst>
                </p14:cNvPr>
                <p14:cNvContentPartPr/>
                <p14:nvPr/>
              </p14:nvContentPartPr>
              <p14:xfrm>
                <a:off x="5063876" y="6350925"/>
                <a:ext cx="311760" cy="18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466D106-29D9-E253-B5DA-4B8E28E1473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55236" y="6342285"/>
                  <a:ext cx="329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97EB7F7-AB6C-9D93-5787-9097F469A7A8}"/>
                    </a:ext>
                  </a:extLst>
                </p14:cNvPr>
                <p14:cNvContentPartPr/>
                <p14:nvPr/>
              </p14:nvContentPartPr>
              <p14:xfrm>
                <a:off x="5444396" y="6324645"/>
                <a:ext cx="174240" cy="95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97EB7F7-AB6C-9D93-5787-9097F469A7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35756" y="6315645"/>
                  <a:ext cx="191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C3C6C3-02BD-0C75-A64F-15017B3EC6D0}"/>
                    </a:ext>
                  </a:extLst>
                </p14:cNvPr>
                <p14:cNvContentPartPr/>
                <p14:nvPr/>
              </p14:nvContentPartPr>
              <p14:xfrm>
                <a:off x="5637356" y="5689605"/>
                <a:ext cx="268200" cy="84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C3C6C3-02BD-0C75-A64F-15017B3EC6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28716" y="5680965"/>
                  <a:ext cx="285840" cy="86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CB7717-672E-94C8-4B90-4ADDD96F40BF}"/>
                    </a:ext>
                  </a:extLst>
                </p14:cNvPr>
                <p14:cNvContentPartPr/>
                <p14:nvPr/>
              </p14:nvContentPartPr>
              <p14:xfrm>
                <a:off x="6275636" y="6098925"/>
                <a:ext cx="297720" cy="30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CB7717-672E-94C8-4B90-4ADDD96F40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66996" y="6090285"/>
                  <a:ext cx="315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019BC0-5B6D-8B24-8175-B2F559AC26C1}"/>
                    </a:ext>
                  </a:extLst>
                </p14:cNvPr>
                <p14:cNvContentPartPr/>
                <p14:nvPr/>
              </p14:nvContentPartPr>
              <p14:xfrm>
                <a:off x="6291116" y="6223845"/>
                <a:ext cx="336240" cy="12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019BC0-5B6D-8B24-8175-B2F559AC26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82476" y="6214845"/>
                  <a:ext cx="353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554C29-BD08-3D9A-065B-70F92F3CDFE5}"/>
                    </a:ext>
                  </a:extLst>
                </p14:cNvPr>
                <p14:cNvContentPartPr/>
                <p14:nvPr/>
              </p14:nvContentPartPr>
              <p14:xfrm>
                <a:off x="6860636" y="6156885"/>
                <a:ext cx="267480" cy="39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554C29-BD08-3D9A-065B-70F92F3CDF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51996" y="6147885"/>
                  <a:ext cx="285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AB863B-9C24-7E7C-8221-86929A6480BD}"/>
                    </a:ext>
                  </a:extLst>
                </p14:cNvPr>
                <p14:cNvContentPartPr/>
                <p14:nvPr/>
              </p14:nvContentPartPr>
              <p14:xfrm>
                <a:off x="7290116" y="6025485"/>
                <a:ext cx="33732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AB863B-9C24-7E7C-8221-86929A6480B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81476" y="6016485"/>
                  <a:ext cx="354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92B338-78EA-4B55-DD72-1A664B3A71EB}"/>
                    </a:ext>
                  </a:extLst>
                </p14:cNvPr>
                <p14:cNvContentPartPr/>
                <p14:nvPr/>
              </p14:nvContentPartPr>
              <p14:xfrm>
                <a:off x="7852076" y="5755845"/>
                <a:ext cx="166680" cy="72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92B338-78EA-4B55-DD72-1A664B3A71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43436" y="5746845"/>
                  <a:ext cx="18432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ABA3659-E826-0ADF-8374-F356ACE85C54}"/>
                    </a:ext>
                  </a:extLst>
                </p14:cNvPr>
                <p14:cNvContentPartPr/>
                <p14:nvPr/>
              </p14:nvContentPartPr>
              <p14:xfrm>
                <a:off x="8082476" y="5966805"/>
                <a:ext cx="42480" cy="22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ABA3659-E826-0ADF-8374-F356ACE85C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73476" y="5958165"/>
                  <a:ext cx="60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0254B0-A5E1-73ED-D1BC-26B4579419CE}"/>
                    </a:ext>
                  </a:extLst>
                </p14:cNvPr>
                <p14:cNvContentPartPr/>
                <p14:nvPr/>
              </p14:nvContentPartPr>
              <p14:xfrm>
                <a:off x="8262476" y="6061845"/>
                <a:ext cx="181800" cy="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0254B0-A5E1-73ED-D1BC-26B4579419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53476" y="6053205"/>
                  <a:ext cx="199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E0F1B2-9EEF-3FDF-96C5-2E9EA148F8F6}"/>
                    </a:ext>
                  </a:extLst>
                </p14:cNvPr>
                <p14:cNvContentPartPr/>
                <p14:nvPr/>
              </p14:nvContentPartPr>
              <p14:xfrm>
                <a:off x="8729036" y="5756565"/>
                <a:ext cx="321120" cy="238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E0F1B2-9EEF-3FDF-96C5-2E9EA148F8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20396" y="5747565"/>
                  <a:ext cx="338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2B18F3-FF19-3600-F3CC-60E930637263}"/>
                    </a:ext>
                  </a:extLst>
                </p14:cNvPr>
                <p14:cNvContentPartPr/>
                <p14:nvPr/>
              </p14:nvContentPartPr>
              <p14:xfrm>
                <a:off x="9042596" y="5987325"/>
                <a:ext cx="146520" cy="10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2B18F3-FF19-3600-F3CC-60E9306372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33956" y="5978685"/>
                  <a:ext cx="164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276C16-5158-C7F1-CD47-9F5FDAFFD834}"/>
                    </a:ext>
                  </a:extLst>
                </p14:cNvPr>
                <p14:cNvContentPartPr/>
                <p14:nvPr/>
              </p14:nvContentPartPr>
              <p14:xfrm>
                <a:off x="8673596" y="6126285"/>
                <a:ext cx="576720" cy="51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276C16-5158-C7F1-CD47-9F5FDAFFD8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64956" y="6117285"/>
                  <a:ext cx="594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50FCCD-3CBD-B277-067D-9F13A5E3962D}"/>
                    </a:ext>
                  </a:extLst>
                </p14:cNvPr>
                <p14:cNvContentPartPr/>
                <p14:nvPr/>
              </p14:nvContentPartPr>
              <p14:xfrm>
                <a:off x="8809676" y="6284325"/>
                <a:ext cx="254520" cy="20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50FCCD-3CBD-B277-067D-9F13A5E396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00676" y="6275685"/>
                  <a:ext cx="272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E4C16B8-5465-A928-F8E7-E0CEC75225FC}"/>
                    </a:ext>
                  </a:extLst>
                </p14:cNvPr>
                <p14:cNvContentPartPr/>
                <p14:nvPr/>
              </p14:nvContentPartPr>
              <p14:xfrm>
                <a:off x="9121436" y="6223125"/>
                <a:ext cx="232200" cy="126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E4C16B8-5465-A928-F8E7-E0CEC75225F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12436" y="6214125"/>
                  <a:ext cx="249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EDB1D9-002E-BFDF-A709-13FB6519FC8B}"/>
                    </a:ext>
                  </a:extLst>
                </p14:cNvPr>
                <p14:cNvContentPartPr/>
                <p14:nvPr/>
              </p14:nvContentPartPr>
              <p14:xfrm>
                <a:off x="9282356" y="5658645"/>
                <a:ext cx="268560" cy="932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EDB1D9-002E-BFDF-A709-13FB6519FC8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73716" y="5649645"/>
                  <a:ext cx="286200" cy="9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8DD0F7-077B-38EB-2158-7532529D674D}"/>
              </a:ext>
            </a:extLst>
          </p:cNvPr>
          <p:cNvGrpSpPr/>
          <p:nvPr/>
        </p:nvGrpSpPr>
        <p:grpSpPr>
          <a:xfrm>
            <a:off x="1275236" y="1504605"/>
            <a:ext cx="1980360" cy="494640"/>
            <a:chOff x="1275236" y="1504605"/>
            <a:chExt cx="198036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CEAFA6A-D0DF-D5E1-80A6-E064E05E0F1E}"/>
                    </a:ext>
                  </a:extLst>
                </p14:cNvPr>
                <p14:cNvContentPartPr/>
                <p14:nvPr/>
              </p14:nvContentPartPr>
              <p14:xfrm>
                <a:off x="1275236" y="1733205"/>
                <a:ext cx="302760" cy="224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CEAFA6A-D0DF-D5E1-80A6-E064E05E0F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66236" y="1724205"/>
                  <a:ext cx="320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DFA7D32-96AC-72DB-DBCB-045C5AB8EA9B}"/>
                    </a:ext>
                  </a:extLst>
                </p14:cNvPr>
                <p14:cNvContentPartPr/>
                <p14:nvPr/>
              </p14:nvContentPartPr>
              <p14:xfrm>
                <a:off x="1577636" y="1573365"/>
                <a:ext cx="119160" cy="109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DFA7D32-96AC-72DB-DBCB-045C5AB8EA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68636" y="1564725"/>
                  <a:ext cx="136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CB71C3-355C-98DF-7B3F-977EBC46749D}"/>
                    </a:ext>
                  </a:extLst>
                </p14:cNvPr>
                <p14:cNvContentPartPr/>
                <p14:nvPr/>
              </p14:nvContentPartPr>
              <p14:xfrm>
                <a:off x="1811996" y="1504605"/>
                <a:ext cx="129600" cy="494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CB71C3-355C-98DF-7B3F-977EBC4674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02996" y="1495605"/>
                  <a:ext cx="1472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975B29-EEF8-2B77-4D87-37CEAA77A354}"/>
                    </a:ext>
                  </a:extLst>
                </p14:cNvPr>
                <p14:cNvContentPartPr/>
                <p14:nvPr/>
              </p14:nvContentPartPr>
              <p14:xfrm>
                <a:off x="1960316" y="1652565"/>
                <a:ext cx="321840" cy="261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975B29-EEF8-2B77-4D87-37CEAA77A3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51316" y="1643925"/>
                  <a:ext cx="339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E5AA409-D6C0-38EB-471F-A165AF2E27D8}"/>
                    </a:ext>
                  </a:extLst>
                </p14:cNvPr>
                <p14:cNvContentPartPr/>
                <p14:nvPr/>
              </p14:nvContentPartPr>
              <p14:xfrm>
                <a:off x="2490956" y="1648245"/>
                <a:ext cx="6480" cy="232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E5AA409-D6C0-38EB-471F-A165AF2E27D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82316" y="1639245"/>
                  <a:ext cx="24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6917E1C-FAA5-8545-1681-73D68DED1478}"/>
                    </a:ext>
                  </a:extLst>
                </p14:cNvPr>
                <p14:cNvContentPartPr/>
                <p14:nvPr/>
              </p14:nvContentPartPr>
              <p14:xfrm>
                <a:off x="2417876" y="1764885"/>
                <a:ext cx="173880" cy="16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6917E1C-FAA5-8545-1681-73D68DED14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08876" y="1756245"/>
                  <a:ext cx="191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24BF731-43FF-703E-9835-2EB462276458}"/>
                    </a:ext>
                  </a:extLst>
                </p14:cNvPr>
                <p14:cNvContentPartPr/>
                <p14:nvPr/>
              </p14:nvContentPartPr>
              <p14:xfrm>
                <a:off x="2741156" y="1718445"/>
                <a:ext cx="293760" cy="181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24BF731-43FF-703E-9835-2EB46227645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32516" y="1709805"/>
                  <a:ext cx="311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FE27270-A1E1-8E6D-4B39-62B6C6C1675C}"/>
                    </a:ext>
                  </a:extLst>
                </p14:cNvPr>
                <p14:cNvContentPartPr/>
                <p14:nvPr/>
              </p14:nvContentPartPr>
              <p14:xfrm>
                <a:off x="3074876" y="1582005"/>
                <a:ext cx="180720" cy="345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FE27270-A1E1-8E6D-4B39-62B6C6C1675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66236" y="1573365"/>
                  <a:ext cx="19836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2EEE61A-18BE-DDE0-12A5-7D364D79D4B4}"/>
              </a:ext>
            </a:extLst>
          </p:cNvPr>
          <p:cNvGrpSpPr/>
          <p:nvPr/>
        </p:nvGrpSpPr>
        <p:grpSpPr>
          <a:xfrm>
            <a:off x="3502196" y="1746165"/>
            <a:ext cx="360360" cy="88560"/>
            <a:chOff x="3502196" y="1746165"/>
            <a:chExt cx="36036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1EB27E8-6252-657A-8714-D3DCAFFDF459}"/>
                    </a:ext>
                  </a:extLst>
                </p14:cNvPr>
                <p14:cNvContentPartPr/>
                <p14:nvPr/>
              </p14:nvContentPartPr>
              <p14:xfrm>
                <a:off x="3502196" y="1746165"/>
                <a:ext cx="297720" cy="1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1EB27E8-6252-657A-8714-D3DCAFFDF45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93556" y="1737165"/>
                  <a:ext cx="315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B3FEA5-FF25-93DB-01C4-4F499A165F7A}"/>
                    </a:ext>
                  </a:extLst>
                </p14:cNvPr>
                <p14:cNvContentPartPr/>
                <p14:nvPr/>
              </p14:nvContentPartPr>
              <p14:xfrm>
                <a:off x="3599396" y="1817085"/>
                <a:ext cx="263160" cy="1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B3FEA5-FF25-93DB-01C4-4F499A165F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90756" y="1808445"/>
                  <a:ext cx="28080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E43FC36-0510-0C77-5D98-DC2A36896CB6}"/>
                  </a:ext>
                </a:extLst>
              </p14:cNvPr>
              <p14:cNvContentPartPr/>
              <p14:nvPr/>
            </p14:nvContentPartPr>
            <p14:xfrm>
              <a:off x="4250996" y="1504965"/>
              <a:ext cx="308160" cy="338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E43FC36-0510-0C77-5D98-DC2A36896CB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42356" y="1496325"/>
                <a:ext cx="325800" cy="35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83208710-3DA0-6471-C9B7-E223060676A2}"/>
              </a:ext>
            </a:extLst>
          </p:cNvPr>
          <p:cNvGrpSpPr/>
          <p:nvPr/>
        </p:nvGrpSpPr>
        <p:grpSpPr>
          <a:xfrm>
            <a:off x="4706036" y="1383285"/>
            <a:ext cx="622440" cy="582120"/>
            <a:chOff x="4706036" y="1383285"/>
            <a:chExt cx="62244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536CE1-87FA-9294-5F5E-F6AA1C842444}"/>
                    </a:ext>
                  </a:extLst>
                </p14:cNvPr>
                <p14:cNvContentPartPr/>
                <p14:nvPr/>
              </p14:nvContentPartPr>
              <p14:xfrm>
                <a:off x="4706036" y="1555365"/>
                <a:ext cx="381240" cy="278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536CE1-87FA-9294-5F5E-F6AA1C8424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97036" y="1546365"/>
                  <a:ext cx="3988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7C8A368-D1D3-A715-A2BB-BA74D29FADE9}"/>
                    </a:ext>
                  </a:extLst>
                </p14:cNvPr>
                <p14:cNvContentPartPr/>
                <p14:nvPr/>
              </p14:nvContentPartPr>
              <p14:xfrm>
                <a:off x="5150636" y="1860285"/>
                <a:ext cx="177840" cy="105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7C8A368-D1D3-A715-A2BB-BA74D29FADE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41636" y="1851645"/>
                  <a:ext cx="195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B5BAFA-55EF-70AD-17A6-0914C09E6A63}"/>
                    </a:ext>
                  </a:extLst>
                </p14:cNvPr>
                <p14:cNvContentPartPr/>
                <p14:nvPr/>
              </p14:nvContentPartPr>
              <p14:xfrm>
                <a:off x="5111756" y="1383285"/>
                <a:ext cx="120240" cy="135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B5BAFA-55EF-70AD-17A6-0914C09E6A6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03116" y="1374645"/>
                  <a:ext cx="13788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CA47890-4098-B9E5-B12D-7F731FD9FB37}"/>
                  </a:ext>
                </a:extLst>
              </p14:cNvPr>
              <p14:cNvContentPartPr/>
              <p14:nvPr/>
            </p14:nvContentPartPr>
            <p14:xfrm>
              <a:off x="5573636" y="1646445"/>
              <a:ext cx="231120" cy="19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CA47890-4098-B9E5-B12D-7F731FD9FB3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64996" y="1637445"/>
                <a:ext cx="248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0D3AFC-DA1D-7794-0CB6-7C49168BF6D8}"/>
                  </a:ext>
                </a:extLst>
              </p14:cNvPr>
              <p14:cNvContentPartPr/>
              <p14:nvPr/>
            </p14:nvContentPartPr>
            <p14:xfrm>
              <a:off x="5689916" y="1506045"/>
              <a:ext cx="45000" cy="254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0D3AFC-DA1D-7794-0CB6-7C49168BF6D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80916" y="1497045"/>
                <a:ext cx="626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1C1CE04-B0AA-02B7-8CA5-125DAC31DB97}"/>
                  </a:ext>
                </a:extLst>
              </p14:cNvPr>
              <p14:cNvContentPartPr/>
              <p14:nvPr/>
            </p14:nvContentPartPr>
            <p14:xfrm>
              <a:off x="5999516" y="1621245"/>
              <a:ext cx="313560" cy="170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1C1CE04-B0AA-02B7-8CA5-125DAC31DB9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990876" y="1612245"/>
                <a:ext cx="331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7593067-B766-A60B-7A2F-818ABD24C211}"/>
                  </a:ext>
                </a:extLst>
              </p14:cNvPr>
              <p14:cNvContentPartPr/>
              <p14:nvPr/>
            </p14:nvContentPartPr>
            <p14:xfrm>
              <a:off x="6223076" y="191325"/>
              <a:ext cx="220320" cy="119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7593067-B766-A60B-7A2F-818ABD24C21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14076" y="182325"/>
                <a:ext cx="23796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9C157395-C0CC-A6EB-2EB2-EBA125D80D33}"/>
              </a:ext>
            </a:extLst>
          </p:cNvPr>
          <p:cNvGrpSpPr/>
          <p:nvPr/>
        </p:nvGrpSpPr>
        <p:grpSpPr>
          <a:xfrm>
            <a:off x="6489836" y="1456365"/>
            <a:ext cx="531360" cy="384840"/>
            <a:chOff x="6489836" y="1456365"/>
            <a:chExt cx="53136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0E6442D-B739-4F4A-E461-128F5253B999}"/>
                    </a:ext>
                  </a:extLst>
                </p14:cNvPr>
                <p14:cNvContentPartPr/>
                <p14:nvPr/>
              </p14:nvContentPartPr>
              <p14:xfrm>
                <a:off x="6489836" y="1578765"/>
                <a:ext cx="285840" cy="159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0E6442D-B739-4F4A-E461-128F5253B9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81196" y="1570125"/>
                  <a:ext cx="303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0CAA7C2-4467-4EE7-7C31-23D39F2C6404}"/>
                    </a:ext>
                  </a:extLst>
                </p14:cNvPr>
                <p14:cNvContentPartPr/>
                <p14:nvPr/>
              </p14:nvContentPartPr>
              <p14:xfrm>
                <a:off x="6840836" y="1748325"/>
                <a:ext cx="124560" cy="92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0CAA7C2-4467-4EE7-7C31-23D39F2C64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32196" y="1739325"/>
                  <a:ext cx="142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484711E-D143-8207-AE4E-F52EBB0FA964}"/>
                    </a:ext>
                  </a:extLst>
                </p14:cNvPr>
                <p14:cNvContentPartPr/>
                <p14:nvPr/>
              </p14:nvContentPartPr>
              <p14:xfrm>
                <a:off x="6862796" y="1456365"/>
                <a:ext cx="158400" cy="97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484711E-D143-8207-AE4E-F52EBB0FA96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53796" y="1447725"/>
                  <a:ext cx="1760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BE6559E-2CD6-3FFC-CE82-B473494FF0F3}"/>
              </a:ext>
            </a:extLst>
          </p:cNvPr>
          <p:cNvGrpSpPr/>
          <p:nvPr/>
        </p:nvGrpSpPr>
        <p:grpSpPr>
          <a:xfrm>
            <a:off x="3604796" y="2712405"/>
            <a:ext cx="240840" cy="140400"/>
            <a:chOff x="3604796" y="2712405"/>
            <a:chExt cx="24084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D7D0F0-1A2B-2FAE-7117-B13589FD66CC}"/>
                    </a:ext>
                  </a:extLst>
                </p14:cNvPr>
                <p14:cNvContentPartPr/>
                <p14:nvPr/>
              </p14:nvContentPartPr>
              <p14:xfrm>
                <a:off x="3604796" y="2712405"/>
                <a:ext cx="240840" cy="20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D7D0F0-1A2B-2FAE-7117-B13589FD66C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95796" y="2703405"/>
                  <a:ext cx="258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BD17BC9-9544-45DA-7762-D237E0785D1B}"/>
                    </a:ext>
                  </a:extLst>
                </p14:cNvPr>
                <p14:cNvContentPartPr/>
                <p14:nvPr/>
              </p14:nvContentPartPr>
              <p14:xfrm>
                <a:off x="3614156" y="2821485"/>
                <a:ext cx="217800" cy="31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BD17BC9-9544-45DA-7762-D237E0785D1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05156" y="2812485"/>
                  <a:ext cx="2354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8902EC0-74D9-E957-423C-6326D153BB8A}"/>
              </a:ext>
            </a:extLst>
          </p:cNvPr>
          <p:cNvGrpSpPr/>
          <p:nvPr/>
        </p:nvGrpSpPr>
        <p:grpSpPr>
          <a:xfrm>
            <a:off x="4259276" y="2307045"/>
            <a:ext cx="1157760" cy="933120"/>
            <a:chOff x="4259276" y="2307045"/>
            <a:chExt cx="1157760" cy="93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FAF31E5-FF0B-8FFB-D8D3-9C096AE61C45}"/>
                    </a:ext>
                  </a:extLst>
                </p14:cNvPr>
                <p14:cNvContentPartPr/>
                <p14:nvPr/>
              </p14:nvContentPartPr>
              <p14:xfrm>
                <a:off x="4259276" y="2372925"/>
                <a:ext cx="261360" cy="389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FAF31E5-FF0B-8FFB-D8D3-9C096AE61C4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50276" y="2363925"/>
                  <a:ext cx="2790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091AA8D-F540-22B3-2E0E-E158DE3D4459}"/>
                    </a:ext>
                  </a:extLst>
                </p14:cNvPr>
                <p14:cNvContentPartPr/>
                <p14:nvPr/>
              </p14:nvContentPartPr>
              <p14:xfrm>
                <a:off x="4745636" y="2574525"/>
                <a:ext cx="201600" cy="156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091AA8D-F540-22B3-2E0E-E158DE3D445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36996" y="2565885"/>
                  <a:ext cx="219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581649B-9BF9-075E-591D-27F988BED3E7}"/>
                    </a:ext>
                  </a:extLst>
                </p14:cNvPr>
                <p14:cNvContentPartPr/>
                <p14:nvPr/>
              </p14:nvContentPartPr>
              <p14:xfrm>
                <a:off x="4857596" y="2307045"/>
                <a:ext cx="118440" cy="153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581649B-9BF9-075E-591D-27F988BED3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48596" y="2298045"/>
                  <a:ext cx="136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20F5B2E-7892-650D-FAC2-2715FEE6578B}"/>
                    </a:ext>
                  </a:extLst>
                </p14:cNvPr>
                <p14:cNvContentPartPr/>
                <p14:nvPr/>
              </p14:nvContentPartPr>
              <p14:xfrm>
                <a:off x="5120396" y="2397765"/>
                <a:ext cx="168120" cy="289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20F5B2E-7892-650D-FAC2-2715FEE657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11396" y="2388765"/>
                  <a:ext cx="185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E3EF82C-7A92-3DDB-1B65-9AE6FC790CEC}"/>
                    </a:ext>
                  </a:extLst>
                </p14:cNvPr>
                <p14:cNvContentPartPr/>
                <p14:nvPr/>
              </p14:nvContentPartPr>
              <p14:xfrm>
                <a:off x="5320556" y="2336205"/>
                <a:ext cx="96480" cy="139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E3EF82C-7A92-3DDB-1B65-9AE6FC790C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11556" y="2327565"/>
                  <a:ext cx="114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74227D5-28CF-2B66-A5C9-992FA590923F}"/>
                    </a:ext>
                  </a:extLst>
                </p14:cNvPr>
                <p14:cNvContentPartPr/>
                <p14:nvPr/>
              </p14:nvContentPartPr>
              <p14:xfrm>
                <a:off x="4680476" y="2834085"/>
                <a:ext cx="693720" cy="25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74227D5-28CF-2B66-A5C9-992FA590923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71836" y="2825445"/>
                  <a:ext cx="711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F5ACE0-E8C0-9D07-0246-87DC4D037C6B}"/>
                    </a:ext>
                  </a:extLst>
                </p14:cNvPr>
                <p14:cNvContentPartPr/>
                <p14:nvPr/>
              </p14:nvContentPartPr>
              <p14:xfrm>
                <a:off x="4902956" y="2995365"/>
                <a:ext cx="276120" cy="244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F5ACE0-E8C0-9D07-0246-87DC4D037C6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94316" y="2986365"/>
                  <a:ext cx="293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DBA7A4-B9EC-56D5-2116-1208F56E9FAF}"/>
                    </a:ext>
                  </a:extLst>
                </p14:cNvPr>
                <p14:cNvContentPartPr/>
                <p14:nvPr/>
              </p14:nvContentPartPr>
              <p14:xfrm>
                <a:off x="5252156" y="2930565"/>
                <a:ext cx="117000" cy="114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DBA7A4-B9EC-56D5-2116-1208F56E9FA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43516" y="2921925"/>
                  <a:ext cx="1346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C584D2A-380A-BA55-8144-38BA9444AFCA}"/>
              </a:ext>
            </a:extLst>
          </p:cNvPr>
          <p:cNvGrpSpPr/>
          <p:nvPr/>
        </p:nvGrpSpPr>
        <p:grpSpPr>
          <a:xfrm>
            <a:off x="5784956" y="2224245"/>
            <a:ext cx="1418760" cy="900720"/>
            <a:chOff x="5784956" y="2224245"/>
            <a:chExt cx="1418760" cy="90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1FBFD1F-BE29-77B2-D3EE-E9D475FAD1EB}"/>
                    </a:ext>
                  </a:extLst>
                </p14:cNvPr>
                <p14:cNvContentPartPr/>
                <p14:nvPr/>
              </p14:nvContentPartPr>
              <p14:xfrm>
                <a:off x="5888636" y="2613765"/>
                <a:ext cx="9720" cy="181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1FBFD1F-BE29-77B2-D3EE-E9D475FAD1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79996" y="2604765"/>
                  <a:ext cx="27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4486EAD-EFD1-278F-0732-18F3F7EA9133}"/>
                    </a:ext>
                  </a:extLst>
                </p14:cNvPr>
                <p14:cNvContentPartPr/>
                <p14:nvPr/>
              </p14:nvContentPartPr>
              <p14:xfrm>
                <a:off x="5784956" y="2753445"/>
                <a:ext cx="183960" cy="9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4486EAD-EFD1-278F-0732-18F3F7EA913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75956" y="2744445"/>
                  <a:ext cx="201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CF4E422-8BF9-005C-E91B-72DCE78D93A1}"/>
                    </a:ext>
                  </a:extLst>
                </p14:cNvPr>
                <p14:cNvContentPartPr/>
                <p14:nvPr/>
              </p14:nvContentPartPr>
              <p14:xfrm>
                <a:off x="6113636" y="2602965"/>
                <a:ext cx="246240" cy="171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CF4E422-8BF9-005C-E91B-72DCE78D93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04996" y="2593965"/>
                  <a:ext cx="263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62B38A3-0615-85F3-C77A-B85505C5B8A4}"/>
                    </a:ext>
                  </a:extLst>
                </p14:cNvPr>
                <p14:cNvContentPartPr/>
                <p14:nvPr/>
              </p14:nvContentPartPr>
              <p14:xfrm>
                <a:off x="6550676" y="2544645"/>
                <a:ext cx="137520" cy="122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62B38A3-0615-85F3-C77A-B85505C5B8A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42036" y="2535645"/>
                  <a:ext cx="155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5DBA3D1-CD7E-9608-7AD3-BE004FDE5084}"/>
                    </a:ext>
                  </a:extLst>
                </p14:cNvPr>
                <p14:cNvContentPartPr/>
                <p14:nvPr/>
              </p14:nvContentPartPr>
              <p14:xfrm>
                <a:off x="6658316" y="2331885"/>
                <a:ext cx="116640" cy="139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5DBA3D1-CD7E-9608-7AD3-BE004FDE508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49316" y="2323245"/>
                  <a:ext cx="134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3B7E7E1-2289-763B-D416-3634F1F9CE6E}"/>
                    </a:ext>
                  </a:extLst>
                </p14:cNvPr>
                <p14:cNvContentPartPr/>
                <p14:nvPr/>
              </p14:nvContentPartPr>
              <p14:xfrm>
                <a:off x="6908516" y="2367885"/>
                <a:ext cx="157320" cy="27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3B7E7E1-2289-763B-D416-3634F1F9CE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99876" y="2358885"/>
                  <a:ext cx="174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A5F2488-8378-16F4-F28A-293FA29D9F7E}"/>
                    </a:ext>
                  </a:extLst>
                </p14:cNvPr>
                <p14:cNvContentPartPr/>
                <p14:nvPr/>
              </p14:nvContentPartPr>
              <p14:xfrm>
                <a:off x="7097156" y="2224245"/>
                <a:ext cx="106560" cy="140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A5F2488-8378-16F4-F28A-293FA29D9F7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88516" y="2215245"/>
                  <a:ext cx="124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2D93DFC-7CFB-2672-5F10-1FCDEAD41E26}"/>
                    </a:ext>
                  </a:extLst>
                </p14:cNvPr>
                <p14:cNvContentPartPr/>
                <p14:nvPr/>
              </p14:nvContentPartPr>
              <p14:xfrm>
                <a:off x="6575516" y="2755965"/>
                <a:ext cx="580680" cy="50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2D93DFC-7CFB-2672-5F10-1FCDEAD41E2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66876" y="2747325"/>
                  <a:ext cx="598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294EAB8-39C3-3017-C54C-13D56A70FB78}"/>
                    </a:ext>
                  </a:extLst>
                </p14:cNvPr>
                <p14:cNvContentPartPr/>
                <p14:nvPr/>
              </p14:nvContentPartPr>
              <p14:xfrm>
                <a:off x="6744716" y="2986725"/>
                <a:ext cx="207000" cy="138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294EAB8-39C3-3017-C54C-13D56A70FB7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35716" y="2977725"/>
                  <a:ext cx="224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6741203-2748-91AC-07B7-246EB8F151BE}"/>
                    </a:ext>
                  </a:extLst>
                </p14:cNvPr>
                <p14:cNvContentPartPr/>
                <p14:nvPr/>
              </p14:nvContentPartPr>
              <p14:xfrm>
                <a:off x="7044236" y="2816805"/>
                <a:ext cx="151560" cy="99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6741203-2748-91AC-07B7-246EB8F151B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35596" y="2808165"/>
                  <a:ext cx="16920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B71D0B7-854B-7312-3268-27A03DDE56D2}"/>
                  </a:ext>
                </a:extLst>
              </p14:cNvPr>
              <p14:cNvContentPartPr/>
              <p14:nvPr/>
            </p14:nvContentPartPr>
            <p14:xfrm>
              <a:off x="8603396" y="6629925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B71D0B7-854B-7312-3268-27A03DDE56D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594396" y="66212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C1CE43BA-EFCC-CD38-86A0-9A4CD62D5594}"/>
              </a:ext>
            </a:extLst>
          </p:cNvPr>
          <p:cNvGrpSpPr/>
          <p:nvPr/>
        </p:nvGrpSpPr>
        <p:grpSpPr>
          <a:xfrm>
            <a:off x="3687236" y="3514845"/>
            <a:ext cx="2097000" cy="653400"/>
            <a:chOff x="3687236" y="3514845"/>
            <a:chExt cx="209700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26FDF68-DD7E-FDFB-0F68-6174D987374A}"/>
                    </a:ext>
                  </a:extLst>
                </p14:cNvPr>
                <p14:cNvContentPartPr/>
                <p14:nvPr/>
              </p14:nvContentPartPr>
              <p14:xfrm>
                <a:off x="3687236" y="3817965"/>
                <a:ext cx="224640" cy="1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26FDF68-DD7E-FDFB-0F68-6174D987374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78596" y="3809325"/>
                  <a:ext cx="242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EC8E1BC-61FB-5546-E4A0-A1C345114682}"/>
                    </a:ext>
                  </a:extLst>
                </p14:cNvPr>
                <p14:cNvContentPartPr/>
                <p14:nvPr/>
              </p14:nvContentPartPr>
              <p14:xfrm>
                <a:off x="3733676" y="3897525"/>
                <a:ext cx="196560" cy="25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EC8E1BC-61FB-5546-E4A0-A1C34511468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25036" y="3888525"/>
                  <a:ext cx="214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58E9BEB-4094-B63F-AAFA-77D649A1E15C}"/>
                    </a:ext>
                  </a:extLst>
                </p14:cNvPr>
                <p14:cNvContentPartPr/>
                <p14:nvPr/>
              </p14:nvContentPartPr>
              <p14:xfrm>
                <a:off x="4141196" y="3834885"/>
                <a:ext cx="211680" cy="155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58E9BEB-4094-B63F-AAFA-77D649A1E15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32196" y="3825885"/>
                  <a:ext cx="229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392B760-7D2F-6500-5ABD-DF96BFEB0654}"/>
                    </a:ext>
                  </a:extLst>
                </p14:cNvPr>
                <p14:cNvContentPartPr/>
                <p14:nvPr/>
              </p14:nvContentPartPr>
              <p14:xfrm>
                <a:off x="4331636" y="3685125"/>
                <a:ext cx="117720" cy="93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392B760-7D2F-6500-5ABD-DF96BFEB065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22636" y="3676485"/>
                  <a:ext cx="135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5E42151-1EF7-9191-8F57-CF566762597D}"/>
                    </a:ext>
                  </a:extLst>
                </p14:cNvPr>
                <p14:cNvContentPartPr/>
                <p14:nvPr/>
              </p14:nvContentPartPr>
              <p14:xfrm>
                <a:off x="4605956" y="3734085"/>
                <a:ext cx="178920" cy="297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5E42151-1EF7-9191-8F57-CF566762597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96956" y="3725085"/>
                  <a:ext cx="196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7F33A55-086E-7AC8-453F-CF5D1B5B5A62}"/>
                    </a:ext>
                  </a:extLst>
                </p14:cNvPr>
                <p14:cNvContentPartPr/>
                <p14:nvPr/>
              </p14:nvContentPartPr>
              <p14:xfrm>
                <a:off x="4798196" y="3735885"/>
                <a:ext cx="82800" cy="118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7F33A55-086E-7AC8-453F-CF5D1B5B5A6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89196" y="3727245"/>
                  <a:ext cx="100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F55900C-9C54-81D3-4D0A-3282CD3D8AF3}"/>
                    </a:ext>
                  </a:extLst>
                </p14:cNvPr>
                <p14:cNvContentPartPr/>
                <p14:nvPr/>
              </p14:nvContentPartPr>
              <p14:xfrm>
                <a:off x="5103476" y="3514845"/>
                <a:ext cx="141840" cy="582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F55900C-9C54-81D3-4D0A-3282CD3D8A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94836" y="3505845"/>
                  <a:ext cx="15948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16FAFBF-D0C9-64B7-A46A-A7C180158AB5}"/>
                    </a:ext>
                  </a:extLst>
                </p14:cNvPr>
                <p14:cNvContentPartPr/>
                <p14:nvPr/>
              </p14:nvContentPartPr>
              <p14:xfrm>
                <a:off x="5532596" y="3537165"/>
                <a:ext cx="20160" cy="192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16FAFBF-D0C9-64B7-A46A-A7C180158A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23956" y="3528525"/>
                  <a:ext cx="37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C515FA-3E9F-A94E-836E-A1201A338EA4}"/>
                    </a:ext>
                  </a:extLst>
                </p14:cNvPr>
                <p14:cNvContentPartPr/>
                <p14:nvPr/>
              </p14:nvContentPartPr>
              <p14:xfrm>
                <a:off x="5269076" y="3789165"/>
                <a:ext cx="515160" cy="46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C515FA-3E9F-A94E-836E-A1201A338E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60076" y="3780525"/>
                  <a:ext cx="532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EAADFB3-A17F-9DB0-C88C-D3E89A3D0F0B}"/>
                    </a:ext>
                  </a:extLst>
                </p14:cNvPr>
                <p14:cNvContentPartPr/>
                <p14:nvPr/>
              </p14:nvContentPartPr>
              <p14:xfrm>
                <a:off x="5472836" y="3922005"/>
                <a:ext cx="290880" cy="246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EAADFB3-A17F-9DB0-C88C-D3E89A3D0F0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63836" y="3913365"/>
                  <a:ext cx="30852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B0AF262-6263-0525-E808-B00389A55EEF}"/>
              </a:ext>
            </a:extLst>
          </p:cNvPr>
          <p:cNvGrpSpPr/>
          <p:nvPr/>
        </p:nvGrpSpPr>
        <p:grpSpPr>
          <a:xfrm>
            <a:off x="6035876" y="3414045"/>
            <a:ext cx="978480" cy="674280"/>
            <a:chOff x="6035876" y="3414045"/>
            <a:chExt cx="978480" cy="67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387845D-FF7A-E7C0-9BAE-43C0B275F992}"/>
                    </a:ext>
                  </a:extLst>
                </p14:cNvPr>
                <p14:cNvContentPartPr/>
                <p14:nvPr/>
              </p14:nvContentPartPr>
              <p14:xfrm>
                <a:off x="6112556" y="3653805"/>
                <a:ext cx="30960" cy="169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387845D-FF7A-E7C0-9BAE-43C0B275F99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03916" y="3644805"/>
                  <a:ext cx="48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61F0052-07CB-B2C9-00E8-F25AF7385485}"/>
                    </a:ext>
                  </a:extLst>
                </p14:cNvPr>
                <p14:cNvContentPartPr/>
                <p14:nvPr/>
              </p14:nvContentPartPr>
              <p14:xfrm>
                <a:off x="6035876" y="3701685"/>
                <a:ext cx="217800" cy="12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61F0052-07CB-B2C9-00E8-F25AF738548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26876" y="3692685"/>
                  <a:ext cx="235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4E392B3-33B9-0309-2812-CACB24118627}"/>
                    </a:ext>
                  </a:extLst>
                </p14:cNvPr>
                <p14:cNvContentPartPr/>
                <p14:nvPr/>
              </p14:nvContentPartPr>
              <p14:xfrm>
                <a:off x="6598916" y="3511965"/>
                <a:ext cx="24840" cy="194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4E392B3-33B9-0309-2812-CACB2411862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89916" y="3502965"/>
                  <a:ext cx="42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431D418-F591-57C9-95CC-B85026DDEB64}"/>
                    </a:ext>
                  </a:extLst>
                </p14:cNvPr>
                <p14:cNvContentPartPr/>
                <p14:nvPr/>
              </p14:nvContentPartPr>
              <p14:xfrm>
                <a:off x="6467516" y="3784845"/>
                <a:ext cx="401400" cy="45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431D418-F591-57C9-95CC-B85026DDEB6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58516" y="3776205"/>
                  <a:ext cx="419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2A6C22B-50F8-570B-3123-0971B612C8CF}"/>
                    </a:ext>
                  </a:extLst>
                </p14:cNvPr>
                <p14:cNvContentPartPr/>
                <p14:nvPr/>
              </p14:nvContentPartPr>
              <p14:xfrm>
                <a:off x="6578396" y="3945765"/>
                <a:ext cx="245160" cy="115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2A6C22B-50F8-570B-3123-0971B612C8C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69756" y="3936765"/>
                  <a:ext cx="262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C8B6D86-AA6A-2D3E-1281-5C1946749049}"/>
                    </a:ext>
                  </a:extLst>
                </p14:cNvPr>
                <p14:cNvContentPartPr/>
                <p14:nvPr/>
              </p14:nvContentPartPr>
              <p14:xfrm>
                <a:off x="6857756" y="3414045"/>
                <a:ext cx="156600" cy="674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C8B6D86-AA6A-2D3E-1281-5C194674904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49116" y="3405045"/>
                  <a:ext cx="174240" cy="69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CE03647-9887-25FD-B625-1AA1E0B9BE92}"/>
              </a:ext>
            </a:extLst>
          </p:cNvPr>
          <p:cNvGrpSpPr/>
          <p:nvPr/>
        </p:nvGrpSpPr>
        <p:grpSpPr>
          <a:xfrm>
            <a:off x="3756356" y="4307565"/>
            <a:ext cx="1501920" cy="640080"/>
            <a:chOff x="3756356" y="4307565"/>
            <a:chExt cx="150192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DB38FB9-D93A-CBAD-5269-4D251E1D5CDF}"/>
                    </a:ext>
                  </a:extLst>
                </p14:cNvPr>
                <p14:cNvContentPartPr/>
                <p14:nvPr/>
              </p14:nvContentPartPr>
              <p14:xfrm>
                <a:off x="3756356" y="4683405"/>
                <a:ext cx="183960" cy="2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DB38FB9-D93A-CBAD-5269-4D251E1D5C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47356" y="4674765"/>
                  <a:ext cx="201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4AF673F-DCD3-8F46-5137-AE2F10AD0F58}"/>
                    </a:ext>
                  </a:extLst>
                </p14:cNvPr>
                <p14:cNvContentPartPr/>
                <p14:nvPr/>
              </p14:nvContentPartPr>
              <p14:xfrm>
                <a:off x="3779396" y="4779165"/>
                <a:ext cx="205920" cy="33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4AF673F-DCD3-8F46-5137-AE2F10AD0F5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70756" y="4770165"/>
                  <a:ext cx="223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9A7F5F2-BF4F-596A-28F3-61DD00455134}"/>
                    </a:ext>
                  </a:extLst>
                </p14:cNvPr>
                <p14:cNvContentPartPr/>
                <p14:nvPr/>
              </p14:nvContentPartPr>
              <p14:xfrm>
                <a:off x="4138676" y="4540845"/>
                <a:ext cx="23508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9A7F5F2-BF4F-596A-28F3-61DD004551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30036" y="4531845"/>
                  <a:ext cx="252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F030D38-6169-9B09-6A36-919C98671A15}"/>
                    </a:ext>
                  </a:extLst>
                </p14:cNvPr>
                <p14:cNvContentPartPr/>
                <p14:nvPr/>
              </p14:nvContentPartPr>
              <p14:xfrm>
                <a:off x="4369436" y="4390365"/>
                <a:ext cx="117000" cy="107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F030D38-6169-9B09-6A36-919C98671A1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60796" y="4381725"/>
                  <a:ext cx="134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384FA65-740E-15D2-E33F-BB80583388EF}"/>
                    </a:ext>
                  </a:extLst>
                </p14:cNvPr>
                <p14:cNvContentPartPr/>
                <p14:nvPr/>
              </p14:nvContentPartPr>
              <p14:xfrm>
                <a:off x="4598756" y="4445085"/>
                <a:ext cx="153360" cy="288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384FA65-740E-15D2-E33F-BB80583388E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90116" y="4436085"/>
                  <a:ext cx="171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9F947EB-A475-F77A-F07F-9173DA2C379C}"/>
                    </a:ext>
                  </a:extLst>
                </p14:cNvPr>
                <p14:cNvContentPartPr/>
                <p14:nvPr/>
              </p14:nvContentPartPr>
              <p14:xfrm>
                <a:off x="4768316" y="4320165"/>
                <a:ext cx="154080" cy="143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9F947EB-A475-F77A-F07F-9173DA2C379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59676" y="4311165"/>
                  <a:ext cx="171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5570A4E-FE9D-8A64-10BF-F1449C88E383}"/>
                    </a:ext>
                  </a:extLst>
                </p14:cNvPr>
                <p14:cNvContentPartPr/>
                <p14:nvPr/>
              </p14:nvContentPartPr>
              <p14:xfrm>
                <a:off x="5022116" y="4307565"/>
                <a:ext cx="236160" cy="640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5570A4E-FE9D-8A64-10BF-F1449C88E38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13476" y="4298925"/>
                  <a:ext cx="253800" cy="65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6BD4E2F-D90F-18AE-03BE-7F05934B6AF2}"/>
              </a:ext>
            </a:extLst>
          </p:cNvPr>
          <p:cNvGrpSpPr/>
          <p:nvPr/>
        </p:nvGrpSpPr>
        <p:grpSpPr>
          <a:xfrm>
            <a:off x="5432156" y="4321605"/>
            <a:ext cx="1628640" cy="788400"/>
            <a:chOff x="5432156" y="4321605"/>
            <a:chExt cx="1628640" cy="78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7864AF7-C829-8099-B875-E3ED4C3E7466}"/>
                    </a:ext>
                  </a:extLst>
                </p14:cNvPr>
                <p14:cNvContentPartPr/>
                <p14:nvPr/>
              </p14:nvContentPartPr>
              <p14:xfrm>
                <a:off x="5432156" y="4459485"/>
                <a:ext cx="303840" cy="100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7864AF7-C829-8099-B875-E3ED4C3E746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23516" y="4450485"/>
                  <a:ext cx="321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23F022A-D4FC-B1E4-1919-2BBB43CAC0ED}"/>
                    </a:ext>
                  </a:extLst>
                </p14:cNvPr>
                <p14:cNvContentPartPr/>
                <p14:nvPr/>
              </p14:nvContentPartPr>
              <p14:xfrm>
                <a:off x="6120836" y="4381725"/>
                <a:ext cx="15840" cy="155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23F022A-D4FC-B1E4-1919-2BBB43CAC0E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12196" y="4372725"/>
                  <a:ext cx="33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501028D-6007-2F64-E334-2F53D14681EE}"/>
                    </a:ext>
                  </a:extLst>
                </p14:cNvPr>
                <p14:cNvContentPartPr/>
                <p14:nvPr/>
              </p14:nvContentPartPr>
              <p14:xfrm>
                <a:off x="6030116" y="4438605"/>
                <a:ext cx="192960" cy="33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501028D-6007-2F64-E334-2F53D14681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21116" y="4429965"/>
                  <a:ext cx="210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9AF48D3-646E-BF9F-F483-DDFB6B37E517}"/>
                    </a:ext>
                  </a:extLst>
                </p14:cNvPr>
                <p14:cNvContentPartPr/>
                <p14:nvPr/>
              </p14:nvContentPartPr>
              <p14:xfrm>
                <a:off x="6457436" y="4321605"/>
                <a:ext cx="216360" cy="231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9AF48D3-646E-BF9F-F483-DDFB6B37E51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48436" y="4312965"/>
                  <a:ext cx="234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A50576-23F6-B8EE-B495-30FC0174372B}"/>
                    </a:ext>
                  </a:extLst>
                </p14:cNvPr>
                <p14:cNvContentPartPr/>
                <p14:nvPr/>
              </p14:nvContentPartPr>
              <p14:xfrm>
                <a:off x="5445116" y="4699605"/>
                <a:ext cx="1513800" cy="32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A50576-23F6-B8EE-B495-30FC0174372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36476" y="4690605"/>
                  <a:ext cx="1531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36EAAD2-5553-5BBC-8E2E-BF819A4089BB}"/>
                    </a:ext>
                  </a:extLst>
                </p14:cNvPr>
                <p14:cNvContentPartPr/>
                <p14:nvPr/>
              </p14:nvContentPartPr>
              <p14:xfrm>
                <a:off x="5843636" y="4825245"/>
                <a:ext cx="354240" cy="272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36EAAD2-5553-5BBC-8E2E-BF819A4089B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34636" y="4816605"/>
                  <a:ext cx="371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CDF0004-7A31-8995-743C-ADF04E208EE3}"/>
                    </a:ext>
                  </a:extLst>
                </p14:cNvPr>
                <p14:cNvContentPartPr/>
                <p14:nvPr/>
              </p14:nvContentPartPr>
              <p14:xfrm>
                <a:off x="6303356" y="4904085"/>
                <a:ext cx="295920" cy="127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CDF0004-7A31-8995-743C-ADF04E208EE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94716" y="4895085"/>
                  <a:ext cx="313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AD6BF3-CAA1-C292-E697-E1371D97CCA5}"/>
                    </a:ext>
                  </a:extLst>
                </p14:cNvPr>
                <p14:cNvContentPartPr/>
                <p14:nvPr/>
              </p14:nvContentPartPr>
              <p14:xfrm>
                <a:off x="6860996" y="4324485"/>
                <a:ext cx="199800" cy="785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AD6BF3-CAA1-C292-E697-E1371D97CCA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52356" y="4315485"/>
                  <a:ext cx="217440" cy="80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F39E6C8-3E85-CF4E-B66E-7992E094D46D}"/>
              </a:ext>
            </a:extLst>
          </p:cNvPr>
          <p:cNvGrpSpPr/>
          <p:nvPr/>
        </p:nvGrpSpPr>
        <p:grpSpPr>
          <a:xfrm>
            <a:off x="2869676" y="5327805"/>
            <a:ext cx="2360880" cy="605520"/>
            <a:chOff x="2869676" y="5327805"/>
            <a:chExt cx="236088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DD66F14-842A-99F2-7661-38CADF26EC56}"/>
                    </a:ext>
                  </a:extLst>
                </p14:cNvPr>
                <p14:cNvContentPartPr/>
                <p14:nvPr/>
              </p14:nvContentPartPr>
              <p14:xfrm>
                <a:off x="2869676" y="5725245"/>
                <a:ext cx="322200" cy="176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DD66F14-842A-99F2-7661-38CADF26EC5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61036" y="5716605"/>
                  <a:ext cx="339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D3FFC37-97EC-2054-9945-71E3D6FBC02A}"/>
                    </a:ext>
                  </a:extLst>
                </p14:cNvPr>
                <p14:cNvContentPartPr/>
                <p14:nvPr/>
              </p14:nvContentPartPr>
              <p14:xfrm>
                <a:off x="3239036" y="5588805"/>
                <a:ext cx="188640" cy="164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D3FFC37-97EC-2054-9945-71E3D6FBC02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30036" y="5580165"/>
                  <a:ext cx="206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821F57D-89C2-803E-EE72-28A0D12666CD}"/>
                    </a:ext>
                  </a:extLst>
                </p14:cNvPr>
                <p14:cNvContentPartPr/>
                <p14:nvPr/>
              </p14:nvContentPartPr>
              <p14:xfrm>
                <a:off x="3672836" y="5810205"/>
                <a:ext cx="242280" cy="40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821F57D-89C2-803E-EE72-28A0D12666C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64196" y="5801205"/>
                  <a:ext cx="259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DBE3BDC-4838-764F-AC79-9A1E1011F6E8}"/>
                    </a:ext>
                  </a:extLst>
                </p14:cNvPr>
                <p14:cNvContentPartPr/>
                <p14:nvPr/>
              </p14:nvContentPartPr>
              <p14:xfrm>
                <a:off x="3700556" y="5863845"/>
                <a:ext cx="231120" cy="59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DBE3BDC-4838-764F-AC79-9A1E1011F6E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91556" y="5855205"/>
                  <a:ext cx="248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B4C824B-C42D-6BA6-66E7-D963FC4DB9AC}"/>
                    </a:ext>
                  </a:extLst>
                </p14:cNvPr>
                <p14:cNvContentPartPr/>
                <p14:nvPr/>
              </p14:nvContentPartPr>
              <p14:xfrm>
                <a:off x="4318676" y="5618325"/>
                <a:ext cx="222480" cy="173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B4C824B-C42D-6BA6-66E7-D963FC4DB9A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09676" y="5609685"/>
                  <a:ext cx="240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18352DA-A9CA-EC24-AF0B-6DB1056B84CD}"/>
                    </a:ext>
                  </a:extLst>
                </p14:cNvPr>
                <p14:cNvContentPartPr/>
                <p14:nvPr/>
              </p14:nvContentPartPr>
              <p14:xfrm>
                <a:off x="4511636" y="5392605"/>
                <a:ext cx="145800" cy="100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18352DA-A9CA-EC24-AF0B-6DB1056B84C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02636" y="5383965"/>
                  <a:ext cx="163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C445D96-9A33-7279-2548-C73BC0EED8BD}"/>
                    </a:ext>
                  </a:extLst>
                </p14:cNvPr>
                <p14:cNvContentPartPr/>
                <p14:nvPr/>
              </p14:nvContentPartPr>
              <p14:xfrm>
                <a:off x="4764716" y="5478645"/>
                <a:ext cx="185400" cy="325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C445D96-9A33-7279-2548-C73BC0EED8B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56076" y="5470005"/>
                  <a:ext cx="2030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BE04664-7FB5-EC2E-8A62-FCE7643ECBA6}"/>
                    </a:ext>
                  </a:extLst>
                </p14:cNvPr>
                <p14:cNvContentPartPr/>
                <p14:nvPr/>
              </p14:nvContentPartPr>
              <p14:xfrm>
                <a:off x="4961636" y="5327805"/>
                <a:ext cx="181440" cy="134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BE04664-7FB5-EC2E-8A62-FCE7643ECBA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52636" y="5318805"/>
                  <a:ext cx="199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0816420-0DED-D594-C8B7-7A6EE5375925}"/>
                    </a:ext>
                  </a:extLst>
                </p14:cNvPr>
                <p14:cNvContentPartPr/>
                <p14:nvPr/>
              </p14:nvContentPartPr>
              <p14:xfrm>
                <a:off x="4175036" y="5846565"/>
                <a:ext cx="1055520" cy="86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0816420-0DED-D594-C8B7-7A6EE537592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66036" y="5837565"/>
                  <a:ext cx="107316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870C05E-5D41-D724-5A17-0C5607ECFC41}"/>
              </a:ext>
            </a:extLst>
          </p:cNvPr>
          <p:cNvGrpSpPr/>
          <p:nvPr/>
        </p:nvGrpSpPr>
        <p:grpSpPr>
          <a:xfrm>
            <a:off x="4375916" y="6057525"/>
            <a:ext cx="726480" cy="347760"/>
            <a:chOff x="4375916" y="6057525"/>
            <a:chExt cx="72648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76F2A27-9983-1AB8-D190-15B87D257BAA}"/>
                    </a:ext>
                  </a:extLst>
                </p14:cNvPr>
                <p14:cNvContentPartPr/>
                <p14:nvPr/>
              </p14:nvContentPartPr>
              <p14:xfrm>
                <a:off x="4375916" y="6057525"/>
                <a:ext cx="299160" cy="347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76F2A27-9983-1AB8-D190-15B87D257BA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66916" y="6048885"/>
                  <a:ext cx="3168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853A786-38D6-15C9-3CCD-9917C954DD10}"/>
                    </a:ext>
                  </a:extLst>
                </p14:cNvPr>
                <p14:cNvContentPartPr/>
                <p14:nvPr/>
              </p14:nvContentPartPr>
              <p14:xfrm>
                <a:off x="4807556" y="6150045"/>
                <a:ext cx="294840" cy="146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853A786-38D6-15C9-3CCD-9917C954DD1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98556" y="6141045"/>
                  <a:ext cx="31248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B859E4D-8E17-9D9E-AE02-089BC2A5F57E}"/>
              </a:ext>
            </a:extLst>
          </p:cNvPr>
          <p:cNvGrpSpPr/>
          <p:nvPr/>
        </p:nvGrpSpPr>
        <p:grpSpPr>
          <a:xfrm>
            <a:off x="6022916" y="5855205"/>
            <a:ext cx="385920" cy="93240"/>
            <a:chOff x="6022916" y="5855205"/>
            <a:chExt cx="38592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86821F6-1A24-BD90-C342-5B1D6482CBD4}"/>
                    </a:ext>
                  </a:extLst>
                </p14:cNvPr>
                <p14:cNvContentPartPr/>
                <p14:nvPr/>
              </p14:nvContentPartPr>
              <p14:xfrm>
                <a:off x="6022916" y="5855205"/>
                <a:ext cx="331920" cy="18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86821F6-1A24-BD90-C342-5B1D6482CBD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13916" y="5846205"/>
                  <a:ext cx="349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8AFE13C-1E2B-6C67-2AEE-D545711CEF25}"/>
                    </a:ext>
                  </a:extLst>
                </p14:cNvPr>
                <p14:cNvContentPartPr/>
                <p14:nvPr/>
              </p14:nvContentPartPr>
              <p14:xfrm>
                <a:off x="6089516" y="5918925"/>
                <a:ext cx="319320" cy="29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8AFE13C-1E2B-6C67-2AEE-D545711CEF2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80516" y="5910285"/>
                  <a:ext cx="3369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77BBFC2-BFE4-4EA7-CB32-3486FB2F5099}"/>
              </a:ext>
            </a:extLst>
          </p:cNvPr>
          <p:cNvGrpSpPr/>
          <p:nvPr/>
        </p:nvGrpSpPr>
        <p:grpSpPr>
          <a:xfrm>
            <a:off x="6689636" y="5611485"/>
            <a:ext cx="1591200" cy="472680"/>
            <a:chOff x="6689636" y="5611485"/>
            <a:chExt cx="159120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D31DA15-7C36-E6AC-F815-ACF14CE8AA3D}"/>
                    </a:ext>
                  </a:extLst>
                </p14:cNvPr>
                <p14:cNvContentPartPr/>
                <p14:nvPr/>
              </p14:nvContentPartPr>
              <p14:xfrm>
                <a:off x="6689636" y="5611485"/>
                <a:ext cx="437040" cy="394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D31DA15-7C36-E6AC-F815-ACF14CE8AA3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80636" y="5602845"/>
                  <a:ext cx="4546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AD0A893-320F-6555-70F4-CD76989E2A6C}"/>
                    </a:ext>
                  </a:extLst>
                </p14:cNvPr>
                <p14:cNvContentPartPr/>
                <p14:nvPr/>
              </p14:nvContentPartPr>
              <p14:xfrm>
                <a:off x="7263836" y="5928285"/>
                <a:ext cx="191160" cy="118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AD0A893-320F-6555-70F4-CD76989E2A6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55196" y="5919645"/>
                  <a:ext cx="208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4C2876F-8FFD-04C8-2799-95B62F3E5D11}"/>
                    </a:ext>
                  </a:extLst>
                </p14:cNvPr>
                <p14:cNvContentPartPr/>
                <p14:nvPr/>
              </p14:nvContentPartPr>
              <p14:xfrm>
                <a:off x="7605116" y="5693205"/>
                <a:ext cx="357120" cy="252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4C2876F-8FFD-04C8-2799-95B62F3E5D1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96116" y="5684565"/>
                  <a:ext cx="3747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3430184-6253-A96B-DDBE-3B425ADC8F0A}"/>
                    </a:ext>
                  </a:extLst>
                </p14:cNvPr>
                <p14:cNvContentPartPr/>
                <p14:nvPr/>
              </p14:nvContentPartPr>
              <p14:xfrm>
                <a:off x="7985996" y="5983005"/>
                <a:ext cx="294840" cy="101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3430184-6253-A96B-DDBE-3B425ADC8F0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76996" y="5974365"/>
                  <a:ext cx="3124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78D55DE-0239-3BE4-594B-83377DBD5391}"/>
                  </a:ext>
                </a:extLst>
              </p14:cNvPr>
              <p14:cNvContentPartPr/>
              <p14:nvPr/>
            </p14:nvContentPartPr>
            <p14:xfrm>
              <a:off x="8722196" y="4074285"/>
              <a:ext cx="1036800" cy="463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78D55DE-0239-3BE4-594B-83377DBD539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713556" y="4065645"/>
                <a:ext cx="1054440" cy="4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EC00696D-03A5-C99A-689A-A1FA248458AC}"/>
              </a:ext>
            </a:extLst>
          </p:cNvPr>
          <p:cNvGrpSpPr/>
          <p:nvPr/>
        </p:nvGrpSpPr>
        <p:grpSpPr>
          <a:xfrm>
            <a:off x="10027196" y="4054845"/>
            <a:ext cx="1030680" cy="651960"/>
            <a:chOff x="10027196" y="4054845"/>
            <a:chExt cx="103068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85EA47B-EAB8-D00B-FBD3-A6BBE8EFB21B}"/>
                    </a:ext>
                  </a:extLst>
                </p14:cNvPr>
                <p14:cNvContentPartPr/>
                <p14:nvPr/>
              </p14:nvContentPartPr>
              <p14:xfrm>
                <a:off x="10027196" y="4054845"/>
                <a:ext cx="1030680" cy="651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85EA47B-EAB8-D00B-FBD3-A6BBE8EFB21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018196" y="4046205"/>
                  <a:ext cx="104832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5471E1A-D3E8-729C-E71A-C1C6DCF4EF19}"/>
                    </a:ext>
                  </a:extLst>
                </p14:cNvPr>
                <p14:cNvContentPartPr/>
                <p14:nvPr/>
              </p14:nvContentPartPr>
              <p14:xfrm>
                <a:off x="10836476" y="4263285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5471E1A-D3E8-729C-E71A-C1C6DCF4EF1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27476" y="4254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704B037-772F-A604-F67C-DCC56EFFBD6B}"/>
              </a:ext>
            </a:extLst>
          </p:cNvPr>
          <p:cNvGrpSpPr/>
          <p:nvPr/>
        </p:nvGrpSpPr>
        <p:grpSpPr>
          <a:xfrm>
            <a:off x="8785556" y="4701405"/>
            <a:ext cx="3197880" cy="1884960"/>
            <a:chOff x="8785556" y="4701405"/>
            <a:chExt cx="3197880" cy="18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561DA53-5FEC-BD69-8F7D-E2BFA57B91A7}"/>
                    </a:ext>
                  </a:extLst>
                </p14:cNvPr>
                <p14:cNvContentPartPr/>
                <p14:nvPr/>
              </p14:nvContentPartPr>
              <p14:xfrm>
                <a:off x="8785556" y="4701405"/>
                <a:ext cx="1941480" cy="552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561DA53-5FEC-BD69-8F7D-E2BFA57B91A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776556" y="4692405"/>
                  <a:ext cx="195912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723F08C-A041-FBEB-BCBC-BA812B86A0F2}"/>
                    </a:ext>
                  </a:extLst>
                </p14:cNvPr>
                <p14:cNvContentPartPr/>
                <p14:nvPr/>
              </p14:nvContentPartPr>
              <p14:xfrm>
                <a:off x="9350756" y="5708685"/>
                <a:ext cx="323640" cy="22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723F08C-A041-FBEB-BCBC-BA812B86A0F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42116" y="5700045"/>
                  <a:ext cx="341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DFEFA94-75F8-FD41-8712-BBBEBAA0A144}"/>
                    </a:ext>
                  </a:extLst>
                </p14:cNvPr>
                <p14:cNvContentPartPr/>
                <p14:nvPr/>
              </p14:nvContentPartPr>
              <p14:xfrm>
                <a:off x="9906956" y="5814885"/>
                <a:ext cx="211320" cy="11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DFEFA94-75F8-FD41-8712-BBBEBAA0A14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98316" y="5805885"/>
                  <a:ext cx="228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3A51580-0617-2BAA-14CD-E30CDBAF9E9B}"/>
                    </a:ext>
                  </a:extLst>
                </p14:cNvPr>
                <p14:cNvContentPartPr/>
                <p14:nvPr/>
              </p14:nvContentPartPr>
              <p14:xfrm>
                <a:off x="9909836" y="5907405"/>
                <a:ext cx="209160" cy="13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3A51580-0617-2BAA-14CD-E30CDBAF9E9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01196" y="5898405"/>
                  <a:ext cx="226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42F4FB-EA4F-8E67-F1F7-39366FDC0973}"/>
                    </a:ext>
                  </a:extLst>
                </p14:cNvPr>
                <p14:cNvContentPartPr/>
                <p14:nvPr/>
              </p14:nvContentPartPr>
              <p14:xfrm>
                <a:off x="10222676" y="5413485"/>
                <a:ext cx="1593720" cy="748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42F4FB-EA4F-8E67-F1F7-39366FDC097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14036" y="5404485"/>
                  <a:ext cx="161136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B66172F-2C72-4B8D-D48A-D1E4F98ED3DB}"/>
                    </a:ext>
                  </a:extLst>
                </p14:cNvPr>
                <p14:cNvContentPartPr/>
                <p14:nvPr/>
              </p14:nvContentPartPr>
              <p14:xfrm>
                <a:off x="10622276" y="5678805"/>
                <a:ext cx="376200" cy="364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B66172F-2C72-4B8D-D48A-D1E4F98ED3D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613636" y="5669805"/>
                  <a:ext cx="3938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E2C0BF3-2806-EF5F-7577-A4A068881ACD}"/>
                    </a:ext>
                  </a:extLst>
                </p14:cNvPr>
                <p14:cNvContentPartPr/>
                <p14:nvPr/>
              </p14:nvContentPartPr>
              <p14:xfrm>
                <a:off x="10997036" y="6075525"/>
                <a:ext cx="180000" cy="92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E2C0BF3-2806-EF5F-7577-A4A068881AC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88036" y="6066525"/>
                  <a:ext cx="197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90513C8-7D63-8920-A13F-95173084D82E}"/>
                    </a:ext>
                  </a:extLst>
                </p14:cNvPr>
                <p14:cNvContentPartPr/>
                <p14:nvPr/>
              </p14:nvContentPartPr>
              <p14:xfrm>
                <a:off x="11260196" y="5691045"/>
                <a:ext cx="366840" cy="236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90513C8-7D63-8920-A13F-95173084D82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251556" y="5682405"/>
                  <a:ext cx="384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6710211-5F02-29DE-EFD0-DD2A39F6A2D2}"/>
                    </a:ext>
                  </a:extLst>
                </p14:cNvPr>
                <p14:cNvContentPartPr/>
                <p14:nvPr/>
              </p14:nvContentPartPr>
              <p14:xfrm>
                <a:off x="11557196" y="6017925"/>
                <a:ext cx="200520" cy="140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6710211-5F02-29DE-EFD0-DD2A39F6A2D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548196" y="6008925"/>
                  <a:ext cx="218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867D917-8A2A-5C41-7475-163D6406FDE7}"/>
                    </a:ext>
                  </a:extLst>
                </p14:cNvPr>
                <p14:cNvContentPartPr/>
                <p14:nvPr/>
              </p14:nvContentPartPr>
              <p14:xfrm>
                <a:off x="11805236" y="5372805"/>
                <a:ext cx="41760" cy="173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867D917-8A2A-5C41-7475-163D6406FDE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796236" y="5363805"/>
                  <a:ext cx="59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2E677D3-B5E4-7B63-AFD4-CB3AAD50E476}"/>
                    </a:ext>
                  </a:extLst>
                </p14:cNvPr>
                <p14:cNvContentPartPr/>
                <p14:nvPr/>
              </p14:nvContentPartPr>
              <p14:xfrm>
                <a:off x="8989316" y="5204325"/>
                <a:ext cx="2994120" cy="1382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2E677D3-B5E4-7B63-AFD4-CB3AAD50E47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980316" y="5195325"/>
                  <a:ext cx="3011760" cy="139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978867F-F48F-8A8D-4FF1-D5F269A24905}"/>
                  </a:ext>
                </a:extLst>
              </p14:cNvPr>
              <p14:cNvContentPartPr/>
              <p14:nvPr/>
            </p14:nvContentPartPr>
            <p14:xfrm>
              <a:off x="8789876" y="1267725"/>
              <a:ext cx="682200" cy="2448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978867F-F48F-8A8D-4FF1-D5F269A2490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780876" y="1258725"/>
                <a:ext cx="69984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8BAEB28-D995-9AAE-8B9B-E1AF00B3C7AC}"/>
              </a:ext>
            </a:extLst>
          </p:cNvPr>
          <p:cNvGrpSpPr/>
          <p:nvPr/>
        </p:nvGrpSpPr>
        <p:grpSpPr>
          <a:xfrm>
            <a:off x="8932436" y="963885"/>
            <a:ext cx="2402640" cy="1175040"/>
            <a:chOff x="8932436" y="963885"/>
            <a:chExt cx="2402640" cy="11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AC39FD8-6D5D-F28D-5F0B-48DF8980C280}"/>
                    </a:ext>
                  </a:extLst>
                </p14:cNvPr>
                <p14:cNvContentPartPr/>
                <p14:nvPr/>
              </p14:nvContentPartPr>
              <p14:xfrm>
                <a:off x="9684836" y="1067565"/>
                <a:ext cx="822240" cy="616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AC39FD8-6D5D-F28D-5F0B-48DF8980C28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676196" y="1058565"/>
                  <a:ext cx="83988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093838E-6CDE-3B07-634D-22F79C4C1EB1}"/>
                    </a:ext>
                  </a:extLst>
                </p14:cNvPr>
                <p14:cNvContentPartPr/>
                <p14:nvPr/>
              </p14:nvContentPartPr>
              <p14:xfrm>
                <a:off x="10757996" y="963885"/>
                <a:ext cx="577080" cy="486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093838E-6CDE-3B07-634D-22F79C4C1EB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49356" y="954885"/>
                  <a:ext cx="5947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6B44905-D380-115D-F381-7DD3F5E065CA}"/>
                    </a:ext>
                  </a:extLst>
                </p14:cNvPr>
                <p14:cNvContentPartPr/>
                <p14:nvPr/>
              </p14:nvContentPartPr>
              <p14:xfrm>
                <a:off x="8932436" y="1638165"/>
                <a:ext cx="1715760" cy="419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6B44905-D380-115D-F381-7DD3F5E065C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923436" y="1629525"/>
                  <a:ext cx="17334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22EB9C4-411C-7117-51C5-A35CEC26A5A7}"/>
                    </a:ext>
                  </a:extLst>
                </p14:cNvPr>
                <p14:cNvContentPartPr/>
                <p14:nvPr/>
              </p14:nvContentPartPr>
              <p14:xfrm>
                <a:off x="10872116" y="1575165"/>
                <a:ext cx="326880" cy="563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22EB9C4-411C-7117-51C5-A35CEC26A5A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863116" y="1566525"/>
                  <a:ext cx="34452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6BBC751-D455-A857-EC56-621C60959817}"/>
                    </a:ext>
                  </a:extLst>
                </p14:cNvPr>
                <p14:cNvContentPartPr/>
                <p14:nvPr/>
              </p14:nvContentPartPr>
              <p14:xfrm>
                <a:off x="10827116" y="1766325"/>
                <a:ext cx="20520" cy="21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6BBC751-D455-A857-EC56-621C6095981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18116" y="1757685"/>
                  <a:ext cx="381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B87D4B2-6AC9-1DB9-EFC4-FEB23934347C}"/>
              </a:ext>
            </a:extLst>
          </p:cNvPr>
          <p:cNvGrpSpPr/>
          <p:nvPr/>
        </p:nvGrpSpPr>
        <p:grpSpPr>
          <a:xfrm>
            <a:off x="8954756" y="2391285"/>
            <a:ext cx="1483920" cy="545040"/>
            <a:chOff x="8954756" y="2391285"/>
            <a:chExt cx="148392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34CEE82-7FA1-83BF-0152-18ADD04075F7}"/>
                    </a:ext>
                  </a:extLst>
                </p14:cNvPr>
                <p14:cNvContentPartPr/>
                <p14:nvPr/>
              </p14:nvContentPartPr>
              <p14:xfrm>
                <a:off x="8954756" y="2422605"/>
                <a:ext cx="280080" cy="374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34CEE82-7FA1-83BF-0152-18ADD04075F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46116" y="2413965"/>
                  <a:ext cx="2977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18169A7-5A43-14DD-C027-A59EAB07EA45}"/>
                    </a:ext>
                  </a:extLst>
                </p14:cNvPr>
                <p14:cNvContentPartPr/>
                <p14:nvPr/>
              </p14:nvContentPartPr>
              <p14:xfrm>
                <a:off x="9492956" y="2561925"/>
                <a:ext cx="250920" cy="21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18169A7-5A43-14DD-C027-A59EAB07EA4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483956" y="2553285"/>
                  <a:ext cx="268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1ADDB7D-363C-A41E-8A00-E13365985B7F}"/>
                    </a:ext>
                  </a:extLst>
                </p14:cNvPr>
                <p14:cNvContentPartPr/>
                <p14:nvPr/>
              </p14:nvContentPartPr>
              <p14:xfrm>
                <a:off x="9493676" y="2647245"/>
                <a:ext cx="254160" cy="33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1ADDB7D-363C-A41E-8A00-E13365985B7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484676" y="2638245"/>
                  <a:ext cx="271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C614EE6-85EF-4E9C-4980-8D6287BED8C8}"/>
                    </a:ext>
                  </a:extLst>
                </p14:cNvPr>
                <p14:cNvContentPartPr/>
                <p14:nvPr/>
              </p14:nvContentPartPr>
              <p14:xfrm>
                <a:off x="10054196" y="2403165"/>
                <a:ext cx="20880" cy="171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C614EE6-85EF-4E9C-4980-8D6287BED8C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45556" y="2394525"/>
                  <a:ext cx="38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EFAA36D-0C63-E11B-308E-2BD99DAFEE21}"/>
                    </a:ext>
                  </a:extLst>
                </p14:cNvPr>
                <p14:cNvContentPartPr/>
                <p14:nvPr/>
              </p14:nvContentPartPr>
              <p14:xfrm>
                <a:off x="10137716" y="2425845"/>
                <a:ext cx="33120" cy="146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EFAA36D-0C63-E11B-308E-2BD99DAFEE2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129076" y="2416845"/>
                  <a:ext cx="50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8B01435-0B4E-80A8-81D5-D9AED5C2028C}"/>
                    </a:ext>
                  </a:extLst>
                </p14:cNvPr>
                <p14:cNvContentPartPr/>
                <p14:nvPr/>
              </p14:nvContentPartPr>
              <p14:xfrm>
                <a:off x="9956276" y="2391285"/>
                <a:ext cx="312840" cy="63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8B01435-0B4E-80A8-81D5-D9AED5C2028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947636" y="2382285"/>
                  <a:ext cx="330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4714BA8-663F-1C80-5378-CB71F6716E10}"/>
                    </a:ext>
                  </a:extLst>
                </p14:cNvPr>
                <p14:cNvContentPartPr/>
                <p14:nvPr/>
              </p14:nvContentPartPr>
              <p14:xfrm>
                <a:off x="9889676" y="2662725"/>
                <a:ext cx="549000" cy="36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4714BA8-663F-1C80-5378-CB71F6716E1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880676" y="2654085"/>
                  <a:ext cx="566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BB07D3D-CF41-3CFE-B5C0-5BEEBFEC3487}"/>
                    </a:ext>
                  </a:extLst>
                </p14:cNvPr>
                <p14:cNvContentPartPr/>
                <p14:nvPr/>
              </p14:nvContentPartPr>
              <p14:xfrm>
                <a:off x="9988316" y="2784045"/>
                <a:ext cx="326880" cy="152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BB07D3D-CF41-3CFE-B5C0-5BEEBFEC348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979676" y="2775045"/>
                  <a:ext cx="3445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E72AAA6-D255-72F8-262D-0635BE46330F}"/>
                  </a:ext>
                </a:extLst>
              </p14:cNvPr>
              <p14:cNvContentPartPr/>
              <p14:nvPr/>
            </p14:nvContentPartPr>
            <p14:xfrm>
              <a:off x="10848356" y="2665965"/>
              <a:ext cx="29160" cy="630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E72AAA6-D255-72F8-262D-0635BE46330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0839716" y="2656965"/>
                <a:ext cx="468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7DD44CBA-66C7-8BF5-A39B-20A47F6EE386}"/>
                  </a:ext>
                </a:extLst>
              </p14:cNvPr>
              <p14:cNvContentPartPr/>
              <p14:nvPr/>
            </p14:nvContentPartPr>
            <p14:xfrm>
              <a:off x="9546596" y="5979765"/>
              <a:ext cx="142920" cy="2257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7DD44CBA-66C7-8BF5-A39B-20A47F6EE386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537596" y="5971125"/>
                <a:ext cx="1605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A9751583-A6B3-9C33-3B0D-9E9F7EEFD936}"/>
                  </a:ext>
                </a:extLst>
              </p14:cNvPr>
              <p14:cNvContentPartPr/>
              <p14:nvPr/>
            </p14:nvContentPartPr>
            <p14:xfrm>
              <a:off x="9908036" y="5999205"/>
              <a:ext cx="221040" cy="212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A9751583-A6B3-9C33-3B0D-9E9F7EEFD936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899396" y="5990205"/>
                <a:ext cx="238680" cy="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523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5CB94F-0E7A-A78A-E85E-D0666FE9F69F}"/>
                  </a:ext>
                </a:extLst>
              </p14:cNvPr>
              <p14:cNvContentPartPr/>
              <p14:nvPr/>
            </p14:nvContentPartPr>
            <p14:xfrm>
              <a:off x="544796" y="118245"/>
              <a:ext cx="861840" cy="46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5CB94F-0E7A-A78A-E85E-D0666FE9F6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156" y="109245"/>
                <a:ext cx="87948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1A229E-ABCD-AC57-20EE-D1000A34C7EF}"/>
                  </a:ext>
                </a:extLst>
              </p14:cNvPr>
              <p14:cNvContentPartPr/>
              <p14:nvPr/>
            </p14:nvContentPartPr>
            <p14:xfrm>
              <a:off x="1661876" y="152805"/>
              <a:ext cx="1610280" cy="680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1A229E-ABCD-AC57-20EE-D1000A34C7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2876" y="144165"/>
                <a:ext cx="1627920" cy="69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FDA96F1-F211-5A79-B990-452DDA8A483E}"/>
              </a:ext>
            </a:extLst>
          </p:cNvPr>
          <p:cNvGrpSpPr/>
          <p:nvPr/>
        </p:nvGrpSpPr>
        <p:grpSpPr>
          <a:xfrm>
            <a:off x="1586276" y="936525"/>
            <a:ext cx="2000520" cy="722520"/>
            <a:chOff x="1586276" y="936525"/>
            <a:chExt cx="2000520" cy="72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754359-6A1E-22E2-4C06-D20724179E4D}"/>
                    </a:ext>
                  </a:extLst>
                </p14:cNvPr>
                <p14:cNvContentPartPr/>
                <p14:nvPr/>
              </p14:nvContentPartPr>
              <p14:xfrm>
                <a:off x="1586276" y="936525"/>
                <a:ext cx="615600" cy="508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754359-6A1E-22E2-4C06-D20724179E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77636" y="927885"/>
                  <a:ext cx="6332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B579392-080C-9AB1-5D9B-1153BBCD853B}"/>
                    </a:ext>
                  </a:extLst>
                </p14:cNvPr>
                <p14:cNvContentPartPr/>
                <p14:nvPr/>
              </p14:nvContentPartPr>
              <p14:xfrm>
                <a:off x="1645676" y="1148205"/>
                <a:ext cx="392760" cy="129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B579392-080C-9AB1-5D9B-1153BBCD85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37036" y="1139565"/>
                  <a:ext cx="410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12962F3-2E11-A6A0-959F-85FDDDF00075}"/>
                    </a:ext>
                  </a:extLst>
                </p14:cNvPr>
                <p14:cNvContentPartPr/>
                <p14:nvPr/>
              </p14:nvContentPartPr>
              <p14:xfrm>
                <a:off x="2490596" y="1090245"/>
                <a:ext cx="243360" cy="320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12962F3-2E11-A6A0-959F-85FDDDF000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1956" y="1081605"/>
                  <a:ext cx="261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3FD2489-21B2-4A94-5883-92C1E167241E}"/>
                    </a:ext>
                  </a:extLst>
                </p14:cNvPr>
                <p14:cNvContentPartPr/>
                <p14:nvPr/>
              </p14:nvContentPartPr>
              <p14:xfrm>
                <a:off x="2776076" y="996645"/>
                <a:ext cx="810720" cy="66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3FD2489-21B2-4A94-5883-92C1E16724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67436" y="988005"/>
                  <a:ext cx="828360" cy="68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A51B0E-C235-EDC3-13E3-CD8F6934D100}"/>
              </a:ext>
            </a:extLst>
          </p:cNvPr>
          <p:cNvGrpSpPr/>
          <p:nvPr/>
        </p:nvGrpSpPr>
        <p:grpSpPr>
          <a:xfrm>
            <a:off x="3601916" y="125805"/>
            <a:ext cx="6270480" cy="1550880"/>
            <a:chOff x="3601916" y="125805"/>
            <a:chExt cx="6270480" cy="15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008BC58-36A2-374B-E334-AD905FA5E9F8}"/>
                    </a:ext>
                  </a:extLst>
                </p14:cNvPr>
                <p14:cNvContentPartPr/>
                <p14:nvPr/>
              </p14:nvContentPartPr>
              <p14:xfrm>
                <a:off x="3601916" y="155325"/>
                <a:ext cx="1488960" cy="526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008BC58-36A2-374B-E334-AD905FA5E9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93276" y="146685"/>
                  <a:ext cx="15066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63BD865-7B6D-A53D-1783-F658B720A77E}"/>
                    </a:ext>
                  </a:extLst>
                </p14:cNvPr>
                <p14:cNvContentPartPr/>
                <p14:nvPr/>
              </p14:nvContentPartPr>
              <p14:xfrm>
                <a:off x="4679756" y="288885"/>
                <a:ext cx="235080" cy="1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63BD865-7B6D-A53D-1783-F658B720A7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71116" y="280245"/>
                  <a:ext cx="252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4CF3AD-61E7-E35E-F08E-AFACE41AC532}"/>
                    </a:ext>
                  </a:extLst>
                </p14:cNvPr>
                <p14:cNvContentPartPr/>
                <p14:nvPr/>
              </p14:nvContentPartPr>
              <p14:xfrm>
                <a:off x="4539716" y="231285"/>
                <a:ext cx="33840" cy="1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4CF3AD-61E7-E35E-F08E-AFACE41AC53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31076" y="222285"/>
                  <a:ext cx="51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D76F28-A480-6355-19E0-BA48E286A423}"/>
                    </a:ext>
                  </a:extLst>
                </p14:cNvPr>
                <p14:cNvContentPartPr/>
                <p14:nvPr/>
              </p14:nvContentPartPr>
              <p14:xfrm>
                <a:off x="5316236" y="367725"/>
                <a:ext cx="384480" cy="23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D76F28-A480-6355-19E0-BA48E286A4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07236" y="359085"/>
                  <a:ext cx="402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D565AFC-E05E-254F-4E17-2084FB89232B}"/>
                    </a:ext>
                  </a:extLst>
                </p14:cNvPr>
                <p14:cNvContentPartPr/>
                <p14:nvPr/>
              </p14:nvContentPartPr>
              <p14:xfrm>
                <a:off x="5490836" y="31480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D565AFC-E05E-254F-4E17-2084FB8923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82196" y="30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BCA4E00-49B9-0E12-C14D-1CE2DC06FBB7}"/>
                    </a:ext>
                  </a:extLst>
                </p14:cNvPr>
                <p14:cNvContentPartPr/>
                <p14:nvPr/>
              </p14:nvContentPartPr>
              <p14:xfrm>
                <a:off x="5876756" y="125805"/>
                <a:ext cx="915120" cy="434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BCA4E00-49B9-0E12-C14D-1CE2DC06FB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68116" y="117165"/>
                  <a:ext cx="9327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DEA4F4-2418-1A14-287E-D66FDACAFC14}"/>
                    </a:ext>
                  </a:extLst>
                </p14:cNvPr>
                <p14:cNvContentPartPr/>
                <p14:nvPr/>
              </p14:nvContentPartPr>
              <p14:xfrm>
                <a:off x="3802076" y="1150005"/>
                <a:ext cx="1946520" cy="526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DEA4F4-2418-1A14-287E-D66FDACAFC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93076" y="1141005"/>
                  <a:ext cx="19641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912927-C59E-6A74-8D26-842E612BD8B4}"/>
                    </a:ext>
                  </a:extLst>
                </p14:cNvPr>
                <p14:cNvContentPartPr/>
                <p14:nvPr/>
              </p14:nvContentPartPr>
              <p14:xfrm>
                <a:off x="5221916" y="1067565"/>
                <a:ext cx="59040" cy="3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912927-C59E-6A74-8D26-842E612BD8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12916" y="1058925"/>
                  <a:ext cx="76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1786C87-2B08-DBCD-D992-50FB6CD85FB2}"/>
                    </a:ext>
                  </a:extLst>
                </p14:cNvPr>
                <p14:cNvContentPartPr/>
                <p14:nvPr/>
              </p14:nvContentPartPr>
              <p14:xfrm>
                <a:off x="6061076" y="759045"/>
                <a:ext cx="1667160" cy="662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1786C87-2B08-DBCD-D992-50FB6CD85F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52436" y="750405"/>
                  <a:ext cx="168480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510E9B-FE9B-69BE-E8C2-6AC1B4BF9072}"/>
                    </a:ext>
                  </a:extLst>
                </p14:cNvPr>
                <p14:cNvContentPartPr/>
                <p14:nvPr/>
              </p14:nvContentPartPr>
              <p14:xfrm>
                <a:off x="7228556" y="904485"/>
                <a:ext cx="416880" cy="81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510E9B-FE9B-69BE-E8C2-6AC1B4BF90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19556" y="895485"/>
                  <a:ext cx="434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F812C23-DE78-4986-E814-5B2A84E222BC}"/>
                    </a:ext>
                  </a:extLst>
                </p14:cNvPr>
                <p14:cNvContentPartPr/>
                <p14:nvPr/>
              </p14:nvContentPartPr>
              <p14:xfrm>
                <a:off x="7975916" y="1088805"/>
                <a:ext cx="432720" cy="153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F812C23-DE78-4986-E814-5B2A84E222B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66916" y="1080165"/>
                  <a:ext cx="450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92A8D8-C6FF-BA00-C69C-0A014BD16DDE}"/>
                    </a:ext>
                  </a:extLst>
                </p14:cNvPr>
                <p14:cNvContentPartPr/>
                <p14:nvPr/>
              </p14:nvContentPartPr>
              <p14:xfrm>
                <a:off x="8101916" y="998805"/>
                <a:ext cx="56880" cy="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92A8D8-C6FF-BA00-C69C-0A014BD16DD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93276" y="989805"/>
                  <a:ext cx="74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3197104-EBFA-E391-1B03-E246AE054E0C}"/>
                    </a:ext>
                  </a:extLst>
                </p14:cNvPr>
                <p14:cNvContentPartPr/>
                <p14:nvPr/>
              </p14:nvContentPartPr>
              <p14:xfrm>
                <a:off x="8674316" y="825285"/>
                <a:ext cx="1198080" cy="630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3197104-EBFA-E391-1B03-E246AE054E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65676" y="816645"/>
                  <a:ext cx="1215720" cy="64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3B2B329-650A-AC03-289B-DF97F76ECAFF}"/>
              </a:ext>
            </a:extLst>
          </p:cNvPr>
          <p:cNvGrpSpPr/>
          <p:nvPr/>
        </p:nvGrpSpPr>
        <p:grpSpPr>
          <a:xfrm>
            <a:off x="1484036" y="1798725"/>
            <a:ext cx="7431480" cy="676080"/>
            <a:chOff x="1484036" y="1798725"/>
            <a:chExt cx="743148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359C67E-3364-548A-41A0-BF66F21DB4DB}"/>
                    </a:ext>
                  </a:extLst>
                </p14:cNvPr>
                <p14:cNvContentPartPr/>
                <p14:nvPr/>
              </p14:nvContentPartPr>
              <p14:xfrm>
                <a:off x="1577636" y="2145045"/>
                <a:ext cx="88920" cy="29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359C67E-3364-548A-41A0-BF66F21DB4D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68636" y="2136045"/>
                  <a:ext cx="1065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C798D5-AB47-60AA-2B17-5B89AAC14CF5}"/>
                    </a:ext>
                  </a:extLst>
                </p14:cNvPr>
                <p14:cNvContentPartPr/>
                <p14:nvPr/>
              </p14:nvContentPartPr>
              <p14:xfrm>
                <a:off x="1484036" y="2109405"/>
                <a:ext cx="313920" cy="70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C798D5-AB47-60AA-2B17-5B89AAC14CF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75036" y="2100405"/>
                  <a:ext cx="331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C2A44FF-1F3D-10BB-444C-F8E917D8B40B}"/>
                    </a:ext>
                  </a:extLst>
                </p14:cNvPr>
                <p14:cNvContentPartPr/>
                <p14:nvPr/>
              </p14:nvContentPartPr>
              <p14:xfrm>
                <a:off x="1825676" y="2010045"/>
                <a:ext cx="588240" cy="46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C2A44FF-1F3D-10BB-444C-F8E917D8B4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17036" y="2001405"/>
                  <a:ext cx="6058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762B628-1319-B664-72CC-4F2C1988D3EC}"/>
                    </a:ext>
                  </a:extLst>
                </p14:cNvPr>
                <p14:cNvContentPartPr/>
                <p14:nvPr/>
              </p14:nvContentPartPr>
              <p14:xfrm>
                <a:off x="2795516" y="2175285"/>
                <a:ext cx="515520" cy="214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762B628-1319-B664-72CC-4F2C1988D3E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86876" y="2166285"/>
                  <a:ext cx="533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61AAD7E-9915-879C-01B5-8700B7EE28C2}"/>
                    </a:ext>
                  </a:extLst>
                </p14:cNvPr>
                <p14:cNvContentPartPr/>
                <p14:nvPr/>
              </p14:nvContentPartPr>
              <p14:xfrm>
                <a:off x="3610916" y="2171325"/>
                <a:ext cx="681480" cy="151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61AAD7E-9915-879C-01B5-8700B7EE28C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02276" y="2162685"/>
                  <a:ext cx="699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B63538-4268-E679-9D51-7BE541061995}"/>
                    </a:ext>
                  </a:extLst>
                </p14:cNvPr>
                <p14:cNvContentPartPr/>
                <p14:nvPr/>
              </p14:nvContentPartPr>
              <p14:xfrm>
                <a:off x="4425956" y="1997085"/>
                <a:ext cx="19080" cy="70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B63538-4268-E679-9D51-7BE5410619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16956" y="1988085"/>
                  <a:ext cx="36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B0EDF5-B067-D477-6725-E53235CCE33E}"/>
                    </a:ext>
                  </a:extLst>
                </p14:cNvPr>
                <p14:cNvContentPartPr/>
                <p14:nvPr/>
              </p14:nvContentPartPr>
              <p14:xfrm>
                <a:off x="4497596" y="2014725"/>
                <a:ext cx="226080" cy="31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B0EDF5-B067-D477-6725-E53235CCE3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88956" y="2006085"/>
                  <a:ext cx="243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F86B20-AAC2-FB06-45E3-DC2945C68214}"/>
                    </a:ext>
                  </a:extLst>
                </p14:cNvPr>
                <p14:cNvContentPartPr/>
                <p14:nvPr/>
              </p14:nvContentPartPr>
              <p14:xfrm>
                <a:off x="4594076" y="2101485"/>
                <a:ext cx="143280" cy="23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F86B20-AAC2-FB06-45E3-DC2945C682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85436" y="2092485"/>
                  <a:ext cx="160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260580D-CAEA-3252-FB77-570ED8C8CFCB}"/>
                    </a:ext>
                  </a:extLst>
                </p14:cNvPr>
                <p14:cNvContentPartPr/>
                <p14:nvPr/>
              </p14:nvContentPartPr>
              <p14:xfrm>
                <a:off x="5064596" y="2193285"/>
                <a:ext cx="1296720" cy="212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260580D-CAEA-3252-FB77-570ED8C8CFC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55596" y="2184645"/>
                  <a:ext cx="1314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D0B69EF-F737-BC48-B6F3-E6188D590A82}"/>
                    </a:ext>
                  </a:extLst>
                </p14:cNvPr>
                <p14:cNvContentPartPr/>
                <p14:nvPr/>
              </p14:nvContentPartPr>
              <p14:xfrm>
                <a:off x="6555356" y="1798725"/>
                <a:ext cx="653040" cy="527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D0B69EF-F737-BC48-B6F3-E6188D590A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46356" y="1789725"/>
                  <a:ext cx="67068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827D1FD-3D67-54BE-A44D-AD580FEF9D32}"/>
                    </a:ext>
                  </a:extLst>
                </p14:cNvPr>
                <p14:cNvContentPartPr/>
                <p14:nvPr/>
              </p14:nvContentPartPr>
              <p14:xfrm>
                <a:off x="6566876" y="2056845"/>
                <a:ext cx="520560" cy="91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827D1FD-3D67-54BE-A44D-AD580FEF9D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57876" y="2048205"/>
                  <a:ext cx="538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A7EF9C-EE39-B53B-4234-64D33D60B281}"/>
                    </a:ext>
                  </a:extLst>
                </p14:cNvPr>
                <p14:cNvContentPartPr/>
                <p14:nvPr/>
              </p14:nvContentPartPr>
              <p14:xfrm>
                <a:off x="7430516" y="1880445"/>
                <a:ext cx="223920" cy="434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A7EF9C-EE39-B53B-4234-64D33D60B28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21516" y="1871445"/>
                  <a:ext cx="2415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861AEE-BEBA-F29D-6F1C-62DFF1A5C3B4}"/>
                    </a:ext>
                  </a:extLst>
                </p14:cNvPr>
                <p14:cNvContentPartPr/>
                <p14:nvPr/>
              </p14:nvContentPartPr>
              <p14:xfrm>
                <a:off x="7526636" y="1878285"/>
                <a:ext cx="1388880" cy="56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861AEE-BEBA-F29D-6F1C-62DFF1A5C3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17996" y="1869285"/>
                  <a:ext cx="1406520" cy="57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2A3C25-009C-CE86-365B-D3E9F2FB143F}"/>
              </a:ext>
            </a:extLst>
          </p:cNvPr>
          <p:cNvGrpSpPr/>
          <p:nvPr/>
        </p:nvGrpSpPr>
        <p:grpSpPr>
          <a:xfrm>
            <a:off x="9155636" y="2039565"/>
            <a:ext cx="2689200" cy="730080"/>
            <a:chOff x="9155636" y="2039565"/>
            <a:chExt cx="2689200" cy="73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FD22C9F-3CB5-0B93-5BD0-A6CF8B07B5D8}"/>
                    </a:ext>
                  </a:extLst>
                </p14:cNvPr>
                <p14:cNvContentPartPr/>
                <p14:nvPr/>
              </p14:nvContentPartPr>
              <p14:xfrm>
                <a:off x="9155636" y="2177085"/>
                <a:ext cx="1203120" cy="592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FD22C9F-3CB5-0B93-5BD0-A6CF8B07B5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46636" y="2168445"/>
                  <a:ext cx="122076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3363EE-E110-13A6-061E-05D1A90AF27A}"/>
                    </a:ext>
                  </a:extLst>
                </p14:cNvPr>
                <p14:cNvContentPartPr/>
                <p14:nvPr/>
              </p14:nvContentPartPr>
              <p14:xfrm>
                <a:off x="10126916" y="2160165"/>
                <a:ext cx="266040" cy="284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3363EE-E110-13A6-061E-05D1A90AF2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17916" y="2151525"/>
                  <a:ext cx="2836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65CEE2F-B8B5-82B0-D276-1B856593742F}"/>
                    </a:ext>
                  </a:extLst>
                </p14:cNvPr>
                <p14:cNvContentPartPr/>
                <p14:nvPr/>
              </p14:nvContentPartPr>
              <p14:xfrm>
                <a:off x="10684556" y="2045325"/>
                <a:ext cx="172440" cy="29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65CEE2F-B8B5-82B0-D276-1B85659374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75556" y="2036685"/>
                  <a:ext cx="190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F630FAB-0B8E-641F-F906-3739617A28BC}"/>
                    </a:ext>
                  </a:extLst>
                </p14:cNvPr>
                <p14:cNvContentPartPr/>
                <p14:nvPr/>
              </p14:nvContentPartPr>
              <p14:xfrm>
                <a:off x="10934036" y="2329365"/>
                <a:ext cx="67320" cy="167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F630FAB-0B8E-641F-F906-3739617A28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25396" y="2320365"/>
                  <a:ext cx="84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EACDEF9-FA57-FCF6-B872-6C5C0F3DAE1F}"/>
                    </a:ext>
                  </a:extLst>
                </p14:cNvPr>
                <p14:cNvContentPartPr/>
                <p14:nvPr/>
              </p14:nvContentPartPr>
              <p14:xfrm>
                <a:off x="10992356" y="2196525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EACDEF9-FA57-FCF6-B872-6C5C0F3DAE1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83716" y="2187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8166400-DDF9-3538-1434-38CED309B889}"/>
                    </a:ext>
                  </a:extLst>
                </p14:cNvPr>
                <p14:cNvContentPartPr/>
                <p14:nvPr/>
              </p14:nvContentPartPr>
              <p14:xfrm>
                <a:off x="11252276" y="2106885"/>
                <a:ext cx="176760" cy="28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8166400-DDF9-3538-1434-38CED309B88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243276" y="2098245"/>
                  <a:ext cx="194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6A218F8-215E-B23F-AAEB-03F9B8AF457B}"/>
                    </a:ext>
                  </a:extLst>
                </p14:cNvPr>
                <p14:cNvContentPartPr/>
                <p14:nvPr/>
              </p14:nvContentPartPr>
              <p14:xfrm>
                <a:off x="11198636" y="2219925"/>
                <a:ext cx="155520" cy="10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6A218F8-215E-B23F-AAEB-03F9B8AF457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89636" y="2210925"/>
                  <a:ext cx="173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401BD2C-3AF4-E3B5-9F4C-9CF710910248}"/>
                    </a:ext>
                  </a:extLst>
                </p14:cNvPr>
                <p14:cNvContentPartPr/>
                <p14:nvPr/>
              </p14:nvContentPartPr>
              <p14:xfrm>
                <a:off x="11517596" y="2039565"/>
                <a:ext cx="177480" cy="285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401BD2C-3AF4-E3B5-9F4C-9CF71091024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508956" y="2030925"/>
                  <a:ext cx="195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8A2E455-E324-018D-6881-55E7B9F4BA51}"/>
                    </a:ext>
                  </a:extLst>
                </p14:cNvPr>
                <p14:cNvContentPartPr/>
                <p14:nvPr/>
              </p14:nvContentPartPr>
              <p14:xfrm>
                <a:off x="11715956" y="2279325"/>
                <a:ext cx="128880" cy="110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8A2E455-E324-018D-6881-55E7B9F4BA5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707316" y="2270325"/>
                  <a:ext cx="14652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F076993-07F0-3929-FE83-5E3851AF8F65}"/>
              </a:ext>
            </a:extLst>
          </p:cNvPr>
          <p:cNvGrpSpPr/>
          <p:nvPr/>
        </p:nvGrpSpPr>
        <p:grpSpPr>
          <a:xfrm>
            <a:off x="1505636" y="2609085"/>
            <a:ext cx="6982920" cy="792720"/>
            <a:chOff x="1505636" y="2609085"/>
            <a:chExt cx="6982920" cy="79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A4DE928-633B-1A2F-A2A7-6D7617FE0481}"/>
                    </a:ext>
                  </a:extLst>
                </p14:cNvPr>
                <p14:cNvContentPartPr/>
                <p14:nvPr/>
              </p14:nvContentPartPr>
              <p14:xfrm>
                <a:off x="1505636" y="3051525"/>
                <a:ext cx="633240" cy="350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A4DE928-633B-1A2F-A2A7-6D7617FE04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96996" y="3042525"/>
                  <a:ext cx="6508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8E11E3-6E75-8579-F207-FFB2E179B306}"/>
                    </a:ext>
                  </a:extLst>
                </p14:cNvPr>
                <p14:cNvContentPartPr/>
                <p14:nvPr/>
              </p14:nvContentPartPr>
              <p14:xfrm>
                <a:off x="2506436" y="3166005"/>
                <a:ext cx="719640" cy="204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8E11E3-6E75-8579-F207-FFB2E179B30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97436" y="3157365"/>
                  <a:ext cx="737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0D9CC3C-D6DD-0B50-F6FF-0C34166E3BE5}"/>
                    </a:ext>
                  </a:extLst>
                </p14:cNvPr>
                <p14:cNvContentPartPr/>
                <p14:nvPr/>
              </p14:nvContentPartPr>
              <p14:xfrm>
                <a:off x="3537116" y="2922645"/>
                <a:ext cx="1015920" cy="460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0D9CC3C-D6DD-0B50-F6FF-0C34166E3BE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28476" y="2913645"/>
                  <a:ext cx="10335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14D98A-A693-9391-97C1-280379A263DA}"/>
                    </a:ext>
                  </a:extLst>
                </p14:cNvPr>
                <p14:cNvContentPartPr/>
                <p14:nvPr/>
              </p14:nvContentPartPr>
              <p14:xfrm>
                <a:off x="4366556" y="3091845"/>
                <a:ext cx="204120" cy="16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14D98A-A693-9391-97C1-280379A263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57556" y="3082845"/>
                  <a:ext cx="221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B99BBA-81EC-B650-FBB2-A71157FBAA39}"/>
                    </a:ext>
                  </a:extLst>
                </p14:cNvPr>
                <p14:cNvContentPartPr/>
                <p14:nvPr/>
              </p14:nvContentPartPr>
              <p14:xfrm>
                <a:off x="4081076" y="3202005"/>
                <a:ext cx="36720" cy="136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B99BBA-81EC-B650-FBB2-A71157FBAA3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72436" y="3193365"/>
                  <a:ext cx="54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F50CCAF-6889-5836-6DAE-DF2C01374379}"/>
                    </a:ext>
                  </a:extLst>
                </p14:cNvPr>
                <p14:cNvContentPartPr/>
                <p14:nvPr/>
              </p14:nvContentPartPr>
              <p14:xfrm>
                <a:off x="4928156" y="3077085"/>
                <a:ext cx="522000" cy="275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F50CCAF-6889-5836-6DAE-DF2C0137437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19156" y="3068085"/>
                  <a:ext cx="539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AC63B2C-97FB-CD6C-359B-2FEF944B0E6A}"/>
                    </a:ext>
                  </a:extLst>
                </p14:cNvPr>
                <p14:cNvContentPartPr/>
                <p14:nvPr/>
              </p14:nvContentPartPr>
              <p14:xfrm>
                <a:off x="5427116" y="3134325"/>
                <a:ext cx="343080" cy="184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AC63B2C-97FB-CD6C-359B-2FEF944B0E6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18116" y="3125685"/>
                  <a:ext cx="360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31E3A1C-6FDB-5159-BABF-5569491C3C1A}"/>
                    </a:ext>
                  </a:extLst>
                </p14:cNvPr>
                <p14:cNvContentPartPr/>
                <p14:nvPr/>
              </p14:nvContentPartPr>
              <p14:xfrm>
                <a:off x="6025076" y="2609085"/>
                <a:ext cx="725760" cy="690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31E3A1C-6FDB-5159-BABF-5569491C3C1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16076" y="2600445"/>
                  <a:ext cx="74340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01C6C37-B7DC-D4B3-9AB0-173956559E3D}"/>
                    </a:ext>
                  </a:extLst>
                </p14:cNvPr>
                <p14:cNvContentPartPr/>
                <p14:nvPr/>
              </p14:nvContentPartPr>
              <p14:xfrm>
                <a:off x="6125876" y="2959005"/>
                <a:ext cx="507600" cy="59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01C6C37-B7DC-D4B3-9AB0-173956559E3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16876" y="2950365"/>
                  <a:ext cx="525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39DDEA7-EBA4-97BB-A0AB-B3CFA84381E0}"/>
                    </a:ext>
                  </a:extLst>
                </p14:cNvPr>
                <p14:cNvContentPartPr/>
                <p14:nvPr/>
              </p14:nvContentPartPr>
              <p14:xfrm>
                <a:off x="7166996" y="2728245"/>
                <a:ext cx="220680" cy="464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39DDEA7-EBA4-97BB-A0AB-B3CFA84381E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58356" y="2719245"/>
                  <a:ext cx="2383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334BB69-595A-99CD-0E32-611A33669C2B}"/>
                    </a:ext>
                  </a:extLst>
                </p14:cNvPr>
                <p14:cNvContentPartPr/>
                <p14:nvPr/>
              </p14:nvContentPartPr>
              <p14:xfrm>
                <a:off x="7402076" y="2893125"/>
                <a:ext cx="1086480" cy="268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334BB69-595A-99CD-0E32-611A33669C2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93436" y="2884485"/>
                  <a:ext cx="1104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9D0F770-997D-A173-F235-A375121B7341}"/>
                    </a:ext>
                  </a:extLst>
                </p14:cNvPr>
                <p14:cNvContentPartPr/>
                <p14:nvPr/>
              </p14:nvContentPartPr>
              <p14:xfrm>
                <a:off x="7712396" y="2808165"/>
                <a:ext cx="66240" cy="43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9D0F770-997D-A173-F235-A375121B734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03756" y="2799165"/>
                  <a:ext cx="838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D27CA9B-5E88-5B27-D11F-27168B8EFF2B}"/>
              </a:ext>
            </a:extLst>
          </p:cNvPr>
          <p:cNvGrpSpPr/>
          <p:nvPr/>
        </p:nvGrpSpPr>
        <p:grpSpPr>
          <a:xfrm>
            <a:off x="8818676" y="3040725"/>
            <a:ext cx="993240" cy="403920"/>
            <a:chOff x="8818676" y="3040725"/>
            <a:chExt cx="9932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C3C951D-80C1-31CC-AC86-502024B4BABE}"/>
                    </a:ext>
                  </a:extLst>
                </p14:cNvPr>
                <p14:cNvContentPartPr/>
                <p14:nvPr/>
              </p14:nvContentPartPr>
              <p14:xfrm>
                <a:off x="8818676" y="3040725"/>
                <a:ext cx="843480" cy="403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C3C951D-80C1-31CC-AC86-502024B4BAB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10036" y="3032085"/>
                  <a:ext cx="8611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55D7062-2B5B-510F-77DF-B8F7F12F9C3D}"/>
                    </a:ext>
                  </a:extLst>
                </p14:cNvPr>
                <p14:cNvContentPartPr/>
                <p14:nvPr/>
              </p14:nvContentPartPr>
              <p14:xfrm>
                <a:off x="9736676" y="3219645"/>
                <a:ext cx="75240" cy="58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55D7062-2B5B-510F-77DF-B8F7F12F9C3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27676" y="3210645"/>
                  <a:ext cx="928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C4939A5-2E4F-47F5-EF21-FDB129A88A97}"/>
              </a:ext>
            </a:extLst>
          </p:cNvPr>
          <p:cNvGrpSpPr/>
          <p:nvPr/>
        </p:nvGrpSpPr>
        <p:grpSpPr>
          <a:xfrm>
            <a:off x="1530116" y="4043685"/>
            <a:ext cx="1332720" cy="676080"/>
            <a:chOff x="1530116" y="4043685"/>
            <a:chExt cx="133272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15BB59-347B-CF2F-FCEA-E773CE5B21E3}"/>
                    </a:ext>
                  </a:extLst>
                </p14:cNvPr>
                <p14:cNvContentPartPr/>
                <p14:nvPr/>
              </p14:nvContentPartPr>
              <p14:xfrm>
                <a:off x="1530116" y="4239525"/>
                <a:ext cx="573840" cy="273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15BB59-347B-CF2F-FCEA-E773CE5B21E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21116" y="4230525"/>
                  <a:ext cx="591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EFA639D-9F41-41F1-224D-67908C6ED313}"/>
                    </a:ext>
                  </a:extLst>
                </p14:cNvPr>
                <p14:cNvContentPartPr/>
                <p14:nvPr/>
              </p14:nvContentPartPr>
              <p14:xfrm>
                <a:off x="2334356" y="4043685"/>
                <a:ext cx="450720" cy="676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EFA639D-9F41-41F1-224D-67908C6ED31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25716" y="4034685"/>
                  <a:ext cx="46836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8CD7E2E-C51A-B133-7E33-ED8F4EBC5D4A}"/>
                    </a:ext>
                  </a:extLst>
                </p14:cNvPr>
                <p14:cNvContentPartPr/>
                <p14:nvPr/>
              </p14:nvContentPartPr>
              <p14:xfrm>
                <a:off x="2537396" y="4195245"/>
                <a:ext cx="325440" cy="76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8CD7E2E-C51A-B133-7E33-ED8F4EBC5D4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28756" y="4186605"/>
                  <a:ext cx="34308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966DC32-441C-BED6-C18E-7C40834CB29E}"/>
              </a:ext>
            </a:extLst>
          </p:cNvPr>
          <p:cNvGrpSpPr/>
          <p:nvPr/>
        </p:nvGrpSpPr>
        <p:grpSpPr>
          <a:xfrm>
            <a:off x="3970916" y="4430325"/>
            <a:ext cx="2932920" cy="1090800"/>
            <a:chOff x="3970916" y="4430325"/>
            <a:chExt cx="2932920" cy="10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17744B3-83DA-563B-235A-DF8E1D1990C3}"/>
                    </a:ext>
                  </a:extLst>
                </p14:cNvPr>
                <p14:cNvContentPartPr/>
                <p14:nvPr/>
              </p14:nvContentPartPr>
              <p14:xfrm>
                <a:off x="4261796" y="4555605"/>
                <a:ext cx="50760" cy="350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17744B3-83DA-563B-235A-DF8E1D1990C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52796" y="4546605"/>
                  <a:ext cx="68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42DD0F5-6163-0899-1E24-B36428290D5B}"/>
                    </a:ext>
                  </a:extLst>
                </p14:cNvPr>
                <p14:cNvContentPartPr/>
                <p14:nvPr/>
              </p14:nvContentPartPr>
              <p14:xfrm>
                <a:off x="3970916" y="4928925"/>
                <a:ext cx="615960" cy="53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42DD0F5-6163-0899-1E24-B36428290D5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962276" y="4920285"/>
                  <a:ext cx="633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C12116-F1E4-5E27-F5A3-DA9F3F6FB7EE}"/>
                    </a:ext>
                  </a:extLst>
                </p14:cNvPr>
                <p14:cNvContentPartPr/>
                <p14:nvPr/>
              </p14:nvContentPartPr>
              <p14:xfrm>
                <a:off x="4054436" y="5215485"/>
                <a:ext cx="365400" cy="277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C12116-F1E4-5E27-F5A3-DA9F3F6FB7E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45796" y="5206485"/>
                  <a:ext cx="383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EB3B4F6-27D8-5078-A8F8-A8E6E3AD8495}"/>
                    </a:ext>
                  </a:extLst>
                </p14:cNvPr>
                <p14:cNvContentPartPr/>
                <p14:nvPr/>
              </p14:nvContentPartPr>
              <p14:xfrm>
                <a:off x="4443956" y="5098845"/>
                <a:ext cx="193680" cy="169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EB3B4F6-27D8-5078-A8F8-A8E6E3AD849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35316" y="5090205"/>
                  <a:ext cx="211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8C65B58-F600-1AC4-E5DC-7A5461D1E4FB}"/>
                    </a:ext>
                  </a:extLst>
                </p14:cNvPr>
                <p14:cNvContentPartPr/>
                <p14:nvPr/>
              </p14:nvContentPartPr>
              <p14:xfrm>
                <a:off x="4996196" y="4897245"/>
                <a:ext cx="215640" cy="15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8C65B58-F600-1AC4-E5DC-7A5461D1E4F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87196" y="4888245"/>
                  <a:ext cx="233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F3F42CC-5579-D42F-D399-6EB568C3E07E}"/>
                    </a:ext>
                  </a:extLst>
                </p14:cNvPr>
                <p14:cNvContentPartPr/>
                <p14:nvPr/>
              </p14:nvContentPartPr>
              <p14:xfrm>
                <a:off x="4978916" y="4971045"/>
                <a:ext cx="327240" cy="73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F3F42CC-5579-D42F-D399-6EB568C3E07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69916" y="4962405"/>
                  <a:ext cx="344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BA3D305-9487-2AA2-6584-50227230CF0F}"/>
                    </a:ext>
                  </a:extLst>
                </p14:cNvPr>
                <p14:cNvContentPartPr/>
                <p14:nvPr/>
              </p14:nvContentPartPr>
              <p14:xfrm>
                <a:off x="5987276" y="4430325"/>
                <a:ext cx="30240" cy="352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BA3D305-9487-2AA2-6584-50227230CF0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78276" y="4421325"/>
                  <a:ext cx="478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2E9ABB-73D1-5DE6-4A65-D012C1AA7D87}"/>
                    </a:ext>
                  </a:extLst>
                </p14:cNvPr>
                <p14:cNvContentPartPr/>
                <p14:nvPr/>
              </p14:nvContentPartPr>
              <p14:xfrm>
                <a:off x="5567156" y="4769805"/>
                <a:ext cx="1122120" cy="126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2E9ABB-73D1-5DE6-4A65-D012C1AA7D8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58156" y="4761165"/>
                  <a:ext cx="1139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E6E15CB-7925-E426-8FEC-4B628A6F139E}"/>
                    </a:ext>
                  </a:extLst>
                </p14:cNvPr>
                <p14:cNvContentPartPr/>
                <p14:nvPr/>
              </p14:nvContentPartPr>
              <p14:xfrm>
                <a:off x="5567516" y="5111085"/>
                <a:ext cx="389160" cy="285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E6E15CB-7925-E426-8FEC-4B628A6F139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558516" y="5102085"/>
                  <a:ext cx="4068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88D157A-8BEB-468E-C966-3717385CE205}"/>
                    </a:ext>
                  </a:extLst>
                </p14:cNvPr>
                <p14:cNvContentPartPr/>
                <p14:nvPr/>
              </p14:nvContentPartPr>
              <p14:xfrm>
                <a:off x="5924276" y="5419245"/>
                <a:ext cx="176400" cy="10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88D157A-8BEB-468E-C966-3717385CE20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15636" y="5410245"/>
                  <a:ext cx="194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AE92E16-88C8-FBA7-44C7-314F92A3C554}"/>
                    </a:ext>
                  </a:extLst>
                </p14:cNvPr>
                <p14:cNvContentPartPr/>
                <p14:nvPr/>
              </p14:nvContentPartPr>
              <p14:xfrm>
                <a:off x="6263036" y="5026845"/>
                <a:ext cx="386640" cy="369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AE92E16-88C8-FBA7-44C7-314F92A3C55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254396" y="5018205"/>
                  <a:ext cx="4042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CDCC12D-2BA6-95E5-64D2-25B4AC325797}"/>
                    </a:ext>
                  </a:extLst>
                </p14:cNvPr>
                <p14:cNvContentPartPr/>
                <p14:nvPr/>
              </p14:nvContentPartPr>
              <p14:xfrm>
                <a:off x="6697916" y="5399085"/>
                <a:ext cx="205920" cy="117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CDCC12D-2BA6-95E5-64D2-25B4AC32579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88916" y="5390085"/>
                  <a:ext cx="2235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7D1CE5-6D2B-2AF7-8984-84AFB9B351FA}"/>
              </a:ext>
            </a:extLst>
          </p:cNvPr>
          <p:cNvGrpSpPr/>
          <p:nvPr/>
        </p:nvGrpSpPr>
        <p:grpSpPr>
          <a:xfrm>
            <a:off x="7370756" y="4201725"/>
            <a:ext cx="1936440" cy="1386720"/>
            <a:chOff x="7370756" y="4201725"/>
            <a:chExt cx="1936440" cy="13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BB7260D-04F8-B0F1-25E3-A48EA17E1503}"/>
                    </a:ext>
                  </a:extLst>
                </p14:cNvPr>
                <p14:cNvContentPartPr/>
                <p14:nvPr/>
              </p14:nvContentPartPr>
              <p14:xfrm>
                <a:off x="7419356" y="4631205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BB7260D-04F8-B0F1-25E3-A48EA17E150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10356" y="4622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CBEBAF7-A728-75DE-AC1A-519B680B38BB}"/>
                    </a:ext>
                  </a:extLst>
                </p14:cNvPr>
                <p14:cNvContentPartPr/>
                <p14:nvPr/>
              </p14:nvContentPartPr>
              <p14:xfrm>
                <a:off x="7535996" y="4519605"/>
                <a:ext cx="12960" cy="228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CBEBAF7-A728-75DE-AC1A-519B680B38B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27356" y="4510605"/>
                  <a:ext cx="30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53E24EE-CD9A-673A-717E-2FEB9090492E}"/>
                    </a:ext>
                  </a:extLst>
                </p14:cNvPr>
                <p14:cNvContentPartPr/>
                <p14:nvPr/>
              </p14:nvContentPartPr>
              <p14:xfrm>
                <a:off x="7370756" y="4601685"/>
                <a:ext cx="321480" cy="66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53E24EE-CD9A-673A-717E-2FEB9090492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61756" y="4592685"/>
                  <a:ext cx="339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0E170D6-617A-AAA6-0690-C5558ADE2A7D}"/>
                    </a:ext>
                  </a:extLst>
                </p14:cNvPr>
                <p14:cNvContentPartPr/>
                <p14:nvPr/>
              </p14:nvContentPartPr>
              <p14:xfrm>
                <a:off x="8586476" y="4201725"/>
                <a:ext cx="11520" cy="357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0E170D6-617A-AAA6-0690-C5558ADE2A7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577476" y="4193085"/>
                  <a:ext cx="291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833E13C-BD9C-33F4-D360-035876C89B33}"/>
                    </a:ext>
                  </a:extLst>
                </p14:cNvPr>
                <p14:cNvContentPartPr/>
                <p14:nvPr/>
              </p14:nvContentPartPr>
              <p14:xfrm>
                <a:off x="8098316" y="4606365"/>
                <a:ext cx="1208880" cy="128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833E13C-BD9C-33F4-D360-035876C89B3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89676" y="4597725"/>
                  <a:ext cx="1226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7EF9A35-43EE-1885-BEA4-E868082B2345}"/>
                    </a:ext>
                  </a:extLst>
                </p14:cNvPr>
                <p14:cNvContentPartPr/>
                <p14:nvPr/>
              </p14:nvContentPartPr>
              <p14:xfrm>
                <a:off x="8253836" y="4843965"/>
                <a:ext cx="616320" cy="456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7EF9A35-43EE-1885-BEA4-E868082B234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44836" y="4834965"/>
                  <a:ext cx="6339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2850DE8-6D23-2AC2-228D-AB0BDF1A48F2}"/>
                    </a:ext>
                  </a:extLst>
                </p14:cNvPr>
                <p14:cNvContentPartPr/>
                <p14:nvPr/>
              </p14:nvContentPartPr>
              <p14:xfrm>
                <a:off x="8906516" y="5214405"/>
                <a:ext cx="243360" cy="374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2850DE8-6D23-2AC2-228D-AB0BDF1A48F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97516" y="5205405"/>
                  <a:ext cx="2610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0FA74C2-1FBE-C4BA-F197-E4CB42048802}"/>
                    </a:ext>
                  </a:extLst>
                </p14:cNvPr>
                <p14:cNvContentPartPr/>
                <p14:nvPr/>
              </p14:nvContentPartPr>
              <p14:xfrm>
                <a:off x="8932796" y="4735965"/>
                <a:ext cx="157680" cy="160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0FA74C2-1FBE-C4BA-F197-E4CB4204880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23796" y="4727325"/>
                  <a:ext cx="17532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F209330-413E-AD67-9044-497A25DD2FD6}"/>
                  </a:ext>
                </a:extLst>
              </p14:cNvPr>
              <p14:cNvContentPartPr/>
              <p14:nvPr/>
            </p14:nvContentPartPr>
            <p14:xfrm>
              <a:off x="4397516" y="5453805"/>
              <a:ext cx="111600" cy="223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F209330-413E-AD67-9044-497A25DD2FD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88876" y="5444805"/>
                <a:ext cx="12924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18AB94C-C0AA-0C15-2C43-83FB20239033}"/>
              </a:ext>
            </a:extLst>
          </p:cNvPr>
          <p:cNvGrpSpPr/>
          <p:nvPr/>
        </p:nvGrpSpPr>
        <p:grpSpPr>
          <a:xfrm>
            <a:off x="7804556" y="5533365"/>
            <a:ext cx="1481760" cy="990360"/>
            <a:chOff x="7804556" y="5533365"/>
            <a:chExt cx="1481760" cy="9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231D804-5368-976A-824C-DD5ED360E889}"/>
                    </a:ext>
                  </a:extLst>
                </p14:cNvPr>
                <p14:cNvContentPartPr/>
                <p14:nvPr/>
              </p14:nvContentPartPr>
              <p14:xfrm>
                <a:off x="8448956" y="5533365"/>
                <a:ext cx="139680" cy="485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231D804-5368-976A-824C-DD5ED360E88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40316" y="5524725"/>
                  <a:ext cx="1573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7FA975E-4D6E-43E9-5F33-1D9CF90AAC45}"/>
                    </a:ext>
                  </a:extLst>
                </p14:cNvPr>
                <p14:cNvContentPartPr/>
                <p14:nvPr/>
              </p14:nvContentPartPr>
              <p14:xfrm>
                <a:off x="7804556" y="6161925"/>
                <a:ext cx="212760" cy="254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7FA975E-4D6E-43E9-5F33-1D9CF90AAC4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95556" y="6153285"/>
                  <a:ext cx="230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A540E76-BDB4-316F-A6E4-6CD1D6598984}"/>
                    </a:ext>
                  </a:extLst>
                </p14:cNvPr>
                <p14:cNvContentPartPr/>
                <p14:nvPr/>
              </p14:nvContentPartPr>
              <p14:xfrm>
                <a:off x="7819676" y="6205485"/>
                <a:ext cx="126360" cy="17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A540E76-BDB4-316F-A6E4-6CD1D659898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811036" y="6196845"/>
                  <a:ext cx="144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21C46C7-CC44-47BF-EBAD-05006A737335}"/>
                    </a:ext>
                  </a:extLst>
                </p14:cNvPr>
                <p14:cNvContentPartPr/>
                <p14:nvPr/>
              </p14:nvContentPartPr>
              <p14:xfrm>
                <a:off x="8014436" y="6102525"/>
                <a:ext cx="401040" cy="307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21C46C7-CC44-47BF-EBAD-05006A73733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005436" y="6093885"/>
                  <a:ext cx="4186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A4A94AA-A964-DEE7-E687-8544D9131A37}"/>
                    </a:ext>
                  </a:extLst>
                </p14:cNvPr>
                <p14:cNvContentPartPr/>
                <p14:nvPr/>
              </p14:nvContentPartPr>
              <p14:xfrm>
                <a:off x="8249156" y="6170205"/>
                <a:ext cx="36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A4A94AA-A964-DEE7-E687-8544D9131A3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40516" y="6161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3784DB2-C221-9615-8BFB-C1A6406CE801}"/>
                    </a:ext>
                  </a:extLst>
                </p14:cNvPr>
                <p14:cNvContentPartPr/>
                <p14:nvPr/>
              </p14:nvContentPartPr>
              <p14:xfrm>
                <a:off x="8592956" y="6186765"/>
                <a:ext cx="693360" cy="336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3784DB2-C221-9615-8BFB-C1A6406CE80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83956" y="6178125"/>
                  <a:ext cx="71100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914A7F9-91B2-323E-F499-E3ADEDB09B46}"/>
              </a:ext>
            </a:extLst>
          </p:cNvPr>
          <p:cNvGrpSpPr/>
          <p:nvPr/>
        </p:nvGrpSpPr>
        <p:grpSpPr>
          <a:xfrm>
            <a:off x="9493676" y="5664765"/>
            <a:ext cx="1546200" cy="629280"/>
            <a:chOff x="9493676" y="5664765"/>
            <a:chExt cx="154620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D3B6353-7B21-D4A0-194D-AEDC4D41ADB7}"/>
                    </a:ext>
                  </a:extLst>
                </p14:cNvPr>
                <p14:cNvContentPartPr/>
                <p14:nvPr/>
              </p14:nvContentPartPr>
              <p14:xfrm>
                <a:off x="9493676" y="5664765"/>
                <a:ext cx="1546200" cy="629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D3B6353-7B21-D4A0-194D-AEDC4D41ADB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84676" y="5655765"/>
                  <a:ext cx="156384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A14435-BFD1-D4D9-D92D-E2665179FC3F}"/>
                    </a:ext>
                  </a:extLst>
                </p14:cNvPr>
                <p14:cNvContentPartPr/>
                <p14:nvPr/>
              </p14:nvContentPartPr>
              <p14:xfrm>
                <a:off x="10431476" y="5837565"/>
                <a:ext cx="478800" cy="18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A14435-BFD1-D4D9-D92D-E2665179FC3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422836" y="5828925"/>
                  <a:ext cx="49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9B7F58E-AC28-FB9D-D808-C25668FDDBEA}"/>
                    </a:ext>
                  </a:extLst>
                </p14:cNvPr>
                <p14:cNvContentPartPr/>
                <p14:nvPr/>
              </p14:nvContentPartPr>
              <p14:xfrm>
                <a:off x="10160756" y="5901285"/>
                <a:ext cx="54720" cy="38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9B7F58E-AC28-FB9D-D808-C25668FDDBE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52116" y="5892285"/>
                  <a:ext cx="72360" cy="5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607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4DCAA7-4DEF-ACFC-8B89-09DE0098D296}"/>
              </a:ext>
            </a:extLst>
          </p:cNvPr>
          <p:cNvSpPr txBox="1"/>
          <p:nvPr/>
        </p:nvSpPr>
        <p:spPr>
          <a:xfrm>
            <a:off x="78378" y="1132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4.12 Electromagnetic Waves with B</a:t>
            </a:r>
            <a:r>
              <a:rPr lang="en-US" baseline="-25000" dirty="0"/>
              <a:t>0</a:t>
            </a:r>
            <a:r>
              <a:rPr lang="en-US" dirty="0"/>
              <a:t>=0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643CC5-F0F4-A1C5-6473-A50DF2E884D5}"/>
                  </a:ext>
                </a:extLst>
              </p14:cNvPr>
              <p14:cNvContentPartPr/>
              <p14:nvPr/>
            </p14:nvContentPartPr>
            <p14:xfrm>
              <a:off x="4510196" y="153165"/>
              <a:ext cx="642600" cy="28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643CC5-F0F4-A1C5-6473-A50DF2E884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1196" y="144165"/>
                <a:ext cx="66024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BC4875-A34A-20FC-6038-8AED24FE315E}"/>
                  </a:ext>
                </a:extLst>
              </p14:cNvPr>
              <p14:cNvContentPartPr/>
              <p14:nvPr/>
            </p14:nvContentPartPr>
            <p14:xfrm>
              <a:off x="4938236" y="238485"/>
              <a:ext cx="285840" cy="3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BC4875-A34A-20FC-6038-8AED24FE31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9236" y="229485"/>
                <a:ext cx="30348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9C9A85E-DA22-612E-BD6D-B14BA6917F88}"/>
              </a:ext>
            </a:extLst>
          </p:cNvPr>
          <p:cNvGrpSpPr/>
          <p:nvPr/>
        </p:nvGrpSpPr>
        <p:grpSpPr>
          <a:xfrm>
            <a:off x="5519276" y="174405"/>
            <a:ext cx="1098720" cy="397080"/>
            <a:chOff x="5519276" y="174405"/>
            <a:chExt cx="10987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B7CBA19-28A9-2836-781E-5F3E9242CA14}"/>
                    </a:ext>
                  </a:extLst>
                </p14:cNvPr>
                <p14:cNvContentPartPr/>
                <p14:nvPr/>
              </p14:nvContentPartPr>
              <p14:xfrm>
                <a:off x="5519276" y="174405"/>
                <a:ext cx="162000" cy="26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B7CBA19-28A9-2836-781E-5F3E9242CA1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10636" y="165765"/>
                  <a:ext cx="1796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59ADFF-A7B3-84B7-7C3C-4B0E5BB8D0BE}"/>
                    </a:ext>
                  </a:extLst>
                </p14:cNvPr>
                <p14:cNvContentPartPr/>
                <p14:nvPr/>
              </p14:nvContentPartPr>
              <p14:xfrm>
                <a:off x="5717996" y="464925"/>
                <a:ext cx="32040" cy="10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59ADFF-A7B3-84B7-7C3C-4B0E5BB8D0B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09356" y="455925"/>
                  <a:ext cx="49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89D868-E94E-6AA7-A87A-F7ADF45C4E15}"/>
                    </a:ext>
                  </a:extLst>
                </p14:cNvPr>
                <p14:cNvContentPartPr/>
                <p14:nvPr/>
              </p14:nvContentPartPr>
              <p14:xfrm>
                <a:off x="5966756" y="247485"/>
                <a:ext cx="308520" cy="50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89D868-E94E-6AA7-A87A-F7ADF45C4E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58116" y="238845"/>
                  <a:ext cx="326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5E38BF6-828D-7A6C-4EAC-5C0EAC38F563}"/>
                    </a:ext>
                  </a:extLst>
                </p14:cNvPr>
                <p14:cNvContentPartPr/>
                <p14:nvPr/>
              </p14:nvContentPartPr>
              <p14:xfrm>
                <a:off x="5988716" y="375285"/>
                <a:ext cx="251640" cy="18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5E38BF6-828D-7A6C-4EAC-5C0EAC38F56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79716" y="366285"/>
                  <a:ext cx="269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0BF53C2-47CE-78A5-95F3-B848DE1E9EE0}"/>
                    </a:ext>
                  </a:extLst>
                </p14:cNvPr>
                <p14:cNvContentPartPr/>
                <p14:nvPr/>
              </p14:nvContentPartPr>
              <p14:xfrm>
                <a:off x="6087356" y="205725"/>
                <a:ext cx="94680" cy="331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0BF53C2-47CE-78A5-95F3-B848DE1E9E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78356" y="197085"/>
                  <a:ext cx="1123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1A80ABD-49A2-69DE-86FE-B48263C082C8}"/>
                    </a:ext>
                  </a:extLst>
                </p14:cNvPr>
                <p14:cNvContentPartPr/>
                <p14:nvPr/>
              </p14:nvContentPartPr>
              <p14:xfrm>
                <a:off x="6386516" y="240645"/>
                <a:ext cx="231480" cy="259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A80ABD-49A2-69DE-86FE-B48263C082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77516" y="231645"/>
                  <a:ext cx="24912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9A5717-C0FF-007E-AC81-07465446DC2B}"/>
                  </a:ext>
                </a:extLst>
              </p14:cNvPr>
              <p14:cNvContentPartPr/>
              <p14:nvPr/>
            </p14:nvContentPartPr>
            <p14:xfrm>
              <a:off x="7008956" y="106365"/>
              <a:ext cx="688680" cy="357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9A5717-C0FF-007E-AC81-07465446DC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99956" y="97365"/>
                <a:ext cx="706320" cy="37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0C52712-3647-B840-F80E-4E40C4C2B9B1}"/>
              </a:ext>
            </a:extLst>
          </p:cNvPr>
          <p:cNvGrpSpPr/>
          <p:nvPr/>
        </p:nvGrpSpPr>
        <p:grpSpPr>
          <a:xfrm>
            <a:off x="7924436" y="97005"/>
            <a:ext cx="3243960" cy="541080"/>
            <a:chOff x="7924436" y="97005"/>
            <a:chExt cx="324396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A34726-860B-93DA-A4BA-B3409ACA041D}"/>
                    </a:ext>
                  </a:extLst>
                </p14:cNvPr>
                <p14:cNvContentPartPr/>
                <p14:nvPr/>
              </p14:nvContentPartPr>
              <p14:xfrm>
                <a:off x="7924436" y="97005"/>
                <a:ext cx="833400" cy="37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EA34726-860B-93DA-A4BA-B3409ACA04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15436" y="88005"/>
                  <a:ext cx="8510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F0159D-F068-C5FD-3125-6BBEBE4E50AC}"/>
                    </a:ext>
                  </a:extLst>
                </p14:cNvPr>
                <p14:cNvContentPartPr/>
                <p14:nvPr/>
              </p14:nvContentPartPr>
              <p14:xfrm>
                <a:off x="8273276" y="278445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0F0159D-F068-C5FD-3125-6BBEBE4E50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64276" y="269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EEC62F-E8C2-44EB-2E8C-EC4D5DE32371}"/>
                    </a:ext>
                  </a:extLst>
                </p14:cNvPr>
                <p14:cNvContentPartPr/>
                <p14:nvPr/>
              </p14:nvContentPartPr>
              <p14:xfrm>
                <a:off x="7946756" y="192045"/>
                <a:ext cx="420480" cy="30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EEC62F-E8C2-44EB-2E8C-EC4D5DE323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38116" y="183045"/>
                  <a:ext cx="438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0800BB9-5B0E-5DEB-D880-0A35D2DDB14F}"/>
                    </a:ext>
                  </a:extLst>
                </p14:cNvPr>
                <p14:cNvContentPartPr/>
                <p14:nvPr/>
              </p14:nvContentPartPr>
              <p14:xfrm>
                <a:off x="8950076" y="363765"/>
                <a:ext cx="182880" cy="9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0800BB9-5B0E-5DEB-D880-0A35D2DDB1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41436" y="355125"/>
                  <a:ext cx="200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2C82DA-3923-D462-5E1F-95D444C96673}"/>
                    </a:ext>
                  </a:extLst>
                </p14:cNvPr>
                <p14:cNvContentPartPr/>
                <p14:nvPr/>
              </p14:nvContentPartPr>
              <p14:xfrm>
                <a:off x="9302876" y="120405"/>
                <a:ext cx="1805760" cy="51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2C82DA-3923-D462-5E1F-95D444C966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93876" y="111765"/>
                  <a:ext cx="18234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D3AA43A-A495-C67F-5758-D179875BAC5B}"/>
                    </a:ext>
                  </a:extLst>
                </p14:cNvPr>
                <p14:cNvContentPartPr/>
                <p14:nvPr/>
              </p14:nvContentPartPr>
              <p14:xfrm>
                <a:off x="10858796" y="276645"/>
                <a:ext cx="309600" cy="30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D3AA43A-A495-C67F-5758-D179875BAC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50156" y="268005"/>
                  <a:ext cx="3272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9B2F6B-40D4-AF3E-CB58-D8F205E303A4}"/>
                  </a:ext>
                </a:extLst>
              </p14:cNvPr>
              <p14:cNvContentPartPr/>
              <p14:nvPr/>
            </p14:nvContentPartPr>
            <p14:xfrm>
              <a:off x="309356" y="6555405"/>
              <a:ext cx="4680" cy="42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9B2F6B-40D4-AF3E-CB58-D8F205E303A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0716" y="6546405"/>
                <a:ext cx="223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C326E23-9E49-B41A-2AC4-C3014BD468F3}"/>
                  </a:ext>
                </a:extLst>
              </p14:cNvPr>
              <p14:cNvContentPartPr/>
              <p14:nvPr/>
            </p14:nvContentPartPr>
            <p14:xfrm>
              <a:off x="513116" y="836805"/>
              <a:ext cx="368280" cy="242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C326E23-9E49-B41A-2AC4-C3014BD468F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4476" y="828165"/>
                <a:ext cx="385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D52A7D3-51A6-DC14-6DBE-B3E8756ED236}"/>
                  </a:ext>
                </a:extLst>
              </p14:cNvPr>
              <p14:cNvContentPartPr/>
              <p14:nvPr/>
            </p14:nvContentPartPr>
            <p14:xfrm>
              <a:off x="960236" y="902325"/>
              <a:ext cx="1496160" cy="223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D52A7D3-51A6-DC14-6DBE-B3E8756ED23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51596" y="893685"/>
                <a:ext cx="151380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DEFF0CBF-8FDB-AAA0-2099-46319532C2DC}"/>
              </a:ext>
            </a:extLst>
          </p:cNvPr>
          <p:cNvGrpSpPr/>
          <p:nvPr/>
        </p:nvGrpSpPr>
        <p:grpSpPr>
          <a:xfrm>
            <a:off x="5194916" y="646725"/>
            <a:ext cx="1935000" cy="680040"/>
            <a:chOff x="5194916" y="646725"/>
            <a:chExt cx="193500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47CC1D-6FDA-4374-08C4-51E609AD5DD4}"/>
                    </a:ext>
                  </a:extLst>
                </p14:cNvPr>
                <p14:cNvContentPartPr/>
                <p14:nvPr/>
              </p14:nvContentPartPr>
              <p14:xfrm>
                <a:off x="5194916" y="646725"/>
                <a:ext cx="1935000" cy="680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A47CC1D-6FDA-4374-08C4-51E609AD5DD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86276" y="638085"/>
                  <a:ext cx="195264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BFD9CD-167D-D043-3B49-11CC717F762B}"/>
                    </a:ext>
                  </a:extLst>
                </p14:cNvPr>
                <p14:cNvContentPartPr/>
                <p14:nvPr/>
              </p14:nvContentPartPr>
              <p14:xfrm>
                <a:off x="6661196" y="795045"/>
                <a:ext cx="43200" cy="17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BFD9CD-167D-D043-3B49-11CC717F76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52196" y="786045"/>
                  <a:ext cx="60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DB7D27-CCB5-70DB-55C9-141237F3C63B}"/>
                    </a:ext>
                  </a:extLst>
                </p14:cNvPr>
                <p14:cNvContentPartPr/>
                <p14:nvPr/>
              </p14:nvContentPartPr>
              <p14:xfrm>
                <a:off x="6213716" y="765165"/>
                <a:ext cx="320400" cy="36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DB7D27-CCB5-70DB-55C9-141237F3C6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04716" y="756525"/>
                  <a:ext cx="33804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D2413B-1C52-E1B7-F299-95F67883272F}"/>
              </a:ext>
            </a:extLst>
          </p:cNvPr>
          <p:cNvGrpSpPr/>
          <p:nvPr/>
        </p:nvGrpSpPr>
        <p:grpSpPr>
          <a:xfrm>
            <a:off x="2945636" y="696405"/>
            <a:ext cx="1898280" cy="455040"/>
            <a:chOff x="2945636" y="696405"/>
            <a:chExt cx="189828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2EE47C-4166-92C9-271D-64F90CB055B1}"/>
                    </a:ext>
                  </a:extLst>
                </p14:cNvPr>
                <p14:cNvContentPartPr/>
                <p14:nvPr/>
              </p14:nvContentPartPr>
              <p14:xfrm>
                <a:off x="2945636" y="765165"/>
                <a:ext cx="921960" cy="346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2EE47C-4166-92C9-271D-64F90CB055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36996" y="756165"/>
                  <a:ext cx="9396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E54B425-0E24-613D-F9A6-DAEF73D20B38}"/>
                    </a:ext>
                  </a:extLst>
                </p14:cNvPr>
                <p14:cNvContentPartPr/>
                <p14:nvPr/>
              </p14:nvContentPartPr>
              <p14:xfrm>
                <a:off x="3676436" y="903045"/>
                <a:ext cx="219600" cy="214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E54B425-0E24-613D-F9A6-DAEF73D20B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67796" y="894045"/>
                  <a:ext cx="237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D97286E-D50F-613B-FEBB-5E0061356890}"/>
                    </a:ext>
                  </a:extLst>
                </p14:cNvPr>
                <p14:cNvContentPartPr/>
                <p14:nvPr/>
              </p14:nvContentPartPr>
              <p14:xfrm>
                <a:off x="4011956" y="696405"/>
                <a:ext cx="831960" cy="423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D97286E-D50F-613B-FEBB-5E006135689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02956" y="687405"/>
                  <a:ext cx="8496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348BD4E-66D1-74C0-23FF-13FFC8C050EC}"/>
                    </a:ext>
                  </a:extLst>
                </p14:cNvPr>
                <p14:cNvContentPartPr/>
                <p14:nvPr/>
              </p14:nvContentPartPr>
              <p14:xfrm>
                <a:off x="3905036" y="1051005"/>
                <a:ext cx="200880" cy="60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48BD4E-66D1-74C0-23FF-13FFC8C050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96036" y="1042365"/>
                  <a:ext cx="218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4350304-0053-39A2-4F89-9CC8E758C962}"/>
                    </a:ext>
                  </a:extLst>
                </p14:cNvPr>
                <p14:cNvContentPartPr/>
                <p14:nvPr/>
              </p14:nvContentPartPr>
              <p14:xfrm>
                <a:off x="4069556" y="950205"/>
                <a:ext cx="298080" cy="201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4350304-0053-39A2-4F89-9CC8E758C96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60556" y="941205"/>
                  <a:ext cx="3157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19DA1EB-6B5E-D522-EF4F-5F2016F20AAF}"/>
              </a:ext>
            </a:extLst>
          </p:cNvPr>
          <p:cNvGrpSpPr/>
          <p:nvPr/>
        </p:nvGrpSpPr>
        <p:grpSpPr>
          <a:xfrm>
            <a:off x="2493116" y="1479045"/>
            <a:ext cx="2207880" cy="450000"/>
            <a:chOff x="2493116" y="1479045"/>
            <a:chExt cx="220788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6BCF7D4-BA0B-4363-9692-00AE39B3C91D}"/>
                    </a:ext>
                  </a:extLst>
                </p14:cNvPr>
                <p14:cNvContentPartPr/>
                <p14:nvPr/>
              </p14:nvContentPartPr>
              <p14:xfrm>
                <a:off x="2493116" y="1611525"/>
                <a:ext cx="321840" cy="317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6BCF7D4-BA0B-4363-9692-00AE39B3C91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84476" y="1602525"/>
                  <a:ext cx="339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C6EB543-6680-211A-4643-F83A12533C12}"/>
                    </a:ext>
                  </a:extLst>
                </p14:cNvPr>
                <p14:cNvContentPartPr/>
                <p14:nvPr/>
              </p14:nvContentPartPr>
              <p14:xfrm>
                <a:off x="2540636" y="1479045"/>
                <a:ext cx="252360" cy="20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C6EB543-6680-211A-4643-F83A12533C1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31996" y="1470405"/>
                  <a:ext cx="270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601E91-C8BA-1264-3723-58D7B8530563}"/>
                    </a:ext>
                  </a:extLst>
                </p14:cNvPr>
                <p14:cNvContentPartPr/>
                <p14:nvPr/>
              </p14:nvContentPartPr>
              <p14:xfrm>
                <a:off x="2960396" y="1696845"/>
                <a:ext cx="162360" cy="195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601E91-C8BA-1264-3723-58D7B853056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51756" y="1687845"/>
                  <a:ext cx="180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2A9399-A8ED-C1B5-24BB-53B5C66682EA}"/>
                    </a:ext>
                  </a:extLst>
                </p14:cNvPr>
                <p14:cNvContentPartPr/>
                <p14:nvPr/>
              </p14:nvContentPartPr>
              <p14:xfrm>
                <a:off x="2997476" y="1709805"/>
                <a:ext cx="191880" cy="18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2A9399-A8ED-C1B5-24BB-53B5C66682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88836" y="1700805"/>
                  <a:ext cx="209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B58BC72-309E-8102-FFE6-F9D835DAF3C6}"/>
                    </a:ext>
                  </a:extLst>
                </p14:cNvPr>
                <p14:cNvContentPartPr/>
                <p14:nvPr/>
              </p14:nvContentPartPr>
              <p14:xfrm>
                <a:off x="3361796" y="1627005"/>
                <a:ext cx="122040" cy="28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B58BC72-309E-8102-FFE6-F9D835DAF3C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52796" y="1618365"/>
                  <a:ext cx="1396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32FBCF6-10E5-238B-4FBC-99AE6F732F17}"/>
                    </a:ext>
                  </a:extLst>
                </p14:cNvPr>
                <p14:cNvContentPartPr/>
                <p14:nvPr/>
              </p14:nvContentPartPr>
              <p14:xfrm>
                <a:off x="3394196" y="1758405"/>
                <a:ext cx="133560" cy="9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32FBCF6-10E5-238B-4FBC-99AE6F732F1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85556" y="1749405"/>
                  <a:ext cx="151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0CA5D94-2D9E-B886-4182-75937ABD3A72}"/>
                    </a:ext>
                  </a:extLst>
                </p14:cNvPr>
                <p14:cNvContentPartPr/>
                <p14:nvPr/>
              </p14:nvContentPartPr>
              <p14:xfrm>
                <a:off x="3376916" y="1620885"/>
                <a:ext cx="199440" cy="34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0CA5D94-2D9E-B886-4182-75937ABD3A7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67916" y="1611885"/>
                  <a:ext cx="217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2BE4155-F49E-9456-C91B-09D138567706}"/>
                    </a:ext>
                  </a:extLst>
                </p14:cNvPr>
                <p14:cNvContentPartPr/>
                <p14:nvPr/>
              </p14:nvContentPartPr>
              <p14:xfrm>
                <a:off x="3347756" y="1517565"/>
                <a:ext cx="237240" cy="30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2BE4155-F49E-9456-C91B-09D1385677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39116" y="1508925"/>
                  <a:ext cx="254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D33F72-C6F4-782C-EE6B-7F2DD75B11E2}"/>
                    </a:ext>
                  </a:extLst>
                </p14:cNvPr>
                <p14:cNvContentPartPr/>
                <p14:nvPr/>
              </p14:nvContentPartPr>
              <p14:xfrm>
                <a:off x="3760676" y="1717725"/>
                <a:ext cx="174600" cy="1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D33F72-C6F4-782C-EE6B-7F2DD75B11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51676" y="1708725"/>
                  <a:ext cx="192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240D10-FB4D-E8AC-CC3F-D715465D13F8}"/>
                    </a:ext>
                  </a:extLst>
                </p14:cNvPr>
                <p14:cNvContentPartPr/>
                <p14:nvPr/>
              </p14:nvContentPartPr>
              <p14:xfrm>
                <a:off x="3785876" y="1771365"/>
                <a:ext cx="163440" cy="61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240D10-FB4D-E8AC-CC3F-D715465D13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77236" y="1762725"/>
                  <a:ext cx="181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E1024DA-F82F-65EB-0981-793640CEE7BD}"/>
                    </a:ext>
                  </a:extLst>
                </p14:cNvPr>
                <p14:cNvContentPartPr/>
                <p14:nvPr/>
              </p14:nvContentPartPr>
              <p14:xfrm>
                <a:off x="4158836" y="1732125"/>
                <a:ext cx="181440" cy="2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E1024DA-F82F-65EB-0981-793640CEE7B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50196" y="1723485"/>
                  <a:ext cx="199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023E8EB-273B-E85F-4631-4FB0400ED90B}"/>
                    </a:ext>
                  </a:extLst>
                </p14:cNvPr>
                <p14:cNvContentPartPr/>
                <p14:nvPr/>
              </p14:nvContentPartPr>
              <p14:xfrm>
                <a:off x="4470596" y="1602885"/>
                <a:ext cx="230400" cy="307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023E8EB-273B-E85F-4631-4FB0400ED9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61956" y="1593885"/>
                  <a:ext cx="248040" cy="32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00F6AE9-808C-E25E-98E5-4B3777FF9D77}"/>
                  </a:ext>
                </a:extLst>
              </p14:cNvPr>
              <p14:cNvContentPartPr/>
              <p14:nvPr/>
            </p14:nvContentPartPr>
            <p14:xfrm>
              <a:off x="4598036" y="1424685"/>
              <a:ext cx="69840" cy="72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00F6AE9-808C-E25E-98E5-4B3777FF9D7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89396" y="1415685"/>
                <a:ext cx="874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B94FB21-7CCA-2C7F-C2AE-1EF98229A3D6}"/>
                  </a:ext>
                </a:extLst>
              </p14:cNvPr>
              <p14:cNvContentPartPr/>
              <p14:nvPr/>
            </p14:nvContentPartPr>
            <p14:xfrm>
              <a:off x="4450436" y="1544925"/>
              <a:ext cx="298080" cy="30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B94FB21-7CCA-2C7F-C2AE-1EF98229A3D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441796" y="1536285"/>
                <a:ext cx="31572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90053A04-20C3-E8E3-EB34-9C1DDE9F49C4}"/>
              </a:ext>
            </a:extLst>
          </p:cNvPr>
          <p:cNvGrpSpPr/>
          <p:nvPr/>
        </p:nvGrpSpPr>
        <p:grpSpPr>
          <a:xfrm>
            <a:off x="635876" y="2864325"/>
            <a:ext cx="1021680" cy="516600"/>
            <a:chOff x="635876" y="2864325"/>
            <a:chExt cx="102168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CCB46AA-8639-AA5B-AA4C-AA5086C875C0}"/>
                    </a:ext>
                  </a:extLst>
                </p14:cNvPr>
                <p14:cNvContentPartPr/>
                <p14:nvPr/>
              </p14:nvContentPartPr>
              <p14:xfrm>
                <a:off x="635876" y="2864325"/>
                <a:ext cx="1021680" cy="516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CCB46AA-8639-AA5B-AA4C-AA5086C875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7236" y="2855685"/>
                  <a:ext cx="10393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5477162-A186-C6EC-9140-6D8DEEF77210}"/>
                    </a:ext>
                  </a:extLst>
                </p14:cNvPr>
                <p14:cNvContentPartPr/>
                <p14:nvPr/>
              </p14:nvContentPartPr>
              <p14:xfrm>
                <a:off x="1401236" y="3073485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5477162-A186-C6EC-9140-6D8DEEF772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92596" y="3064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873F904-F56A-FB35-474F-BAD61A34274F}"/>
                    </a:ext>
                  </a:extLst>
                </p14:cNvPr>
                <p14:cNvContentPartPr/>
                <p14:nvPr/>
              </p14:nvContentPartPr>
              <p14:xfrm>
                <a:off x="825956" y="2899605"/>
                <a:ext cx="49680" cy="46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873F904-F56A-FB35-474F-BAD61A34274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7316" y="2890605"/>
                  <a:ext cx="673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B6514C6-FFD3-5302-F1E3-098B705916A0}"/>
              </a:ext>
            </a:extLst>
          </p:cNvPr>
          <p:cNvGrpSpPr/>
          <p:nvPr/>
        </p:nvGrpSpPr>
        <p:grpSpPr>
          <a:xfrm>
            <a:off x="2166596" y="3247005"/>
            <a:ext cx="2696040" cy="656280"/>
            <a:chOff x="2166596" y="3247005"/>
            <a:chExt cx="269604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57A8AFA-ACE4-6C2A-2BE2-6A0DA4727445}"/>
                    </a:ext>
                  </a:extLst>
                </p14:cNvPr>
                <p14:cNvContentPartPr/>
                <p14:nvPr/>
              </p14:nvContentPartPr>
              <p14:xfrm>
                <a:off x="2191436" y="3388845"/>
                <a:ext cx="257040" cy="312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57A8AFA-ACE4-6C2A-2BE2-6A0DA472744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182436" y="3379845"/>
                  <a:ext cx="2746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F66E746-A402-8C84-7066-232F466851B4}"/>
                    </a:ext>
                  </a:extLst>
                </p14:cNvPr>
                <p14:cNvContentPartPr/>
                <p14:nvPr/>
              </p14:nvContentPartPr>
              <p14:xfrm>
                <a:off x="2166596" y="3298845"/>
                <a:ext cx="171360" cy="15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F66E746-A402-8C84-7066-232F466851B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57956" y="3290205"/>
                  <a:ext cx="189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3A4057E-E944-B7AE-4FC3-9906039986E9}"/>
                    </a:ext>
                  </a:extLst>
                </p14:cNvPr>
                <p14:cNvContentPartPr/>
                <p14:nvPr/>
              </p14:nvContentPartPr>
              <p14:xfrm>
                <a:off x="2520116" y="3471285"/>
                <a:ext cx="192600" cy="227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3A4057E-E944-B7AE-4FC3-9906039986E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11476" y="3462285"/>
                  <a:ext cx="210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10A8306-514E-13E9-EE83-6EBC4661D4F2}"/>
                    </a:ext>
                  </a:extLst>
                </p14:cNvPr>
                <p14:cNvContentPartPr/>
                <p14:nvPr/>
              </p14:nvContentPartPr>
              <p14:xfrm>
                <a:off x="2493836" y="3509085"/>
                <a:ext cx="194400" cy="192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10A8306-514E-13E9-EE83-6EBC4661D4F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85196" y="3500085"/>
                  <a:ext cx="212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75B110D-BBED-1540-5EEB-386C16CB6CD4}"/>
                    </a:ext>
                  </a:extLst>
                </p14:cNvPr>
                <p14:cNvContentPartPr/>
                <p14:nvPr/>
              </p14:nvContentPartPr>
              <p14:xfrm>
                <a:off x="2819636" y="3346365"/>
                <a:ext cx="97560" cy="380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75B110D-BBED-1540-5EEB-386C16CB6C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10636" y="3337725"/>
                  <a:ext cx="1152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81462B-EF35-BD85-51BE-A2160E1AD752}"/>
                    </a:ext>
                  </a:extLst>
                </p14:cNvPr>
                <p14:cNvContentPartPr/>
                <p14:nvPr/>
              </p14:nvContentPartPr>
              <p14:xfrm>
                <a:off x="3021236" y="3421965"/>
                <a:ext cx="117000" cy="235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81462B-EF35-BD85-51BE-A2160E1AD75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12596" y="3412965"/>
                  <a:ext cx="134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88BDE4-4879-AB71-DB86-784E60F9C89F}"/>
                    </a:ext>
                  </a:extLst>
                </p14:cNvPr>
                <p14:cNvContentPartPr/>
                <p14:nvPr/>
              </p14:nvContentPartPr>
              <p14:xfrm>
                <a:off x="3043196" y="3526005"/>
                <a:ext cx="137520" cy="12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88BDE4-4879-AB71-DB86-784E60F9C89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34196" y="3517365"/>
                  <a:ext cx="155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0A16FE6-978B-F6E7-2FA8-79C92367B3F3}"/>
                    </a:ext>
                  </a:extLst>
                </p14:cNvPr>
                <p14:cNvContentPartPr/>
                <p14:nvPr/>
              </p14:nvContentPartPr>
              <p14:xfrm>
                <a:off x="3034556" y="3422325"/>
                <a:ext cx="161280" cy="12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0A16FE6-978B-F6E7-2FA8-79C92367B3F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25556" y="3413685"/>
                  <a:ext cx="178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28FF9B3-1685-6456-72FF-EFBE1D3F7346}"/>
                    </a:ext>
                  </a:extLst>
                </p14:cNvPr>
                <p14:cNvContentPartPr/>
                <p14:nvPr/>
              </p14:nvContentPartPr>
              <p14:xfrm>
                <a:off x="3229676" y="3642285"/>
                <a:ext cx="72000" cy="78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28FF9B3-1685-6456-72FF-EFBE1D3F73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20676" y="3633645"/>
                  <a:ext cx="89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54C9685-DAC8-EF45-8BB1-91043AEE6005}"/>
                    </a:ext>
                  </a:extLst>
                </p14:cNvPr>
                <p14:cNvContentPartPr/>
                <p14:nvPr/>
              </p14:nvContentPartPr>
              <p14:xfrm>
                <a:off x="3061916" y="3329805"/>
                <a:ext cx="198360" cy="14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54C9685-DAC8-EF45-8BB1-91043AEE600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53276" y="3321165"/>
                  <a:ext cx="216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17D26D9-656F-114F-14FE-8D6819A704CC}"/>
                    </a:ext>
                  </a:extLst>
                </p14:cNvPr>
                <p14:cNvContentPartPr/>
                <p14:nvPr/>
              </p14:nvContentPartPr>
              <p14:xfrm>
                <a:off x="3468356" y="3435285"/>
                <a:ext cx="17640" cy="232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17D26D9-656F-114F-14FE-8D6819A704C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59356" y="3426645"/>
                  <a:ext cx="35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EDA72A8-29EB-7895-7E7C-2877AEB4DF84}"/>
                    </a:ext>
                  </a:extLst>
                </p14:cNvPr>
                <p14:cNvContentPartPr/>
                <p14:nvPr/>
              </p14:nvContentPartPr>
              <p14:xfrm>
                <a:off x="3385556" y="3553005"/>
                <a:ext cx="174960" cy="33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EDA72A8-29EB-7895-7E7C-2877AEB4DF8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76556" y="3544365"/>
                  <a:ext cx="192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9536F68-C7E7-A479-CD7B-B13FBCFF9234}"/>
                    </a:ext>
                  </a:extLst>
                </p14:cNvPr>
                <p14:cNvContentPartPr/>
                <p14:nvPr/>
              </p14:nvContentPartPr>
              <p14:xfrm>
                <a:off x="3686156" y="3429165"/>
                <a:ext cx="130680" cy="248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9536F68-C7E7-A479-CD7B-B13FBCFF923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77156" y="3420165"/>
                  <a:ext cx="148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C88B36-3C2D-F328-9630-BE869A869EC6}"/>
                    </a:ext>
                  </a:extLst>
                </p14:cNvPr>
                <p14:cNvContentPartPr/>
                <p14:nvPr/>
              </p14:nvContentPartPr>
              <p14:xfrm>
                <a:off x="3696956" y="3534645"/>
                <a:ext cx="140400" cy="70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C88B36-3C2D-F328-9630-BE869A869EC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87956" y="3526005"/>
                  <a:ext cx="158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F2BCFA5-AAE5-4B67-D66B-1B051C37205D}"/>
                    </a:ext>
                  </a:extLst>
                </p14:cNvPr>
                <p14:cNvContentPartPr/>
                <p14:nvPr/>
              </p14:nvContentPartPr>
              <p14:xfrm>
                <a:off x="3674996" y="3461205"/>
                <a:ext cx="151200" cy="30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F2BCFA5-AAE5-4B67-D66B-1B051C37205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66356" y="3452205"/>
                  <a:ext cx="168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1321A14-FF58-49CF-8043-6E584C101D9D}"/>
                    </a:ext>
                  </a:extLst>
                </p14:cNvPr>
                <p14:cNvContentPartPr/>
                <p14:nvPr/>
              </p14:nvContentPartPr>
              <p14:xfrm>
                <a:off x="3664196" y="3350325"/>
                <a:ext cx="199080" cy="35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1321A14-FF58-49CF-8043-6E584C101D9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655196" y="3341325"/>
                  <a:ext cx="216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027D52F-07AD-8D04-42D7-D1A4351D89D2}"/>
                    </a:ext>
                  </a:extLst>
                </p14:cNvPr>
                <p14:cNvContentPartPr/>
                <p14:nvPr/>
              </p14:nvContentPartPr>
              <p14:xfrm>
                <a:off x="3910796" y="3712125"/>
                <a:ext cx="9000" cy="83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027D52F-07AD-8D04-42D7-D1A4351D89D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902156" y="3703125"/>
                  <a:ext cx="26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C65DFDA-C677-522D-E0FD-AD7BA26ED118}"/>
                    </a:ext>
                  </a:extLst>
                </p14:cNvPr>
                <p14:cNvContentPartPr/>
                <p14:nvPr/>
              </p14:nvContentPartPr>
              <p14:xfrm>
                <a:off x="3961556" y="3247005"/>
                <a:ext cx="137160" cy="656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C65DFDA-C677-522D-E0FD-AD7BA26ED11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952916" y="3238365"/>
                  <a:ext cx="15480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EECCC6B-342E-778E-720B-7FE5EF23A38D}"/>
                    </a:ext>
                  </a:extLst>
                </p14:cNvPr>
                <p14:cNvContentPartPr/>
                <p14:nvPr/>
              </p14:nvContentPartPr>
              <p14:xfrm>
                <a:off x="4267916" y="3396405"/>
                <a:ext cx="167400" cy="45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EECCC6B-342E-778E-720B-7FE5EF23A38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58916" y="3387405"/>
                  <a:ext cx="185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BF25C41-3479-CBCB-1D9A-8EBCBE33AA05}"/>
                    </a:ext>
                  </a:extLst>
                </p14:cNvPr>
                <p14:cNvContentPartPr/>
                <p14:nvPr/>
              </p14:nvContentPartPr>
              <p14:xfrm>
                <a:off x="4298876" y="3493605"/>
                <a:ext cx="189000" cy="25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BF25C41-3479-CBCB-1D9A-8EBCBE33AA0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90236" y="3484965"/>
                  <a:ext cx="206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99F53F5-1ADA-36AB-EFDE-439FA1020F0E}"/>
                    </a:ext>
                  </a:extLst>
                </p14:cNvPr>
                <p14:cNvContentPartPr/>
                <p14:nvPr/>
              </p14:nvContentPartPr>
              <p14:xfrm>
                <a:off x="4710356" y="3424845"/>
                <a:ext cx="152280" cy="6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99F53F5-1ADA-36AB-EFDE-439FA1020F0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01356" y="3415845"/>
                  <a:ext cx="1699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4F8EA6A-83F6-73E1-134C-BEF6AEE509E4}"/>
              </a:ext>
            </a:extLst>
          </p:cNvPr>
          <p:cNvGrpSpPr/>
          <p:nvPr/>
        </p:nvGrpSpPr>
        <p:grpSpPr>
          <a:xfrm>
            <a:off x="5062076" y="3098325"/>
            <a:ext cx="1921320" cy="698040"/>
            <a:chOff x="5062076" y="3098325"/>
            <a:chExt cx="1921320" cy="69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88E4027-0979-EB16-DCD3-E7C1460E26CA}"/>
                    </a:ext>
                  </a:extLst>
                </p14:cNvPr>
                <p14:cNvContentPartPr/>
                <p14:nvPr/>
              </p14:nvContentPartPr>
              <p14:xfrm>
                <a:off x="5112116" y="3156645"/>
                <a:ext cx="126000" cy="196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88E4027-0979-EB16-DCD3-E7C1460E26C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03476" y="3147645"/>
                  <a:ext cx="143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AF5C3F7-4084-89CB-85E7-43D7A2D78C71}"/>
                    </a:ext>
                  </a:extLst>
                </p14:cNvPr>
                <p14:cNvContentPartPr/>
                <p14:nvPr/>
              </p14:nvContentPartPr>
              <p14:xfrm>
                <a:off x="5089796" y="3464805"/>
                <a:ext cx="271800" cy="32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AF5C3F7-4084-89CB-85E7-43D7A2D78C7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80796" y="3455805"/>
                  <a:ext cx="289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9EED087-5111-E051-6389-2A214AE6A8C4}"/>
                    </a:ext>
                  </a:extLst>
                </p14:cNvPr>
                <p14:cNvContentPartPr/>
                <p14:nvPr/>
              </p14:nvContentPartPr>
              <p14:xfrm>
                <a:off x="5062076" y="3579645"/>
                <a:ext cx="111960" cy="216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9EED087-5111-E051-6389-2A214AE6A8C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53436" y="3570645"/>
                  <a:ext cx="129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9E55649-CADA-0C67-174D-489409CF3E08}"/>
                    </a:ext>
                  </a:extLst>
                </p14:cNvPr>
                <p14:cNvContentPartPr/>
                <p14:nvPr/>
              </p14:nvContentPartPr>
              <p14:xfrm>
                <a:off x="5255756" y="3632205"/>
                <a:ext cx="111960" cy="159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9E55649-CADA-0C67-174D-489409CF3E0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47116" y="3623565"/>
                  <a:ext cx="129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FBE750C-738B-8AB0-BA70-B5484F3A574C}"/>
                    </a:ext>
                  </a:extLst>
                </p14:cNvPr>
                <p14:cNvContentPartPr/>
                <p14:nvPr/>
              </p14:nvContentPartPr>
              <p14:xfrm>
                <a:off x="5190596" y="3699885"/>
                <a:ext cx="168120" cy="33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FBE750C-738B-8AB0-BA70-B5484F3A574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81956" y="3690885"/>
                  <a:ext cx="185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A501141-F7EE-2896-ED94-CB4D705A46E8}"/>
                    </a:ext>
                  </a:extLst>
                </p14:cNvPr>
                <p14:cNvContentPartPr/>
                <p14:nvPr/>
              </p14:nvContentPartPr>
              <p14:xfrm>
                <a:off x="5473556" y="3194085"/>
                <a:ext cx="96120" cy="497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A501141-F7EE-2896-ED94-CB4D705A46E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464556" y="3185445"/>
                  <a:ext cx="1137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5F97FDB-81DC-9373-DA71-7138696255A1}"/>
                    </a:ext>
                  </a:extLst>
                </p14:cNvPr>
                <p14:cNvContentPartPr/>
                <p14:nvPr/>
              </p14:nvContentPartPr>
              <p14:xfrm>
                <a:off x="5717996" y="3324405"/>
                <a:ext cx="169560" cy="299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5F97FDB-81DC-9373-DA71-7138696255A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08996" y="3315405"/>
                  <a:ext cx="1872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F33BC71-F493-E841-6117-4A130DC7B1A2}"/>
                    </a:ext>
                  </a:extLst>
                </p14:cNvPr>
                <p14:cNvContentPartPr/>
                <p14:nvPr/>
              </p14:nvContentPartPr>
              <p14:xfrm>
                <a:off x="5932556" y="3559845"/>
                <a:ext cx="100800" cy="76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F33BC71-F493-E841-6117-4A130DC7B1A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23916" y="3550845"/>
                  <a:ext cx="118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F42664-7EFE-8142-EED7-6F56B8566D4E}"/>
                    </a:ext>
                  </a:extLst>
                </p14:cNvPr>
                <p14:cNvContentPartPr/>
                <p14:nvPr/>
              </p14:nvContentPartPr>
              <p14:xfrm>
                <a:off x="5685956" y="3249165"/>
                <a:ext cx="196200" cy="11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F42664-7EFE-8142-EED7-6F56B8566D4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77316" y="3240525"/>
                  <a:ext cx="213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38C67B3-C943-0750-2BC1-F524593288E4}"/>
                    </a:ext>
                  </a:extLst>
                </p14:cNvPr>
                <p14:cNvContentPartPr/>
                <p14:nvPr/>
              </p14:nvContentPartPr>
              <p14:xfrm>
                <a:off x="6266636" y="3294885"/>
                <a:ext cx="10800" cy="219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38C67B3-C943-0750-2BC1-F524593288E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57636" y="3286245"/>
                  <a:ext cx="28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36F54C1-F890-E0E8-B0B8-9EF30F38801A}"/>
                    </a:ext>
                  </a:extLst>
                </p14:cNvPr>
                <p14:cNvContentPartPr/>
                <p14:nvPr/>
              </p14:nvContentPartPr>
              <p14:xfrm>
                <a:off x="6176636" y="3394245"/>
                <a:ext cx="195480" cy="18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36F54C1-F890-E0E8-B0B8-9EF30F38801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67636" y="3385605"/>
                  <a:ext cx="213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489E667-CFCA-DA2B-4259-29D5464BD9D8}"/>
                    </a:ext>
                  </a:extLst>
                </p14:cNvPr>
                <p14:cNvContentPartPr/>
                <p14:nvPr/>
              </p14:nvContentPartPr>
              <p14:xfrm>
                <a:off x="6523316" y="3265725"/>
                <a:ext cx="181440" cy="330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489E667-CFCA-DA2B-4259-29D5464BD9D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14676" y="3257085"/>
                  <a:ext cx="1990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720C01D-1A5A-643A-A822-A363CAFDA683}"/>
                    </a:ext>
                  </a:extLst>
                </p14:cNvPr>
                <p14:cNvContentPartPr/>
                <p14:nvPr/>
              </p14:nvContentPartPr>
              <p14:xfrm>
                <a:off x="6787916" y="3498645"/>
                <a:ext cx="38880" cy="137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720C01D-1A5A-643A-A822-A363CAFDA68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79276" y="3490005"/>
                  <a:ext cx="56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FE63A69-43FC-1EB6-2DFF-688CCC9B46BC}"/>
                    </a:ext>
                  </a:extLst>
                </p14:cNvPr>
                <p14:cNvContentPartPr/>
                <p14:nvPr/>
              </p14:nvContentPartPr>
              <p14:xfrm>
                <a:off x="6470396" y="3141165"/>
                <a:ext cx="239040" cy="22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FE63A69-43FC-1EB6-2DFF-688CCC9B46B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61396" y="3132165"/>
                  <a:ext cx="256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C190263-C2E2-26B0-6EFF-B29A096FE7CC}"/>
                    </a:ext>
                  </a:extLst>
                </p14:cNvPr>
                <p14:cNvContentPartPr/>
                <p14:nvPr/>
              </p14:nvContentPartPr>
              <p14:xfrm>
                <a:off x="6822116" y="3098325"/>
                <a:ext cx="161280" cy="553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C190263-C2E2-26B0-6EFF-B29A096FE7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13476" y="3089685"/>
                  <a:ext cx="178920" cy="57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2E596F4-0B8A-0B67-C19A-01591E34C233}"/>
              </a:ext>
            </a:extLst>
          </p:cNvPr>
          <p:cNvGrpSpPr/>
          <p:nvPr/>
        </p:nvGrpSpPr>
        <p:grpSpPr>
          <a:xfrm>
            <a:off x="1964276" y="4270845"/>
            <a:ext cx="2667960" cy="537120"/>
            <a:chOff x="1964276" y="4270845"/>
            <a:chExt cx="266796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D382504-DF8E-CEAB-CE64-8FBCC9BCDF62}"/>
                    </a:ext>
                  </a:extLst>
                </p14:cNvPr>
                <p14:cNvContentPartPr/>
                <p14:nvPr/>
              </p14:nvContentPartPr>
              <p14:xfrm>
                <a:off x="1964276" y="4510245"/>
                <a:ext cx="153360" cy="181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D382504-DF8E-CEAB-CE64-8FBCC9BCDF6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55636" y="4501245"/>
                  <a:ext cx="171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8F49CBB-93DD-B72B-7856-77C551D2A65E}"/>
                    </a:ext>
                  </a:extLst>
                </p14:cNvPr>
                <p14:cNvContentPartPr/>
                <p14:nvPr/>
              </p14:nvContentPartPr>
              <p14:xfrm>
                <a:off x="2103596" y="4347885"/>
                <a:ext cx="138240" cy="108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8F49CBB-93DD-B72B-7856-77C551D2A65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94596" y="4339245"/>
                  <a:ext cx="155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491EDA4-A989-473B-70A3-8E1467DB0092}"/>
                    </a:ext>
                  </a:extLst>
                </p14:cNvPr>
                <p14:cNvContentPartPr/>
                <p14:nvPr/>
              </p14:nvContentPartPr>
              <p14:xfrm>
                <a:off x="2350916" y="4493325"/>
                <a:ext cx="189720" cy="267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491EDA4-A989-473B-70A3-8E1467DB009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42276" y="4484685"/>
                  <a:ext cx="207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28D0F7A-38B7-5428-4676-2B1F9FEC75E8}"/>
                    </a:ext>
                  </a:extLst>
                </p14:cNvPr>
                <p14:cNvContentPartPr/>
                <p14:nvPr/>
              </p14:nvContentPartPr>
              <p14:xfrm>
                <a:off x="2344796" y="4375605"/>
                <a:ext cx="197640" cy="48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28D0F7A-38B7-5428-4676-2B1F9FEC75E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36156" y="4366605"/>
                  <a:ext cx="215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6101844-1EF8-1231-6736-646E1FFF1224}"/>
                    </a:ext>
                  </a:extLst>
                </p14:cNvPr>
                <p14:cNvContentPartPr/>
                <p14:nvPr/>
              </p14:nvContentPartPr>
              <p14:xfrm>
                <a:off x="2684636" y="4524645"/>
                <a:ext cx="166680" cy="231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6101844-1EF8-1231-6736-646E1FFF122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75996" y="4515645"/>
                  <a:ext cx="184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09A6EA1-0B15-E37F-55B5-3A411A3F5188}"/>
                    </a:ext>
                  </a:extLst>
                </p14:cNvPr>
                <p14:cNvContentPartPr/>
                <p14:nvPr/>
              </p14:nvContentPartPr>
              <p14:xfrm>
                <a:off x="2708756" y="4554525"/>
                <a:ext cx="151200" cy="180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09A6EA1-0B15-E37F-55B5-3A411A3F51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99756" y="4545525"/>
                  <a:ext cx="168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9DC5A27-FF5C-7870-F971-D9D5AE826940}"/>
                    </a:ext>
                  </a:extLst>
                </p14:cNvPr>
                <p14:cNvContentPartPr/>
                <p14:nvPr/>
              </p14:nvContentPartPr>
              <p14:xfrm>
                <a:off x="3009356" y="4332405"/>
                <a:ext cx="75960" cy="475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9DC5A27-FF5C-7870-F971-D9D5AE82694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00356" y="4323405"/>
                  <a:ext cx="936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D4D0CE5-58A7-F3E0-7055-0E6181F1E151}"/>
                    </a:ext>
                  </a:extLst>
                </p14:cNvPr>
                <p14:cNvContentPartPr/>
                <p14:nvPr/>
              </p14:nvContentPartPr>
              <p14:xfrm>
                <a:off x="3133916" y="4437885"/>
                <a:ext cx="222840" cy="320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D4D0CE5-58A7-F3E0-7055-0E6181F1E15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24916" y="4428885"/>
                  <a:ext cx="2404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92D6B71-68C7-CCBB-EFFB-E71BA917309C}"/>
                    </a:ext>
                  </a:extLst>
                </p14:cNvPr>
                <p14:cNvContentPartPr/>
                <p14:nvPr/>
              </p14:nvContentPartPr>
              <p14:xfrm>
                <a:off x="3390236" y="4673325"/>
                <a:ext cx="93960" cy="104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92D6B71-68C7-CCBB-EFFB-E71BA917309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81236" y="4664685"/>
                  <a:ext cx="111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FA3C7D1-D898-7DEC-96D6-EB6F3BA0B951}"/>
                    </a:ext>
                  </a:extLst>
                </p14:cNvPr>
                <p14:cNvContentPartPr/>
                <p14:nvPr/>
              </p14:nvContentPartPr>
              <p14:xfrm>
                <a:off x="3181796" y="4338885"/>
                <a:ext cx="167400" cy="16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FA3C7D1-D898-7DEC-96D6-EB6F3BA0B95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172796" y="4330245"/>
                  <a:ext cx="185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2FA4A2D-C2D2-BAB5-298F-95BA2A4C913F}"/>
                    </a:ext>
                  </a:extLst>
                </p14:cNvPr>
                <p14:cNvContentPartPr/>
                <p14:nvPr/>
              </p14:nvContentPartPr>
              <p14:xfrm>
                <a:off x="3578516" y="4449045"/>
                <a:ext cx="3960" cy="180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2FA4A2D-C2D2-BAB5-298F-95BA2A4C913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69876" y="4440405"/>
                  <a:ext cx="21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7195EB4-1F12-707E-DB28-01E7FE8B1285}"/>
                    </a:ext>
                  </a:extLst>
                </p14:cNvPr>
                <p14:cNvContentPartPr/>
                <p14:nvPr/>
              </p14:nvContentPartPr>
              <p14:xfrm>
                <a:off x="3504356" y="4529325"/>
                <a:ext cx="171000" cy="18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7195EB4-1F12-707E-DB28-01E7FE8B128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95716" y="4520685"/>
                  <a:ext cx="188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33766F4-4096-CC2B-1F01-EA95ABBECFA9}"/>
                    </a:ext>
                  </a:extLst>
                </p14:cNvPr>
                <p14:cNvContentPartPr/>
                <p14:nvPr/>
              </p14:nvContentPartPr>
              <p14:xfrm>
                <a:off x="3775076" y="4383165"/>
                <a:ext cx="209160" cy="307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33766F4-4096-CC2B-1F01-EA95ABBECFA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66436" y="4374525"/>
                  <a:ext cx="2268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1667019-37BA-AC1D-F2A9-98D3F68F2B80}"/>
                    </a:ext>
                  </a:extLst>
                </p14:cNvPr>
                <p14:cNvContentPartPr/>
                <p14:nvPr/>
              </p14:nvContentPartPr>
              <p14:xfrm>
                <a:off x="3999356" y="4626885"/>
                <a:ext cx="29880" cy="141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1667019-37BA-AC1D-F2A9-98D3F68F2B8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990356" y="4618245"/>
                  <a:ext cx="47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346AFAF-B073-20F7-4582-D7C5A21C9502}"/>
                    </a:ext>
                  </a:extLst>
                </p14:cNvPr>
                <p14:cNvContentPartPr/>
                <p14:nvPr/>
              </p14:nvContentPartPr>
              <p14:xfrm>
                <a:off x="3683636" y="4334565"/>
                <a:ext cx="212760" cy="12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346AFAF-B073-20F7-4582-D7C5A21C950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674996" y="4325565"/>
                  <a:ext cx="230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317A442-42D8-FF4F-D647-E993F87AD5DE}"/>
                    </a:ext>
                  </a:extLst>
                </p14:cNvPr>
                <p14:cNvContentPartPr/>
                <p14:nvPr/>
              </p14:nvContentPartPr>
              <p14:xfrm>
                <a:off x="4047236" y="4270845"/>
                <a:ext cx="166680" cy="512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317A442-42D8-FF4F-D647-E993F87AD5D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038236" y="4261845"/>
                  <a:ext cx="18432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92719AE-AACA-9CBA-A58F-342957B17D4C}"/>
                    </a:ext>
                  </a:extLst>
                </p14:cNvPr>
                <p14:cNvContentPartPr/>
                <p14:nvPr/>
              </p14:nvContentPartPr>
              <p14:xfrm>
                <a:off x="4412996" y="4405125"/>
                <a:ext cx="175680" cy="23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92719AE-AACA-9CBA-A58F-342957B17D4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03996" y="4396485"/>
                  <a:ext cx="193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D3632AB-F3C1-056F-B8DD-099C61FC1FD0}"/>
                    </a:ext>
                  </a:extLst>
                </p14:cNvPr>
                <p14:cNvContentPartPr/>
                <p14:nvPr/>
              </p14:nvContentPartPr>
              <p14:xfrm>
                <a:off x="4399676" y="4506645"/>
                <a:ext cx="232560" cy="13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D3632AB-F3C1-056F-B8DD-099C61FC1FD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91036" y="4497645"/>
                  <a:ext cx="2502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5DDEC5C-9374-785D-D311-931510807AAA}"/>
              </a:ext>
            </a:extLst>
          </p:cNvPr>
          <p:cNvGrpSpPr/>
          <p:nvPr/>
        </p:nvGrpSpPr>
        <p:grpSpPr>
          <a:xfrm>
            <a:off x="4914836" y="4133685"/>
            <a:ext cx="2026440" cy="695160"/>
            <a:chOff x="4914836" y="4133685"/>
            <a:chExt cx="202644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C9E2D16-EDC2-0DDA-C3AC-4EF5E8C3FB1D}"/>
                    </a:ext>
                  </a:extLst>
                </p14:cNvPr>
                <p14:cNvContentPartPr/>
                <p14:nvPr/>
              </p14:nvContentPartPr>
              <p14:xfrm>
                <a:off x="5053796" y="4147725"/>
                <a:ext cx="112680" cy="284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C9E2D16-EDC2-0DDA-C3AC-4EF5E8C3FB1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045156" y="4138725"/>
                  <a:ext cx="130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AC32332-ACBE-E3CF-BAA8-BCE126F2F506}"/>
                    </a:ext>
                  </a:extLst>
                </p14:cNvPr>
                <p14:cNvContentPartPr/>
                <p14:nvPr/>
              </p14:nvContentPartPr>
              <p14:xfrm>
                <a:off x="4914836" y="4492245"/>
                <a:ext cx="468360" cy="21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AC32332-ACBE-E3CF-BAA8-BCE126F2F5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906196" y="4483605"/>
                  <a:ext cx="48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B569327-CC3C-637D-6125-FEE102652208}"/>
                    </a:ext>
                  </a:extLst>
                </p14:cNvPr>
                <p14:cNvContentPartPr/>
                <p14:nvPr/>
              </p14:nvContentPartPr>
              <p14:xfrm>
                <a:off x="4931756" y="4594845"/>
                <a:ext cx="138600" cy="234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B569327-CC3C-637D-6125-FEE10265220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23116" y="4586205"/>
                  <a:ext cx="156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AEB7B59-8BF2-578E-88CB-06FED4941AAE}"/>
                    </a:ext>
                  </a:extLst>
                </p14:cNvPr>
                <p14:cNvContentPartPr/>
                <p14:nvPr/>
              </p14:nvContentPartPr>
              <p14:xfrm>
                <a:off x="5180516" y="4571805"/>
                <a:ext cx="139680" cy="212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AEB7B59-8BF2-578E-88CB-06FED4941AA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71876" y="4562805"/>
                  <a:ext cx="157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18F1A7E-BB56-81B8-1508-40C5CA48785D}"/>
                    </a:ext>
                  </a:extLst>
                </p14:cNvPr>
                <p14:cNvContentPartPr/>
                <p14:nvPr/>
              </p14:nvContentPartPr>
              <p14:xfrm>
                <a:off x="5123276" y="4676205"/>
                <a:ext cx="226440" cy="43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18F1A7E-BB56-81B8-1508-40C5CA48785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114276" y="4667205"/>
                  <a:ext cx="244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621B706-1473-D9FA-6232-3E8E61702E4A}"/>
                    </a:ext>
                  </a:extLst>
                </p14:cNvPr>
                <p14:cNvContentPartPr/>
                <p14:nvPr/>
              </p14:nvContentPartPr>
              <p14:xfrm>
                <a:off x="5582276" y="4442565"/>
                <a:ext cx="3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621B706-1473-D9FA-6232-3E8E61702E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73636" y="4433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FF5A025-C88F-C7D0-25AF-D2BF3A1774E6}"/>
                    </a:ext>
                  </a:extLst>
                </p14:cNvPr>
                <p14:cNvContentPartPr/>
                <p14:nvPr/>
              </p14:nvContentPartPr>
              <p14:xfrm>
                <a:off x="5555276" y="4144485"/>
                <a:ext cx="112320" cy="482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FF5A025-C88F-C7D0-25AF-D2BF3A1774E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46276" y="4135485"/>
                  <a:ext cx="1299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2D84FF8-5E5F-12A9-8474-7E9119B0E926}"/>
                    </a:ext>
                  </a:extLst>
                </p14:cNvPr>
                <p14:cNvContentPartPr/>
                <p14:nvPr/>
              </p14:nvContentPartPr>
              <p14:xfrm>
                <a:off x="5747876" y="4307565"/>
                <a:ext cx="150480" cy="242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2D84FF8-5E5F-12A9-8474-7E9119B0E92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38876" y="4298925"/>
                  <a:ext cx="168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E096A8-C1A2-7013-31A4-A5D29BFAF012}"/>
                    </a:ext>
                  </a:extLst>
                </p14:cNvPr>
                <p14:cNvContentPartPr/>
                <p14:nvPr/>
              </p14:nvContentPartPr>
              <p14:xfrm>
                <a:off x="5756516" y="4412685"/>
                <a:ext cx="151560" cy="21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E096A8-C1A2-7013-31A4-A5D29BFAF01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47516" y="4403685"/>
                  <a:ext cx="169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70C0A25-05FB-A101-DA80-52BCA5C51521}"/>
                    </a:ext>
                  </a:extLst>
                </p14:cNvPr>
                <p14:cNvContentPartPr/>
                <p14:nvPr/>
              </p14:nvContentPartPr>
              <p14:xfrm>
                <a:off x="5729516" y="4284525"/>
                <a:ext cx="200160" cy="12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70C0A25-05FB-A101-DA80-52BCA5C5152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20876" y="4275525"/>
                  <a:ext cx="217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1AD1B39-22B3-D10F-C180-C0AF664DBFD6}"/>
                    </a:ext>
                  </a:extLst>
                </p14:cNvPr>
                <p14:cNvContentPartPr/>
                <p14:nvPr/>
              </p14:nvContentPartPr>
              <p14:xfrm>
                <a:off x="5762996" y="4215405"/>
                <a:ext cx="177480" cy="10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1AD1B39-22B3-D10F-C180-C0AF664DBFD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54356" y="4206765"/>
                  <a:ext cx="195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6C0911F-B7AF-67BD-921E-D0738B65B0D4}"/>
                    </a:ext>
                  </a:extLst>
                </p14:cNvPr>
                <p14:cNvContentPartPr/>
                <p14:nvPr/>
              </p14:nvContentPartPr>
              <p14:xfrm>
                <a:off x="5971076" y="4551285"/>
                <a:ext cx="95040" cy="109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6C0911F-B7AF-67BD-921E-D0738B65B0D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62076" y="4542285"/>
                  <a:ext cx="112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165F8CA-0511-55A0-ED92-9C8B97258FF9}"/>
                    </a:ext>
                  </a:extLst>
                </p14:cNvPr>
                <p14:cNvContentPartPr/>
                <p14:nvPr/>
              </p14:nvContentPartPr>
              <p14:xfrm>
                <a:off x="6161156" y="4363725"/>
                <a:ext cx="250200" cy="24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165F8CA-0511-55A0-ED92-9C8B97258FF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52516" y="4354725"/>
                  <a:ext cx="267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D097F4A-F354-F9BA-8A0E-E71A9709B9CA}"/>
                    </a:ext>
                  </a:extLst>
                </p14:cNvPr>
                <p14:cNvContentPartPr/>
                <p14:nvPr/>
              </p14:nvContentPartPr>
              <p14:xfrm>
                <a:off x="6270956" y="4252485"/>
                <a:ext cx="45720" cy="239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D097F4A-F354-F9BA-8A0E-E71A9709B9C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61956" y="4243845"/>
                  <a:ext cx="63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3B15485-0DDE-9080-4925-C807E3C5495C}"/>
                    </a:ext>
                  </a:extLst>
                </p14:cNvPr>
                <p14:cNvContentPartPr/>
                <p14:nvPr/>
              </p14:nvContentPartPr>
              <p14:xfrm>
                <a:off x="6529796" y="4241685"/>
                <a:ext cx="165600" cy="299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3B15485-0DDE-9080-4925-C807E3C5495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21156" y="4233045"/>
                  <a:ext cx="1832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F93F530-DCF0-C525-AE28-2064AABC5B7B}"/>
                    </a:ext>
                  </a:extLst>
                </p14:cNvPr>
                <p14:cNvContentPartPr/>
                <p14:nvPr/>
              </p14:nvContentPartPr>
              <p14:xfrm>
                <a:off x="6538436" y="4405485"/>
                <a:ext cx="160560" cy="41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F93F530-DCF0-C525-AE28-2064AABC5B7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29796" y="4396845"/>
                  <a:ext cx="178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C8C7552-C9BA-D893-20ED-F88F37333415}"/>
                    </a:ext>
                  </a:extLst>
                </p14:cNvPr>
                <p14:cNvContentPartPr/>
                <p14:nvPr/>
              </p14:nvContentPartPr>
              <p14:xfrm>
                <a:off x="6522596" y="4231605"/>
                <a:ext cx="217800" cy="16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C8C7552-C9BA-D893-20ED-F88F3733341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13956" y="4222965"/>
                  <a:ext cx="235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70CF81A-AFCA-85E3-FCAC-F46931E63BDF}"/>
                    </a:ext>
                  </a:extLst>
                </p14:cNvPr>
                <p14:cNvContentPartPr/>
                <p14:nvPr/>
              </p14:nvContentPartPr>
              <p14:xfrm>
                <a:off x="6775676" y="4513125"/>
                <a:ext cx="19440" cy="117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70CF81A-AFCA-85E3-FCAC-F46931E63BD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67036" y="4504125"/>
                  <a:ext cx="37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0BE74B7-A745-3384-8E5F-7760E0C6EAF9}"/>
                    </a:ext>
                  </a:extLst>
                </p14:cNvPr>
                <p14:cNvContentPartPr/>
                <p14:nvPr/>
              </p14:nvContentPartPr>
              <p14:xfrm>
                <a:off x="6466076" y="4174365"/>
                <a:ext cx="253800" cy="16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0BE74B7-A745-3384-8E5F-7760E0C6EAF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57076" y="4165365"/>
                  <a:ext cx="271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60F03E5-E6B5-2C9D-A530-03545573BCD4}"/>
                    </a:ext>
                  </a:extLst>
                </p14:cNvPr>
                <p14:cNvContentPartPr/>
                <p14:nvPr/>
              </p14:nvContentPartPr>
              <p14:xfrm>
                <a:off x="6843356" y="4133685"/>
                <a:ext cx="97920" cy="626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60F03E5-E6B5-2C9D-A530-03545573BCD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34356" y="4124685"/>
                  <a:ext cx="115560" cy="64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84D0987-957D-313C-C972-4DE8E09880C4}"/>
                  </a:ext>
                </a:extLst>
              </p14:cNvPr>
              <p14:cNvContentPartPr/>
              <p14:nvPr/>
            </p14:nvContentPartPr>
            <p14:xfrm>
              <a:off x="8123876" y="3034965"/>
              <a:ext cx="68400" cy="2930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84D0987-957D-313C-C972-4DE8E09880C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114876" y="3026325"/>
                <a:ext cx="86040" cy="3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AC57CCF-B3CF-F442-2695-BF4EC8F30B87}"/>
              </a:ext>
            </a:extLst>
          </p:cNvPr>
          <p:cNvGrpSpPr/>
          <p:nvPr/>
        </p:nvGrpSpPr>
        <p:grpSpPr>
          <a:xfrm>
            <a:off x="8101916" y="3025965"/>
            <a:ext cx="1257840" cy="330840"/>
            <a:chOff x="8101916" y="3025965"/>
            <a:chExt cx="125784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7D031D-BF9F-F7C9-DB3F-0AABB8B4CC6D}"/>
                    </a:ext>
                  </a:extLst>
                </p14:cNvPr>
                <p14:cNvContentPartPr/>
                <p14:nvPr/>
              </p14:nvContentPartPr>
              <p14:xfrm>
                <a:off x="8101916" y="3329805"/>
                <a:ext cx="149760" cy="19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7D031D-BF9F-F7C9-DB3F-0AABB8B4CC6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93276" y="3320805"/>
                  <a:ext cx="167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5F686D4-9E17-A62B-1E8C-99B4507345D0}"/>
                    </a:ext>
                  </a:extLst>
                </p14:cNvPr>
                <p14:cNvContentPartPr/>
                <p14:nvPr/>
              </p14:nvContentPartPr>
              <p14:xfrm>
                <a:off x="8151956" y="3181485"/>
                <a:ext cx="173880" cy="26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5F686D4-9E17-A62B-1E8C-99B4507345D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43316" y="3172485"/>
                  <a:ext cx="191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17297F4-ED3A-CFB9-6551-FCF75F30AA3B}"/>
                    </a:ext>
                  </a:extLst>
                </p14:cNvPr>
                <p14:cNvContentPartPr/>
                <p14:nvPr/>
              </p14:nvContentPartPr>
              <p14:xfrm>
                <a:off x="8161676" y="3046125"/>
                <a:ext cx="206280" cy="16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17297F4-ED3A-CFB9-6551-FCF75F30AA3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52676" y="3037125"/>
                  <a:ext cx="223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E79C7A7-7836-E54F-A280-9168156D6D7E}"/>
                    </a:ext>
                  </a:extLst>
                </p14:cNvPr>
                <p14:cNvContentPartPr/>
                <p14:nvPr/>
              </p14:nvContentPartPr>
              <p14:xfrm>
                <a:off x="8393516" y="3168165"/>
                <a:ext cx="149040" cy="188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E79C7A7-7836-E54F-A280-9168156D6D7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84876" y="3159525"/>
                  <a:ext cx="166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CE6E1A7-AB15-966A-5F04-1AC022D157AB}"/>
                    </a:ext>
                  </a:extLst>
                </p14:cNvPr>
                <p14:cNvContentPartPr/>
                <p14:nvPr/>
              </p14:nvContentPartPr>
              <p14:xfrm>
                <a:off x="8554076" y="3213885"/>
                <a:ext cx="195480" cy="91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CE6E1A7-AB15-966A-5F04-1AC022D157A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45076" y="3204885"/>
                  <a:ext cx="213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F02763D-8A85-4150-3BDB-562AD53CE018}"/>
                    </a:ext>
                  </a:extLst>
                </p14:cNvPr>
                <p14:cNvContentPartPr/>
                <p14:nvPr/>
              </p14:nvContentPartPr>
              <p14:xfrm>
                <a:off x="8783396" y="3197685"/>
                <a:ext cx="149400" cy="156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F02763D-8A85-4150-3BDB-562AD53CE01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74396" y="3189045"/>
                  <a:ext cx="167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29E0546-2642-A925-73D2-B4449E57A1B6}"/>
                    </a:ext>
                  </a:extLst>
                </p14:cNvPr>
                <p14:cNvContentPartPr/>
                <p14:nvPr/>
              </p14:nvContentPartPr>
              <p14:xfrm>
                <a:off x="9089396" y="3256365"/>
                <a:ext cx="22680" cy="88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29E0546-2642-A925-73D2-B4449E57A1B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80756" y="3247725"/>
                  <a:ext cx="40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26273FE-2DBF-891F-11C0-7A18E9991817}"/>
                    </a:ext>
                  </a:extLst>
                </p14:cNvPr>
                <p14:cNvContentPartPr/>
                <p14:nvPr/>
              </p14:nvContentPartPr>
              <p14:xfrm>
                <a:off x="9134396" y="3147645"/>
                <a:ext cx="360" cy="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26273FE-2DBF-891F-11C0-7A18E99918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25756" y="3139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44CDF89-CCA1-D02A-CF74-BDC6BD2FF516}"/>
                    </a:ext>
                  </a:extLst>
                </p14:cNvPr>
                <p14:cNvContentPartPr/>
                <p14:nvPr/>
              </p14:nvContentPartPr>
              <p14:xfrm>
                <a:off x="9192356" y="3025965"/>
                <a:ext cx="167400" cy="313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44CDF89-CCA1-D02A-CF74-BDC6BD2FF51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83356" y="3016965"/>
                  <a:ext cx="18504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1EE0EA6-894A-3B50-6A12-DE5F869B75BA}"/>
              </a:ext>
            </a:extLst>
          </p:cNvPr>
          <p:cNvGrpSpPr/>
          <p:nvPr/>
        </p:nvGrpSpPr>
        <p:grpSpPr>
          <a:xfrm>
            <a:off x="9688076" y="3004725"/>
            <a:ext cx="1333080" cy="440640"/>
            <a:chOff x="9688076" y="3004725"/>
            <a:chExt cx="133308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6BAD07D-F0CD-9BE2-4BBF-DD215A1984B0}"/>
                    </a:ext>
                  </a:extLst>
                </p14:cNvPr>
                <p14:cNvContentPartPr/>
                <p14:nvPr/>
              </p14:nvContentPartPr>
              <p14:xfrm>
                <a:off x="9689876" y="3039645"/>
                <a:ext cx="163800" cy="277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6BAD07D-F0CD-9BE2-4BBF-DD215A1984B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681236" y="3030645"/>
                  <a:ext cx="181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6392DD9-27BA-0B7A-39C4-D72CB53DDCAC}"/>
                    </a:ext>
                  </a:extLst>
                </p14:cNvPr>
                <p14:cNvContentPartPr/>
                <p14:nvPr/>
              </p14:nvContentPartPr>
              <p14:xfrm>
                <a:off x="9688076" y="3191565"/>
                <a:ext cx="167400" cy="11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6392DD9-27BA-0B7A-39C4-D72CB53DDCA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79076" y="3182565"/>
                  <a:ext cx="185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FEF9855-0D09-CC44-C214-5DD8F59EF6E2}"/>
                    </a:ext>
                  </a:extLst>
                </p14:cNvPr>
                <p14:cNvContentPartPr/>
                <p14:nvPr/>
              </p14:nvContentPartPr>
              <p14:xfrm>
                <a:off x="9734516" y="3043605"/>
                <a:ext cx="154080" cy="14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FEF9855-0D09-CC44-C214-5DD8F59EF6E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725516" y="3034605"/>
                  <a:ext cx="171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C6AF4FE-A521-1E31-8AF0-086D4C85736E}"/>
                    </a:ext>
                  </a:extLst>
                </p14:cNvPr>
                <p14:cNvContentPartPr/>
                <p14:nvPr/>
              </p14:nvContentPartPr>
              <p14:xfrm>
                <a:off x="9942236" y="3284085"/>
                <a:ext cx="107280" cy="95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C6AF4FE-A521-1E31-8AF0-086D4C85736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933596" y="3275085"/>
                  <a:ext cx="124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242CAFA-3FB6-B86C-6DD1-9FAE549ED36C}"/>
                    </a:ext>
                  </a:extLst>
                </p14:cNvPr>
                <p14:cNvContentPartPr/>
                <p14:nvPr/>
              </p14:nvContentPartPr>
              <p14:xfrm>
                <a:off x="10271636" y="3112365"/>
                <a:ext cx="214200" cy="8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242CAFA-3FB6-B86C-6DD1-9FAE549ED36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62636" y="3103365"/>
                  <a:ext cx="231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09EDDB1-E615-3A0A-961F-1A58274FCCE7}"/>
                    </a:ext>
                  </a:extLst>
                </p14:cNvPr>
                <p14:cNvContentPartPr/>
                <p14:nvPr/>
              </p14:nvContentPartPr>
              <p14:xfrm>
                <a:off x="10251836" y="3203805"/>
                <a:ext cx="221040" cy="36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09EDDB1-E615-3A0A-961F-1A58274FCCE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242836" y="3194805"/>
                  <a:ext cx="238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04ACEB1-9013-985D-25E0-06BE2C28A6DA}"/>
                    </a:ext>
                  </a:extLst>
                </p14:cNvPr>
                <p14:cNvContentPartPr/>
                <p14:nvPr/>
              </p14:nvContentPartPr>
              <p14:xfrm>
                <a:off x="10334276" y="3004725"/>
                <a:ext cx="108000" cy="380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04ACEB1-9013-985D-25E0-06BE2C28A6D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325636" y="2996085"/>
                  <a:ext cx="1256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578E87D-625F-7B66-5530-1D63A030829B}"/>
                    </a:ext>
                  </a:extLst>
                </p14:cNvPr>
                <p14:cNvContentPartPr/>
                <p14:nvPr/>
              </p14:nvContentPartPr>
              <p14:xfrm>
                <a:off x="10591316" y="3075645"/>
                <a:ext cx="271080" cy="238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578E87D-625F-7B66-5530-1D63A030829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82676" y="3067005"/>
                  <a:ext cx="288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EC5560-079E-183A-AD0F-0E7FCD24D059}"/>
                    </a:ext>
                  </a:extLst>
                </p14:cNvPr>
                <p14:cNvContentPartPr/>
                <p14:nvPr/>
              </p14:nvContentPartPr>
              <p14:xfrm>
                <a:off x="10831436" y="3269685"/>
                <a:ext cx="189720" cy="175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EC5560-079E-183A-AD0F-0E7FCD24D05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822436" y="3260685"/>
                  <a:ext cx="207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6DA5124-A66C-37F0-E90C-39C8A6421E04}"/>
              </a:ext>
            </a:extLst>
          </p:cNvPr>
          <p:cNvGrpSpPr/>
          <p:nvPr/>
        </p:nvGrpSpPr>
        <p:grpSpPr>
          <a:xfrm>
            <a:off x="7959716" y="3623925"/>
            <a:ext cx="410760" cy="322560"/>
            <a:chOff x="7959716" y="3623925"/>
            <a:chExt cx="41076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9B96B70-69A0-F268-1B38-E8177CDD8674}"/>
                    </a:ext>
                  </a:extLst>
                </p14:cNvPr>
                <p14:cNvContentPartPr/>
                <p14:nvPr/>
              </p14:nvContentPartPr>
              <p14:xfrm>
                <a:off x="7959716" y="3623925"/>
                <a:ext cx="338400" cy="322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9B96B70-69A0-F268-1B38-E8177CDD867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51076" y="3615285"/>
                  <a:ext cx="356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3D0A59D-8753-D369-E12F-44280A0BA40A}"/>
                    </a:ext>
                  </a:extLst>
                </p14:cNvPr>
                <p14:cNvContentPartPr/>
                <p14:nvPr/>
              </p14:nvContentPartPr>
              <p14:xfrm>
                <a:off x="8163836" y="3701325"/>
                <a:ext cx="206640" cy="15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3D0A59D-8753-D369-E12F-44280A0BA40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54836" y="3692325"/>
                  <a:ext cx="224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F3BFC98-6BA4-1632-D9D3-6EC5DE56A8CA}"/>
                    </a:ext>
                  </a:extLst>
                </p14:cNvPr>
                <p14:cNvContentPartPr/>
                <p14:nvPr/>
              </p14:nvContentPartPr>
              <p14:xfrm>
                <a:off x="8017316" y="3655605"/>
                <a:ext cx="360" cy="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F3BFC98-6BA4-1632-D9D3-6EC5DE56A8C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08316" y="3646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A7B66C18-178C-8594-D567-2CE5558F2DCD}"/>
                  </a:ext>
                </a:extLst>
              </p14:cNvPr>
              <p14:cNvContentPartPr/>
              <p14:nvPr/>
            </p14:nvContentPartPr>
            <p14:xfrm>
              <a:off x="8521316" y="3827325"/>
              <a:ext cx="313560" cy="1058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A7B66C18-178C-8594-D567-2CE5558F2DCD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8512676" y="3818685"/>
                <a:ext cx="3312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0D9E26BF-84B7-C95E-503F-71CE1EB5C2F6}"/>
                  </a:ext>
                </a:extLst>
              </p14:cNvPr>
              <p14:cNvContentPartPr/>
              <p14:nvPr/>
            </p14:nvContentPartPr>
            <p14:xfrm>
              <a:off x="8658476" y="3707805"/>
              <a:ext cx="24480" cy="10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0D9E26BF-84B7-C95E-503F-71CE1EB5C2F6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8649836" y="3698805"/>
                <a:ext cx="421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35098673-EDFC-07C5-8DD9-C34EB0636F8D}"/>
                  </a:ext>
                </a:extLst>
              </p14:cNvPr>
              <p14:cNvContentPartPr/>
              <p14:nvPr/>
            </p14:nvContentPartPr>
            <p14:xfrm>
              <a:off x="9012356" y="3644805"/>
              <a:ext cx="1200960" cy="3002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35098673-EDFC-07C5-8DD9-C34EB0636F8D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9003716" y="3636165"/>
                <a:ext cx="1218600" cy="31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ACFBD9C-8764-AA04-8154-4F319A6956AB}"/>
              </a:ext>
            </a:extLst>
          </p:cNvPr>
          <p:cNvGrpSpPr/>
          <p:nvPr/>
        </p:nvGrpSpPr>
        <p:grpSpPr>
          <a:xfrm>
            <a:off x="10408436" y="3491805"/>
            <a:ext cx="1187640" cy="448200"/>
            <a:chOff x="10408436" y="3491805"/>
            <a:chExt cx="118764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EAC527B-314D-AF3A-1469-1F1BCD644F59}"/>
                    </a:ext>
                  </a:extLst>
                </p14:cNvPr>
                <p14:cNvContentPartPr/>
                <p14:nvPr/>
              </p14:nvContentPartPr>
              <p14:xfrm>
                <a:off x="10408436" y="3491805"/>
                <a:ext cx="1164960" cy="44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EAC527B-314D-AF3A-1469-1F1BCD644F5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399436" y="3483165"/>
                  <a:ext cx="11826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C4E904D-79F6-5E3A-CE85-007C47D42A25}"/>
                    </a:ext>
                  </a:extLst>
                </p14:cNvPr>
                <p14:cNvContentPartPr/>
                <p14:nvPr/>
              </p14:nvContentPartPr>
              <p14:xfrm>
                <a:off x="11416796" y="3607005"/>
                <a:ext cx="179280" cy="27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C4E904D-79F6-5E3A-CE85-007C47D42A2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408156" y="3598005"/>
                  <a:ext cx="196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3C77596-625B-8156-F145-B29F789D8EDB}"/>
                    </a:ext>
                  </a:extLst>
                </p14:cNvPr>
                <p14:cNvContentPartPr/>
                <p14:nvPr/>
              </p14:nvContentPartPr>
              <p14:xfrm>
                <a:off x="10941596" y="3618525"/>
                <a:ext cx="476280" cy="30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3C77596-625B-8156-F145-B29F789D8ED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32956" y="3609525"/>
                  <a:ext cx="4939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EEC3FFAA-485C-558E-93D4-9336BD6F6F9B}"/>
                  </a:ext>
                </a:extLst>
              </p14:cNvPr>
              <p14:cNvContentPartPr/>
              <p14:nvPr/>
            </p14:nvContentPartPr>
            <p14:xfrm>
              <a:off x="7937756" y="4086885"/>
              <a:ext cx="339480" cy="3981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EEC3FFAA-485C-558E-93D4-9336BD6F6F9B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929116" y="4078245"/>
                <a:ext cx="357120" cy="41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F56FD3A7-4E1B-739D-7690-74AB470D69C8}"/>
              </a:ext>
            </a:extLst>
          </p:cNvPr>
          <p:cNvGrpSpPr/>
          <p:nvPr/>
        </p:nvGrpSpPr>
        <p:grpSpPr>
          <a:xfrm>
            <a:off x="8462636" y="4099125"/>
            <a:ext cx="1362240" cy="446040"/>
            <a:chOff x="8462636" y="4099125"/>
            <a:chExt cx="136224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07432B0-6E4A-D6FB-4260-71E3A7C30D53}"/>
                    </a:ext>
                  </a:extLst>
                </p14:cNvPr>
                <p14:cNvContentPartPr/>
                <p14:nvPr/>
              </p14:nvContentPartPr>
              <p14:xfrm>
                <a:off x="8462636" y="4099125"/>
                <a:ext cx="1362240" cy="446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07432B0-6E4A-D6FB-4260-71E3A7C30D5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453636" y="4090485"/>
                  <a:ext cx="13798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3828DC7-A594-9950-F816-C0E57CB8D26B}"/>
                    </a:ext>
                  </a:extLst>
                </p14:cNvPr>
                <p14:cNvContentPartPr/>
                <p14:nvPr/>
              </p14:nvContentPartPr>
              <p14:xfrm>
                <a:off x="8868716" y="4192725"/>
                <a:ext cx="45000" cy="41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3828DC7-A594-9950-F816-C0E57CB8D26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860076" y="4183725"/>
                  <a:ext cx="6264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41002891-1AE8-C9A4-7D59-70B849FD115B}"/>
              </a:ext>
            </a:extLst>
          </p:cNvPr>
          <p:cNvGrpSpPr/>
          <p:nvPr/>
        </p:nvGrpSpPr>
        <p:grpSpPr>
          <a:xfrm>
            <a:off x="9819836" y="4120365"/>
            <a:ext cx="1718640" cy="506880"/>
            <a:chOff x="9819836" y="4120365"/>
            <a:chExt cx="171864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C226083-1074-26BD-D6B1-40B0F9F5BCEA}"/>
                    </a:ext>
                  </a:extLst>
                </p14:cNvPr>
                <p14:cNvContentPartPr/>
                <p14:nvPr/>
              </p14:nvContentPartPr>
              <p14:xfrm>
                <a:off x="9819836" y="4404045"/>
                <a:ext cx="156960" cy="223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C226083-1074-26BD-D6B1-40B0F9F5BCE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10836" y="4395045"/>
                  <a:ext cx="174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F3E1755-51B5-B4ED-107D-A55B7787665E}"/>
                    </a:ext>
                  </a:extLst>
                </p14:cNvPr>
                <p14:cNvContentPartPr/>
                <p14:nvPr/>
              </p14:nvContentPartPr>
              <p14:xfrm>
                <a:off x="10365956" y="4194525"/>
                <a:ext cx="198720" cy="292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F3E1755-51B5-B4ED-107D-A55B7787665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356956" y="4185525"/>
                  <a:ext cx="2163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BCFE44C-9162-3886-90EE-72423ED6C4D3}"/>
                    </a:ext>
                  </a:extLst>
                </p14:cNvPr>
                <p14:cNvContentPartPr/>
                <p14:nvPr/>
              </p14:nvContentPartPr>
              <p14:xfrm>
                <a:off x="10610396" y="4415205"/>
                <a:ext cx="106560" cy="95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BCFE44C-9162-3886-90EE-72423ED6C4D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601756" y="4406205"/>
                  <a:ext cx="124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852F7C4-CC12-040F-0F70-C585EF5A823A}"/>
                    </a:ext>
                  </a:extLst>
                </p14:cNvPr>
                <p14:cNvContentPartPr/>
                <p14:nvPr/>
              </p14:nvContentPartPr>
              <p14:xfrm>
                <a:off x="10886516" y="4219005"/>
                <a:ext cx="254880" cy="44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852F7C4-CC12-040F-0F70-C585EF5A823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877516" y="4210005"/>
                  <a:ext cx="272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D7F5F17-CC87-02D9-670A-674708C9A7F4}"/>
                    </a:ext>
                  </a:extLst>
                </p14:cNvPr>
                <p14:cNvContentPartPr/>
                <p14:nvPr/>
              </p14:nvContentPartPr>
              <p14:xfrm>
                <a:off x="10849436" y="4287765"/>
                <a:ext cx="280800" cy="62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D7F5F17-CC87-02D9-670A-674708C9A7F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840796" y="4278765"/>
                  <a:ext cx="298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D39287C-E4C8-F6EE-2D98-AE4047320C0B}"/>
                    </a:ext>
                  </a:extLst>
                </p14:cNvPr>
                <p14:cNvContentPartPr/>
                <p14:nvPr/>
              </p14:nvContentPartPr>
              <p14:xfrm>
                <a:off x="11228156" y="4140165"/>
                <a:ext cx="310320" cy="230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D39287C-E4C8-F6EE-2D98-AE4047320C0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219156" y="4131165"/>
                  <a:ext cx="327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46E6900-EFDD-0B50-C44C-B1889F0C55E4}"/>
                    </a:ext>
                  </a:extLst>
                </p14:cNvPr>
                <p14:cNvContentPartPr/>
                <p14:nvPr/>
              </p14:nvContentPartPr>
              <p14:xfrm>
                <a:off x="10251116" y="4120365"/>
                <a:ext cx="403560" cy="51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46E6900-EFDD-0B50-C44C-B1889F0C55E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242116" y="4111725"/>
                  <a:ext cx="42120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E8CD4772-7C9F-8DA7-0986-F42D4F5383DF}"/>
              </a:ext>
            </a:extLst>
          </p:cNvPr>
          <p:cNvGrpSpPr/>
          <p:nvPr/>
        </p:nvGrpSpPr>
        <p:grpSpPr>
          <a:xfrm>
            <a:off x="9513836" y="2844525"/>
            <a:ext cx="482760" cy="66240"/>
            <a:chOff x="9513836" y="2844525"/>
            <a:chExt cx="482760" cy="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7EBAC1D-8CA9-35E8-087D-9091EF93E205}"/>
                    </a:ext>
                  </a:extLst>
                </p14:cNvPr>
                <p14:cNvContentPartPr/>
                <p14:nvPr/>
              </p14:nvContentPartPr>
              <p14:xfrm>
                <a:off x="9513836" y="2844525"/>
                <a:ext cx="360" cy="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7EBAC1D-8CA9-35E8-087D-9091EF93E20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505196" y="2835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DD5E0DA-6F11-A436-D6E0-B7104C8077B3}"/>
                    </a:ext>
                  </a:extLst>
                </p14:cNvPr>
                <p14:cNvContentPartPr/>
                <p14:nvPr/>
              </p14:nvContentPartPr>
              <p14:xfrm>
                <a:off x="9643076" y="2857485"/>
                <a:ext cx="26280" cy="33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DD5E0DA-6F11-A436-D6E0-B7104C8077B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634436" y="2848485"/>
                  <a:ext cx="43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D9DA76B-6B96-F3D2-27D0-312FCC1E7263}"/>
                    </a:ext>
                  </a:extLst>
                </p14:cNvPr>
                <p14:cNvContentPartPr/>
                <p14:nvPr/>
              </p14:nvContentPartPr>
              <p14:xfrm>
                <a:off x="9621476" y="2894565"/>
                <a:ext cx="375120" cy="16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D9DA76B-6B96-F3D2-27D0-312FCC1E726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12836" y="2885565"/>
                  <a:ext cx="3927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30FABC4E-8ED4-CC6E-6468-3A5D2DE0DD0D}"/>
              </a:ext>
            </a:extLst>
          </p:cNvPr>
          <p:cNvGrpSpPr/>
          <p:nvPr/>
        </p:nvGrpSpPr>
        <p:grpSpPr>
          <a:xfrm>
            <a:off x="4464116" y="5494845"/>
            <a:ext cx="309600" cy="142200"/>
            <a:chOff x="4464116" y="5494845"/>
            <a:chExt cx="30960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BBF6072-218C-4CED-7981-12B0F1A75150}"/>
                    </a:ext>
                  </a:extLst>
                </p14:cNvPr>
                <p14:cNvContentPartPr/>
                <p14:nvPr/>
              </p14:nvContentPartPr>
              <p14:xfrm>
                <a:off x="4464116" y="5494845"/>
                <a:ext cx="309600" cy="32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BBF6072-218C-4CED-7981-12B0F1A7515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55116" y="5486205"/>
                  <a:ext cx="327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B85EDD1-425A-B52C-3AFE-529FE753D098}"/>
                    </a:ext>
                  </a:extLst>
                </p14:cNvPr>
                <p14:cNvContentPartPr/>
                <p14:nvPr/>
              </p14:nvContentPartPr>
              <p14:xfrm>
                <a:off x="4511636" y="5593845"/>
                <a:ext cx="251640" cy="43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B85EDD1-425A-B52C-3AFE-529FE753D09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02636" y="5585205"/>
                  <a:ext cx="2692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BF4DFB9-7E7E-4603-C67E-EF6C2308C8F0}"/>
              </a:ext>
            </a:extLst>
          </p:cNvPr>
          <p:cNvGrpSpPr/>
          <p:nvPr/>
        </p:nvGrpSpPr>
        <p:grpSpPr>
          <a:xfrm>
            <a:off x="4419476" y="6085245"/>
            <a:ext cx="309240" cy="176040"/>
            <a:chOff x="4419476" y="6085245"/>
            <a:chExt cx="30924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4AD11FF-2462-78DE-17C9-B5729772F68E}"/>
                    </a:ext>
                  </a:extLst>
                </p14:cNvPr>
                <p14:cNvContentPartPr/>
                <p14:nvPr/>
              </p14:nvContentPartPr>
              <p14:xfrm>
                <a:off x="4419476" y="6085245"/>
                <a:ext cx="272160" cy="43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4AD11FF-2462-78DE-17C9-B5729772F68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10476" y="6076245"/>
                  <a:ext cx="289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8886241-2A8E-7095-25BC-3BF44306ACDA}"/>
                    </a:ext>
                  </a:extLst>
                </p14:cNvPr>
                <p14:cNvContentPartPr/>
                <p14:nvPr/>
              </p14:nvContentPartPr>
              <p14:xfrm>
                <a:off x="4445396" y="6204405"/>
                <a:ext cx="283320" cy="56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8886241-2A8E-7095-25BC-3BF44306AC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436756" y="6195405"/>
                  <a:ext cx="30096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BD35EF3-0010-4C6F-C67F-3C15DA0FE490}"/>
              </a:ext>
            </a:extLst>
          </p:cNvPr>
          <p:cNvGrpSpPr/>
          <p:nvPr/>
        </p:nvGrpSpPr>
        <p:grpSpPr>
          <a:xfrm>
            <a:off x="5201396" y="5866005"/>
            <a:ext cx="456120" cy="549360"/>
            <a:chOff x="5201396" y="5866005"/>
            <a:chExt cx="45612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60E705B-F02B-676F-3CA4-563D99284D39}"/>
                    </a:ext>
                  </a:extLst>
                </p14:cNvPr>
                <p14:cNvContentPartPr/>
                <p14:nvPr/>
              </p14:nvContentPartPr>
              <p14:xfrm>
                <a:off x="5287796" y="6170925"/>
                <a:ext cx="212040" cy="38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60E705B-F02B-676F-3CA4-563D99284D3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279156" y="6161925"/>
                  <a:ext cx="229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7FAB460-4914-72E5-7FD2-ED63F8C2498F}"/>
                    </a:ext>
                  </a:extLst>
                </p14:cNvPr>
                <p14:cNvContentPartPr/>
                <p14:nvPr/>
              </p14:nvContentPartPr>
              <p14:xfrm>
                <a:off x="5318396" y="6297285"/>
                <a:ext cx="203040" cy="66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7FAB460-4914-72E5-7FD2-ED63F8C2498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309396" y="6288285"/>
                  <a:ext cx="220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289D6E1-2567-E26C-7168-21B600475F3E}"/>
                    </a:ext>
                  </a:extLst>
                </p14:cNvPr>
                <p14:cNvContentPartPr/>
                <p14:nvPr/>
              </p14:nvContentPartPr>
              <p14:xfrm>
                <a:off x="5635556" y="6292605"/>
                <a:ext cx="21960" cy="122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289D6E1-2567-E26C-7168-21B600475F3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26556" y="6283965"/>
                  <a:ext cx="39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32F8A9D-8657-ACF2-6799-934B080F9C6A}"/>
                    </a:ext>
                  </a:extLst>
                </p14:cNvPr>
                <p14:cNvContentPartPr/>
                <p14:nvPr/>
              </p14:nvContentPartPr>
              <p14:xfrm>
                <a:off x="5201396" y="5957445"/>
                <a:ext cx="366840" cy="70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32F8A9D-8657-ACF2-6799-934B080F9C6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192756" y="5948805"/>
                  <a:ext cx="384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E14CCBB-0E3C-3040-7A61-82488DCFFD8E}"/>
                    </a:ext>
                  </a:extLst>
                </p14:cNvPr>
                <p14:cNvContentPartPr/>
                <p14:nvPr/>
              </p14:nvContentPartPr>
              <p14:xfrm>
                <a:off x="5334956" y="5866005"/>
                <a:ext cx="65880" cy="56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E14CCBB-0E3C-3040-7A61-82488DCFFD8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26316" y="5857005"/>
                  <a:ext cx="83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87DD27D-6892-0318-9AF8-EAC85A3DF6FA}"/>
                    </a:ext>
                  </a:extLst>
                </p14:cNvPr>
                <p14:cNvContentPartPr/>
                <p14:nvPr/>
              </p14:nvContentPartPr>
              <p14:xfrm>
                <a:off x="5266916" y="6057525"/>
                <a:ext cx="83160" cy="3157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87DD27D-6892-0318-9AF8-EAC85A3DF6F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257916" y="6048885"/>
                  <a:ext cx="1008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D28BDC2-647E-E98F-18E1-D2333DC1AA2B}"/>
                    </a:ext>
                  </a:extLst>
                </p14:cNvPr>
                <p14:cNvContentPartPr/>
                <p14:nvPr/>
              </p14:nvContentPartPr>
              <p14:xfrm>
                <a:off x="5298596" y="6047445"/>
                <a:ext cx="210240" cy="23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D28BDC2-647E-E98F-18E1-D2333DC1AA2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289956" y="6038805"/>
                  <a:ext cx="2278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02A03D16-1D1C-5AC7-EE7E-7B0C2F491687}"/>
                  </a:ext>
                </a:extLst>
              </p14:cNvPr>
              <p14:cNvContentPartPr/>
              <p14:nvPr/>
            </p14:nvContentPartPr>
            <p14:xfrm>
              <a:off x="5011316" y="5511405"/>
              <a:ext cx="175320" cy="295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02A03D16-1D1C-5AC7-EE7E-7B0C2F49168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002676" y="5502405"/>
                <a:ext cx="192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5E78967-49C4-9AA2-CCFB-2C93C2FB1169}"/>
                  </a:ext>
                </a:extLst>
              </p14:cNvPr>
              <p14:cNvContentPartPr/>
              <p14:nvPr/>
            </p14:nvContentPartPr>
            <p14:xfrm>
              <a:off x="5348276" y="5158605"/>
              <a:ext cx="77040" cy="586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5E78967-49C4-9AA2-CCFB-2C93C2FB116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339276" y="5149965"/>
                <a:ext cx="9468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11B5274-F6EC-BB08-F7A0-8A021E59AFFF}"/>
              </a:ext>
            </a:extLst>
          </p:cNvPr>
          <p:cNvGrpSpPr/>
          <p:nvPr/>
        </p:nvGrpSpPr>
        <p:grpSpPr>
          <a:xfrm>
            <a:off x="2737556" y="6045645"/>
            <a:ext cx="1380600" cy="445320"/>
            <a:chOff x="2737556" y="6045645"/>
            <a:chExt cx="138060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968763B-0B7E-D1DA-A165-4E7AA274C7EF}"/>
                    </a:ext>
                  </a:extLst>
                </p14:cNvPr>
                <p14:cNvContentPartPr/>
                <p14:nvPr/>
              </p14:nvContentPartPr>
              <p14:xfrm>
                <a:off x="2737556" y="6230325"/>
                <a:ext cx="142200" cy="174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968763B-0B7E-D1DA-A165-4E7AA274C7E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728556" y="6221325"/>
                  <a:ext cx="159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58954DC-18A2-8773-82F5-9176FD249AEC}"/>
                    </a:ext>
                  </a:extLst>
                </p14:cNvPr>
                <p14:cNvContentPartPr/>
                <p14:nvPr/>
              </p14:nvContentPartPr>
              <p14:xfrm>
                <a:off x="2840876" y="6106485"/>
                <a:ext cx="158760" cy="106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58954DC-18A2-8773-82F5-9176FD249AE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831876" y="6097845"/>
                  <a:ext cx="176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DF69528-4E5A-3051-FA75-09D0F27598FF}"/>
                    </a:ext>
                  </a:extLst>
                </p14:cNvPr>
                <p14:cNvContentPartPr/>
                <p14:nvPr/>
              </p14:nvContentPartPr>
              <p14:xfrm>
                <a:off x="3076316" y="6161925"/>
                <a:ext cx="267120" cy="279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DF69528-4E5A-3051-FA75-09D0F27598F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067676" y="6153285"/>
                  <a:ext cx="284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2F8893E-BC98-1B2A-5B19-4F757F3B4D19}"/>
                    </a:ext>
                  </a:extLst>
                </p14:cNvPr>
                <p14:cNvContentPartPr/>
                <p14:nvPr/>
              </p14:nvContentPartPr>
              <p14:xfrm>
                <a:off x="3181796" y="6045645"/>
                <a:ext cx="164160" cy="13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2F8893E-BC98-1B2A-5B19-4F757F3B4D1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172796" y="6036645"/>
                  <a:ext cx="181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100FAF6-4169-4D08-E1CA-855106C422A1}"/>
                    </a:ext>
                  </a:extLst>
                </p14:cNvPr>
                <p14:cNvContentPartPr/>
                <p14:nvPr/>
              </p14:nvContentPartPr>
              <p14:xfrm>
                <a:off x="3471236" y="6223125"/>
                <a:ext cx="160920" cy="136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100FAF6-4169-4D08-E1CA-855106C422A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62236" y="6214125"/>
                  <a:ext cx="178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C363BE8-9D1E-8CC0-06A0-C792E1640BFD}"/>
                    </a:ext>
                  </a:extLst>
                </p14:cNvPr>
                <p14:cNvContentPartPr/>
                <p14:nvPr/>
              </p14:nvContentPartPr>
              <p14:xfrm>
                <a:off x="3440636" y="6221685"/>
                <a:ext cx="159840" cy="224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C363BE8-9D1E-8CC0-06A0-C792E1640BF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431996" y="6212685"/>
                  <a:ext cx="177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AD62EEF-F374-8126-9023-39D708A10406}"/>
                    </a:ext>
                  </a:extLst>
                </p14:cNvPr>
                <p14:cNvContentPartPr/>
                <p14:nvPr/>
              </p14:nvContentPartPr>
              <p14:xfrm>
                <a:off x="3801356" y="6133125"/>
                <a:ext cx="214920" cy="310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AD62EEF-F374-8126-9023-39D708A1040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792356" y="6124485"/>
                  <a:ext cx="2325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6B5C6B2-B434-3EE1-EEAF-6A51E405C7AF}"/>
                    </a:ext>
                  </a:extLst>
                </p14:cNvPr>
                <p14:cNvContentPartPr/>
                <p14:nvPr/>
              </p14:nvContentPartPr>
              <p14:xfrm>
                <a:off x="4094036" y="6359565"/>
                <a:ext cx="5400" cy="81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6B5C6B2-B434-3EE1-EEAF-6A51E405C7A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085036" y="6350565"/>
                  <a:ext cx="23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9936EFD-0B89-9F23-2603-38805A63A002}"/>
                    </a:ext>
                  </a:extLst>
                </p14:cNvPr>
                <p14:cNvContentPartPr/>
                <p14:nvPr/>
              </p14:nvContentPartPr>
              <p14:xfrm>
                <a:off x="3694436" y="6051045"/>
                <a:ext cx="209520" cy="30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9936EFD-0B89-9F23-2603-38805A63A00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685796" y="6042045"/>
                  <a:ext cx="227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C0EFCE7-D716-FC9D-C08B-224B30B08F0B}"/>
                    </a:ext>
                  </a:extLst>
                </p14:cNvPr>
                <p14:cNvContentPartPr/>
                <p14:nvPr/>
              </p14:nvContentPartPr>
              <p14:xfrm>
                <a:off x="3536756" y="6159045"/>
                <a:ext cx="87840" cy="133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C0EFCE7-D716-FC9D-C08B-224B30B08F0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528116" y="6150405"/>
                  <a:ext cx="105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BF682E8-8834-5BC7-266E-D39515CD61A1}"/>
                    </a:ext>
                  </a:extLst>
                </p14:cNvPr>
                <p14:cNvContentPartPr/>
                <p14:nvPr/>
              </p14:nvContentPartPr>
              <p14:xfrm>
                <a:off x="3455756" y="6207645"/>
                <a:ext cx="211320" cy="190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BF682E8-8834-5BC7-266E-D39515CD61A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447116" y="6199005"/>
                  <a:ext cx="22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9F875B5-745E-B999-C023-4B3F16246FDD}"/>
                    </a:ext>
                  </a:extLst>
                </p14:cNvPr>
                <p14:cNvContentPartPr/>
                <p14:nvPr/>
              </p14:nvContentPartPr>
              <p14:xfrm>
                <a:off x="4097996" y="6362445"/>
                <a:ext cx="20160" cy="128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9F875B5-745E-B999-C023-4B3F16246FD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088996" y="6353445"/>
                  <a:ext cx="378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55C6E6C-6E21-98DB-BBCC-E472D5F47CEE}"/>
              </a:ext>
            </a:extLst>
          </p:cNvPr>
          <p:cNvGrpSpPr/>
          <p:nvPr/>
        </p:nvGrpSpPr>
        <p:grpSpPr>
          <a:xfrm>
            <a:off x="2990996" y="5255805"/>
            <a:ext cx="1189440" cy="494280"/>
            <a:chOff x="2990996" y="5255805"/>
            <a:chExt cx="11894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4BD3F18-AB6C-0AF0-5A75-6B0D8D36BE4E}"/>
                    </a:ext>
                  </a:extLst>
                </p14:cNvPr>
                <p14:cNvContentPartPr/>
                <p14:nvPr/>
              </p14:nvContentPartPr>
              <p14:xfrm>
                <a:off x="2993156" y="5261925"/>
                <a:ext cx="293400" cy="39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4BD3F18-AB6C-0AF0-5A75-6B0D8D36BE4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84156" y="5253285"/>
                  <a:ext cx="311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46D36AF-6A4E-C581-4F5B-C50899632D88}"/>
                    </a:ext>
                  </a:extLst>
                </p14:cNvPr>
                <p14:cNvContentPartPr/>
                <p14:nvPr/>
              </p14:nvContentPartPr>
              <p14:xfrm>
                <a:off x="2990996" y="5417085"/>
                <a:ext cx="261360" cy="319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46D36AF-6A4E-C581-4F5B-C50899632D8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981996" y="5408445"/>
                  <a:ext cx="2790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C56B63D-0F1E-84EF-7A38-7B5D904CCCFF}"/>
                    </a:ext>
                  </a:extLst>
                </p14:cNvPr>
                <p14:cNvContentPartPr/>
                <p14:nvPr/>
              </p14:nvContentPartPr>
              <p14:xfrm>
                <a:off x="3435596" y="5502765"/>
                <a:ext cx="194040" cy="123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C56B63D-0F1E-84EF-7A38-7B5D904CCCF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426956" y="5493765"/>
                  <a:ext cx="211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48AE58F-123B-2A1B-3B3D-06A555AA56CD}"/>
                    </a:ext>
                  </a:extLst>
                </p14:cNvPr>
                <p14:cNvContentPartPr/>
                <p14:nvPr/>
              </p14:nvContentPartPr>
              <p14:xfrm>
                <a:off x="3449636" y="5465685"/>
                <a:ext cx="190440" cy="177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48AE58F-123B-2A1B-3B3D-06A555AA56C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440636" y="5456685"/>
                  <a:ext cx="208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2F222F3-C2A6-40A9-BC0B-7866F23A83C6}"/>
                    </a:ext>
                  </a:extLst>
                </p14:cNvPr>
                <p14:cNvContentPartPr/>
                <p14:nvPr/>
              </p14:nvContentPartPr>
              <p14:xfrm>
                <a:off x="3842036" y="5397285"/>
                <a:ext cx="159120" cy="277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2F222F3-C2A6-40A9-BC0B-7866F23A83C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33036" y="5388285"/>
                  <a:ext cx="176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66E894D-25A2-0189-5F96-668DB3F6403C}"/>
                    </a:ext>
                  </a:extLst>
                </p14:cNvPr>
                <p14:cNvContentPartPr/>
                <p14:nvPr/>
              </p14:nvContentPartPr>
              <p14:xfrm>
                <a:off x="3871556" y="5523285"/>
                <a:ext cx="186840" cy="60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66E894D-25A2-0189-5F96-668DB3F6403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862916" y="5514645"/>
                  <a:ext cx="204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7157BD2-8E7B-7C75-EEBC-673DD54D526C}"/>
                    </a:ext>
                  </a:extLst>
                </p14:cNvPr>
                <p14:cNvContentPartPr/>
                <p14:nvPr/>
              </p14:nvContentPartPr>
              <p14:xfrm>
                <a:off x="3867236" y="5367405"/>
                <a:ext cx="191520" cy="38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7157BD2-8E7B-7C75-EEBC-673DD54D526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858596" y="5358405"/>
                  <a:ext cx="209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FD93C3F-B7B5-9277-56AD-BD797A058C3A}"/>
                    </a:ext>
                  </a:extLst>
                </p14:cNvPr>
                <p14:cNvContentPartPr/>
                <p14:nvPr/>
              </p14:nvContentPartPr>
              <p14:xfrm>
                <a:off x="4128596" y="5625165"/>
                <a:ext cx="51840" cy="100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FD93C3F-B7B5-9277-56AD-BD797A058C3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119596" y="5616525"/>
                  <a:ext cx="69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A1B8457-1306-4B0F-D724-CD58B5EA2C9B}"/>
                    </a:ext>
                  </a:extLst>
                </p14:cNvPr>
                <p14:cNvContentPartPr/>
                <p14:nvPr/>
              </p14:nvContentPartPr>
              <p14:xfrm>
                <a:off x="3794876" y="5255805"/>
                <a:ext cx="324000" cy="54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A1B8457-1306-4B0F-D724-CD58B5EA2C9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785876" y="5247165"/>
                  <a:ext cx="341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7348A16-8153-2A9A-0CB4-B5CA5045A834}"/>
                    </a:ext>
                  </a:extLst>
                </p14:cNvPr>
                <p14:cNvContentPartPr/>
                <p14:nvPr/>
              </p14:nvContentPartPr>
              <p14:xfrm>
                <a:off x="4155956" y="5620125"/>
                <a:ext cx="19440" cy="129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7348A16-8153-2A9A-0CB4-B5CA5045A83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147316" y="5611125"/>
                  <a:ext cx="3708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5374AD0A-5397-C4C3-B4CA-F13025227305}"/>
              </a:ext>
            </a:extLst>
          </p:cNvPr>
          <p:cNvGrpSpPr/>
          <p:nvPr/>
        </p:nvGrpSpPr>
        <p:grpSpPr>
          <a:xfrm>
            <a:off x="4993316" y="5157885"/>
            <a:ext cx="586080" cy="584280"/>
            <a:chOff x="4993316" y="5157885"/>
            <a:chExt cx="58608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74C3D1A-1D7E-0311-94B0-DB1C0933A2EA}"/>
                    </a:ext>
                  </a:extLst>
                </p14:cNvPr>
                <p14:cNvContentPartPr/>
                <p14:nvPr/>
              </p14:nvContentPartPr>
              <p14:xfrm>
                <a:off x="4993316" y="5514285"/>
                <a:ext cx="116640" cy="19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74C3D1A-1D7E-0311-94B0-DB1C0933A2E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984316" y="5505645"/>
                  <a:ext cx="134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C35C9DC-7FB3-7826-44F2-77B4158FAFFA}"/>
                    </a:ext>
                  </a:extLst>
                </p14:cNvPr>
                <p14:cNvContentPartPr/>
                <p14:nvPr/>
              </p14:nvContentPartPr>
              <p14:xfrm>
                <a:off x="5267276" y="5330325"/>
                <a:ext cx="225720" cy="358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C35C9DC-7FB3-7826-44F2-77B4158FAFF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58276" y="5321685"/>
                  <a:ext cx="2433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641A3CB-DD1A-A4D4-4AFA-9A951F5088D3}"/>
                    </a:ext>
                  </a:extLst>
                </p14:cNvPr>
                <p14:cNvContentPartPr/>
                <p14:nvPr/>
              </p14:nvContentPartPr>
              <p14:xfrm>
                <a:off x="5539436" y="5601405"/>
                <a:ext cx="33480" cy="109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641A3CB-DD1A-A4D4-4AFA-9A951F5088D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530796" y="5592405"/>
                  <a:ext cx="51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40007EF-12C6-5745-CAFD-B0CC36E8DCE8}"/>
                    </a:ext>
                  </a:extLst>
                </p14:cNvPr>
                <p14:cNvContentPartPr/>
                <p14:nvPr/>
              </p14:nvContentPartPr>
              <p14:xfrm>
                <a:off x="5210756" y="5271285"/>
                <a:ext cx="333360" cy="19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40007EF-12C6-5745-CAFD-B0CC36E8DCE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202116" y="5262645"/>
                  <a:ext cx="351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352ACA5-9AA4-1EB2-8A68-A89B008D237F}"/>
                    </a:ext>
                  </a:extLst>
                </p14:cNvPr>
                <p14:cNvContentPartPr/>
                <p14:nvPr/>
              </p14:nvContentPartPr>
              <p14:xfrm>
                <a:off x="5350076" y="5157885"/>
                <a:ext cx="56520" cy="28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352ACA5-9AA4-1EB2-8A68-A89B008D237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341436" y="5149245"/>
                  <a:ext cx="74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71D865B-0CF1-FFB4-EB26-0A3DB39B83DF}"/>
                    </a:ext>
                  </a:extLst>
                </p14:cNvPr>
                <p14:cNvContentPartPr/>
                <p14:nvPr/>
              </p14:nvContentPartPr>
              <p14:xfrm>
                <a:off x="5570036" y="5575125"/>
                <a:ext cx="9360" cy="167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71D865B-0CF1-FFB4-EB26-0A3DB39B83D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561036" y="5566485"/>
                  <a:ext cx="2700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73914F86-DFE0-77CD-1EC0-CD610AE7DDFA}"/>
              </a:ext>
            </a:extLst>
          </p:cNvPr>
          <p:cNvGrpSpPr/>
          <p:nvPr/>
        </p:nvGrpSpPr>
        <p:grpSpPr>
          <a:xfrm>
            <a:off x="2763836" y="2243685"/>
            <a:ext cx="2278800" cy="388080"/>
            <a:chOff x="2763836" y="2243685"/>
            <a:chExt cx="227880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C0FE01-7F94-5F78-892C-411C75EE20CE}"/>
                    </a:ext>
                  </a:extLst>
                </p14:cNvPr>
                <p14:cNvContentPartPr/>
                <p14:nvPr/>
              </p14:nvContentPartPr>
              <p14:xfrm>
                <a:off x="2763836" y="2340885"/>
                <a:ext cx="243360" cy="290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C0FE01-7F94-5F78-892C-411C75EE20C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54836" y="2332245"/>
                  <a:ext cx="261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9E27FC4-8B30-6CFE-6A82-2489F5CD1CE3}"/>
                    </a:ext>
                  </a:extLst>
                </p14:cNvPr>
                <p14:cNvContentPartPr/>
                <p14:nvPr/>
              </p14:nvContentPartPr>
              <p14:xfrm>
                <a:off x="2791916" y="2265645"/>
                <a:ext cx="207000" cy="14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9E27FC4-8B30-6CFE-6A82-2489F5CD1CE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83276" y="2256645"/>
                  <a:ext cx="224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14F2663-53D9-27BA-B191-3CDBAC52C67C}"/>
                    </a:ext>
                  </a:extLst>
                </p14:cNvPr>
                <p14:cNvContentPartPr/>
                <p14:nvPr/>
              </p14:nvContentPartPr>
              <p14:xfrm>
                <a:off x="3120596" y="2393085"/>
                <a:ext cx="152640" cy="119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14F2663-53D9-27BA-B191-3CDBAC52C67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11956" y="2384085"/>
                  <a:ext cx="170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9ECD086-32A0-D85A-789C-179F38C9D861}"/>
                    </a:ext>
                  </a:extLst>
                </p14:cNvPr>
                <p14:cNvContentPartPr/>
                <p14:nvPr/>
              </p14:nvContentPartPr>
              <p14:xfrm>
                <a:off x="3156956" y="2370045"/>
                <a:ext cx="160560" cy="192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9ECD086-32A0-D85A-789C-179F38C9D86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148316" y="2361045"/>
                  <a:ext cx="178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1A5F0C1-3663-405A-79CD-0DE4BEC4D89B}"/>
                    </a:ext>
                  </a:extLst>
                </p14:cNvPr>
                <p14:cNvContentPartPr/>
                <p14:nvPr/>
              </p14:nvContentPartPr>
              <p14:xfrm>
                <a:off x="3439556" y="2310285"/>
                <a:ext cx="194400" cy="259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1A5F0C1-3663-405A-79CD-0DE4BEC4D89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430556" y="2301645"/>
                  <a:ext cx="2120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68773D3-D674-5394-C9A3-E35A1C38D1AC}"/>
                    </a:ext>
                  </a:extLst>
                </p14:cNvPr>
                <p14:cNvContentPartPr/>
                <p14:nvPr/>
              </p14:nvContentPartPr>
              <p14:xfrm>
                <a:off x="3389156" y="2243685"/>
                <a:ext cx="201240" cy="20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68773D3-D674-5394-C9A3-E35A1C38D1A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380516" y="2235045"/>
                  <a:ext cx="218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D8538FF-C919-1F92-765A-D78E2C7F5CC2}"/>
                    </a:ext>
                  </a:extLst>
                </p14:cNvPr>
                <p14:cNvContentPartPr/>
                <p14:nvPr/>
              </p14:nvContentPartPr>
              <p14:xfrm>
                <a:off x="3819356" y="2410005"/>
                <a:ext cx="219600" cy="8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D8538FF-C919-1F92-765A-D78E2C7F5CC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10716" y="2401005"/>
                  <a:ext cx="237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3E07E4-00E4-6ABA-7FD5-FB0D8CB4A1C8}"/>
                    </a:ext>
                  </a:extLst>
                </p14:cNvPr>
                <p14:cNvContentPartPr/>
                <p14:nvPr/>
              </p14:nvContentPartPr>
              <p14:xfrm>
                <a:off x="3852116" y="2487405"/>
                <a:ext cx="243000" cy="35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3E07E4-00E4-6ABA-7FD5-FB0D8CB4A1C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843116" y="2478405"/>
                  <a:ext cx="260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B4C0DCD-5E96-05D6-EA28-533562A6A537}"/>
                    </a:ext>
                  </a:extLst>
                </p14:cNvPr>
                <p14:cNvContentPartPr/>
                <p14:nvPr/>
              </p14:nvContentPartPr>
              <p14:xfrm>
                <a:off x="4217876" y="2317845"/>
                <a:ext cx="275760" cy="288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B4C0DCD-5E96-05D6-EA28-533562A6A53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208876" y="2308845"/>
                  <a:ext cx="293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E587021-BE2A-F418-182E-C90AB9B16AB5}"/>
                    </a:ext>
                  </a:extLst>
                </p14:cNvPr>
                <p14:cNvContentPartPr/>
                <p14:nvPr/>
              </p14:nvContentPartPr>
              <p14:xfrm>
                <a:off x="4574276" y="2507205"/>
                <a:ext cx="51480" cy="60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E587021-BE2A-F418-182E-C90AB9B16AB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565276" y="2498205"/>
                  <a:ext cx="69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0806898-1AE7-F82D-0BEC-900A3CCDFC28}"/>
                    </a:ext>
                  </a:extLst>
                </p14:cNvPr>
                <p14:cNvContentPartPr/>
                <p14:nvPr/>
              </p14:nvContentPartPr>
              <p14:xfrm>
                <a:off x="4724036" y="2343765"/>
                <a:ext cx="177840" cy="1796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0806898-1AE7-F82D-0BEC-900A3CCDFC2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715396" y="2335125"/>
                  <a:ext cx="195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D55BC6E-5D9C-ABB6-CDDC-9201278FA492}"/>
                    </a:ext>
                  </a:extLst>
                </p14:cNvPr>
                <p14:cNvContentPartPr/>
                <p14:nvPr/>
              </p14:nvContentPartPr>
              <p14:xfrm>
                <a:off x="4729076" y="2453925"/>
                <a:ext cx="149040" cy="68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D55BC6E-5D9C-ABB6-CDDC-9201278FA49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720436" y="2445285"/>
                  <a:ext cx="166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E7631FE-A1F1-016E-22CF-DB4A9434639C}"/>
                    </a:ext>
                  </a:extLst>
                </p14:cNvPr>
                <p14:cNvContentPartPr/>
                <p14:nvPr/>
              </p14:nvContentPartPr>
              <p14:xfrm>
                <a:off x="4956596" y="2519445"/>
                <a:ext cx="86040" cy="64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E7631FE-A1F1-016E-22CF-DB4A9434639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947596" y="2510805"/>
                  <a:ext cx="1036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1D11786C-B554-EA37-C825-F0880280224D}"/>
              </a:ext>
            </a:extLst>
          </p:cNvPr>
          <p:cNvGrpSpPr/>
          <p:nvPr/>
        </p:nvGrpSpPr>
        <p:grpSpPr>
          <a:xfrm>
            <a:off x="5229836" y="2203005"/>
            <a:ext cx="318600" cy="399960"/>
            <a:chOff x="5229836" y="2203005"/>
            <a:chExt cx="31860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0E39809-070A-F62F-5D8F-F897AE48041A}"/>
                    </a:ext>
                  </a:extLst>
                </p14:cNvPr>
                <p14:cNvContentPartPr/>
                <p14:nvPr/>
              </p14:nvContentPartPr>
              <p14:xfrm>
                <a:off x="5264756" y="2277165"/>
                <a:ext cx="158400" cy="278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0E39809-070A-F62F-5D8F-F897AE48041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255756" y="2268165"/>
                  <a:ext cx="176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7ABE33A-ADC2-24A0-AAF7-84873175E113}"/>
                    </a:ext>
                  </a:extLst>
                </p14:cNvPr>
                <p14:cNvContentPartPr/>
                <p14:nvPr/>
              </p14:nvContentPartPr>
              <p14:xfrm>
                <a:off x="5263316" y="2434845"/>
                <a:ext cx="155520" cy="15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7ABE33A-ADC2-24A0-AAF7-84873175E11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254316" y="2426205"/>
                  <a:ext cx="173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8C707E5-E550-721E-2FF1-4523CF478276}"/>
                    </a:ext>
                  </a:extLst>
                </p14:cNvPr>
                <p14:cNvContentPartPr/>
                <p14:nvPr/>
              </p14:nvContentPartPr>
              <p14:xfrm>
                <a:off x="5252156" y="2295165"/>
                <a:ext cx="179640" cy="266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8C707E5-E550-721E-2FF1-4523CF47827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243516" y="2286165"/>
                  <a:ext cx="197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39310C9-38DA-AE93-E826-5C1D691721E1}"/>
                    </a:ext>
                  </a:extLst>
                </p14:cNvPr>
                <p14:cNvContentPartPr/>
                <p14:nvPr/>
              </p14:nvContentPartPr>
              <p14:xfrm>
                <a:off x="5229836" y="2203005"/>
                <a:ext cx="182520" cy="36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39310C9-38DA-AE93-E826-5C1D691721E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220836" y="2194365"/>
                  <a:ext cx="200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46A6105-1BDA-9295-A659-7AE0DA07424E}"/>
                    </a:ext>
                  </a:extLst>
                </p14:cNvPr>
                <p14:cNvContentPartPr/>
                <p14:nvPr/>
              </p14:nvContentPartPr>
              <p14:xfrm>
                <a:off x="5512796" y="2488845"/>
                <a:ext cx="35640" cy="1141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46A6105-1BDA-9295-A659-7AE0DA07424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503796" y="2480205"/>
                  <a:ext cx="5328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6CE2323A-7F13-83DF-7E66-E6EF2C52BE70}"/>
                  </a:ext>
                </a:extLst>
              </p14:cNvPr>
              <p14:cNvContentPartPr/>
              <p14:nvPr/>
            </p14:nvContentPartPr>
            <p14:xfrm>
              <a:off x="5297516" y="2042805"/>
              <a:ext cx="61560" cy="6120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6CE2323A-7F13-83DF-7E66-E6EF2C52BE70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288876" y="2034165"/>
                <a:ext cx="7920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AA7877DF-EF08-245B-EDC1-FCF2BB961BA5}"/>
              </a:ext>
            </a:extLst>
          </p:cNvPr>
          <p:cNvGrpSpPr/>
          <p:nvPr/>
        </p:nvGrpSpPr>
        <p:grpSpPr>
          <a:xfrm>
            <a:off x="6698276" y="2231085"/>
            <a:ext cx="1293120" cy="293400"/>
            <a:chOff x="6698276" y="2231085"/>
            <a:chExt cx="129312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FF50F7D-8480-D4A0-9145-1AD7DCC861EE}"/>
                    </a:ext>
                  </a:extLst>
                </p14:cNvPr>
                <p14:cNvContentPartPr/>
                <p14:nvPr/>
              </p14:nvContentPartPr>
              <p14:xfrm>
                <a:off x="6698276" y="2231085"/>
                <a:ext cx="311040" cy="2347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FF50F7D-8480-D4A0-9145-1AD7DCC861E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689276" y="2222085"/>
                  <a:ext cx="328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3F08722-FD9B-FF2D-CA2E-1E6F2065B530}"/>
                    </a:ext>
                  </a:extLst>
                </p14:cNvPr>
                <p14:cNvContentPartPr/>
                <p14:nvPr/>
              </p14:nvContentPartPr>
              <p14:xfrm>
                <a:off x="7085276" y="2446725"/>
                <a:ext cx="81720" cy="529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3F08722-FD9B-FF2D-CA2E-1E6F2065B53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076276" y="2438085"/>
                  <a:ext cx="99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E7D358B-3D21-2BF4-786E-8280D62D4B50}"/>
                    </a:ext>
                  </a:extLst>
                </p14:cNvPr>
                <p14:cNvContentPartPr/>
                <p14:nvPr/>
              </p14:nvContentPartPr>
              <p14:xfrm>
                <a:off x="7238636" y="2251245"/>
                <a:ext cx="204480" cy="228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E7D358B-3D21-2BF4-786E-8280D62D4B5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229996" y="2242605"/>
                  <a:ext cx="222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8337580-FFEA-E587-6C81-81AAEAEDD32A}"/>
                    </a:ext>
                  </a:extLst>
                </p14:cNvPr>
                <p14:cNvContentPartPr/>
                <p14:nvPr/>
              </p14:nvContentPartPr>
              <p14:xfrm>
                <a:off x="7264916" y="2384445"/>
                <a:ext cx="142560" cy="11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8337580-FFEA-E587-6C81-81AAEAEDD32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255916" y="2375805"/>
                  <a:ext cx="160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E5875AB-5099-7FBE-2B7B-D216209D5658}"/>
                    </a:ext>
                  </a:extLst>
                </p14:cNvPr>
                <p14:cNvContentPartPr/>
                <p14:nvPr/>
              </p14:nvContentPartPr>
              <p14:xfrm>
                <a:off x="7485236" y="2430165"/>
                <a:ext cx="120960" cy="94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E5875AB-5099-7FBE-2B7B-D216209D565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476596" y="2421525"/>
                  <a:ext cx="138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EEC03C3-F763-53C9-D0F7-557916D2B90A}"/>
                    </a:ext>
                  </a:extLst>
                </p14:cNvPr>
                <p14:cNvContentPartPr/>
                <p14:nvPr/>
              </p14:nvContentPartPr>
              <p14:xfrm>
                <a:off x="7808156" y="2267805"/>
                <a:ext cx="183240" cy="26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EEC03C3-F763-53C9-D0F7-557916D2B90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799516" y="2258805"/>
                  <a:ext cx="200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6227A5A-A0C5-6309-99F8-835F428988D3}"/>
                    </a:ext>
                  </a:extLst>
                </p14:cNvPr>
                <p14:cNvContentPartPr/>
                <p14:nvPr/>
              </p14:nvContentPartPr>
              <p14:xfrm>
                <a:off x="7823276" y="2353485"/>
                <a:ext cx="153360" cy="31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6227A5A-A0C5-6309-99F8-835F428988D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814636" y="2344845"/>
                  <a:ext cx="1710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2E115B43-6485-34F7-A594-B921B2E5BF5E}"/>
              </a:ext>
            </a:extLst>
          </p:cNvPr>
          <p:cNvGrpSpPr/>
          <p:nvPr/>
        </p:nvGrpSpPr>
        <p:grpSpPr>
          <a:xfrm>
            <a:off x="8259596" y="1950285"/>
            <a:ext cx="458640" cy="651600"/>
            <a:chOff x="8259596" y="1950285"/>
            <a:chExt cx="45864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DEBEEC1-97CC-B4E1-58CB-801C1842C294}"/>
                    </a:ext>
                  </a:extLst>
                </p14:cNvPr>
                <p14:cNvContentPartPr/>
                <p14:nvPr/>
              </p14:nvContentPartPr>
              <p14:xfrm>
                <a:off x="8484956" y="1950285"/>
                <a:ext cx="2520" cy="212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DEBEEC1-97CC-B4E1-58CB-801C1842C29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476316" y="1941645"/>
                  <a:ext cx="20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65D7495-F9B0-AEE6-7312-BEBF3AEBF878}"/>
                    </a:ext>
                  </a:extLst>
                </p14:cNvPr>
                <p14:cNvContentPartPr/>
                <p14:nvPr/>
              </p14:nvContentPartPr>
              <p14:xfrm>
                <a:off x="8259596" y="2235045"/>
                <a:ext cx="414720" cy="14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65D7495-F9B0-AEE6-7312-BEBF3AEBF87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250596" y="2226045"/>
                  <a:ext cx="432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A4C55CF-8063-3D50-1D74-B2A7A548DA41}"/>
                    </a:ext>
                  </a:extLst>
                </p14:cNvPr>
                <p14:cNvContentPartPr/>
                <p14:nvPr/>
              </p14:nvContentPartPr>
              <p14:xfrm>
                <a:off x="8285876" y="2424045"/>
                <a:ext cx="231840" cy="1778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A4C55CF-8063-3D50-1D74-B2A7A548DA4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277236" y="2415405"/>
                  <a:ext cx="249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C8383E0-AA35-BAE9-914A-6F5124ACD264}"/>
                    </a:ext>
                  </a:extLst>
                </p14:cNvPr>
                <p14:cNvContentPartPr/>
                <p14:nvPr/>
              </p14:nvContentPartPr>
              <p14:xfrm>
                <a:off x="8549756" y="2342685"/>
                <a:ext cx="168480" cy="1000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C8383E0-AA35-BAE9-914A-6F5124ACD26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540756" y="2334045"/>
                  <a:ext cx="186120" cy="11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871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E17F31A3-125E-B2BE-B601-EE6D1EAA315C}"/>
              </a:ext>
            </a:extLst>
          </p:cNvPr>
          <p:cNvGrpSpPr/>
          <p:nvPr/>
        </p:nvGrpSpPr>
        <p:grpSpPr>
          <a:xfrm>
            <a:off x="1470818" y="501997"/>
            <a:ext cx="2207960" cy="1008021"/>
            <a:chOff x="589974" y="233549"/>
            <a:chExt cx="2207960" cy="10080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AE18442-1E23-1E10-A3B3-44D4487871A5}"/>
                    </a:ext>
                  </a:extLst>
                </p14:cNvPr>
                <p14:cNvContentPartPr/>
                <p14:nvPr/>
              </p14:nvContentPartPr>
              <p14:xfrm>
                <a:off x="1895531" y="488345"/>
                <a:ext cx="234107" cy="24227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AE18442-1E23-1E10-A3B3-44D4487871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86541" y="479438"/>
                  <a:ext cx="251728" cy="41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9FC3FED-9253-6A91-876E-6130A7C68442}"/>
                    </a:ext>
                  </a:extLst>
                </p14:cNvPr>
                <p14:cNvContentPartPr/>
                <p14:nvPr/>
              </p14:nvContentPartPr>
              <p14:xfrm>
                <a:off x="1931464" y="563205"/>
                <a:ext cx="190280" cy="32666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9FC3FED-9253-6A91-876E-6130A7C684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2472" y="554590"/>
                  <a:ext cx="207905" cy="50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64EA8E-F8A3-11FC-77D7-D8C23C2E6118}"/>
                    </a:ext>
                  </a:extLst>
                </p14:cNvPr>
                <p14:cNvContentPartPr/>
                <p14:nvPr/>
              </p14:nvContentPartPr>
              <p14:xfrm>
                <a:off x="1861776" y="934783"/>
                <a:ext cx="205797" cy="32666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64EA8E-F8A3-11FC-77D7-D8C23C2E61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2781" y="925809"/>
                  <a:ext cx="223426" cy="50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F948AF1-C31B-A28A-DF6E-AF671A16106B}"/>
                    </a:ext>
                  </a:extLst>
                </p14:cNvPr>
                <p14:cNvContentPartPr/>
                <p14:nvPr/>
              </p14:nvContentPartPr>
              <p14:xfrm>
                <a:off x="1881376" y="1024887"/>
                <a:ext cx="214236" cy="4301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F948AF1-C31B-A28A-DF6E-AF671A1610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72735" y="1015851"/>
                  <a:ext cx="231879" cy="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B4E48DB-DEB3-50B1-08DD-A9AE2946C5F4}"/>
                    </a:ext>
                  </a:extLst>
                </p14:cNvPr>
                <p14:cNvContentPartPr/>
                <p14:nvPr/>
              </p14:nvContentPartPr>
              <p14:xfrm>
                <a:off x="2518366" y="999570"/>
                <a:ext cx="160336" cy="28855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B4E48DB-DEB3-50B1-08DD-A9AE2946C5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09379" y="990553"/>
                  <a:ext cx="177951" cy="46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8BAD76-2E78-9777-9001-8F179B718AF0}"/>
                    </a:ext>
                  </a:extLst>
                </p14:cNvPr>
                <p14:cNvContentPartPr/>
                <p14:nvPr/>
              </p14:nvContentPartPr>
              <p14:xfrm>
                <a:off x="2541505" y="1095119"/>
                <a:ext cx="153531" cy="5008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28BAD76-2E78-9777-9001-8F179B718A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32495" y="1086110"/>
                  <a:ext cx="171191" cy="67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6CA70B-A02D-2549-E2FE-FCF5336D99D7}"/>
                    </a:ext>
                  </a:extLst>
                </p14:cNvPr>
                <p14:cNvContentPartPr/>
                <p14:nvPr/>
              </p14:nvContentPartPr>
              <p14:xfrm>
                <a:off x="2781329" y="1091580"/>
                <a:ext cx="16605" cy="92826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6CA70B-A02D-2549-E2FE-FCF5336D99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72497" y="1082585"/>
                  <a:ext cx="33917" cy="110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108308-E65A-05A7-532E-45868E173A78}"/>
                    </a:ext>
                  </a:extLst>
                </p14:cNvPr>
                <p14:cNvContentPartPr/>
                <p14:nvPr/>
              </p14:nvContentPartPr>
              <p14:xfrm>
                <a:off x="2453034" y="838145"/>
                <a:ext cx="277390" cy="53627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108308-E65A-05A7-532E-45868E173A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44399" y="829147"/>
                  <a:ext cx="295019" cy="71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B8CD04F-4830-FD61-A783-DE41E13A0FDF}"/>
                    </a:ext>
                  </a:extLst>
                </p14:cNvPr>
                <p14:cNvContentPartPr/>
                <p14:nvPr/>
              </p14:nvContentPartPr>
              <p14:xfrm>
                <a:off x="2554027" y="769002"/>
                <a:ext cx="49816" cy="42738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B8CD04F-4830-FD61-A783-DE41E13A0F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45426" y="760023"/>
                  <a:ext cx="67377" cy="60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5317D92-A27C-B862-44B3-737BB4FB9FC3}"/>
                    </a:ext>
                  </a:extLst>
                </p14:cNvPr>
                <p14:cNvContentPartPr/>
                <p14:nvPr/>
              </p14:nvContentPartPr>
              <p14:xfrm>
                <a:off x="2502577" y="913822"/>
                <a:ext cx="62882" cy="238735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5317D92-A27C-B862-44B3-737BB4FB9F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93594" y="905180"/>
                  <a:ext cx="80489" cy="256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DC567C-DCEE-235F-430B-DA40C7057AD0}"/>
                    </a:ext>
                  </a:extLst>
                </p14:cNvPr>
                <p14:cNvContentPartPr/>
                <p14:nvPr/>
              </p14:nvContentPartPr>
              <p14:xfrm>
                <a:off x="2526533" y="906200"/>
                <a:ext cx="158975" cy="17694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DC567C-DCEE-235F-430B-DA40C7057A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17901" y="897172"/>
                  <a:ext cx="176599" cy="35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F52D6D-2670-66D1-79F0-08C68816E15B}"/>
                    </a:ext>
                  </a:extLst>
                </p14:cNvPr>
                <p14:cNvContentPartPr/>
                <p14:nvPr/>
              </p14:nvContentPartPr>
              <p14:xfrm>
                <a:off x="2309303" y="500867"/>
                <a:ext cx="132570" cy="22322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F52D6D-2670-66D1-79F0-08C68816E15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00681" y="491866"/>
                  <a:ext cx="150174" cy="39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3749841-F80A-C9F5-193F-22E6A27644B0}"/>
                    </a:ext>
                  </a:extLst>
                </p14:cNvPr>
                <p14:cNvContentPartPr/>
                <p14:nvPr/>
              </p14:nvContentPartPr>
              <p14:xfrm>
                <a:off x="2564098" y="234093"/>
                <a:ext cx="58255" cy="44372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3749841-F80A-C9F5-193F-22E6A27644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55108" y="225505"/>
                  <a:ext cx="75875" cy="61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D1B33AB-5731-1882-272E-A89CEAE0156A}"/>
                    </a:ext>
                  </a:extLst>
                </p14:cNvPr>
                <p14:cNvContentPartPr/>
                <p14:nvPr/>
              </p14:nvContentPartPr>
              <p14:xfrm>
                <a:off x="589974" y="1044486"/>
                <a:ext cx="107526" cy="132298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D1B33AB-5731-1882-272E-A89CEAE015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0984" y="1035498"/>
                  <a:ext cx="125147" cy="149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CCC987-688F-8A07-DFB9-489E8BCBCA65}"/>
                    </a:ext>
                  </a:extLst>
                </p14:cNvPr>
                <p14:cNvContentPartPr/>
                <p14:nvPr/>
              </p14:nvContentPartPr>
              <p14:xfrm>
                <a:off x="668101" y="950843"/>
                <a:ext cx="120048" cy="80304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CCC987-688F-8A07-DFB9-489E8BCBCA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9115" y="941840"/>
                  <a:ext cx="137660" cy="97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31F447-5623-72D4-37A3-8CA987248CA2}"/>
                    </a:ext>
                  </a:extLst>
                </p14:cNvPr>
                <p14:cNvContentPartPr/>
                <p14:nvPr/>
              </p14:nvContentPartPr>
              <p14:xfrm>
                <a:off x="846131" y="992765"/>
                <a:ext cx="201986" cy="210969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31F447-5623-72D4-37A3-8CA987248C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7490" y="983765"/>
                  <a:ext cx="219628" cy="228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805B9A4-DD51-69D8-1F56-EFDA6B002278}"/>
                    </a:ext>
                  </a:extLst>
                </p14:cNvPr>
                <p14:cNvContentPartPr/>
                <p14:nvPr/>
              </p14:nvContentPartPr>
              <p14:xfrm>
                <a:off x="925891" y="904839"/>
                <a:ext cx="124131" cy="10344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805B9A4-DD51-69D8-1F56-EFDA6B0022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6896" y="895922"/>
                  <a:ext cx="141761" cy="27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5FA6C01-9069-3169-EE0B-59EAD70C1F33}"/>
                    </a:ext>
                  </a:extLst>
                </p14:cNvPr>
                <p14:cNvContentPartPr/>
                <p14:nvPr/>
              </p14:nvContentPartPr>
              <p14:xfrm>
                <a:off x="1144754" y="1039042"/>
                <a:ext cx="121681" cy="103171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5FA6C01-9069-3169-EE0B-59EAD70C1F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5780" y="1030055"/>
                  <a:ext cx="139269" cy="120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7F3B62-7A56-8D83-2584-A34F5ADB982D}"/>
                    </a:ext>
                  </a:extLst>
                </p14:cNvPr>
                <p14:cNvContentPartPr/>
                <p14:nvPr/>
              </p14:nvContentPartPr>
              <p14:xfrm>
                <a:off x="1121616" y="1037953"/>
                <a:ext cx="120865" cy="169592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7F3B62-7A56-8D83-2584-A34F5ADB98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2983" y="1028951"/>
                  <a:ext cx="138491" cy="187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3324C3C-68DD-FC58-B463-B5BC5FB3E05A}"/>
                    </a:ext>
                  </a:extLst>
                </p14:cNvPr>
                <p14:cNvContentPartPr/>
                <p14:nvPr/>
              </p14:nvContentPartPr>
              <p14:xfrm>
                <a:off x="1394378" y="970988"/>
                <a:ext cx="162514" cy="234924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3324C3C-68DD-FC58-B463-B5BC5FB3E05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85389" y="961994"/>
                  <a:ext cx="180132" cy="252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5BA733F-3367-EE35-FE92-AE507DA0D673}"/>
                    </a:ext>
                  </a:extLst>
                </p14:cNvPr>
                <p14:cNvContentPartPr/>
                <p14:nvPr/>
              </p14:nvContentPartPr>
              <p14:xfrm>
                <a:off x="1615691" y="1142213"/>
                <a:ext cx="4083" cy="61793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5BA733F-3367-EE35-FE92-AE507DA0D6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07185" y="1133231"/>
                  <a:ext cx="20755" cy="79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4D04108-0D18-5A74-3E1E-C858FEBD7547}"/>
                    </a:ext>
                  </a:extLst>
                </p14:cNvPr>
                <p14:cNvContentPartPr/>
                <p14:nvPr/>
              </p14:nvContentPartPr>
              <p14:xfrm>
                <a:off x="1313529" y="908922"/>
                <a:ext cx="158431" cy="23139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4D04108-0D18-5A74-3E1E-C858FEBD75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04887" y="900022"/>
                  <a:ext cx="176074" cy="405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A16559-0C19-509A-DC81-BD4265E924CA}"/>
                    </a:ext>
                  </a:extLst>
                </p14:cNvPr>
                <p14:cNvContentPartPr/>
                <p14:nvPr/>
              </p14:nvContentPartPr>
              <p14:xfrm>
                <a:off x="1194298" y="990587"/>
                <a:ext cx="66421" cy="100993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A16559-0C19-509A-DC81-BD4265E924C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85681" y="981961"/>
                  <a:ext cx="84014" cy="118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898A6A7-69EC-30C6-6A9F-F10F20F31958}"/>
                    </a:ext>
                  </a:extLst>
                </p14:cNvPr>
                <p14:cNvContentPartPr/>
                <p14:nvPr/>
              </p14:nvContentPartPr>
              <p14:xfrm>
                <a:off x="1133049" y="1027337"/>
                <a:ext cx="159792" cy="143731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898A6A7-69EC-30C6-6A9F-F10F20F3195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4412" y="1018713"/>
                  <a:ext cx="177427" cy="161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EC6CF6-EF28-71A4-2A1F-9086935F8C61}"/>
                    </a:ext>
                  </a:extLst>
                </p14:cNvPr>
                <p14:cNvContentPartPr/>
                <p14:nvPr/>
              </p14:nvContentPartPr>
              <p14:xfrm>
                <a:off x="1618686" y="1144388"/>
                <a:ext cx="15244" cy="97182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EC6CF6-EF28-71A4-2A1F-9086935F8C6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09823" y="1135390"/>
                  <a:ext cx="32615" cy="114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82958B-6B66-EE3C-D466-3F033440F4F1}"/>
                    </a:ext>
                  </a:extLst>
                </p14:cNvPr>
                <p14:cNvContentPartPr/>
                <p14:nvPr/>
              </p14:nvContentPartPr>
              <p14:xfrm>
                <a:off x="783249" y="312220"/>
                <a:ext cx="221858" cy="30216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82958B-6B66-EE3C-D466-3F033440F4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4260" y="303587"/>
                  <a:ext cx="239477" cy="47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68538FC-5D7F-ECCC-1282-A9EB85A735D9}"/>
                    </a:ext>
                  </a:extLst>
                </p14:cNvPr>
                <p14:cNvContentPartPr/>
                <p14:nvPr/>
              </p14:nvContentPartPr>
              <p14:xfrm>
                <a:off x="781615" y="429546"/>
                <a:ext cx="197630" cy="241457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68538FC-5D7F-ECCC-1282-A9EB85A735D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2632" y="420910"/>
                  <a:ext cx="215237" cy="259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871850-2BD5-4B36-3858-D4B79667B87F}"/>
                    </a:ext>
                  </a:extLst>
                </p14:cNvPr>
                <p14:cNvContentPartPr/>
                <p14:nvPr/>
              </p14:nvContentPartPr>
              <p14:xfrm>
                <a:off x="1117805" y="494333"/>
                <a:ext cx="146725" cy="93643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871850-2BD5-4B36-3858-D4B79667B8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8814" y="485363"/>
                  <a:ext cx="164346" cy="111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D33BAE-0502-EF0D-0219-E224170B3F5C}"/>
                    </a:ext>
                  </a:extLst>
                </p14:cNvPr>
                <p14:cNvContentPartPr/>
                <p14:nvPr/>
              </p14:nvContentPartPr>
              <p14:xfrm>
                <a:off x="1128421" y="466294"/>
                <a:ext cx="144003" cy="134476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D33BAE-0502-EF0D-0219-E224170B3F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9421" y="457305"/>
                  <a:ext cx="161643" cy="152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8E1FCD2-16CB-C077-361D-D5CB0DB53229}"/>
                    </a:ext>
                  </a:extLst>
                </p14:cNvPr>
                <p14:cNvContentPartPr/>
                <p14:nvPr/>
              </p14:nvContentPartPr>
              <p14:xfrm>
                <a:off x="1425140" y="414574"/>
                <a:ext cx="120320" cy="210152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8E1FCD2-16CB-C077-361D-D5CB0DB532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16161" y="405578"/>
                  <a:ext cx="137919" cy="227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8E840F-E644-127C-281A-AA904A462055}"/>
                    </a:ext>
                  </a:extLst>
                </p14:cNvPr>
                <p14:cNvContentPartPr/>
                <p14:nvPr/>
              </p14:nvContentPartPr>
              <p14:xfrm>
                <a:off x="1447461" y="509849"/>
                <a:ext cx="141281" cy="46005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8E840F-E644-127C-281A-AA904A4620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38811" y="501223"/>
                  <a:ext cx="158941" cy="63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F93115F-4096-F8B1-FB70-2B6651CDDDAA}"/>
                    </a:ext>
                  </a:extLst>
                </p14:cNvPr>
                <p14:cNvContentPartPr/>
                <p14:nvPr/>
              </p14:nvContentPartPr>
              <p14:xfrm>
                <a:off x="1444194" y="391980"/>
                <a:ext cx="144820" cy="29127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93115F-4096-F8B1-FB70-2B6651CDDD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35569" y="382990"/>
                  <a:ext cx="162428" cy="46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BD8707-4D7B-435C-D44F-0D7FC95DD89E}"/>
                    </a:ext>
                  </a:extLst>
                </p14:cNvPr>
                <p14:cNvContentPartPr/>
                <p14:nvPr/>
              </p14:nvContentPartPr>
              <p14:xfrm>
                <a:off x="1641824" y="586887"/>
                <a:ext cx="39199" cy="75677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BD8707-4D7B-435C-D44F-0D7FC95DD8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32833" y="578279"/>
                  <a:ext cx="56821" cy="93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0135572-B8DE-7E6C-3F59-349ED14E11C4}"/>
                    </a:ext>
                  </a:extLst>
                </p14:cNvPr>
                <p14:cNvContentPartPr/>
                <p14:nvPr/>
              </p14:nvContentPartPr>
              <p14:xfrm>
                <a:off x="1389478" y="307591"/>
                <a:ext cx="244996" cy="40833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0135572-B8DE-7E6C-3F59-349ED14E11C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80484" y="298636"/>
                  <a:ext cx="262624" cy="58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61E97D1-5318-D086-A7CA-0796F67908CA}"/>
                    </a:ext>
                  </a:extLst>
                </p14:cNvPr>
                <p14:cNvContentPartPr/>
                <p14:nvPr/>
              </p14:nvContentPartPr>
              <p14:xfrm>
                <a:off x="1662514" y="583077"/>
                <a:ext cx="14700" cy="9827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61E97D1-5318-D086-A7CA-0796F67908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53909" y="574078"/>
                  <a:ext cx="32268" cy="115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DD1CA2C-BB7E-ED74-1ED4-0A0D2B96C41E}"/>
                    </a:ext>
                  </a:extLst>
                </p14:cNvPr>
                <p14:cNvContentPartPr/>
                <p14:nvPr/>
              </p14:nvContentPartPr>
              <p14:xfrm>
                <a:off x="2295693" y="503045"/>
                <a:ext cx="88199" cy="147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DD1CA2C-BB7E-ED74-1ED4-0A0D2B96C41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86693" y="494082"/>
                  <a:ext cx="105839" cy="32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7C16A14-2558-F28B-8C24-FF0864E3350F}"/>
                    </a:ext>
                  </a:extLst>
                </p14:cNvPr>
                <p14:cNvContentPartPr/>
                <p14:nvPr/>
              </p14:nvContentPartPr>
              <p14:xfrm>
                <a:off x="2502850" y="363941"/>
                <a:ext cx="170681" cy="271401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7C16A14-2558-F28B-8C24-FF0864E335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93848" y="354942"/>
                  <a:ext cx="188325" cy="2890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3DD5666-0BB5-B7A9-8600-F530E7B5FE31}"/>
                    </a:ext>
                  </a:extLst>
                </p14:cNvPr>
                <p14:cNvContentPartPr/>
                <p14:nvPr/>
              </p14:nvContentPartPr>
              <p14:xfrm>
                <a:off x="2708647" y="568922"/>
                <a:ext cx="25316" cy="82754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3DD5666-0BB5-B7A9-8600-F530E7B5FE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00089" y="559927"/>
                  <a:ext cx="42788" cy="100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51D094C-667F-5ED2-9530-516B443082C7}"/>
                    </a:ext>
                  </a:extLst>
                </p14:cNvPr>
                <p14:cNvContentPartPr/>
                <p14:nvPr/>
              </p14:nvContentPartPr>
              <p14:xfrm>
                <a:off x="2460111" y="319298"/>
                <a:ext cx="252074" cy="14428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51D094C-667F-5ED2-9530-516B443082C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51481" y="310641"/>
                  <a:ext cx="269694" cy="32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B3C814-ACEF-4A18-1FEE-614524976B13}"/>
                    </a:ext>
                  </a:extLst>
                </p14:cNvPr>
                <p14:cNvContentPartPr/>
                <p14:nvPr/>
              </p14:nvContentPartPr>
              <p14:xfrm>
                <a:off x="2565459" y="233549"/>
                <a:ext cx="42738" cy="21233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B3C814-ACEF-4A18-1FEE-614524976B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56840" y="224912"/>
                  <a:ext cx="60336" cy="38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4D82553-BB9B-5320-3B64-A532B1CF5A1B}"/>
                    </a:ext>
                  </a:extLst>
                </p14:cNvPr>
                <p14:cNvContentPartPr/>
                <p14:nvPr/>
              </p14:nvContentPartPr>
              <p14:xfrm>
                <a:off x="2731786" y="549050"/>
                <a:ext cx="7078" cy="12630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4D82553-BB9B-5320-3B64-A532B1CF5A1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22938" y="540054"/>
                  <a:ext cx="24419" cy="14394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0ABE80B-CF94-4CAF-A095-6141D124AA9A}"/>
                  </a:ext>
                </a:extLst>
              </p14:cNvPr>
              <p14:cNvContentPartPr/>
              <p14:nvPr/>
            </p14:nvContentPartPr>
            <p14:xfrm>
              <a:off x="3562676" y="431445"/>
              <a:ext cx="261720" cy="579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0ABE80B-CF94-4CAF-A095-6141D124AA9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53676" y="422445"/>
                <a:ext cx="279360" cy="59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BA182CC-CFC0-EA95-A0A6-DEA776C67261}"/>
              </a:ext>
            </a:extLst>
          </p:cNvPr>
          <p:cNvGrpSpPr/>
          <p:nvPr/>
        </p:nvGrpSpPr>
        <p:grpSpPr>
          <a:xfrm>
            <a:off x="608876" y="503805"/>
            <a:ext cx="1077120" cy="1106280"/>
            <a:chOff x="608876" y="503805"/>
            <a:chExt cx="1077120" cy="11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DB1FC6-1140-54B7-3ED1-2602E006A283}"/>
                    </a:ext>
                  </a:extLst>
                </p14:cNvPr>
                <p14:cNvContentPartPr/>
                <p14:nvPr/>
              </p14:nvContentPartPr>
              <p14:xfrm>
                <a:off x="993716" y="525045"/>
                <a:ext cx="159480" cy="256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DB1FC6-1140-54B7-3ED1-2602E006A28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5076" y="516405"/>
                  <a:ext cx="177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DA425CF-A237-E28E-7719-51452AE11941}"/>
                    </a:ext>
                  </a:extLst>
                </p14:cNvPr>
                <p14:cNvContentPartPr/>
                <p14:nvPr/>
              </p14:nvContentPartPr>
              <p14:xfrm>
                <a:off x="946556" y="819165"/>
                <a:ext cx="333000" cy="1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DA425CF-A237-E28E-7719-51452AE1194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7556" y="810525"/>
                  <a:ext cx="350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450C974-192E-C7FE-4A33-01846E492ACE}"/>
                    </a:ext>
                  </a:extLst>
                </p14:cNvPr>
                <p14:cNvContentPartPr/>
                <p14:nvPr/>
              </p14:nvContentPartPr>
              <p14:xfrm>
                <a:off x="937196" y="910965"/>
                <a:ext cx="131760" cy="155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450C974-192E-C7FE-4A33-01846E492A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8196" y="901965"/>
                  <a:ext cx="149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59C232D-262D-E90F-5A30-C4781E11F10B}"/>
                    </a:ext>
                  </a:extLst>
                </p14:cNvPr>
                <p14:cNvContentPartPr/>
                <p14:nvPr/>
              </p14:nvContentPartPr>
              <p14:xfrm>
                <a:off x="1159316" y="892965"/>
                <a:ext cx="120240" cy="15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59C232D-262D-E90F-5A30-C4781E11F10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0316" y="883965"/>
                  <a:ext cx="137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2F91D92-9C79-F850-9A42-730E9CE68BF8}"/>
                    </a:ext>
                  </a:extLst>
                </p14:cNvPr>
                <p14:cNvContentPartPr/>
                <p14:nvPr/>
              </p14:nvContentPartPr>
              <p14:xfrm>
                <a:off x="1113956" y="923925"/>
                <a:ext cx="229680" cy="97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2F91D92-9C79-F850-9A42-730E9CE68BF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05316" y="915285"/>
                  <a:ext cx="247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9A2310D-11B3-908D-475D-A39404C6A79B}"/>
                    </a:ext>
                  </a:extLst>
                </p14:cNvPr>
                <p14:cNvContentPartPr/>
                <p14:nvPr/>
              </p14:nvContentPartPr>
              <p14:xfrm>
                <a:off x="1496636" y="503805"/>
                <a:ext cx="189360" cy="57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9A2310D-11B3-908D-475D-A39404C6A79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87996" y="494805"/>
                  <a:ext cx="20700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45E0F33-37CC-AE62-9FC9-64249E2D0919}"/>
                    </a:ext>
                  </a:extLst>
                </p14:cNvPr>
                <p14:cNvContentPartPr/>
                <p14:nvPr/>
              </p14:nvContentPartPr>
              <p14:xfrm>
                <a:off x="635876" y="1363125"/>
                <a:ext cx="209160" cy="246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45E0F33-37CC-AE62-9FC9-64249E2D09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7236" y="1354125"/>
                  <a:ext cx="226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7077BBB-60E7-030D-791F-80254FCA0607}"/>
                    </a:ext>
                  </a:extLst>
                </p14:cNvPr>
                <p14:cNvContentPartPr/>
                <p14:nvPr/>
              </p14:nvContentPartPr>
              <p14:xfrm>
                <a:off x="608876" y="1318485"/>
                <a:ext cx="236520" cy="20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7077BBB-60E7-030D-791F-80254FCA060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0236" y="1309485"/>
                  <a:ext cx="254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B3779D7-22F8-E806-E76C-8CAB794E3CD8}"/>
                    </a:ext>
                  </a:extLst>
                </p14:cNvPr>
                <p14:cNvContentPartPr/>
                <p14:nvPr/>
              </p14:nvContentPartPr>
              <p14:xfrm>
                <a:off x="983996" y="1372485"/>
                <a:ext cx="113400" cy="178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B3779D7-22F8-E806-E76C-8CAB794E3CD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5356" y="1363485"/>
                  <a:ext cx="131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6A2EF45-DF21-9907-B86E-68BC4FE6B08B}"/>
                    </a:ext>
                  </a:extLst>
                </p14:cNvPr>
                <p14:cNvContentPartPr/>
                <p14:nvPr/>
              </p14:nvContentPartPr>
              <p14:xfrm>
                <a:off x="923516" y="1357725"/>
                <a:ext cx="247680" cy="19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6A2EF45-DF21-9907-B86E-68BC4FE6B0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4516" y="1349085"/>
                  <a:ext cx="265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A01D341-95CD-6A1B-A0FF-F10A3B253734}"/>
                    </a:ext>
                  </a:extLst>
                </p14:cNvPr>
                <p14:cNvContentPartPr/>
                <p14:nvPr/>
              </p14:nvContentPartPr>
              <p14:xfrm>
                <a:off x="1368116" y="1185285"/>
                <a:ext cx="246240" cy="378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A01D341-95CD-6A1B-A0FF-F10A3B2537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59116" y="1176645"/>
                  <a:ext cx="263880" cy="39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DBB7900-A4C8-E75B-05C5-A3308B4B9C37}"/>
                  </a:ext>
                </a:extLst>
              </p14:cNvPr>
              <p14:cNvContentPartPr/>
              <p14:nvPr/>
            </p14:nvContentPartPr>
            <p14:xfrm>
              <a:off x="3707756" y="1098165"/>
              <a:ext cx="209160" cy="487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DBB7900-A4C8-E75B-05C5-A3308B4B9C3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698756" y="1089525"/>
                <a:ext cx="226800" cy="50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2C2E8CA6-1691-6968-A60C-3517EA20D76B}"/>
              </a:ext>
            </a:extLst>
          </p:cNvPr>
          <p:cNvGrpSpPr/>
          <p:nvPr/>
        </p:nvGrpSpPr>
        <p:grpSpPr>
          <a:xfrm>
            <a:off x="862316" y="2190765"/>
            <a:ext cx="2105280" cy="617760"/>
            <a:chOff x="862316" y="2190765"/>
            <a:chExt cx="210528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5516F4F-AD5A-340E-F707-3A188A563898}"/>
                    </a:ext>
                  </a:extLst>
                </p14:cNvPr>
                <p14:cNvContentPartPr/>
                <p14:nvPr/>
              </p14:nvContentPartPr>
              <p14:xfrm>
                <a:off x="862316" y="2506125"/>
                <a:ext cx="161640" cy="150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5516F4F-AD5A-340E-F707-3A188A56389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3316" y="2497485"/>
                  <a:ext cx="179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5CF766F-197E-4725-E2B4-D5B8BE68A1E8}"/>
                    </a:ext>
                  </a:extLst>
                </p14:cNvPr>
                <p14:cNvContentPartPr/>
                <p14:nvPr/>
              </p14:nvContentPartPr>
              <p14:xfrm>
                <a:off x="1028276" y="2367525"/>
                <a:ext cx="107280" cy="138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5CF766F-197E-4725-E2B4-D5B8BE68A1E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9636" y="2358525"/>
                  <a:ext cx="124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8C8EE8E-CB19-7AD7-FCB5-C457ED07CE04}"/>
                    </a:ext>
                  </a:extLst>
                </p14:cNvPr>
                <p14:cNvContentPartPr/>
                <p14:nvPr/>
              </p14:nvContentPartPr>
              <p14:xfrm>
                <a:off x="1306916" y="2420805"/>
                <a:ext cx="134640" cy="257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8C8EE8E-CB19-7AD7-FCB5-C457ED07CE0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98276" y="2412165"/>
                  <a:ext cx="152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10AEC4B-2EED-F8EB-B298-8AD38CD3234C}"/>
                    </a:ext>
                  </a:extLst>
                </p14:cNvPr>
                <p14:cNvContentPartPr/>
                <p14:nvPr/>
              </p14:nvContentPartPr>
              <p14:xfrm>
                <a:off x="1297556" y="2325765"/>
                <a:ext cx="209520" cy="48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10AEC4B-2EED-F8EB-B298-8AD38CD323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88556" y="2316765"/>
                  <a:ext cx="227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336305A-F94A-B6FC-35F9-1E84C4C584FE}"/>
                    </a:ext>
                  </a:extLst>
                </p14:cNvPr>
                <p14:cNvContentPartPr/>
                <p14:nvPr/>
              </p14:nvContentPartPr>
              <p14:xfrm>
                <a:off x="1616156" y="2478045"/>
                <a:ext cx="150480" cy="180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336305A-F94A-B6FC-35F9-1E84C4C584F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07156" y="2469045"/>
                  <a:ext cx="168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0B7052-14A6-B61F-4B4F-84C23BCD52A3}"/>
                    </a:ext>
                  </a:extLst>
                </p14:cNvPr>
                <p14:cNvContentPartPr/>
                <p14:nvPr/>
              </p14:nvContentPartPr>
              <p14:xfrm>
                <a:off x="1622996" y="2458605"/>
                <a:ext cx="182520" cy="213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0B7052-14A6-B61F-4B4F-84C23BCD52A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14356" y="2449605"/>
                  <a:ext cx="200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A60F94B-3330-4E9E-D807-F2EA608BEA95}"/>
                    </a:ext>
                  </a:extLst>
                </p14:cNvPr>
                <p14:cNvContentPartPr/>
                <p14:nvPr/>
              </p14:nvContentPartPr>
              <p14:xfrm>
                <a:off x="1939796" y="2411445"/>
                <a:ext cx="224640" cy="241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A60F94B-3330-4E9E-D807-F2EA608BEA9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30796" y="2402445"/>
                  <a:ext cx="2422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D022DCF-6C69-0CE7-B2BF-19045393F93F}"/>
                    </a:ext>
                  </a:extLst>
                </p14:cNvPr>
                <p14:cNvContentPartPr/>
                <p14:nvPr/>
              </p14:nvContentPartPr>
              <p14:xfrm>
                <a:off x="1985156" y="2285805"/>
                <a:ext cx="195120" cy="40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D022DCF-6C69-0CE7-B2BF-19045393F93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76516" y="2276805"/>
                  <a:ext cx="212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AAFA564-E44B-64C2-063D-A38E92FBB25D}"/>
                    </a:ext>
                  </a:extLst>
                </p14:cNvPr>
                <p14:cNvContentPartPr/>
                <p14:nvPr/>
              </p14:nvContentPartPr>
              <p14:xfrm>
                <a:off x="2287916" y="2415045"/>
                <a:ext cx="124920" cy="159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AAFA564-E44B-64C2-063D-A38E92FBB25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78916" y="2406045"/>
                  <a:ext cx="142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5E454EF-A3A0-5BDD-129E-F649D1C44EF3}"/>
                    </a:ext>
                  </a:extLst>
                </p14:cNvPr>
                <p14:cNvContentPartPr/>
                <p14:nvPr/>
              </p14:nvContentPartPr>
              <p14:xfrm>
                <a:off x="2284316" y="2393805"/>
                <a:ext cx="174600" cy="210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5E454EF-A3A0-5BDD-129E-F649D1C44E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75316" y="2385165"/>
                  <a:ext cx="192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0A83901-036C-5DD4-67E0-ABEE65EDE4DA}"/>
                    </a:ext>
                  </a:extLst>
                </p14:cNvPr>
                <p14:cNvContentPartPr/>
                <p14:nvPr/>
              </p14:nvContentPartPr>
              <p14:xfrm>
                <a:off x="2534876" y="2332605"/>
                <a:ext cx="213120" cy="280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0A83901-036C-5DD4-67E0-ABEE65EDE4D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26236" y="2323605"/>
                  <a:ext cx="230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B21F748-CD2A-D6A1-3D2A-C9472D705C09}"/>
                    </a:ext>
                  </a:extLst>
                </p14:cNvPr>
                <p14:cNvContentPartPr/>
                <p14:nvPr/>
              </p14:nvContentPartPr>
              <p14:xfrm>
                <a:off x="2812076" y="2589645"/>
                <a:ext cx="24480" cy="117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B21F748-CD2A-D6A1-3D2A-C9472D705C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03076" y="2581005"/>
                  <a:ext cx="42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8263812-813C-CACF-30DC-AF45BABB41A2}"/>
                    </a:ext>
                  </a:extLst>
                </p14:cNvPr>
                <p14:cNvContentPartPr/>
                <p14:nvPr/>
              </p14:nvContentPartPr>
              <p14:xfrm>
                <a:off x="2557916" y="2282925"/>
                <a:ext cx="190080" cy="9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8263812-813C-CACF-30DC-AF45BABB41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48916" y="2273925"/>
                  <a:ext cx="20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33F8EB9-C544-E44D-2E60-3161EE0FF90E}"/>
                    </a:ext>
                  </a:extLst>
                </p14:cNvPr>
                <p14:cNvContentPartPr/>
                <p14:nvPr/>
              </p14:nvContentPartPr>
              <p14:xfrm>
                <a:off x="1869596" y="2218485"/>
                <a:ext cx="200520" cy="590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33F8EB9-C544-E44D-2E60-3161EE0FF90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60596" y="2209485"/>
                  <a:ext cx="21816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88F07F-F7A1-FD53-20B3-98BB12A78542}"/>
                    </a:ext>
                  </a:extLst>
                </p14:cNvPr>
                <p14:cNvContentPartPr/>
                <p14:nvPr/>
              </p14:nvContentPartPr>
              <p14:xfrm>
                <a:off x="2787596" y="2190765"/>
                <a:ext cx="180000" cy="601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88F07F-F7A1-FD53-20B3-98BB12A785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78956" y="2181765"/>
                  <a:ext cx="197640" cy="61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EE6E5F5-6EB2-904F-74C8-DC87694355E8}"/>
              </a:ext>
            </a:extLst>
          </p:cNvPr>
          <p:cNvGrpSpPr/>
          <p:nvPr/>
        </p:nvGrpSpPr>
        <p:grpSpPr>
          <a:xfrm>
            <a:off x="3188276" y="2106525"/>
            <a:ext cx="1371240" cy="494640"/>
            <a:chOff x="3188276" y="2106525"/>
            <a:chExt cx="137124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737471B-DF9C-8D5B-675A-79A63A730677}"/>
                    </a:ext>
                  </a:extLst>
                </p14:cNvPr>
                <p14:cNvContentPartPr/>
                <p14:nvPr/>
              </p14:nvContentPartPr>
              <p14:xfrm>
                <a:off x="3188276" y="2388765"/>
                <a:ext cx="187200" cy="36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737471B-DF9C-8D5B-675A-79A63A7306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79276" y="2380125"/>
                  <a:ext cx="204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956D549-88D5-D279-32FA-7C1B3A475337}"/>
                    </a:ext>
                  </a:extLst>
                </p14:cNvPr>
                <p14:cNvContentPartPr/>
                <p14:nvPr/>
              </p14:nvContentPartPr>
              <p14:xfrm>
                <a:off x="3218516" y="2476245"/>
                <a:ext cx="163800" cy="25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956D549-88D5-D279-32FA-7C1B3A4753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09876" y="2467605"/>
                  <a:ext cx="181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DCCC9D0-880B-8384-D75A-51DBDC7BA5D3}"/>
                    </a:ext>
                  </a:extLst>
                </p14:cNvPr>
                <p14:cNvContentPartPr/>
                <p14:nvPr/>
              </p14:nvContentPartPr>
              <p14:xfrm>
                <a:off x="3517676" y="2271405"/>
                <a:ext cx="202680" cy="321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DCCC9D0-880B-8384-D75A-51DBDC7BA5D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08676" y="2262405"/>
                  <a:ext cx="2203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4BFBEF2-B33A-2B90-DA9A-C6811677ED6E}"/>
                    </a:ext>
                  </a:extLst>
                </p14:cNvPr>
                <p14:cNvContentPartPr/>
                <p14:nvPr/>
              </p14:nvContentPartPr>
              <p14:xfrm>
                <a:off x="3554756" y="2201205"/>
                <a:ext cx="203040" cy="14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4BFBEF2-B33A-2B90-DA9A-C6811677ED6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45756" y="2192565"/>
                  <a:ext cx="220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8829A71-C520-B01C-059B-0726F448DBB8}"/>
                    </a:ext>
                  </a:extLst>
                </p14:cNvPr>
                <p14:cNvContentPartPr/>
                <p14:nvPr/>
              </p14:nvContentPartPr>
              <p14:xfrm>
                <a:off x="3902156" y="2393805"/>
                <a:ext cx="155160" cy="115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8829A71-C520-B01C-059B-0726F448DBB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93156" y="2385165"/>
                  <a:ext cx="172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0828E13-9112-3D6B-CB96-BECF01B0D5BA}"/>
                    </a:ext>
                  </a:extLst>
                </p14:cNvPr>
                <p14:cNvContentPartPr/>
                <p14:nvPr/>
              </p14:nvContentPartPr>
              <p14:xfrm>
                <a:off x="3940316" y="2350965"/>
                <a:ext cx="148680" cy="169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0828E13-9112-3D6B-CB96-BECF01B0D5B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31316" y="2342325"/>
                  <a:ext cx="166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E362424-7CDE-604F-4FB7-2A55BDB3CCD8}"/>
                    </a:ext>
                  </a:extLst>
                </p14:cNvPr>
                <p14:cNvContentPartPr/>
                <p14:nvPr/>
              </p14:nvContentPartPr>
              <p14:xfrm>
                <a:off x="4241636" y="2271405"/>
                <a:ext cx="140400" cy="266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E362424-7CDE-604F-4FB7-2A55BDB3CCD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32996" y="2262405"/>
                  <a:ext cx="158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99D24FC-621F-89E1-F7BD-DE61F5523068}"/>
                    </a:ext>
                  </a:extLst>
                </p14:cNvPr>
                <p14:cNvContentPartPr/>
                <p14:nvPr/>
              </p14:nvContentPartPr>
              <p14:xfrm>
                <a:off x="4278716" y="2408565"/>
                <a:ext cx="109800" cy="23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99D24FC-621F-89E1-F7BD-DE61F552306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69716" y="2399565"/>
                  <a:ext cx="127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2C469CB-ACF6-C476-B4EF-A8A9D90703CF}"/>
                    </a:ext>
                  </a:extLst>
                </p14:cNvPr>
                <p14:cNvContentPartPr/>
                <p14:nvPr/>
              </p14:nvContentPartPr>
              <p14:xfrm>
                <a:off x="4252436" y="2283645"/>
                <a:ext cx="141840" cy="12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2C469CB-ACF6-C476-B4EF-A8A9D90703C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43796" y="2274645"/>
                  <a:ext cx="159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060F03B-1FBE-389A-33DE-E7086B3654B3}"/>
                    </a:ext>
                  </a:extLst>
                </p14:cNvPr>
                <p14:cNvContentPartPr/>
                <p14:nvPr/>
              </p14:nvContentPartPr>
              <p14:xfrm>
                <a:off x="4195916" y="2209125"/>
                <a:ext cx="226080" cy="28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060F03B-1FBE-389A-33DE-E7086B3654B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87276" y="2200125"/>
                  <a:ext cx="243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9F348AB-5FDE-F0F9-36AA-F1A315A2D069}"/>
                    </a:ext>
                  </a:extLst>
                </p14:cNvPr>
                <p14:cNvContentPartPr/>
                <p14:nvPr/>
              </p14:nvContentPartPr>
              <p14:xfrm>
                <a:off x="4299236" y="2106525"/>
                <a:ext cx="51840" cy="5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9F348AB-5FDE-F0F9-36AA-F1A315A2D06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90236" y="2097885"/>
                  <a:ext cx="69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63E1EB8-87C3-148A-9411-8025DDE3CD9A}"/>
                    </a:ext>
                  </a:extLst>
                </p14:cNvPr>
                <p14:cNvContentPartPr/>
                <p14:nvPr/>
              </p14:nvContentPartPr>
              <p14:xfrm>
                <a:off x="4538276" y="2478045"/>
                <a:ext cx="21240" cy="123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63E1EB8-87C3-148A-9411-8025DDE3CD9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29636" y="2469045"/>
                  <a:ext cx="388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0C7FD39-E914-D9EA-1435-5F4F436090F2}"/>
              </a:ext>
            </a:extLst>
          </p:cNvPr>
          <p:cNvGrpSpPr/>
          <p:nvPr/>
        </p:nvGrpSpPr>
        <p:grpSpPr>
          <a:xfrm>
            <a:off x="3267116" y="2863965"/>
            <a:ext cx="2107080" cy="727920"/>
            <a:chOff x="3267116" y="2863965"/>
            <a:chExt cx="2107080" cy="72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EDA1952-C5C0-9D44-B209-FE6B300860A7}"/>
                    </a:ext>
                  </a:extLst>
                </p14:cNvPr>
                <p14:cNvContentPartPr/>
                <p14:nvPr/>
              </p14:nvContentPartPr>
              <p14:xfrm>
                <a:off x="3269276" y="3178965"/>
                <a:ext cx="136800" cy="29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EDA1952-C5C0-9D44-B209-FE6B300860A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60636" y="3169965"/>
                  <a:ext cx="154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AB4CA72-28DD-AD70-EB46-C7B809EDDB87}"/>
                    </a:ext>
                  </a:extLst>
                </p14:cNvPr>
                <p14:cNvContentPartPr/>
                <p14:nvPr/>
              </p14:nvContentPartPr>
              <p14:xfrm>
                <a:off x="3267116" y="3259605"/>
                <a:ext cx="171360" cy="45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AB4CA72-28DD-AD70-EB46-C7B809EDDB8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58476" y="3250965"/>
                  <a:ext cx="189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56565ED-7CBB-FCCD-6698-0B8FE4648D07}"/>
                    </a:ext>
                  </a:extLst>
                </p14:cNvPr>
                <p14:cNvContentPartPr/>
                <p14:nvPr/>
              </p14:nvContentPartPr>
              <p14:xfrm>
                <a:off x="3644036" y="2892405"/>
                <a:ext cx="124200" cy="264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56565ED-7CBB-FCCD-6698-0B8FE4648D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35036" y="2883765"/>
                  <a:ext cx="141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B1FC1D9-1759-2CCF-1ABA-81B2BB13BE54}"/>
                    </a:ext>
                  </a:extLst>
                </p14:cNvPr>
                <p14:cNvContentPartPr/>
                <p14:nvPr/>
              </p14:nvContentPartPr>
              <p14:xfrm>
                <a:off x="3612716" y="3242685"/>
                <a:ext cx="261720" cy="14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B1FC1D9-1759-2CCF-1ABA-81B2BB13BE5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03716" y="3234045"/>
                  <a:ext cx="279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2A56220-C701-7164-717E-7D786959196E}"/>
                    </a:ext>
                  </a:extLst>
                </p14:cNvPr>
                <p14:cNvContentPartPr/>
                <p14:nvPr/>
              </p14:nvContentPartPr>
              <p14:xfrm>
                <a:off x="3625316" y="3393165"/>
                <a:ext cx="104040" cy="181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2A56220-C701-7164-717E-7D786959196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16316" y="3384525"/>
                  <a:ext cx="121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09A0613-50CA-D258-53A7-6C836A03971D}"/>
                    </a:ext>
                  </a:extLst>
                </p14:cNvPr>
                <p14:cNvContentPartPr/>
                <p14:nvPr/>
              </p14:nvContentPartPr>
              <p14:xfrm>
                <a:off x="3836996" y="3398565"/>
                <a:ext cx="115920" cy="193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09A0613-50CA-D258-53A7-6C836A03971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28356" y="3389925"/>
                  <a:ext cx="133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C1F78F5-D323-0089-A523-F7F74AE66CAA}"/>
                    </a:ext>
                  </a:extLst>
                </p14:cNvPr>
                <p14:cNvContentPartPr/>
                <p14:nvPr/>
              </p14:nvContentPartPr>
              <p14:xfrm>
                <a:off x="3806396" y="3476325"/>
                <a:ext cx="155520" cy="27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C1F78F5-D323-0089-A523-F7F74AE66CA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97396" y="3467325"/>
                  <a:ext cx="173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45FAAC8-9145-7FBD-73A8-554FA314F29C}"/>
                    </a:ext>
                  </a:extLst>
                </p14:cNvPr>
                <p14:cNvContentPartPr/>
                <p14:nvPr/>
              </p14:nvContentPartPr>
              <p14:xfrm>
                <a:off x="4057316" y="2958285"/>
                <a:ext cx="109080" cy="489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45FAAC8-9145-7FBD-73A8-554FA314F29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48676" y="2949645"/>
                  <a:ext cx="1267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2B78FA8-FF8F-DEEF-7D80-EE943580D011}"/>
                    </a:ext>
                  </a:extLst>
                </p14:cNvPr>
                <p14:cNvContentPartPr/>
                <p14:nvPr/>
              </p14:nvContentPartPr>
              <p14:xfrm>
                <a:off x="4222196" y="3129645"/>
                <a:ext cx="194040" cy="208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2B78FA8-FF8F-DEEF-7D80-EE943580D01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13196" y="3121005"/>
                  <a:ext cx="211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0BF4D0F-DEFA-6A10-FA96-81594215B9D1}"/>
                    </a:ext>
                  </a:extLst>
                </p14:cNvPr>
                <p14:cNvContentPartPr/>
                <p14:nvPr/>
              </p14:nvContentPartPr>
              <p14:xfrm>
                <a:off x="4215356" y="3049725"/>
                <a:ext cx="206640" cy="5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0BF4D0F-DEFA-6A10-FA96-81594215B9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206716" y="3040725"/>
                  <a:ext cx="224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37BF692-7CE6-0FDF-F43A-6ECE033D0FF3}"/>
                    </a:ext>
                  </a:extLst>
                </p14:cNvPr>
                <p14:cNvContentPartPr/>
                <p14:nvPr/>
              </p14:nvContentPartPr>
              <p14:xfrm>
                <a:off x="4561676" y="3122445"/>
                <a:ext cx="121680" cy="144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37BF692-7CE6-0FDF-F43A-6ECE033D0F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52676" y="3113445"/>
                  <a:ext cx="139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9D0DA7F-7EF3-33EA-6CA9-3C9B4F8E8B4A}"/>
                    </a:ext>
                  </a:extLst>
                </p14:cNvPr>
                <p14:cNvContentPartPr/>
                <p14:nvPr/>
              </p14:nvContentPartPr>
              <p14:xfrm>
                <a:off x="4562396" y="3108405"/>
                <a:ext cx="164160" cy="180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9D0DA7F-7EF3-33EA-6CA9-3C9B4F8E8B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53756" y="3099765"/>
                  <a:ext cx="181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473AB38-BBD8-ADD6-B8C8-FEA773AAC51F}"/>
                    </a:ext>
                  </a:extLst>
                </p14:cNvPr>
                <p14:cNvContentPartPr/>
                <p14:nvPr/>
              </p14:nvContentPartPr>
              <p14:xfrm>
                <a:off x="4877036" y="3062685"/>
                <a:ext cx="129960" cy="263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473AB38-BBD8-ADD6-B8C8-FEA773AAC51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68036" y="3054045"/>
                  <a:ext cx="147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8B08394-A6C6-F9F7-5270-42CF7C819712}"/>
                    </a:ext>
                  </a:extLst>
                </p14:cNvPr>
                <p14:cNvContentPartPr/>
                <p14:nvPr/>
              </p14:nvContentPartPr>
              <p14:xfrm>
                <a:off x="4877756" y="3182205"/>
                <a:ext cx="170280" cy="44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8B08394-A6C6-F9F7-5270-42CF7C81971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69116" y="3173205"/>
                  <a:ext cx="187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B6CA18E-5020-C85D-109F-C9A0F9845927}"/>
                    </a:ext>
                  </a:extLst>
                </p14:cNvPr>
                <p14:cNvContentPartPr/>
                <p14:nvPr/>
              </p14:nvContentPartPr>
              <p14:xfrm>
                <a:off x="4891796" y="3048285"/>
                <a:ext cx="194400" cy="50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B6CA18E-5020-C85D-109F-C9A0F984592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83156" y="3039285"/>
                  <a:ext cx="212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5681A8F-F129-4E89-D6FE-4A3E7A32CA26}"/>
                    </a:ext>
                  </a:extLst>
                </p14:cNvPr>
                <p14:cNvContentPartPr/>
                <p14:nvPr/>
              </p14:nvContentPartPr>
              <p14:xfrm>
                <a:off x="5162156" y="3305685"/>
                <a:ext cx="4680" cy="88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5681A8F-F129-4E89-D6FE-4A3E7A32CA2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53516" y="3297045"/>
                  <a:ext cx="22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C74A680-B3C9-C5D8-5144-76817F35BBA0}"/>
                    </a:ext>
                  </a:extLst>
                </p14:cNvPr>
                <p14:cNvContentPartPr/>
                <p14:nvPr/>
              </p14:nvContentPartPr>
              <p14:xfrm>
                <a:off x="4830596" y="2977005"/>
                <a:ext cx="292680" cy="35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C74A680-B3C9-C5D8-5144-76817F35BBA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21956" y="2968365"/>
                  <a:ext cx="310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9D96BFF-47A5-B8CA-940D-F34A1F95C6BC}"/>
                    </a:ext>
                  </a:extLst>
                </p14:cNvPr>
                <p14:cNvContentPartPr/>
                <p14:nvPr/>
              </p14:nvContentPartPr>
              <p14:xfrm>
                <a:off x="4968836" y="2868285"/>
                <a:ext cx="51480" cy="38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9D96BFF-47A5-B8CA-940D-F34A1F95C6B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59836" y="2859645"/>
                  <a:ext cx="69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B0655FC-4D26-EA90-778C-EFAF716476C5}"/>
                    </a:ext>
                  </a:extLst>
                </p14:cNvPr>
                <p14:cNvContentPartPr/>
                <p14:nvPr/>
              </p14:nvContentPartPr>
              <p14:xfrm>
                <a:off x="5212196" y="2863965"/>
                <a:ext cx="162000" cy="515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B0655FC-4D26-EA90-778C-EFAF716476C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03556" y="2855325"/>
                  <a:ext cx="179640" cy="53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113A9CA-CEFE-8A93-F871-AC9AE67EF631}"/>
              </a:ext>
            </a:extLst>
          </p:cNvPr>
          <p:cNvGrpSpPr/>
          <p:nvPr/>
        </p:nvGrpSpPr>
        <p:grpSpPr>
          <a:xfrm>
            <a:off x="3286916" y="4063125"/>
            <a:ext cx="195480" cy="117000"/>
            <a:chOff x="3286916" y="4063125"/>
            <a:chExt cx="19548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E80026-7BEB-EEA1-65A2-C34267BA7520}"/>
                    </a:ext>
                  </a:extLst>
                </p14:cNvPr>
                <p14:cNvContentPartPr/>
                <p14:nvPr/>
              </p14:nvContentPartPr>
              <p14:xfrm>
                <a:off x="3287636" y="4063125"/>
                <a:ext cx="178920" cy="1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E80026-7BEB-EEA1-65A2-C34267BA752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78636" y="4054485"/>
                  <a:ext cx="196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9E77BBA-276C-D872-4447-1AE34E2BDA3A}"/>
                    </a:ext>
                  </a:extLst>
                </p14:cNvPr>
                <p14:cNvContentPartPr/>
                <p14:nvPr/>
              </p14:nvContentPartPr>
              <p14:xfrm>
                <a:off x="3286916" y="4161045"/>
                <a:ext cx="195480" cy="19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9E77BBA-276C-D872-4447-1AE34E2BDA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77916" y="4152405"/>
                  <a:ext cx="2131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F169899-81D7-B95E-3ADD-4AD11650DC4D}"/>
              </a:ext>
            </a:extLst>
          </p:cNvPr>
          <p:cNvGrpSpPr/>
          <p:nvPr/>
        </p:nvGrpSpPr>
        <p:grpSpPr>
          <a:xfrm>
            <a:off x="3712796" y="3810045"/>
            <a:ext cx="552240" cy="525960"/>
            <a:chOff x="3712796" y="3810045"/>
            <a:chExt cx="55224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D63B1F6-4220-D755-2994-26DE1E888068}"/>
                    </a:ext>
                  </a:extLst>
                </p14:cNvPr>
                <p14:cNvContentPartPr/>
                <p14:nvPr/>
              </p14:nvContentPartPr>
              <p14:xfrm>
                <a:off x="3712796" y="4105965"/>
                <a:ext cx="138240" cy="38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D63B1F6-4220-D755-2994-26DE1E88806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03796" y="4097325"/>
                  <a:ext cx="155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616DCD-67CA-E0AA-E7F5-1F0090B5F18C}"/>
                    </a:ext>
                  </a:extLst>
                </p14:cNvPr>
                <p14:cNvContentPartPr/>
                <p14:nvPr/>
              </p14:nvContentPartPr>
              <p14:xfrm>
                <a:off x="4023476" y="3959805"/>
                <a:ext cx="141480" cy="306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616DCD-67CA-E0AA-E7F5-1F0090B5F18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14836" y="3951165"/>
                  <a:ext cx="1591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6137A26-B3CB-A0A0-FE40-9C5A0C911AD9}"/>
                    </a:ext>
                  </a:extLst>
                </p14:cNvPr>
                <p14:cNvContentPartPr/>
                <p14:nvPr/>
              </p14:nvContentPartPr>
              <p14:xfrm>
                <a:off x="4254956" y="4220085"/>
                <a:ext cx="10080" cy="115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6137A26-B3CB-A0A0-FE40-9C5A0C911AD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45956" y="4211085"/>
                  <a:ext cx="27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E6609F2-80B2-D867-E0B4-6C5DBC6A63BB}"/>
                    </a:ext>
                  </a:extLst>
                </p14:cNvPr>
                <p14:cNvContentPartPr/>
                <p14:nvPr/>
              </p14:nvContentPartPr>
              <p14:xfrm>
                <a:off x="3915116" y="3915885"/>
                <a:ext cx="300960" cy="17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E6609F2-80B2-D867-E0B4-6C5DBC6A63B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06476" y="3907245"/>
                  <a:ext cx="318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7BD5F5F-FA6C-CBA7-74C6-FA676B682A25}"/>
                    </a:ext>
                  </a:extLst>
                </p14:cNvPr>
                <p14:cNvContentPartPr/>
                <p14:nvPr/>
              </p14:nvContentPartPr>
              <p14:xfrm>
                <a:off x="4003676" y="3833085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7BD5F5F-FA6C-CBA7-74C6-FA676B682A2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95036" y="3824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6DF2754-5F53-F6C7-A4D8-6587DE1B4D76}"/>
                    </a:ext>
                  </a:extLst>
                </p14:cNvPr>
                <p14:cNvContentPartPr/>
                <p14:nvPr/>
              </p14:nvContentPartPr>
              <p14:xfrm>
                <a:off x="3979556" y="3810045"/>
                <a:ext cx="48240" cy="65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6DF2754-5F53-F6C7-A4D8-6587DE1B4D7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70556" y="3801045"/>
                  <a:ext cx="65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98F3C4E-80E0-A428-1683-A158E8B33E47}"/>
                    </a:ext>
                  </a:extLst>
                </p14:cNvPr>
                <p14:cNvContentPartPr/>
                <p14:nvPr/>
              </p14:nvContentPartPr>
              <p14:xfrm>
                <a:off x="4125716" y="3813645"/>
                <a:ext cx="51840" cy="68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98F3C4E-80E0-A428-1683-A158E8B33E4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16716" y="3805005"/>
                  <a:ext cx="6948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CBEA6C3-18FC-58EC-8B6C-A2EB20DBC6C9}"/>
                  </a:ext>
                </a:extLst>
              </p14:cNvPr>
              <p14:cNvContentPartPr/>
              <p14:nvPr/>
            </p14:nvContentPartPr>
            <p14:xfrm>
              <a:off x="532196" y="4648845"/>
              <a:ext cx="885240" cy="163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CBEA6C3-18FC-58EC-8B6C-A2EB20DBC6C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23196" y="4640205"/>
                <a:ext cx="9028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9531BDE-878A-7073-0AD6-17160384568E}"/>
                  </a:ext>
                </a:extLst>
              </p14:cNvPr>
              <p14:cNvContentPartPr/>
              <p14:nvPr/>
            </p14:nvContentPartPr>
            <p14:xfrm>
              <a:off x="1579796" y="4478205"/>
              <a:ext cx="688320" cy="4579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9531BDE-878A-7073-0AD6-17160384568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570796" y="4469565"/>
                <a:ext cx="705960" cy="47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B87CFFB-B4A1-45ED-3586-102C7744B463}"/>
              </a:ext>
            </a:extLst>
          </p:cNvPr>
          <p:cNvGrpSpPr/>
          <p:nvPr/>
        </p:nvGrpSpPr>
        <p:grpSpPr>
          <a:xfrm>
            <a:off x="474236" y="5004165"/>
            <a:ext cx="716760" cy="313200"/>
            <a:chOff x="474236" y="5004165"/>
            <a:chExt cx="7167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F6D1C63-5190-6284-8231-114CFE71D0CD}"/>
                    </a:ext>
                  </a:extLst>
                </p14:cNvPr>
                <p14:cNvContentPartPr/>
                <p14:nvPr/>
              </p14:nvContentPartPr>
              <p14:xfrm>
                <a:off x="517796" y="5069325"/>
                <a:ext cx="136440" cy="190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F6D1C63-5190-6284-8231-114CFE71D0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9156" y="5060685"/>
                  <a:ext cx="154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C3F6C49-9BBE-48A9-8B20-48ADB5DDC44D}"/>
                    </a:ext>
                  </a:extLst>
                </p14:cNvPr>
                <p14:cNvContentPartPr/>
                <p14:nvPr/>
              </p14:nvContentPartPr>
              <p14:xfrm>
                <a:off x="474236" y="5148885"/>
                <a:ext cx="200880" cy="43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C3F6C49-9BBE-48A9-8B20-48ADB5DDC44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5236" y="5140245"/>
                  <a:ext cx="218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8B74D07-FC7C-1367-08E9-2FA90DF555E4}"/>
                    </a:ext>
                  </a:extLst>
                </p14:cNvPr>
                <p14:cNvContentPartPr/>
                <p14:nvPr/>
              </p14:nvContentPartPr>
              <p14:xfrm>
                <a:off x="755036" y="5004165"/>
                <a:ext cx="435960" cy="313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8B74D07-FC7C-1367-08E9-2FA90DF555E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6396" y="4995525"/>
                  <a:ext cx="45360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09FD1FB-939A-BBFF-1447-3D21A3F9030D}"/>
              </a:ext>
            </a:extLst>
          </p:cNvPr>
          <p:cNvGrpSpPr/>
          <p:nvPr/>
        </p:nvGrpSpPr>
        <p:grpSpPr>
          <a:xfrm>
            <a:off x="1619756" y="4385325"/>
            <a:ext cx="4957560" cy="1121400"/>
            <a:chOff x="1619756" y="4385325"/>
            <a:chExt cx="4957560" cy="11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DBFF001-D903-99C5-4891-07A8ACBD7C8D}"/>
                    </a:ext>
                  </a:extLst>
                </p14:cNvPr>
                <p14:cNvContentPartPr/>
                <p14:nvPr/>
              </p14:nvContentPartPr>
              <p14:xfrm>
                <a:off x="2439836" y="4626885"/>
                <a:ext cx="886680" cy="185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DBFF001-D903-99C5-4891-07A8ACBD7C8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31196" y="4618245"/>
                  <a:ext cx="904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3FC07B4-E207-B5B9-5F90-DC943B1A711D}"/>
                    </a:ext>
                  </a:extLst>
                </p14:cNvPr>
                <p14:cNvContentPartPr/>
                <p14:nvPr/>
              </p14:nvContentPartPr>
              <p14:xfrm>
                <a:off x="3843476" y="4648845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3FC07B4-E207-B5B9-5F90-DC943B1A711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34476" y="4639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768AFA3-0F60-5BE7-DE15-5722A9000DE7}"/>
                    </a:ext>
                  </a:extLst>
                </p14:cNvPr>
                <p14:cNvContentPartPr/>
                <p14:nvPr/>
              </p14:nvContentPartPr>
              <p14:xfrm>
                <a:off x="3496436" y="4726605"/>
                <a:ext cx="165240" cy="46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768AFA3-0F60-5BE7-DE15-5722A9000DE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87796" y="4717605"/>
                  <a:ext cx="182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D555C8B-896B-7C4D-F92F-6B002B374720}"/>
                    </a:ext>
                  </a:extLst>
                </p14:cNvPr>
                <p14:cNvContentPartPr/>
                <p14:nvPr/>
              </p14:nvContentPartPr>
              <p14:xfrm>
                <a:off x="3822596" y="4677645"/>
                <a:ext cx="277200" cy="114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D555C8B-896B-7C4D-F92F-6B002B37472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13596" y="4669005"/>
                  <a:ext cx="294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70BC0FD-7EB3-C088-78D8-D7DECFD66A64}"/>
                    </a:ext>
                  </a:extLst>
                </p14:cNvPr>
                <p14:cNvContentPartPr/>
                <p14:nvPr/>
              </p14:nvContentPartPr>
              <p14:xfrm>
                <a:off x="3962276" y="4673325"/>
                <a:ext cx="136080" cy="159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70BC0FD-7EB3-C088-78D8-D7DECFD66A6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53636" y="4664685"/>
                  <a:ext cx="153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B34589F-6D70-C37E-4B4A-29D40A848DD6}"/>
                    </a:ext>
                  </a:extLst>
                </p14:cNvPr>
                <p14:cNvContentPartPr/>
                <p14:nvPr/>
              </p14:nvContentPartPr>
              <p14:xfrm>
                <a:off x="4116716" y="4655685"/>
                <a:ext cx="206280" cy="255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B34589F-6D70-C37E-4B4A-29D40A848DD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08076" y="4647045"/>
                  <a:ext cx="223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F502F45-6B64-8293-272E-45D3BC13E781}"/>
                    </a:ext>
                  </a:extLst>
                </p14:cNvPr>
                <p14:cNvContentPartPr/>
                <p14:nvPr/>
              </p14:nvContentPartPr>
              <p14:xfrm>
                <a:off x="4457636" y="4489725"/>
                <a:ext cx="180720" cy="444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F502F45-6B64-8293-272E-45D3BC13E78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48636" y="4481085"/>
                  <a:ext cx="1983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7B54975-DC89-A18B-732C-CDF88D2C7427}"/>
                    </a:ext>
                  </a:extLst>
                </p14:cNvPr>
                <p14:cNvContentPartPr/>
                <p14:nvPr/>
              </p14:nvContentPartPr>
              <p14:xfrm>
                <a:off x="4648076" y="4701765"/>
                <a:ext cx="145800" cy="8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7B54975-DC89-A18B-732C-CDF88D2C742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39076" y="4692765"/>
                  <a:ext cx="163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BD041FD-96EB-FEE4-9871-50A6EEFC2D7D}"/>
                    </a:ext>
                  </a:extLst>
                </p14:cNvPr>
                <p14:cNvContentPartPr/>
                <p14:nvPr/>
              </p14:nvContentPartPr>
              <p14:xfrm>
                <a:off x="4906916" y="4635525"/>
                <a:ext cx="56160" cy="121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BD041FD-96EB-FEE4-9871-50A6EEFC2D7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97916" y="4626885"/>
                  <a:ext cx="73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4100B84-0E49-0483-C714-77F49077444B}"/>
                    </a:ext>
                  </a:extLst>
                </p14:cNvPr>
                <p14:cNvContentPartPr/>
                <p14:nvPr/>
              </p14:nvContentPartPr>
              <p14:xfrm>
                <a:off x="4912676" y="4475685"/>
                <a:ext cx="30240" cy="42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4100B84-0E49-0483-C714-77F49077444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03676" y="4467045"/>
                  <a:ext cx="47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CD60E33-B7A3-88B2-5A52-1D9E03842391}"/>
                    </a:ext>
                  </a:extLst>
                </p14:cNvPr>
                <p14:cNvContentPartPr/>
                <p14:nvPr/>
              </p14:nvContentPartPr>
              <p14:xfrm>
                <a:off x="5035076" y="4457325"/>
                <a:ext cx="78840" cy="358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CD60E33-B7A3-88B2-5A52-1D9E0384239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26436" y="4448325"/>
                  <a:ext cx="964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319FD45-ABBF-03C9-A07A-8A8E15DEC88B}"/>
                    </a:ext>
                  </a:extLst>
                </p14:cNvPr>
                <p14:cNvContentPartPr/>
                <p14:nvPr/>
              </p14:nvContentPartPr>
              <p14:xfrm>
                <a:off x="5135156" y="4601685"/>
                <a:ext cx="178200" cy="133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319FD45-ABBF-03C9-A07A-8A8E15DEC88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26156" y="4593045"/>
                  <a:ext cx="195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1E1431C-E3CC-69AC-49F4-B50827A1E26E}"/>
                    </a:ext>
                  </a:extLst>
                </p14:cNvPr>
                <p14:cNvContentPartPr/>
                <p14:nvPr/>
              </p14:nvContentPartPr>
              <p14:xfrm>
                <a:off x="5424956" y="4472445"/>
                <a:ext cx="122760" cy="250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1E1431C-E3CC-69AC-49F4-B50827A1E26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16316" y="4463445"/>
                  <a:ext cx="140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C884DB6-F6BD-B67B-0966-C64D1E5D471F}"/>
                    </a:ext>
                  </a:extLst>
                </p14:cNvPr>
                <p14:cNvContentPartPr/>
                <p14:nvPr/>
              </p14:nvContentPartPr>
              <p14:xfrm>
                <a:off x="5309756" y="4539765"/>
                <a:ext cx="253800" cy="22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C884DB6-F6BD-B67B-0966-C64D1E5D471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00756" y="4530765"/>
                  <a:ext cx="271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21474FA-0AC2-E94D-4182-506D666DBEE2}"/>
                    </a:ext>
                  </a:extLst>
                </p14:cNvPr>
                <p14:cNvContentPartPr/>
                <p14:nvPr/>
              </p14:nvContentPartPr>
              <p14:xfrm>
                <a:off x="5687396" y="4622565"/>
                <a:ext cx="116280" cy="8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21474FA-0AC2-E94D-4182-506D666DBEE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78756" y="4613925"/>
                  <a:ext cx="133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D28135F-A44E-AD37-043B-EED5D317F498}"/>
                    </a:ext>
                  </a:extLst>
                </p14:cNvPr>
                <p14:cNvContentPartPr/>
                <p14:nvPr/>
              </p14:nvContentPartPr>
              <p14:xfrm>
                <a:off x="5927156" y="4489005"/>
                <a:ext cx="103320" cy="253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D28135F-A44E-AD37-043B-EED5D317F49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18156" y="4480365"/>
                  <a:ext cx="120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B6B3395-3549-94D2-451D-5BC05E7E0A3E}"/>
                    </a:ext>
                  </a:extLst>
                </p14:cNvPr>
                <p14:cNvContentPartPr/>
                <p14:nvPr/>
              </p14:nvContentPartPr>
              <p14:xfrm>
                <a:off x="5896556" y="4432485"/>
                <a:ext cx="193320" cy="38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B6B3395-3549-94D2-451D-5BC05E7E0A3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87556" y="4423845"/>
                  <a:ext cx="210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B4B418D-025D-3F81-42B7-E98A402D6431}"/>
                    </a:ext>
                  </a:extLst>
                </p14:cNvPr>
                <p14:cNvContentPartPr/>
                <p14:nvPr/>
              </p14:nvContentPartPr>
              <p14:xfrm>
                <a:off x="6144596" y="4672245"/>
                <a:ext cx="28080" cy="18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B4B418D-025D-3F81-42B7-E98A402D643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35596" y="4663245"/>
                  <a:ext cx="45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F186E01-E47E-279F-C1DC-908C69487F70}"/>
                    </a:ext>
                  </a:extLst>
                </p14:cNvPr>
                <p14:cNvContentPartPr/>
                <p14:nvPr/>
              </p14:nvContentPartPr>
              <p14:xfrm>
                <a:off x="6279596" y="4565325"/>
                <a:ext cx="109440" cy="161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F186E01-E47E-279F-C1DC-908C69487F7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70596" y="4556325"/>
                  <a:ext cx="127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7E4E8D8-B625-2CB6-05E4-017254F10984}"/>
                    </a:ext>
                  </a:extLst>
                </p14:cNvPr>
                <p14:cNvContentPartPr/>
                <p14:nvPr/>
              </p14:nvContentPartPr>
              <p14:xfrm>
                <a:off x="6229556" y="4498725"/>
                <a:ext cx="136800" cy="12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7E4E8D8-B625-2CB6-05E4-017254F1098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20556" y="4490085"/>
                  <a:ext cx="154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6B6D7DF-7B79-34A0-CF59-EE40CC9CD197}"/>
                    </a:ext>
                  </a:extLst>
                </p14:cNvPr>
                <p14:cNvContentPartPr/>
                <p14:nvPr/>
              </p14:nvContentPartPr>
              <p14:xfrm>
                <a:off x="6394076" y="4385325"/>
                <a:ext cx="183240" cy="355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6B6D7DF-7B79-34A0-CF59-EE40CC9CD19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85436" y="4376685"/>
                  <a:ext cx="2008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E68A39F-71A3-356D-CB90-A0CEFAEE612A}"/>
                    </a:ext>
                  </a:extLst>
                </p14:cNvPr>
                <p14:cNvContentPartPr/>
                <p14:nvPr/>
              </p14:nvContentPartPr>
              <p14:xfrm>
                <a:off x="1619756" y="5111805"/>
                <a:ext cx="248040" cy="208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E68A39F-71A3-356D-CB90-A0CEFAEE612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10756" y="5103165"/>
                  <a:ext cx="265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F1FA19F-BA35-A124-75C5-DA237AA7F3D2}"/>
                    </a:ext>
                  </a:extLst>
                </p14:cNvPr>
                <p14:cNvContentPartPr/>
                <p14:nvPr/>
              </p14:nvContentPartPr>
              <p14:xfrm>
                <a:off x="1664036" y="5038365"/>
                <a:ext cx="220680" cy="29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F1FA19F-BA35-A124-75C5-DA237AA7F3D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55036" y="5029365"/>
                  <a:ext cx="238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936D8EB-9226-F625-37DA-2C411EEABC60}"/>
                    </a:ext>
                  </a:extLst>
                </p14:cNvPr>
                <p14:cNvContentPartPr/>
                <p14:nvPr/>
              </p14:nvContentPartPr>
              <p14:xfrm>
                <a:off x="2042756" y="5121165"/>
                <a:ext cx="308160" cy="135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936D8EB-9226-F625-37DA-2C411EEABC6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33756" y="5112525"/>
                  <a:ext cx="325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4ADBBC3-FE94-312F-F560-1EABBFB4433A}"/>
                    </a:ext>
                  </a:extLst>
                </p14:cNvPr>
                <p14:cNvContentPartPr/>
                <p14:nvPr/>
              </p14:nvContentPartPr>
              <p14:xfrm>
                <a:off x="2512556" y="5141325"/>
                <a:ext cx="73080" cy="127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4ADBBC3-FE94-312F-F560-1EABBFB4433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03916" y="5132325"/>
                  <a:ext cx="90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C30D4CB-7DDA-BB89-E24F-90475EBBD425}"/>
                    </a:ext>
                  </a:extLst>
                </p14:cNvPr>
                <p14:cNvContentPartPr/>
                <p14:nvPr/>
              </p14:nvContentPartPr>
              <p14:xfrm>
                <a:off x="2524436" y="5032245"/>
                <a:ext cx="31320" cy="27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C30D4CB-7DDA-BB89-E24F-90475EBBD42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15796" y="5023245"/>
                  <a:ext cx="48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389E175-9E64-BB52-DA22-C782CBAC01E4}"/>
                    </a:ext>
                  </a:extLst>
                </p14:cNvPr>
                <p14:cNvContentPartPr/>
                <p14:nvPr/>
              </p14:nvContentPartPr>
              <p14:xfrm>
                <a:off x="2700476" y="5012805"/>
                <a:ext cx="107640" cy="279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389E175-9E64-BB52-DA22-C782CBAC01E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91476" y="5004165"/>
                  <a:ext cx="125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BEE227C-7509-24E8-3274-6D9FA3997764}"/>
                    </a:ext>
                  </a:extLst>
                </p14:cNvPr>
                <p14:cNvContentPartPr/>
                <p14:nvPr/>
              </p14:nvContentPartPr>
              <p14:xfrm>
                <a:off x="2645396" y="4982565"/>
                <a:ext cx="155520" cy="4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BEE227C-7509-24E8-3274-6D9FA399776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636756" y="4973565"/>
                  <a:ext cx="173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E6C5671-7217-E3DC-7B03-7273DD8E1782}"/>
                    </a:ext>
                  </a:extLst>
                </p14:cNvPr>
                <p14:cNvContentPartPr/>
                <p14:nvPr/>
              </p14:nvContentPartPr>
              <p14:xfrm>
                <a:off x="3001076" y="5268405"/>
                <a:ext cx="115560" cy="169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E6C5671-7217-E3DC-7B03-7273DD8E178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992436" y="5259405"/>
                  <a:ext cx="133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5274817-BDDD-3ADA-BB23-1070A554C789}"/>
                    </a:ext>
                  </a:extLst>
                </p14:cNvPr>
                <p14:cNvContentPartPr/>
                <p14:nvPr/>
              </p14:nvContentPartPr>
              <p14:xfrm>
                <a:off x="3456836" y="4986165"/>
                <a:ext cx="124200" cy="196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5274817-BDDD-3ADA-BB23-1070A554C78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448196" y="4977525"/>
                  <a:ext cx="141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BCAC54B-B3C6-A8EC-EA6F-554245232BED}"/>
                    </a:ext>
                  </a:extLst>
                </p14:cNvPr>
                <p14:cNvContentPartPr/>
                <p14:nvPr/>
              </p14:nvContentPartPr>
              <p14:xfrm>
                <a:off x="3392036" y="5224485"/>
                <a:ext cx="254880" cy="23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BCAC54B-B3C6-A8EC-EA6F-554245232BE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383396" y="5215485"/>
                  <a:ext cx="272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DE3946F-8AD5-083C-49E5-FB98518EAFE2}"/>
                    </a:ext>
                  </a:extLst>
                </p14:cNvPr>
                <p14:cNvContentPartPr/>
                <p14:nvPr/>
              </p14:nvContentPartPr>
              <p14:xfrm>
                <a:off x="3351356" y="5308365"/>
                <a:ext cx="124560" cy="198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DE3946F-8AD5-083C-49E5-FB98518EAFE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42356" y="5299725"/>
                  <a:ext cx="142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DAEDD6F-011B-1685-00C5-D8517F88322C}"/>
                    </a:ext>
                  </a:extLst>
                </p14:cNvPr>
                <p14:cNvContentPartPr/>
                <p14:nvPr/>
              </p14:nvContentPartPr>
              <p14:xfrm>
                <a:off x="3561236" y="5308725"/>
                <a:ext cx="111960" cy="190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DAEDD6F-011B-1685-00C5-D8517F88322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52236" y="5300085"/>
                  <a:ext cx="129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5D05679-A1F6-702E-EFB7-34A5CB62D9DF}"/>
                    </a:ext>
                  </a:extLst>
                </p14:cNvPr>
                <p14:cNvContentPartPr/>
                <p14:nvPr/>
              </p14:nvContentPartPr>
              <p14:xfrm>
                <a:off x="3508316" y="5373525"/>
                <a:ext cx="172440" cy="50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5D05679-A1F6-702E-EFB7-34A5CB62D9D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99316" y="5364885"/>
                  <a:ext cx="190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2A3CA32-37A3-899E-92AA-CBE1012D28A9}"/>
                    </a:ext>
                  </a:extLst>
                </p14:cNvPr>
                <p14:cNvContentPartPr/>
                <p14:nvPr/>
              </p14:nvContentPartPr>
              <p14:xfrm>
                <a:off x="3809996" y="5200725"/>
                <a:ext cx="312480" cy="114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2A3CA32-37A3-899E-92AA-CBE1012D28A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00996" y="5191725"/>
                  <a:ext cx="330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7256FE1-31BD-179E-FB35-F04AB9F13C44}"/>
                    </a:ext>
                  </a:extLst>
                </p14:cNvPr>
                <p14:cNvContentPartPr/>
                <p14:nvPr/>
              </p14:nvContentPartPr>
              <p14:xfrm>
                <a:off x="4254596" y="5248965"/>
                <a:ext cx="144720" cy="11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7256FE1-31BD-179E-FB35-F04AB9F13C4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45956" y="5239965"/>
                  <a:ext cx="162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E477A95-7778-96A4-613C-286A9CD4E1D9}"/>
                    </a:ext>
                  </a:extLst>
                </p14:cNvPr>
                <p14:cNvContentPartPr/>
                <p14:nvPr/>
              </p14:nvContentPartPr>
              <p14:xfrm>
                <a:off x="4471676" y="5197845"/>
                <a:ext cx="77760" cy="144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E477A95-7778-96A4-613C-286A9CD4E1D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63036" y="5189205"/>
                  <a:ext cx="95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215CBCE-1490-A53A-549D-09FF64768DAD}"/>
                    </a:ext>
                  </a:extLst>
                </p14:cNvPr>
                <p14:cNvContentPartPr/>
                <p14:nvPr/>
              </p14:nvContentPartPr>
              <p14:xfrm>
                <a:off x="4514516" y="5091285"/>
                <a:ext cx="47160" cy="51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215CBCE-1490-A53A-549D-09FF64768DA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05516" y="5082645"/>
                  <a:ext cx="64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03472A4-3518-26E3-4566-7A0A3214711B}"/>
                    </a:ext>
                  </a:extLst>
                </p14:cNvPr>
                <p14:cNvContentPartPr/>
                <p14:nvPr/>
              </p14:nvContentPartPr>
              <p14:xfrm>
                <a:off x="4630076" y="5177685"/>
                <a:ext cx="197280" cy="106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03472A4-3518-26E3-4566-7A0A3214711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21436" y="5169045"/>
                  <a:ext cx="21492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6EA93C4-0F67-1E7D-423A-2CC752706201}"/>
                  </a:ext>
                </a:extLst>
              </p14:cNvPr>
              <p14:cNvContentPartPr/>
              <p14:nvPr/>
            </p14:nvContentPartPr>
            <p14:xfrm>
              <a:off x="3016556" y="5250765"/>
              <a:ext cx="117360" cy="2084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6EA93C4-0F67-1E7D-423A-2CC75270620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007916" y="5242125"/>
                <a:ext cx="13500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C44D9E0-3130-D405-DFF6-9CC908ACAE67}"/>
              </a:ext>
            </a:extLst>
          </p:cNvPr>
          <p:cNvGrpSpPr/>
          <p:nvPr/>
        </p:nvGrpSpPr>
        <p:grpSpPr>
          <a:xfrm>
            <a:off x="1383236" y="5645685"/>
            <a:ext cx="2468880" cy="626040"/>
            <a:chOff x="1383236" y="5645685"/>
            <a:chExt cx="246888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1161D01-5365-DAF3-0FE7-EBDB52E0E0BD}"/>
                    </a:ext>
                  </a:extLst>
                </p14:cNvPr>
                <p14:cNvContentPartPr/>
                <p14:nvPr/>
              </p14:nvContentPartPr>
              <p14:xfrm>
                <a:off x="1383236" y="5855205"/>
                <a:ext cx="125640" cy="73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1161D01-5365-DAF3-0FE7-EBDB52E0E0B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374236" y="5846565"/>
                  <a:ext cx="143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E6A35F2-67E6-0920-CA42-AB067A4C1DF5}"/>
                    </a:ext>
                  </a:extLst>
                </p14:cNvPr>
                <p14:cNvContentPartPr/>
                <p14:nvPr/>
              </p14:nvContentPartPr>
              <p14:xfrm>
                <a:off x="1727036" y="6001005"/>
                <a:ext cx="72000" cy="148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E6A35F2-67E6-0920-CA42-AB067A4C1DF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718036" y="5992005"/>
                  <a:ext cx="89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0B0F42E-9B5C-7365-C500-51A2DB658710}"/>
                    </a:ext>
                  </a:extLst>
                </p14:cNvPr>
                <p14:cNvContentPartPr/>
                <p14:nvPr/>
              </p14:nvContentPartPr>
              <p14:xfrm>
                <a:off x="1755476" y="5887245"/>
                <a:ext cx="18360" cy="30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0B0F42E-9B5C-7365-C500-51A2DB65871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746476" y="5878245"/>
                  <a:ext cx="36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F8F5EC0-833B-8AF6-C790-230826E1BB71}"/>
                    </a:ext>
                  </a:extLst>
                </p14:cNvPr>
                <p14:cNvContentPartPr/>
                <p14:nvPr/>
              </p14:nvContentPartPr>
              <p14:xfrm>
                <a:off x="1914956" y="5840805"/>
                <a:ext cx="136800" cy="317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F8F5EC0-833B-8AF6-C790-230826E1BB7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906316" y="5831805"/>
                  <a:ext cx="1544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A067000-A09E-6351-80F3-9E13840A7721}"/>
                    </a:ext>
                  </a:extLst>
                </p14:cNvPr>
                <p14:cNvContentPartPr/>
                <p14:nvPr/>
              </p14:nvContentPartPr>
              <p14:xfrm>
                <a:off x="1867796" y="5750805"/>
                <a:ext cx="192600" cy="14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A067000-A09E-6351-80F3-9E13840A772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859156" y="5741805"/>
                  <a:ext cx="21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35997D4-686F-AFA8-2BC2-C5D61BB4FE07}"/>
                    </a:ext>
                  </a:extLst>
                </p14:cNvPr>
                <p14:cNvContentPartPr/>
                <p14:nvPr/>
              </p14:nvContentPartPr>
              <p14:xfrm>
                <a:off x="2250836" y="5947365"/>
                <a:ext cx="149040" cy="177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35997D4-686F-AFA8-2BC2-C5D61BB4FE0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242196" y="5938365"/>
                  <a:ext cx="166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2D7B347-8B7D-C22C-4DBB-9DBD503177C1}"/>
                    </a:ext>
                  </a:extLst>
                </p14:cNvPr>
                <p14:cNvContentPartPr/>
                <p14:nvPr/>
              </p14:nvContentPartPr>
              <p14:xfrm>
                <a:off x="2261636" y="5948085"/>
                <a:ext cx="178200" cy="203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2D7B347-8B7D-C22C-4DBB-9DBD503177C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252996" y="5939085"/>
                  <a:ext cx="195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5C050C7-12E6-09C2-3560-48B926074F03}"/>
                    </a:ext>
                  </a:extLst>
                </p14:cNvPr>
                <p14:cNvContentPartPr/>
                <p14:nvPr/>
              </p14:nvContentPartPr>
              <p14:xfrm>
                <a:off x="1617236" y="5679525"/>
                <a:ext cx="182520" cy="592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5C050C7-12E6-09C2-3560-48B926074F0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608596" y="5670885"/>
                  <a:ext cx="20016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009C552-FF58-B3D1-70F6-CC4593578672}"/>
                    </a:ext>
                  </a:extLst>
                </p14:cNvPr>
                <p14:cNvContentPartPr/>
                <p14:nvPr/>
              </p14:nvContentPartPr>
              <p14:xfrm>
                <a:off x="2099276" y="5645685"/>
                <a:ext cx="106200" cy="612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009C552-FF58-B3D1-70F6-CC459357867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090276" y="5636685"/>
                  <a:ext cx="12384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3A75FAF-3442-47E6-5C67-D707A46FA1A5}"/>
                    </a:ext>
                  </a:extLst>
                </p14:cNvPr>
                <p14:cNvContentPartPr/>
                <p14:nvPr/>
              </p14:nvContentPartPr>
              <p14:xfrm>
                <a:off x="2550356" y="5753685"/>
                <a:ext cx="129600" cy="474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3A75FAF-3442-47E6-5C67-D707A46FA1A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541356" y="5744685"/>
                  <a:ext cx="14724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2DB95B1-CA58-DFFE-98AA-176A7E352370}"/>
                    </a:ext>
                  </a:extLst>
                </p14:cNvPr>
                <p14:cNvContentPartPr/>
                <p14:nvPr/>
              </p14:nvContentPartPr>
              <p14:xfrm>
                <a:off x="2712356" y="5935845"/>
                <a:ext cx="87480" cy="160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2DB95B1-CA58-DFFE-98AA-176A7E35237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703356" y="5926845"/>
                  <a:ext cx="105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826115E-914B-55B0-FF90-FDD71C44DD9A}"/>
                    </a:ext>
                  </a:extLst>
                </p14:cNvPr>
                <p14:cNvContentPartPr/>
                <p14:nvPr/>
              </p14:nvContentPartPr>
              <p14:xfrm>
                <a:off x="2732516" y="5765925"/>
                <a:ext cx="22680" cy="43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826115E-914B-55B0-FF90-FDD71C44DD9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23876" y="5757285"/>
                  <a:ext cx="40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5502526-95A9-D506-CC39-C1B2C4413C75}"/>
                    </a:ext>
                  </a:extLst>
                </p14:cNvPr>
                <p14:cNvContentPartPr/>
                <p14:nvPr/>
              </p14:nvContentPartPr>
              <p14:xfrm>
                <a:off x="2875436" y="5858805"/>
                <a:ext cx="153720" cy="240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5502526-95A9-D506-CC39-C1B2C4413C7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66796" y="5849805"/>
                  <a:ext cx="171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10DD1A4-C373-849F-B572-79E78FF68B74}"/>
                    </a:ext>
                  </a:extLst>
                </p14:cNvPr>
                <p14:cNvContentPartPr/>
                <p14:nvPr/>
              </p14:nvContentPartPr>
              <p14:xfrm>
                <a:off x="2875436" y="5730285"/>
                <a:ext cx="158040" cy="28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10DD1A4-C373-849F-B572-79E78FF68B7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66796" y="5721645"/>
                  <a:ext cx="175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A0E7F52-EAE7-77FC-14BB-14283D3DE02B}"/>
                    </a:ext>
                  </a:extLst>
                </p14:cNvPr>
                <p14:cNvContentPartPr/>
                <p14:nvPr/>
              </p14:nvContentPartPr>
              <p14:xfrm>
                <a:off x="3119876" y="5908125"/>
                <a:ext cx="149400" cy="209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A0E7F52-EAE7-77FC-14BB-14283D3DE02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10876" y="5899485"/>
                  <a:ext cx="167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C0F6266-0839-9F34-6097-07E08134E2B3}"/>
                    </a:ext>
                  </a:extLst>
                </p14:cNvPr>
                <p14:cNvContentPartPr/>
                <p14:nvPr/>
              </p14:nvContentPartPr>
              <p14:xfrm>
                <a:off x="3140396" y="5954565"/>
                <a:ext cx="130680" cy="114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C0F6266-0839-9F34-6097-07E08134E2B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131396" y="5945565"/>
                  <a:ext cx="148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B97D83C-72F7-6007-AC0B-FB20F11D3C83}"/>
                    </a:ext>
                  </a:extLst>
                </p14:cNvPr>
                <p14:cNvContentPartPr/>
                <p14:nvPr/>
              </p14:nvContentPartPr>
              <p14:xfrm>
                <a:off x="3396356" y="5841885"/>
                <a:ext cx="174600" cy="288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B97D83C-72F7-6007-AC0B-FB20F11D3C8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87716" y="5833245"/>
                  <a:ext cx="192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A62D78D-0BDC-A914-0602-6E8AE9B2FE8F}"/>
                    </a:ext>
                  </a:extLst>
                </p14:cNvPr>
                <p14:cNvContentPartPr/>
                <p14:nvPr/>
              </p14:nvContentPartPr>
              <p14:xfrm>
                <a:off x="3623516" y="6045285"/>
                <a:ext cx="11160" cy="89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A62D78D-0BDC-A914-0602-6E8AE9B2FE8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14516" y="6036285"/>
                  <a:ext cx="28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324D4D3-F699-CDDD-77FB-08858DFF83FF}"/>
                    </a:ext>
                  </a:extLst>
                </p14:cNvPr>
                <p14:cNvContentPartPr/>
                <p14:nvPr/>
              </p14:nvContentPartPr>
              <p14:xfrm>
                <a:off x="3351716" y="5731365"/>
                <a:ext cx="173880" cy="61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324D4D3-F699-CDDD-77FB-08858DFF83F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342716" y="5722365"/>
                  <a:ext cx="191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8950D6B-D6C9-34B4-D727-6906C6BB2DE6}"/>
                    </a:ext>
                  </a:extLst>
                </p14:cNvPr>
                <p14:cNvContentPartPr/>
                <p14:nvPr/>
              </p14:nvContentPartPr>
              <p14:xfrm>
                <a:off x="3642236" y="5733885"/>
                <a:ext cx="209880" cy="492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8950D6B-D6C9-34B4-D727-6906C6BB2DE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633596" y="5725245"/>
                  <a:ext cx="227520" cy="51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527A6779-BB53-8DEF-4B4A-9451FD6724B3}"/>
              </a:ext>
            </a:extLst>
          </p:cNvPr>
          <p:cNvGrpSpPr/>
          <p:nvPr/>
        </p:nvGrpSpPr>
        <p:grpSpPr>
          <a:xfrm>
            <a:off x="4062356" y="5900925"/>
            <a:ext cx="212040" cy="128160"/>
            <a:chOff x="4062356" y="5900925"/>
            <a:chExt cx="21204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82BF317-068F-46A8-B75F-98BB8B20D5E3}"/>
                    </a:ext>
                  </a:extLst>
                </p14:cNvPr>
                <p14:cNvContentPartPr/>
                <p14:nvPr/>
              </p14:nvContentPartPr>
              <p14:xfrm>
                <a:off x="4062356" y="5900925"/>
                <a:ext cx="212040" cy="20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82BF317-068F-46A8-B75F-98BB8B20D5E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53716" y="5891925"/>
                  <a:ext cx="229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C2794A9-A19D-BB25-4431-2CF66A8FD3C2}"/>
                    </a:ext>
                  </a:extLst>
                </p14:cNvPr>
                <p14:cNvContentPartPr/>
                <p14:nvPr/>
              </p14:nvContentPartPr>
              <p14:xfrm>
                <a:off x="4085036" y="6005685"/>
                <a:ext cx="170280" cy="23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C2794A9-A19D-BB25-4431-2CF66A8FD3C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76036" y="5996685"/>
                  <a:ext cx="18792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2EAD4DFA-7FC3-7545-3ED6-755C0001DE08}"/>
                  </a:ext>
                </a:extLst>
              </p14:cNvPr>
              <p14:cNvContentPartPr/>
              <p14:nvPr/>
            </p14:nvContentPartPr>
            <p14:xfrm>
              <a:off x="4541876" y="5921805"/>
              <a:ext cx="158400" cy="90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2EAD4DFA-7FC3-7545-3ED6-755C0001DE08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533236" y="5913165"/>
                <a:ext cx="17604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F6560C5-8A73-30CA-5BE1-97F3F44F3974}"/>
              </a:ext>
            </a:extLst>
          </p:cNvPr>
          <p:cNvGrpSpPr/>
          <p:nvPr/>
        </p:nvGrpSpPr>
        <p:grpSpPr>
          <a:xfrm>
            <a:off x="4798916" y="5603205"/>
            <a:ext cx="1766160" cy="457920"/>
            <a:chOff x="4798916" y="5603205"/>
            <a:chExt cx="176616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D6BD4C5-9289-0153-F976-895F646092C2}"/>
                    </a:ext>
                  </a:extLst>
                </p14:cNvPr>
                <p14:cNvContentPartPr/>
                <p14:nvPr/>
              </p14:nvContentPartPr>
              <p14:xfrm>
                <a:off x="4798916" y="5719485"/>
                <a:ext cx="98280" cy="341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D6BD4C5-9289-0153-F976-895F646092C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90276" y="5710845"/>
                  <a:ext cx="1159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4C3791D-2F87-1A79-AA40-F3858A766466}"/>
                    </a:ext>
                  </a:extLst>
                </p14:cNvPr>
                <p14:cNvContentPartPr/>
                <p14:nvPr/>
              </p14:nvContentPartPr>
              <p14:xfrm>
                <a:off x="4884596" y="5926125"/>
                <a:ext cx="111960" cy="7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4C3791D-2F87-1A79-AA40-F3858A76646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75596" y="5917485"/>
                  <a:ext cx="129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2DC0769-3725-2568-F666-E69E27793C8B}"/>
                    </a:ext>
                  </a:extLst>
                </p14:cNvPr>
                <p14:cNvContentPartPr/>
                <p14:nvPr/>
              </p14:nvContentPartPr>
              <p14:xfrm>
                <a:off x="5081516" y="5854485"/>
                <a:ext cx="84600" cy="90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2DC0769-3725-2568-F666-E69E27793C8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072876" y="5845485"/>
                  <a:ext cx="102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3B9F66A-E8E2-B30C-3BEA-02D4CE111652}"/>
                    </a:ext>
                  </a:extLst>
                </p14:cNvPr>
                <p14:cNvContentPartPr/>
                <p14:nvPr/>
              </p14:nvContentPartPr>
              <p14:xfrm>
                <a:off x="5109956" y="5742885"/>
                <a:ext cx="360" cy="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3B9F66A-E8E2-B30C-3BEA-02D4CE11165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01316" y="5733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A128ED6-C4D8-9D7F-3772-83B0B5AB162B}"/>
                    </a:ext>
                  </a:extLst>
                </p14:cNvPr>
                <p14:cNvContentPartPr/>
                <p14:nvPr/>
              </p14:nvContentPartPr>
              <p14:xfrm>
                <a:off x="5170796" y="5822445"/>
                <a:ext cx="204120" cy="131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A128ED6-C4D8-9D7F-3772-83B0B5AB162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161796" y="5813805"/>
                  <a:ext cx="221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E4099DC-89EE-2B0D-D48A-1A61FB6606B4}"/>
                    </a:ext>
                  </a:extLst>
                </p14:cNvPr>
                <p14:cNvContentPartPr/>
                <p14:nvPr/>
              </p14:nvContentPartPr>
              <p14:xfrm>
                <a:off x="5344316" y="5698605"/>
                <a:ext cx="167760" cy="335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E4099DC-89EE-2B0D-D48A-1A61FB6606B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335676" y="5689605"/>
                  <a:ext cx="1854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26F9E97-2080-62CC-1885-FD7D030A7396}"/>
                    </a:ext>
                  </a:extLst>
                </p14:cNvPr>
                <p14:cNvContentPartPr/>
                <p14:nvPr/>
              </p14:nvContentPartPr>
              <p14:xfrm>
                <a:off x="5565356" y="5677365"/>
                <a:ext cx="115560" cy="347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26F9E97-2080-62CC-1885-FD7D030A739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556716" y="5668725"/>
                  <a:ext cx="1332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E784130-1855-8F0A-CB7F-2FB1B889A206}"/>
                    </a:ext>
                  </a:extLst>
                </p14:cNvPr>
                <p14:cNvContentPartPr/>
                <p14:nvPr/>
              </p14:nvContentPartPr>
              <p14:xfrm>
                <a:off x="5677316" y="5880405"/>
                <a:ext cx="77760" cy="14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E784130-1855-8F0A-CB7F-2FB1B889A20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668676" y="5871405"/>
                  <a:ext cx="95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F8A912D-7C3E-E6A2-651C-D11FF63C4FF8}"/>
                    </a:ext>
                  </a:extLst>
                </p14:cNvPr>
                <p14:cNvContentPartPr/>
                <p14:nvPr/>
              </p14:nvContentPartPr>
              <p14:xfrm>
                <a:off x="5861636" y="5842245"/>
                <a:ext cx="96480" cy="110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F8A912D-7C3E-E6A2-651C-D11FF63C4FF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852996" y="5833245"/>
                  <a:ext cx="114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D889FDC-FD8F-4DE3-6E13-04520F1F44B7}"/>
                    </a:ext>
                  </a:extLst>
                </p14:cNvPr>
                <p14:cNvContentPartPr/>
                <p14:nvPr/>
              </p14:nvContentPartPr>
              <p14:xfrm>
                <a:off x="5913116" y="5751525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D889FDC-FD8F-4DE3-6E13-04520F1F44B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04476" y="5742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0B13AC0-B61A-17D6-A49E-8C775423B643}"/>
                    </a:ext>
                  </a:extLst>
                </p14:cNvPr>
                <p14:cNvContentPartPr/>
                <p14:nvPr/>
              </p14:nvContentPartPr>
              <p14:xfrm>
                <a:off x="5971076" y="5825685"/>
                <a:ext cx="164520" cy="113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0B13AC0-B61A-17D6-A49E-8C775423B64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962076" y="5817045"/>
                  <a:ext cx="182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F68029A-BECD-BC31-3CAD-971024659913}"/>
                    </a:ext>
                  </a:extLst>
                </p14:cNvPr>
                <p14:cNvContentPartPr/>
                <p14:nvPr/>
              </p14:nvContentPartPr>
              <p14:xfrm>
                <a:off x="6123716" y="5642445"/>
                <a:ext cx="122760" cy="403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F68029A-BECD-BC31-3CAD-97102465991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114716" y="5633805"/>
                  <a:ext cx="1404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717B21F-4EBF-5C45-DD95-CF3DC8AD5AAA}"/>
                    </a:ext>
                  </a:extLst>
                </p14:cNvPr>
                <p14:cNvContentPartPr/>
                <p14:nvPr/>
              </p14:nvContentPartPr>
              <p14:xfrm>
                <a:off x="6311996" y="5687445"/>
                <a:ext cx="174960" cy="277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717B21F-4EBF-5C45-DD95-CF3DC8AD5AA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303356" y="5678805"/>
                  <a:ext cx="192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D8B5D4C-8278-BFE6-9E70-44D280404475}"/>
                    </a:ext>
                  </a:extLst>
                </p14:cNvPr>
                <p14:cNvContentPartPr/>
                <p14:nvPr/>
              </p14:nvContentPartPr>
              <p14:xfrm>
                <a:off x="6541676" y="5914605"/>
                <a:ext cx="23400" cy="119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D8B5D4C-8278-BFE6-9E70-44D28040447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33036" y="5905965"/>
                  <a:ext cx="41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87063BD-7BB5-95AA-5AC6-940927DC8DF8}"/>
                    </a:ext>
                  </a:extLst>
                </p14:cNvPr>
                <p14:cNvContentPartPr/>
                <p14:nvPr/>
              </p14:nvContentPartPr>
              <p14:xfrm>
                <a:off x="6256556" y="5603205"/>
                <a:ext cx="250920" cy="18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87063BD-7BB5-95AA-5AC6-940927DC8DF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47556" y="5594205"/>
                  <a:ext cx="2685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8AF4B92-708C-F44C-266E-EFABAB06F03C}"/>
                  </a:ext>
                </a:extLst>
              </p14:cNvPr>
              <p14:cNvContentPartPr/>
              <p14:nvPr/>
            </p14:nvContentPartPr>
            <p14:xfrm>
              <a:off x="1253276" y="6015765"/>
              <a:ext cx="161280" cy="1612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8AF4B92-708C-F44C-266E-EFABAB06F03C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244636" y="6006765"/>
                <a:ext cx="17892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EEB85C3-D817-6BCA-E9C5-443E723A149A}"/>
              </a:ext>
            </a:extLst>
          </p:cNvPr>
          <p:cNvGrpSpPr/>
          <p:nvPr/>
        </p:nvGrpSpPr>
        <p:grpSpPr>
          <a:xfrm>
            <a:off x="4165316" y="6472605"/>
            <a:ext cx="244440" cy="111960"/>
            <a:chOff x="4165316" y="6472605"/>
            <a:chExt cx="24444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56A6583-50A6-E6E6-F1F3-42C263B39404}"/>
                    </a:ext>
                  </a:extLst>
                </p14:cNvPr>
                <p14:cNvContentPartPr/>
                <p14:nvPr/>
              </p14:nvContentPartPr>
              <p14:xfrm>
                <a:off x="4165316" y="6472605"/>
                <a:ext cx="244440" cy="44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56A6583-50A6-E6E6-F1F3-42C263B3940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156676" y="6463605"/>
                  <a:ext cx="262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8E70DDC-1208-6DE1-47CA-3CD15EF26BAA}"/>
                    </a:ext>
                  </a:extLst>
                </p14:cNvPr>
                <p14:cNvContentPartPr/>
                <p14:nvPr/>
              </p14:nvContentPartPr>
              <p14:xfrm>
                <a:off x="4180796" y="6560085"/>
                <a:ext cx="226800" cy="24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8E70DDC-1208-6DE1-47CA-3CD15EF26BA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171796" y="6551445"/>
                  <a:ext cx="2444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EC4DCEF-893D-D5BB-1822-6655F79225C8}"/>
              </a:ext>
            </a:extLst>
          </p:cNvPr>
          <p:cNvGrpSpPr/>
          <p:nvPr/>
        </p:nvGrpSpPr>
        <p:grpSpPr>
          <a:xfrm>
            <a:off x="4602356" y="6213045"/>
            <a:ext cx="668160" cy="514800"/>
            <a:chOff x="4602356" y="6213045"/>
            <a:chExt cx="66816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CFB8472-4BC9-6AAD-B55C-8F437899BD32}"/>
                    </a:ext>
                  </a:extLst>
                </p14:cNvPr>
                <p14:cNvContentPartPr/>
                <p14:nvPr/>
              </p14:nvContentPartPr>
              <p14:xfrm>
                <a:off x="4602356" y="6466845"/>
                <a:ext cx="232200" cy="145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CFB8472-4BC9-6AAD-B55C-8F437899BD3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593356" y="6457845"/>
                  <a:ext cx="249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81C7190-5455-05A9-D613-D94FAC213301}"/>
                    </a:ext>
                  </a:extLst>
                </p14:cNvPr>
                <p14:cNvContentPartPr/>
                <p14:nvPr/>
              </p14:nvContentPartPr>
              <p14:xfrm>
                <a:off x="4873436" y="6304125"/>
                <a:ext cx="78120" cy="1116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81C7190-5455-05A9-D613-D94FAC21330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864796" y="6295125"/>
                  <a:ext cx="95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FCC5B04-9F42-8042-935E-7F0CF7F7B449}"/>
                    </a:ext>
                  </a:extLst>
                </p14:cNvPr>
                <p14:cNvContentPartPr/>
                <p14:nvPr/>
              </p14:nvContentPartPr>
              <p14:xfrm>
                <a:off x="5048036" y="6362445"/>
                <a:ext cx="164880" cy="282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FCC5B04-9F42-8042-935E-7F0CF7F7B44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039036" y="6353445"/>
                  <a:ext cx="182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A3CCCA6-B58C-B751-9F15-A40EA411FC40}"/>
                    </a:ext>
                  </a:extLst>
                </p14:cNvPr>
                <p14:cNvContentPartPr/>
                <p14:nvPr/>
              </p14:nvContentPartPr>
              <p14:xfrm>
                <a:off x="5260076" y="6616965"/>
                <a:ext cx="10440" cy="110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A3CCCA6-B58C-B751-9F15-A40EA411FC4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251436" y="6607965"/>
                  <a:ext cx="28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A580749-5842-F79B-CA4B-814B50BA6084}"/>
                    </a:ext>
                  </a:extLst>
                </p14:cNvPr>
                <p14:cNvContentPartPr/>
                <p14:nvPr/>
              </p14:nvContentPartPr>
              <p14:xfrm>
                <a:off x="4987556" y="6213045"/>
                <a:ext cx="232560" cy="25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A580749-5842-F79B-CA4B-814B50BA608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978556" y="6204405"/>
                  <a:ext cx="2502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8743A6D9-557F-30C5-A201-19653C4051BB}"/>
              </a:ext>
            </a:extLst>
          </p:cNvPr>
          <p:cNvGrpSpPr/>
          <p:nvPr/>
        </p:nvGrpSpPr>
        <p:grpSpPr>
          <a:xfrm>
            <a:off x="1124756" y="6371805"/>
            <a:ext cx="2442240" cy="385560"/>
            <a:chOff x="1124756" y="6371805"/>
            <a:chExt cx="244224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9B91FEF-292E-5739-1838-F33804316448}"/>
                    </a:ext>
                  </a:extLst>
                </p14:cNvPr>
                <p14:cNvContentPartPr/>
                <p14:nvPr/>
              </p14:nvContentPartPr>
              <p14:xfrm>
                <a:off x="1124756" y="6595005"/>
                <a:ext cx="193680" cy="35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9B91FEF-292E-5739-1838-F3380431644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16116" y="6586365"/>
                  <a:ext cx="211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0438E75-023B-A0A5-5D99-C9D727A1CE3B}"/>
                    </a:ext>
                  </a:extLst>
                </p14:cNvPr>
                <p14:cNvContentPartPr/>
                <p14:nvPr/>
              </p14:nvContentPartPr>
              <p14:xfrm>
                <a:off x="1521116" y="6386925"/>
                <a:ext cx="151920" cy="130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0438E75-023B-A0A5-5D99-C9D727A1CE3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512116" y="6377925"/>
                  <a:ext cx="169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5A4DBCA-9839-97F3-6FCE-4100479ECF3B}"/>
                    </a:ext>
                  </a:extLst>
                </p14:cNvPr>
                <p14:cNvContentPartPr/>
                <p14:nvPr/>
              </p14:nvContentPartPr>
              <p14:xfrm>
                <a:off x="1831436" y="6473325"/>
                <a:ext cx="132480" cy="261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5A4DBCA-9839-97F3-6FCE-4100479ECF3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822796" y="6464325"/>
                  <a:ext cx="150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8C496A3-8FD8-65B9-153F-8903D2F463D4}"/>
                    </a:ext>
                  </a:extLst>
                </p14:cNvPr>
                <p14:cNvContentPartPr/>
                <p14:nvPr/>
              </p14:nvContentPartPr>
              <p14:xfrm>
                <a:off x="1747196" y="6416445"/>
                <a:ext cx="169560" cy="5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8C496A3-8FD8-65B9-153F-8903D2F463D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738556" y="6407805"/>
                  <a:ext cx="187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AD42453-DAC8-D834-520A-4290896E4A92}"/>
                    </a:ext>
                  </a:extLst>
                </p14:cNvPr>
                <p14:cNvContentPartPr/>
                <p14:nvPr/>
              </p14:nvContentPartPr>
              <p14:xfrm>
                <a:off x="2066516" y="6565845"/>
                <a:ext cx="164520" cy="138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AD42453-DAC8-D834-520A-4290896E4A9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057876" y="6556845"/>
                  <a:ext cx="182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5973A89-F3CB-2F3E-E92E-3D716E8F1D00}"/>
                    </a:ext>
                  </a:extLst>
                </p14:cNvPr>
                <p14:cNvContentPartPr/>
                <p14:nvPr/>
              </p14:nvContentPartPr>
              <p14:xfrm>
                <a:off x="2115476" y="6589965"/>
                <a:ext cx="100800" cy="131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5973A89-F3CB-2F3E-E92E-3D716E8F1D0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106836" y="6581325"/>
                  <a:ext cx="118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2F495B4-F2F1-F39D-D7B9-E40D9682B802}"/>
                    </a:ext>
                  </a:extLst>
                </p14:cNvPr>
                <p14:cNvContentPartPr/>
                <p14:nvPr/>
              </p14:nvContentPartPr>
              <p14:xfrm>
                <a:off x="2373956" y="6405645"/>
                <a:ext cx="76680" cy="344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2F495B4-F2F1-F39D-D7B9-E40D9682B80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364956" y="6397005"/>
                  <a:ext cx="943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B64CE83-EB9B-166F-5D10-F679DE1BB2F3}"/>
                    </a:ext>
                  </a:extLst>
                </p14:cNvPr>
                <p14:cNvContentPartPr/>
                <p14:nvPr/>
              </p14:nvContentPartPr>
              <p14:xfrm>
                <a:off x="2480156" y="6422205"/>
                <a:ext cx="151200" cy="19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B64CE83-EB9B-166F-5D10-F679DE1BB2F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71156" y="6413565"/>
                  <a:ext cx="168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5EDDCA1-62E2-DFF5-3E0F-8CDB12589A65}"/>
                    </a:ext>
                  </a:extLst>
                </p14:cNvPr>
                <p14:cNvContentPartPr/>
                <p14:nvPr/>
              </p14:nvContentPartPr>
              <p14:xfrm>
                <a:off x="2512196" y="6496365"/>
                <a:ext cx="185400" cy="221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5EDDCA1-62E2-DFF5-3E0F-8CDB12589A6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503196" y="6487725"/>
                  <a:ext cx="203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88941E2-1FF0-1337-DF69-F8BB571B40B2}"/>
                    </a:ext>
                  </a:extLst>
                </p14:cNvPr>
                <p14:cNvContentPartPr/>
                <p14:nvPr/>
              </p14:nvContentPartPr>
              <p14:xfrm>
                <a:off x="2806676" y="6535605"/>
                <a:ext cx="192960" cy="97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88941E2-1FF0-1337-DF69-F8BB571B40B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797676" y="6526605"/>
                  <a:ext cx="210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52BE2C3-46E6-7646-D015-609246858FC2}"/>
                    </a:ext>
                  </a:extLst>
                </p14:cNvPr>
                <p14:cNvContentPartPr/>
                <p14:nvPr/>
              </p14:nvContentPartPr>
              <p14:xfrm>
                <a:off x="2827196" y="6513285"/>
                <a:ext cx="159480" cy="164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52BE2C3-46E6-7646-D015-609246858FC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818556" y="6504285"/>
                  <a:ext cx="177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D1D9057-9170-2F9F-2A4B-29A0F32EC3F1}"/>
                    </a:ext>
                  </a:extLst>
                </p14:cNvPr>
                <p14:cNvContentPartPr/>
                <p14:nvPr/>
              </p14:nvContentPartPr>
              <p14:xfrm>
                <a:off x="3105476" y="6456045"/>
                <a:ext cx="188280" cy="230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D1D9057-9170-2F9F-2A4B-29A0F32EC3F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096836" y="6447045"/>
                  <a:ext cx="205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A566C05-D23D-63B9-1A6E-08D28E56C763}"/>
                    </a:ext>
                  </a:extLst>
                </p14:cNvPr>
                <p14:cNvContentPartPr/>
                <p14:nvPr/>
              </p14:nvContentPartPr>
              <p14:xfrm>
                <a:off x="3335516" y="6636045"/>
                <a:ext cx="30960" cy="79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A566C05-D23D-63B9-1A6E-08D28E56C76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326516" y="6627405"/>
                  <a:ext cx="48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3344893-28FC-3862-924B-7D7A8B2BA912}"/>
                    </a:ext>
                  </a:extLst>
                </p14:cNvPr>
                <p14:cNvContentPartPr/>
                <p14:nvPr/>
              </p14:nvContentPartPr>
              <p14:xfrm>
                <a:off x="3034556" y="6430485"/>
                <a:ext cx="248760" cy="11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3344893-28FC-3862-924B-7D7A8B2BA91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025556" y="6421485"/>
                  <a:ext cx="266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74738BE-F256-1070-2297-3D47B61DE1DE}"/>
                    </a:ext>
                  </a:extLst>
                </p14:cNvPr>
                <p14:cNvContentPartPr/>
                <p14:nvPr/>
              </p14:nvContentPartPr>
              <p14:xfrm>
                <a:off x="3396356" y="6371805"/>
                <a:ext cx="170640" cy="385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74738BE-F256-1070-2297-3D47B61DE1D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387716" y="6362805"/>
                  <a:ext cx="1882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D726C96-D095-B57B-59CA-682F2CBAB298}"/>
                    </a:ext>
                  </a:extLst>
                </p14:cNvPr>
                <p14:cNvContentPartPr/>
                <p14:nvPr/>
              </p14:nvContentPartPr>
              <p14:xfrm>
                <a:off x="1438676" y="6563325"/>
                <a:ext cx="146160" cy="174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D726C96-D095-B57B-59CA-682F2CBAB29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430036" y="6554325"/>
                  <a:ext cx="16380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7EC9353-9FA9-3319-E86A-C7349A9A1DDB}"/>
                  </a:ext>
                </a:extLst>
              </p14:cNvPr>
              <p14:cNvContentPartPr/>
              <p14:nvPr/>
            </p14:nvContentPartPr>
            <p14:xfrm>
              <a:off x="6666956" y="240645"/>
              <a:ext cx="261360" cy="63846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7EC9353-9FA9-3319-E86A-C7349A9A1DDB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6658316" y="231645"/>
                <a:ext cx="279000" cy="64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3166A97B-F312-1EC4-1647-35B185556636}"/>
                  </a:ext>
                </a:extLst>
              </p14:cNvPr>
              <p14:cNvContentPartPr/>
              <p14:nvPr/>
            </p14:nvContentPartPr>
            <p14:xfrm>
              <a:off x="7178156" y="312645"/>
              <a:ext cx="150840" cy="2797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3166A97B-F312-1EC4-1647-35B185556636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169156" y="303645"/>
                <a:ext cx="1684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DCCAC70F-C76F-2177-2DAF-AF914836E0D9}"/>
                  </a:ext>
                </a:extLst>
              </p14:cNvPr>
              <p14:cNvContentPartPr/>
              <p14:nvPr/>
            </p14:nvContentPartPr>
            <p14:xfrm>
              <a:off x="7392356" y="416325"/>
              <a:ext cx="114120" cy="12312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DCCAC70F-C76F-2177-2DAF-AF914836E0D9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7383716" y="407325"/>
                <a:ext cx="1317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6F35789-B883-05F2-5F6D-1A248E8C707B}"/>
                  </a:ext>
                </a:extLst>
              </p14:cNvPr>
              <p14:cNvContentPartPr/>
              <p14:nvPr/>
            </p14:nvContentPartPr>
            <p14:xfrm>
              <a:off x="7418636" y="384285"/>
              <a:ext cx="153360" cy="15840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6F35789-B883-05F2-5F6D-1A248E8C707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409996" y="375645"/>
                <a:ext cx="1710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10018C71-B3CE-60BE-D689-EFB0BB52C28C}"/>
                  </a:ext>
                </a:extLst>
              </p14:cNvPr>
              <p14:cNvContentPartPr/>
              <p14:nvPr/>
            </p14:nvContentPartPr>
            <p14:xfrm>
              <a:off x="7118396" y="265485"/>
              <a:ext cx="231840" cy="147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10018C71-B3CE-60BE-D689-EFB0BB52C28C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7109396" y="256485"/>
                <a:ext cx="2494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EDBE3CF0-66CA-1530-B5CA-CE352B9A5809}"/>
                  </a:ext>
                </a:extLst>
              </p14:cNvPr>
              <p14:cNvContentPartPr/>
              <p14:nvPr/>
            </p14:nvContentPartPr>
            <p14:xfrm>
              <a:off x="7037036" y="178365"/>
              <a:ext cx="248040" cy="5421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EDBE3CF0-66CA-1530-B5CA-CE352B9A5809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7028396" y="169365"/>
                <a:ext cx="265680" cy="55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9BD8CA6E-9E55-8BB4-6F85-84581C05875C}"/>
              </a:ext>
            </a:extLst>
          </p:cNvPr>
          <p:cNvGrpSpPr/>
          <p:nvPr/>
        </p:nvGrpSpPr>
        <p:grpSpPr>
          <a:xfrm>
            <a:off x="7694396" y="164325"/>
            <a:ext cx="1328040" cy="640080"/>
            <a:chOff x="7694396" y="164325"/>
            <a:chExt cx="132804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D9FA79D-2EC0-3870-C007-FD20F2963BCB}"/>
                    </a:ext>
                  </a:extLst>
                </p14:cNvPr>
                <p14:cNvContentPartPr/>
                <p14:nvPr/>
              </p14:nvContentPartPr>
              <p14:xfrm>
                <a:off x="7694396" y="257205"/>
                <a:ext cx="69120" cy="382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D9FA79D-2EC0-3870-C007-FD20F2963BC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85756" y="248565"/>
                  <a:ext cx="867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F819DE2-5196-540C-B464-BE4F14CD82C0}"/>
                    </a:ext>
                  </a:extLst>
                </p14:cNvPr>
                <p14:cNvContentPartPr/>
                <p14:nvPr/>
              </p14:nvContentPartPr>
              <p14:xfrm>
                <a:off x="7888076" y="342165"/>
                <a:ext cx="131760" cy="234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F819DE2-5196-540C-B464-BE4F14CD82C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879076" y="333525"/>
                  <a:ext cx="149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EE92DD2-7D18-52DB-3460-D97C586E9426}"/>
                    </a:ext>
                  </a:extLst>
                </p14:cNvPr>
                <p14:cNvContentPartPr/>
                <p14:nvPr/>
              </p14:nvContentPartPr>
              <p14:xfrm>
                <a:off x="7903196" y="274845"/>
                <a:ext cx="111600" cy="162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EE92DD2-7D18-52DB-3460-D97C586E942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894556" y="265845"/>
                  <a:ext cx="129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3152238-1D82-6A1D-8C08-4A7C2E39053A}"/>
                    </a:ext>
                  </a:extLst>
                </p14:cNvPr>
                <p14:cNvContentPartPr/>
                <p14:nvPr/>
              </p14:nvContentPartPr>
              <p14:xfrm>
                <a:off x="8091836" y="395085"/>
                <a:ext cx="206280" cy="220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3152238-1D82-6A1D-8C08-4A7C2E39053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083196" y="386445"/>
                  <a:ext cx="223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2AAA820-6C67-7A84-11EF-57EA1B8DE18D}"/>
                    </a:ext>
                  </a:extLst>
                </p14:cNvPr>
                <p14:cNvContentPartPr/>
                <p14:nvPr/>
              </p14:nvContentPartPr>
              <p14:xfrm>
                <a:off x="8121716" y="426405"/>
                <a:ext cx="127440" cy="134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2AAA820-6C67-7A84-11EF-57EA1B8DE18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112716" y="417405"/>
                  <a:ext cx="145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72FA7FD-9EE2-40BF-F511-66C1C9FDE6B4}"/>
                    </a:ext>
                  </a:extLst>
                </p14:cNvPr>
                <p14:cNvContentPartPr/>
                <p14:nvPr/>
              </p14:nvContentPartPr>
              <p14:xfrm>
                <a:off x="8420516" y="345765"/>
                <a:ext cx="158760" cy="257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72FA7FD-9EE2-40BF-F511-66C1C9FDE6B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411876" y="336765"/>
                  <a:ext cx="176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78992EA-BDC0-A3CB-E545-64CBB4BE3F7E}"/>
                    </a:ext>
                  </a:extLst>
                </p14:cNvPr>
                <p14:cNvContentPartPr/>
                <p14:nvPr/>
              </p14:nvContentPartPr>
              <p14:xfrm>
                <a:off x="8400356" y="279165"/>
                <a:ext cx="134640" cy="12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78992EA-BDC0-A3CB-E545-64CBB4BE3F7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91356" y="270165"/>
                  <a:ext cx="152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098C13F-6547-74EE-10C8-3D5E94C6FD11}"/>
                    </a:ext>
                  </a:extLst>
                </p14:cNvPr>
                <p14:cNvContentPartPr/>
                <p14:nvPr/>
              </p14:nvContentPartPr>
              <p14:xfrm>
                <a:off x="8577116" y="223365"/>
                <a:ext cx="139680" cy="4590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098C13F-6547-74EE-10C8-3D5E94C6FD1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568476" y="214365"/>
                  <a:ext cx="1573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F55B512-ED06-E29B-5D81-391233529307}"/>
                    </a:ext>
                  </a:extLst>
                </p14:cNvPr>
                <p14:cNvContentPartPr/>
                <p14:nvPr/>
              </p14:nvContentPartPr>
              <p14:xfrm>
                <a:off x="8722916" y="164325"/>
                <a:ext cx="114120" cy="560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F55B512-ED06-E29B-5D81-39123352930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714276" y="155685"/>
                  <a:ext cx="13176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5F28D94-F3A3-5A79-0947-E46B0380F443}"/>
                    </a:ext>
                  </a:extLst>
                </p14:cNvPr>
                <p14:cNvContentPartPr/>
                <p14:nvPr/>
              </p14:nvContentPartPr>
              <p14:xfrm>
                <a:off x="8938916" y="669405"/>
                <a:ext cx="76320" cy="1350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5F28D94-F3A3-5A79-0947-E46B0380F44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930276" y="660405"/>
                  <a:ext cx="93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E9BEA42-1DE8-AC1E-631F-776706F9F047}"/>
                    </a:ext>
                  </a:extLst>
                </p14:cNvPr>
                <p14:cNvContentPartPr/>
                <p14:nvPr/>
              </p14:nvContentPartPr>
              <p14:xfrm>
                <a:off x="8994356" y="564285"/>
                <a:ext cx="360" cy="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E9BEA42-1DE8-AC1E-631F-776706F9F04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985716" y="555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B6C8B5B-CC45-A3D9-7C95-2E43D826EE42}"/>
                    </a:ext>
                  </a:extLst>
                </p14:cNvPr>
                <p14:cNvContentPartPr/>
                <p14:nvPr/>
              </p14:nvContentPartPr>
              <p14:xfrm>
                <a:off x="8966996" y="548805"/>
                <a:ext cx="55440" cy="33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B6C8B5B-CC45-A3D9-7C95-2E43D826EE4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958356" y="540165"/>
                  <a:ext cx="730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2F28E36-6033-6BFA-F3F2-4F12959354FF}"/>
              </a:ext>
            </a:extLst>
          </p:cNvPr>
          <p:cNvGrpSpPr/>
          <p:nvPr/>
        </p:nvGrpSpPr>
        <p:grpSpPr>
          <a:xfrm>
            <a:off x="9182276" y="289245"/>
            <a:ext cx="2154240" cy="617400"/>
            <a:chOff x="9182276" y="289245"/>
            <a:chExt cx="215424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8B23720-D868-3A15-E223-3CAEAF48E33D}"/>
                    </a:ext>
                  </a:extLst>
                </p14:cNvPr>
                <p14:cNvContentPartPr/>
                <p14:nvPr/>
              </p14:nvContentPartPr>
              <p14:xfrm>
                <a:off x="9182276" y="405885"/>
                <a:ext cx="173880" cy="3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8B23720-D868-3A15-E223-3CAEAF48E33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173636" y="397245"/>
                  <a:ext cx="191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7DE6048-DA03-DFFB-C624-5B63D54328B6}"/>
                    </a:ext>
                  </a:extLst>
                </p14:cNvPr>
                <p14:cNvContentPartPr/>
                <p14:nvPr/>
              </p14:nvContentPartPr>
              <p14:xfrm>
                <a:off x="9198116" y="504165"/>
                <a:ext cx="117720" cy="7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7DE6048-DA03-DFFB-C624-5B63D54328B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189476" y="495525"/>
                  <a:ext cx="135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7BD7AEC-0102-9C69-CDCD-4D17B340036D}"/>
                    </a:ext>
                  </a:extLst>
                </p14:cNvPr>
                <p14:cNvContentPartPr/>
                <p14:nvPr/>
              </p14:nvContentPartPr>
              <p14:xfrm>
                <a:off x="9462356" y="369165"/>
                <a:ext cx="134640" cy="208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7BD7AEC-0102-9C69-CDCD-4D17B340036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453356" y="360165"/>
                  <a:ext cx="152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B92CB08-D695-1A62-4CDD-EC23A838F487}"/>
                    </a:ext>
                  </a:extLst>
                </p14:cNvPr>
                <p14:cNvContentPartPr/>
                <p14:nvPr/>
              </p14:nvContentPartPr>
              <p14:xfrm>
                <a:off x="9483956" y="477885"/>
                <a:ext cx="128160" cy="6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B92CB08-D695-1A62-4CDD-EC23A838F48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475316" y="468885"/>
                  <a:ext cx="145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CD739D1-3FDE-C012-C70C-A3BAD00AC585}"/>
                    </a:ext>
                  </a:extLst>
                </p14:cNvPr>
                <p14:cNvContentPartPr/>
                <p14:nvPr/>
              </p14:nvContentPartPr>
              <p14:xfrm>
                <a:off x="9636596" y="638805"/>
                <a:ext cx="43560" cy="1094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CD739D1-3FDE-C012-C70C-A3BAD00AC58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627956" y="630165"/>
                  <a:ext cx="61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F14FAC7-AC30-3DB4-2218-D35EA88D2593}"/>
                    </a:ext>
                  </a:extLst>
                </p14:cNvPr>
                <p14:cNvContentPartPr/>
                <p14:nvPr/>
              </p14:nvContentPartPr>
              <p14:xfrm>
                <a:off x="9685916" y="532965"/>
                <a:ext cx="9720" cy="25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F14FAC7-AC30-3DB4-2218-D35EA88D259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676916" y="524325"/>
                  <a:ext cx="27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D5D44EE-8245-2ADF-3767-A716F19D954A}"/>
                    </a:ext>
                  </a:extLst>
                </p14:cNvPr>
                <p14:cNvContentPartPr/>
                <p14:nvPr/>
              </p14:nvContentPartPr>
              <p14:xfrm>
                <a:off x="9693116" y="689565"/>
                <a:ext cx="96840" cy="217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D5D44EE-8245-2ADF-3767-A716F19D954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684116" y="680925"/>
                  <a:ext cx="114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CFF3A85-BCDD-D913-3365-F360E982F6D1}"/>
                    </a:ext>
                  </a:extLst>
                </p14:cNvPr>
                <p14:cNvContentPartPr/>
                <p14:nvPr/>
              </p14:nvContentPartPr>
              <p14:xfrm>
                <a:off x="9782036" y="613605"/>
                <a:ext cx="26640" cy="255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CFF3A85-BCDD-D913-3365-F360E982F6D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773036" y="604605"/>
                  <a:ext cx="4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29EA58D-93FB-1D82-7B2E-97A4B2E1C53E}"/>
                    </a:ext>
                  </a:extLst>
                </p14:cNvPr>
                <p14:cNvContentPartPr/>
                <p14:nvPr/>
              </p14:nvContentPartPr>
              <p14:xfrm>
                <a:off x="9888596" y="570045"/>
                <a:ext cx="110520" cy="2469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29EA58D-93FB-1D82-7B2E-97A4B2E1C53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879596" y="561045"/>
                  <a:ext cx="128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DACB03B-5654-95F8-D2AF-1888E892338F}"/>
                    </a:ext>
                  </a:extLst>
                </p14:cNvPr>
                <p14:cNvContentPartPr/>
                <p14:nvPr/>
              </p14:nvContentPartPr>
              <p14:xfrm>
                <a:off x="10058516" y="289245"/>
                <a:ext cx="147240" cy="3459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DACB03B-5654-95F8-D2AF-1888E892338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049516" y="280605"/>
                  <a:ext cx="1648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9C3CF07-71F9-A2DD-3B6C-C33462055A74}"/>
                    </a:ext>
                  </a:extLst>
                </p14:cNvPr>
                <p14:cNvContentPartPr/>
                <p14:nvPr/>
              </p14:nvContentPartPr>
              <p14:xfrm>
                <a:off x="10227716" y="672285"/>
                <a:ext cx="70560" cy="1508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9C3CF07-71F9-A2DD-3B6C-C33462055A7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219076" y="663645"/>
                  <a:ext cx="88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4815657-5538-E73D-9645-1D060D00CFAA}"/>
                    </a:ext>
                  </a:extLst>
                </p14:cNvPr>
                <p14:cNvContentPartPr/>
                <p14:nvPr/>
              </p14:nvContentPartPr>
              <p14:xfrm>
                <a:off x="10323836" y="571845"/>
                <a:ext cx="29160" cy="28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4815657-5538-E73D-9645-1D060D00CFA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315196" y="562845"/>
                  <a:ext cx="46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326844A-03B1-A47A-2EAC-BAF2CFF8C773}"/>
                    </a:ext>
                  </a:extLst>
                </p14:cNvPr>
                <p14:cNvContentPartPr/>
                <p14:nvPr/>
              </p14:nvContentPartPr>
              <p14:xfrm>
                <a:off x="10460996" y="325605"/>
                <a:ext cx="99360" cy="3834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326844A-03B1-A47A-2EAC-BAF2CFF8C77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452356" y="316605"/>
                  <a:ext cx="1170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3DB71CA-10F1-F02D-539E-78BB926C84A3}"/>
                    </a:ext>
                  </a:extLst>
                </p14:cNvPr>
                <p14:cNvContentPartPr/>
                <p14:nvPr/>
              </p14:nvContentPartPr>
              <p14:xfrm>
                <a:off x="10617236" y="429285"/>
                <a:ext cx="100080" cy="1990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3DB71CA-10F1-F02D-539E-78BB926C84A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608596" y="420285"/>
                  <a:ext cx="117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547BF11-2110-7CE8-B05C-B55898C6E024}"/>
                    </a:ext>
                  </a:extLst>
                </p14:cNvPr>
                <p14:cNvContentPartPr/>
                <p14:nvPr/>
              </p14:nvContentPartPr>
              <p14:xfrm>
                <a:off x="10863476" y="475005"/>
                <a:ext cx="103320" cy="1015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547BF11-2110-7CE8-B05C-B55898C6E02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854476" y="466365"/>
                  <a:ext cx="120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4A4CB39-0300-97F8-C02D-C94282877200}"/>
                    </a:ext>
                  </a:extLst>
                </p14:cNvPr>
                <p14:cNvContentPartPr/>
                <p14:nvPr/>
              </p14:nvContentPartPr>
              <p14:xfrm>
                <a:off x="10872836" y="454485"/>
                <a:ext cx="124200" cy="1332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4A4CB39-0300-97F8-C02D-C9428287720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864196" y="445845"/>
                  <a:ext cx="141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865AB9A-B80D-D4B3-893D-8BB4CC6FD137}"/>
                    </a:ext>
                  </a:extLst>
                </p14:cNvPr>
                <p14:cNvContentPartPr/>
                <p14:nvPr/>
              </p14:nvContentPartPr>
              <p14:xfrm>
                <a:off x="10676996" y="375645"/>
                <a:ext cx="117720" cy="194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865AB9A-B80D-D4B3-893D-8BB4CC6FD13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667996" y="366645"/>
                  <a:ext cx="135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C8E28BE-C345-41DA-E08B-573D3DA27173}"/>
                    </a:ext>
                  </a:extLst>
                </p14:cNvPr>
                <p14:cNvContentPartPr/>
                <p14:nvPr/>
              </p14:nvContentPartPr>
              <p14:xfrm>
                <a:off x="11058956" y="419925"/>
                <a:ext cx="148320" cy="218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C8E28BE-C345-41DA-E08B-573D3DA2717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049956" y="410925"/>
                  <a:ext cx="165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9E55630-363C-2482-473F-80F635AFF088}"/>
                    </a:ext>
                  </a:extLst>
                </p14:cNvPr>
                <p14:cNvContentPartPr/>
                <p14:nvPr/>
              </p14:nvContentPartPr>
              <p14:xfrm>
                <a:off x="11038076" y="376365"/>
                <a:ext cx="113400" cy="75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9E55630-363C-2482-473F-80F635AFF08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029436" y="367365"/>
                  <a:ext cx="13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1707DD5-D78C-5969-71FC-E55B67FA62E6}"/>
                    </a:ext>
                  </a:extLst>
                </p14:cNvPr>
                <p14:cNvContentPartPr/>
                <p14:nvPr/>
              </p14:nvContentPartPr>
              <p14:xfrm>
                <a:off x="11235356" y="301485"/>
                <a:ext cx="101160" cy="461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1707DD5-D78C-5969-71FC-E55B67FA62E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226716" y="292845"/>
                  <a:ext cx="118800" cy="47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0E94679F-2DF7-C426-4C73-8A60D50D3932}"/>
                  </a:ext>
                </a:extLst>
              </p14:cNvPr>
              <p14:cNvContentPartPr/>
              <p14:nvPr/>
            </p14:nvContentPartPr>
            <p14:xfrm>
              <a:off x="11401676" y="655725"/>
              <a:ext cx="157680" cy="1533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0E94679F-2DF7-C426-4C73-8A60D50D3932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1392676" y="646725"/>
                <a:ext cx="17532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oup 325">
            <a:extLst>
              <a:ext uri="{FF2B5EF4-FFF2-40B4-BE49-F238E27FC236}">
                <a16:creationId xmlns:a16="http://schemas.microsoft.com/office/drawing/2014/main" id="{E11940C7-6D32-987D-63EB-E79028E7ADCF}"/>
              </a:ext>
            </a:extLst>
          </p:cNvPr>
          <p:cNvGrpSpPr/>
          <p:nvPr/>
        </p:nvGrpSpPr>
        <p:grpSpPr>
          <a:xfrm>
            <a:off x="9066356" y="1561485"/>
            <a:ext cx="219600" cy="97200"/>
            <a:chOff x="9066356" y="1561485"/>
            <a:chExt cx="21960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AEBCBF0-4B3E-CAB4-AF53-3990C9BB42D4}"/>
                    </a:ext>
                  </a:extLst>
                </p14:cNvPr>
                <p14:cNvContentPartPr/>
                <p14:nvPr/>
              </p14:nvContentPartPr>
              <p14:xfrm>
                <a:off x="9066356" y="1561485"/>
                <a:ext cx="204480" cy="19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AEBCBF0-4B3E-CAB4-AF53-3990C9BB42D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057356" y="1552845"/>
                  <a:ext cx="222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F8E5EC4-9DE5-3289-00FE-4E52A0541BDC}"/>
                    </a:ext>
                  </a:extLst>
                </p14:cNvPr>
                <p14:cNvContentPartPr/>
                <p14:nvPr/>
              </p14:nvContentPartPr>
              <p14:xfrm>
                <a:off x="9077156" y="1646805"/>
                <a:ext cx="208800" cy="11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F8E5EC4-9DE5-3289-00FE-4E52A0541BD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068156" y="1637805"/>
                  <a:ext cx="2264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499CA901-EBE8-A7F4-2D22-7EA3C4EA44FD}"/>
              </a:ext>
            </a:extLst>
          </p:cNvPr>
          <p:cNvGrpSpPr/>
          <p:nvPr/>
        </p:nvGrpSpPr>
        <p:grpSpPr>
          <a:xfrm>
            <a:off x="9438956" y="1514685"/>
            <a:ext cx="550440" cy="389880"/>
            <a:chOff x="9438956" y="1514685"/>
            <a:chExt cx="55044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25FC41B-A0F1-36F1-408D-A187A1A266CA}"/>
                    </a:ext>
                  </a:extLst>
                </p14:cNvPr>
                <p14:cNvContentPartPr/>
                <p14:nvPr/>
              </p14:nvContentPartPr>
              <p14:xfrm>
                <a:off x="9438956" y="1514685"/>
                <a:ext cx="147960" cy="176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25FC41B-A0F1-36F1-408D-A187A1A266C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429956" y="1505685"/>
                  <a:ext cx="165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ED68CCD-560C-7964-C480-D211959E914A}"/>
                    </a:ext>
                  </a:extLst>
                </p14:cNvPr>
                <p14:cNvContentPartPr/>
                <p14:nvPr/>
              </p14:nvContentPartPr>
              <p14:xfrm>
                <a:off x="9456596" y="1625205"/>
                <a:ext cx="134640" cy="108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ED68CCD-560C-7964-C480-D211959E914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447596" y="1616205"/>
                  <a:ext cx="152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86A7A91-CB78-6650-7AEF-7B21FD0F4302}"/>
                    </a:ext>
                  </a:extLst>
                </p14:cNvPr>
                <p14:cNvContentPartPr/>
                <p14:nvPr/>
              </p14:nvContentPartPr>
              <p14:xfrm>
                <a:off x="9654596" y="1709085"/>
                <a:ext cx="31680" cy="968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86A7A91-CB78-6650-7AEF-7B21FD0F430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645956" y="1700085"/>
                  <a:ext cx="49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E7CB4CF-0CEF-4EA6-5B47-30374268F899}"/>
                    </a:ext>
                  </a:extLst>
                </p14:cNvPr>
                <p14:cNvContentPartPr/>
                <p14:nvPr/>
              </p14:nvContentPartPr>
              <p14:xfrm>
                <a:off x="9690956" y="1639245"/>
                <a:ext cx="360" cy="3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E7CB4CF-0CEF-4EA6-5B47-30374268F89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681956" y="1630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0B46DF6-6DE7-8F2B-5BE1-10686139B49E}"/>
                    </a:ext>
                  </a:extLst>
                </p14:cNvPr>
                <p14:cNvContentPartPr/>
                <p14:nvPr/>
              </p14:nvContentPartPr>
              <p14:xfrm>
                <a:off x="9713996" y="1738605"/>
                <a:ext cx="75600" cy="1659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0B46DF6-6DE7-8F2B-5BE1-10686139B49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705356" y="1729965"/>
                  <a:ext cx="93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B14E78A-D411-045D-FA06-29B85D528AF7}"/>
                    </a:ext>
                  </a:extLst>
                </p14:cNvPr>
                <p14:cNvContentPartPr/>
                <p14:nvPr/>
              </p14:nvContentPartPr>
              <p14:xfrm>
                <a:off x="9791756" y="1685685"/>
                <a:ext cx="360" cy="3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B14E78A-D411-045D-FA06-29B85D528AF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782756" y="167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095C9A3-A3AE-9B85-A223-C27ADBECC8F0}"/>
                    </a:ext>
                  </a:extLst>
                </p14:cNvPr>
                <p14:cNvContentPartPr/>
                <p14:nvPr/>
              </p14:nvContentPartPr>
              <p14:xfrm>
                <a:off x="9868076" y="1595685"/>
                <a:ext cx="121320" cy="1875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095C9A3-A3AE-9B85-A223-C27ADBECC8F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859436" y="1587045"/>
                  <a:ext cx="13896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14F7AEA4-5546-C1FB-C852-FA6394E272F7}"/>
              </a:ext>
            </a:extLst>
          </p:cNvPr>
          <p:cNvGrpSpPr/>
          <p:nvPr/>
        </p:nvGrpSpPr>
        <p:grpSpPr>
          <a:xfrm>
            <a:off x="10103156" y="1452765"/>
            <a:ext cx="1017360" cy="488160"/>
            <a:chOff x="10103156" y="1452765"/>
            <a:chExt cx="101736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B1C24EE-FA8B-CE39-34D4-C6463163AFAC}"/>
                    </a:ext>
                  </a:extLst>
                </p14:cNvPr>
                <p14:cNvContentPartPr/>
                <p14:nvPr/>
              </p14:nvContentPartPr>
              <p14:xfrm>
                <a:off x="10103156" y="1452765"/>
                <a:ext cx="125280" cy="229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B1C24EE-FA8B-CE39-34D4-C6463163AFA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094516" y="1443765"/>
                  <a:ext cx="142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FB5EE3E-4C30-8DB6-1810-069166ACF326}"/>
                    </a:ext>
                  </a:extLst>
                </p14:cNvPr>
                <p14:cNvContentPartPr/>
                <p14:nvPr/>
              </p14:nvContentPartPr>
              <p14:xfrm>
                <a:off x="10283156" y="1687845"/>
                <a:ext cx="85320" cy="141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FB5EE3E-4C30-8DB6-1810-069166ACF32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274156" y="1679205"/>
                  <a:ext cx="102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00AFAE4-CC6C-F0B5-F72A-826E0EBBDCE1}"/>
                    </a:ext>
                  </a:extLst>
                </p14:cNvPr>
                <p14:cNvContentPartPr/>
                <p14:nvPr/>
              </p14:nvContentPartPr>
              <p14:xfrm>
                <a:off x="10362716" y="1550685"/>
                <a:ext cx="37440" cy="471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00AFAE4-CC6C-F0B5-F72A-826E0EBBDCE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353716" y="1541685"/>
                  <a:ext cx="55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3053714-E793-8184-D06E-E515D6CD9E35}"/>
                    </a:ext>
                  </a:extLst>
                </p14:cNvPr>
                <p14:cNvContentPartPr/>
                <p14:nvPr/>
              </p14:nvContentPartPr>
              <p14:xfrm>
                <a:off x="10482956" y="1513245"/>
                <a:ext cx="161640" cy="2142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3053714-E793-8184-D06E-E515D6CD9E3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473956" y="1504245"/>
                  <a:ext cx="179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73A3D40-5A69-5060-2083-50846FDF5F01}"/>
                    </a:ext>
                  </a:extLst>
                </p14:cNvPr>
                <p14:cNvContentPartPr/>
                <p14:nvPr/>
              </p14:nvContentPartPr>
              <p14:xfrm>
                <a:off x="10479356" y="1652565"/>
                <a:ext cx="168480" cy="111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73A3D40-5A69-5060-2083-50846FDF5F0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470716" y="1643565"/>
                  <a:ext cx="186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91BF6FF-8899-8669-29ED-D7721000A1C3}"/>
                    </a:ext>
                  </a:extLst>
                </p14:cNvPr>
                <p14:cNvContentPartPr/>
                <p14:nvPr/>
              </p14:nvContentPartPr>
              <p14:xfrm>
                <a:off x="10680956" y="1744005"/>
                <a:ext cx="100440" cy="177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91BF6FF-8899-8669-29ED-D7721000A1C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672316" y="1735005"/>
                  <a:ext cx="118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87E217B-A705-A95C-36CF-DB0B23C42076}"/>
                    </a:ext>
                  </a:extLst>
                </p14:cNvPr>
                <p14:cNvContentPartPr/>
                <p14:nvPr/>
              </p14:nvContentPartPr>
              <p14:xfrm>
                <a:off x="10797236" y="1763445"/>
                <a:ext cx="121680" cy="1774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87E217B-A705-A95C-36CF-DB0B23C4207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788596" y="1754445"/>
                  <a:ext cx="139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7364FFB-0F66-AA73-A38B-97617FEFAAC6}"/>
                    </a:ext>
                  </a:extLst>
                </p14:cNvPr>
                <p14:cNvContentPartPr/>
                <p14:nvPr/>
              </p14:nvContentPartPr>
              <p14:xfrm>
                <a:off x="10963556" y="1819245"/>
                <a:ext cx="156960" cy="817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7364FFB-0F66-AA73-A38B-97617FEFAAC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954556" y="1810605"/>
                  <a:ext cx="17460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36E1B1BE-3E24-778D-7FDA-86FB0B3CE8F1}"/>
              </a:ext>
            </a:extLst>
          </p:cNvPr>
          <p:cNvGrpSpPr/>
          <p:nvPr/>
        </p:nvGrpSpPr>
        <p:grpSpPr>
          <a:xfrm>
            <a:off x="11162996" y="1420725"/>
            <a:ext cx="727920" cy="422280"/>
            <a:chOff x="11162996" y="1420725"/>
            <a:chExt cx="72792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EDADE49-D554-1BE8-4891-43F149A5BB89}"/>
                    </a:ext>
                  </a:extLst>
                </p14:cNvPr>
                <p14:cNvContentPartPr/>
                <p14:nvPr/>
              </p14:nvContentPartPr>
              <p14:xfrm>
                <a:off x="11162996" y="1423965"/>
                <a:ext cx="145800" cy="2833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EDADE49-D554-1BE8-4891-43F149A5BB8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153996" y="1414965"/>
                  <a:ext cx="1634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62AF0FE-E4FD-5C9E-0CFC-5650C5C9F181}"/>
                    </a:ext>
                  </a:extLst>
                </p14:cNvPr>
                <p14:cNvContentPartPr/>
                <p14:nvPr/>
              </p14:nvContentPartPr>
              <p14:xfrm>
                <a:off x="11325356" y="1695405"/>
                <a:ext cx="111240" cy="113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62AF0FE-E4FD-5C9E-0CFC-5650C5C9F18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316716" y="1686405"/>
                  <a:ext cx="128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7089659-CD64-E77E-0B81-4CA546E9057E}"/>
                    </a:ext>
                  </a:extLst>
                </p14:cNvPr>
                <p14:cNvContentPartPr/>
                <p14:nvPr/>
              </p14:nvContentPartPr>
              <p14:xfrm>
                <a:off x="11537756" y="1420725"/>
                <a:ext cx="164160" cy="2908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7089659-CD64-E77E-0B81-4CA546E9057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528756" y="1411725"/>
                  <a:ext cx="1818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5AE1ECD-B70F-14D6-B40B-D8539895B198}"/>
                    </a:ext>
                  </a:extLst>
                </p14:cNvPr>
                <p14:cNvContentPartPr/>
                <p14:nvPr/>
              </p14:nvContentPartPr>
              <p14:xfrm>
                <a:off x="11722436" y="1726365"/>
                <a:ext cx="168480" cy="1166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5AE1ECD-B70F-14D6-B40B-D8539895B19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713436" y="1717725"/>
                  <a:ext cx="1861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BB20E709-87EC-393C-DD8A-FB204726F73F}"/>
              </a:ext>
            </a:extLst>
          </p:cNvPr>
          <p:cNvGrpSpPr/>
          <p:nvPr/>
        </p:nvGrpSpPr>
        <p:grpSpPr>
          <a:xfrm>
            <a:off x="8945036" y="2453565"/>
            <a:ext cx="3049560" cy="641520"/>
            <a:chOff x="8945036" y="2453565"/>
            <a:chExt cx="304956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A1D96B1-1C7B-C9DA-6206-10F37B79DE88}"/>
                    </a:ext>
                  </a:extLst>
                </p14:cNvPr>
                <p14:cNvContentPartPr/>
                <p14:nvPr/>
              </p14:nvContentPartPr>
              <p14:xfrm>
                <a:off x="8961596" y="2562285"/>
                <a:ext cx="205200" cy="180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A1D96B1-1C7B-C9DA-6206-10F37B79DE8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952956" y="2553285"/>
                  <a:ext cx="222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991936A-8850-6F3E-4102-5AD866C474B2}"/>
                    </a:ext>
                  </a:extLst>
                </p14:cNvPr>
                <p14:cNvContentPartPr/>
                <p14:nvPr/>
              </p14:nvContentPartPr>
              <p14:xfrm>
                <a:off x="8945036" y="2661645"/>
                <a:ext cx="248040" cy="22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991936A-8850-6F3E-4102-5AD866C474B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936396" y="2652645"/>
                  <a:ext cx="265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BBAFD84-1009-F7B1-761D-0799E18A5D7E}"/>
                    </a:ext>
                  </a:extLst>
                </p14:cNvPr>
                <p14:cNvContentPartPr/>
                <p14:nvPr/>
              </p14:nvContentPartPr>
              <p14:xfrm>
                <a:off x="9269756" y="2533125"/>
                <a:ext cx="147240" cy="2548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BBAFD84-1009-F7B1-761D-0799E18A5D7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261116" y="2524485"/>
                  <a:ext cx="164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CD71131-8CA8-51E6-438F-2B1A08A69E12}"/>
                    </a:ext>
                  </a:extLst>
                </p14:cNvPr>
                <p14:cNvContentPartPr/>
                <p14:nvPr/>
              </p14:nvContentPartPr>
              <p14:xfrm>
                <a:off x="9300716" y="2675325"/>
                <a:ext cx="90000" cy="183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CD71131-8CA8-51E6-438F-2B1A08A69E1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291716" y="2666685"/>
                  <a:ext cx="107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8F1C2B91-5E19-F3A7-837B-43474A4EA66E}"/>
                    </a:ext>
                  </a:extLst>
                </p14:cNvPr>
                <p14:cNvContentPartPr/>
                <p14:nvPr/>
              </p14:nvContentPartPr>
              <p14:xfrm>
                <a:off x="9458756" y="2793765"/>
                <a:ext cx="109440" cy="1990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8F1C2B91-5E19-F3A7-837B-43474A4EA66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449756" y="2784765"/>
                  <a:ext cx="127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A769221-7F31-EEC0-2DAE-C51DD7B8D8B4}"/>
                    </a:ext>
                  </a:extLst>
                </p14:cNvPr>
                <p14:cNvContentPartPr/>
                <p14:nvPr/>
              </p14:nvContentPartPr>
              <p14:xfrm>
                <a:off x="9685916" y="2771805"/>
                <a:ext cx="360" cy="3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A769221-7F31-EEC0-2DAE-C51DD7B8D8B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676916" y="2763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C656028-7D95-1AB3-40F9-57F0CBE3EDE0}"/>
                    </a:ext>
                  </a:extLst>
                </p14:cNvPr>
                <p14:cNvContentPartPr/>
                <p14:nvPr/>
              </p14:nvContentPartPr>
              <p14:xfrm>
                <a:off x="9674756" y="2937765"/>
                <a:ext cx="11160" cy="846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C656028-7D95-1AB3-40F9-57F0CBE3EDE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666116" y="2928765"/>
                  <a:ext cx="28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1E2FA374-1B4B-B078-0F6A-2DDE02E5E6EE}"/>
                    </a:ext>
                  </a:extLst>
                </p14:cNvPr>
                <p14:cNvContentPartPr/>
                <p14:nvPr/>
              </p14:nvContentPartPr>
              <p14:xfrm>
                <a:off x="9693116" y="2771805"/>
                <a:ext cx="360" cy="3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1E2FA374-1B4B-B078-0F6A-2DDE02E5E6E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684116" y="2763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18A4DF01-A59B-FEEF-FA1A-0874A87989EB}"/>
                    </a:ext>
                  </a:extLst>
                </p14:cNvPr>
                <p14:cNvContentPartPr/>
                <p14:nvPr/>
              </p14:nvContentPartPr>
              <p14:xfrm>
                <a:off x="9783116" y="2857485"/>
                <a:ext cx="92520" cy="2376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18A4DF01-A59B-FEEF-FA1A-0874A87989E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774116" y="2848485"/>
                  <a:ext cx="1101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8EC00A3-2412-2EE0-DC1A-54B7B53813AB}"/>
                    </a:ext>
                  </a:extLst>
                </p14:cNvPr>
                <p14:cNvContentPartPr/>
                <p14:nvPr/>
              </p14:nvContentPartPr>
              <p14:xfrm>
                <a:off x="9833156" y="2685405"/>
                <a:ext cx="9000" cy="219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8EC00A3-2412-2EE0-DC1A-54B7B53813A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824156" y="2676765"/>
                  <a:ext cx="26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DB696AED-0483-6B32-92F3-FF0797C39A18}"/>
                    </a:ext>
                  </a:extLst>
                </p14:cNvPr>
                <p14:cNvContentPartPr/>
                <p14:nvPr/>
              </p14:nvContentPartPr>
              <p14:xfrm>
                <a:off x="9973916" y="2570925"/>
                <a:ext cx="144000" cy="2293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DB696AED-0483-6B32-92F3-FF0797C39A1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964916" y="2561925"/>
                  <a:ext cx="161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8644AAB-CD80-3724-47EF-70BED06F9A54}"/>
                    </a:ext>
                  </a:extLst>
                </p14:cNvPr>
                <p14:cNvContentPartPr/>
                <p14:nvPr/>
              </p14:nvContentPartPr>
              <p14:xfrm>
                <a:off x="9954116" y="2698365"/>
                <a:ext cx="187560" cy="230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8644AAB-CD80-3724-47EF-70BED06F9A5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945476" y="2689725"/>
                  <a:ext cx="205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32581D1-15DA-EE73-2F75-4836E7AF27AB}"/>
                    </a:ext>
                  </a:extLst>
                </p14:cNvPr>
                <p14:cNvContentPartPr/>
                <p14:nvPr/>
              </p14:nvContentPartPr>
              <p14:xfrm>
                <a:off x="10199636" y="2806725"/>
                <a:ext cx="105480" cy="1584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32581D1-15DA-EE73-2F75-4836E7AF27A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190636" y="2797725"/>
                  <a:ext cx="123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D90C7551-8E1F-2FCF-7CAA-0E65B4C51359}"/>
                    </a:ext>
                  </a:extLst>
                </p14:cNvPr>
                <p14:cNvContentPartPr/>
                <p14:nvPr/>
              </p14:nvContentPartPr>
              <p14:xfrm>
                <a:off x="10328516" y="2795925"/>
                <a:ext cx="117720" cy="2026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D90C7551-8E1F-2FCF-7CAA-0E65B4C5135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319876" y="2786925"/>
                  <a:ext cx="135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CED62D4-83D6-4C26-C199-6BD469300D70}"/>
                    </a:ext>
                  </a:extLst>
                </p14:cNvPr>
                <p14:cNvContentPartPr/>
                <p14:nvPr/>
              </p14:nvContentPartPr>
              <p14:xfrm>
                <a:off x="10498436" y="2891685"/>
                <a:ext cx="230760" cy="734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CED62D4-83D6-4C26-C199-6BD469300D7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489436" y="2882685"/>
                  <a:ext cx="248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4FF91B9-CA00-6AE6-885B-89B32EFCA93C}"/>
                    </a:ext>
                  </a:extLst>
                </p14:cNvPr>
                <p14:cNvContentPartPr/>
                <p14:nvPr/>
              </p14:nvContentPartPr>
              <p14:xfrm>
                <a:off x="10855916" y="2475885"/>
                <a:ext cx="156240" cy="2732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4FF91B9-CA00-6AE6-885B-89B32EFCA93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847276" y="2466885"/>
                  <a:ext cx="173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21BFFEF-09FA-5A64-14A3-EAFA2C85CFCC}"/>
                    </a:ext>
                  </a:extLst>
                </p14:cNvPr>
                <p14:cNvContentPartPr/>
                <p14:nvPr/>
              </p14:nvContentPartPr>
              <p14:xfrm>
                <a:off x="11038436" y="2801685"/>
                <a:ext cx="101880" cy="849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21BFFEF-09FA-5A64-14A3-EAFA2C85CFC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029436" y="2792685"/>
                  <a:ext cx="119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84AA8096-03DF-BFA7-3450-4D2AE333F35F}"/>
                    </a:ext>
                  </a:extLst>
                </p14:cNvPr>
                <p14:cNvContentPartPr/>
                <p14:nvPr/>
              </p14:nvContentPartPr>
              <p14:xfrm>
                <a:off x="11133836" y="2698725"/>
                <a:ext cx="360" cy="3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84AA8096-03DF-BFA7-3450-4D2AE333F35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125196" y="2689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6CF21A3-52C0-1535-7C08-0A3DE3DDB5FB}"/>
                    </a:ext>
                  </a:extLst>
                </p14:cNvPr>
                <p14:cNvContentPartPr/>
                <p14:nvPr/>
              </p14:nvContentPartPr>
              <p14:xfrm>
                <a:off x="11241116" y="2465085"/>
                <a:ext cx="156960" cy="2718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6CF21A3-52C0-1535-7C08-0A3DE3DDB5F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232476" y="2456085"/>
                  <a:ext cx="174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B21109BF-6471-DD07-7BAB-6E5BF98D30F8}"/>
                    </a:ext>
                  </a:extLst>
                </p14:cNvPr>
                <p14:cNvContentPartPr/>
                <p14:nvPr/>
              </p14:nvContentPartPr>
              <p14:xfrm>
                <a:off x="11358116" y="2736525"/>
                <a:ext cx="171360" cy="1249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B21109BF-6471-DD07-7BAB-6E5BF98D30F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349116" y="2727525"/>
                  <a:ext cx="189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B7E6132C-2DF6-C3E4-C5A5-C9C9CAC8C30D}"/>
                    </a:ext>
                  </a:extLst>
                </p14:cNvPr>
                <p14:cNvContentPartPr/>
                <p14:nvPr/>
              </p14:nvContentPartPr>
              <p14:xfrm>
                <a:off x="11621996" y="2453565"/>
                <a:ext cx="185040" cy="3034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B7E6132C-2DF6-C3E4-C5A5-C9C9CAC8C30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612996" y="2444565"/>
                  <a:ext cx="2026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65B2D0F9-0890-8A59-C110-DECFAD31622C}"/>
                    </a:ext>
                  </a:extLst>
                </p14:cNvPr>
                <p14:cNvContentPartPr/>
                <p14:nvPr/>
              </p14:nvContentPartPr>
              <p14:xfrm>
                <a:off x="11791196" y="2783325"/>
                <a:ext cx="203400" cy="1018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65B2D0F9-0890-8A59-C110-DECFAD31622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1782556" y="2774685"/>
                  <a:ext cx="2210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62C042A5-2BF3-CC87-73A4-2CFA4139A5F9}"/>
              </a:ext>
            </a:extLst>
          </p:cNvPr>
          <p:cNvGrpSpPr/>
          <p:nvPr/>
        </p:nvGrpSpPr>
        <p:grpSpPr>
          <a:xfrm>
            <a:off x="8652716" y="3420525"/>
            <a:ext cx="1768320" cy="577800"/>
            <a:chOff x="8652716" y="3420525"/>
            <a:chExt cx="176832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5FB53A80-4810-5EA3-1FBD-7034A2E4FF24}"/>
                    </a:ext>
                  </a:extLst>
                </p14:cNvPr>
                <p14:cNvContentPartPr/>
                <p14:nvPr/>
              </p14:nvContentPartPr>
              <p14:xfrm>
                <a:off x="8652716" y="3561285"/>
                <a:ext cx="217440" cy="176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5FB53A80-4810-5EA3-1FBD-7034A2E4FF2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643716" y="3552645"/>
                  <a:ext cx="23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E35571BE-91AC-D0B4-56C0-163B40A90E73}"/>
                    </a:ext>
                  </a:extLst>
                </p14:cNvPr>
                <p14:cNvContentPartPr/>
                <p14:nvPr/>
              </p14:nvContentPartPr>
              <p14:xfrm>
                <a:off x="8685476" y="3632565"/>
                <a:ext cx="234360" cy="356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E35571BE-91AC-D0B4-56C0-163B40A90E7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676476" y="3623565"/>
                  <a:ext cx="252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24257E8A-D390-4030-BE7F-958D5B731735}"/>
                    </a:ext>
                  </a:extLst>
                </p14:cNvPr>
                <p14:cNvContentPartPr/>
                <p14:nvPr/>
              </p14:nvContentPartPr>
              <p14:xfrm>
                <a:off x="8915876" y="3420525"/>
                <a:ext cx="102960" cy="5029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24257E8A-D390-4030-BE7F-958D5B73173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906876" y="3411525"/>
                  <a:ext cx="1206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56D71F1B-B9EF-E64C-B043-807EE70371D1}"/>
                    </a:ext>
                  </a:extLst>
                </p14:cNvPr>
                <p14:cNvContentPartPr/>
                <p14:nvPr/>
              </p14:nvContentPartPr>
              <p14:xfrm>
                <a:off x="9050156" y="3527445"/>
                <a:ext cx="154080" cy="2822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56D71F1B-B9EF-E64C-B043-807EE70371D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041156" y="3518805"/>
                  <a:ext cx="171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910E38CE-26ED-C50D-96E2-F0EA71349E82}"/>
                    </a:ext>
                  </a:extLst>
                </p14:cNvPr>
                <p14:cNvContentPartPr/>
                <p14:nvPr/>
              </p14:nvContentPartPr>
              <p14:xfrm>
                <a:off x="9272996" y="3839205"/>
                <a:ext cx="49320" cy="723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910E38CE-26ED-C50D-96E2-F0EA71349E8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264356" y="3830565"/>
                  <a:ext cx="66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4E428D5F-032A-35F1-2B09-9C3353A2EA9F}"/>
                    </a:ext>
                  </a:extLst>
                </p14:cNvPr>
                <p14:cNvContentPartPr/>
                <p14:nvPr/>
              </p14:nvContentPartPr>
              <p14:xfrm>
                <a:off x="9278036" y="3725085"/>
                <a:ext cx="25200" cy="68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4E428D5F-032A-35F1-2B09-9C3353A2EA9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269396" y="3716445"/>
                  <a:ext cx="42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A4FD83E-DAE5-CD85-7D9C-99D0713441B2}"/>
                    </a:ext>
                  </a:extLst>
                </p14:cNvPr>
                <p14:cNvContentPartPr/>
                <p14:nvPr/>
              </p14:nvContentPartPr>
              <p14:xfrm>
                <a:off x="9326636" y="3841725"/>
                <a:ext cx="138600" cy="1566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A4FD83E-DAE5-CD85-7D9C-99D0713441B2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317996" y="3832725"/>
                  <a:ext cx="156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DB637401-B5FB-C303-D559-E5DCA57B5B0B}"/>
                    </a:ext>
                  </a:extLst>
                </p14:cNvPr>
                <p14:cNvContentPartPr/>
                <p14:nvPr/>
              </p14:nvContentPartPr>
              <p14:xfrm>
                <a:off x="9516356" y="3527445"/>
                <a:ext cx="168120" cy="2692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DB637401-B5FB-C303-D559-E5DCA57B5B0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507716" y="3518445"/>
                  <a:ext cx="1857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CE46FE9C-60C8-BB5B-7A9E-736DEB1C427B}"/>
                    </a:ext>
                  </a:extLst>
                </p14:cNvPr>
                <p14:cNvContentPartPr/>
                <p14:nvPr/>
              </p14:nvContentPartPr>
              <p14:xfrm>
                <a:off x="9687716" y="3860805"/>
                <a:ext cx="66600" cy="1072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CE46FE9C-60C8-BB5B-7A9E-736DEB1C427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679076" y="3852165"/>
                  <a:ext cx="84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FE0CDD5-90AE-6EA8-12ED-6B92D56CA111}"/>
                    </a:ext>
                  </a:extLst>
                </p14:cNvPr>
                <p14:cNvContentPartPr/>
                <p14:nvPr/>
              </p14:nvContentPartPr>
              <p14:xfrm>
                <a:off x="9746036" y="3775845"/>
                <a:ext cx="8280" cy="234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FE0CDD5-90AE-6EA8-12ED-6B92D56CA11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737036" y="3767205"/>
                  <a:ext cx="25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F95A6AD-1E29-BB63-885C-6D6B556B7621}"/>
                    </a:ext>
                  </a:extLst>
                </p14:cNvPr>
                <p14:cNvContentPartPr/>
                <p14:nvPr/>
              </p14:nvContentPartPr>
              <p14:xfrm>
                <a:off x="9803996" y="3878805"/>
                <a:ext cx="195480" cy="630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F95A6AD-1E29-BB63-885C-6D6B556B762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795356" y="3869805"/>
                  <a:ext cx="213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1B5413C-A542-EB9F-D3F4-EE6BF6C9D71C}"/>
                    </a:ext>
                  </a:extLst>
                </p14:cNvPr>
                <p14:cNvContentPartPr/>
                <p14:nvPr/>
              </p14:nvContentPartPr>
              <p14:xfrm>
                <a:off x="9994796" y="3691245"/>
                <a:ext cx="140400" cy="129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1B5413C-A542-EB9F-D3F4-EE6BF6C9D71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986156" y="3682605"/>
                  <a:ext cx="158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291CF9C4-F973-983D-01A5-D1E50FDB1F23}"/>
                    </a:ext>
                  </a:extLst>
                </p14:cNvPr>
                <p14:cNvContentPartPr/>
                <p14:nvPr/>
              </p14:nvContentPartPr>
              <p14:xfrm>
                <a:off x="10255796" y="3533925"/>
                <a:ext cx="165240" cy="3031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291CF9C4-F973-983D-01A5-D1E50FDB1F2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246796" y="3525285"/>
                  <a:ext cx="18288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48AEFFAD-354D-2E7E-5176-68CDC28CA837}"/>
              </a:ext>
            </a:extLst>
          </p:cNvPr>
          <p:cNvGrpSpPr/>
          <p:nvPr/>
        </p:nvGrpSpPr>
        <p:grpSpPr>
          <a:xfrm>
            <a:off x="10487636" y="3470565"/>
            <a:ext cx="440280" cy="468720"/>
            <a:chOff x="10487636" y="3470565"/>
            <a:chExt cx="44028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366151B1-C149-99DB-9F62-4B8FEB9AA984}"/>
                    </a:ext>
                  </a:extLst>
                </p14:cNvPr>
                <p14:cNvContentPartPr/>
                <p14:nvPr/>
              </p14:nvContentPartPr>
              <p14:xfrm>
                <a:off x="10487636" y="3825885"/>
                <a:ext cx="68400" cy="1134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366151B1-C149-99DB-9F62-4B8FEB9AA98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478636" y="3817245"/>
                  <a:ext cx="86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FE68D630-C254-2186-59F5-875FF3FB4AF7}"/>
                    </a:ext>
                  </a:extLst>
                </p14:cNvPr>
                <p14:cNvContentPartPr/>
                <p14:nvPr/>
              </p14:nvContentPartPr>
              <p14:xfrm>
                <a:off x="10523276" y="3716445"/>
                <a:ext cx="13680" cy="324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FE68D630-C254-2186-59F5-875FF3FB4AF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514636" y="3707445"/>
                  <a:ext cx="31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8759CE40-04C1-5EAF-4431-C7E2594491A6}"/>
                    </a:ext>
                  </a:extLst>
                </p14:cNvPr>
                <p14:cNvContentPartPr/>
                <p14:nvPr/>
              </p14:nvContentPartPr>
              <p14:xfrm>
                <a:off x="10626956" y="3824445"/>
                <a:ext cx="167760" cy="921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8759CE40-04C1-5EAF-4431-C7E2594491A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617956" y="3815805"/>
                  <a:ext cx="18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0F9D44C-6FE1-7FAB-A8DB-576ED266E693}"/>
                    </a:ext>
                  </a:extLst>
                </p14:cNvPr>
                <p14:cNvContentPartPr/>
                <p14:nvPr/>
              </p14:nvContentPartPr>
              <p14:xfrm>
                <a:off x="10854476" y="3470565"/>
                <a:ext cx="73440" cy="140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0F9D44C-6FE1-7FAB-A8DB-576ED266E69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845836" y="3461565"/>
                  <a:ext cx="9108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D029C3DA-367C-92B0-50F9-C9237FCE8113}"/>
                  </a:ext>
                </a:extLst>
              </p14:cNvPr>
              <p14:cNvContentPartPr/>
              <p14:nvPr/>
            </p14:nvContentPartPr>
            <p14:xfrm>
              <a:off x="10745396" y="3483165"/>
              <a:ext cx="193680" cy="26964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D029C3DA-367C-92B0-50F9-C9237FCE8113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10736756" y="3474165"/>
                <a:ext cx="211320" cy="28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oup 424">
            <a:extLst>
              <a:ext uri="{FF2B5EF4-FFF2-40B4-BE49-F238E27FC236}">
                <a16:creationId xmlns:a16="http://schemas.microsoft.com/office/drawing/2014/main" id="{DBA60229-DE13-BC6F-AF96-3523D710B545}"/>
              </a:ext>
            </a:extLst>
          </p:cNvPr>
          <p:cNvGrpSpPr/>
          <p:nvPr/>
        </p:nvGrpSpPr>
        <p:grpSpPr>
          <a:xfrm>
            <a:off x="10917116" y="3362565"/>
            <a:ext cx="1138680" cy="797400"/>
            <a:chOff x="10917116" y="3362565"/>
            <a:chExt cx="1138680" cy="7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770CEE7E-0369-63FE-32E2-FC6EA7E65F75}"/>
                    </a:ext>
                  </a:extLst>
                </p14:cNvPr>
                <p14:cNvContentPartPr/>
                <p14:nvPr/>
              </p14:nvContentPartPr>
              <p14:xfrm>
                <a:off x="10917116" y="3781605"/>
                <a:ext cx="62640" cy="1278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770CEE7E-0369-63FE-32E2-FC6EA7E65F7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908116" y="3772965"/>
                  <a:ext cx="80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2DDE179-B224-D919-DE58-C1952DDAF173}"/>
                    </a:ext>
                  </a:extLst>
                </p14:cNvPr>
                <p14:cNvContentPartPr/>
                <p14:nvPr/>
              </p14:nvContentPartPr>
              <p14:xfrm>
                <a:off x="10975076" y="3691605"/>
                <a:ext cx="360" cy="3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2DDE179-B224-D919-DE58-C1952DDAF17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966076" y="3682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4B12ECC-8F50-9BCE-A5E4-72162D623913}"/>
                    </a:ext>
                  </a:extLst>
                </p14:cNvPr>
                <p14:cNvContentPartPr/>
                <p14:nvPr/>
              </p14:nvContentPartPr>
              <p14:xfrm>
                <a:off x="10975076" y="3832365"/>
                <a:ext cx="153000" cy="1544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4B12ECC-8F50-9BCE-A5E4-72162D62391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966076" y="3823365"/>
                  <a:ext cx="170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0861F89F-4280-34FC-4FE8-516EF0C51DD4}"/>
                    </a:ext>
                  </a:extLst>
                </p14:cNvPr>
                <p14:cNvContentPartPr/>
                <p14:nvPr/>
              </p14:nvContentPartPr>
              <p14:xfrm>
                <a:off x="11029436" y="3362565"/>
                <a:ext cx="232560" cy="79740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0861F89F-4280-34FC-4FE8-516EF0C51DD4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020436" y="3353565"/>
                  <a:ext cx="250200" cy="81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C7650A11-A1BA-9DFD-ABD7-8F37CEC64039}"/>
                    </a:ext>
                  </a:extLst>
                </p14:cNvPr>
                <p14:cNvContentPartPr/>
                <p14:nvPr/>
              </p14:nvContentPartPr>
              <p14:xfrm>
                <a:off x="11300156" y="3538605"/>
                <a:ext cx="109080" cy="3056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C7650A11-A1BA-9DFD-ABD7-8F37CEC6403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291156" y="3529965"/>
                  <a:ext cx="126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C7F7EFBB-6CE2-FD85-F303-6205E8C316A2}"/>
                    </a:ext>
                  </a:extLst>
                </p14:cNvPr>
                <p14:cNvContentPartPr/>
                <p14:nvPr/>
              </p14:nvContentPartPr>
              <p14:xfrm>
                <a:off x="11422196" y="3880965"/>
                <a:ext cx="56520" cy="1339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C7F7EFBB-6CE2-FD85-F303-6205E8C316A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413196" y="3872325"/>
                  <a:ext cx="74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10D3FEA1-9803-7BC7-BE7E-66D83718424C}"/>
                    </a:ext>
                  </a:extLst>
                </p14:cNvPr>
                <p14:cNvContentPartPr/>
                <p14:nvPr/>
              </p14:nvContentPartPr>
              <p14:xfrm>
                <a:off x="11495996" y="3824445"/>
                <a:ext cx="360" cy="3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10D3FEA1-9803-7BC7-BE7E-66D83718424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486996" y="381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0B6D9252-F37F-690B-7C67-949EC44CFD42}"/>
                    </a:ext>
                  </a:extLst>
                </p14:cNvPr>
                <p14:cNvContentPartPr/>
                <p14:nvPr/>
              </p14:nvContentPartPr>
              <p14:xfrm>
                <a:off x="11566196" y="3566325"/>
                <a:ext cx="113760" cy="2793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0B6D9252-F37F-690B-7C67-949EC44CFD42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57556" y="3557325"/>
                  <a:ext cx="131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883CF2BB-0BCB-C640-25F5-9CB806A17BD9}"/>
                    </a:ext>
                  </a:extLst>
                </p14:cNvPr>
                <p14:cNvContentPartPr/>
                <p14:nvPr/>
              </p14:nvContentPartPr>
              <p14:xfrm>
                <a:off x="11600396" y="3883485"/>
                <a:ext cx="86400" cy="1116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883CF2BB-0BCB-C640-25F5-9CB806A17BD9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591756" y="3874845"/>
                  <a:ext cx="104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742B0CC5-F01C-4BD8-D214-414FCE960ED7}"/>
                    </a:ext>
                  </a:extLst>
                </p14:cNvPr>
                <p14:cNvContentPartPr/>
                <p14:nvPr/>
              </p14:nvContentPartPr>
              <p14:xfrm>
                <a:off x="11756636" y="3573165"/>
                <a:ext cx="160200" cy="2556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742B0CC5-F01C-4BD8-D214-414FCE960ED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747996" y="3564165"/>
                  <a:ext cx="177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A4DD45E-C644-2296-9183-A3BB695C016A}"/>
                    </a:ext>
                  </a:extLst>
                </p14:cNvPr>
                <p14:cNvContentPartPr/>
                <p14:nvPr/>
              </p14:nvContentPartPr>
              <p14:xfrm>
                <a:off x="11909636" y="3862965"/>
                <a:ext cx="146160" cy="1000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A4DD45E-C644-2296-9183-A3BB695C016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900636" y="3853965"/>
                  <a:ext cx="16380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AEBE848B-9CCE-1231-2833-C85CFAF585CC}"/>
                  </a:ext>
                </a:extLst>
              </p14:cNvPr>
              <p14:cNvContentPartPr/>
              <p14:nvPr/>
            </p14:nvContentPartPr>
            <p14:xfrm>
              <a:off x="8354636" y="4542645"/>
              <a:ext cx="218520" cy="29520"/>
            </p14:xfrm>
          </p:contentPart>
        </mc:Choice>
        <mc:Fallback xmlns=""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AEBE848B-9CCE-1231-2833-C85CFAF585CC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8345636" y="4534005"/>
                <a:ext cx="2361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9E39BF2A-1CDD-6B43-2604-25CCAF04D3E5}"/>
                  </a:ext>
                </a:extLst>
              </p14:cNvPr>
              <p14:cNvContentPartPr/>
              <p14:nvPr/>
            </p14:nvContentPartPr>
            <p14:xfrm>
              <a:off x="8327636" y="4694565"/>
              <a:ext cx="271800" cy="2340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9E39BF2A-1CDD-6B43-2604-25CCAF04D3E5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8318996" y="4685565"/>
                <a:ext cx="28944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8" name="Group 437">
            <a:extLst>
              <a:ext uri="{FF2B5EF4-FFF2-40B4-BE49-F238E27FC236}">
                <a16:creationId xmlns:a16="http://schemas.microsoft.com/office/drawing/2014/main" id="{ADD5EEED-E513-AC77-D8C0-DED2E8F0C2C1}"/>
              </a:ext>
            </a:extLst>
          </p:cNvPr>
          <p:cNvGrpSpPr/>
          <p:nvPr/>
        </p:nvGrpSpPr>
        <p:grpSpPr>
          <a:xfrm>
            <a:off x="8784116" y="4366605"/>
            <a:ext cx="915120" cy="612000"/>
            <a:chOff x="8784116" y="4366605"/>
            <a:chExt cx="91512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05D916D3-175E-6CC4-3F95-8CD9AA552185}"/>
                    </a:ext>
                  </a:extLst>
                </p14:cNvPr>
                <p14:cNvContentPartPr/>
                <p14:nvPr/>
              </p14:nvContentPartPr>
              <p14:xfrm>
                <a:off x="8784116" y="4373085"/>
                <a:ext cx="157320" cy="3484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05D916D3-175E-6CC4-3F95-8CD9AA55218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775116" y="4364085"/>
                  <a:ext cx="1749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FF32913F-6FC7-6C5E-5BE0-A5F4B26B3E98}"/>
                    </a:ext>
                  </a:extLst>
                </p14:cNvPr>
                <p14:cNvContentPartPr/>
                <p14:nvPr/>
              </p14:nvContentPartPr>
              <p14:xfrm>
                <a:off x="8932076" y="4711125"/>
                <a:ext cx="88920" cy="2160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FF32913F-6FC7-6C5E-5BE0-A5F4B26B3E9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923436" y="4702125"/>
                  <a:ext cx="106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5F77DCC2-6C84-1287-AF3B-4992A4DC5153}"/>
                    </a:ext>
                  </a:extLst>
                </p14:cNvPr>
                <p14:cNvContentPartPr/>
                <p14:nvPr/>
              </p14:nvContentPartPr>
              <p14:xfrm>
                <a:off x="9083636" y="4366605"/>
                <a:ext cx="167760" cy="3628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5F77DCC2-6C84-1287-AF3B-4992A4DC515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074996" y="4357605"/>
                  <a:ext cx="1854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A1745141-7A0E-95C1-C42D-EFF6B80F2338}"/>
                    </a:ext>
                  </a:extLst>
                </p14:cNvPr>
                <p14:cNvContentPartPr/>
                <p14:nvPr/>
              </p14:nvContentPartPr>
              <p14:xfrm>
                <a:off x="9333116" y="4766565"/>
                <a:ext cx="30600" cy="12276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A1745141-7A0E-95C1-C42D-EFF6B80F233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324476" y="4757925"/>
                  <a:ext cx="48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04F42FF4-5B21-F4D1-32BD-548C19538BA6}"/>
                    </a:ext>
                  </a:extLst>
                </p14:cNvPr>
                <p14:cNvContentPartPr/>
                <p14:nvPr/>
              </p14:nvContentPartPr>
              <p14:xfrm>
                <a:off x="9374516" y="4664685"/>
                <a:ext cx="33840" cy="900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04F42FF4-5B21-F4D1-32BD-548C19538BA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365876" y="4655685"/>
                  <a:ext cx="51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F5D25712-F38B-9C7F-F1AD-41C3EA7168EE}"/>
                    </a:ext>
                  </a:extLst>
                </p14:cNvPr>
                <p14:cNvContentPartPr/>
                <p14:nvPr/>
              </p14:nvContentPartPr>
              <p14:xfrm>
                <a:off x="9428156" y="4423485"/>
                <a:ext cx="163440" cy="3700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F5D25712-F38B-9C7F-F1AD-41C3EA7168EE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419156" y="4414845"/>
                  <a:ext cx="1810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E0793E0C-4CC1-F16A-3815-7CFCC60EBF5E}"/>
                    </a:ext>
                  </a:extLst>
                </p14:cNvPr>
                <p14:cNvContentPartPr/>
                <p14:nvPr/>
              </p14:nvContentPartPr>
              <p14:xfrm>
                <a:off x="9607796" y="4806885"/>
                <a:ext cx="86040" cy="1717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E0793E0C-4CC1-F16A-3815-7CFCC60EBF5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598796" y="4797885"/>
                  <a:ext cx="103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5B866601-97AC-CA0C-1778-B996BD964CF7}"/>
                    </a:ext>
                  </a:extLst>
                </p14:cNvPr>
                <p14:cNvContentPartPr/>
                <p14:nvPr/>
              </p14:nvContentPartPr>
              <p14:xfrm>
                <a:off x="9686636" y="4671165"/>
                <a:ext cx="12600" cy="4896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5B866601-97AC-CA0C-1778-B996BD964CF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677996" y="4662525"/>
                  <a:ext cx="3024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B66CF97D-D425-2B59-B40A-4CC9B6F2C530}"/>
                  </a:ext>
                </a:extLst>
              </p14:cNvPr>
              <p14:cNvContentPartPr/>
              <p14:nvPr/>
            </p14:nvContentPartPr>
            <p14:xfrm>
              <a:off x="9870596" y="4578285"/>
              <a:ext cx="226080" cy="42480"/>
            </p14:xfrm>
          </p:contentPart>
        </mc:Choice>
        <mc:Fallback xmlns=""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B66CF97D-D425-2B59-B40A-4CC9B6F2C530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9861956" y="4569645"/>
                <a:ext cx="24372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3" name="Group 442">
            <a:extLst>
              <a:ext uri="{FF2B5EF4-FFF2-40B4-BE49-F238E27FC236}">
                <a16:creationId xmlns:a16="http://schemas.microsoft.com/office/drawing/2014/main" id="{56B9EC63-BD4F-621E-EF34-D84E1DCC0A87}"/>
              </a:ext>
            </a:extLst>
          </p:cNvPr>
          <p:cNvGrpSpPr/>
          <p:nvPr/>
        </p:nvGrpSpPr>
        <p:grpSpPr>
          <a:xfrm>
            <a:off x="10266956" y="4409445"/>
            <a:ext cx="234720" cy="471960"/>
            <a:chOff x="10266956" y="4409445"/>
            <a:chExt cx="23472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3FE23F0A-7279-1603-55B2-7BB54A6FDFDF}"/>
                    </a:ext>
                  </a:extLst>
                </p14:cNvPr>
                <p14:cNvContentPartPr/>
                <p14:nvPr/>
              </p14:nvContentPartPr>
              <p14:xfrm>
                <a:off x="10266956" y="4409445"/>
                <a:ext cx="148320" cy="30924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3FE23F0A-7279-1603-55B2-7BB54A6FDFD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257956" y="4400445"/>
                  <a:ext cx="165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30BA85B7-E407-1569-94BE-C4E9AA1AECB4}"/>
                    </a:ext>
                  </a:extLst>
                </p14:cNvPr>
                <p14:cNvContentPartPr/>
                <p14:nvPr/>
              </p14:nvContentPartPr>
              <p14:xfrm>
                <a:off x="10434356" y="4774845"/>
                <a:ext cx="67320" cy="1065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30BA85B7-E407-1569-94BE-C4E9AA1AECB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425716" y="4766205"/>
                  <a:ext cx="84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57766C70-4BE1-1D9F-23F8-D0CCD630798E}"/>
                    </a:ext>
                  </a:extLst>
                </p14:cNvPr>
                <p14:cNvContentPartPr/>
                <p14:nvPr/>
              </p14:nvContentPartPr>
              <p14:xfrm>
                <a:off x="10476476" y="4625445"/>
                <a:ext cx="16200" cy="338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57766C70-4BE1-1D9F-23F8-D0CCD630798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467836" y="4616805"/>
                  <a:ext cx="33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DBC9E592-B73F-5B6C-3910-BA2A03DFEFB1}"/>
              </a:ext>
            </a:extLst>
          </p:cNvPr>
          <p:cNvGrpSpPr/>
          <p:nvPr/>
        </p:nvGrpSpPr>
        <p:grpSpPr>
          <a:xfrm>
            <a:off x="10643516" y="4377405"/>
            <a:ext cx="771120" cy="530280"/>
            <a:chOff x="10643516" y="4377405"/>
            <a:chExt cx="77112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AC6E2BDC-048E-8D17-D334-1017A70D286D}"/>
                    </a:ext>
                  </a:extLst>
                </p14:cNvPr>
                <p14:cNvContentPartPr/>
                <p14:nvPr/>
              </p14:nvContentPartPr>
              <p14:xfrm>
                <a:off x="10643516" y="4377405"/>
                <a:ext cx="159480" cy="33120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AC6E2BDC-048E-8D17-D334-1017A70D286D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0634516" y="4368405"/>
                  <a:ext cx="177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6653CA5C-FDD7-E1A8-C8DB-784BA923E3A6}"/>
                    </a:ext>
                  </a:extLst>
                </p14:cNvPr>
                <p14:cNvContentPartPr/>
                <p14:nvPr/>
              </p14:nvContentPartPr>
              <p14:xfrm>
                <a:off x="10815596" y="4769085"/>
                <a:ext cx="77400" cy="1386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6653CA5C-FDD7-E1A8-C8DB-784BA923E3A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806596" y="4760445"/>
                  <a:ext cx="95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B1E27E91-1568-018E-B8E8-571F3D63BDDD}"/>
                    </a:ext>
                  </a:extLst>
                </p14:cNvPr>
                <p14:cNvContentPartPr/>
                <p14:nvPr/>
              </p14:nvContentPartPr>
              <p14:xfrm>
                <a:off x="10975076" y="4643445"/>
                <a:ext cx="360" cy="3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B1E27E91-1568-018E-B8E8-571F3D63BDD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966076" y="4634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11833933-4D71-41E9-BB5C-1BAA062ED97B}"/>
                    </a:ext>
                  </a:extLst>
                </p14:cNvPr>
                <p14:cNvContentPartPr/>
                <p14:nvPr/>
              </p14:nvContentPartPr>
              <p14:xfrm>
                <a:off x="11082716" y="4411605"/>
                <a:ext cx="142560" cy="29700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11833933-4D71-41E9-BB5C-1BAA062ED97B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074076" y="4402605"/>
                  <a:ext cx="1602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5CD3B55B-DAD5-4A39-7117-E86ACF440DAA}"/>
                    </a:ext>
                  </a:extLst>
                </p14:cNvPr>
                <p14:cNvContentPartPr/>
                <p14:nvPr/>
              </p14:nvContentPartPr>
              <p14:xfrm>
                <a:off x="11297276" y="4721925"/>
                <a:ext cx="117360" cy="918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5CD3B55B-DAD5-4A39-7117-E86ACF440DA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1288276" y="4713285"/>
                  <a:ext cx="135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B76A364A-BE40-56ED-7A0B-9B7EBEC12498}"/>
                    </a:ext>
                  </a:extLst>
                </p14:cNvPr>
                <p14:cNvContentPartPr/>
                <p14:nvPr/>
              </p14:nvContentPartPr>
              <p14:xfrm>
                <a:off x="11346596" y="4563885"/>
                <a:ext cx="41760" cy="295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B76A364A-BE40-56ED-7A0B-9B7EBEC1249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1337596" y="4554885"/>
                  <a:ext cx="594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6D7EA5E9-0E7A-02A0-77D7-EC1ABD0F0890}"/>
              </a:ext>
            </a:extLst>
          </p:cNvPr>
          <p:cNvGrpSpPr/>
          <p:nvPr/>
        </p:nvGrpSpPr>
        <p:grpSpPr>
          <a:xfrm>
            <a:off x="8376236" y="5183445"/>
            <a:ext cx="1245240" cy="509760"/>
            <a:chOff x="8376236" y="5183445"/>
            <a:chExt cx="124524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4B474F48-0E08-D022-6912-8DC0B35A8662}"/>
                    </a:ext>
                  </a:extLst>
                </p14:cNvPr>
                <p14:cNvContentPartPr/>
                <p14:nvPr/>
              </p14:nvContentPartPr>
              <p14:xfrm>
                <a:off x="8376236" y="5450205"/>
                <a:ext cx="212040" cy="936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4B474F48-0E08-D022-6912-8DC0B35A866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367596" y="5441565"/>
                  <a:ext cx="229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F6CBFEE3-DE53-4FCA-F7C4-2E5C1F40D7B2}"/>
                    </a:ext>
                  </a:extLst>
                </p14:cNvPr>
                <p14:cNvContentPartPr/>
                <p14:nvPr/>
              </p14:nvContentPartPr>
              <p14:xfrm>
                <a:off x="8389916" y="5519325"/>
                <a:ext cx="204120" cy="360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F6CBFEE3-DE53-4FCA-F7C4-2E5C1F40D7B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381276" y="5510325"/>
                  <a:ext cx="221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8C6FCB8C-6226-C6D9-7A24-094ED22C93F3}"/>
                    </a:ext>
                  </a:extLst>
                </p14:cNvPr>
                <p14:cNvContentPartPr/>
                <p14:nvPr/>
              </p14:nvContentPartPr>
              <p14:xfrm>
                <a:off x="8818676" y="5366325"/>
                <a:ext cx="182160" cy="2372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8C6FCB8C-6226-C6D9-7A24-094ED22C93F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810036" y="5357325"/>
                  <a:ext cx="199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84B7FF33-93C8-5153-127B-E13E7D5B129B}"/>
                    </a:ext>
                  </a:extLst>
                </p14:cNvPr>
                <p14:cNvContentPartPr/>
                <p14:nvPr/>
              </p14:nvContentPartPr>
              <p14:xfrm>
                <a:off x="8750636" y="5278125"/>
                <a:ext cx="217800" cy="255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84B7FF33-93C8-5153-127B-E13E7D5B129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741636" y="5269485"/>
                  <a:ext cx="235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D9481714-4A59-BF4A-940B-92A6FA227FC9}"/>
                    </a:ext>
                  </a:extLst>
                </p14:cNvPr>
                <p14:cNvContentPartPr/>
                <p14:nvPr/>
              </p14:nvContentPartPr>
              <p14:xfrm>
                <a:off x="9124316" y="5492325"/>
                <a:ext cx="60480" cy="5436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D9481714-4A59-BF4A-940B-92A6FA227FC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115676" y="5483685"/>
                  <a:ext cx="78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6A131AA3-CA49-1589-E0E4-68CB8F6D0844}"/>
                    </a:ext>
                  </a:extLst>
                </p14:cNvPr>
                <p14:cNvContentPartPr/>
                <p14:nvPr/>
              </p14:nvContentPartPr>
              <p14:xfrm>
                <a:off x="9317636" y="5333205"/>
                <a:ext cx="170280" cy="26244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6A131AA3-CA49-1589-E0E4-68CB8F6D084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9308636" y="5324565"/>
                  <a:ext cx="187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35AA9E79-08F8-6C12-D9A3-A41E78738426}"/>
                    </a:ext>
                  </a:extLst>
                </p14:cNvPr>
                <p14:cNvContentPartPr/>
                <p14:nvPr/>
              </p14:nvContentPartPr>
              <p14:xfrm>
                <a:off x="9231236" y="5229885"/>
                <a:ext cx="221760" cy="226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35AA9E79-08F8-6C12-D9A3-A41E78738426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9222236" y="5220885"/>
                  <a:ext cx="239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534DAF23-873C-3CAF-5A8B-E10BD86690FB}"/>
                    </a:ext>
                  </a:extLst>
                </p14:cNvPr>
                <p14:cNvContentPartPr/>
                <p14:nvPr/>
              </p14:nvContentPartPr>
              <p14:xfrm>
                <a:off x="8715356" y="5184165"/>
                <a:ext cx="155880" cy="48672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534DAF23-873C-3CAF-5A8B-E10BD86690FB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706356" y="5175165"/>
                  <a:ext cx="1735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DDC69002-CE04-231D-EA57-60553F2AAE29}"/>
                    </a:ext>
                  </a:extLst>
                </p14:cNvPr>
                <p14:cNvContentPartPr/>
                <p14:nvPr/>
              </p14:nvContentPartPr>
              <p14:xfrm>
                <a:off x="9458756" y="5183445"/>
                <a:ext cx="162720" cy="50976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DDC69002-CE04-231D-EA57-60553F2AAE29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449756" y="5174445"/>
                  <a:ext cx="180360" cy="52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147610C0-E3E8-26A3-6355-DC3399A92BF1}"/>
              </a:ext>
            </a:extLst>
          </p:cNvPr>
          <p:cNvGrpSpPr/>
          <p:nvPr/>
        </p:nvGrpSpPr>
        <p:grpSpPr>
          <a:xfrm>
            <a:off x="9690236" y="5068605"/>
            <a:ext cx="1968480" cy="615240"/>
            <a:chOff x="9690236" y="5068605"/>
            <a:chExt cx="196848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1BD40397-BE13-3E15-C377-ECE90627B281}"/>
                    </a:ext>
                  </a:extLst>
                </p14:cNvPr>
                <p14:cNvContentPartPr/>
                <p14:nvPr/>
              </p14:nvContentPartPr>
              <p14:xfrm>
                <a:off x="9690236" y="5309445"/>
                <a:ext cx="164160" cy="29160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1BD40397-BE13-3E15-C377-ECE90627B28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681236" y="5300805"/>
                  <a:ext cx="181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DB60E0C2-05F0-39C5-70DA-0D6DDA7AD58D}"/>
                    </a:ext>
                  </a:extLst>
                </p14:cNvPr>
                <p14:cNvContentPartPr/>
                <p14:nvPr/>
              </p14:nvContentPartPr>
              <p14:xfrm>
                <a:off x="9908396" y="5579445"/>
                <a:ext cx="99000" cy="10440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DB60E0C2-05F0-39C5-70DA-0D6DDA7AD58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899756" y="5570805"/>
                  <a:ext cx="116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04EBEBA0-BE9A-0E40-6032-B2BE946BF5C1}"/>
                    </a:ext>
                  </a:extLst>
                </p14:cNvPr>
                <p14:cNvContentPartPr/>
                <p14:nvPr/>
              </p14:nvContentPartPr>
              <p14:xfrm>
                <a:off x="9968876" y="5505645"/>
                <a:ext cx="360" cy="36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04EBEBA0-BE9A-0E40-6032-B2BE946BF5C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959876" y="5496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1E935CFC-CB54-A2A3-F14C-FCEF96AAE67A}"/>
                    </a:ext>
                  </a:extLst>
                </p14:cNvPr>
                <p14:cNvContentPartPr/>
                <p14:nvPr/>
              </p14:nvContentPartPr>
              <p14:xfrm>
                <a:off x="10122596" y="5433285"/>
                <a:ext cx="168840" cy="1260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1E935CFC-CB54-A2A3-F14C-FCEF96AAE67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0113596" y="5424285"/>
                  <a:ext cx="186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7FC83464-39D3-A7A1-82C5-A4DFB98D2E5E}"/>
                    </a:ext>
                  </a:extLst>
                </p14:cNvPr>
                <p14:cNvContentPartPr/>
                <p14:nvPr/>
              </p14:nvContentPartPr>
              <p14:xfrm>
                <a:off x="10534076" y="5295765"/>
                <a:ext cx="167400" cy="25200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7FC83464-39D3-A7A1-82C5-A4DFB98D2E5E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525076" y="5287125"/>
                  <a:ext cx="185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354528EC-E2B4-3829-C80A-B1B0A8AE620C}"/>
                    </a:ext>
                  </a:extLst>
                </p14:cNvPr>
                <p14:cNvContentPartPr/>
                <p14:nvPr/>
              </p14:nvContentPartPr>
              <p14:xfrm>
                <a:off x="10769516" y="5457045"/>
                <a:ext cx="24120" cy="3384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354528EC-E2B4-3829-C80A-B1B0A8AE620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0760516" y="5448045"/>
                  <a:ext cx="41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FF2E6D29-A020-DA79-1448-A4ACCCEF94D9}"/>
                    </a:ext>
                  </a:extLst>
                </p14:cNvPr>
                <p14:cNvContentPartPr/>
                <p14:nvPr/>
              </p14:nvContentPartPr>
              <p14:xfrm>
                <a:off x="10913516" y="5292165"/>
                <a:ext cx="132120" cy="2181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FF2E6D29-A020-DA79-1448-A4ACCCEF94D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0904516" y="5283525"/>
                  <a:ext cx="149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C8F929FA-2F5B-9522-6AE4-772B14D7CE43}"/>
                    </a:ext>
                  </a:extLst>
                </p14:cNvPr>
                <p14:cNvContentPartPr/>
                <p14:nvPr/>
              </p14:nvContentPartPr>
              <p14:xfrm>
                <a:off x="10869956" y="5234565"/>
                <a:ext cx="138960" cy="648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C8F929FA-2F5B-9522-6AE4-772B14D7CE43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0860956" y="5225565"/>
                  <a:ext cx="156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05A089FD-C8CF-2EC2-2D24-25321250688C}"/>
                    </a:ext>
                  </a:extLst>
                </p14:cNvPr>
                <p14:cNvContentPartPr/>
                <p14:nvPr/>
              </p14:nvContentPartPr>
              <p14:xfrm>
                <a:off x="10465676" y="5202885"/>
                <a:ext cx="170280" cy="126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05A089FD-C8CF-2EC2-2D24-25321250688C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0457036" y="5194245"/>
                  <a:ext cx="18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8074E3BE-5C5A-3494-656A-1BBEE58C7FD2}"/>
                    </a:ext>
                  </a:extLst>
                </p14:cNvPr>
                <p14:cNvContentPartPr/>
                <p14:nvPr/>
              </p14:nvContentPartPr>
              <p14:xfrm>
                <a:off x="10346876" y="5132685"/>
                <a:ext cx="158760" cy="50616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8074E3BE-5C5A-3494-656A-1BBEE58C7FD2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0338236" y="5123685"/>
                  <a:ext cx="1764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7468A4C2-5F98-8CE8-726C-04AECA8EF86C}"/>
                    </a:ext>
                  </a:extLst>
                </p14:cNvPr>
                <p14:cNvContentPartPr/>
                <p14:nvPr/>
              </p14:nvContentPartPr>
              <p14:xfrm>
                <a:off x="11092436" y="5068605"/>
                <a:ext cx="107640" cy="57384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7468A4C2-5F98-8CE8-726C-04AECA8EF86C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1083796" y="5059965"/>
                  <a:ext cx="12528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C5A54A3B-459A-3A9A-630E-8CF62A5AF465}"/>
                    </a:ext>
                  </a:extLst>
                </p14:cNvPr>
                <p14:cNvContentPartPr/>
                <p14:nvPr/>
              </p14:nvContentPartPr>
              <p14:xfrm>
                <a:off x="11288996" y="5185605"/>
                <a:ext cx="204120" cy="29628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C5A54A3B-459A-3A9A-630E-8CF62A5AF46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1280356" y="5176605"/>
                  <a:ext cx="221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3AA84445-06D3-D7D1-8771-2B2BDD2EC9EF}"/>
                    </a:ext>
                  </a:extLst>
                </p14:cNvPr>
                <p14:cNvContentPartPr/>
                <p14:nvPr/>
              </p14:nvContentPartPr>
              <p14:xfrm>
                <a:off x="11577356" y="5513565"/>
                <a:ext cx="360" cy="3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3AA84445-06D3-D7D1-8771-2B2BDD2EC9E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568356" y="5504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E61EDB92-8849-3F4A-67D3-63FB979A36EF}"/>
                    </a:ext>
                  </a:extLst>
                </p14:cNvPr>
                <p14:cNvContentPartPr/>
                <p14:nvPr/>
              </p14:nvContentPartPr>
              <p14:xfrm>
                <a:off x="11539556" y="5505645"/>
                <a:ext cx="119160" cy="1231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E61EDB92-8849-3F4A-67D3-63FB979A36EF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530916" y="5496645"/>
                  <a:ext cx="136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48315741-BA5A-C7C1-B60B-78443A489640}"/>
                    </a:ext>
                  </a:extLst>
                </p14:cNvPr>
                <p14:cNvContentPartPr/>
                <p14:nvPr/>
              </p14:nvContentPartPr>
              <p14:xfrm>
                <a:off x="11614796" y="5363445"/>
                <a:ext cx="360" cy="36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48315741-BA5A-C7C1-B60B-78443A48964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606156" y="5354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3CD28AEE-7D15-B69E-D530-626F9D91FF87}"/>
                  </a:ext>
                </a:extLst>
              </p14:cNvPr>
              <p14:cNvContentPartPr/>
              <p14:nvPr/>
            </p14:nvContentPartPr>
            <p14:xfrm>
              <a:off x="8599796" y="5172645"/>
              <a:ext cx="1237320" cy="61560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3CD28AEE-7D15-B69E-D530-626F9D91FF87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8590796" y="5163645"/>
                <a:ext cx="1254960" cy="63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3" name="Group 492">
            <a:extLst>
              <a:ext uri="{FF2B5EF4-FFF2-40B4-BE49-F238E27FC236}">
                <a16:creationId xmlns:a16="http://schemas.microsoft.com/office/drawing/2014/main" id="{8DA01EB7-3176-8606-4D33-28B82189BDA0}"/>
              </a:ext>
            </a:extLst>
          </p:cNvPr>
          <p:cNvGrpSpPr/>
          <p:nvPr/>
        </p:nvGrpSpPr>
        <p:grpSpPr>
          <a:xfrm>
            <a:off x="7112276" y="5804445"/>
            <a:ext cx="680040" cy="391320"/>
            <a:chOff x="7112276" y="5804445"/>
            <a:chExt cx="6800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5CF51E2C-E1CC-83E4-A0C9-483685BE5FB9}"/>
                    </a:ext>
                  </a:extLst>
                </p14:cNvPr>
                <p14:cNvContentPartPr/>
                <p14:nvPr/>
              </p14:nvContentPartPr>
              <p14:xfrm>
                <a:off x="7182116" y="5931525"/>
                <a:ext cx="140760" cy="2577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5CF51E2C-E1CC-83E4-A0C9-483685BE5FB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173116" y="5922525"/>
                  <a:ext cx="158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72355298-BD98-5919-A8E2-86B8FAAA8BF0}"/>
                    </a:ext>
                  </a:extLst>
                </p14:cNvPr>
                <p14:cNvContentPartPr/>
                <p14:nvPr/>
              </p14:nvContentPartPr>
              <p14:xfrm>
                <a:off x="7447796" y="6077325"/>
                <a:ext cx="34560" cy="5220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72355298-BD98-5919-A8E2-86B8FAAA8BF0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439156" y="6068325"/>
                  <a:ext cx="52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02467435-1935-557B-648B-8C2B3433254B}"/>
                    </a:ext>
                  </a:extLst>
                </p14:cNvPr>
                <p14:cNvContentPartPr/>
                <p14:nvPr/>
              </p14:nvContentPartPr>
              <p14:xfrm>
                <a:off x="7610156" y="5940165"/>
                <a:ext cx="146880" cy="25560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02467435-1935-557B-648B-8C2B3433254B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601156" y="5931525"/>
                  <a:ext cx="164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11D1A067-851D-2CAA-CF33-8B4BED352380}"/>
                    </a:ext>
                  </a:extLst>
                </p14:cNvPr>
                <p14:cNvContentPartPr/>
                <p14:nvPr/>
              </p14:nvContentPartPr>
              <p14:xfrm>
                <a:off x="7585316" y="5841885"/>
                <a:ext cx="207000" cy="1656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11D1A067-851D-2CAA-CF33-8B4BED352380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576676" y="5833245"/>
                  <a:ext cx="224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47907A07-E185-D2CF-39A4-69FE4C58DD35}"/>
                    </a:ext>
                  </a:extLst>
                </p14:cNvPr>
                <p14:cNvContentPartPr/>
                <p14:nvPr/>
              </p14:nvContentPartPr>
              <p14:xfrm>
                <a:off x="7112276" y="5804445"/>
                <a:ext cx="183240" cy="1872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47907A07-E185-D2CF-39A4-69FE4C58DD35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103636" y="5795805"/>
                  <a:ext cx="2008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65C3F87E-3952-DF3F-AF04-A8C7DFAFC9CE}"/>
              </a:ext>
            </a:extLst>
          </p:cNvPr>
          <p:cNvGrpSpPr/>
          <p:nvPr/>
        </p:nvGrpSpPr>
        <p:grpSpPr>
          <a:xfrm>
            <a:off x="7968716" y="5905245"/>
            <a:ext cx="1756080" cy="478080"/>
            <a:chOff x="7968716" y="5905245"/>
            <a:chExt cx="175608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F268FB5A-579C-B605-C4A9-FBDC4942795D}"/>
                    </a:ext>
                  </a:extLst>
                </p14:cNvPr>
                <p14:cNvContentPartPr/>
                <p14:nvPr/>
              </p14:nvContentPartPr>
              <p14:xfrm>
                <a:off x="7968716" y="6078045"/>
                <a:ext cx="177120" cy="1692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F268FB5A-579C-B605-C4A9-FBDC4942795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959716" y="6069045"/>
                  <a:ext cx="194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ECA59E5D-BC62-0F0D-5C1D-9BF37C136DC9}"/>
                    </a:ext>
                  </a:extLst>
                </p14:cNvPr>
                <p14:cNvContentPartPr/>
                <p14:nvPr/>
              </p14:nvContentPartPr>
              <p14:xfrm>
                <a:off x="7983836" y="6145005"/>
                <a:ext cx="208080" cy="3600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ECA59E5D-BC62-0F0D-5C1D-9BF37C136DC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974836" y="6136365"/>
                  <a:ext cx="225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1BCDA183-2A3C-32F7-4839-E608E08A04D0}"/>
                    </a:ext>
                  </a:extLst>
                </p14:cNvPr>
                <p14:cNvContentPartPr/>
                <p14:nvPr/>
              </p14:nvContentPartPr>
              <p14:xfrm>
                <a:off x="8435636" y="5935845"/>
                <a:ext cx="18360" cy="11880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1BCDA183-2A3C-32F7-4839-E608E08A04D0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426996" y="5926845"/>
                  <a:ext cx="36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66303D42-5CA2-2A7F-2866-69161BEEF38B}"/>
                    </a:ext>
                  </a:extLst>
                </p14:cNvPr>
                <p14:cNvContentPartPr/>
                <p14:nvPr/>
              </p14:nvContentPartPr>
              <p14:xfrm>
                <a:off x="8328356" y="6131685"/>
                <a:ext cx="285480" cy="5220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66303D42-5CA2-2A7F-2866-69161BEEF38B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319716" y="6123045"/>
                  <a:ext cx="303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1D63269A-E668-B946-7A8C-4A1ECDFBD795}"/>
                    </a:ext>
                  </a:extLst>
                </p14:cNvPr>
                <p14:cNvContentPartPr/>
                <p14:nvPr/>
              </p14:nvContentPartPr>
              <p14:xfrm>
                <a:off x="8402876" y="6299805"/>
                <a:ext cx="102600" cy="8352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1D63269A-E668-B946-7A8C-4A1ECDFBD79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394236" y="6291165"/>
                  <a:ext cx="120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136E2F91-C16B-3D60-7CB1-C9FF75DB09B9}"/>
                    </a:ext>
                  </a:extLst>
                </p14:cNvPr>
                <p14:cNvContentPartPr/>
                <p14:nvPr/>
              </p14:nvContentPartPr>
              <p14:xfrm>
                <a:off x="8443916" y="6226005"/>
                <a:ext cx="360" cy="36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136E2F91-C16B-3D60-7CB1-C9FF75DB09B9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434916" y="6217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4726CB39-1B38-06EC-7756-323738A22AFA}"/>
                    </a:ext>
                  </a:extLst>
                </p14:cNvPr>
                <p14:cNvContentPartPr/>
                <p14:nvPr/>
              </p14:nvContentPartPr>
              <p14:xfrm>
                <a:off x="8731916" y="6062565"/>
                <a:ext cx="247680" cy="18288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4726CB39-1B38-06EC-7756-323738A22AFA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722916" y="6053925"/>
                  <a:ext cx="265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9B9361E1-702A-3EDC-657D-6772EEF135BB}"/>
                    </a:ext>
                  </a:extLst>
                </p14:cNvPr>
                <p14:cNvContentPartPr/>
                <p14:nvPr/>
              </p14:nvContentPartPr>
              <p14:xfrm>
                <a:off x="8739836" y="5975085"/>
                <a:ext cx="211320" cy="2772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9B9361E1-702A-3EDC-657D-6772EEF135BB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730836" y="5966085"/>
                  <a:ext cx="228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44ECC02F-3FE5-18BA-042E-3B557E46A7F6}"/>
                    </a:ext>
                  </a:extLst>
                </p14:cNvPr>
                <p14:cNvContentPartPr/>
                <p14:nvPr/>
              </p14:nvContentPartPr>
              <p14:xfrm>
                <a:off x="9046916" y="6146805"/>
                <a:ext cx="41400" cy="2952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44ECC02F-3FE5-18BA-042E-3B557E46A7F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9038276" y="6138165"/>
                  <a:ext cx="59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31886014-89A6-94AB-5F35-1F772DFEA01D}"/>
                    </a:ext>
                  </a:extLst>
                </p14:cNvPr>
                <p14:cNvContentPartPr/>
                <p14:nvPr/>
              </p14:nvContentPartPr>
              <p14:xfrm>
                <a:off x="9146636" y="6000645"/>
                <a:ext cx="159840" cy="22140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31886014-89A6-94AB-5F35-1F772DFEA01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9137996" y="5992005"/>
                  <a:ext cx="177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91E3D26B-9903-3B1B-FBF3-A225B23D2AE0}"/>
                    </a:ext>
                  </a:extLst>
                </p14:cNvPr>
                <p14:cNvContentPartPr/>
                <p14:nvPr/>
              </p14:nvContentPartPr>
              <p14:xfrm>
                <a:off x="9048716" y="5905245"/>
                <a:ext cx="203040" cy="2340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91E3D26B-9903-3B1B-FBF3-A225B23D2AE0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9040076" y="5896245"/>
                  <a:ext cx="220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99112814-46BD-4032-E3A5-3E6C3EFA6F7F}"/>
                    </a:ext>
                  </a:extLst>
                </p14:cNvPr>
                <p14:cNvContentPartPr/>
                <p14:nvPr/>
              </p14:nvContentPartPr>
              <p14:xfrm>
                <a:off x="9320876" y="6092805"/>
                <a:ext cx="151200" cy="1800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99112814-46BD-4032-E3A5-3E6C3EFA6F7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9312236" y="6084165"/>
                  <a:ext cx="168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F2F21C92-1345-363C-E747-5AA8A93ADD16}"/>
                    </a:ext>
                  </a:extLst>
                </p14:cNvPr>
                <p14:cNvContentPartPr/>
                <p14:nvPr/>
              </p14:nvContentPartPr>
              <p14:xfrm>
                <a:off x="9297116" y="6145365"/>
                <a:ext cx="167760" cy="1260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F2F21C92-1345-363C-E747-5AA8A93ADD16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9288116" y="6136725"/>
                  <a:ext cx="185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53753F70-0898-D378-D61E-29796DADF9BF}"/>
                    </a:ext>
                  </a:extLst>
                </p14:cNvPr>
                <p14:cNvContentPartPr/>
                <p14:nvPr/>
              </p14:nvContentPartPr>
              <p14:xfrm>
                <a:off x="9504836" y="6011805"/>
                <a:ext cx="219960" cy="17172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53753F70-0898-D378-D61E-29796DADF9B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9496196" y="6003165"/>
                  <a:ext cx="2376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13CC9EFE-644F-FA4C-9707-3B60F6045AE7}"/>
              </a:ext>
            </a:extLst>
          </p:cNvPr>
          <p:cNvGrpSpPr/>
          <p:nvPr/>
        </p:nvGrpSpPr>
        <p:grpSpPr>
          <a:xfrm>
            <a:off x="8483516" y="6579165"/>
            <a:ext cx="382320" cy="156240"/>
            <a:chOff x="8483516" y="6579165"/>
            <a:chExt cx="38232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A27A3AAF-15C3-C660-D0C6-CF7E13670F56}"/>
                    </a:ext>
                  </a:extLst>
                </p14:cNvPr>
                <p14:cNvContentPartPr/>
                <p14:nvPr/>
              </p14:nvContentPartPr>
              <p14:xfrm>
                <a:off x="8560556" y="6579165"/>
                <a:ext cx="263160" cy="3708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A27A3AAF-15C3-C660-D0C6-CF7E13670F5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551916" y="6570525"/>
                  <a:ext cx="280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F1EB6559-3492-11D5-BBAE-9104EF6FABDA}"/>
                    </a:ext>
                  </a:extLst>
                </p14:cNvPr>
                <p14:cNvContentPartPr/>
                <p14:nvPr/>
              </p14:nvContentPartPr>
              <p14:xfrm>
                <a:off x="8483516" y="6655125"/>
                <a:ext cx="382320" cy="8028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F1EB6559-3492-11D5-BBAE-9104EF6FABD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474876" y="6646485"/>
                  <a:ext cx="39996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903C3DD9-4E18-A469-16C6-212A84B2BA44}"/>
              </a:ext>
            </a:extLst>
          </p:cNvPr>
          <p:cNvGrpSpPr/>
          <p:nvPr/>
        </p:nvGrpSpPr>
        <p:grpSpPr>
          <a:xfrm>
            <a:off x="9067076" y="6330045"/>
            <a:ext cx="1257840" cy="448200"/>
            <a:chOff x="9067076" y="6330045"/>
            <a:chExt cx="125784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2B54937B-29AA-D0AF-7B96-3CDA8B414781}"/>
                    </a:ext>
                  </a:extLst>
                </p14:cNvPr>
                <p14:cNvContentPartPr/>
                <p14:nvPr/>
              </p14:nvContentPartPr>
              <p14:xfrm>
                <a:off x="9067076" y="6654765"/>
                <a:ext cx="244080" cy="1116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2B54937B-29AA-D0AF-7B96-3CDA8B414781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9058076" y="6645765"/>
                  <a:ext cx="261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0DBFEAD2-9D92-5504-2464-E83C1016A9E0}"/>
                    </a:ext>
                  </a:extLst>
                </p14:cNvPr>
                <p14:cNvContentPartPr/>
                <p14:nvPr/>
              </p14:nvContentPartPr>
              <p14:xfrm>
                <a:off x="9475316" y="6428325"/>
                <a:ext cx="192600" cy="28296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0DBFEAD2-9D92-5504-2464-E83C1016A9E0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9466676" y="6419325"/>
                  <a:ext cx="210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FD04EF23-7292-6C3A-8166-9BC2DBC49161}"/>
                    </a:ext>
                  </a:extLst>
                </p14:cNvPr>
                <p14:cNvContentPartPr/>
                <p14:nvPr/>
              </p14:nvContentPartPr>
              <p14:xfrm>
                <a:off x="9653876" y="6330045"/>
                <a:ext cx="164880" cy="12672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FD04EF23-7292-6C3A-8166-9BC2DBC4916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9645236" y="6321045"/>
                  <a:ext cx="182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ECA247C0-92C6-8A4A-31BA-FBBAD37829D8}"/>
                    </a:ext>
                  </a:extLst>
                </p14:cNvPr>
                <p14:cNvContentPartPr/>
                <p14:nvPr/>
              </p14:nvContentPartPr>
              <p14:xfrm>
                <a:off x="9897236" y="6373965"/>
                <a:ext cx="210960" cy="34524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ECA247C0-92C6-8A4A-31BA-FBBAD37829D8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888236" y="6364965"/>
                  <a:ext cx="2286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7F703B8B-C4F5-94D4-99C9-53091082F8B7}"/>
                    </a:ext>
                  </a:extLst>
                </p14:cNvPr>
                <p14:cNvContentPartPr/>
                <p14:nvPr/>
              </p14:nvContentPartPr>
              <p14:xfrm>
                <a:off x="10188836" y="6672045"/>
                <a:ext cx="136080" cy="10620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7F703B8B-C4F5-94D4-99C9-53091082F8B7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0180196" y="6663405"/>
                  <a:ext cx="153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6DA8ECC3-A6B3-272D-2D9B-7F157A4332A8}"/>
                    </a:ext>
                  </a:extLst>
                </p14:cNvPr>
                <p14:cNvContentPartPr/>
                <p14:nvPr/>
              </p14:nvContentPartPr>
              <p14:xfrm>
                <a:off x="10240676" y="6542085"/>
                <a:ext cx="360" cy="36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6DA8ECC3-A6B3-272D-2D9B-7F157A4332A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232036" y="6533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047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F1D8C0E-829F-2CD7-DB6B-E883C23AD255}"/>
              </a:ext>
            </a:extLst>
          </p:cNvPr>
          <p:cNvGrpSpPr/>
          <p:nvPr/>
        </p:nvGrpSpPr>
        <p:grpSpPr>
          <a:xfrm>
            <a:off x="864697" y="374308"/>
            <a:ext cx="7319520" cy="544320"/>
            <a:chOff x="1124756" y="6213045"/>
            <a:chExt cx="731952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92D9A7E-9FDE-FD84-2E3B-5F9D559F315C}"/>
                    </a:ext>
                  </a:extLst>
                </p14:cNvPr>
                <p14:cNvContentPartPr/>
                <p14:nvPr/>
              </p14:nvContentPartPr>
              <p14:xfrm>
                <a:off x="4165316" y="6472605"/>
                <a:ext cx="244440" cy="44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92D9A7E-9FDE-FD84-2E3B-5F9D559F31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56676" y="6463605"/>
                  <a:ext cx="262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0DA927D-F47A-B2F0-304D-A5424BF9E891}"/>
                    </a:ext>
                  </a:extLst>
                </p14:cNvPr>
                <p14:cNvContentPartPr/>
                <p14:nvPr/>
              </p14:nvContentPartPr>
              <p14:xfrm>
                <a:off x="4180796" y="6560085"/>
                <a:ext cx="226800" cy="24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0DA927D-F47A-B2F0-304D-A5424BF9E8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71796" y="6551445"/>
                  <a:ext cx="244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A8B0AC9-2387-8829-5DBD-212D8EFB63DA}"/>
                    </a:ext>
                  </a:extLst>
                </p14:cNvPr>
                <p14:cNvContentPartPr/>
                <p14:nvPr/>
              </p14:nvContentPartPr>
              <p14:xfrm>
                <a:off x="4602356" y="6466845"/>
                <a:ext cx="232200" cy="145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A8B0AC9-2387-8829-5DBD-212D8EFB63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93356" y="6457845"/>
                  <a:ext cx="249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FD5670-BB84-9B32-67CE-C0DE6825EAF0}"/>
                    </a:ext>
                  </a:extLst>
                </p14:cNvPr>
                <p14:cNvContentPartPr/>
                <p14:nvPr/>
              </p14:nvContentPartPr>
              <p14:xfrm>
                <a:off x="4873436" y="6304125"/>
                <a:ext cx="78120" cy="111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FD5670-BB84-9B32-67CE-C0DE6825EAF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64796" y="6295125"/>
                  <a:ext cx="95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96F20F-CF1E-4F40-0905-1C7314274379}"/>
                    </a:ext>
                  </a:extLst>
                </p14:cNvPr>
                <p14:cNvContentPartPr/>
                <p14:nvPr/>
              </p14:nvContentPartPr>
              <p14:xfrm>
                <a:off x="5048036" y="6362445"/>
                <a:ext cx="16488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96F20F-CF1E-4F40-0905-1C731427437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39036" y="6353445"/>
                  <a:ext cx="182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16F08C-5467-C9E9-E778-16BB9F3D7728}"/>
                    </a:ext>
                  </a:extLst>
                </p14:cNvPr>
                <p14:cNvContentPartPr/>
                <p14:nvPr/>
              </p14:nvContentPartPr>
              <p14:xfrm>
                <a:off x="5260076" y="6616965"/>
                <a:ext cx="10440" cy="11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16F08C-5467-C9E9-E778-16BB9F3D77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51436" y="6607965"/>
                  <a:ext cx="28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7F52A2-F0A7-385F-B450-E2138EE29A07}"/>
                    </a:ext>
                  </a:extLst>
                </p14:cNvPr>
                <p14:cNvContentPartPr/>
                <p14:nvPr/>
              </p14:nvContentPartPr>
              <p14:xfrm>
                <a:off x="4987556" y="6213045"/>
                <a:ext cx="232560" cy="25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7F52A2-F0A7-385F-B450-E2138EE29A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78556" y="6204405"/>
                  <a:ext cx="250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D91E77-011F-D390-B7EF-AB7C2DD4AF87}"/>
                    </a:ext>
                  </a:extLst>
                </p14:cNvPr>
                <p14:cNvContentPartPr/>
                <p14:nvPr/>
              </p14:nvContentPartPr>
              <p14:xfrm>
                <a:off x="1124756" y="6595005"/>
                <a:ext cx="193680" cy="35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D91E77-011F-D390-B7EF-AB7C2DD4AF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6116" y="6586365"/>
                  <a:ext cx="211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535F90-73C5-E5D6-D018-9C49AB58A44F}"/>
                    </a:ext>
                  </a:extLst>
                </p14:cNvPr>
                <p14:cNvContentPartPr/>
                <p14:nvPr/>
              </p14:nvContentPartPr>
              <p14:xfrm>
                <a:off x="1521116" y="6386925"/>
                <a:ext cx="151920" cy="130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535F90-73C5-E5D6-D018-9C49AB58A44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12116" y="6377925"/>
                  <a:ext cx="169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899C8F-FDFF-95E7-E47C-40C907BC8A29}"/>
                    </a:ext>
                  </a:extLst>
                </p14:cNvPr>
                <p14:cNvContentPartPr/>
                <p14:nvPr/>
              </p14:nvContentPartPr>
              <p14:xfrm>
                <a:off x="1831436" y="6473325"/>
                <a:ext cx="132480" cy="261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899C8F-FDFF-95E7-E47C-40C907BC8A2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22796" y="6464325"/>
                  <a:ext cx="150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D44724E-9916-561C-E238-D959EB3F9885}"/>
                    </a:ext>
                  </a:extLst>
                </p14:cNvPr>
                <p14:cNvContentPartPr/>
                <p14:nvPr/>
              </p14:nvContentPartPr>
              <p14:xfrm>
                <a:off x="1747196" y="6416445"/>
                <a:ext cx="169560" cy="5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D44724E-9916-561C-E238-D959EB3F98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38556" y="6407805"/>
                  <a:ext cx="187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6197801-CBFE-FE71-A4D2-7A5391E3D4D9}"/>
                    </a:ext>
                  </a:extLst>
                </p14:cNvPr>
                <p14:cNvContentPartPr/>
                <p14:nvPr/>
              </p14:nvContentPartPr>
              <p14:xfrm>
                <a:off x="2066516" y="6565845"/>
                <a:ext cx="164520" cy="13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6197801-CBFE-FE71-A4D2-7A5391E3D4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57876" y="6556845"/>
                  <a:ext cx="182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D7FD2E-CE47-3C72-A760-A8A0EECF222A}"/>
                    </a:ext>
                  </a:extLst>
                </p14:cNvPr>
                <p14:cNvContentPartPr/>
                <p14:nvPr/>
              </p14:nvContentPartPr>
              <p14:xfrm>
                <a:off x="2115476" y="6589965"/>
                <a:ext cx="100800" cy="131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D7FD2E-CE47-3C72-A760-A8A0EECF22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06836" y="6581325"/>
                  <a:ext cx="118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23AABD0-49DB-1B7D-6135-D8082105F25E}"/>
                    </a:ext>
                  </a:extLst>
                </p14:cNvPr>
                <p14:cNvContentPartPr/>
                <p14:nvPr/>
              </p14:nvContentPartPr>
              <p14:xfrm>
                <a:off x="2373956" y="6405645"/>
                <a:ext cx="76680" cy="344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23AABD0-49DB-1B7D-6135-D8082105F25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64956" y="6397005"/>
                  <a:ext cx="943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54F2D1B-528A-9F22-B023-E449BF9C1E4E}"/>
                    </a:ext>
                  </a:extLst>
                </p14:cNvPr>
                <p14:cNvContentPartPr/>
                <p14:nvPr/>
              </p14:nvContentPartPr>
              <p14:xfrm>
                <a:off x="2480156" y="6422205"/>
                <a:ext cx="151200" cy="1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54F2D1B-528A-9F22-B023-E449BF9C1E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71156" y="6413565"/>
                  <a:ext cx="168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959311-7984-6DC6-BFEE-F1EA1B8D10B6}"/>
                    </a:ext>
                  </a:extLst>
                </p14:cNvPr>
                <p14:cNvContentPartPr/>
                <p14:nvPr/>
              </p14:nvContentPartPr>
              <p14:xfrm>
                <a:off x="2512196" y="6496365"/>
                <a:ext cx="185400" cy="221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959311-7984-6DC6-BFEE-F1EA1B8D10B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03196" y="6487725"/>
                  <a:ext cx="203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03FD6E3-1E0F-54EC-7C70-0F6CD8955E8D}"/>
                    </a:ext>
                  </a:extLst>
                </p14:cNvPr>
                <p14:cNvContentPartPr/>
                <p14:nvPr/>
              </p14:nvContentPartPr>
              <p14:xfrm>
                <a:off x="2806676" y="6535605"/>
                <a:ext cx="192960" cy="97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03FD6E3-1E0F-54EC-7C70-0F6CD8955E8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97676" y="6526605"/>
                  <a:ext cx="210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64FDD2-0420-9F37-0C7E-B09FD7155F45}"/>
                    </a:ext>
                  </a:extLst>
                </p14:cNvPr>
                <p14:cNvContentPartPr/>
                <p14:nvPr/>
              </p14:nvContentPartPr>
              <p14:xfrm>
                <a:off x="2827196" y="6513285"/>
                <a:ext cx="159480" cy="164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64FDD2-0420-9F37-0C7E-B09FD7155F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18556" y="6504285"/>
                  <a:ext cx="177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AE71CF5-AD79-D7D3-89BD-33198442B409}"/>
                    </a:ext>
                  </a:extLst>
                </p14:cNvPr>
                <p14:cNvContentPartPr/>
                <p14:nvPr/>
              </p14:nvContentPartPr>
              <p14:xfrm>
                <a:off x="3105476" y="6456045"/>
                <a:ext cx="188280" cy="230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AE71CF5-AD79-D7D3-89BD-33198442B4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96836" y="6447045"/>
                  <a:ext cx="205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922970-066B-F967-2AF6-A5FF90628FE9}"/>
                    </a:ext>
                  </a:extLst>
                </p14:cNvPr>
                <p14:cNvContentPartPr/>
                <p14:nvPr/>
              </p14:nvContentPartPr>
              <p14:xfrm>
                <a:off x="3335516" y="6636045"/>
                <a:ext cx="30960" cy="79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922970-066B-F967-2AF6-A5FF90628F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26516" y="6627405"/>
                  <a:ext cx="48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3E500E4-FF71-2B88-436D-F37217D272B3}"/>
                    </a:ext>
                  </a:extLst>
                </p14:cNvPr>
                <p14:cNvContentPartPr/>
                <p14:nvPr/>
              </p14:nvContentPartPr>
              <p14:xfrm>
                <a:off x="3034556" y="6430485"/>
                <a:ext cx="248760" cy="1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3E500E4-FF71-2B88-436D-F37217D272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25556" y="6421485"/>
                  <a:ext cx="266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844E64-3A43-3672-698F-2337D0855BE8}"/>
                    </a:ext>
                  </a:extLst>
                </p14:cNvPr>
                <p14:cNvContentPartPr/>
                <p14:nvPr/>
              </p14:nvContentPartPr>
              <p14:xfrm>
                <a:off x="3396356" y="6371805"/>
                <a:ext cx="170640" cy="38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844E64-3A43-3672-698F-2337D0855B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87716" y="6362805"/>
                  <a:ext cx="1882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CB5C0B7-7B9B-7AD0-2ECD-BB06EC0B0167}"/>
                    </a:ext>
                  </a:extLst>
                </p14:cNvPr>
                <p14:cNvContentPartPr/>
                <p14:nvPr/>
              </p14:nvContentPartPr>
              <p14:xfrm>
                <a:off x="1438676" y="6563325"/>
                <a:ext cx="146160" cy="174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CB5C0B7-7B9B-7AD0-2ECD-BB06EC0B016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30036" y="6554325"/>
                  <a:ext cx="163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296AF92-9803-4DD6-81B8-36991AE46DE2}"/>
                    </a:ext>
                  </a:extLst>
                </p14:cNvPr>
                <p14:cNvContentPartPr/>
                <p14:nvPr/>
              </p14:nvContentPartPr>
              <p14:xfrm>
                <a:off x="8443916" y="6226005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296AF92-9803-4DD6-81B8-36991AE46D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34916" y="6217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A31784E-229A-646E-D31D-0E89CEC623DF}"/>
              </a:ext>
            </a:extLst>
          </p:cNvPr>
          <p:cNvGrpSpPr/>
          <p:nvPr/>
        </p:nvGrpSpPr>
        <p:grpSpPr>
          <a:xfrm>
            <a:off x="955916" y="1593165"/>
            <a:ext cx="551880" cy="144720"/>
            <a:chOff x="955916" y="1593165"/>
            <a:chExt cx="551880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4073F4-A595-7CBF-5C5C-580352ADF6CB}"/>
                    </a:ext>
                  </a:extLst>
                </p14:cNvPr>
                <p14:cNvContentPartPr/>
                <p14:nvPr/>
              </p14:nvContentPartPr>
              <p14:xfrm>
                <a:off x="955916" y="1644285"/>
                <a:ext cx="209520" cy="46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4073F4-A595-7CBF-5C5C-580352ADF6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6916" y="1635645"/>
                  <a:ext cx="227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3CF1846-8753-12CE-CF4F-64303B7721B3}"/>
                    </a:ext>
                  </a:extLst>
                </p14:cNvPr>
                <p14:cNvContentPartPr/>
                <p14:nvPr/>
              </p14:nvContentPartPr>
              <p14:xfrm>
                <a:off x="1336076" y="1593165"/>
                <a:ext cx="171720" cy="144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3CF1846-8753-12CE-CF4F-64303B7721B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27436" y="1584165"/>
                  <a:ext cx="18936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ECB67B5-1ED3-4015-6C73-9D4CA6766194}"/>
                  </a:ext>
                </a:extLst>
              </p14:cNvPr>
              <p14:cNvContentPartPr/>
              <p14:nvPr/>
            </p14:nvContentPartPr>
            <p14:xfrm>
              <a:off x="1509956" y="1403805"/>
              <a:ext cx="179640" cy="92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ECB67B5-1ED3-4015-6C73-9D4CA67661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01316" y="1395165"/>
                <a:ext cx="1972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13F2E9C-F86F-8ADE-420F-1C33EB8B4AA3}"/>
                  </a:ext>
                </a:extLst>
              </p14:cNvPr>
              <p14:cNvContentPartPr/>
              <p14:nvPr/>
            </p14:nvContentPartPr>
            <p14:xfrm>
              <a:off x="1845116" y="1309845"/>
              <a:ext cx="127080" cy="491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13F2E9C-F86F-8ADE-420F-1C33EB8B4AA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36116" y="1301205"/>
                <a:ext cx="144720" cy="50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BB1655C-B111-AFA2-EC62-F1DB99DD9475}"/>
              </a:ext>
            </a:extLst>
          </p:cNvPr>
          <p:cNvGrpSpPr/>
          <p:nvPr/>
        </p:nvGrpSpPr>
        <p:grpSpPr>
          <a:xfrm>
            <a:off x="2022236" y="1270965"/>
            <a:ext cx="1195200" cy="579960"/>
            <a:chOff x="2022236" y="1270965"/>
            <a:chExt cx="119520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114198-ED36-50CA-F4EB-F451572CE6EA}"/>
                    </a:ext>
                  </a:extLst>
                </p14:cNvPr>
                <p14:cNvContentPartPr/>
                <p14:nvPr/>
              </p14:nvContentPartPr>
              <p14:xfrm>
                <a:off x="2022236" y="1558965"/>
                <a:ext cx="156240" cy="36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114198-ED36-50CA-F4EB-F451572CE6E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13596" y="1549965"/>
                  <a:ext cx="173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DB46A82-FC8C-70B1-DF63-9A381807FEA8}"/>
                    </a:ext>
                  </a:extLst>
                </p14:cNvPr>
                <p14:cNvContentPartPr/>
                <p14:nvPr/>
              </p14:nvContentPartPr>
              <p14:xfrm>
                <a:off x="2310956" y="1402005"/>
                <a:ext cx="190800" cy="277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DB46A82-FC8C-70B1-DF63-9A381807FE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02316" y="1393365"/>
                  <a:ext cx="208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6BA25F2-E244-FB11-B07C-CBE80EC04E4B}"/>
                    </a:ext>
                  </a:extLst>
                </p14:cNvPr>
                <p14:cNvContentPartPr/>
                <p14:nvPr/>
              </p14:nvContentPartPr>
              <p14:xfrm>
                <a:off x="2493116" y="1309125"/>
                <a:ext cx="131040" cy="114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6BA25F2-E244-FB11-B07C-CBE80EC04E4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84476" y="1300485"/>
                  <a:ext cx="148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96D19C-5EE5-D0A6-5616-C7652E7B95EC}"/>
                    </a:ext>
                  </a:extLst>
                </p14:cNvPr>
                <p14:cNvContentPartPr/>
                <p14:nvPr/>
              </p14:nvContentPartPr>
              <p14:xfrm>
                <a:off x="2754476" y="1387965"/>
                <a:ext cx="204120" cy="264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96D19C-5EE5-D0A6-5616-C7652E7B95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45476" y="1378965"/>
                  <a:ext cx="2217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55856A8-1750-3F9D-82B6-98059D3AB5AC}"/>
                    </a:ext>
                  </a:extLst>
                </p14:cNvPr>
                <p14:cNvContentPartPr/>
                <p14:nvPr/>
              </p14:nvContentPartPr>
              <p14:xfrm>
                <a:off x="3036716" y="1608285"/>
                <a:ext cx="2520" cy="84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55856A8-1750-3F9D-82B6-98059D3AB5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27716" y="1599285"/>
                  <a:ext cx="20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81D710E-D80D-9C7D-29BD-256F08235845}"/>
                    </a:ext>
                  </a:extLst>
                </p14:cNvPr>
                <p14:cNvContentPartPr/>
                <p14:nvPr/>
              </p14:nvContentPartPr>
              <p14:xfrm>
                <a:off x="2767436" y="1309845"/>
                <a:ext cx="219240" cy="41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81D710E-D80D-9C7D-29BD-256F082358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58436" y="1301205"/>
                  <a:ext cx="236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8A63054-30C6-9316-9A11-496003820CA1}"/>
                    </a:ext>
                  </a:extLst>
                </p14:cNvPr>
                <p14:cNvContentPartPr/>
                <p14:nvPr/>
              </p14:nvContentPartPr>
              <p14:xfrm>
                <a:off x="3080996" y="1270965"/>
                <a:ext cx="136440" cy="579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8A63054-30C6-9316-9A11-496003820C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71996" y="1261965"/>
                  <a:ext cx="154080" cy="59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0563E1-37E3-F479-FB2B-1248B6017D08}"/>
              </a:ext>
            </a:extLst>
          </p:cNvPr>
          <p:cNvGrpSpPr/>
          <p:nvPr/>
        </p:nvGrpSpPr>
        <p:grpSpPr>
          <a:xfrm>
            <a:off x="3863636" y="1225245"/>
            <a:ext cx="1303560" cy="498240"/>
            <a:chOff x="3863636" y="1225245"/>
            <a:chExt cx="130356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BB82C61-9CD6-FC8A-4133-9B45A03FDDD8}"/>
                    </a:ext>
                  </a:extLst>
                </p14:cNvPr>
                <p14:cNvContentPartPr/>
                <p14:nvPr/>
              </p14:nvContentPartPr>
              <p14:xfrm>
                <a:off x="3863636" y="1457085"/>
                <a:ext cx="198720" cy="11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BB82C61-9CD6-FC8A-4133-9B45A03FDD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54996" y="1448085"/>
                  <a:ext cx="216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CE3A70C-7CE5-3961-0CA1-0FB375A2000A}"/>
                    </a:ext>
                  </a:extLst>
                </p14:cNvPr>
                <p14:cNvContentPartPr/>
                <p14:nvPr/>
              </p14:nvContentPartPr>
              <p14:xfrm>
                <a:off x="3883076" y="1568685"/>
                <a:ext cx="217080" cy="25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CE3A70C-7CE5-3961-0CA1-0FB375A2000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74436" y="1559685"/>
                  <a:ext cx="234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94F2005-9B0B-C29B-3651-67E802D16FAD}"/>
                    </a:ext>
                  </a:extLst>
                </p14:cNvPr>
                <p14:cNvContentPartPr/>
                <p14:nvPr/>
              </p14:nvContentPartPr>
              <p14:xfrm>
                <a:off x="4284116" y="1446285"/>
                <a:ext cx="326160" cy="17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94F2005-9B0B-C29B-3651-67E802D16F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75476" y="1437645"/>
                  <a:ext cx="343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BFD3851-0C25-708F-80F3-4B4863FBD14D}"/>
                    </a:ext>
                  </a:extLst>
                </p14:cNvPr>
                <p14:cNvContentPartPr/>
                <p14:nvPr/>
              </p14:nvContentPartPr>
              <p14:xfrm>
                <a:off x="4654556" y="1225245"/>
                <a:ext cx="113400" cy="142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BFD3851-0C25-708F-80F3-4B4863FBD1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45556" y="1216245"/>
                  <a:ext cx="131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4B13FD5-713C-698B-A500-AC4A265A5ABC}"/>
                    </a:ext>
                  </a:extLst>
                </p14:cNvPr>
                <p14:cNvContentPartPr/>
                <p14:nvPr/>
              </p14:nvContentPartPr>
              <p14:xfrm>
                <a:off x="4879196" y="1354845"/>
                <a:ext cx="186840" cy="288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4B13FD5-713C-698B-A500-AC4A265A5A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70196" y="1345845"/>
                  <a:ext cx="2044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E21B40C-221F-5C00-0DE7-6B69962205BF}"/>
                    </a:ext>
                  </a:extLst>
                </p14:cNvPr>
                <p14:cNvContentPartPr/>
                <p14:nvPr/>
              </p14:nvContentPartPr>
              <p14:xfrm>
                <a:off x="5151716" y="1601805"/>
                <a:ext cx="15480" cy="121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E21B40C-221F-5C00-0DE7-6B69962205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43076" y="1592805"/>
                  <a:ext cx="33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92D42E-4938-4693-4B13-4A0A7BF5A037}"/>
                    </a:ext>
                  </a:extLst>
                </p14:cNvPr>
                <p14:cNvContentPartPr/>
                <p14:nvPr/>
              </p14:nvContentPartPr>
              <p14:xfrm>
                <a:off x="4842476" y="1249725"/>
                <a:ext cx="252000" cy="24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92D42E-4938-4693-4B13-4A0A7BF5A0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33476" y="1241085"/>
                  <a:ext cx="2696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EB22844-4E93-9E73-6ED0-E2389DC350E9}"/>
              </a:ext>
            </a:extLst>
          </p:cNvPr>
          <p:cNvGrpSpPr/>
          <p:nvPr/>
        </p:nvGrpSpPr>
        <p:grpSpPr>
          <a:xfrm>
            <a:off x="3407876" y="1957125"/>
            <a:ext cx="1727640" cy="512280"/>
            <a:chOff x="3407876" y="1957125"/>
            <a:chExt cx="172764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853F35F-E3F2-AED7-460B-463A202F09DF}"/>
                    </a:ext>
                  </a:extLst>
                </p14:cNvPr>
                <p14:cNvContentPartPr/>
                <p14:nvPr/>
              </p14:nvContentPartPr>
              <p14:xfrm>
                <a:off x="3407876" y="2291925"/>
                <a:ext cx="297360" cy="177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853F35F-E3F2-AED7-460B-463A202F09D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99236" y="2282925"/>
                  <a:ext cx="315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D25BE6E-1EB0-68D5-33A0-5BE729BC607D}"/>
                    </a:ext>
                  </a:extLst>
                </p14:cNvPr>
                <p14:cNvContentPartPr/>
                <p14:nvPr/>
              </p14:nvContentPartPr>
              <p14:xfrm>
                <a:off x="3740156" y="2081685"/>
                <a:ext cx="137880" cy="140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D25BE6E-1EB0-68D5-33A0-5BE729BC60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31516" y="2072685"/>
                  <a:ext cx="155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0BBBECA-E5DD-9508-7916-8D84A0ABCC42}"/>
                    </a:ext>
                  </a:extLst>
                </p14:cNvPr>
                <p14:cNvContentPartPr/>
                <p14:nvPr/>
              </p14:nvContentPartPr>
              <p14:xfrm>
                <a:off x="3975236" y="2294805"/>
                <a:ext cx="170280" cy="10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0BBBECA-E5DD-9508-7916-8D84A0ABCC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66596" y="2286165"/>
                  <a:ext cx="187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C3CA276-FDF5-A0F1-40E4-8141E1DACAB9}"/>
                    </a:ext>
                  </a:extLst>
                </p14:cNvPr>
                <p14:cNvContentPartPr/>
                <p14:nvPr/>
              </p14:nvContentPartPr>
              <p14:xfrm>
                <a:off x="3997196" y="2410005"/>
                <a:ext cx="153360" cy="14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C3CA276-FDF5-A0F1-40E4-8141E1DACA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88196" y="2401005"/>
                  <a:ext cx="171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4877260-1EDA-55A8-5E33-8BE7971EA896}"/>
                    </a:ext>
                  </a:extLst>
                </p14:cNvPr>
                <p14:cNvContentPartPr/>
                <p14:nvPr/>
              </p14:nvContentPartPr>
              <p14:xfrm>
                <a:off x="4338836" y="2219205"/>
                <a:ext cx="225360" cy="214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4877260-1EDA-55A8-5E33-8BE7971EA8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29836" y="2210205"/>
                  <a:ext cx="243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5292D56-FB74-84E1-65EB-3FBD9A47B659}"/>
                    </a:ext>
                  </a:extLst>
                </p14:cNvPr>
                <p14:cNvContentPartPr/>
                <p14:nvPr/>
              </p14:nvContentPartPr>
              <p14:xfrm>
                <a:off x="4533956" y="2052885"/>
                <a:ext cx="135720" cy="146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5292D56-FB74-84E1-65EB-3FBD9A47B6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25316" y="2044245"/>
                  <a:ext cx="153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F48C3D7-5B69-B312-4706-EFE243A3D55C}"/>
                    </a:ext>
                  </a:extLst>
                </p14:cNvPr>
                <p14:cNvContentPartPr/>
                <p14:nvPr/>
              </p14:nvContentPartPr>
              <p14:xfrm>
                <a:off x="4750316" y="1957125"/>
                <a:ext cx="227880" cy="434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F48C3D7-5B69-B312-4706-EFE243A3D5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41316" y="1948485"/>
                  <a:ext cx="2455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94CF21F-76EB-4023-D811-BEC318826B79}"/>
                    </a:ext>
                  </a:extLst>
                </p14:cNvPr>
                <p14:cNvContentPartPr/>
                <p14:nvPr/>
              </p14:nvContentPartPr>
              <p14:xfrm>
                <a:off x="5011316" y="1968285"/>
                <a:ext cx="124200" cy="169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94CF21F-76EB-4023-D811-BEC318826B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02676" y="1959645"/>
                  <a:ext cx="14184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4C8B419-5045-78D5-BBE8-433848B159A9}"/>
                  </a:ext>
                </a:extLst>
              </p14:cNvPr>
              <p14:cNvContentPartPr/>
              <p14:nvPr/>
            </p14:nvContentPartPr>
            <p14:xfrm>
              <a:off x="8178956" y="2357805"/>
              <a:ext cx="1019160" cy="7196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4C8B419-5045-78D5-BBE8-433848B159A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70316" y="2348805"/>
                <a:ext cx="1036800" cy="73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B5C9E386-F148-0232-158C-595BC1A95FBC}"/>
              </a:ext>
            </a:extLst>
          </p:cNvPr>
          <p:cNvGrpSpPr/>
          <p:nvPr/>
        </p:nvGrpSpPr>
        <p:grpSpPr>
          <a:xfrm>
            <a:off x="4491476" y="2223885"/>
            <a:ext cx="7006320" cy="1380240"/>
            <a:chOff x="4491476" y="2223885"/>
            <a:chExt cx="7006320" cy="13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0A7968-E4EE-C67D-868C-864263AEBFEF}"/>
                    </a:ext>
                  </a:extLst>
                </p14:cNvPr>
                <p14:cNvContentPartPr/>
                <p14:nvPr/>
              </p14:nvContentPartPr>
              <p14:xfrm>
                <a:off x="4548356" y="2694405"/>
                <a:ext cx="1145520" cy="220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0A7968-E4EE-C67D-868C-864263AEBFE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39716" y="2685405"/>
                  <a:ext cx="1163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1C8CC5-5C25-54C9-291D-27A01DDBB586}"/>
                    </a:ext>
                  </a:extLst>
                </p14:cNvPr>
                <p14:cNvContentPartPr/>
                <p14:nvPr/>
              </p14:nvContentPartPr>
              <p14:xfrm>
                <a:off x="4491476" y="2619525"/>
                <a:ext cx="163080" cy="183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1C8CC5-5C25-54C9-291D-27A01DDBB58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82836" y="2610525"/>
                  <a:ext cx="180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5C490FD-E53F-DB37-A0B1-8BAF1FFBD1B0}"/>
                    </a:ext>
                  </a:extLst>
                </p14:cNvPr>
                <p14:cNvContentPartPr/>
                <p14:nvPr/>
              </p14:nvContentPartPr>
              <p14:xfrm>
                <a:off x="6110036" y="2753805"/>
                <a:ext cx="275040" cy="188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5C490FD-E53F-DB37-A0B1-8BAF1FFBD1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01396" y="2744805"/>
                  <a:ext cx="292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1FE6523-3F76-347A-9BD5-F028383317AB}"/>
                    </a:ext>
                  </a:extLst>
                </p14:cNvPr>
                <p14:cNvContentPartPr/>
                <p14:nvPr/>
              </p14:nvContentPartPr>
              <p14:xfrm>
                <a:off x="6569036" y="2768205"/>
                <a:ext cx="195480" cy="41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1FE6523-3F76-347A-9BD5-F028383317A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60396" y="2759205"/>
                  <a:ext cx="213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FDCCD0B-9EC6-E8CC-8853-98F52F14F13B}"/>
                    </a:ext>
                  </a:extLst>
                </p14:cNvPr>
                <p14:cNvContentPartPr/>
                <p14:nvPr/>
              </p14:nvContentPartPr>
              <p14:xfrm>
                <a:off x="6583436" y="2856765"/>
                <a:ext cx="175680" cy="21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FDCCD0B-9EC6-E8CC-8853-98F52F14F13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74796" y="2848125"/>
                  <a:ext cx="193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75127CD-FF92-A89F-CC0D-9D6B86A1B426}"/>
                    </a:ext>
                  </a:extLst>
                </p14:cNvPr>
                <p14:cNvContentPartPr/>
                <p14:nvPr/>
              </p14:nvContentPartPr>
              <p14:xfrm>
                <a:off x="6958916" y="2590365"/>
                <a:ext cx="326880" cy="166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75127CD-FF92-A89F-CC0D-9D6B86A1B4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50276" y="2581725"/>
                  <a:ext cx="344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44387D8-3C10-EE7B-1BF4-0B200AFBD712}"/>
                    </a:ext>
                  </a:extLst>
                </p14:cNvPr>
                <p14:cNvContentPartPr/>
                <p14:nvPr/>
              </p14:nvContentPartPr>
              <p14:xfrm>
                <a:off x="6962876" y="2835885"/>
                <a:ext cx="402480" cy="55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44387D8-3C10-EE7B-1BF4-0B200AFBD7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54236" y="2827245"/>
                  <a:ext cx="420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3BA704B-8DDA-3C63-6451-9277CAF4E8B6}"/>
                    </a:ext>
                  </a:extLst>
                </p14:cNvPr>
                <p14:cNvContentPartPr/>
                <p14:nvPr/>
              </p14:nvContentPartPr>
              <p14:xfrm>
                <a:off x="7105076" y="2956845"/>
                <a:ext cx="227520" cy="282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3BA704B-8DDA-3C63-6451-9277CAF4E8B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96436" y="2948205"/>
                  <a:ext cx="2451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9260576-3F75-9D19-C99A-CC3F7215C140}"/>
                    </a:ext>
                  </a:extLst>
                </p14:cNvPr>
                <p14:cNvContentPartPr/>
                <p14:nvPr/>
              </p14:nvContentPartPr>
              <p14:xfrm>
                <a:off x="7712396" y="2779005"/>
                <a:ext cx="203400" cy="14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9260576-3F75-9D19-C99A-CC3F7215C14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03756" y="2770365"/>
                  <a:ext cx="221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C1D03DF-BC0D-9503-36FB-188EFBE26DC5}"/>
                    </a:ext>
                  </a:extLst>
                </p14:cNvPr>
                <p14:cNvContentPartPr/>
                <p14:nvPr/>
              </p14:nvContentPartPr>
              <p14:xfrm>
                <a:off x="7696556" y="2852085"/>
                <a:ext cx="259920" cy="35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1D03DF-BC0D-9503-36FB-188EFBE26DC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87556" y="2843085"/>
                  <a:ext cx="277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785A3D0-430B-5E6E-98DC-0A19BB0DE103}"/>
                    </a:ext>
                  </a:extLst>
                </p14:cNvPr>
                <p14:cNvContentPartPr/>
                <p14:nvPr/>
              </p14:nvContentPartPr>
              <p14:xfrm>
                <a:off x="9441836" y="2223885"/>
                <a:ext cx="1492920" cy="737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785A3D0-430B-5E6E-98DC-0A19BB0DE1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32836" y="2215245"/>
                  <a:ext cx="1510560" cy="7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F0C2342-7C3B-DC84-2D3B-EEE8D2B0A574}"/>
                    </a:ext>
                  </a:extLst>
                </p14:cNvPr>
                <p14:cNvContentPartPr/>
                <p14:nvPr/>
              </p14:nvContentPartPr>
              <p14:xfrm>
                <a:off x="10494116" y="2495325"/>
                <a:ext cx="315360" cy="33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F0C2342-7C3B-DC84-2D3B-EEE8D2B0A57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85116" y="2486685"/>
                  <a:ext cx="333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54481C6-526C-AE32-A4ED-22B5D119D344}"/>
                    </a:ext>
                  </a:extLst>
                </p14:cNvPr>
                <p14:cNvContentPartPr/>
                <p14:nvPr/>
              </p14:nvContentPartPr>
              <p14:xfrm>
                <a:off x="10367036" y="2343045"/>
                <a:ext cx="123120" cy="32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54481C6-526C-AE32-A4ED-22B5D119D34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58396" y="2334405"/>
                  <a:ext cx="14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FED914B-8EDB-F9EB-28FE-C02687A987A2}"/>
                    </a:ext>
                  </a:extLst>
                </p14:cNvPr>
                <p14:cNvContentPartPr/>
                <p14:nvPr/>
              </p14:nvContentPartPr>
              <p14:xfrm>
                <a:off x="11146076" y="2337285"/>
                <a:ext cx="351720" cy="630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FED914B-8EDB-F9EB-28FE-C02687A987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137076" y="2328285"/>
                  <a:ext cx="36936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A64DDD-F862-A78A-C61B-61462ECC874E}"/>
                    </a:ext>
                  </a:extLst>
                </p14:cNvPr>
                <p14:cNvContentPartPr/>
                <p14:nvPr/>
              </p14:nvContentPartPr>
              <p14:xfrm>
                <a:off x="8148356" y="3037485"/>
                <a:ext cx="1108080" cy="566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CA64DDD-F862-A78A-C61B-61462ECC874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39716" y="3028485"/>
                  <a:ext cx="112572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6C8164-1016-01C8-6A01-D2595C0013AF}"/>
                    </a:ext>
                  </a:extLst>
                </p14:cNvPr>
                <p14:cNvContentPartPr/>
                <p14:nvPr/>
              </p14:nvContentPartPr>
              <p14:xfrm>
                <a:off x="9083636" y="3231885"/>
                <a:ext cx="272520" cy="10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6C8164-1016-01C8-6A01-D2595C0013A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74996" y="3222885"/>
                  <a:ext cx="290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7D72478-19D6-4F6B-034C-8F55183A785F}"/>
                    </a:ext>
                  </a:extLst>
                </p14:cNvPr>
                <p14:cNvContentPartPr/>
                <p14:nvPr/>
              </p14:nvContentPartPr>
              <p14:xfrm>
                <a:off x="8657036" y="3152685"/>
                <a:ext cx="79560" cy="30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7D72478-19D6-4F6B-034C-8F55183A785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48396" y="3144045"/>
                  <a:ext cx="97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CBC1EF3-5E22-DA66-B358-94F6B062FF4A}"/>
                    </a:ext>
                  </a:extLst>
                </p14:cNvPr>
                <p14:cNvContentPartPr/>
                <p14:nvPr/>
              </p14:nvContentPartPr>
              <p14:xfrm>
                <a:off x="9631916" y="3124245"/>
                <a:ext cx="1448280" cy="271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CBC1EF3-5E22-DA66-B358-94F6B062FF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22916" y="3115245"/>
                  <a:ext cx="146592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F7C3BAE-F503-B82D-B2F2-58F5C9924ABC}"/>
                  </a:ext>
                </a:extLst>
              </p14:cNvPr>
              <p14:cNvContentPartPr/>
              <p14:nvPr/>
            </p14:nvContentPartPr>
            <p14:xfrm>
              <a:off x="797876" y="3690525"/>
              <a:ext cx="300240" cy="482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F7C3BAE-F503-B82D-B2F2-58F5C9924AB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88876" y="3681525"/>
                <a:ext cx="31788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326C933-B7AA-DD11-3B57-8FA5BECD3422}"/>
                  </a:ext>
                </a:extLst>
              </p14:cNvPr>
              <p14:cNvContentPartPr/>
              <p14:nvPr/>
            </p14:nvContentPartPr>
            <p14:xfrm>
              <a:off x="1275956" y="3719325"/>
              <a:ext cx="1140840" cy="465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326C933-B7AA-DD11-3B57-8FA5BECD342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266956" y="3710325"/>
                <a:ext cx="1158480" cy="48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21C866D-CEF3-C53E-6DFE-8F74A1E4A918}"/>
              </a:ext>
            </a:extLst>
          </p:cNvPr>
          <p:cNvGrpSpPr/>
          <p:nvPr/>
        </p:nvGrpSpPr>
        <p:grpSpPr>
          <a:xfrm>
            <a:off x="2654396" y="3638325"/>
            <a:ext cx="1810440" cy="495720"/>
            <a:chOff x="2654396" y="3638325"/>
            <a:chExt cx="181044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9FCC9C-861C-8EFA-763E-C6B39A851DF2}"/>
                    </a:ext>
                  </a:extLst>
                </p14:cNvPr>
                <p14:cNvContentPartPr/>
                <p14:nvPr/>
              </p14:nvContentPartPr>
              <p14:xfrm>
                <a:off x="2654396" y="3666405"/>
                <a:ext cx="691560" cy="46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9FCC9C-861C-8EFA-763E-C6B39A851DF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45396" y="3657405"/>
                  <a:ext cx="7092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C94769-0475-BC86-3256-6DCDF26EEA5B}"/>
                    </a:ext>
                  </a:extLst>
                </p14:cNvPr>
                <p14:cNvContentPartPr/>
                <p14:nvPr/>
              </p14:nvContentPartPr>
              <p14:xfrm>
                <a:off x="2990996" y="3858645"/>
                <a:ext cx="286200" cy="19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C94769-0475-BC86-3256-6DCDF26EEA5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81996" y="3850005"/>
                  <a:ext cx="303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B34FD3C-5A9B-2ED6-CDA3-CC383A15FB27}"/>
                    </a:ext>
                  </a:extLst>
                </p14:cNvPr>
                <p14:cNvContentPartPr/>
                <p14:nvPr/>
              </p14:nvContentPartPr>
              <p14:xfrm>
                <a:off x="2896676" y="3727245"/>
                <a:ext cx="79560" cy="59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B34FD3C-5A9B-2ED6-CDA3-CC383A15FB2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87676" y="3718605"/>
                  <a:ext cx="97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E49CBDD-B0B8-8067-D112-08725D181607}"/>
                    </a:ext>
                  </a:extLst>
                </p14:cNvPr>
                <p14:cNvContentPartPr/>
                <p14:nvPr/>
              </p14:nvContentPartPr>
              <p14:xfrm>
                <a:off x="3592556" y="3727245"/>
                <a:ext cx="158040" cy="283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E49CBDD-B0B8-8067-D112-08725D18160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83556" y="3718245"/>
                  <a:ext cx="175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FDC5E36-3EB8-1A56-6281-F0D3EE861762}"/>
                    </a:ext>
                  </a:extLst>
                </p14:cNvPr>
                <p14:cNvContentPartPr/>
                <p14:nvPr/>
              </p14:nvContentPartPr>
              <p14:xfrm>
                <a:off x="3791276" y="3985725"/>
                <a:ext cx="109080" cy="104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FDC5E36-3EB8-1A56-6281-F0D3EE86176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82276" y="3976725"/>
                  <a:ext cx="126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90C8759-0A6E-F42D-24FD-57C9FAC2F122}"/>
                    </a:ext>
                  </a:extLst>
                </p14:cNvPr>
                <p14:cNvContentPartPr/>
                <p14:nvPr/>
              </p14:nvContentPartPr>
              <p14:xfrm>
                <a:off x="3545036" y="3638325"/>
                <a:ext cx="172800" cy="18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90C8759-0A6E-F42D-24FD-57C9FAC2F12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36396" y="3629685"/>
                  <a:ext cx="190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4F4A030-0C9E-0460-415A-10DA5733AEB6}"/>
                    </a:ext>
                  </a:extLst>
                </p14:cNvPr>
                <p14:cNvContentPartPr/>
                <p14:nvPr/>
              </p14:nvContentPartPr>
              <p14:xfrm>
                <a:off x="3918716" y="3775125"/>
                <a:ext cx="214560" cy="39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4F4A030-0C9E-0460-415A-10DA5733AEB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09716" y="3766125"/>
                  <a:ext cx="232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41C1764-575D-8871-765E-A5405AC76A08}"/>
                    </a:ext>
                  </a:extLst>
                </p14:cNvPr>
                <p14:cNvContentPartPr/>
                <p14:nvPr/>
              </p14:nvContentPartPr>
              <p14:xfrm>
                <a:off x="3899996" y="3894285"/>
                <a:ext cx="231120" cy="32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41C1764-575D-8871-765E-A5405AC76A0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90996" y="3885285"/>
                  <a:ext cx="248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EC7907B-C8C8-4AC3-2D9E-7607726E2110}"/>
                    </a:ext>
                  </a:extLst>
                </p14:cNvPr>
                <p14:cNvContentPartPr/>
                <p14:nvPr/>
              </p14:nvContentPartPr>
              <p14:xfrm>
                <a:off x="4263956" y="3729045"/>
                <a:ext cx="200880" cy="192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EC7907B-C8C8-4AC3-2D9E-7607726E211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55316" y="3720405"/>
                  <a:ext cx="21852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C243C3F-A6D4-FABD-98CC-2755D79953FB}"/>
                  </a:ext>
                </a:extLst>
              </p14:cNvPr>
              <p14:cNvContentPartPr/>
              <p14:nvPr/>
            </p14:nvContentPartPr>
            <p14:xfrm>
              <a:off x="4551956" y="3965925"/>
              <a:ext cx="103680" cy="171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C243C3F-A6D4-FABD-98CC-2755D79953F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542956" y="3957285"/>
                <a:ext cx="1213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E8D355F-5DB2-08E5-999A-4C9AC1374CD6}"/>
                  </a:ext>
                </a:extLst>
              </p14:cNvPr>
              <p14:cNvContentPartPr/>
              <p14:nvPr/>
            </p14:nvContentPartPr>
            <p14:xfrm>
              <a:off x="4976396" y="3615285"/>
              <a:ext cx="583560" cy="3618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E8D355F-5DB2-08E5-999A-4C9AC1374CD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967396" y="3606645"/>
                <a:ext cx="601200" cy="37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F6D0795-FA33-07AA-1C18-F1DDACB3FBA8}"/>
              </a:ext>
            </a:extLst>
          </p:cNvPr>
          <p:cNvGrpSpPr/>
          <p:nvPr/>
        </p:nvGrpSpPr>
        <p:grpSpPr>
          <a:xfrm>
            <a:off x="5959556" y="3582525"/>
            <a:ext cx="3378960" cy="448560"/>
            <a:chOff x="5959556" y="3582525"/>
            <a:chExt cx="33789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90B2954-CACD-8A7C-A54A-B7AD6C6F7363}"/>
                    </a:ext>
                  </a:extLst>
                </p14:cNvPr>
                <p14:cNvContentPartPr/>
                <p14:nvPr/>
              </p14:nvContentPartPr>
              <p14:xfrm>
                <a:off x="5959556" y="3582525"/>
                <a:ext cx="1691280" cy="407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90B2954-CACD-8A7C-A54A-B7AD6C6F736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50916" y="3573525"/>
                  <a:ext cx="17089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57BF86C-15A4-2492-795B-8E92EC0CEC87}"/>
                    </a:ext>
                  </a:extLst>
                </p14:cNvPr>
                <p14:cNvContentPartPr/>
                <p14:nvPr/>
              </p14:nvContentPartPr>
              <p14:xfrm>
                <a:off x="7402076" y="3633645"/>
                <a:ext cx="8280" cy="21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57BF86C-15A4-2492-795B-8E92EC0CEC8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93076" y="3625005"/>
                  <a:ext cx="2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1512993-42C0-037F-1AB5-E41F1E61F4D3}"/>
                    </a:ext>
                  </a:extLst>
                </p14:cNvPr>
                <p14:cNvContentPartPr/>
                <p14:nvPr/>
              </p14:nvContentPartPr>
              <p14:xfrm>
                <a:off x="6982676" y="3689445"/>
                <a:ext cx="527040" cy="23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1512993-42C0-037F-1AB5-E41F1E61F4D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73676" y="3680805"/>
                  <a:ext cx="544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418D70A-049D-277B-C010-448C9CCC2FDD}"/>
                    </a:ext>
                  </a:extLst>
                </p14:cNvPr>
                <p14:cNvContentPartPr/>
                <p14:nvPr/>
              </p14:nvContentPartPr>
              <p14:xfrm>
                <a:off x="8011916" y="3677925"/>
                <a:ext cx="1182240" cy="353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418D70A-049D-277B-C010-448C9CCC2FD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02916" y="3669285"/>
                  <a:ext cx="11998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F5DCE2A-14B3-EE4B-A268-767AED97623E}"/>
                    </a:ext>
                  </a:extLst>
                </p14:cNvPr>
                <p14:cNvContentPartPr/>
                <p14:nvPr/>
              </p14:nvContentPartPr>
              <p14:xfrm>
                <a:off x="9052316" y="3744165"/>
                <a:ext cx="286200" cy="31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F5DCE2A-14B3-EE4B-A268-767AED97623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43676" y="3735165"/>
                  <a:ext cx="3038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0C7AFCD-A1F8-749E-26E5-EA75B5385377}"/>
              </a:ext>
            </a:extLst>
          </p:cNvPr>
          <p:cNvGrpSpPr/>
          <p:nvPr/>
        </p:nvGrpSpPr>
        <p:grpSpPr>
          <a:xfrm>
            <a:off x="1198196" y="4601685"/>
            <a:ext cx="992160" cy="481320"/>
            <a:chOff x="1198196" y="4601685"/>
            <a:chExt cx="9921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12D0481-214A-546C-12C5-F824B167A798}"/>
                    </a:ext>
                  </a:extLst>
                </p14:cNvPr>
                <p14:cNvContentPartPr/>
                <p14:nvPr/>
              </p14:nvContentPartPr>
              <p14:xfrm>
                <a:off x="1198196" y="4736325"/>
                <a:ext cx="314640" cy="279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12D0481-214A-546C-12C5-F824B167A7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89196" y="4727325"/>
                  <a:ext cx="332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8CD2ADC-F8C6-A98B-1D93-C1417BACEC6C}"/>
                    </a:ext>
                  </a:extLst>
                </p14:cNvPr>
                <p14:cNvContentPartPr/>
                <p14:nvPr/>
              </p14:nvContentPartPr>
              <p14:xfrm>
                <a:off x="1206116" y="4601685"/>
                <a:ext cx="197280" cy="49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8CD2ADC-F8C6-A98B-1D93-C1417BACEC6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97476" y="4592685"/>
                  <a:ext cx="214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DE51BE7-504D-BAC5-C172-E712FC6B1400}"/>
                    </a:ext>
                  </a:extLst>
                </p14:cNvPr>
                <p14:cNvContentPartPr/>
                <p14:nvPr/>
              </p14:nvContentPartPr>
              <p14:xfrm>
                <a:off x="1550636" y="4769085"/>
                <a:ext cx="207360" cy="251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DE51BE7-504D-BAC5-C172-E712FC6B140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41636" y="4760445"/>
                  <a:ext cx="225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B46B091-8195-B2C7-698A-F4CB01E0F96E}"/>
                    </a:ext>
                  </a:extLst>
                </p14:cNvPr>
                <p14:cNvContentPartPr/>
                <p14:nvPr/>
              </p14:nvContentPartPr>
              <p14:xfrm>
                <a:off x="1549916" y="4817685"/>
                <a:ext cx="152280" cy="156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B46B091-8195-B2C7-698A-F4CB01E0F96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41276" y="4809045"/>
                  <a:ext cx="169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26229DD-8E9C-62AD-04F2-7A80B884E03B}"/>
                    </a:ext>
                  </a:extLst>
                </p14:cNvPr>
                <p14:cNvContentPartPr/>
                <p14:nvPr/>
              </p14:nvContentPartPr>
              <p14:xfrm>
                <a:off x="1900196" y="4742805"/>
                <a:ext cx="222480" cy="273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26229DD-8E9C-62AD-04F2-7A80B884E03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91556" y="4734165"/>
                  <a:ext cx="2401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1E70E78-5448-2013-B260-C906D21C6BA0}"/>
                    </a:ext>
                  </a:extLst>
                </p14:cNvPr>
                <p14:cNvContentPartPr/>
                <p14:nvPr/>
              </p14:nvContentPartPr>
              <p14:xfrm>
                <a:off x="2174516" y="4962045"/>
                <a:ext cx="15840" cy="120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1E70E78-5448-2013-B260-C906D21C6BA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65876" y="4953405"/>
                  <a:ext cx="33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620CD5E-0568-5FD1-F5BD-3C7C43C1763C}"/>
                    </a:ext>
                  </a:extLst>
                </p14:cNvPr>
                <p14:cNvContentPartPr/>
                <p14:nvPr/>
              </p14:nvContentPartPr>
              <p14:xfrm>
                <a:off x="1876436" y="4634805"/>
                <a:ext cx="146160" cy="43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620CD5E-0568-5FD1-F5BD-3C7C43C1763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67796" y="4626165"/>
                  <a:ext cx="16380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AA862BC-FEB9-80AC-F3C8-63329C2D16CA}"/>
              </a:ext>
            </a:extLst>
          </p:cNvPr>
          <p:cNvGrpSpPr/>
          <p:nvPr/>
        </p:nvGrpSpPr>
        <p:grpSpPr>
          <a:xfrm>
            <a:off x="2527316" y="4474605"/>
            <a:ext cx="1762920" cy="548280"/>
            <a:chOff x="2527316" y="4474605"/>
            <a:chExt cx="176292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871FFE4-9314-708D-1247-97DB5F656B5F}"/>
                    </a:ext>
                  </a:extLst>
                </p14:cNvPr>
                <p14:cNvContentPartPr/>
                <p14:nvPr/>
              </p14:nvContentPartPr>
              <p14:xfrm>
                <a:off x="2527316" y="4783485"/>
                <a:ext cx="194760" cy="10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871FFE4-9314-708D-1247-97DB5F656B5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18316" y="4774845"/>
                  <a:ext cx="212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F2DF73C-50C9-D22A-0074-745D06A84CEE}"/>
                    </a:ext>
                  </a:extLst>
                </p14:cNvPr>
                <p14:cNvContentPartPr/>
                <p14:nvPr/>
              </p14:nvContentPartPr>
              <p14:xfrm>
                <a:off x="2544596" y="4879965"/>
                <a:ext cx="198720" cy="17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F2DF73C-50C9-D22A-0074-745D06A84CE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35956" y="4871325"/>
                  <a:ext cx="216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B00DECA-B212-EB34-44E3-DDDE61D467FF}"/>
                    </a:ext>
                  </a:extLst>
                </p14:cNvPr>
                <p14:cNvContentPartPr/>
                <p14:nvPr/>
              </p14:nvContentPartPr>
              <p14:xfrm>
                <a:off x="2730356" y="4700685"/>
                <a:ext cx="488520" cy="322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B00DECA-B212-EB34-44E3-DDDE61D467F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21716" y="4692045"/>
                  <a:ext cx="5061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1B84588-94AF-B5F2-26B9-A47D7035B493}"/>
                    </a:ext>
                  </a:extLst>
                </p14:cNvPr>
                <p14:cNvContentPartPr/>
                <p14:nvPr/>
              </p14:nvContentPartPr>
              <p14:xfrm>
                <a:off x="3292676" y="4858365"/>
                <a:ext cx="61560" cy="88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1B84588-94AF-B5F2-26B9-A47D7035B49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284036" y="4849365"/>
                  <a:ext cx="79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5988389-C82B-E6A3-4EA1-5D4A9D2009F4}"/>
                    </a:ext>
                  </a:extLst>
                </p14:cNvPr>
                <p14:cNvContentPartPr/>
                <p14:nvPr/>
              </p14:nvContentPartPr>
              <p14:xfrm>
                <a:off x="3484916" y="4656765"/>
                <a:ext cx="231840" cy="253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5988389-C82B-E6A3-4EA1-5D4A9D2009F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75916" y="4647765"/>
                  <a:ext cx="249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2489270-757C-C0E2-9CF3-D97876C7B181}"/>
                    </a:ext>
                  </a:extLst>
                </p14:cNvPr>
                <p14:cNvContentPartPr/>
                <p14:nvPr/>
              </p14:nvContentPartPr>
              <p14:xfrm>
                <a:off x="3460436" y="4796805"/>
                <a:ext cx="201960" cy="2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2489270-757C-C0E2-9CF3-D97876C7B1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51436" y="4788165"/>
                  <a:ext cx="219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7260FDD-16EF-5524-E729-7634DCB075BF}"/>
                    </a:ext>
                  </a:extLst>
                </p14:cNvPr>
                <p14:cNvContentPartPr/>
                <p14:nvPr/>
              </p14:nvContentPartPr>
              <p14:xfrm>
                <a:off x="3765716" y="4858005"/>
                <a:ext cx="101160" cy="92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7260FDD-16EF-5524-E729-7634DCB075B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56716" y="4849005"/>
                  <a:ext cx="118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CD00068-0092-76FE-74BD-EC3A58070121}"/>
                    </a:ext>
                  </a:extLst>
                </p14:cNvPr>
                <p14:cNvContentPartPr/>
                <p14:nvPr/>
              </p14:nvContentPartPr>
              <p14:xfrm>
                <a:off x="4013756" y="4568205"/>
                <a:ext cx="141480" cy="337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CD00068-0092-76FE-74BD-EC3A5807012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05116" y="4559205"/>
                  <a:ext cx="1591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450A1D7-DC0B-006D-0225-4ECA1F0E2ACB}"/>
                    </a:ext>
                  </a:extLst>
                </p14:cNvPr>
                <p14:cNvContentPartPr/>
                <p14:nvPr/>
              </p14:nvContentPartPr>
              <p14:xfrm>
                <a:off x="4042196" y="4742085"/>
                <a:ext cx="161640" cy="29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450A1D7-DC0B-006D-0225-4ECA1F0E2AC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33196" y="4733085"/>
                  <a:ext cx="179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0D64DB1-B898-3685-051F-C615DEA82B47}"/>
                    </a:ext>
                  </a:extLst>
                </p14:cNvPr>
                <p14:cNvContentPartPr/>
                <p14:nvPr/>
              </p14:nvContentPartPr>
              <p14:xfrm>
                <a:off x="4032116" y="4595565"/>
                <a:ext cx="159480" cy="28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0D64DB1-B898-3685-051F-C615DEA82B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23116" y="4586925"/>
                  <a:ext cx="177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345CBF8-034D-EF36-48A4-460F4F549982}"/>
                    </a:ext>
                  </a:extLst>
                </p14:cNvPr>
                <p14:cNvContentPartPr/>
                <p14:nvPr/>
              </p14:nvContentPartPr>
              <p14:xfrm>
                <a:off x="4278716" y="4895445"/>
                <a:ext cx="11520" cy="110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345CBF8-034D-EF36-48A4-460F4F5499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69716" y="4886445"/>
                  <a:ext cx="29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F3BA76B-8964-665D-3A94-ACA17F4F5DA6}"/>
                    </a:ext>
                  </a:extLst>
                </p14:cNvPr>
                <p14:cNvContentPartPr/>
                <p14:nvPr/>
              </p14:nvContentPartPr>
              <p14:xfrm>
                <a:off x="3950756" y="4474605"/>
                <a:ext cx="210240" cy="44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F3BA76B-8964-665D-3A94-ACA17F4F5DA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41756" y="4465605"/>
                  <a:ext cx="22788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FB6FDC6-96B4-1008-73ED-05B8FB83A682}"/>
                  </a:ext>
                </a:extLst>
              </p14:cNvPr>
              <p14:cNvContentPartPr/>
              <p14:nvPr/>
            </p14:nvContentPartPr>
            <p14:xfrm>
              <a:off x="6029396" y="4000845"/>
              <a:ext cx="1388160" cy="1141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FB6FDC6-96B4-1008-73ED-05B8FB83A68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020396" y="3991845"/>
                <a:ext cx="14058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761DDF1-0140-3D04-2CB6-E0198C9650B3}"/>
                  </a:ext>
                </a:extLst>
              </p14:cNvPr>
              <p14:cNvContentPartPr/>
              <p14:nvPr/>
            </p14:nvContentPartPr>
            <p14:xfrm>
              <a:off x="8042516" y="4101645"/>
              <a:ext cx="1081800" cy="759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761DDF1-0140-3D04-2CB6-E0198C9650B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033876" y="4092645"/>
                <a:ext cx="109944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684EAA1-DC14-91C0-C8D7-FEF7CB0BBBBF}"/>
              </a:ext>
            </a:extLst>
          </p:cNvPr>
          <p:cNvGrpSpPr/>
          <p:nvPr/>
        </p:nvGrpSpPr>
        <p:grpSpPr>
          <a:xfrm>
            <a:off x="4439636" y="4552365"/>
            <a:ext cx="1378080" cy="554400"/>
            <a:chOff x="4439636" y="4552365"/>
            <a:chExt cx="137808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A21D654-50C3-CEC7-FF36-C566EBDDDC23}"/>
                    </a:ext>
                  </a:extLst>
                </p14:cNvPr>
                <p14:cNvContentPartPr/>
                <p14:nvPr/>
              </p14:nvContentPartPr>
              <p14:xfrm>
                <a:off x="4618916" y="4653885"/>
                <a:ext cx="19800" cy="295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A21D654-50C3-CEC7-FF36-C566EBDDDC2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10276" y="4644885"/>
                  <a:ext cx="374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DA08C14-468C-6F44-CFB4-64050A5A783D}"/>
                    </a:ext>
                  </a:extLst>
                </p14:cNvPr>
                <p14:cNvContentPartPr/>
                <p14:nvPr/>
              </p14:nvContentPartPr>
              <p14:xfrm>
                <a:off x="4439636" y="4787805"/>
                <a:ext cx="310320" cy="46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DA08C14-468C-6F44-CFB4-64050A5A783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30996" y="4779165"/>
                  <a:ext cx="327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011C2B6-64DD-3D6F-5BB5-7F1E675A39F3}"/>
                    </a:ext>
                  </a:extLst>
                </p14:cNvPr>
                <p14:cNvContentPartPr/>
                <p14:nvPr/>
              </p14:nvContentPartPr>
              <p14:xfrm>
                <a:off x="4811876" y="4680885"/>
                <a:ext cx="422640" cy="310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011C2B6-64DD-3D6F-5BB5-7F1E675A39F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03236" y="4671885"/>
                  <a:ext cx="4402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FB2A429-B9C3-A0C9-E635-0AE429159FB7}"/>
                    </a:ext>
                  </a:extLst>
                </p14:cNvPr>
                <p14:cNvContentPartPr/>
                <p14:nvPr/>
              </p14:nvContentPartPr>
              <p14:xfrm>
                <a:off x="5285276" y="4878525"/>
                <a:ext cx="122400" cy="52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FB2A429-B9C3-A0C9-E635-0AE429159FB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76276" y="4869885"/>
                  <a:ext cx="140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BA8ED76-A1E8-BBCD-7263-11F669CC65BA}"/>
                    </a:ext>
                  </a:extLst>
                </p14:cNvPr>
                <p14:cNvContentPartPr/>
                <p14:nvPr/>
              </p14:nvContentPartPr>
              <p14:xfrm>
                <a:off x="5515676" y="4552365"/>
                <a:ext cx="302040" cy="25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BA8ED76-A1E8-BBCD-7263-11F669CC65B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06676" y="4543365"/>
                  <a:ext cx="319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4316996-58A1-430E-0698-84DC954C1251}"/>
                    </a:ext>
                  </a:extLst>
                </p14:cNvPr>
                <p14:cNvContentPartPr/>
                <p14:nvPr/>
              </p14:nvContentPartPr>
              <p14:xfrm>
                <a:off x="5495156" y="4751805"/>
                <a:ext cx="154080" cy="27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4316996-58A1-430E-0698-84DC954C125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86516" y="4743165"/>
                  <a:ext cx="171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32F891C-283F-BBBD-5968-DA2B7C0CB26A}"/>
                    </a:ext>
                  </a:extLst>
                </p14:cNvPr>
                <p14:cNvContentPartPr/>
                <p14:nvPr/>
              </p14:nvContentPartPr>
              <p14:xfrm>
                <a:off x="5750396" y="4951605"/>
                <a:ext cx="11160" cy="155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32F891C-283F-BBBD-5968-DA2B7C0CB26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41396" y="4942605"/>
                  <a:ext cx="288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4AC9DA9-203B-1060-3CA4-25F3AA2FB011}"/>
              </a:ext>
            </a:extLst>
          </p:cNvPr>
          <p:cNvGrpSpPr/>
          <p:nvPr/>
        </p:nvGrpSpPr>
        <p:grpSpPr>
          <a:xfrm>
            <a:off x="6835076" y="4506645"/>
            <a:ext cx="1501920" cy="528480"/>
            <a:chOff x="6835076" y="4506645"/>
            <a:chExt cx="150192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88BC92A-A8E1-19C3-9AA1-0AC3F0780576}"/>
                    </a:ext>
                  </a:extLst>
                </p14:cNvPr>
                <p14:cNvContentPartPr/>
                <p14:nvPr/>
              </p14:nvContentPartPr>
              <p14:xfrm>
                <a:off x="6835076" y="4550925"/>
                <a:ext cx="156240" cy="415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88BC92A-A8E1-19C3-9AA1-0AC3F078057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26076" y="4541925"/>
                  <a:ext cx="1738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124295E-A136-B63F-9179-FD43D9D9B08E}"/>
                    </a:ext>
                  </a:extLst>
                </p14:cNvPr>
                <p14:cNvContentPartPr/>
                <p14:nvPr/>
              </p14:nvContentPartPr>
              <p14:xfrm>
                <a:off x="7108316" y="4698525"/>
                <a:ext cx="99000" cy="218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124295E-A136-B63F-9179-FD43D9D9B08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99316" y="4689885"/>
                  <a:ext cx="116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D4712D8-5F71-BB86-F22B-87857E3062EE}"/>
                    </a:ext>
                  </a:extLst>
                </p14:cNvPr>
                <p14:cNvContentPartPr/>
                <p14:nvPr/>
              </p14:nvContentPartPr>
              <p14:xfrm>
                <a:off x="7260956" y="4912725"/>
                <a:ext cx="88560" cy="68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D4712D8-5F71-BB86-F22B-87857E3062E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52316" y="4904085"/>
                  <a:ext cx="106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FF4D6A4-C74D-F57B-EC17-59A7FE51DE9A}"/>
                    </a:ext>
                  </a:extLst>
                </p14:cNvPr>
                <p14:cNvContentPartPr/>
                <p14:nvPr/>
              </p14:nvContentPartPr>
              <p14:xfrm>
                <a:off x="7096436" y="4601685"/>
                <a:ext cx="94320" cy="17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FF4D6A4-C74D-F57B-EC17-59A7FE51DE9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87796" y="4592685"/>
                  <a:ext cx="111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12CF8CA-59C5-C223-463B-BF9F4777E482}"/>
                    </a:ext>
                  </a:extLst>
                </p14:cNvPr>
                <p14:cNvContentPartPr/>
                <p14:nvPr/>
              </p14:nvContentPartPr>
              <p14:xfrm>
                <a:off x="7560836" y="4734165"/>
                <a:ext cx="151200" cy="16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12CF8CA-59C5-C223-463B-BF9F4777E48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51836" y="4725525"/>
                  <a:ext cx="168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0E2208B-E302-DAB7-E833-2D1983830A75}"/>
                    </a:ext>
                  </a:extLst>
                </p14:cNvPr>
                <p14:cNvContentPartPr/>
                <p14:nvPr/>
              </p14:nvContentPartPr>
              <p14:xfrm>
                <a:off x="7532396" y="4813365"/>
                <a:ext cx="185760" cy="43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0E2208B-E302-DAB7-E833-2D1983830A7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23756" y="4804725"/>
                  <a:ext cx="203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570BD13-EADD-C4B0-9829-8EDBEDABA240}"/>
                    </a:ext>
                  </a:extLst>
                </p14:cNvPr>
                <p14:cNvContentPartPr/>
                <p14:nvPr/>
              </p14:nvContentPartPr>
              <p14:xfrm>
                <a:off x="7853516" y="4670805"/>
                <a:ext cx="155520" cy="189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570BD13-EADD-C4B0-9829-8EDBEDABA24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44516" y="4661805"/>
                  <a:ext cx="173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0B7D4FE-F579-0856-9837-67D596937EC6}"/>
                    </a:ext>
                  </a:extLst>
                </p14:cNvPr>
                <p14:cNvContentPartPr/>
                <p14:nvPr/>
              </p14:nvContentPartPr>
              <p14:xfrm>
                <a:off x="8056196" y="4506645"/>
                <a:ext cx="280800" cy="528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0B7D4FE-F579-0856-9837-67D596937EC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47556" y="4497645"/>
                  <a:ext cx="298440" cy="54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37204E5-09D8-6DB1-4E79-444745DA99A0}"/>
              </a:ext>
            </a:extLst>
          </p:cNvPr>
          <p:cNvGrpSpPr/>
          <p:nvPr/>
        </p:nvGrpSpPr>
        <p:grpSpPr>
          <a:xfrm>
            <a:off x="955556" y="5537325"/>
            <a:ext cx="1366200" cy="480600"/>
            <a:chOff x="955556" y="5537325"/>
            <a:chExt cx="136620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EAFDCF2-4667-013A-525A-AAA1707D38C6}"/>
                    </a:ext>
                  </a:extLst>
                </p14:cNvPr>
                <p14:cNvContentPartPr/>
                <p14:nvPr/>
              </p14:nvContentPartPr>
              <p14:xfrm>
                <a:off x="955556" y="5848365"/>
                <a:ext cx="202320" cy="155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EAFDCF2-4667-013A-525A-AAA1707D38C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6556" y="5839365"/>
                  <a:ext cx="219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43A7113-3420-E939-1DE5-092DB292D867}"/>
                    </a:ext>
                  </a:extLst>
                </p14:cNvPr>
                <p14:cNvContentPartPr/>
                <p14:nvPr/>
              </p14:nvContentPartPr>
              <p14:xfrm>
                <a:off x="1095956" y="5647125"/>
                <a:ext cx="85680" cy="131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43A7113-3420-E939-1DE5-092DB292D86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86956" y="5638125"/>
                  <a:ext cx="103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69A0096-CE84-5F89-5E17-9A41F801A6DE}"/>
                    </a:ext>
                  </a:extLst>
                </p14:cNvPr>
                <p14:cNvContentPartPr/>
                <p14:nvPr/>
              </p14:nvContentPartPr>
              <p14:xfrm>
                <a:off x="1372436" y="5692125"/>
                <a:ext cx="234000" cy="308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69A0096-CE84-5F89-5E17-9A41F801A6D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63436" y="5683485"/>
                  <a:ext cx="2516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128C7FC-778D-847D-13E6-DE2C93138099}"/>
                    </a:ext>
                  </a:extLst>
                </p14:cNvPr>
                <p14:cNvContentPartPr/>
                <p14:nvPr/>
              </p14:nvContentPartPr>
              <p14:xfrm>
                <a:off x="1332476" y="5545965"/>
                <a:ext cx="237240" cy="41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128C7FC-778D-847D-13E6-DE2C9313809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323476" y="5537325"/>
                  <a:ext cx="254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DB239D7-F9A1-DF6E-CC14-F46E4EDE132F}"/>
                    </a:ext>
                  </a:extLst>
                </p14:cNvPr>
                <p14:cNvContentPartPr/>
                <p14:nvPr/>
              </p14:nvContentPartPr>
              <p14:xfrm>
                <a:off x="1674836" y="5755845"/>
                <a:ext cx="168480" cy="177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DB239D7-F9A1-DF6E-CC14-F46E4EDE132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65836" y="5746845"/>
                  <a:ext cx="186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D037E50-6F6D-A3F1-AB89-CF3BA635EAB2}"/>
                    </a:ext>
                  </a:extLst>
                </p14:cNvPr>
                <p14:cNvContentPartPr/>
                <p14:nvPr/>
              </p14:nvContentPartPr>
              <p14:xfrm>
                <a:off x="1676276" y="5755845"/>
                <a:ext cx="191160" cy="183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D037E50-6F6D-A3F1-AB89-CF3BA635EAB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67276" y="5746845"/>
                  <a:ext cx="208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C0BF91F-BFA5-0411-F200-72DF8824BD04}"/>
                    </a:ext>
                  </a:extLst>
                </p14:cNvPr>
                <p14:cNvContentPartPr/>
                <p14:nvPr/>
              </p14:nvContentPartPr>
              <p14:xfrm>
                <a:off x="1989836" y="5696805"/>
                <a:ext cx="212760" cy="281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C0BF91F-BFA5-0411-F200-72DF8824BD0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980836" y="5687805"/>
                  <a:ext cx="230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04FA0CF-D35C-CCC7-2341-A93276085132}"/>
                    </a:ext>
                  </a:extLst>
                </p14:cNvPr>
                <p14:cNvContentPartPr/>
                <p14:nvPr/>
              </p14:nvContentPartPr>
              <p14:xfrm>
                <a:off x="2281436" y="5885085"/>
                <a:ext cx="40320" cy="132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04FA0CF-D35C-CCC7-2341-A9327608513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272796" y="5876085"/>
                  <a:ext cx="57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50FA7EA-DE08-7A3F-33A6-75DBB6E33C7D}"/>
                    </a:ext>
                  </a:extLst>
                </p14:cNvPr>
                <p14:cNvContentPartPr/>
                <p14:nvPr/>
              </p14:nvContentPartPr>
              <p14:xfrm>
                <a:off x="1959236" y="5537325"/>
                <a:ext cx="231120" cy="13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50FA7EA-DE08-7A3F-33A6-75DBB6E33C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50236" y="5528685"/>
                  <a:ext cx="2487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77B7BB5-D792-4ACC-A56D-48091634B20A}"/>
                  </a:ext>
                </a:extLst>
              </p14:cNvPr>
              <p14:cNvContentPartPr/>
              <p14:nvPr/>
            </p14:nvContentPartPr>
            <p14:xfrm>
              <a:off x="4046156" y="4341765"/>
              <a:ext cx="54000" cy="252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77B7BB5-D792-4ACC-A56D-48091634B20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037156" y="4332765"/>
                <a:ext cx="7164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052B9A7-ACBC-86E8-7189-2C4631F52D1E}"/>
              </a:ext>
            </a:extLst>
          </p:cNvPr>
          <p:cNvGrpSpPr/>
          <p:nvPr/>
        </p:nvGrpSpPr>
        <p:grpSpPr>
          <a:xfrm>
            <a:off x="2712356" y="5349405"/>
            <a:ext cx="2914560" cy="626400"/>
            <a:chOff x="2712356" y="5349405"/>
            <a:chExt cx="291456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BFB645D-1F74-4009-EB17-3977ED08661A}"/>
                    </a:ext>
                  </a:extLst>
                </p14:cNvPr>
                <p14:cNvContentPartPr/>
                <p14:nvPr/>
              </p14:nvContentPartPr>
              <p14:xfrm>
                <a:off x="4020956" y="5608965"/>
                <a:ext cx="11160" cy="189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BFB645D-1F74-4009-EB17-3977ED08661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12316" y="5599965"/>
                  <a:ext cx="28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EFA49EE-19B1-3032-B6BD-96AB293BAFB5}"/>
                    </a:ext>
                  </a:extLst>
                </p14:cNvPr>
                <p14:cNvContentPartPr/>
                <p14:nvPr/>
              </p14:nvContentPartPr>
              <p14:xfrm>
                <a:off x="3893516" y="5664045"/>
                <a:ext cx="207720" cy="34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EFA49EE-19B1-3032-B6BD-96AB293BAFB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84516" y="5655045"/>
                  <a:ext cx="225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995C06C-4BDD-B2A3-ED04-C3E4B59E270A}"/>
                    </a:ext>
                  </a:extLst>
                </p14:cNvPr>
                <p14:cNvContentPartPr/>
                <p14:nvPr/>
              </p14:nvContentPartPr>
              <p14:xfrm>
                <a:off x="2726756" y="5682765"/>
                <a:ext cx="232560" cy="35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995C06C-4BDD-B2A3-ED04-C3E4B59E270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18116" y="5673765"/>
                  <a:ext cx="250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53ECAA2-348A-B2AC-ED2C-2B93C5420645}"/>
                    </a:ext>
                  </a:extLst>
                </p14:cNvPr>
                <p14:cNvContentPartPr/>
                <p14:nvPr/>
              </p14:nvContentPartPr>
              <p14:xfrm>
                <a:off x="2712356" y="5772765"/>
                <a:ext cx="291240" cy="68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53ECAA2-348A-B2AC-ED2C-2B93C542064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703356" y="5764125"/>
                  <a:ext cx="308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A5B336D-C661-C3B1-B802-559FDCD3AA00}"/>
                    </a:ext>
                  </a:extLst>
                </p14:cNvPr>
                <p14:cNvContentPartPr/>
                <p14:nvPr/>
              </p14:nvContentPartPr>
              <p14:xfrm>
                <a:off x="3226076" y="5597085"/>
                <a:ext cx="231480" cy="301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A5B336D-C661-C3B1-B802-559FDCD3AA0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17076" y="5588085"/>
                  <a:ext cx="2491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81EADCE-2A87-1893-79EB-12C92C4194A7}"/>
                    </a:ext>
                  </a:extLst>
                </p14:cNvPr>
                <p14:cNvContentPartPr/>
                <p14:nvPr/>
              </p14:nvContentPartPr>
              <p14:xfrm>
                <a:off x="3285476" y="5740365"/>
                <a:ext cx="151200" cy="74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81EADCE-2A87-1893-79EB-12C92C4194A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276476" y="5731725"/>
                  <a:ext cx="168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EBE7BB8-A7DF-FE32-9AA8-BDDCECDFD74A}"/>
                    </a:ext>
                  </a:extLst>
                </p14:cNvPr>
                <p14:cNvContentPartPr/>
                <p14:nvPr/>
              </p14:nvContentPartPr>
              <p14:xfrm>
                <a:off x="3229676" y="5580525"/>
                <a:ext cx="264240" cy="58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EBE7BB8-A7DF-FE32-9AA8-BDDCECDFD74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220676" y="5571525"/>
                  <a:ext cx="281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1822E9C-8B18-4864-566D-001B847EEAF6}"/>
                    </a:ext>
                  </a:extLst>
                </p14:cNvPr>
                <p14:cNvContentPartPr/>
                <p14:nvPr/>
              </p14:nvContentPartPr>
              <p14:xfrm>
                <a:off x="3590756" y="5812365"/>
                <a:ext cx="24840" cy="163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1822E9C-8B18-4864-566D-001B847EEAF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582116" y="5803725"/>
                  <a:ext cx="42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36EAB87-CA63-3CA1-85F9-1112257BF416}"/>
                    </a:ext>
                  </a:extLst>
                </p14:cNvPr>
                <p14:cNvContentPartPr/>
                <p14:nvPr/>
              </p14:nvContentPartPr>
              <p14:xfrm>
                <a:off x="3195476" y="5486565"/>
                <a:ext cx="291240" cy="19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36EAB87-CA63-3CA1-85F9-1112257BF41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186476" y="5477925"/>
                  <a:ext cx="308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D1C4621-A3F0-7B35-85E6-1D6DC0B4EB8A}"/>
                    </a:ext>
                  </a:extLst>
                </p14:cNvPr>
                <p14:cNvContentPartPr/>
                <p14:nvPr/>
              </p14:nvContentPartPr>
              <p14:xfrm>
                <a:off x="3365396" y="5412765"/>
                <a:ext cx="36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D1C4621-A3F0-7B35-85E6-1D6DC0B4EB8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356396" y="5403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CCEB2CC-B607-1208-0DDD-D55C71B2451E}"/>
                    </a:ext>
                  </a:extLst>
                </p14:cNvPr>
                <p14:cNvContentPartPr/>
                <p14:nvPr/>
              </p14:nvContentPartPr>
              <p14:xfrm>
                <a:off x="3338756" y="5349405"/>
                <a:ext cx="56880" cy="61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CCEB2CC-B607-1208-0DDD-D55C71B2451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330116" y="5340405"/>
                  <a:ext cx="74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8625928-A75A-5270-6DB8-9C3AF8A346DF}"/>
                    </a:ext>
                  </a:extLst>
                </p14:cNvPr>
                <p14:cNvContentPartPr/>
                <p14:nvPr/>
              </p14:nvContentPartPr>
              <p14:xfrm>
                <a:off x="4425596" y="5530845"/>
                <a:ext cx="175680" cy="351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8625928-A75A-5270-6DB8-9C3AF8A346D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416596" y="5522205"/>
                  <a:ext cx="1933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0B58BDE-F6B8-F814-92A8-059902029F74}"/>
                    </a:ext>
                  </a:extLst>
                </p14:cNvPr>
                <p14:cNvContentPartPr/>
                <p14:nvPr/>
              </p14:nvContentPartPr>
              <p14:xfrm>
                <a:off x="4745636" y="5839365"/>
                <a:ext cx="29880" cy="132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0B58BDE-F6B8-F814-92A8-059902029F7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36636" y="5830365"/>
                  <a:ext cx="47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3F4E261-C132-8A47-1BF0-851A1A50D237}"/>
                    </a:ext>
                  </a:extLst>
                </p14:cNvPr>
                <p14:cNvContentPartPr/>
                <p14:nvPr/>
              </p14:nvContentPartPr>
              <p14:xfrm>
                <a:off x="4303916" y="5416365"/>
                <a:ext cx="355680" cy="51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3F4E261-C132-8A47-1BF0-851A1A50D23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295276" y="5407725"/>
                  <a:ext cx="373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2E70639-0B4D-DF1D-F43C-1AF342436F39}"/>
                    </a:ext>
                  </a:extLst>
                </p14:cNvPr>
                <p14:cNvContentPartPr/>
                <p14:nvPr/>
              </p14:nvContentPartPr>
              <p14:xfrm>
                <a:off x="4954076" y="5421045"/>
                <a:ext cx="330840" cy="448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2E70639-0B4D-DF1D-F43C-1AF342436F3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45076" y="5412045"/>
                  <a:ext cx="3484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91F6E7F-20D2-3BBB-0323-E2F0685DFFFB}"/>
                    </a:ext>
                  </a:extLst>
                </p14:cNvPr>
                <p14:cNvContentPartPr/>
                <p14:nvPr/>
              </p14:nvContentPartPr>
              <p14:xfrm>
                <a:off x="5214356" y="5634885"/>
                <a:ext cx="227160" cy="237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91F6E7F-20D2-3BBB-0323-E2F0685DFFF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205716" y="5625885"/>
                  <a:ext cx="244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91C273B-7867-AAAA-595C-5E12FEC37A88}"/>
                    </a:ext>
                  </a:extLst>
                </p14:cNvPr>
                <p14:cNvContentPartPr/>
                <p14:nvPr/>
              </p14:nvContentPartPr>
              <p14:xfrm>
                <a:off x="5219036" y="5774565"/>
                <a:ext cx="209520" cy="13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91C273B-7867-AAAA-595C-5E12FEC37A8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10036" y="5765925"/>
                  <a:ext cx="227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28BD961-647E-185F-4C80-2549A848F257}"/>
                    </a:ext>
                  </a:extLst>
                </p14:cNvPr>
                <p14:cNvContentPartPr/>
                <p14:nvPr/>
              </p14:nvContentPartPr>
              <p14:xfrm>
                <a:off x="5507036" y="5858805"/>
                <a:ext cx="119880" cy="88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28BD961-647E-185F-4C80-2549A848F25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498396" y="5849805"/>
                  <a:ext cx="13752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B976D6EC-B830-CDD9-CF7A-48B52067AFFE}"/>
                  </a:ext>
                </a:extLst>
              </p14:cNvPr>
              <p14:cNvContentPartPr/>
              <p14:nvPr/>
            </p14:nvContentPartPr>
            <p14:xfrm>
              <a:off x="6376796" y="5447685"/>
              <a:ext cx="187560" cy="2854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B976D6EC-B830-CDD9-CF7A-48B52067AFF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367796" y="5439045"/>
                <a:ext cx="2052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3996B4B-7E63-9469-75AB-42C30641DED0}"/>
                  </a:ext>
                </a:extLst>
              </p14:cNvPr>
              <p14:cNvContentPartPr/>
              <p14:nvPr/>
            </p14:nvContentPartPr>
            <p14:xfrm>
              <a:off x="6288956" y="5573685"/>
              <a:ext cx="292680" cy="424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3996B4B-7E63-9469-75AB-42C30641DED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280316" y="5565045"/>
                <a:ext cx="3103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3683E22-5BD9-5D95-C126-EDC46B5C9D92}"/>
                  </a:ext>
                </a:extLst>
              </p14:cNvPr>
              <p14:cNvContentPartPr/>
              <p14:nvPr/>
            </p14:nvContentPartPr>
            <p14:xfrm>
              <a:off x="6619436" y="5355885"/>
              <a:ext cx="393840" cy="4089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3683E22-5BD9-5D95-C126-EDC46B5C9D9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610436" y="5346885"/>
                <a:ext cx="4114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9B18AF6-F4BE-DE51-5EE7-99F424E57ECC}"/>
                  </a:ext>
                </a:extLst>
              </p14:cNvPr>
              <p14:cNvContentPartPr/>
              <p14:nvPr/>
            </p14:nvContentPartPr>
            <p14:xfrm>
              <a:off x="7041356" y="5594925"/>
              <a:ext cx="164520" cy="1900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9B18AF6-F4BE-DE51-5EE7-99F424E57ECC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032716" y="5585925"/>
                <a:ext cx="1821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04F30036-78FF-4A79-B987-F2E10517DAE9}"/>
                  </a:ext>
                </a:extLst>
              </p14:cNvPr>
              <p14:cNvContentPartPr/>
              <p14:nvPr/>
            </p14:nvContentPartPr>
            <p14:xfrm>
              <a:off x="6479036" y="5962845"/>
              <a:ext cx="158040" cy="2084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04F30036-78FF-4A79-B987-F2E10517DAE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470036" y="5954205"/>
                <a:ext cx="1756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2664C029-1D2F-B7F0-0952-ABD2B6C220D2}"/>
                  </a:ext>
                </a:extLst>
              </p14:cNvPr>
              <p14:cNvContentPartPr/>
              <p14:nvPr/>
            </p14:nvContentPartPr>
            <p14:xfrm>
              <a:off x="6377516" y="6242205"/>
              <a:ext cx="429480" cy="572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2664C029-1D2F-B7F0-0952-ABD2B6C220D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368876" y="6233565"/>
                <a:ext cx="4471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08466CA7-5FED-8B2B-38F9-0A425AAE69CA}"/>
                  </a:ext>
                </a:extLst>
              </p14:cNvPr>
              <p14:cNvContentPartPr/>
              <p14:nvPr/>
            </p14:nvContentPartPr>
            <p14:xfrm>
              <a:off x="6393356" y="6413565"/>
              <a:ext cx="189000" cy="2268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08466CA7-5FED-8B2B-38F9-0A425AAE69CA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384356" y="6404925"/>
                <a:ext cx="206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FDB782D0-91E8-14E8-1090-3722A8ADE7F6}"/>
                  </a:ext>
                </a:extLst>
              </p14:cNvPr>
              <p14:cNvContentPartPr/>
              <p14:nvPr/>
            </p14:nvContentPartPr>
            <p14:xfrm>
              <a:off x="6696116" y="6411765"/>
              <a:ext cx="198360" cy="2505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FDB782D0-91E8-14E8-1090-3722A8ADE7F6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687116" y="6402765"/>
                <a:ext cx="2160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AB77DA23-8B82-33C4-1B76-46878381B5B2}"/>
                  </a:ext>
                </a:extLst>
              </p14:cNvPr>
              <p14:cNvContentPartPr/>
              <p14:nvPr/>
            </p14:nvContentPartPr>
            <p14:xfrm>
              <a:off x="6555356" y="6488445"/>
              <a:ext cx="388440" cy="860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AB77DA23-8B82-33C4-1B76-46878381B5B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546356" y="6479805"/>
                <a:ext cx="4060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C09438FC-E563-5C9C-4D59-890B51B5CFB0}"/>
                  </a:ext>
                </a:extLst>
              </p14:cNvPr>
              <p14:cNvContentPartPr/>
              <p14:nvPr/>
            </p14:nvContentPartPr>
            <p14:xfrm>
              <a:off x="7159076" y="5481525"/>
              <a:ext cx="406800" cy="9385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C09438FC-E563-5C9C-4D59-890B51B5CFB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150436" y="5472885"/>
                <a:ext cx="424440" cy="9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D6EC0EE6-6B86-982E-7C52-17A6513685BE}"/>
              </a:ext>
            </a:extLst>
          </p:cNvPr>
          <p:cNvGrpSpPr/>
          <p:nvPr/>
        </p:nvGrpSpPr>
        <p:grpSpPr>
          <a:xfrm>
            <a:off x="7904996" y="5348685"/>
            <a:ext cx="3890520" cy="964080"/>
            <a:chOff x="7904996" y="5348685"/>
            <a:chExt cx="3890520" cy="9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36FDCF6-87CA-6A99-61C7-9A963EC9F4EC}"/>
                    </a:ext>
                  </a:extLst>
                </p14:cNvPr>
                <p14:cNvContentPartPr/>
                <p14:nvPr/>
              </p14:nvContentPartPr>
              <p14:xfrm>
                <a:off x="7904996" y="5817045"/>
                <a:ext cx="188640" cy="171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36FDCF6-87CA-6A99-61C7-9A963EC9F4E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95996" y="5808045"/>
                  <a:ext cx="206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3F00A74-A7CF-E8D2-228D-223E9DC32DEC}"/>
                    </a:ext>
                  </a:extLst>
                </p14:cNvPr>
                <p14:cNvContentPartPr/>
                <p14:nvPr/>
              </p14:nvContentPartPr>
              <p14:xfrm>
                <a:off x="8045396" y="5627325"/>
                <a:ext cx="136800" cy="143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3F00A74-A7CF-E8D2-228D-223E9DC32DE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036756" y="5618685"/>
                  <a:ext cx="154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815DB32-4A08-97D3-E13B-8139549DC4D8}"/>
                    </a:ext>
                  </a:extLst>
                </p14:cNvPr>
                <p14:cNvContentPartPr/>
                <p14:nvPr/>
              </p14:nvContentPartPr>
              <p14:xfrm>
                <a:off x="8338076" y="5755845"/>
                <a:ext cx="272160" cy="266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815DB32-4A08-97D3-E13B-8139549DC4D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329076" y="5746845"/>
                  <a:ext cx="289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40A28FB-836C-9086-B058-AAF40B20FA3F}"/>
                    </a:ext>
                  </a:extLst>
                </p14:cNvPr>
                <p14:cNvContentPartPr/>
                <p14:nvPr/>
              </p14:nvContentPartPr>
              <p14:xfrm>
                <a:off x="8355716" y="5611845"/>
                <a:ext cx="285120" cy="38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40A28FB-836C-9086-B058-AAF40B20FA3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346716" y="5603205"/>
                  <a:ext cx="302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3E2E3DF-FE3A-8644-E79B-EE00F043C593}"/>
                    </a:ext>
                  </a:extLst>
                </p14:cNvPr>
                <p14:cNvContentPartPr/>
                <p14:nvPr/>
              </p14:nvContentPartPr>
              <p14:xfrm>
                <a:off x="8748476" y="5778165"/>
                <a:ext cx="162000" cy="171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3E2E3DF-FE3A-8644-E79B-EE00F043C59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739476" y="5769525"/>
                  <a:ext cx="179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4962B4D-6223-12BD-7B04-00C416644609}"/>
                    </a:ext>
                  </a:extLst>
                </p14:cNvPr>
                <p14:cNvContentPartPr/>
                <p14:nvPr/>
              </p14:nvContentPartPr>
              <p14:xfrm>
                <a:off x="8674316" y="5760165"/>
                <a:ext cx="283320" cy="217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4962B4D-6223-12BD-7B04-00C41664460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665676" y="5751165"/>
                  <a:ext cx="300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623154C-43EA-ECA4-4CB3-02EC18345A85}"/>
                    </a:ext>
                  </a:extLst>
                </p14:cNvPr>
                <p14:cNvContentPartPr/>
                <p14:nvPr/>
              </p14:nvContentPartPr>
              <p14:xfrm>
                <a:off x="9112436" y="5683125"/>
                <a:ext cx="286560" cy="315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623154C-43EA-ECA4-4CB3-02EC18345A8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103436" y="5674485"/>
                  <a:ext cx="304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CC3184D-88C5-42FC-8226-912F69D3429B}"/>
                    </a:ext>
                  </a:extLst>
                </p14:cNvPr>
                <p14:cNvContentPartPr/>
                <p14:nvPr/>
              </p14:nvContentPartPr>
              <p14:xfrm>
                <a:off x="9431756" y="5938005"/>
                <a:ext cx="18000" cy="120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CC3184D-88C5-42FC-8226-912F69D3429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423116" y="5929005"/>
                  <a:ext cx="35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8353EFC-7B7A-D213-7893-383B10A8E733}"/>
                    </a:ext>
                  </a:extLst>
                </p14:cNvPr>
                <p14:cNvContentPartPr/>
                <p14:nvPr/>
              </p14:nvContentPartPr>
              <p14:xfrm>
                <a:off x="9060596" y="5587725"/>
                <a:ext cx="372600" cy="21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8353EFC-7B7A-D213-7893-383B10A8E73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051596" y="5579085"/>
                  <a:ext cx="390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C54EC06-4AC6-ED2B-4AA6-4897632B58EA}"/>
                    </a:ext>
                  </a:extLst>
                </p14:cNvPr>
                <p14:cNvContentPartPr/>
                <p14:nvPr/>
              </p14:nvContentPartPr>
              <p14:xfrm>
                <a:off x="9662516" y="5758725"/>
                <a:ext cx="156960" cy="32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C54EC06-4AC6-ED2B-4AA6-4897632B58E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53876" y="5749725"/>
                  <a:ext cx="174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9747653-E1F8-9027-843E-467B363BBFA3}"/>
                    </a:ext>
                  </a:extLst>
                </p14:cNvPr>
                <p14:cNvContentPartPr/>
                <p14:nvPr/>
              </p14:nvContentPartPr>
              <p14:xfrm>
                <a:off x="9627596" y="5848725"/>
                <a:ext cx="184680" cy="38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9747653-E1F8-9027-843E-467B363BBFA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18956" y="5839725"/>
                  <a:ext cx="202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762B900-CE66-4D44-A434-320C18B76E1A}"/>
                    </a:ext>
                  </a:extLst>
                </p14:cNvPr>
                <p14:cNvContentPartPr/>
                <p14:nvPr/>
              </p14:nvContentPartPr>
              <p14:xfrm>
                <a:off x="9975716" y="5678805"/>
                <a:ext cx="181800" cy="302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762B900-CE66-4D44-A434-320C18B76E1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967076" y="5670165"/>
                  <a:ext cx="1994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BEC097C-8D9B-6D67-A48A-2645598292E9}"/>
                    </a:ext>
                  </a:extLst>
                </p14:cNvPr>
                <p14:cNvContentPartPr/>
                <p14:nvPr/>
              </p14:nvContentPartPr>
              <p14:xfrm>
                <a:off x="9990476" y="5847285"/>
                <a:ext cx="177840" cy="39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BEC097C-8D9B-6D67-A48A-2645598292E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981836" y="5838285"/>
                  <a:ext cx="195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E107CC1-C41A-FD88-19C8-8A833375720A}"/>
                    </a:ext>
                  </a:extLst>
                </p14:cNvPr>
                <p14:cNvContentPartPr/>
                <p14:nvPr/>
              </p14:nvContentPartPr>
              <p14:xfrm>
                <a:off x="9933956" y="5715885"/>
                <a:ext cx="275400" cy="18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E107CC1-C41A-FD88-19C8-8A833375720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924956" y="5706885"/>
                  <a:ext cx="29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62D1740-165E-1F03-D9CD-A1DE003A7469}"/>
                    </a:ext>
                  </a:extLst>
                </p14:cNvPr>
                <p14:cNvContentPartPr/>
                <p14:nvPr/>
              </p14:nvContentPartPr>
              <p14:xfrm>
                <a:off x="10256156" y="5984445"/>
                <a:ext cx="48960" cy="147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62D1740-165E-1F03-D9CD-A1DE003A746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247156" y="5975445"/>
                  <a:ext cx="66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48C3844-A06D-4C44-6DB4-E9074706116C}"/>
                    </a:ext>
                  </a:extLst>
                </p14:cNvPr>
                <p14:cNvContentPartPr/>
                <p14:nvPr/>
              </p14:nvContentPartPr>
              <p14:xfrm>
                <a:off x="9901196" y="5577285"/>
                <a:ext cx="406800" cy="27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48C3844-A06D-4C44-6DB4-E9074706116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892556" y="5568645"/>
                  <a:ext cx="424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D8B9FD1-B2A4-4218-547B-A1183C79E2FA}"/>
                    </a:ext>
                  </a:extLst>
                </p14:cNvPr>
                <p14:cNvContentPartPr/>
                <p14:nvPr/>
              </p14:nvContentPartPr>
              <p14:xfrm>
                <a:off x="9956636" y="5422125"/>
                <a:ext cx="96840" cy="75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D8B9FD1-B2A4-4218-547B-A1183C79E2F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947996" y="5413485"/>
                  <a:ext cx="114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3784804-E845-FBD9-A4FA-27511482ABC2}"/>
                    </a:ext>
                  </a:extLst>
                </p14:cNvPr>
                <p14:cNvContentPartPr/>
                <p14:nvPr/>
              </p14:nvContentPartPr>
              <p14:xfrm>
                <a:off x="10145636" y="5439765"/>
                <a:ext cx="75960" cy="64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3784804-E845-FBD9-A4FA-27511482ABC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136636" y="5430765"/>
                  <a:ext cx="93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DA782DC-67F2-796B-CD38-05D183C5062D}"/>
                    </a:ext>
                  </a:extLst>
                </p14:cNvPr>
                <p14:cNvContentPartPr/>
                <p14:nvPr/>
              </p14:nvContentPartPr>
              <p14:xfrm>
                <a:off x="10479356" y="5799405"/>
                <a:ext cx="258480" cy="11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DA782DC-67F2-796B-CD38-05D183C5062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470716" y="5790405"/>
                  <a:ext cx="276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0F81484-17F6-7942-4F82-663E5C09853F}"/>
                    </a:ext>
                  </a:extLst>
                </p14:cNvPr>
                <p14:cNvContentPartPr/>
                <p14:nvPr/>
              </p14:nvContentPartPr>
              <p14:xfrm>
                <a:off x="10586276" y="5715165"/>
                <a:ext cx="72000" cy="179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0F81484-17F6-7942-4F82-663E5C09853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577276" y="5706165"/>
                  <a:ext cx="89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0B1E144-28B8-B6E5-8B03-0831C0555165}"/>
                    </a:ext>
                  </a:extLst>
                </p14:cNvPr>
                <p14:cNvContentPartPr/>
                <p14:nvPr/>
              </p14:nvContentPartPr>
              <p14:xfrm>
                <a:off x="10968956" y="5521125"/>
                <a:ext cx="21240" cy="178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0B1E144-28B8-B6E5-8B03-0831C055516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959956" y="5512125"/>
                  <a:ext cx="38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EBC420B-AF5B-D704-3EFF-B325C21B983D}"/>
                    </a:ext>
                  </a:extLst>
                </p14:cNvPr>
                <p14:cNvContentPartPr/>
                <p14:nvPr/>
              </p14:nvContentPartPr>
              <p14:xfrm>
                <a:off x="10853756" y="5820285"/>
                <a:ext cx="258840" cy="28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EBC420B-AF5B-D704-3EFF-B325C21B983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845116" y="5811645"/>
                  <a:ext cx="276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B772D7D-A537-001F-E3D5-3C62A75A8633}"/>
                    </a:ext>
                  </a:extLst>
                </p14:cNvPr>
                <p14:cNvContentPartPr/>
                <p14:nvPr/>
              </p14:nvContentPartPr>
              <p14:xfrm>
                <a:off x="10794716" y="6022245"/>
                <a:ext cx="208080" cy="213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B772D7D-A537-001F-E3D5-3C62A75A863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86076" y="6013245"/>
                  <a:ext cx="225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0155A8A-9111-E556-BE5D-BF4AE2557498}"/>
                    </a:ext>
                  </a:extLst>
                </p14:cNvPr>
                <p14:cNvContentPartPr/>
                <p14:nvPr/>
              </p14:nvContentPartPr>
              <p14:xfrm>
                <a:off x="10744316" y="6123765"/>
                <a:ext cx="268920" cy="27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0155A8A-9111-E556-BE5D-BF4AE255749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735316" y="6114765"/>
                  <a:ext cx="286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3250702-1C39-34BB-95F2-42A4F94AF690}"/>
                    </a:ext>
                  </a:extLst>
                </p14:cNvPr>
                <p14:cNvContentPartPr/>
                <p14:nvPr/>
              </p14:nvContentPartPr>
              <p14:xfrm>
                <a:off x="11033396" y="6222045"/>
                <a:ext cx="84600" cy="90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3250702-1C39-34BB-95F2-42A4F94AF69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024756" y="6213045"/>
                  <a:ext cx="102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6B3DDEE-1D8C-2165-8DD9-CBBC7AF454C2}"/>
                    </a:ext>
                  </a:extLst>
                </p14:cNvPr>
                <p14:cNvContentPartPr/>
                <p14:nvPr/>
              </p14:nvContentPartPr>
              <p14:xfrm>
                <a:off x="11249036" y="5348685"/>
                <a:ext cx="142920" cy="362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6B3DDEE-1D8C-2165-8DD9-CBBC7AF454C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240036" y="5340045"/>
                  <a:ext cx="160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1BC2F48-960F-4B9C-C551-246D7A1BA9AB}"/>
                    </a:ext>
                  </a:extLst>
                </p14:cNvPr>
                <p14:cNvContentPartPr/>
                <p14:nvPr/>
              </p14:nvContentPartPr>
              <p14:xfrm>
                <a:off x="11502836" y="5481525"/>
                <a:ext cx="136440" cy="236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1BC2F48-960F-4B9C-C551-246D7A1BA9A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493836" y="5472885"/>
                  <a:ext cx="154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90B4FD2-59BD-2B0B-3300-403A06B5E521}"/>
                    </a:ext>
                  </a:extLst>
                </p14:cNvPr>
                <p14:cNvContentPartPr/>
                <p14:nvPr/>
              </p14:nvContentPartPr>
              <p14:xfrm>
                <a:off x="11714156" y="5685285"/>
                <a:ext cx="10080" cy="70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90B4FD2-59BD-2B0B-3300-403A06B5E52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705516" y="5676645"/>
                  <a:ext cx="27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108007E-C99A-E65C-63D5-02C346697E6B}"/>
                    </a:ext>
                  </a:extLst>
                </p14:cNvPr>
                <p14:cNvContentPartPr/>
                <p14:nvPr/>
              </p14:nvContentPartPr>
              <p14:xfrm>
                <a:off x="11493836" y="5374245"/>
                <a:ext cx="227520" cy="21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108007E-C99A-E65C-63D5-02C346697E6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484836" y="5365245"/>
                  <a:ext cx="245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FE9A7E3-F53F-9982-07AA-C2FD1E0FD517}"/>
                    </a:ext>
                  </a:extLst>
                </p14:cNvPr>
                <p14:cNvContentPartPr/>
                <p14:nvPr/>
              </p14:nvContentPartPr>
              <p14:xfrm>
                <a:off x="11265956" y="5863845"/>
                <a:ext cx="529560" cy="43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FE9A7E3-F53F-9982-07AA-C2FD1E0FD51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256956" y="5855205"/>
                  <a:ext cx="547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A0697E5-40E5-1828-0EF2-575CB04DC97E}"/>
                    </a:ext>
                  </a:extLst>
                </p14:cNvPr>
                <p14:cNvContentPartPr/>
                <p14:nvPr/>
              </p14:nvContentPartPr>
              <p14:xfrm>
                <a:off x="11336156" y="5966805"/>
                <a:ext cx="136440" cy="260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A0697E5-40E5-1828-0EF2-575CB04DC97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327156" y="5957805"/>
                  <a:ext cx="154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B24DB10-FDA1-18C2-4034-E7D2DDFDC09F}"/>
                    </a:ext>
                  </a:extLst>
                </p14:cNvPr>
                <p14:cNvContentPartPr/>
                <p14:nvPr/>
              </p14:nvContentPartPr>
              <p14:xfrm>
                <a:off x="11586716" y="6015405"/>
                <a:ext cx="159120" cy="214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B24DB10-FDA1-18C2-4034-E7D2DDFDC09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578076" y="6006765"/>
                  <a:ext cx="176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B634FB8-1197-454B-BB27-14FB00E2CD32}"/>
                    </a:ext>
                  </a:extLst>
                </p14:cNvPr>
                <p14:cNvContentPartPr/>
                <p14:nvPr/>
              </p14:nvContentPartPr>
              <p14:xfrm>
                <a:off x="11500316" y="6094965"/>
                <a:ext cx="281880" cy="54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B634FB8-1197-454B-BB27-14FB00E2CD3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491316" y="6085965"/>
                  <a:ext cx="29952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FCDED26-7C25-86F7-DEE1-4567B7A38A5A}"/>
                  </a:ext>
                </a:extLst>
              </p14:cNvPr>
              <p14:cNvContentPartPr/>
              <p14:nvPr/>
            </p14:nvContentPartPr>
            <p14:xfrm>
              <a:off x="9170396" y="5382885"/>
              <a:ext cx="99720" cy="7200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FCDED26-7C25-86F7-DEE1-4567B7A38A5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161396" y="5373885"/>
                <a:ext cx="117360" cy="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5159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78</Words>
  <Application>Microsoft Office PowerPoint</Application>
  <PresentationFormat>Widescreen</PresentationFormat>
  <Paragraphs>13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JkqqxnRjyvkbGhwfskAdvP6960</vt:lpstr>
      <vt:lpstr>KymlsnVppgvcBcpdgpAdvP6975</vt:lpstr>
      <vt:lpstr>Office Theme</vt:lpstr>
      <vt:lpstr>Plasma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8</cp:revision>
  <dcterms:created xsi:type="dcterms:W3CDTF">2025-12-31T02:02:37Z</dcterms:created>
  <dcterms:modified xsi:type="dcterms:W3CDTF">2026-01-05T16:43:38Z</dcterms:modified>
</cp:coreProperties>
</file>